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ink/ink100.xml" ContentType="application/inkml+xml"/>
  <Override PartName="/ppt/ink/ink101.xml" ContentType="application/inkml+xml"/>
  <Override PartName="/ppt/ink/ink102.xml" ContentType="application/inkml+xml"/>
  <Override PartName="/ppt/ink/ink103.xml" ContentType="application/inkml+xml"/>
  <Override PartName="/ppt/ink/ink104.xml" ContentType="application/inkml+xml"/>
  <Override PartName="/ppt/ink/ink105.xml" ContentType="application/inkml+xml"/>
  <Override PartName="/ppt/ink/ink106.xml" ContentType="application/inkml+xml"/>
  <Override PartName="/ppt/ink/ink107.xml" ContentType="application/inkml+xml"/>
  <Override PartName="/ppt/ink/ink108.xml" ContentType="application/inkml+xml"/>
  <Override PartName="/ppt/ink/ink109.xml" ContentType="application/inkml+xml"/>
  <Override PartName="/ppt/ink/ink110.xml" ContentType="application/inkml+xml"/>
  <Override PartName="/ppt/ink/ink111.xml" ContentType="application/inkml+xml"/>
  <Override PartName="/ppt/ink/ink112.xml" ContentType="application/inkml+xml"/>
  <Override PartName="/ppt/ink/ink113.xml" ContentType="application/inkml+xml"/>
  <Override PartName="/ppt/ink/ink114.xml" ContentType="application/inkml+xml"/>
  <Override PartName="/ppt/ink/ink115.xml" ContentType="application/inkml+xml"/>
  <Override PartName="/ppt/ink/ink116.xml" ContentType="application/inkml+xml"/>
  <Override PartName="/ppt/ink/ink117.xml" ContentType="application/inkml+xml"/>
  <Override PartName="/ppt/ink/ink118.xml" ContentType="application/inkml+xml"/>
  <Override PartName="/ppt/ink/ink119.xml" ContentType="application/inkml+xml"/>
  <Override PartName="/ppt/ink/ink120.xml" ContentType="application/inkml+xml"/>
  <Override PartName="/ppt/ink/ink121.xml" ContentType="application/inkml+xml"/>
  <Override PartName="/ppt/ink/ink122.xml" ContentType="application/inkml+xml"/>
  <Override PartName="/ppt/ink/ink123.xml" ContentType="application/inkml+xml"/>
  <Override PartName="/ppt/ink/ink124.xml" ContentType="application/inkml+xml"/>
  <Override PartName="/ppt/ink/ink125.xml" ContentType="application/inkml+xml"/>
  <Override PartName="/ppt/ink/ink126.xml" ContentType="application/inkml+xml"/>
  <Override PartName="/ppt/ink/ink127.xml" ContentType="application/inkml+xml"/>
  <Override PartName="/ppt/ink/ink128.xml" ContentType="application/inkml+xml"/>
  <Override PartName="/ppt/ink/ink129.xml" ContentType="application/inkml+xml"/>
  <Override PartName="/ppt/ink/ink130.xml" ContentType="application/inkml+xml"/>
  <Override PartName="/ppt/ink/ink131.xml" ContentType="application/inkml+xml"/>
  <Override PartName="/ppt/ink/ink132.xml" ContentType="application/inkml+xml"/>
  <Override PartName="/ppt/ink/ink133.xml" ContentType="application/inkml+xml"/>
  <Override PartName="/ppt/ink/ink134.xml" ContentType="application/inkml+xml"/>
  <Override PartName="/ppt/ink/ink135.xml" ContentType="application/inkml+xml"/>
  <Override PartName="/ppt/ink/ink136.xml" ContentType="application/inkml+xml"/>
  <Override PartName="/ppt/ink/ink137.xml" ContentType="application/inkml+xml"/>
  <Override PartName="/ppt/ink/ink138.xml" ContentType="application/inkml+xml"/>
  <Override PartName="/ppt/ink/ink139.xml" ContentType="application/inkml+xml"/>
  <Override PartName="/ppt/ink/ink140.xml" ContentType="application/inkml+xml"/>
  <Override PartName="/ppt/ink/ink141.xml" ContentType="application/inkml+xml"/>
  <Override PartName="/ppt/ink/ink142.xml" ContentType="application/inkml+xml"/>
  <Override PartName="/ppt/ink/ink143.xml" ContentType="application/inkml+xml"/>
  <Override PartName="/ppt/ink/ink144.xml" ContentType="application/inkml+xml"/>
  <Override PartName="/ppt/ink/ink145.xml" ContentType="application/inkml+xml"/>
  <Override PartName="/ppt/ink/ink146.xml" ContentType="application/inkml+xml"/>
  <Override PartName="/ppt/ink/ink147.xml" ContentType="application/inkml+xml"/>
  <Override PartName="/ppt/ink/ink148.xml" ContentType="application/inkml+xml"/>
  <Override PartName="/ppt/ink/ink149.xml" ContentType="application/inkml+xml"/>
  <Override PartName="/ppt/ink/ink150.xml" ContentType="application/inkml+xml"/>
  <Override PartName="/ppt/ink/ink151.xml" ContentType="application/inkml+xml"/>
  <Override PartName="/ppt/ink/ink152.xml" ContentType="application/inkml+xml"/>
  <Override PartName="/ppt/ink/ink153.xml" ContentType="application/inkml+xml"/>
  <Override PartName="/ppt/ink/ink154.xml" ContentType="application/inkml+xml"/>
  <Override PartName="/ppt/ink/ink155.xml" ContentType="application/inkml+xml"/>
  <Override PartName="/ppt/ink/ink156.xml" ContentType="application/inkml+xml"/>
  <Override PartName="/ppt/ink/ink157.xml" ContentType="application/inkml+xml"/>
  <Override PartName="/ppt/ink/ink158.xml" ContentType="application/inkml+xml"/>
  <Override PartName="/ppt/ink/ink159.xml" ContentType="application/inkml+xml"/>
  <Override PartName="/ppt/ink/ink160.xml" ContentType="application/inkml+xml"/>
  <Override PartName="/ppt/ink/ink161.xml" ContentType="application/inkml+xml"/>
  <Override PartName="/ppt/ink/ink162.xml" ContentType="application/inkml+xml"/>
  <Override PartName="/ppt/ink/ink163.xml" ContentType="application/inkml+xml"/>
  <Override PartName="/ppt/ink/ink164.xml" ContentType="application/inkml+xml"/>
  <Override PartName="/ppt/ink/ink165.xml" ContentType="application/inkml+xml"/>
  <Override PartName="/ppt/ink/ink166.xml" ContentType="application/inkml+xml"/>
  <Override PartName="/ppt/ink/ink167.xml" ContentType="application/inkml+xml"/>
  <Override PartName="/ppt/ink/ink168.xml" ContentType="application/inkml+xml"/>
  <Override PartName="/ppt/ink/ink169.xml" ContentType="application/inkml+xml"/>
  <Override PartName="/ppt/ink/ink170.xml" ContentType="application/inkml+xml"/>
  <Override PartName="/ppt/ink/ink171.xml" ContentType="application/inkml+xml"/>
  <Override PartName="/ppt/ink/ink172.xml" ContentType="application/inkml+xml"/>
  <Override PartName="/ppt/ink/ink173.xml" ContentType="application/inkml+xml"/>
  <Override PartName="/ppt/ink/ink174.xml" ContentType="application/inkml+xml"/>
  <Override PartName="/ppt/ink/ink175.xml" ContentType="application/inkml+xml"/>
  <Override PartName="/ppt/ink/ink176.xml" ContentType="application/inkml+xml"/>
  <Override PartName="/ppt/ink/ink177.xml" ContentType="application/inkml+xml"/>
  <Override PartName="/ppt/ink/ink178.xml" ContentType="application/inkml+xml"/>
  <Override PartName="/ppt/ink/ink179.xml" ContentType="application/inkml+xml"/>
  <Override PartName="/ppt/ink/ink180.xml" ContentType="application/inkml+xml"/>
  <Override PartName="/ppt/ink/ink181.xml" ContentType="application/inkml+xml"/>
  <Override PartName="/ppt/ink/ink182.xml" ContentType="application/inkml+xml"/>
  <Override PartName="/ppt/ink/ink183.xml" ContentType="application/inkml+xml"/>
  <Override PartName="/ppt/ink/ink184.xml" ContentType="application/inkml+xml"/>
  <Override PartName="/ppt/ink/ink185.xml" ContentType="application/inkml+xml"/>
  <Override PartName="/ppt/ink/ink186.xml" ContentType="application/inkml+xml"/>
  <Override PartName="/ppt/ink/ink187.xml" ContentType="application/inkml+xml"/>
  <Override PartName="/ppt/ink/ink188.xml" ContentType="application/inkml+xml"/>
  <Override PartName="/ppt/ink/ink189.xml" ContentType="application/inkml+xml"/>
  <Override PartName="/ppt/ink/ink190.xml" ContentType="application/inkml+xml"/>
  <Override PartName="/ppt/ink/ink191.xml" ContentType="application/inkml+xml"/>
  <Override PartName="/ppt/ink/ink192.xml" ContentType="application/inkml+xml"/>
  <Override PartName="/ppt/ink/ink193.xml" ContentType="application/inkml+xml"/>
  <Override PartName="/ppt/ink/ink194.xml" ContentType="application/inkml+xml"/>
  <Override PartName="/ppt/ink/ink195.xml" ContentType="application/inkml+xml"/>
  <Override PartName="/ppt/ink/ink196.xml" ContentType="application/inkml+xml"/>
  <Override PartName="/ppt/ink/ink197.xml" ContentType="application/inkml+xml"/>
  <Override PartName="/ppt/ink/ink198.xml" ContentType="application/inkml+xml"/>
  <Override PartName="/ppt/ink/ink199.xml" ContentType="application/inkml+xml"/>
  <Override PartName="/ppt/ink/ink200.xml" ContentType="application/inkml+xml"/>
  <Override PartName="/ppt/ink/ink201.xml" ContentType="application/inkml+xml"/>
  <Override PartName="/ppt/ink/ink202.xml" ContentType="application/inkml+xml"/>
  <Override PartName="/ppt/ink/ink203.xml" ContentType="application/inkml+xml"/>
  <Override PartName="/ppt/ink/ink204.xml" ContentType="application/inkml+xml"/>
  <Override PartName="/ppt/ink/ink205.xml" ContentType="application/inkml+xml"/>
  <Override PartName="/ppt/ink/ink206.xml" ContentType="application/inkml+xml"/>
  <Override PartName="/ppt/ink/ink207.xml" ContentType="application/inkml+xml"/>
  <Override PartName="/ppt/ink/ink208.xml" ContentType="application/inkml+xml"/>
  <Override PartName="/ppt/ink/ink209.xml" ContentType="application/inkml+xml"/>
  <Override PartName="/ppt/ink/ink210.xml" ContentType="application/inkml+xml"/>
  <Override PartName="/ppt/ink/ink211.xml" ContentType="application/inkml+xml"/>
  <Override PartName="/ppt/ink/ink212.xml" ContentType="application/inkml+xml"/>
  <Override PartName="/ppt/ink/ink213.xml" ContentType="application/inkml+xml"/>
  <Override PartName="/ppt/ink/ink214.xml" ContentType="application/inkml+xml"/>
  <Override PartName="/ppt/ink/ink215.xml" ContentType="application/inkml+xml"/>
  <Override PartName="/ppt/ink/ink216.xml" ContentType="application/inkml+xml"/>
  <Override PartName="/ppt/ink/ink217.xml" ContentType="application/inkml+xml"/>
  <Override PartName="/ppt/ink/ink218.xml" ContentType="application/inkml+xml"/>
  <Override PartName="/ppt/ink/ink219.xml" ContentType="application/inkml+xml"/>
  <Override PartName="/ppt/ink/ink220.xml" ContentType="application/inkml+xml"/>
  <Override PartName="/ppt/ink/ink221.xml" ContentType="application/inkml+xml"/>
  <Override PartName="/ppt/ink/ink222.xml" ContentType="application/inkml+xml"/>
  <Override PartName="/ppt/ink/ink223.xml" ContentType="application/inkml+xml"/>
  <Override PartName="/ppt/ink/ink224.xml" ContentType="application/inkml+xml"/>
  <Override PartName="/ppt/ink/ink225.xml" ContentType="application/inkml+xml"/>
  <Override PartName="/ppt/ink/ink226.xml" ContentType="application/inkml+xml"/>
  <Override PartName="/ppt/ink/ink227.xml" ContentType="application/inkml+xml"/>
  <Override PartName="/ppt/ink/ink228.xml" ContentType="application/inkml+xml"/>
  <Override PartName="/ppt/ink/ink229.xml" ContentType="application/inkml+xml"/>
  <Override PartName="/ppt/ink/ink230.xml" ContentType="application/inkml+xml"/>
  <Override PartName="/ppt/ink/ink231.xml" ContentType="application/inkml+xml"/>
  <Override PartName="/ppt/ink/ink232.xml" ContentType="application/inkml+xml"/>
  <Override PartName="/ppt/ink/ink233.xml" ContentType="application/inkml+xml"/>
  <Override PartName="/ppt/ink/ink234.xml" ContentType="application/inkml+xml"/>
  <Override PartName="/ppt/ink/ink235.xml" ContentType="application/inkml+xml"/>
  <Override PartName="/ppt/ink/ink236.xml" ContentType="application/inkml+xml"/>
  <Override PartName="/ppt/ink/ink237.xml" ContentType="application/inkml+xml"/>
  <Override PartName="/ppt/ink/ink238.xml" ContentType="application/inkml+xml"/>
  <Override PartName="/ppt/ink/ink239.xml" ContentType="application/inkml+xml"/>
  <Override PartName="/ppt/ink/ink240.xml" ContentType="application/inkml+xml"/>
  <Override PartName="/ppt/ink/ink241.xml" ContentType="application/inkml+xml"/>
  <Override PartName="/ppt/ink/ink242.xml" ContentType="application/inkml+xml"/>
  <Override PartName="/ppt/ink/ink243.xml" ContentType="application/inkml+xml"/>
  <Override PartName="/ppt/ink/ink244.xml" ContentType="application/inkml+xml"/>
  <Override PartName="/ppt/ink/ink245.xml" ContentType="application/inkml+xml"/>
  <Override PartName="/ppt/ink/ink246.xml" ContentType="application/inkml+xml"/>
  <Override PartName="/ppt/ink/ink247.xml" ContentType="application/inkml+xml"/>
  <Override PartName="/ppt/ink/ink248.xml" ContentType="application/inkml+xml"/>
  <Override PartName="/ppt/ink/ink249.xml" ContentType="application/inkml+xml"/>
  <Override PartName="/ppt/ink/ink250.xml" ContentType="application/inkml+xml"/>
  <Override PartName="/ppt/ink/ink251.xml" ContentType="application/inkml+xml"/>
  <Override PartName="/ppt/ink/ink252.xml" ContentType="application/inkml+xml"/>
  <Override PartName="/ppt/ink/ink253.xml" ContentType="application/inkml+xml"/>
  <Override PartName="/ppt/ink/ink254.xml" ContentType="application/inkml+xml"/>
  <Override PartName="/ppt/ink/ink255.xml" ContentType="application/inkml+xml"/>
  <Override PartName="/ppt/ink/ink256.xml" ContentType="application/inkml+xml"/>
  <Override PartName="/ppt/ink/ink257.xml" ContentType="application/inkml+xml"/>
  <Override PartName="/ppt/ink/ink258.xml" ContentType="application/inkml+xml"/>
  <Override PartName="/ppt/ink/ink259.xml" ContentType="application/inkml+xml"/>
  <Override PartName="/ppt/ink/ink260.xml" ContentType="application/inkml+xml"/>
  <Override PartName="/ppt/ink/ink261.xml" ContentType="application/inkml+xml"/>
  <Override PartName="/ppt/ink/ink262.xml" ContentType="application/inkml+xml"/>
  <Override PartName="/ppt/ink/ink263.xml" ContentType="application/inkml+xml"/>
  <Override PartName="/ppt/ink/ink264.xml" ContentType="application/inkml+xml"/>
  <Override PartName="/ppt/ink/ink265.xml" ContentType="application/inkml+xml"/>
  <Override PartName="/ppt/ink/ink266.xml" ContentType="application/inkml+xml"/>
  <Override PartName="/ppt/ink/ink267.xml" ContentType="application/inkml+xml"/>
  <Override PartName="/ppt/ink/ink268.xml" ContentType="application/inkml+xml"/>
  <Override PartName="/ppt/ink/ink269.xml" ContentType="application/inkml+xml"/>
  <Override PartName="/ppt/ink/ink270.xml" ContentType="application/inkml+xml"/>
  <Override PartName="/ppt/ink/ink271.xml" ContentType="application/inkml+xml"/>
  <Override PartName="/ppt/ink/ink272.xml" ContentType="application/inkml+xml"/>
  <Override PartName="/ppt/ink/ink273.xml" ContentType="application/inkml+xml"/>
  <Override PartName="/ppt/ink/ink274.xml" ContentType="application/inkml+xml"/>
  <Override PartName="/ppt/ink/ink275.xml" ContentType="application/inkml+xml"/>
  <Override PartName="/ppt/ink/ink276.xml" ContentType="application/inkml+xml"/>
  <Override PartName="/ppt/ink/ink277.xml" ContentType="application/inkml+xml"/>
  <Override PartName="/ppt/ink/ink278.xml" ContentType="application/inkml+xml"/>
  <Override PartName="/ppt/ink/ink279.xml" ContentType="application/inkml+xml"/>
  <Override PartName="/ppt/ink/ink280.xml" ContentType="application/inkml+xml"/>
  <Override PartName="/ppt/ink/ink281.xml" ContentType="application/inkml+xml"/>
  <Override PartName="/ppt/ink/ink282.xml" ContentType="application/inkml+xml"/>
  <Override PartName="/ppt/ink/ink283.xml" ContentType="application/inkml+xml"/>
  <Override PartName="/ppt/ink/ink284.xml" ContentType="application/inkml+xml"/>
  <Override PartName="/ppt/ink/ink285.xml" ContentType="application/inkml+xml"/>
  <Override PartName="/ppt/ink/ink286.xml" ContentType="application/inkml+xml"/>
  <Override PartName="/ppt/ink/ink287.xml" ContentType="application/inkml+xml"/>
  <Override PartName="/ppt/ink/ink288.xml" ContentType="application/inkml+xml"/>
  <Override PartName="/ppt/ink/ink289.xml" ContentType="application/inkml+xml"/>
  <Override PartName="/ppt/ink/ink290.xml" ContentType="application/inkml+xml"/>
  <Override PartName="/ppt/ink/ink291.xml" ContentType="application/inkml+xml"/>
  <Override PartName="/ppt/ink/ink292.xml" ContentType="application/inkml+xml"/>
  <Override PartName="/ppt/ink/ink293.xml" ContentType="application/inkml+xml"/>
  <Override PartName="/ppt/ink/ink294.xml" ContentType="application/inkml+xml"/>
  <Override PartName="/ppt/ink/ink295.xml" ContentType="application/inkml+xml"/>
  <Override PartName="/ppt/ink/ink296.xml" ContentType="application/inkml+xml"/>
  <Override PartName="/ppt/ink/ink297.xml" ContentType="application/inkml+xml"/>
  <Override PartName="/ppt/ink/ink298.xml" ContentType="application/inkml+xml"/>
  <Override PartName="/ppt/ink/ink299.xml" ContentType="application/inkml+xml"/>
  <Override PartName="/ppt/ink/ink300.xml" ContentType="application/inkml+xml"/>
  <Override PartName="/ppt/ink/ink301.xml" ContentType="application/inkml+xml"/>
  <Override PartName="/ppt/ink/ink302.xml" ContentType="application/inkml+xml"/>
  <Override PartName="/ppt/ink/ink303.xml" ContentType="application/inkml+xml"/>
  <Override PartName="/ppt/ink/ink304.xml" ContentType="application/inkml+xml"/>
  <Override PartName="/ppt/ink/ink305.xml" ContentType="application/inkml+xml"/>
  <Override PartName="/ppt/ink/ink306.xml" ContentType="application/inkml+xml"/>
  <Override PartName="/ppt/ink/ink307.xml" ContentType="application/inkml+xml"/>
  <Override PartName="/ppt/ink/ink308.xml" ContentType="application/inkml+xml"/>
  <Override PartName="/ppt/ink/ink309.xml" ContentType="application/inkml+xml"/>
  <Override PartName="/ppt/ink/ink310.xml" ContentType="application/inkml+xml"/>
  <Override PartName="/ppt/ink/ink311.xml" ContentType="application/inkml+xml"/>
  <Override PartName="/ppt/ink/ink312.xml" ContentType="application/inkml+xml"/>
  <Override PartName="/ppt/ink/ink313.xml" ContentType="application/inkml+xml"/>
  <Override PartName="/ppt/ink/ink314.xml" ContentType="application/inkml+xml"/>
  <Override PartName="/ppt/ink/ink315.xml" ContentType="application/inkml+xml"/>
  <Override PartName="/ppt/ink/ink316.xml" ContentType="application/inkml+xml"/>
  <Override PartName="/ppt/ink/ink317.xml" ContentType="application/inkml+xml"/>
  <Override PartName="/ppt/ink/ink318.xml" ContentType="application/inkml+xml"/>
  <Override PartName="/ppt/ink/ink319.xml" ContentType="application/inkml+xml"/>
  <Override PartName="/ppt/ink/ink320.xml" ContentType="application/inkml+xml"/>
  <Override PartName="/ppt/ink/ink321.xml" ContentType="application/inkml+xml"/>
  <Override PartName="/ppt/ink/ink322.xml" ContentType="application/inkml+xml"/>
  <Override PartName="/ppt/ink/ink323.xml" ContentType="application/inkml+xml"/>
  <Override PartName="/ppt/ink/ink324.xml" ContentType="application/inkml+xml"/>
  <Override PartName="/ppt/ink/ink325.xml" ContentType="application/inkml+xml"/>
  <Override PartName="/ppt/ink/ink326.xml" ContentType="application/inkml+xml"/>
  <Override PartName="/ppt/ink/ink327.xml" ContentType="application/inkml+xml"/>
  <Override PartName="/ppt/ink/ink328.xml" ContentType="application/inkml+xml"/>
  <Override PartName="/ppt/ink/ink329.xml" ContentType="application/inkml+xml"/>
  <Override PartName="/ppt/ink/ink330.xml" ContentType="application/inkml+xml"/>
  <Override PartName="/ppt/ink/ink331.xml" ContentType="application/inkml+xml"/>
  <Override PartName="/ppt/ink/ink332.xml" ContentType="application/inkml+xml"/>
  <Override PartName="/ppt/ink/ink333.xml" ContentType="application/inkml+xml"/>
  <Override PartName="/ppt/ink/ink334.xml" ContentType="application/inkml+xml"/>
  <Override PartName="/ppt/ink/ink335.xml" ContentType="application/inkml+xml"/>
  <Override PartName="/ppt/ink/ink336.xml" ContentType="application/inkml+xml"/>
  <Override PartName="/ppt/ink/ink337.xml" ContentType="application/inkml+xml"/>
  <Override PartName="/ppt/ink/ink338.xml" ContentType="application/inkml+xml"/>
  <Override PartName="/ppt/ink/ink339.xml" ContentType="application/inkml+xml"/>
  <Override PartName="/ppt/ink/ink340.xml" ContentType="application/inkml+xml"/>
  <Override PartName="/ppt/ink/ink341.xml" ContentType="application/inkml+xml"/>
  <Override PartName="/ppt/ink/ink342.xml" ContentType="application/inkml+xml"/>
  <Override PartName="/ppt/ink/ink343.xml" ContentType="application/inkml+xml"/>
  <Override PartName="/ppt/ink/ink344.xml" ContentType="application/inkml+xml"/>
  <Override PartName="/ppt/ink/ink345.xml" ContentType="application/inkml+xml"/>
  <Override PartName="/ppt/ink/ink346.xml" ContentType="application/inkml+xml"/>
  <Override PartName="/ppt/ink/ink347.xml" ContentType="application/inkml+xml"/>
  <Override PartName="/ppt/ink/ink348.xml" ContentType="application/inkml+xml"/>
  <Override PartName="/ppt/ink/ink349.xml" ContentType="application/inkml+xml"/>
  <Override PartName="/ppt/ink/ink350.xml" ContentType="application/inkml+xml"/>
  <Override PartName="/ppt/ink/ink351.xml" ContentType="application/inkml+xml"/>
  <Override PartName="/ppt/ink/ink352.xml" ContentType="application/inkml+xml"/>
  <Override PartName="/ppt/ink/ink353.xml" ContentType="application/inkml+xml"/>
  <Override PartName="/ppt/ink/ink354.xml" ContentType="application/inkml+xml"/>
  <Override PartName="/ppt/ink/ink355.xml" ContentType="application/inkml+xml"/>
  <Override PartName="/ppt/ink/ink356.xml" ContentType="application/inkml+xml"/>
  <Override PartName="/ppt/ink/ink357.xml" ContentType="application/inkml+xml"/>
  <Override PartName="/ppt/ink/ink358.xml" ContentType="application/inkml+xml"/>
  <Override PartName="/ppt/ink/ink359.xml" ContentType="application/inkml+xml"/>
  <Override PartName="/ppt/ink/ink360.xml" ContentType="application/inkml+xml"/>
  <Override PartName="/ppt/ink/ink361.xml" ContentType="application/inkml+xml"/>
  <Override PartName="/ppt/ink/ink362.xml" ContentType="application/inkml+xml"/>
  <Override PartName="/ppt/ink/ink363.xml" ContentType="application/inkml+xml"/>
  <Override PartName="/ppt/ink/ink364.xml" ContentType="application/inkml+xml"/>
  <Override PartName="/ppt/ink/ink365.xml" ContentType="application/inkml+xml"/>
  <Override PartName="/ppt/ink/ink366.xml" ContentType="application/inkml+xml"/>
  <Override PartName="/ppt/ink/ink367.xml" ContentType="application/inkml+xml"/>
  <Override PartName="/ppt/ink/ink368.xml" ContentType="application/inkml+xml"/>
  <Override PartName="/ppt/ink/ink369.xml" ContentType="application/inkml+xml"/>
  <Override PartName="/ppt/ink/ink370.xml" ContentType="application/inkml+xml"/>
  <Override PartName="/ppt/ink/ink371.xml" ContentType="application/inkml+xml"/>
  <Override PartName="/ppt/ink/ink372.xml" ContentType="application/inkml+xml"/>
  <Override PartName="/ppt/ink/ink373.xml" ContentType="application/inkml+xml"/>
  <Override PartName="/ppt/ink/ink374.xml" ContentType="application/inkml+xml"/>
  <Override PartName="/ppt/ink/ink375.xml" ContentType="application/inkml+xml"/>
  <Override PartName="/ppt/ink/ink376.xml" ContentType="application/inkml+xml"/>
  <Override PartName="/ppt/ink/ink377.xml" ContentType="application/inkml+xml"/>
  <Override PartName="/ppt/ink/ink378.xml" ContentType="application/inkml+xml"/>
  <Override PartName="/ppt/ink/ink379.xml" ContentType="application/inkml+xml"/>
  <Override PartName="/ppt/ink/ink380.xml" ContentType="application/inkml+xml"/>
  <Override PartName="/ppt/ink/ink381.xml" ContentType="application/inkml+xml"/>
  <Override PartName="/ppt/ink/ink382.xml" ContentType="application/inkml+xml"/>
  <Override PartName="/ppt/ink/ink383.xml" ContentType="application/inkml+xml"/>
  <Override PartName="/ppt/ink/ink384.xml" ContentType="application/inkml+xml"/>
  <Override PartName="/ppt/ink/ink385.xml" ContentType="application/inkml+xml"/>
  <Override PartName="/ppt/ink/ink386.xml" ContentType="application/inkml+xml"/>
  <Override PartName="/ppt/ink/ink387.xml" ContentType="application/inkml+xml"/>
  <Override PartName="/ppt/ink/ink388.xml" ContentType="application/inkml+xml"/>
  <Override PartName="/ppt/ink/ink389.xml" ContentType="application/inkml+xml"/>
  <Override PartName="/ppt/ink/ink390.xml" ContentType="application/inkml+xml"/>
  <Override PartName="/ppt/ink/ink391.xml" ContentType="application/inkml+xml"/>
  <Override PartName="/ppt/ink/ink392.xml" ContentType="application/inkml+xml"/>
  <Override PartName="/ppt/ink/ink393.xml" ContentType="application/inkml+xml"/>
  <Override PartName="/ppt/ink/ink394.xml" ContentType="application/inkml+xml"/>
  <Override PartName="/ppt/ink/ink395.xml" ContentType="application/inkml+xml"/>
  <Override PartName="/ppt/ink/ink396.xml" ContentType="application/inkml+xml"/>
  <Override PartName="/ppt/ink/ink397.xml" ContentType="application/inkml+xml"/>
  <Override PartName="/ppt/ink/ink398.xml" ContentType="application/inkml+xml"/>
  <Override PartName="/ppt/ink/ink399.xml" ContentType="application/inkml+xml"/>
  <Override PartName="/ppt/ink/ink400.xml" ContentType="application/inkml+xml"/>
  <Override PartName="/ppt/ink/ink401.xml" ContentType="application/inkml+xml"/>
  <Override PartName="/ppt/ink/ink402.xml" ContentType="application/inkml+xml"/>
  <Override PartName="/ppt/ink/ink403.xml" ContentType="application/inkml+xml"/>
  <Override PartName="/ppt/ink/ink404.xml" ContentType="application/inkml+xml"/>
  <Override PartName="/ppt/ink/ink405.xml" ContentType="application/inkml+xml"/>
  <Override PartName="/ppt/ink/ink406.xml" ContentType="application/inkml+xml"/>
  <Override PartName="/ppt/ink/ink407.xml" ContentType="application/inkml+xml"/>
  <Override PartName="/ppt/ink/ink408.xml" ContentType="application/inkml+xml"/>
  <Override PartName="/ppt/ink/ink409.xml" ContentType="application/inkml+xml"/>
  <Override PartName="/ppt/ink/ink410.xml" ContentType="application/inkml+xml"/>
  <Override PartName="/ppt/ink/ink411.xml" ContentType="application/inkml+xml"/>
  <Override PartName="/ppt/ink/ink412.xml" ContentType="application/inkml+xml"/>
  <Override PartName="/ppt/ink/ink413.xml" ContentType="application/inkml+xml"/>
  <Override PartName="/ppt/ink/ink414.xml" ContentType="application/inkml+xml"/>
  <Override PartName="/ppt/ink/ink415.xml" ContentType="application/inkml+xml"/>
  <Override PartName="/ppt/ink/ink416.xml" ContentType="application/inkml+xml"/>
  <Override PartName="/ppt/ink/ink417.xml" ContentType="application/inkml+xml"/>
  <Override PartName="/ppt/ink/ink418.xml" ContentType="application/inkml+xml"/>
  <Override PartName="/ppt/ink/ink419.xml" ContentType="application/inkml+xml"/>
  <Override PartName="/ppt/ink/ink420.xml" ContentType="application/inkml+xml"/>
  <Override PartName="/ppt/ink/ink421.xml" ContentType="application/inkml+xml"/>
  <Override PartName="/ppt/ink/ink422.xml" ContentType="application/inkml+xml"/>
  <Override PartName="/ppt/ink/ink423.xml" ContentType="application/inkml+xml"/>
  <Override PartName="/ppt/ink/ink424.xml" ContentType="application/inkml+xml"/>
  <Override PartName="/ppt/ink/ink425.xml" ContentType="application/inkml+xml"/>
  <Override PartName="/ppt/ink/ink426.xml" ContentType="application/inkml+xml"/>
  <Override PartName="/ppt/ink/ink427.xml" ContentType="application/inkml+xml"/>
  <Override PartName="/ppt/ink/ink428.xml" ContentType="application/inkml+xml"/>
  <Override PartName="/ppt/ink/ink429.xml" ContentType="application/inkml+xml"/>
  <Override PartName="/ppt/ink/ink430.xml" ContentType="application/inkml+xml"/>
  <Override PartName="/ppt/ink/ink431.xml" ContentType="application/inkml+xml"/>
  <Override PartName="/ppt/ink/ink432.xml" ContentType="application/inkml+xml"/>
  <Override PartName="/ppt/ink/ink433.xml" ContentType="application/inkml+xml"/>
  <Override PartName="/ppt/ink/ink434.xml" ContentType="application/inkml+xml"/>
  <Override PartName="/ppt/ink/ink435.xml" ContentType="application/inkml+xml"/>
  <Override PartName="/ppt/ink/ink436.xml" ContentType="application/inkml+xml"/>
  <Override PartName="/ppt/ink/ink437.xml" ContentType="application/inkml+xml"/>
  <Override PartName="/ppt/ink/ink438.xml" ContentType="application/inkml+xml"/>
  <Override PartName="/ppt/ink/ink439.xml" ContentType="application/inkml+xml"/>
  <Override PartName="/ppt/ink/ink440.xml" ContentType="application/inkml+xml"/>
  <Override PartName="/ppt/ink/ink441.xml" ContentType="application/inkml+xml"/>
  <Override PartName="/ppt/ink/ink442.xml" ContentType="application/inkml+xml"/>
  <Override PartName="/ppt/ink/ink443.xml" ContentType="application/inkml+xml"/>
  <Override PartName="/ppt/ink/ink444.xml" ContentType="application/inkml+xml"/>
  <Override PartName="/ppt/ink/ink445.xml" ContentType="application/inkml+xml"/>
  <Override PartName="/ppt/ink/ink446.xml" ContentType="application/inkml+xml"/>
  <Override PartName="/ppt/ink/ink447.xml" ContentType="application/inkml+xml"/>
  <Override PartName="/ppt/ink/ink448.xml" ContentType="application/inkml+xml"/>
  <Override PartName="/ppt/ink/ink449.xml" ContentType="application/inkml+xml"/>
  <Override PartName="/ppt/ink/ink450.xml" ContentType="application/inkml+xml"/>
  <Override PartName="/ppt/ink/ink451.xml" ContentType="application/inkml+xml"/>
  <Override PartName="/ppt/ink/ink452.xml" ContentType="application/inkml+xml"/>
  <Override PartName="/ppt/ink/ink453.xml" ContentType="application/inkml+xml"/>
  <Override PartName="/ppt/ink/ink454.xml" ContentType="application/inkml+xml"/>
  <Override PartName="/ppt/ink/ink455.xml" ContentType="application/inkml+xml"/>
  <Override PartName="/ppt/ink/ink456.xml" ContentType="application/inkml+xml"/>
  <Override PartName="/ppt/ink/ink457.xml" ContentType="application/inkml+xml"/>
  <Override PartName="/ppt/ink/ink458.xml" ContentType="application/inkml+xml"/>
  <Override PartName="/ppt/ink/ink459.xml" ContentType="application/inkml+xml"/>
  <Override PartName="/ppt/ink/ink460.xml" ContentType="application/inkml+xml"/>
  <Override PartName="/ppt/ink/ink461.xml" ContentType="application/inkml+xml"/>
  <Override PartName="/ppt/ink/ink462.xml" ContentType="application/inkml+xml"/>
  <Override PartName="/ppt/ink/ink463.xml" ContentType="application/inkml+xml"/>
  <Override PartName="/ppt/ink/ink464.xml" ContentType="application/inkml+xml"/>
  <Override PartName="/ppt/ink/ink465.xml" ContentType="application/inkml+xml"/>
  <Override PartName="/ppt/ink/ink466.xml" ContentType="application/inkml+xml"/>
  <Override PartName="/ppt/ink/ink467.xml" ContentType="application/inkml+xml"/>
  <Override PartName="/ppt/ink/ink468.xml" ContentType="application/inkml+xml"/>
  <Override PartName="/ppt/ink/ink469.xml" ContentType="application/inkml+xml"/>
  <Override PartName="/ppt/ink/ink470.xml" ContentType="application/inkml+xml"/>
  <Override PartName="/ppt/ink/ink471.xml" ContentType="application/inkml+xml"/>
  <Override PartName="/ppt/ink/ink472.xml" ContentType="application/inkml+xml"/>
  <Override PartName="/ppt/ink/ink473.xml" ContentType="application/inkml+xml"/>
  <Override PartName="/ppt/ink/ink474.xml" ContentType="application/inkml+xml"/>
  <Override PartName="/ppt/ink/ink475.xml" ContentType="application/inkml+xml"/>
  <Override PartName="/ppt/ink/ink476.xml" ContentType="application/inkml+xml"/>
  <Override PartName="/ppt/ink/ink477.xml" ContentType="application/inkml+xml"/>
  <Override PartName="/ppt/ink/ink478.xml" ContentType="application/inkml+xml"/>
  <Override PartName="/ppt/ink/ink479.xml" ContentType="application/inkml+xml"/>
  <Override PartName="/ppt/ink/ink480.xml" ContentType="application/inkml+xml"/>
  <Override PartName="/ppt/ink/ink481.xml" ContentType="application/inkml+xml"/>
  <Override PartName="/ppt/ink/ink482.xml" ContentType="application/inkml+xml"/>
  <Override PartName="/ppt/ink/ink483.xml" ContentType="application/inkml+xml"/>
  <Override PartName="/ppt/ink/ink484.xml" ContentType="application/inkml+xml"/>
  <Override PartName="/ppt/ink/ink485.xml" ContentType="application/inkml+xml"/>
  <Override PartName="/ppt/ink/ink486.xml" ContentType="application/inkml+xml"/>
  <Override PartName="/ppt/ink/ink487.xml" ContentType="application/inkml+xml"/>
  <Override PartName="/ppt/ink/ink488.xml" ContentType="application/inkml+xml"/>
  <Override PartName="/ppt/ink/ink489.xml" ContentType="application/inkml+xml"/>
  <Override PartName="/ppt/ink/ink490.xml" ContentType="application/inkml+xml"/>
  <Override PartName="/ppt/ink/ink491.xml" ContentType="application/inkml+xml"/>
  <Override PartName="/ppt/ink/ink492.xml" ContentType="application/inkml+xml"/>
  <Override PartName="/ppt/ink/ink493.xml" ContentType="application/inkml+xml"/>
  <Override PartName="/ppt/ink/ink494.xml" ContentType="application/inkml+xml"/>
  <Override PartName="/ppt/ink/ink495.xml" ContentType="application/inkml+xml"/>
  <Override PartName="/ppt/ink/ink496.xml" ContentType="application/inkml+xml"/>
  <Override PartName="/ppt/ink/ink497.xml" ContentType="application/inkml+xml"/>
  <Override PartName="/ppt/ink/ink498.xml" ContentType="application/inkml+xml"/>
  <Override PartName="/ppt/ink/ink499.xml" ContentType="application/inkml+xml"/>
  <Override PartName="/ppt/ink/ink500.xml" ContentType="application/inkml+xml"/>
  <Override PartName="/ppt/ink/ink501.xml" ContentType="application/inkml+xml"/>
  <Override PartName="/ppt/ink/ink502.xml" ContentType="application/inkml+xml"/>
  <Override PartName="/ppt/ink/ink503.xml" ContentType="application/inkml+xml"/>
  <Override PartName="/ppt/ink/ink504.xml" ContentType="application/inkml+xml"/>
  <Override PartName="/ppt/ink/ink505.xml" ContentType="application/inkml+xml"/>
  <Override PartName="/ppt/ink/ink506.xml" ContentType="application/inkml+xml"/>
  <Override PartName="/ppt/ink/ink507.xml" ContentType="application/inkml+xml"/>
  <Override PartName="/ppt/ink/ink508.xml" ContentType="application/inkml+xml"/>
  <Override PartName="/ppt/ink/ink509.xml" ContentType="application/inkml+xml"/>
  <Override PartName="/ppt/ink/ink510.xml" ContentType="application/inkml+xml"/>
  <Override PartName="/ppt/ink/ink511.xml" ContentType="application/inkml+xml"/>
  <Override PartName="/ppt/ink/ink512.xml" ContentType="application/inkml+xml"/>
  <Override PartName="/ppt/ink/ink513.xml" ContentType="application/inkml+xml"/>
  <Override PartName="/ppt/ink/ink514.xml" ContentType="application/inkml+xml"/>
  <Override PartName="/ppt/ink/ink515.xml" ContentType="application/inkml+xml"/>
  <Override PartName="/ppt/ink/ink516.xml" ContentType="application/inkml+xml"/>
  <Override PartName="/ppt/ink/ink517.xml" ContentType="application/inkml+xml"/>
  <Override PartName="/ppt/ink/ink518.xml" ContentType="application/inkml+xml"/>
  <Override PartName="/ppt/ink/ink519.xml" ContentType="application/inkml+xml"/>
  <Override PartName="/ppt/ink/ink520.xml" ContentType="application/inkml+xml"/>
  <Override PartName="/ppt/ink/ink521.xml" ContentType="application/inkml+xml"/>
  <Override PartName="/ppt/ink/ink522.xml" ContentType="application/inkml+xml"/>
  <Override PartName="/ppt/ink/ink523.xml" ContentType="application/inkml+xml"/>
  <Override PartName="/ppt/ink/ink524.xml" ContentType="application/inkml+xml"/>
  <Override PartName="/ppt/ink/ink525.xml" ContentType="application/inkml+xml"/>
  <Override PartName="/ppt/ink/ink526.xml" ContentType="application/inkml+xml"/>
  <Override PartName="/ppt/ink/ink527.xml" ContentType="application/inkml+xml"/>
  <Override PartName="/ppt/ink/ink528.xml" ContentType="application/inkml+xml"/>
  <Override PartName="/ppt/ink/ink529.xml" ContentType="application/inkml+xml"/>
  <Override PartName="/ppt/ink/ink530.xml" ContentType="application/inkml+xml"/>
  <Override PartName="/ppt/ink/ink531.xml" ContentType="application/inkml+xml"/>
  <Override PartName="/ppt/ink/ink532.xml" ContentType="application/inkml+xml"/>
  <Override PartName="/ppt/ink/ink533.xml" ContentType="application/inkml+xml"/>
  <Override PartName="/ppt/ink/ink534.xml" ContentType="application/inkml+xml"/>
  <Override PartName="/ppt/ink/ink535.xml" ContentType="application/inkml+xml"/>
  <Override PartName="/ppt/ink/ink536.xml" ContentType="application/inkml+xml"/>
  <Override PartName="/ppt/ink/ink537.xml" ContentType="application/inkml+xml"/>
  <Override PartName="/ppt/ink/ink538.xml" ContentType="application/inkml+xml"/>
  <Override PartName="/ppt/ink/ink539.xml" ContentType="application/inkml+xml"/>
  <Override PartName="/ppt/ink/ink540.xml" ContentType="application/inkml+xml"/>
  <Override PartName="/ppt/ink/ink541.xml" ContentType="application/inkml+xml"/>
  <Override PartName="/ppt/ink/ink542.xml" ContentType="application/inkml+xml"/>
  <Override PartName="/ppt/ink/ink543.xml" ContentType="application/inkml+xml"/>
  <Override PartName="/ppt/ink/ink544.xml" ContentType="application/inkml+xml"/>
  <Override PartName="/ppt/ink/ink545.xml" ContentType="application/inkml+xml"/>
  <Override PartName="/ppt/ink/ink546.xml" ContentType="application/inkml+xml"/>
  <Override PartName="/ppt/ink/ink547.xml" ContentType="application/inkml+xml"/>
  <Override PartName="/ppt/ink/ink548.xml" ContentType="application/inkml+xml"/>
  <Override PartName="/ppt/ink/ink549.xml" ContentType="application/inkml+xml"/>
  <Override PartName="/ppt/ink/ink550.xml" ContentType="application/inkml+xml"/>
  <Override PartName="/ppt/ink/ink551.xml" ContentType="application/inkml+xml"/>
  <Override PartName="/ppt/ink/ink552.xml" ContentType="application/inkml+xml"/>
  <Override PartName="/ppt/ink/ink553.xml" ContentType="application/inkml+xml"/>
  <Override PartName="/ppt/ink/ink554.xml" ContentType="application/inkml+xml"/>
  <Override PartName="/ppt/ink/ink555.xml" ContentType="application/inkml+xml"/>
  <Override PartName="/ppt/ink/ink556.xml" ContentType="application/inkml+xml"/>
  <Override PartName="/ppt/ink/ink557.xml" ContentType="application/inkml+xml"/>
  <Override PartName="/ppt/ink/ink558.xml" ContentType="application/inkml+xml"/>
  <Override PartName="/ppt/ink/ink559.xml" ContentType="application/inkml+xml"/>
  <Override PartName="/ppt/ink/ink560.xml" ContentType="application/inkml+xml"/>
  <Override PartName="/ppt/ink/ink561.xml" ContentType="application/inkml+xml"/>
  <Override PartName="/ppt/ink/ink562.xml" ContentType="application/inkml+xml"/>
  <Override PartName="/ppt/ink/ink563.xml" ContentType="application/inkml+xml"/>
  <Override PartName="/ppt/ink/ink564.xml" ContentType="application/inkml+xml"/>
  <Override PartName="/ppt/ink/ink565.xml" ContentType="application/inkml+xml"/>
  <Override PartName="/ppt/ink/ink566.xml" ContentType="application/inkml+xml"/>
  <Override PartName="/ppt/ink/ink567.xml" ContentType="application/inkml+xml"/>
  <Override PartName="/ppt/ink/ink568.xml" ContentType="application/inkml+xml"/>
  <Override PartName="/ppt/ink/ink569.xml" ContentType="application/inkml+xml"/>
  <Override PartName="/ppt/ink/ink570.xml" ContentType="application/inkml+xml"/>
  <Override PartName="/ppt/ink/ink571.xml" ContentType="application/inkml+xml"/>
  <Override PartName="/ppt/ink/ink572.xml" ContentType="application/inkml+xml"/>
  <Override PartName="/ppt/ink/ink573.xml" ContentType="application/inkml+xml"/>
  <Override PartName="/ppt/ink/ink574.xml" ContentType="application/inkml+xml"/>
  <Override PartName="/ppt/ink/ink575.xml" ContentType="application/inkml+xml"/>
  <Override PartName="/ppt/ink/ink576.xml" ContentType="application/inkml+xml"/>
  <Override PartName="/ppt/ink/ink577.xml" ContentType="application/inkml+xml"/>
  <Override PartName="/ppt/ink/ink578.xml" ContentType="application/inkml+xml"/>
  <Override PartName="/ppt/ink/ink579.xml" ContentType="application/inkml+xml"/>
  <Override PartName="/ppt/ink/ink580.xml" ContentType="application/inkml+xml"/>
  <Override PartName="/ppt/ink/ink581.xml" ContentType="application/inkml+xml"/>
  <Override PartName="/ppt/ink/ink582.xml" ContentType="application/inkml+xml"/>
  <Override PartName="/ppt/ink/ink583.xml" ContentType="application/inkml+xml"/>
  <Override PartName="/ppt/ink/ink584.xml" ContentType="application/inkml+xml"/>
  <Override PartName="/ppt/ink/ink585.xml" ContentType="application/inkml+xml"/>
  <Override PartName="/ppt/ink/ink586.xml" ContentType="application/inkml+xml"/>
  <Override PartName="/ppt/ink/ink587.xml" ContentType="application/inkml+xml"/>
  <Override PartName="/ppt/ink/ink588.xml" ContentType="application/inkml+xml"/>
  <Override PartName="/ppt/ink/ink589.xml" ContentType="application/inkml+xml"/>
  <Override PartName="/ppt/ink/ink590.xml" ContentType="application/inkml+xml"/>
  <Override PartName="/ppt/ink/ink591.xml" ContentType="application/inkml+xml"/>
  <Override PartName="/ppt/ink/ink592.xml" ContentType="application/inkml+xml"/>
  <Override PartName="/ppt/ink/ink593.xml" ContentType="application/inkml+xml"/>
  <Override PartName="/ppt/ink/ink594.xml" ContentType="application/inkml+xml"/>
  <Override PartName="/ppt/ink/ink595.xml" ContentType="application/inkml+xml"/>
  <Override PartName="/ppt/ink/ink596.xml" ContentType="application/inkml+xml"/>
  <Override PartName="/ppt/ink/ink597.xml" ContentType="application/inkml+xml"/>
  <Override PartName="/ppt/ink/ink598.xml" ContentType="application/inkml+xml"/>
  <Override PartName="/ppt/ink/ink599.xml" ContentType="application/inkml+xml"/>
  <Override PartName="/ppt/ink/ink600.xml" ContentType="application/inkml+xml"/>
  <Override PartName="/ppt/ink/ink601.xml" ContentType="application/inkml+xml"/>
  <Override PartName="/ppt/ink/ink602.xml" ContentType="application/inkml+xml"/>
  <Override PartName="/ppt/ink/ink603.xml" ContentType="application/inkml+xml"/>
  <Override PartName="/ppt/ink/ink604.xml" ContentType="application/inkml+xml"/>
  <Override PartName="/ppt/ink/ink605.xml" ContentType="application/inkml+xml"/>
  <Override PartName="/ppt/ink/ink606.xml" ContentType="application/inkml+xml"/>
  <Override PartName="/ppt/ink/ink607.xml" ContentType="application/inkml+xml"/>
  <Override PartName="/ppt/ink/ink608.xml" ContentType="application/inkml+xml"/>
  <Override PartName="/ppt/ink/ink609.xml" ContentType="application/inkml+xml"/>
  <Override PartName="/ppt/ink/ink610.xml" ContentType="application/inkml+xml"/>
  <Override PartName="/ppt/ink/ink611.xml" ContentType="application/inkml+xml"/>
  <Override PartName="/ppt/ink/ink612.xml" ContentType="application/inkml+xml"/>
  <Override PartName="/ppt/ink/ink613.xml" ContentType="application/inkml+xml"/>
  <Override PartName="/ppt/ink/ink614.xml" ContentType="application/inkml+xml"/>
  <Override PartName="/ppt/ink/ink615.xml" ContentType="application/inkml+xml"/>
  <Override PartName="/ppt/ink/ink616.xml" ContentType="application/inkml+xml"/>
  <Override PartName="/ppt/ink/ink617.xml" ContentType="application/inkml+xml"/>
  <Override PartName="/ppt/ink/ink618.xml" ContentType="application/inkml+xml"/>
  <Override PartName="/ppt/ink/ink619.xml" ContentType="application/inkml+xml"/>
  <Override PartName="/ppt/ink/ink620.xml" ContentType="application/inkml+xml"/>
  <Override PartName="/ppt/ink/ink621.xml" ContentType="application/inkml+xml"/>
  <Override PartName="/ppt/ink/ink622.xml" ContentType="application/inkml+xml"/>
  <Override PartName="/ppt/ink/ink623.xml" ContentType="application/inkml+xml"/>
  <Override PartName="/ppt/ink/ink624.xml" ContentType="application/inkml+xml"/>
  <Override PartName="/ppt/ink/ink625.xml" ContentType="application/inkml+xml"/>
  <Override PartName="/ppt/ink/ink626.xml" ContentType="application/inkml+xml"/>
  <Override PartName="/ppt/ink/ink627.xml" ContentType="application/inkml+xml"/>
  <Override PartName="/ppt/ink/ink628.xml" ContentType="application/inkml+xml"/>
  <Override PartName="/ppt/ink/ink629.xml" ContentType="application/inkml+xml"/>
  <Override PartName="/ppt/ink/ink630.xml" ContentType="application/inkml+xml"/>
  <Override PartName="/ppt/ink/ink631.xml" ContentType="application/inkml+xml"/>
  <Override PartName="/ppt/ink/ink632.xml" ContentType="application/inkml+xml"/>
  <Override PartName="/ppt/ink/ink633.xml" ContentType="application/inkml+xml"/>
  <Override PartName="/ppt/ink/ink634.xml" ContentType="application/inkml+xml"/>
  <Override PartName="/ppt/ink/ink635.xml" ContentType="application/inkml+xml"/>
  <Override PartName="/ppt/ink/ink636.xml" ContentType="application/inkml+xml"/>
  <Override PartName="/ppt/ink/ink637.xml" ContentType="application/inkml+xml"/>
  <Override PartName="/ppt/ink/ink638.xml" ContentType="application/inkml+xml"/>
  <Override PartName="/ppt/ink/ink639.xml" ContentType="application/inkml+xml"/>
  <Override PartName="/ppt/ink/ink640.xml" ContentType="application/inkml+xml"/>
  <Override PartName="/ppt/ink/ink641.xml" ContentType="application/inkml+xml"/>
  <Override PartName="/ppt/ink/ink642.xml" ContentType="application/inkml+xml"/>
  <Override PartName="/ppt/ink/ink643.xml" ContentType="application/inkml+xml"/>
  <Override PartName="/ppt/ink/ink644.xml" ContentType="application/inkml+xml"/>
  <Override PartName="/ppt/ink/ink645.xml" ContentType="application/inkml+xml"/>
  <Override PartName="/ppt/ink/ink646.xml" ContentType="application/inkml+xml"/>
  <Override PartName="/ppt/ink/ink647.xml" ContentType="application/inkml+xml"/>
  <Override PartName="/ppt/ink/ink648.xml" ContentType="application/inkml+xml"/>
  <Override PartName="/ppt/ink/ink649.xml" ContentType="application/inkml+xml"/>
  <Override PartName="/ppt/ink/ink650.xml" ContentType="application/inkml+xml"/>
  <Override PartName="/ppt/ink/ink651.xml" ContentType="application/inkml+xml"/>
  <Override PartName="/ppt/ink/ink652.xml" ContentType="application/inkml+xml"/>
  <Override PartName="/ppt/ink/ink653.xml" ContentType="application/inkml+xml"/>
  <Override PartName="/ppt/ink/ink654.xml" ContentType="application/inkml+xml"/>
  <Override PartName="/ppt/ink/ink655.xml" ContentType="application/inkml+xml"/>
  <Override PartName="/ppt/ink/ink656.xml" ContentType="application/inkml+xml"/>
  <Override PartName="/ppt/ink/ink657.xml" ContentType="application/inkml+xml"/>
  <Override PartName="/ppt/ink/ink658.xml" ContentType="application/inkml+xml"/>
  <Override PartName="/ppt/ink/ink659.xml" ContentType="application/inkml+xml"/>
  <Override PartName="/ppt/ink/ink660.xml" ContentType="application/inkml+xml"/>
  <Override PartName="/ppt/ink/ink661.xml" ContentType="application/inkml+xml"/>
  <Override PartName="/ppt/ink/ink662.xml" ContentType="application/inkml+xml"/>
  <Override PartName="/ppt/ink/ink663.xml" ContentType="application/inkml+xml"/>
  <Override PartName="/ppt/ink/ink664.xml" ContentType="application/inkml+xml"/>
  <Override PartName="/ppt/ink/ink665.xml" ContentType="application/inkml+xml"/>
  <Override PartName="/ppt/ink/ink666.xml" ContentType="application/inkml+xml"/>
  <Override PartName="/ppt/ink/ink667.xml" ContentType="application/inkml+xml"/>
  <Override PartName="/ppt/ink/ink668.xml" ContentType="application/inkml+xml"/>
  <Override PartName="/ppt/ink/ink669.xml" ContentType="application/inkml+xml"/>
  <Override PartName="/ppt/ink/ink670.xml" ContentType="application/inkml+xml"/>
  <Override PartName="/ppt/ink/ink671.xml" ContentType="application/inkml+xml"/>
  <Override PartName="/ppt/ink/ink672.xml" ContentType="application/inkml+xml"/>
  <Override PartName="/ppt/ink/ink673.xml" ContentType="application/inkml+xml"/>
  <Override PartName="/ppt/ink/ink674.xml" ContentType="application/inkml+xml"/>
  <Override PartName="/ppt/ink/ink675.xml" ContentType="application/inkml+xml"/>
  <Override PartName="/ppt/ink/ink676.xml" ContentType="application/inkml+xml"/>
  <Override PartName="/ppt/ink/ink677.xml" ContentType="application/inkml+xml"/>
  <Override PartName="/ppt/ink/ink678.xml" ContentType="application/inkml+xml"/>
  <Override PartName="/ppt/ink/ink679.xml" ContentType="application/inkml+xml"/>
  <Override PartName="/ppt/ink/ink680.xml" ContentType="application/inkml+xml"/>
  <Override PartName="/ppt/ink/ink681.xml" ContentType="application/inkml+xml"/>
  <Override PartName="/ppt/ink/ink682.xml" ContentType="application/inkml+xml"/>
  <Override PartName="/ppt/ink/ink683.xml" ContentType="application/inkml+xml"/>
  <Override PartName="/ppt/ink/ink684.xml" ContentType="application/inkml+xml"/>
  <Override PartName="/ppt/ink/ink685.xml" ContentType="application/inkml+xml"/>
  <Override PartName="/ppt/ink/ink686.xml" ContentType="application/inkml+xml"/>
  <Override PartName="/ppt/ink/ink687.xml" ContentType="application/inkml+xml"/>
  <Override PartName="/ppt/ink/ink688.xml" ContentType="application/inkml+xml"/>
  <Override PartName="/ppt/ink/ink689.xml" ContentType="application/inkml+xml"/>
  <Override PartName="/ppt/ink/ink690.xml" ContentType="application/inkml+xml"/>
  <Override PartName="/ppt/ink/ink691.xml" ContentType="application/inkml+xml"/>
  <Override PartName="/ppt/ink/ink692.xml" ContentType="application/inkml+xml"/>
  <Override PartName="/ppt/ink/ink693.xml" ContentType="application/inkml+xml"/>
  <Override PartName="/ppt/ink/ink694.xml" ContentType="application/inkml+xml"/>
  <Override PartName="/ppt/ink/ink695.xml" ContentType="application/inkml+xml"/>
  <Override PartName="/ppt/ink/ink696.xml" ContentType="application/inkml+xml"/>
  <Override PartName="/ppt/ink/ink697.xml" ContentType="application/inkml+xml"/>
  <Override PartName="/ppt/ink/ink698.xml" ContentType="application/inkml+xml"/>
  <Override PartName="/ppt/ink/ink699.xml" ContentType="application/inkml+xml"/>
  <Override PartName="/ppt/ink/ink700.xml" ContentType="application/inkml+xml"/>
  <Override PartName="/ppt/ink/ink701.xml" ContentType="application/inkml+xml"/>
  <Override PartName="/ppt/ink/ink702.xml" ContentType="application/inkml+xml"/>
  <Override PartName="/ppt/ink/ink703.xml" ContentType="application/inkml+xml"/>
  <Override PartName="/ppt/ink/ink704.xml" ContentType="application/inkml+xml"/>
  <Override PartName="/ppt/ink/ink705.xml" ContentType="application/inkml+xml"/>
  <Override PartName="/ppt/ink/ink706.xml" ContentType="application/inkml+xml"/>
  <Override PartName="/ppt/ink/ink707.xml" ContentType="application/inkml+xml"/>
  <Override PartName="/ppt/ink/ink708.xml" ContentType="application/inkml+xml"/>
  <Override PartName="/ppt/ink/ink709.xml" ContentType="application/inkml+xml"/>
  <Override PartName="/ppt/ink/ink710.xml" ContentType="application/inkml+xml"/>
  <Override PartName="/ppt/ink/ink711.xml" ContentType="application/inkml+xml"/>
  <Override PartName="/ppt/ink/ink712.xml" ContentType="application/inkml+xml"/>
  <Override PartName="/ppt/ink/ink713.xml" ContentType="application/inkml+xml"/>
  <Override PartName="/ppt/ink/ink714.xml" ContentType="application/inkml+xml"/>
  <Override PartName="/ppt/ink/ink715.xml" ContentType="application/inkml+xml"/>
  <Override PartName="/ppt/ink/ink716.xml" ContentType="application/inkml+xml"/>
  <Override PartName="/ppt/ink/ink717.xml" ContentType="application/inkml+xml"/>
  <Override PartName="/ppt/ink/ink718.xml" ContentType="application/inkml+xml"/>
  <Override PartName="/ppt/ink/ink719.xml" ContentType="application/inkml+xml"/>
  <Override PartName="/ppt/ink/ink720.xml" ContentType="application/inkml+xml"/>
  <Override PartName="/ppt/ink/ink721.xml" ContentType="application/inkml+xml"/>
  <Override PartName="/ppt/ink/ink722.xml" ContentType="application/inkml+xml"/>
  <Override PartName="/ppt/ink/ink723.xml" ContentType="application/inkml+xml"/>
  <Override PartName="/ppt/ink/ink724.xml" ContentType="application/inkml+xml"/>
  <Override PartName="/ppt/ink/ink725.xml" ContentType="application/inkml+xml"/>
  <Override PartName="/ppt/ink/ink726.xml" ContentType="application/inkml+xml"/>
  <Override PartName="/ppt/ink/ink727.xml" ContentType="application/inkml+xml"/>
  <Override PartName="/ppt/ink/ink728.xml" ContentType="application/inkml+xml"/>
  <Override PartName="/ppt/ink/ink729.xml" ContentType="application/inkml+xml"/>
  <Override PartName="/ppt/ink/ink730.xml" ContentType="application/inkml+xml"/>
  <Override PartName="/ppt/ink/ink731.xml" ContentType="application/inkml+xml"/>
  <Override PartName="/ppt/ink/ink732.xml" ContentType="application/inkml+xml"/>
  <Override PartName="/ppt/ink/ink733.xml" ContentType="application/inkml+xml"/>
  <Override PartName="/ppt/ink/ink734.xml" ContentType="application/inkml+xml"/>
  <Override PartName="/ppt/ink/ink735.xml" ContentType="application/inkml+xml"/>
  <Override PartName="/ppt/ink/ink736.xml" ContentType="application/inkml+xml"/>
  <Override PartName="/ppt/ink/ink737.xml" ContentType="application/inkml+xml"/>
  <Override PartName="/ppt/ink/ink738.xml" ContentType="application/inkml+xml"/>
  <Override PartName="/ppt/ink/ink739.xml" ContentType="application/inkml+xml"/>
  <Override PartName="/ppt/ink/ink740.xml" ContentType="application/inkml+xml"/>
  <Override PartName="/ppt/ink/ink741.xml" ContentType="application/inkml+xml"/>
  <Override PartName="/ppt/ink/ink742.xml" ContentType="application/inkml+xml"/>
  <Override PartName="/ppt/ink/ink743.xml" ContentType="application/inkml+xml"/>
  <Override PartName="/ppt/ink/ink744.xml" ContentType="application/inkml+xml"/>
  <Override PartName="/ppt/ink/ink745.xml" ContentType="application/inkml+xml"/>
  <Override PartName="/ppt/ink/ink746.xml" ContentType="application/inkml+xml"/>
  <Override PartName="/ppt/ink/ink747.xml" ContentType="application/inkml+xml"/>
  <Override PartName="/ppt/ink/ink748.xml" ContentType="application/inkml+xml"/>
  <Override PartName="/ppt/ink/ink749.xml" ContentType="application/inkml+xml"/>
  <Override PartName="/ppt/ink/ink750.xml" ContentType="application/inkml+xml"/>
  <Override PartName="/ppt/ink/ink751.xml" ContentType="application/inkml+xml"/>
  <Override PartName="/ppt/ink/ink752.xml" ContentType="application/inkml+xml"/>
  <Override PartName="/ppt/ink/ink753.xml" ContentType="application/inkml+xml"/>
  <Override PartName="/ppt/ink/ink754.xml" ContentType="application/inkml+xml"/>
  <Override PartName="/ppt/ink/ink755.xml" ContentType="application/inkml+xml"/>
  <Override PartName="/ppt/ink/ink756.xml" ContentType="application/inkml+xml"/>
  <Override PartName="/ppt/ink/ink757.xml" ContentType="application/inkml+xml"/>
  <Override PartName="/ppt/ink/ink758.xml" ContentType="application/inkml+xml"/>
  <Override PartName="/ppt/ink/ink759.xml" ContentType="application/inkml+xml"/>
  <Override PartName="/ppt/ink/ink760.xml" ContentType="application/inkml+xml"/>
  <Override PartName="/ppt/ink/ink761.xml" ContentType="application/inkml+xml"/>
  <Override PartName="/ppt/ink/ink762.xml" ContentType="application/inkml+xml"/>
  <Override PartName="/ppt/ink/ink763.xml" ContentType="application/inkml+xml"/>
  <Override PartName="/ppt/ink/ink764.xml" ContentType="application/inkml+xml"/>
  <Override PartName="/ppt/ink/ink765.xml" ContentType="application/inkml+xml"/>
  <Override PartName="/ppt/ink/ink766.xml" ContentType="application/inkml+xml"/>
  <Override PartName="/ppt/ink/ink767.xml" ContentType="application/inkml+xml"/>
  <Override PartName="/ppt/ink/ink768.xml" ContentType="application/inkml+xml"/>
  <Override PartName="/ppt/ink/ink769.xml" ContentType="application/inkml+xml"/>
  <Override PartName="/ppt/ink/ink770.xml" ContentType="application/inkml+xml"/>
  <Override PartName="/ppt/ink/ink771.xml" ContentType="application/inkml+xml"/>
  <Override PartName="/ppt/ink/ink772.xml" ContentType="application/inkml+xml"/>
  <Override PartName="/ppt/ink/ink773.xml" ContentType="application/inkml+xml"/>
  <Override PartName="/ppt/ink/ink774.xml" ContentType="application/inkml+xml"/>
  <Override PartName="/ppt/ink/ink775.xml" ContentType="application/inkml+xml"/>
  <Override PartName="/ppt/ink/ink776.xml" ContentType="application/inkml+xml"/>
  <Override PartName="/ppt/ink/ink777.xml" ContentType="application/inkml+xml"/>
  <Override PartName="/ppt/ink/ink778.xml" ContentType="application/inkml+xml"/>
  <Override PartName="/ppt/ink/ink779.xml" ContentType="application/inkml+xml"/>
  <Override PartName="/ppt/ink/ink780.xml" ContentType="application/inkml+xml"/>
  <Override PartName="/ppt/ink/ink781.xml" ContentType="application/inkml+xml"/>
  <Override PartName="/ppt/ink/ink782.xml" ContentType="application/inkml+xml"/>
  <Override PartName="/ppt/ink/ink783.xml" ContentType="application/inkml+xml"/>
  <Override PartName="/ppt/ink/ink784.xml" ContentType="application/inkml+xml"/>
  <Override PartName="/ppt/ink/ink785.xml" ContentType="application/inkml+xml"/>
  <Override PartName="/ppt/ink/ink786.xml" ContentType="application/inkml+xml"/>
  <Override PartName="/ppt/ink/ink787.xml" ContentType="application/inkml+xml"/>
  <Override PartName="/ppt/ink/ink788.xml" ContentType="application/inkml+xml"/>
  <Override PartName="/ppt/ink/ink789.xml" ContentType="application/inkml+xml"/>
  <Override PartName="/ppt/ink/ink790.xml" ContentType="application/inkml+xml"/>
  <Override PartName="/ppt/ink/ink791.xml" ContentType="application/inkml+xml"/>
  <Override PartName="/ppt/ink/ink792.xml" ContentType="application/inkml+xml"/>
  <Override PartName="/ppt/ink/ink793.xml" ContentType="application/inkml+xml"/>
  <Override PartName="/ppt/ink/ink794.xml" ContentType="application/inkml+xml"/>
  <Override PartName="/ppt/ink/ink795.xml" ContentType="application/inkml+xml"/>
  <Override PartName="/ppt/ink/ink796.xml" ContentType="application/inkml+xml"/>
  <Override PartName="/ppt/ink/ink797.xml" ContentType="application/inkml+xml"/>
  <Override PartName="/ppt/ink/ink798.xml" ContentType="application/inkml+xml"/>
  <Override PartName="/ppt/ink/ink799.xml" ContentType="application/inkml+xml"/>
  <Override PartName="/ppt/ink/ink800.xml" ContentType="application/inkml+xml"/>
  <Override PartName="/ppt/ink/ink801.xml" ContentType="application/inkml+xml"/>
  <Override PartName="/ppt/ink/ink802.xml" ContentType="application/inkml+xml"/>
  <Override PartName="/ppt/ink/ink803.xml" ContentType="application/inkml+xml"/>
  <Override PartName="/ppt/ink/ink804.xml" ContentType="application/inkml+xml"/>
  <Override PartName="/ppt/ink/ink805.xml" ContentType="application/inkml+xml"/>
  <Override PartName="/ppt/ink/ink806.xml" ContentType="application/inkml+xml"/>
  <Override PartName="/ppt/ink/ink807.xml" ContentType="application/inkml+xml"/>
  <Override PartName="/ppt/ink/ink808.xml" ContentType="application/inkml+xml"/>
  <Override PartName="/ppt/ink/ink809.xml" ContentType="application/inkml+xml"/>
  <Override PartName="/ppt/ink/ink810.xml" ContentType="application/inkml+xml"/>
  <Override PartName="/ppt/ink/ink811.xml" ContentType="application/inkml+xml"/>
  <Override PartName="/ppt/ink/ink812.xml" ContentType="application/inkml+xml"/>
  <Override PartName="/ppt/ink/ink813.xml" ContentType="application/inkml+xml"/>
  <Override PartName="/ppt/ink/ink814.xml" ContentType="application/inkml+xml"/>
  <Override PartName="/ppt/ink/ink815.xml" ContentType="application/inkml+xml"/>
  <Override PartName="/ppt/ink/ink816.xml" ContentType="application/inkml+xml"/>
  <Override PartName="/ppt/ink/ink817.xml" ContentType="application/inkml+xml"/>
  <Override PartName="/ppt/ink/ink818.xml" ContentType="application/inkml+xml"/>
  <Override PartName="/ppt/ink/ink819.xml" ContentType="application/inkml+xml"/>
  <Override PartName="/ppt/ink/ink820.xml" ContentType="application/inkml+xml"/>
  <Override PartName="/ppt/ink/ink821.xml" ContentType="application/inkml+xml"/>
  <Override PartName="/ppt/ink/ink822.xml" ContentType="application/inkml+xml"/>
  <Override PartName="/ppt/ink/ink823.xml" ContentType="application/inkml+xml"/>
  <Override PartName="/ppt/ink/ink824.xml" ContentType="application/inkml+xml"/>
  <Override PartName="/ppt/ink/ink825.xml" ContentType="application/inkml+xml"/>
  <Override PartName="/ppt/ink/ink826.xml" ContentType="application/inkml+xml"/>
  <Override PartName="/ppt/ink/ink827.xml" ContentType="application/inkml+xml"/>
  <Override PartName="/ppt/ink/ink828.xml" ContentType="application/inkml+xml"/>
  <Override PartName="/ppt/ink/ink829.xml" ContentType="application/inkml+xml"/>
  <Override PartName="/ppt/ink/ink830.xml" ContentType="application/inkml+xml"/>
  <Override PartName="/ppt/ink/ink831.xml" ContentType="application/inkml+xml"/>
  <Override PartName="/ppt/ink/ink832.xml" ContentType="application/inkml+xml"/>
  <Override PartName="/ppt/ink/ink833.xml" ContentType="application/inkml+xml"/>
  <Override PartName="/ppt/ink/ink834.xml" ContentType="application/inkml+xml"/>
  <Override PartName="/ppt/ink/ink835.xml" ContentType="application/inkml+xml"/>
  <Override PartName="/ppt/ink/ink836.xml" ContentType="application/inkml+xml"/>
  <Override PartName="/ppt/ink/ink837.xml" ContentType="application/inkml+xml"/>
  <Override PartName="/ppt/ink/ink838.xml" ContentType="application/inkml+xml"/>
  <Override PartName="/ppt/ink/ink839.xml" ContentType="application/inkml+xml"/>
  <Override PartName="/ppt/ink/ink840.xml" ContentType="application/inkml+xml"/>
  <Override PartName="/ppt/ink/ink841.xml" ContentType="application/inkml+xml"/>
  <Override PartName="/ppt/ink/ink842.xml" ContentType="application/inkml+xml"/>
  <Override PartName="/ppt/ink/ink843.xml" ContentType="application/inkml+xml"/>
  <Override PartName="/ppt/ink/ink844.xml" ContentType="application/inkml+xml"/>
  <Override PartName="/ppt/ink/ink845.xml" ContentType="application/inkml+xml"/>
  <Override PartName="/ppt/ink/ink846.xml" ContentType="application/inkml+xml"/>
  <Override PartName="/ppt/ink/ink847.xml" ContentType="application/inkml+xml"/>
  <Override PartName="/ppt/ink/ink848.xml" ContentType="application/inkml+xml"/>
  <Override PartName="/ppt/ink/ink849.xml" ContentType="application/inkml+xml"/>
  <Override PartName="/ppt/ink/ink850.xml" ContentType="application/inkml+xml"/>
  <Override PartName="/ppt/ink/ink851.xml" ContentType="application/inkml+xml"/>
  <Override PartName="/ppt/ink/ink852.xml" ContentType="application/inkml+xml"/>
  <Override PartName="/ppt/ink/ink853.xml" ContentType="application/inkml+xml"/>
  <Override PartName="/ppt/ink/ink854.xml" ContentType="application/inkml+xml"/>
  <Override PartName="/ppt/ink/ink855.xml" ContentType="application/inkml+xml"/>
  <Override PartName="/ppt/ink/ink856.xml" ContentType="application/inkml+xml"/>
  <Override PartName="/ppt/ink/ink857.xml" ContentType="application/inkml+xml"/>
  <Override PartName="/ppt/ink/ink858.xml" ContentType="application/inkml+xml"/>
  <Override PartName="/ppt/ink/ink859.xml" ContentType="application/inkml+xml"/>
  <Override PartName="/ppt/ink/ink860.xml" ContentType="application/inkml+xml"/>
  <Override PartName="/ppt/ink/ink861.xml" ContentType="application/inkml+xml"/>
  <Override PartName="/ppt/ink/ink862.xml" ContentType="application/inkml+xml"/>
  <Override PartName="/ppt/ink/ink863.xml" ContentType="application/inkml+xml"/>
  <Override PartName="/ppt/ink/ink864.xml" ContentType="application/inkml+xml"/>
  <Override PartName="/ppt/ink/ink865.xml" ContentType="application/inkml+xml"/>
  <Override PartName="/ppt/ink/ink866.xml" ContentType="application/inkml+xml"/>
  <Override PartName="/ppt/ink/ink867.xml" ContentType="application/inkml+xml"/>
  <Override PartName="/ppt/ink/ink868.xml" ContentType="application/inkml+xml"/>
  <Override PartName="/ppt/ink/ink869.xml" ContentType="application/inkml+xml"/>
  <Override PartName="/ppt/ink/ink870.xml" ContentType="application/inkml+xml"/>
  <Override PartName="/ppt/ink/ink871.xml" ContentType="application/inkml+xml"/>
  <Override PartName="/ppt/ink/ink872.xml" ContentType="application/inkml+xml"/>
  <Override PartName="/ppt/ink/ink873.xml" ContentType="application/inkml+xml"/>
  <Override PartName="/ppt/ink/ink874.xml" ContentType="application/inkml+xml"/>
  <Override PartName="/ppt/ink/ink875.xml" ContentType="application/inkml+xml"/>
  <Override PartName="/ppt/ink/ink876.xml" ContentType="application/inkml+xml"/>
  <Override PartName="/ppt/ink/ink877.xml" ContentType="application/inkml+xml"/>
  <Override PartName="/ppt/ink/ink878.xml" ContentType="application/inkml+xml"/>
  <Override PartName="/ppt/ink/ink879.xml" ContentType="application/inkml+xml"/>
  <Override PartName="/ppt/ink/ink880.xml" ContentType="application/inkml+xml"/>
  <Override PartName="/ppt/ink/ink881.xml" ContentType="application/inkml+xml"/>
  <Override PartName="/ppt/ink/ink882.xml" ContentType="application/inkml+xml"/>
  <Override PartName="/ppt/ink/ink883.xml" ContentType="application/inkml+xml"/>
  <Override PartName="/ppt/ink/ink884.xml" ContentType="application/inkml+xml"/>
  <Override PartName="/ppt/ink/ink885.xml" ContentType="application/inkml+xml"/>
  <Override PartName="/ppt/ink/ink886.xml" ContentType="application/inkml+xml"/>
  <Override PartName="/ppt/ink/ink887.xml" ContentType="application/inkml+xml"/>
  <Override PartName="/ppt/ink/ink888.xml" ContentType="application/inkml+xml"/>
  <Override PartName="/ppt/ink/ink889.xml" ContentType="application/inkml+xml"/>
  <Override PartName="/ppt/ink/ink890.xml" ContentType="application/inkml+xml"/>
  <Override PartName="/ppt/ink/ink891.xml" ContentType="application/inkml+xml"/>
  <Override PartName="/ppt/ink/ink892.xml" ContentType="application/inkml+xml"/>
  <Override PartName="/ppt/ink/ink893.xml" ContentType="application/inkml+xml"/>
  <Override PartName="/ppt/ink/ink894.xml" ContentType="application/inkml+xml"/>
  <Override PartName="/ppt/ink/ink895.xml" ContentType="application/inkml+xml"/>
  <Override PartName="/ppt/ink/ink896.xml" ContentType="application/inkml+xml"/>
  <Override PartName="/ppt/ink/ink897.xml" ContentType="application/inkml+xml"/>
  <Override PartName="/ppt/ink/ink898.xml" ContentType="application/inkml+xml"/>
  <Override PartName="/ppt/ink/ink899.xml" ContentType="application/inkml+xml"/>
  <Override PartName="/ppt/ink/ink900.xml" ContentType="application/inkml+xml"/>
  <Override PartName="/ppt/ink/ink901.xml" ContentType="application/inkml+xml"/>
  <Override PartName="/ppt/ink/ink902.xml" ContentType="application/inkml+xml"/>
  <Override PartName="/ppt/ink/ink903.xml" ContentType="application/inkml+xml"/>
  <Override PartName="/ppt/ink/ink904.xml" ContentType="application/inkml+xml"/>
  <Override PartName="/ppt/ink/ink905.xml" ContentType="application/inkml+xml"/>
  <Override PartName="/ppt/ink/ink906.xml" ContentType="application/inkml+xml"/>
  <Override PartName="/ppt/ink/ink907.xml" ContentType="application/inkml+xml"/>
  <Override PartName="/ppt/ink/ink908.xml" ContentType="application/inkml+xml"/>
  <Override PartName="/ppt/ink/ink909.xml" ContentType="application/inkml+xml"/>
  <Override PartName="/ppt/ink/ink910.xml" ContentType="application/inkml+xml"/>
  <Override PartName="/ppt/ink/ink911.xml" ContentType="application/inkml+xml"/>
  <Override PartName="/ppt/ink/ink912.xml" ContentType="application/inkml+xml"/>
  <Override PartName="/ppt/ink/ink913.xml" ContentType="application/inkml+xml"/>
  <Override PartName="/ppt/ink/ink914.xml" ContentType="application/inkml+xml"/>
  <Override PartName="/ppt/ink/ink915.xml" ContentType="application/inkml+xml"/>
  <Override PartName="/ppt/ink/ink916.xml" ContentType="application/inkml+xml"/>
  <Override PartName="/ppt/ink/ink917.xml" ContentType="application/inkml+xml"/>
  <Override PartName="/ppt/ink/ink918.xml" ContentType="application/inkml+xml"/>
  <Override PartName="/ppt/ink/ink919.xml" ContentType="application/inkml+xml"/>
  <Override PartName="/ppt/ink/ink920.xml" ContentType="application/inkml+xml"/>
  <Override PartName="/ppt/ink/ink921.xml" ContentType="application/inkml+xml"/>
  <Override PartName="/ppt/ink/ink922.xml" ContentType="application/inkml+xml"/>
  <Override PartName="/ppt/ink/ink923.xml" ContentType="application/inkml+xml"/>
  <Override PartName="/ppt/ink/ink924.xml" ContentType="application/inkml+xml"/>
  <Override PartName="/ppt/ink/ink925.xml" ContentType="application/inkml+xml"/>
  <Override PartName="/ppt/ink/ink926.xml" ContentType="application/inkml+xml"/>
  <Override PartName="/ppt/ink/ink927.xml" ContentType="application/inkml+xml"/>
  <Override PartName="/ppt/ink/ink928.xml" ContentType="application/inkml+xml"/>
  <Override PartName="/ppt/ink/ink929.xml" ContentType="application/inkml+xml"/>
  <Override PartName="/ppt/ink/ink930.xml" ContentType="application/inkml+xml"/>
  <Override PartName="/ppt/ink/ink931.xml" ContentType="application/inkml+xml"/>
  <Override PartName="/ppt/ink/ink932.xml" ContentType="application/inkml+xml"/>
  <Override PartName="/ppt/ink/ink933.xml" ContentType="application/inkml+xml"/>
  <Override PartName="/ppt/ink/ink934.xml" ContentType="application/inkml+xml"/>
  <Override PartName="/ppt/ink/ink935.xml" ContentType="application/inkml+xml"/>
  <Override PartName="/ppt/ink/ink936.xml" ContentType="application/inkml+xml"/>
  <Override PartName="/ppt/ink/ink937.xml" ContentType="application/inkml+xml"/>
  <Override PartName="/ppt/ink/ink938.xml" ContentType="application/inkml+xml"/>
  <Override PartName="/ppt/ink/ink939.xml" ContentType="application/inkml+xml"/>
  <Override PartName="/ppt/ink/ink940.xml" ContentType="application/inkml+xml"/>
  <Override PartName="/ppt/ink/ink941.xml" ContentType="application/inkml+xml"/>
  <Override PartName="/ppt/ink/ink942.xml" ContentType="application/inkml+xml"/>
  <Override PartName="/ppt/ink/ink943.xml" ContentType="application/inkml+xml"/>
  <Override PartName="/ppt/ink/ink944.xml" ContentType="application/inkml+xml"/>
  <Override PartName="/ppt/ink/ink945.xml" ContentType="application/inkml+xml"/>
  <Override PartName="/ppt/ink/ink946.xml" ContentType="application/inkml+xml"/>
  <Override PartName="/ppt/ink/ink947.xml" ContentType="application/inkml+xml"/>
  <Override PartName="/ppt/ink/ink948.xml" ContentType="application/inkml+xml"/>
  <Override PartName="/ppt/ink/ink949.xml" ContentType="application/inkml+xml"/>
  <Override PartName="/ppt/ink/ink950.xml" ContentType="application/inkml+xml"/>
  <Override PartName="/ppt/ink/ink951.xml" ContentType="application/inkml+xml"/>
  <Override PartName="/ppt/ink/ink952.xml" ContentType="application/inkml+xml"/>
  <Override PartName="/ppt/ink/ink953.xml" ContentType="application/inkml+xml"/>
  <Override PartName="/ppt/ink/ink954.xml" ContentType="application/inkml+xml"/>
  <Override PartName="/ppt/ink/ink955.xml" ContentType="application/inkml+xml"/>
  <Override PartName="/ppt/ink/ink956.xml" ContentType="application/inkml+xml"/>
  <Override PartName="/ppt/ink/ink957.xml" ContentType="application/inkml+xml"/>
  <Override PartName="/ppt/ink/ink958.xml" ContentType="application/inkml+xml"/>
  <Override PartName="/ppt/ink/ink959.xml" ContentType="application/inkml+xml"/>
  <Override PartName="/ppt/ink/ink960.xml" ContentType="application/inkml+xml"/>
  <Override PartName="/ppt/ink/ink961.xml" ContentType="application/inkml+xml"/>
  <Override PartName="/ppt/ink/ink962.xml" ContentType="application/inkml+xml"/>
  <Override PartName="/ppt/ink/ink963.xml" ContentType="application/inkml+xml"/>
  <Override PartName="/ppt/ink/ink964.xml" ContentType="application/inkml+xml"/>
  <Override PartName="/ppt/ink/ink965.xml" ContentType="application/inkml+xml"/>
  <Override PartName="/ppt/ink/ink966.xml" ContentType="application/inkml+xml"/>
  <Override PartName="/ppt/ink/ink967.xml" ContentType="application/inkml+xml"/>
  <Override PartName="/ppt/ink/ink968.xml" ContentType="application/inkml+xml"/>
  <Override PartName="/ppt/ink/ink969.xml" ContentType="application/inkml+xml"/>
  <Override PartName="/ppt/ink/ink970.xml" ContentType="application/inkml+xml"/>
  <Override PartName="/ppt/ink/ink971.xml" ContentType="application/inkml+xml"/>
  <Override PartName="/ppt/ink/ink972.xml" ContentType="application/inkml+xml"/>
  <Override PartName="/ppt/ink/ink973.xml" ContentType="application/inkml+xml"/>
  <Override PartName="/ppt/ink/ink974.xml" ContentType="application/inkml+xml"/>
  <Override PartName="/ppt/ink/ink975.xml" ContentType="application/inkml+xml"/>
  <Override PartName="/ppt/ink/ink976.xml" ContentType="application/inkml+xml"/>
  <Override PartName="/ppt/ink/ink977.xml" ContentType="application/inkml+xml"/>
  <Override PartName="/ppt/ink/ink978.xml" ContentType="application/inkml+xml"/>
  <Override PartName="/ppt/ink/ink979.xml" ContentType="application/inkml+xml"/>
  <Override PartName="/ppt/ink/ink980.xml" ContentType="application/inkml+xml"/>
  <Override PartName="/ppt/ink/ink981.xml" ContentType="application/inkml+xml"/>
  <Override PartName="/ppt/ink/ink982.xml" ContentType="application/inkml+xml"/>
  <Override PartName="/ppt/ink/ink983.xml" ContentType="application/inkml+xml"/>
  <Override PartName="/ppt/ink/ink984.xml" ContentType="application/inkml+xml"/>
  <Override PartName="/ppt/ink/ink985.xml" ContentType="application/inkml+xml"/>
  <Override PartName="/ppt/ink/ink986.xml" ContentType="application/inkml+xml"/>
  <Override PartName="/ppt/ink/ink987.xml" ContentType="application/inkml+xml"/>
  <Override PartName="/ppt/ink/ink988.xml" ContentType="application/inkml+xml"/>
  <Override PartName="/ppt/ink/ink989.xml" ContentType="application/inkml+xml"/>
  <Override PartName="/ppt/ink/ink990.xml" ContentType="application/inkml+xml"/>
  <Override PartName="/ppt/ink/ink991.xml" ContentType="application/inkml+xml"/>
  <Override PartName="/ppt/ink/ink992.xml" ContentType="application/inkml+xml"/>
  <Override PartName="/ppt/ink/ink993.xml" ContentType="application/inkml+xml"/>
  <Override PartName="/ppt/ink/ink994.xml" ContentType="application/inkml+xml"/>
  <Override PartName="/ppt/ink/ink995.xml" ContentType="application/inkml+xml"/>
  <Override PartName="/ppt/ink/ink996.xml" ContentType="application/inkml+xml"/>
  <Override PartName="/ppt/ink/ink997.xml" ContentType="application/inkml+xml"/>
  <Override PartName="/ppt/ink/ink998.xml" ContentType="application/inkml+xml"/>
  <Override PartName="/ppt/ink/ink999.xml" ContentType="application/inkml+xml"/>
  <Override PartName="/ppt/ink/ink1000.xml" ContentType="application/inkml+xml"/>
  <Override PartName="/ppt/ink/ink1001.xml" ContentType="application/inkml+xml"/>
  <Override PartName="/ppt/ink/ink1002.xml" ContentType="application/inkml+xml"/>
  <Override PartName="/ppt/ink/ink1003.xml" ContentType="application/inkml+xml"/>
  <Override PartName="/ppt/ink/ink1004.xml" ContentType="application/inkml+xml"/>
  <Override PartName="/ppt/ink/ink1005.xml" ContentType="application/inkml+xml"/>
  <Override PartName="/ppt/ink/ink1006.xml" ContentType="application/inkml+xml"/>
  <Override PartName="/ppt/ink/ink1007.xml" ContentType="application/inkml+xml"/>
  <Override PartName="/ppt/ink/ink1008.xml" ContentType="application/inkml+xml"/>
  <Override PartName="/ppt/ink/ink1009.xml" ContentType="application/inkml+xml"/>
  <Override PartName="/ppt/ink/ink1010.xml" ContentType="application/inkml+xml"/>
  <Override PartName="/ppt/ink/ink1011.xml" ContentType="application/inkml+xml"/>
  <Override PartName="/ppt/ink/ink1012.xml" ContentType="application/inkml+xml"/>
  <Override PartName="/ppt/ink/ink1013.xml" ContentType="application/inkml+xml"/>
  <Override PartName="/ppt/ink/ink1014.xml" ContentType="application/inkml+xml"/>
  <Override PartName="/ppt/ink/ink1015.xml" ContentType="application/inkml+xml"/>
  <Override PartName="/ppt/ink/ink1016.xml" ContentType="application/inkml+xml"/>
  <Override PartName="/ppt/ink/ink1017.xml" ContentType="application/inkml+xml"/>
  <Override PartName="/ppt/ink/ink1018.xml" ContentType="application/inkml+xml"/>
  <Override PartName="/ppt/ink/ink1019.xml" ContentType="application/inkml+xml"/>
  <Override PartName="/ppt/ink/ink1020.xml" ContentType="application/inkml+xml"/>
  <Override PartName="/ppt/ink/ink1021.xml" ContentType="application/inkml+xml"/>
  <Override PartName="/ppt/ink/ink1022.xml" ContentType="application/inkml+xml"/>
  <Override PartName="/ppt/ink/ink1023.xml" ContentType="application/inkml+xml"/>
  <Override PartName="/ppt/ink/ink1024.xml" ContentType="application/inkml+xml"/>
  <Override PartName="/ppt/ink/ink1025.xml" ContentType="application/inkml+xml"/>
  <Override PartName="/ppt/ink/ink1026.xml" ContentType="application/inkml+xml"/>
  <Override PartName="/ppt/ink/ink1027.xml" ContentType="application/inkml+xml"/>
  <Override PartName="/ppt/ink/ink1028.xml" ContentType="application/inkml+xml"/>
  <Override PartName="/ppt/ink/ink1029.xml" ContentType="application/inkml+xml"/>
  <Override PartName="/ppt/ink/ink1030.xml" ContentType="application/inkml+xml"/>
  <Override PartName="/ppt/ink/ink1031.xml" ContentType="application/inkml+xml"/>
  <Override PartName="/ppt/ink/ink1032.xml" ContentType="application/inkml+xml"/>
  <Override PartName="/ppt/ink/ink1033.xml" ContentType="application/inkml+xml"/>
  <Override PartName="/ppt/ink/ink1034.xml" ContentType="application/inkml+xml"/>
  <Override PartName="/ppt/ink/ink1035.xml" ContentType="application/inkml+xml"/>
  <Override PartName="/ppt/ink/ink1036.xml" ContentType="application/inkml+xml"/>
  <Override PartName="/ppt/ink/ink1037.xml" ContentType="application/inkml+xml"/>
  <Override PartName="/ppt/ink/ink1038.xml" ContentType="application/inkml+xml"/>
  <Override PartName="/ppt/ink/ink1039.xml" ContentType="application/inkml+xml"/>
  <Override PartName="/ppt/ink/ink1040.xml" ContentType="application/inkml+xml"/>
  <Override PartName="/ppt/ink/ink1041.xml" ContentType="application/inkml+xml"/>
  <Override PartName="/ppt/ink/ink1042.xml" ContentType="application/inkml+xml"/>
  <Override PartName="/ppt/ink/ink1043.xml" ContentType="application/inkml+xml"/>
  <Override PartName="/ppt/ink/ink1044.xml" ContentType="application/inkml+xml"/>
  <Override PartName="/ppt/ink/ink1045.xml" ContentType="application/inkml+xml"/>
  <Override PartName="/ppt/ink/ink1046.xml" ContentType="application/inkml+xml"/>
  <Override PartName="/ppt/ink/ink1047.xml" ContentType="application/inkml+xml"/>
  <Override PartName="/ppt/ink/ink1048.xml" ContentType="application/inkml+xml"/>
  <Override PartName="/ppt/ink/ink1049.xml" ContentType="application/inkml+xml"/>
  <Override PartName="/ppt/ink/ink1050.xml" ContentType="application/inkml+xml"/>
  <Override PartName="/ppt/ink/ink1051.xml" ContentType="application/inkml+xml"/>
  <Override PartName="/ppt/ink/ink1052.xml" ContentType="application/inkml+xml"/>
  <Override PartName="/ppt/ink/ink1053.xml" ContentType="application/inkml+xml"/>
  <Override PartName="/ppt/ink/ink1054.xml" ContentType="application/inkml+xml"/>
  <Override PartName="/ppt/ink/ink1055.xml" ContentType="application/inkml+xml"/>
  <Override PartName="/ppt/ink/ink1056.xml" ContentType="application/inkml+xml"/>
  <Override PartName="/ppt/ink/ink1057.xml" ContentType="application/inkml+xml"/>
  <Override PartName="/ppt/ink/ink1058.xml" ContentType="application/inkml+xml"/>
  <Override PartName="/ppt/ink/ink1059.xml" ContentType="application/inkml+xml"/>
  <Override PartName="/ppt/ink/ink1060.xml" ContentType="application/inkml+xml"/>
  <Override PartName="/ppt/ink/ink1061.xml" ContentType="application/inkml+xml"/>
  <Override PartName="/ppt/ink/ink1062.xml" ContentType="application/inkml+xml"/>
  <Override PartName="/ppt/ink/ink1063.xml" ContentType="application/inkml+xml"/>
  <Override PartName="/ppt/ink/ink1064.xml" ContentType="application/inkml+xml"/>
  <Override PartName="/ppt/ink/ink1065.xml" ContentType="application/inkml+xml"/>
  <Override PartName="/ppt/ink/ink1066.xml" ContentType="application/inkml+xml"/>
  <Override PartName="/ppt/ink/ink1067.xml" ContentType="application/inkml+xml"/>
  <Override PartName="/ppt/ink/ink1068.xml" ContentType="application/inkml+xml"/>
  <Override PartName="/ppt/ink/ink1069.xml" ContentType="application/inkml+xml"/>
  <Override PartName="/ppt/ink/ink1070.xml" ContentType="application/inkml+xml"/>
  <Override PartName="/ppt/ink/ink1071.xml" ContentType="application/inkml+xml"/>
  <Override PartName="/ppt/ink/ink1072.xml" ContentType="application/inkml+xml"/>
  <Override PartName="/ppt/ink/ink1073.xml" ContentType="application/inkml+xml"/>
  <Override PartName="/ppt/ink/ink1074.xml" ContentType="application/inkml+xml"/>
  <Override PartName="/ppt/ink/ink1075.xml" ContentType="application/inkml+xml"/>
  <Override PartName="/ppt/ink/ink1076.xml" ContentType="application/inkml+xml"/>
  <Override PartName="/ppt/ink/ink1077.xml" ContentType="application/inkml+xml"/>
  <Override PartName="/ppt/ink/ink1078.xml" ContentType="application/inkml+xml"/>
  <Override PartName="/ppt/ink/ink1079.xml" ContentType="application/inkml+xml"/>
  <Override PartName="/ppt/ink/ink1080.xml" ContentType="application/inkml+xml"/>
  <Override PartName="/ppt/ink/ink1081.xml" ContentType="application/inkml+xml"/>
  <Override PartName="/ppt/ink/ink1082.xml" ContentType="application/inkml+xml"/>
  <Override PartName="/ppt/ink/ink1083.xml" ContentType="application/inkml+xml"/>
  <Override PartName="/ppt/ink/ink1084.xml" ContentType="application/inkml+xml"/>
  <Override PartName="/ppt/ink/ink1085.xml" ContentType="application/inkml+xml"/>
  <Override PartName="/ppt/ink/ink1086.xml" ContentType="application/inkml+xml"/>
  <Override PartName="/ppt/ink/ink1087.xml" ContentType="application/inkml+xml"/>
  <Override PartName="/ppt/ink/ink1088.xml" ContentType="application/inkml+xml"/>
  <Override PartName="/ppt/ink/ink1089.xml" ContentType="application/inkml+xml"/>
  <Override PartName="/ppt/ink/ink1090.xml" ContentType="application/inkml+xml"/>
  <Override PartName="/ppt/ink/ink1091.xml" ContentType="application/inkml+xml"/>
  <Override PartName="/ppt/ink/ink1092.xml" ContentType="application/inkml+xml"/>
  <Override PartName="/ppt/ink/ink1093.xml" ContentType="application/inkml+xml"/>
  <Override PartName="/ppt/ink/ink1094.xml" ContentType="application/inkml+xml"/>
  <Override PartName="/ppt/ink/ink1095.xml" ContentType="application/inkml+xml"/>
  <Override PartName="/ppt/ink/ink1096.xml" ContentType="application/inkml+xml"/>
  <Override PartName="/ppt/ink/ink1097.xml" ContentType="application/inkml+xml"/>
  <Override PartName="/ppt/ink/ink1098.xml" ContentType="application/inkml+xml"/>
  <Override PartName="/ppt/ink/ink1099.xml" ContentType="application/inkml+xml"/>
  <Override PartName="/ppt/ink/ink1100.xml" ContentType="application/inkml+xml"/>
  <Override PartName="/ppt/ink/ink1101.xml" ContentType="application/inkml+xml"/>
  <Override PartName="/ppt/ink/ink1102.xml" ContentType="application/inkml+xml"/>
  <Override PartName="/ppt/ink/ink1103.xml" ContentType="application/inkml+xml"/>
  <Override PartName="/ppt/ink/ink1104.xml" ContentType="application/inkml+xml"/>
  <Override PartName="/ppt/ink/ink1105.xml" ContentType="application/inkml+xml"/>
  <Override PartName="/ppt/ink/ink1106.xml" ContentType="application/inkml+xml"/>
  <Override PartName="/ppt/ink/ink1107.xml" ContentType="application/inkml+xml"/>
  <Override PartName="/ppt/ink/ink1108.xml" ContentType="application/inkml+xml"/>
  <Override PartName="/ppt/ink/ink1109.xml" ContentType="application/inkml+xml"/>
  <Override PartName="/ppt/ink/ink1110.xml" ContentType="application/inkml+xml"/>
  <Override PartName="/ppt/ink/ink1111.xml" ContentType="application/inkml+xml"/>
  <Override PartName="/ppt/ink/ink1112.xml" ContentType="application/inkml+xml"/>
  <Override PartName="/ppt/ink/ink1113.xml" ContentType="application/inkml+xml"/>
  <Override PartName="/ppt/ink/ink1114.xml" ContentType="application/inkml+xml"/>
  <Override PartName="/ppt/ink/ink1115.xml" ContentType="application/inkml+xml"/>
  <Override PartName="/ppt/ink/ink1116.xml" ContentType="application/inkml+xml"/>
  <Override PartName="/ppt/ink/ink1117.xml" ContentType="application/inkml+xml"/>
  <Override PartName="/ppt/ink/ink1118.xml" ContentType="application/inkml+xml"/>
  <Override PartName="/ppt/ink/ink1119.xml" ContentType="application/inkml+xml"/>
  <Override PartName="/ppt/ink/ink1120.xml" ContentType="application/inkml+xml"/>
  <Override PartName="/ppt/ink/ink1121.xml" ContentType="application/inkml+xml"/>
  <Override PartName="/ppt/ink/ink1122.xml" ContentType="application/inkml+xml"/>
  <Override PartName="/ppt/ink/ink1123.xml" ContentType="application/inkml+xml"/>
  <Override PartName="/ppt/ink/ink1124.xml" ContentType="application/inkml+xml"/>
  <Override PartName="/ppt/ink/ink1125.xml" ContentType="application/inkml+xml"/>
  <Override PartName="/ppt/ink/ink1126.xml" ContentType="application/inkml+xml"/>
  <Override PartName="/ppt/ink/ink1127.xml" ContentType="application/inkml+xml"/>
  <Override PartName="/ppt/ink/ink1128.xml" ContentType="application/inkml+xml"/>
  <Override PartName="/ppt/ink/ink1129.xml" ContentType="application/inkml+xml"/>
  <Override PartName="/ppt/ink/ink1130.xml" ContentType="application/inkml+xml"/>
  <Override PartName="/ppt/ink/ink1131.xml" ContentType="application/inkml+xml"/>
  <Override PartName="/ppt/ink/ink1132.xml" ContentType="application/inkml+xml"/>
  <Override PartName="/ppt/ink/ink1133.xml" ContentType="application/inkml+xml"/>
  <Override PartName="/ppt/ink/ink1134.xml" ContentType="application/inkml+xml"/>
  <Override PartName="/ppt/ink/ink1135.xml" ContentType="application/inkml+xml"/>
  <Override PartName="/ppt/ink/ink1136.xml" ContentType="application/inkml+xml"/>
  <Override PartName="/ppt/ink/ink1137.xml" ContentType="application/inkml+xml"/>
  <Override PartName="/ppt/ink/ink1138.xml" ContentType="application/inkml+xml"/>
  <Override PartName="/ppt/ink/ink1139.xml" ContentType="application/inkml+xml"/>
  <Override PartName="/ppt/ink/ink1140.xml" ContentType="application/inkml+xml"/>
  <Override PartName="/ppt/ink/ink1141.xml" ContentType="application/inkml+xml"/>
  <Override PartName="/ppt/ink/ink1142.xml" ContentType="application/inkml+xml"/>
  <Override PartName="/ppt/ink/ink1143.xml" ContentType="application/inkml+xml"/>
  <Override PartName="/ppt/ink/ink1144.xml" ContentType="application/inkml+xml"/>
  <Override PartName="/ppt/ink/ink1145.xml" ContentType="application/inkml+xml"/>
  <Override PartName="/ppt/ink/ink1146.xml" ContentType="application/inkml+xml"/>
  <Override PartName="/ppt/ink/ink1147.xml" ContentType="application/inkml+xml"/>
  <Override PartName="/ppt/ink/ink1148.xml" ContentType="application/inkml+xml"/>
  <Override PartName="/ppt/ink/ink1149.xml" ContentType="application/inkml+xml"/>
  <Override PartName="/ppt/ink/ink1150.xml" ContentType="application/inkml+xml"/>
  <Override PartName="/ppt/ink/ink1151.xml" ContentType="application/inkml+xml"/>
  <Override PartName="/ppt/ink/ink1152.xml" ContentType="application/inkml+xml"/>
  <Override PartName="/ppt/ink/ink1153.xml" ContentType="application/inkml+xml"/>
  <Override PartName="/ppt/ink/ink1154.xml" ContentType="application/inkml+xml"/>
  <Override PartName="/ppt/ink/ink1155.xml" ContentType="application/inkml+xml"/>
  <Override PartName="/ppt/ink/ink1156.xml" ContentType="application/inkml+xml"/>
  <Override PartName="/ppt/ink/ink1157.xml" ContentType="application/inkml+xml"/>
  <Override PartName="/ppt/ink/ink1158.xml" ContentType="application/inkml+xml"/>
  <Override PartName="/ppt/ink/ink1159.xml" ContentType="application/inkml+xml"/>
  <Override PartName="/ppt/ink/ink1160.xml" ContentType="application/inkml+xml"/>
  <Override PartName="/ppt/ink/ink1161.xml" ContentType="application/inkml+xml"/>
  <Override PartName="/ppt/ink/ink1162.xml" ContentType="application/inkml+xml"/>
  <Override PartName="/ppt/ink/ink1163.xml" ContentType="application/inkml+xml"/>
  <Override PartName="/ppt/ink/ink1164.xml" ContentType="application/inkml+xml"/>
  <Override PartName="/ppt/ink/ink1165.xml" ContentType="application/inkml+xml"/>
  <Override PartName="/ppt/ink/ink1166.xml" ContentType="application/inkml+xml"/>
  <Override PartName="/ppt/ink/ink1167.xml" ContentType="application/inkml+xml"/>
  <Override PartName="/ppt/ink/ink1168.xml" ContentType="application/inkml+xml"/>
  <Override PartName="/ppt/ink/ink1169.xml" ContentType="application/inkml+xml"/>
  <Override PartName="/ppt/ink/ink1170.xml" ContentType="application/inkml+xml"/>
  <Override PartName="/ppt/ink/ink1171.xml" ContentType="application/inkml+xml"/>
  <Override PartName="/ppt/ink/ink1172.xml" ContentType="application/inkml+xml"/>
  <Override PartName="/ppt/ink/ink1173.xml" ContentType="application/inkml+xml"/>
  <Override PartName="/ppt/ink/ink1174.xml" ContentType="application/inkml+xml"/>
  <Override PartName="/ppt/ink/ink1175.xml" ContentType="application/inkml+xml"/>
  <Override PartName="/ppt/ink/ink1176.xml" ContentType="application/inkml+xml"/>
  <Override PartName="/ppt/ink/ink1177.xml" ContentType="application/inkml+xml"/>
  <Override PartName="/ppt/ink/ink1178.xml" ContentType="application/inkml+xml"/>
  <Override PartName="/ppt/ink/ink1179.xml" ContentType="application/inkml+xml"/>
  <Override PartName="/ppt/ink/ink1180.xml" ContentType="application/inkml+xml"/>
  <Override PartName="/ppt/ink/ink1181.xml" ContentType="application/inkml+xml"/>
  <Override PartName="/ppt/ink/ink1182.xml" ContentType="application/inkml+xml"/>
  <Override PartName="/ppt/ink/ink1183.xml" ContentType="application/inkml+xml"/>
  <Override PartName="/ppt/ink/ink1184.xml" ContentType="application/inkml+xml"/>
  <Override PartName="/ppt/ink/ink1185.xml" ContentType="application/inkml+xml"/>
  <Override PartName="/ppt/ink/ink1186.xml" ContentType="application/inkml+xml"/>
  <Override PartName="/ppt/ink/ink1187.xml" ContentType="application/inkml+xml"/>
  <Override PartName="/ppt/ink/ink1188.xml" ContentType="application/inkml+xml"/>
  <Override PartName="/ppt/ink/ink1189.xml" ContentType="application/inkml+xml"/>
  <Override PartName="/ppt/ink/ink1190.xml" ContentType="application/inkml+xml"/>
  <Override PartName="/ppt/ink/ink1191.xml" ContentType="application/inkml+xml"/>
  <Override PartName="/ppt/ink/ink1192.xml" ContentType="application/inkml+xml"/>
  <Override PartName="/ppt/ink/ink1193.xml" ContentType="application/inkml+xml"/>
  <Override PartName="/ppt/ink/ink1194.xml" ContentType="application/inkml+xml"/>
  <Override PartName="/ppt/ink/ink1195.xml" ContentType="application/inkml+xml"/>
  <Override PartName="/ppt/ink/ink1196.xml" ContentType="application/inkml+xml"/>
  <Override PartName="/ppt/ink/ink1197.xml" ContentType="application/inkml+xml"/>
  <Override PartName="/ppt/ink/ink1198.xml" ContentType="application/inkml+xml"/>
  <Override PartName="/ppt/ink/ink1199.xml" ContentType="application/inkml+xml"/>
  <Override PartName="/ppt/ink/ink1200.xml" ContentType="application/inkml+xml"/>
  <Override PartName="/ppt/ink/ink1201.xml" ContentType="application/inkml+xml"/>
  <Override PartName="/ppt/ink/ink1202.xml" ContentType="application/inkml+xml"/>
  <Override PartName="/ppt/ink/ink1203.xml" ContentType="application/inkml+xml"/>
  <Override PartName="/ppt/ink/ink1204.xml" ContentType="application/inkml+xml"/>
  <Override PartName="/ppt/ink/ink1205.xml" ContentType="application/inkml+xml"/>
  <Override PartName="/ppt/ink/ink1206.xml" ContentType="application/inkml+xml"/>
  <Override PartName="/ppt/ink/ink1207.xml" ContentType="application/inkml+xml"/>
  <Override PartName="/ppt/ink/ink1208.xml" ContentType="application/inkml+xml"/>
  <Override PartName="/ppt/ink/ink1209.xml" ContentType="application/inkml+xml"/>
  <Override PartName="/ppt/ink/ink1210.xml" ContentType="application/inkml+xml"/>
  <Override PartName="/ppt/ink/ink1211.xml" ContentType="application/inkml+xml"/>
  <Override PartName="/ppt/ink/ink1212.xml" ContentType="application/inkml+xml"/>
  <Override PartName="/ppt/ink/ink1213.xml" ContentType="application/inkml+xml"/>
  <Override PartName="/ppt/ink/ink1214.xml" ContentType="application/inkml+xml"/>
  <Override PartName="/ppt/ink/ink1215.xml" ContentType="application/inkml+xml"/>
  <Override PartName="/ppt/ink/ink1216.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5"/>
  </p:notesMasterIdLst>
  <p:sldIdLst>
    <p:sldId id="256" r:id="rId2"/>
    <p:sldId id="257" r:id="rId3"/>
    <p:sldId id="339" r:id="rId4"/>
    <p:sldId id="264" r:id="rId5"/>
    <p:sldId id="341" r:id="rId6"/>
    <p:sldId id="342" r:id="rId7"/>
    <p:sldId id="343" r:id="rId8"/>
    <p:sldId id="344" r:id="rId9"/>
    <p:sldId id="345" r:id="rId10"/>
    <p:sldId id="346" r:id="rId11"/>
    <p:sldId id="340" r:id="rId12"/>
    <p:sldId id="265" r:id="rId13"/>
    <p:sldId id="266"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rosoft Office User" initials="MOU" lastIdx="1" clrIdx="0">
    <p:extLst>
      <p:ext uri="{19B8F6BF-5375-455C-9EA6-DF929625EA0E}">
        <p15:presenceInfo xmlns:p15="http://schemas.microsoft.com/office/powerpoint/2012/main" userId="Microsoft Office Us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5884"/>
  </p:normalViewPr>
  <p:slideViewPr>
    <p:cSldViewPr snapToGrid="0" snapToObjects="1">
      <p:cViewPr varScale="1">
        <p:scale>
          <a:sx n="109" d="100"/>
          <a:sy n="109" d="100"/>
        </p:scale>
        <p:origin x="680"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4:28:41.626"/>
    </inkml:context>
    <inkml:brush xml:id="br0">
      <inkml:brushProperty name="width" value="0.025" units="cm"/>
      <inkml:brushProperty name="height" value="0.025" units="cm"/>
      <inkml:brushProperty name="color" value="#004F8B"/>
    </inkml:brush>
  </inkml:definitions>
  <inkml:trace contextRef="#ctx0" brushRef="#br0">20 1 24575,'2'0'0,"-1"2"0,0-2 0,-2 1 0,1-1 0,-1 1 0,0 0 0,1 3 0,1-1 0,0 4 0,1-3 0,2 12 0,-2-7 0,2 6 0,-1-3 0,-1 4 0,0 7 0,-1 18 0,0-5 0,-1 9 0,0 3 0,-1 9 0,-2 11 0,-1 5 0,0-14 0,-1 12 0,3-23 0,-5 28 0,3-26 0,-1 6 0,1-14 0,1 25 0,1-10 0,3 1 0,1 1 0,2 4-610,3 11 610,-2-48-109,3 20 109,-3-20 0,5 40 0,-4-11 0,2 31 0,2 1 607,1 6-607,2-14 112,-2 0-112,-4 6 0,-4-4 0,1 7 0,-1-9 0,4 7 0,0-16 0,6 14 0,-4-3 0,-2-19 0,-1-2 0,1 16 0,-1 10 0,-3-45 0,3 18 0,0 3 0,0 3 0,3 19 0,-1-6 0,-6-43 0,2 33 0,-4-33 0,-3 30 0,1-2 0,-2-13 0,1 1 0,-3 23 0,0 11 0,1-11 0,3 2 0,-1-13 0,3-14 0,-9 39 0,7-54 0,-4 31 0,1 7 0,0 2 0,2-22 0,0 3 0,-1 37 0,3-28 0,0 10 0,3-7 0,4 24 0,0-9 0,1-18 0,0 2 0,-1-14 0,0 2 0,2 16 0,1-1 0,-2-18 0,-1-1 0,2 11 0,-1-3 0,1 8 0,0-1 0,-5-8 0,0-2 0,-1-4 0,0 28 0,0 0 0,-1-33 0,0 44 0,-1-52 0,-1 14 0,0 8 0,-2-7 0,3 32 0,3-8 0,1-19 0,0 0 0,7 35 0,-2-16 0,0 0 0,-5-45 0,1 20 0,-3-21 0,2 47 0,0 7 0,-1-20-855,1 21 1,-1-12 854,-3-55 0,-4 33 0,-3 9 0,1 0 0,-4 35 0,6-59 0,-3 62 0,1-3 0,2-27 1709,-1 11-1709,4-55 0,1-5 0,-2 42 0,-2-8 0,-1 33 0,-1-2 0,3-20 0,0 14 0,3-28 0,0-9 0,-2 4 0,-3-29 0,-11 5 0,4-22 0,-6-10 0,8-2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4:29:25.328"/>
    </inkml:context>
    <inkml:brush xml:id="br0">
      <inkml:brushProperty name="width" value="0.05" units="cm"/>
      <inkml:brushProperty name="height" value="0.05" units="cm"/>
      <inkml:brushProperty name="color" value="#004F8B"/>
    </inkml:brush>
  </inkml:definitions>
  <inkml:trace contextRef="#ctx0" brushRef="#br0">1 213 24575,'48'38'0,"1"1"0,16-6 0,-3-10 0,-8-17-986,22-12 986,-54-5 0,-4-3 323,15-50-323,-18-11 82,-4 22 0,-4 0-82,-12-13 0,-7 56 0,8 88 249,10-21 1,4 2-250,-3 3 0,8-6 0,57 4 0,-41-49 0,25-41 0,-42 5 0,1 1 0,26-35 0,-20 47 0,17-24 0,-17 89 0,-11-29 0,8 28 0,-10-29 0,1 0 0,1-7 0,-1-26 0,-6-7 0,-5-20 0</inkml:trace>
</inkml:ink>
</file>

<file path=ppt/ink/ink1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4:33:09.452"/>
    </inkml:context>
    <inkml:brush xml:id="br0">
      <inkml:brushProperty name="width" value="0.05" units="cm"/>
      <inkml:brushProperty name="height" value="0.05" units="cm"/>
      <inkml:brushProperty name="color" value="#004F8B"/>
    </inkml:brush>
  </inkml:definitions>
  <inkml:trace contextRef="#ctx0" brushRef="#br0">1 297 24575,'89'1'0,"-1"1"0,-12-2 0,-8 1 0,12-1 0,-15 0-3055,-7-2 3055,16-1 326,-23-1 0,6 0-326,31-4 0,13 0 0,-17 1 0,9 0 0,6 0 0,0 1-545,-14 1 0,2 0 0,1 1 0,3 0 0,2 0 545,-3 0 0,4 1 0,1 0 0,1 0 0,0 0 0,-2 1-630,-1 1 0,-1 1 0,0-1 0,0 1 0,-1 1 0,-1-1 630,9 0 0,-1 0 0,-2 1 0,2-1 0,2-1 0,-6 1 0,2-1 0,2-1 0,-1 1 0,-3-2 0,-3 1-17,-3-2 0,-4 1 0,-2-1 1,0-1-1,2 0 17,9-2 0,2 0 0,0-1 0,-4 0 0,-7 0 0,11-3 0,-7 1 0,-7-1 74,9-2 0,-7-1-74,-7 0 0,-3 1 0,-10 4 0,-3 0 0,-2-2 0,-3 1 2500,32-1-2500,-89 11 0,-8 3 0,-4 1 0</inkml:trace>
</inkml:ink>
</file>

<file path=ppt/ink/ink10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4:43:30.784"/>
    </inkml:context>
    <inkml:brush xml:id="br0">
      <inkml:brushProperty name="width" value="0.025" units="cm"/>
      <inkml:brushProperty name="height" value="0.025" units="cm"/>
      <inkml:brushProperty name="color" value="#5B2D90"/>
    </inkml:brush>
  </inkml:definitions>
  <inkml:trace contextRef="#ctx0" brushRef="#br0">1 4 24575,'81'0'0,"0"-1"0,0 0 0,1 0 0,-7 0 0,-8 3 0,0 0 0</inkml:trace>
</inkml:ink>
</file>

<file path=ppt/ink/ink10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4:43:30.921"/>
    </inkml:context>
    <inkml:brush xml:id="br0">
      <inkml:brushProperty name="width" value="0.025" units="cm"/>
      <inkml:brushProperty name="height" value="0.025" units="cm"/>
      <inkml:brushProperty name="color" value="#5B2D90"/>
    </inkml:brush>
  </inkml:definitions>
  <inkml:trace contextRef="#ctx0" brushRef="#br0">12 134 24575,'-5'-8'0,"1"-1"0,2 0 0,1-2 0,51-29 0,-28 24 0,37-20 0,-42 31 0</inkml:trace>
</inkml:ink>
</file>

<file path=ppt/ink/ink10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4:43:35.407"/>
    </inkml:context>
    <inkml:brush xml:id="br0">
      <inkml:brushProperty name="width" value="0.025" units="cm"/>
      <inkml:brushProperty name="height" value="0.025" units="cm"/>
      <inkml:brushProperty name="color" value="#5B2D90"/>
    </inkml:brush>
  </inkml:definitions>
  <inkml:trace contextRef="#ctx0" brushRef="#br0">41 14 24575,'1'-5'0,"1"-1"0,2 3 0,47 33 0,14 18 0,-13-2-183,-4-5 0,10 9 0,-5 16 183,-17 3 0,-3 17 0,-3 9 0,-2 1 0,-2-4 0,-1-13-2171,4 6 1,-2-10 0,1 11 2170,-3-5 0,5 11 0,1 7 0,-2 0 0,-6-7 0,-8-11 0,-6 3 0,-9-10 0,-15 6-741,-10-10 0,-13 6 0,-7 4 0,-4 0 0,4-2 0,7-7 741,6 6 0,6-6 0,-2 0 0,-8 2 0,-7-5 0,-8 7 0,-5 0 0,-1-3 0,3-10 0,8-13 0,-11-9 0,0 1 0</inkml:trace>
</inkml:ink>
</file>

<file path=ppt/ink/ink10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4:43:38.337"/>
    </inkml:context>
    <inkml:brush xml:id="br0">
      <inkml:brushProperty name="width" value="0.025" units="cm"/>
      <inkml:brushProperty name="height" value="0.025" units="cm"/>
      <inkml:brushProperty name="color" value="#5B2D90"/>
    </inkml:brush>
  </inkml:definitions>
  <inkml:trace contextRef="#ctx0" brushRef="#br0">1 437 24575,'21'-39'0,"-10"20"0,12-19 0,-14 27 0,10-1 0,-3 26 0,5-4 0,10 76 0,-14-40 0,13 43 0,-5-22 0,1-10 0,4 2 0,-7-9 0,7 1 0,13 7 0,12 2 0,3-13 0,20-17 0,14-21 0,-18-16 0,13-11 0,6-6 0,-2-5 0,-7-1-419,-3-4 0,-5-4 1,-1-4-1,5-7 419,-3 0 0,7-9 0,2-4 0,-3 0 0,-6 3 0,-11 7-1796,2-4 1,-12 4 0,-1 0 1795,7-6 0,-1-1 0,-14 12 0,-10 8 0,10-16 0,-30 35 0,-52 41 0,-9 16 0,-2 4 0,-1-1 0</inkml:trace>
</inkml:ink>
</file>

<file path=ppt/ink/ink10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4:43:38.670"/>
    </inkml:context>
    <inkml:brush xml:id="br0">
      <inkml:brushProperty name="width" value="0.025" units="cm"/>
      <inkml:brushProperty name="height" value="0.025" units="cm"/>
      <inkml:brushProperty name="color" value="#5B2D90"/>
    </inkml:brush>
  </inkml:definitions>
  <inkml:trace contextRef="#ctx0" brushRef="#br0">1 1 24575,'4'95'0,"0"0"0,0 1 0,-1-45 0,3 2 0,9 32 0,7 22 0,4-3 0,2-29-5185,24-17 5185,1-5 0,7-9 0,-6-34 0,6-14-251,16-7 1,12-10-1,0-2 251,-20 3 0,0-1 0,3-4 0,6-6-247,0-6 0,9-8 0,5-5 1,2-3-1,-3 1 0,-6 3 0,-10 7 1,17-9-1,-13 7 0,6-8 0,-11 1 1,1 0-1,-1-1 0,1 1 0,-1-1 1</inkml:trace>
</inkml:ink>
</file>

<file path=ppt/ink/ink10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4:43:44.387"/>
    </inkml:context>
    <inkml:brush xml:id="br0">
      <inkml:brushProperty name="width" value="0.025" units="cm"/>
      <inkml:brushProperty name="height" value="0.025" units="cm"/>
      <inkml:brushProperty name="color" value="#5B2D90"/>
    </inkml:brush>
  </inkml:definitions>
  <inkml:trace contextRef="#ctx0" brushRef="#br0">23 4 24575,'-12'-1'0,"1"1"0,15-2 0,-1 2 0,5 0 0,8 0 0,37 1 0,27 3-1357,-9 0 0,23 0 0,12 2 1,-4-1-1,-14 0 1357,-12-1 0,-9-1 0,9 1-908,13 1 1,15 1 0,4-1-1,-7 1 1,-19-2 907,-7-1 0,1-1-447,1 0 1,15 1 0,8 0 0,1 0 0,-7 0 446,3-1 0,-6 1 0,5-1 0,13 1-230,-31-2 1,10 1-1,7 0 1,5-1-1,2 1 1,0-1-1,-3 1 1,-4-1 0,-8 1-1,-9-1 230,27 0 0,-15 1 0,-2-1 0,7 0 200,-8 0 1,10-1-1,3 1 1,-6-1-1,-14 0 1,-20 0-201,10-4 2890,10-3-2890,-20 2 0,0-1 0,-45 3 702,-6 1 1,-11-2 0,-1-1 0</inkml:trace>
</inkml:ink>
</file>

<file path=ppt/ink/ink10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4:43:47.561"/>
    </inkml:context>
    <inkml:brush xml:id="br0">
      <inkml:brushProperty name="width" value="0.025" units="cm"/>
      <inkml:brushProperty name="height" value="0.025" units="cm"/>
      <inkml:brushProperty name="color" value="#5B2D90"/>
    </inkml:brush>
  </inkml:definitions>
  <inkml:trace contextRef="#ctx0" brushRef="#br0">409 34 24575,'-3'-8'0,"1"1"0,0 1 0,1-2 0,1 5 0,0 2 0,-1 41 0,-1 21 0,-1-12 0,1 12 0,-2 4 0,-3 10 0,-1 16 0,-1 9 0,2-22 0,-1 5 0,1-6 0,-1 11 0,0-2 0,2-14 0,0-10 0,1-5-692,-2 30 1,0-18 691,6-53 0,-3 5 0,-2-16 0,-17-34 0,-4-24 0,-2-6 0,-2-6 0,7 16 0,1 1-693,-2-1 0,2 3 693,-3-8 407,-1-7-407,17 38 0,-6-15 0,19 45 0,7 19 0,13 45 0,-7-26 1417,17 46-1417,12-5 945,-3-15-945,-14-26 0,3-6 0,9-11 0,20-51 0,-4-29 0,-18 6 0,-1-2 0,8-22 0,-11 8 0,-18 31 0,5-8 0,-10 18 0,4-8 0,-15 28 0,0 5 0,-1-2 0,0 4 0</inkml:trace>
</inkml:ink>
</file>

<file path=ppt/ink/ink10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4:43:51.909"/>
    </inkml:context>
    <inkml:brush xml:id="br0">
      <inkml:brushProperty name="width" value="0.025" units="cm"/>
      <inkml:brushProperty name="height" value="0.025" units="cm"/>
      <inkml:brushProperty name="color" value="#5B2D90"/>
    </inkml:brush>
  </inkml:definitions>
  <inkml:trace contextRef="#ctx0" brushRef="#br0">5466 910 24575,'-6'-5'0,"-3"-2"0,-12-11 0,8 6 0,-12-8 0,16 12 0,-1 0 0,-70-45 0,31 21 0,5 3 0,2 2 0,7 6 0,15 7 0,-28-17 0,0 0 0,-26-8 0,-4 0 0,11 6-986,1 3 0,6 4 986,27 14 0,-12-4 0,-7-2 0,6 2 0,-4-1 0,-32-11 0,-2 0 0,30 11 0,2 0 0,-19-6 0,1 2 0,-19-4 0,17 4 0,-2 1 0,-16-4 0,16 6 0,-2 1 0,22 6 0,-4 1 0,-21-1 0,-10-1 0,9 2 0,16 2 0,3 0 0,-33-2 0,10 3 0,37 5 1972,-28 3-1972,-13 1 0,31 0 0,-2 1 0,1 2 0,-2 1 0,-14 4 0,-1 1 0,11 0 0,-1 1 0,-24 8 0,0 1 0,27-5 0,0 0 0,-22 8 0,3-1 0,27-8 0,-1 2 0,-37 13 0,0 1 0,36-11 0,1 0 0,-7 5 0,-5 3 0,8-3 0,11-3 0,3 1 0,-15 8 0,-1 5 0,-4 8 0,2 2 0,5-1 0,0 3 0,-9 8 0,3 5 0,11 1 0,8 1 0,13-16 0,1 4 0,-8 12 0,-3 8 0,5-9 0,-11 24-1304,6-14 0,5-8 1304,22-31 0,1 14 0,-1 6 0,-5 33 0,7-30 0,0 1 0,0 38 0,8-26 0,6 10 0,5 19 0,-2-10 0,-1-23 0,0 0 0,3 13 0,0 8 0,1-9 0,-1-9 0,0-12 0,-1-3 0,-1-1 0,1-1 0,0 0 0,20 30 0,5 6 0,-1-1 1304,1-3 0,10 1-1304,7-23 0,1-10 0,2 8-1273,0-3 0,-2-2 1273,-11-16 0,8 8 0,6 4 0,-11-13 0,1 0 0,10 11 0,1 0 0,-1-6 0,-6-7 0,0-3 0,23 18 0,-7-12 0,11 6 0,-5-4 0,-9-9 0,5 1-1189,1-2 1,14 6 0,6 1 0,-5-2 0,-14-9 1188,0-2 0,-5-4 0,9 0 0,5 1 0,-12-4 0,12 3 0,-14-6 0,4 2 0,1 0 0,5 0 0,5-2 0,7-1 0,0-1 0,-4-4 0,1-1 0,7-2 0,-6-2 0,8-1 0,4-1 0,-2-1 0,-7 1-945,13-2 1,-7-1-1,2 0 945,-10-1 0,5 0 0,-6 0 0,-12-1 0,-12 0 0,-4-2-11,25-4 0,6-2 11,-1-4 0,5-1 0,-7 0 0,6-1 0,-3-2 1508,-13 2 1,-1-1-1,3-3-1508,2-4 0,5-5 0,-2 0 0,-9 4-1408,4-2 1,-4 0 1407,0-1 0,5-4 0,-18 7 0,-18 4 2594,11-14 0,3-5-2594,8-10 0,-10 9 0,-3 0 39,-8 0-39,-1-32 0,5-24 0,-7 13 0,-13 38 0,-1 1-1006,15-41 0,6-14 1,-12 24 1005,-17 35 1680,14-49-1680,-13 41 85,0-5 0,0-5-85,-4-35 0,-1 6 0,-5 22 0,-1-10 0,0 12 0,-1-11-313,1-4 0,-2 7 313,-3 40 0,-13-41 0,-3-6 0,2 17 706,-3-17 1,0 6-707,7 40 1292,-11-52-1292,9 36 0,3 3 0,-3-8 0,-14-18 0,-1 4 0,3-3-377,-4 4 0,1 8 377,16 41 1910,-15-19-1910,13 17 564,-20-27-564,8 11 0,1 3 0,0 0 0,13 18 0,-22-32 0,18 23 0,-18-24 0,3 4 0,19 29 1727,-17-24-1727,24 31 47,-7-9-47,2 4 0,-10-12 0,-1 4 0,-1 0 0,-13-6 0,-9 3 0,10 3 0,-6 3 0</inkml:trace>
</inkml:ink>
</file>

<file path=ppt/ink/ink10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4:43:54.591"/>
    </inkml:context>
    <inkml:brush xml:id="br0">
      <inkml:brushProperty name="width" value="0.025" units="cm"/>
      <inkml:brushProperty name="height" value="0.025" units="cm"/>
      <inkml:brushProperty name="color" value="#5B2D90"/>
    </inkml:brush>
  </inkml:definitions>
  <inkml:trace contextRef="#ctx0" brushRef="#br0">143 1 24575,'-4'65'0,"-1"-11"0,-4 37-2802,0-31 2802,-1-15 888,-6 22-888,-3-5 0,-2 6 0,3-9 0,2 2 0,5 35 0,7-5 0,5-16 0,33 3 0</inkml:trace>
</inkml:ink>
</file>

<file path=ppt/ink/ink10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4:43:54.936"/>
    </inkml:context>
    <inkml:brush xml:id="br0">
      <inkml:brushProperty name="width" value="0.025" units="cm"/>
      <inkml:brushProperty name="height" value="0.025" units="cm"/>
      <inkml:brushProperty name="color" value="#5B2D90"/>
    </inkml:brush>
  </inkml:definitions>
  <inkml:trace contextRef="#ctx0" brushRef="#br0">39 63 24575,'-18'41'0,"11"-19"0,-6 29 0,13-26 0,23 29 0,6 2 0,-7-18 0,30 11 0,4-14 0,-26-43 0,33-15 0,-30-41 0,-19 29 0,9-53 0,-29 25 0,-36-28 0,-27 48 0,-13 24 0,37 55 0,7 13 0,2 11 0,10 24 0</inkml:trace>
</inkml:ink>
</file>

<file path=ppt/ink/ink1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4:32:44.371"/>
    </inkml:context>
    <inkml:brush xml:id="br0">
      <inkml:brushProperty name="width" value="0.05" units="cm"/>
      <inkml:brushProperty name="height" value="0.05" units="cm"/>
      <inkml:brushProperty name="color" value="#004F8B"/>
    </inkml:brush>
  </inkml:definitions>
  <inkml:trace contextRef="#ctx0" brushRef="#br0">652 0 24575,'-9'60'0,"1"-5"0,-5 5 0,-1-1 0,0-1 0,-1 5 0,-3 0 0,-4-4 0,1-13 0,-4 4 0,-5 6 0,-4 2 0,-10 15 0,-1-1 0,9-19 0,1-4 0,-7 4 0,4-8 0,8-11 0,-5-4 0,31-31 0,-19-45 0,15 26 0,-12-34 0,18 36 0,0-22 0,2-38 0,2-3 0,2-12 0,0 41 0,-4 31 0,-18 54 0,2 24 0,3-3 0,0 3 0,1 30 0,10 11 0,4-49 0,3-8 0,29-29 0,-3-11 0,22-8 0,11-6 0,7-6 0,-1-1 0,-13 5 0,-3 1 0,6-4 0,-14 2 0,-34 9 0,-1-5 0,-3-3 0,4-19 0,-8 10 0,4-11 0</inkml:trace>
</inkml:ink>
</file>

<file path=ppt/ink/ink10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4:43:55.469"/>
    </inkml:context>
    <inkml:brush xml:id="br0">
      <inkml:brushProperty name="width" value="0.025" units="cm"/>
      <inkml:brushProperty name="height" value="0.025" units="cm"/>
      <inkml:brushProperty name="color" value="#5B2D90"/>
    </inkml:brush>
  </inkml:definitions>
  <inkml:trace contextRef="#ctx0" brushRef="#br0">62 162 24575,'3'6'0,"0"3"0,-3 6 0,0 4 0,-6 69 0,1-24-1061,1-13 1,0-1 1060,0 4 0,1-4 0,0 0 0,0-4 0,-1 43 509,4-54-509,0-21 0,0 6 0,0-27 0,-2-43 0,-1-17 0,-3-29 0,2 25 0,1-9 0,2 5 0,-1 3 0,7 4 0,22-10 0,5 10 0,-1 10 0,37 27 0,-52 39 1612,12 41-1612,-25 3 0,8 13 0,-28-12 0,-27 13 0,-3-1 0,13-14 0,-11 12 0,0 0 0</inkml:trace>
</inkml:ink>
</file>

<file path=ppt/ink/ink10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4:43:56.550"/>
    </inkml:context>
    <inkml:brush xml:id="br0">
      <inkml:brushProperty name="width" value="0.025" units="cm"/>
      <inkml:brushProperty name="height" value="0.025" units="cm"/>
      <inkml:brushProperty name="color" value="#5B2D90"/>
    </inkml:brush>
  </inkml:definitions>
  <inkml:trace contextRef="#ctx0" brushRef="#br0">0 559 24575,'77'-47'0,"-2"-2"0,-28-4 0,-18 19 0,6-18 0,-32 27 0,-10-12 0,-24 12 0,7 4 0,-15 25 0,18 66 0,12 13 0,6-33 0,-8 33 0,15-10 0,41-55 0,19-16 0,16-11 0,-14-10 0,-10-19 0,2-41 0,-29 46 0,13-28 0,-45 69 0,4 36 0,8-6 0,31 34 0,-2-42 0,45-43 0,-51-4 0,12-34 0,-47 22 0,-80-8 0,51 19 0,-62 30 0,88 8 0,2 20 0,14-29 0,37 2 0,0-17 0,12 3 0,-17-16 0,-2-55 0,-7-12 0,-8 15 0,9-16 0,-6 3 0,-23 35 0,-3 36 0,1 1 0,-2 42 0,-2 61 0,0-28 0,0 5 0,-2 19 0,0 2 0,0-7 0,0-3 0,0-15 0,-1-8 0,2 8 0,0-37 0,4-48 0,-1-8 0,1-8 0,10-42 0,2-4 0,-2 29-654,3-26 0,2 12 654,-2 52-108,36-1 108,-25 11 0,36 9 0,-40 10 0,-11 35 0,-11-24 1301,-26 24-1301,-57-5 0,45-25 0,-40 15 0,69-38 0,0-1 0</inkml:trace>
</inkml:ink>
</file>

<file path=ppt/ink/ink10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4:43:57.035"/>
    </inkml:context>
    <inkml:brush xml:id="br0">
      <inkml:brushProperty name="width" value="0.025" units="cm"/>
      <inkml:brushProperty name="height" value="0.025" units="cm"/>
      <inkml:brushProperty name="color" value="#5B2D90"/>
    </inkml:brush>
  </inkml:definitions>
  <inkml:trace contextRef="#ctx0" brushRef="#br0">1 3 24575,'4'-3'0,"-1"3"0,4 61 0,-4-28 0,1 38 0,-1 4 0,-1-23 0,-1-1 0,0 1 0,2-2 0,10 20 0,6-5 0,30-48 0,5-9 0,-9-3-416,7-21 0,-6-9 416,-27-2 0,16-50 0,-20 39 0,10-36 0,-47 46 0,9 19 0,-20 0 0,17 22 0,-22 57 0,24-25 0,-12 34 832,39-28-832,31-29 0,6-4 0,-5 11 0,7-15 0,-3-9 0,-21-16 0,9-19 0,-11-7 0,-5 0 0,-19 5 0</inkml:trace>
</inkml:ink>
</file>

<file path=ppt/ink/ink10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4:43:59.243"/>
    </inkml:context>
    <inkml:brush xml:id="br0">
      <inkml:brushProperty name="width" value="0.025" units="cm"/>
      <inkml:brushProperty name="height" value="0.025" units="cm"/>
      <inkml:brushProperty name="color" value="#5B2D90"/>
    </inkml:brush>
  </inkml:definitions>
  <inkml:trace contextRef="#ctx0" brushRef="#br0">0 118 24575,'2'3'0,"1"-1"0,4-2 0,36 7 0,-18-4 0,32 4 0,-11-5 0,45-7 0,-32 1 0,3-2 0,17-5 0,-2-1 0,-19 2 0,-4-3 0,33-17 0,-70 9 0,-32 3 0,-9 9 0,-12 6 0</inkml:trace>
</inkml:ink>
</file>

<file path=ppt/ink/ink10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4:43:59.508"/>
    </inkml:context>
    <inkml:brush xml:id="br0">
      <inkml:brushProperty name="width" value="0.025" units="cm"/>
      <inkml:brushProperty name="height" value="0.025" units="cm"/>
      <inkml:brushProperty name="color" value="#5B2D90"/>
    </inkml:brush>
  </inkml:definitions>
  <inkml:trace contextRef="#ctx0" brushRef="#br0">20 14 24575,'-11'-8'0,"3"3"0,8 7 0,11 89 0,-7-50 0,1 25 0,0 20 0,-1-15 0,-2-7 0,-3 10 0,7-1 0,23-12 0,-12-33 0,24 17 0,-19-40 0</inkml:trace>
</inkml:ink>
</file>

<file path=ppt/ink/ink10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4:43:59.842"/>
    </inkml:context>
    <inkml:brush xml:id="br0">
      <inkml:brushProperty name="width" value="0.025" units="cm"/>
      <inkml:brushProperty name="height" value="0.025" units="cm"/>
      <inkml:brushProperty name="color" value="#5B2D90"/>
    </inkml:brush>
  </inkml:definitions>
  <inkml:trace contextRef="#ctx0" brushRef="#br0">1 40 24575,'8'7'0,"26"52"0,-17-23-1432,21 38 1432,-23-42 0,1 0 466,21 44-466,-14-27 237,15 28-237,-17-74 0,6-70 0,-9 5 0,0-5 0,1-3 0,1 2 0,-7 12 0,4 8 0,31 3 0,-32 43 0,20 7 0</inkml:trace>
</inkml:ink>
</file>

<file path=ppt/ink/ink10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4:44:00.200"/>
    </inkml:context>
    <inkml:brush xml:id="br0">
      <inkml:brushProperty name="width" value="0.025" units="cm"/>
      <inkml:brushProperty name="height" value="0.025" units="cm"/>
      <inkml:brushProperty name="color" value="#5B2D90"/>
    </inkml:brush>
  </inkml:definitions>
  <inkml:trace contextRef="#ctx0" brushRef="#br0">1 198 24575,'24'-1'0,"53"-15"0,-21-10 0,16 1 0,-34-2 0,-35 16 0,-8-20 0,0 16 0,-8-14 0,-5 20 0,1 4 0,-14 3 0,-42 63 0,67 1 0,4 5 0,-25-18 0,5-1-417,32 19 0,12-12 417,-6-39 0,48 11 0,-23-20 0,30-39 0,-2-14 0,-23 0 0,1-14 0,-8 0 0,-29 14 0</inkml:trace>
</inkml:ink>
</file>

<file path=ppt/ink/ink10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4:44:02.486"/>
    </inkml:context>
    <inkml:brush xml:id="br0">
      <inkml:brushProperty name="width" value="0.025" units="cm"/>
      <inkml:brushProperty name="height" value="0.025" units="cm"/>
      <inkml:brushProperty name="color" value="#5B2D90"/>
    </inkml:brush>
  </inkml:definitions>
  <inkml:trace contextRef="#ctx0" brushRef="#br0">1 1069 24575,'48'-11'0,"-7"0"0,-22 6 0,35-8 0,-25 6 0,28-6 0,-21 7 0,53-6 0,7 1 0,-26 2 0,17-1 0,2-1 0,-13 3-2801,-2-1 1,-1 1 2800,20-3 0,10-2 0,-19 2 0,-2 1-1233,-16 1 1,16-1 0,3-1 0,-11 1 1232,-2 1 0,6-2 0,-1 0 0,19-2 0,10-3 0,2 0 0,-7 0 0,-15 2-242,-2-1 1,-11 2 0,9-3 241,-4 1 0,9-1 0,7-2 0,-1 1 0,-3 0 0,-10 2 0,20-5 0,-9 3 0,6 0 0,-14 3 0,6 0 0,3 0 0,-1 1 0,-5 2 0,2 1 0,-4 1 0,1 2 0,8-2 0,-4 0 0,9-1 0,4 0 0,0 0 0,-6 0 0,-10 2 0,18-2 0,-11 1 0,2-2 0,-7 3 0,5 0 0,-6-3 0,-18-3 0,-15-9 0,-16-1 0,-7 3 0,19-22 3473,-45 22-3473,-8-6 6290,-6 1-6290,-59-6 0,33 16 1491,-38 0-1491,37 9 0,-37-11 0,8 5 0,-32-4 0,63 13 0,3 5 0,43 6 0,55 17 0,12 2 0,-20-6 0,5 0 0,13 4 0,-17-6 0,-23-8 0,29 9 0,-51-13 0,7 25 0,-22 8 0,-15 14 0,-12 6 0,-12-7 0,-10 0-698,-2-4 1,-5 1-1,1-4 1,-7 0-1,0-6 1,-7-3 0,0 1-1</inkml:trace>
</inkml:ink>
</file>

<file path=ppt/ink/ink10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4:44:23.890"/>
    </inkml:context>
    <inkml:brush xml:id="br0">
      <inkml:brushProperty name="width" value="0.025" units="cm"/>
      <inkml:brushProperty name="height" value="0.025" units="cm"/>
      <inkml:brushProperty name="color" value="#5B2D90"/>
    </inkml:brush>
  </inkml:definitions>
  <inkml:trace contextRef="#ctx0" brushRef="#br0">465 584 24575,'1'-4'0,"3"-13"0,-2 9 0,3-10 0,-4 10 0,1-18 0,-2 12 0,1-13 0,-2 12 0,-3-13 0,0 2 0,-7-45 0,6 44 0,-4-26 0,0 24 0,3 14 0,-3-12 0,6 18 0,-13-22 0,-9-3 0,4 0 0,-2 9 0,17 21 0,-42-12 0,6 12 0,-13-9 0,23 14 0,26 1 0,1-1 0,0 1 0,-31 29 0,25-20 0,-25 23 0,33-26 0,-5 32 0,4-21 0,-4 23 0,-4 9 0,8-30 0,-8 31 0,10-41 0,2 49 0,1-29 0,1 32 0,3 2 0,-4-40 0,3 34 0,-4-46 0,-4 57 0,2-30 0,-1 19 0,1-1 0,1-22 0,2 21 0,2-46 0,11 38 0,-6-22 0,10 29 0,-12-36 0,10 19 0,-9-23 0,14 22 0,-7-22 0,7 2 0,10-7 0,-7-7 0,32-19 0,-32 4 0,14-11 0,-24-25 0,-10 28 0,4-29 0,-4 26 0,12-42 0,-7 24 0,8-25 0,-13 45 0,2-35 0,-3 32 0,2-29 0,-4 42 0,1-33 0,0 17 0,2-33 0,-2 39 0,1-3 0,0 14 0,-3-4 0,0 2 0,-1 1 0,-1 3 0,-11-14 0,6 12 0,-8-14 0,11 17 0,-7-28 0,5 16 0,-6-22 0,7 23 0</inkml:trace>
</inkml:ink>
</file>

<file path=ppt/ink/ink10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4:44:24.828"/>
    </inkml:context>
    <inkml:brush xml:id="br0">
      <inkml:brushProperty name="width" value="0.025" units="cm"/>
      <inkml:brushProperty name="height" value="0.025" units="cm"/>
      <inkml:brushProperty name="color" value="#5B2D90"/>
    </inkml:brush>
  </inkml:definitions>
  <inkml:trace contextRef="#ctx0" brushRef="#br0">31 213 24575,'0'20'0,"0"19"0,0-22 0,0 13 0,0-26 0,0-1 0,0-8 0,0-22 0,0-28 0,0-24 0,-2-2 0,1 29 0,-2 26 0,1 35 0,1 3 0,1 34 0,-1 10 0,-5 5 0,4-5 0,-1-3 0,-6-9 0</inkml:trace>
</inkml:ink>
</file>

<file path=ppt/ink/ink1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4:32:45.795"/>
    </inkml:context>
    <inkml:brush xml:id="br0">
      <inkml:brushProperty name="width" value="0.05" units="cm"/>
      <inkml:brushProperty name="height" value="0.05" units="cm"/>
      <inkml:brushProperty name="color" value="#004F8B"/>
    </inkml:brush>
  </inkml:definitions>
  <inkml:trace contextRef="#ctx0" brushRef="#br0">82 53 24575,'21'-9'0,"1"0"0,38-7 0,-31 9 0,26-5 0,-37 13 0,0 17 0,-23 14 0,-39 37 0,12-29 0,-19 9 0,44-42 0,7-1 0,10-1 0,34 1 0,11 3 0,-5 14 0,-2 4 0,-1 4 0,2 23 0,-70-15 0,7-21 0,-17 13 0,1-14 0,-16 1 0,-50 3 0,-1-47 0,14 15 0,32-40 0</inkml:trace>
</inkml:ink>
</file>

<file path=ppt/ink/ink10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4:44:26.241"/>
    </inkml:context>
    <inkml:brush xml:id="br0">
      <inkml:brushProperty name="width" value="0.025" units="cm"/>
      <inkml:brushProperty name="height" value="0.025" units="cm"/>
      <inkml:brushProperty name="color" value="#5B2D90"/>
    </inkml:brush>
  </inkml:definitions>
  <inkml:trace contextRef="#ctx0" brushRef="#br0">0 0 24575,'25'4'0,"0"-1"0,0 2 0,23 14 0,2 4 0,-11-5-309,9 5 0,-5 0 309,-29-10 152,12 22-152,-7-10 0,17 20 0,-21-28 0,1-3 0,-11-13 466,-3-2-466,2 0 0,-4 0 0,0-8 0,0-4 0,-5-37 0,2 24 0,-4-21 0,3 34 0,-10-19 0,3 10 0,-4-8 0,8 17 0,42 44 0,-21-18 0,36 38 0,0 2 0,-25-27 0,18 19 0,-37-41 0,0 0 0,-4-2 0,-13-13 0,3 5 0,-9-7 0,13 11 0,-4 1 0,-1 11 0,-12 18 0,-12 18 0,-31 18 0,14-20 0,-13-4 0</inkml:trace>
</inkml:ink>
</file>

<file path=ppt/ink/ink10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4:44:29.223"/>
    </inkml:context>
    <inkml:brush xml:id="br0">
      <inkml:brushProperty name="width" value="0.025" units="cm"/>
      <inkml:brushProperty name="height" value="0.025" units="cm"/>
      <inkml:brushProperty name="color" value="#5B2D90"/>
    </inkml:brush>
  </inkml:definitions>
  <inkml:trace contextRef="#ctx0" brushRef="#br0">1 1262 24575,'15'54'0,"0"0"0,0-3 0,0-6 0,5 5 0,16 11 0,8 2 0,-13-23 0,2-1 0,12 22 0,8-2 0,30-9 0,0-11 0,-4-5-2079,0-2 1,-1-5 2078,-15-16 0,2-14 0,21-6 0,3-3 0,-12 0 0,-4-2 0,1-2 0,0 5 0,11 0 0,0-4 0,-13-8 0,12-31 0,-19-4 0,-4 3 0,-2-2 0,-6 0 0,-24 9 145,-1-30 1,-4-11-146,-12 28 0,-5-7-1376,-4-17 0,-3-18 0,-2-1 1,-1 17 1375,-3 10 0,-3 4 0,-4-12 0,-3-6 0,2 18 0,-3 4 0,-2 15 0,-4-1 0,-16-26 439,14 32 0,-1 6-439,-9 9 0,7 15 478,-22-5-478,-28 11 0,-25 2 0,8 1 0,18 0 0,0 2 2058,-14-2 0,-9 1 1,7 5-2059,-4 10 0,18 4 0,26-2-505,-13 1 0,7 1 505,42-2 0,-30 37 0,-3 9 0,13-13 0,-3 11 0,-7 14 0,11-11 0,15-7 869,0-1 0,1 1-869,5 3 0,-7 44 0,7-7 0,9-14 0,5 2 0,5-20 0,5 0 0,6 18 0,4-1 0,-3-20 0,1-1 555,5 9 0,-2-3-555,5 7 0,2 6 0,-14-40 0,-3 0 0,-7-21 0,-2-1 0,-2-8 0,4-14 0,-2 5 0,2-13 0,-2 7 0</inkml:trace>
</inkml:ink>
</file>

<file path=ppt/ink/ink10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4:44:31.696"/>
    </inkml:context>
    <inkml:brush xml:id="br0">
      <inkml:brushProperty name="width" value="0.025" units="cm"/>
      <inkml:brushProperty name="height" value="0.025" units="cm"/>
      <inkml:brushProperty name="color" value="#5B2D90"/>
    </inkml:brush>
  </inkml:definitions>
  <inkml:trace contextRef="#ctx0" brushRef="#br0">0 362 24575,'3'-7'0,"0"2"0,3 1 0,-1 6 0,3 5 0,0 18 0,1 28 0,1 9 0,-1-12 0,1 3 0,3 10 0,2 8 0,1-7 0,2-6 0,6-5 0,18 10 0,5-10 0,21-17 0,12-16 0,-12-47-1357,-16-18 0,13-24 0,6-11 1,-3 2-1,-11 15 1357,8-1 0,0 0 0,-7-1 0,13-14 0,2-4 0,-9 9 0,-17 20 0,-4 2-875,-1 5 0,-1 4 875,-7 8 0,26-22 0,-97 138 0,12-37 0,-5 9 0,-2 0 0,-5-5 0</inkml:trace>
</inkml:ink>
</file>

<file path=ppt/ink/ink10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4:44:32.049"/>
    </inkml:context>
    <inkml:brush xml:id="br0">
      <inkml:brushProperty name="width" value="0.025" units="cm"/>
      <inkml:brushProperty name="height" value="0.025" units="cm"/>
      <inkml:brushProperty name="color" value="#5B2D90"/>
    </inkml:brush>
  </inkml:definitions>
  <inkml:trace contextRef="#ctx0" brushRef="#br0">19 27 24575,'-3'-15'0,"0"3"0,-2 25 0,2 3 0,-2 45 0,9 16 0,5 20 0,-1-11 0,-3-29 0,0 1-1109,4 29 1,1 10-1,2-26 1109,4-35 0,58 16 0,-20-51 0,7-14 0,1 2 0,6-6 0,3-12-1137,-6-13 1,5-13-1,0-6 1,-2 0 0,-7 8 1136,2 1 0,-6 5 0,2-5 0,4-9 0,5-9 0,-6 5 0,-20 18 0,-18 15 0,-86 82 0,15-19 0,-15 22 0,0-1 0</inkml:trace>
</inkml:ink>
</file>

<file path=ppt/ink/ink10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4:45:20.030"/>
    </inkml:context>
    <inkml:brush xml:id="br0">
      <inkml:brushProperty name="width" value="0.025" units="cm"/>
      <inkml:brushProperty name="height" value="0.025" units="cm"/>
      <inkml:brushProperty name="color" value="#5B2D90"/>
    </inkml:brush>
  </inkml:definitions>
  <inkml:trace contextRef="#ctx0" brushRef="#br0">1 430 24575,'3'-3'0,"1"-2"0,0 4 0,0-1 0,-1 5 0,1 2 0,6 21 0,4 12 0,18 42 0,5-15 0,16-40 0,7-12 0,16-16 0,-22-9 0,4-14 0,14-33 0,6-20 0,-13 10-2559,-25 31 1,-2-1 2558,27-28 0,11-9 0,-20 17 0,-23 21 0,32-37 0,-35 41 0,-4 46 0,-37 13 0,-25 58 0</inkml:trace>
</inkml:ink>
</file>

<file path=ppt/ink/ink10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4:45:20.492"/>
    </inkml:context>
    <inkml:brush xml:id="br0">
      <inkml:brushProperty name="width" value="0.025" units="cm"/>
      <inkml:brushProperty name="height" value="0.025" units="cm"/>
      <inkml:brushProperty name="color" value="#5B2D90"/>
    </inkml:brush>
  </inkml:definitions>
  <inkml:trace contextRef="#ctx0" brushRef="#br0">1 183 24575,'1'-5'0,"1"0"0,7 17 0,-3-1 0,7 15 0,0 9 0,21 56 0,8-4 0,-23-37 0,8-1 0,29 4 0,15-18 0,13-43 0,8-15 0,-22 18 0,3 0 0,2-10-528,-1-16 1,4-10 0,-2-5-1,-7 2 528,-4 3 0,-6 0 0,-1 0-1121,0 0 1,-1 0 0,-6 4 1120,-8 6 0,-3 3-1311,45-23 1311,-51 33 0,33-15 0,-61 39 1573,0 1-1573,5 19 855,-10-4 0,1 7 0,-12-11 0</inkml:trace>
</inkml:ink>
</file>

<file path=ppt/ink/ink10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4:46:17.270"/>
    </inkml:context>
    <inkml:brush xml:id="br0">
      <inkml:brushProperty name="width" value="0.025" units="cm"/>
      <inkml:brushProperty name="height" value="0.025" units="cm"/>
      <inkml:brushProperty name="color" value="#5B2D90"/>
    </inkml:brush>
  </inkml:definitions>
  <inkml:trace contextRef="#ctx0" brushRef="#br0">0 41 24575,'84'0'0,"-16"-1"0,10 0 0,-9-1 0,30-2-2582,-32 2 0,7 0 0,-9-1 2582,18-1 0,1 0 2186,-1-1-2186,-14 2 0,18-2 0,3 2 0,-15 2 0,-11 4 0,0 1 0,33-6 0,12-2 0,-35 10 0,-50 14 0</inkml:trace>
</inkml:ink>
</file>

<file path=ppt/ink/ink10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4:46:17.664"/>
    </inkml:context>
    <inkml:brush xml:id="br0">
      <inkml:brushProperty name="width" value="0.025" units="cm"/>
      <inkml:brushProperty name="height" value="0.025" units="cm"/>
      <inkml:brushProperty name="color" value="#5B2D90"/>
    </inkml:brush>
  </inkml:definitions>
  <inkml:trace contextRef="#ctx0" brushRef="#br0">418 75 24575,'-29'-11'0,"-22"35"0,-18 22 0,13-4 0,1 0-1516,0 1 1,-10 9-1,28-9 1516,43-6 0,40 7 0,12-1 0,-4-5 0,10 1 0,1-7 0,-10-25 695,14-15 1,5-10-696,-20-10 0,-2-8 370,26-17 0,-26-12-370,-67 3 0,-27-6 0,2 7 0,16 6 0,-8 7 0,-33 4 0,-18 6 0,14 26 0,-5 74 0,55-14 0,9 4 0,4 37 0,35-44 0,9-7 0,9-5 0</inkml:trace>
</inkml:ink>
</file>

<file path=ppt/ink/ink10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4:46:17.971"/>
    </inkml:context>
    <inkml:brush xml:id="br0">
      <inkml:brushProperty name="width" value="0.025" units="cm"/>
      <inkml:brushProperty name="height" value="0.025" units="cm"/>
      <inkml:brushProperty name="color" value="#5B2D90"/>
    </inkml:brush>
  </inkml:definitions>
  <inkml:trace contextRef="#ctx0" brushRef="#br0">1 480 24575,'35'-40'0,"37"11"0,10 8 0,4 8-3497,6 0 0,0 2 3497,-5 2 0,-6 0 0,17-2 0,-9 1-1814,-18 2 0,0 0 1814,15-2 0,9-1 0,2-1 0,-18 0 0,3-2 0,-2 1 0,-8 0 906,14-5 0,-1-1-906,14-2 0,9-1 0,-24-2 0,-16-14 0,-46 14 0,-26-3 0,-3 21 0,-5-7 0</inkml:trace>
</inkml:ink>
</file>

<file path=ppt/ink/ink10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4:46:19.271"/>
    </inkml:context>
    <inkml:brush xml:id="br0">
      <inkml:brushProperty name="width" value="0.025" units="cm"/>
      <inkml:brushProperty name="height" value="0.025" units="cm"/>
      <inkml:brushProperty name="color" value="#5B2D90"/>
    </inkml:brush>
  </inkml:definitions>
  <inkml:trace contextRef="#ctx0" brushRef="#br0">12 0 24575,'-5'59'0,"1"5"0,1 6 0,3-5 0,1 23 0,1 11 0,0-2 0,-1-15 0,0-7 0,-1-8 0,1 8-395,0 7 1,1 11 0,0 4-1,-1-2 1,1-9 394,-1 13 0,1-6 0,-1-14-2215,0-22 0,1-1 2215,-1 14 0,1 8 0,1-15 0,2-5-47,7-2 0,1-2 0,-1-11 0,15 34 0</inkml:trace>
</inkml:ink>
</file>

<file path=ppt/ink/ink1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4:32:46.139"/>
    </inkml:context>
    <inkml:brush xml:id="br0">
      <inkml:brushProperty name="width" value="0.05" units="cm"/>
      <inkml:brushProperty name="height" value="0.05" units="cm"/>
      <inkml:brushProperty name="color" value="#004F8B"/>
    </inkml:brush>
  </inkml:definitions>
  <inkml:trace contextRef="#ctx0" brushRef="#br0">1 40 24575,'-1'-5'0,"3"-4"0,-1 6 0,3-3 0,0 4 0,1 1 0,5-2 0,-2 1 0,2-2 0,-3-1 0</inkml:trace>
</inkml:ink>
</file>

<file path=ppt/ink/ink10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4:46:20.092"/>
    </inkml:context>
    <inkml:brush xml:id="br0">
      <inkml:brushProperty name="width" value="0.025" units="cm"/>
      <inkml:brushProperty name="height" value="0.025" units="cm"/>
      <inkml:brushProperty name="color" value="#5B2D90"/>
    </inkml:brush>
  </inkml:definitions>
  <inkml:trace contextRef="#ctx0" brushRef="#br0">158 228 24575,'0'-6'0,"0"2"0,0 1 0,23 3 0,-2 1 0,50 0 0,-7-4 0,14-1 0,-6-1 0,-4 1 0,2 0-872,10-2 1,8-1 0,-5 1 871,-1-2 0,5-1 0,-6 2 0,11-1 0,3 0 0,-5 0 0,8 0 0,-4 0 0,3 0-1480,-6 1 1,4-1-1,-2 1 1,-11 1 1479,8 0 0,-5 1 0,-4-1 0,4 0 0,-8 0 0,-11 2 0,1-1-904,16-1 1,9-1 0,-16 1 903,5 0 0,-23 2 0,-1 0 0,22 0 1352,-11 2-1352,-11 67 0,-39-27 0,-10 20 0,-3 19 0,-3-10 0,0 17 1260,0 3 1,1-2-1261,1-11-355,1-5 1,2 25 0,2 10 0,-1-4 0,-2-19 354,0 0 0,0 1 0,-1-5 0,3 18 0,0 10 0,0-3 0,-2-14 0,-1-23-1368,-1 12 1368,0-4 0,0-6-320,-2-25 320,-1-5 0,-7 12 0,-4 1 0,0-9 0,-43 2 0,-27 5 0,10-13 0,-5-17 0,4-1 0,-15 1 0,4-5 0,-11-9 0,8-5 0,26 2 0,0 1 573,-35-1 0,-1 1-573,37-1 0,-6 3 0,-14 1 0,-18 2 0,-10 1 0,1 0 0,10-2 0,14 0 0,7 0 0,-3-1 0,-11 0 0,4 0 0,-13 0 0,-8 0 0,-4 1 0,1-1 0,5 0 0,11-1 0,14-1 37,-9 1 1,15-2 0,-5 0-38,-11-1 0,-11 0 0,8-1 0,28-2 0,23-4 1497,-16-12-1497,65-34 0,-19 7 0,64-25 0,-16 27 0</inkml:trace>
</inkml:ink>
</file>

<file path=ppt/ink/ink10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4:46:24.873"/>
    </inkml:context>
    <inkml:brush xml:id="br0">
      <inkml:brushProperty name="width" value="0.025" units="cm"/>
      <inkml:brushProperty name="height" value="0.025" units="cm"/>
      <inkml:brushProperty name="color" value="#5B2D90"/>
    </inkml:brush>
  </inkml:definitions>
  <inkml:trace contextRef="#ctx0" brushRef="#br0">51 346 24575,'-2'6'0,"-1"3"0,0 2 0,-4 79 0,5-54-562,-1 59 562,5-75 139,6 34-139,-5-34 0,2 4 0,-8-46 0,-1-13 0,-8-62 0,5 49 423,-5-50-423,5 40 0,3-37 0,5 16 0,13 21 0,5 6 0,-3 18 0,22 0 0,-29 35 0,23 24 0,-14 5 0,12 41 0,-29-14 0,-26 34 0,-12-15 0,7-20 0,8-13 0</inkml:trace>
</inkml:ink>
</file>

<file path=ppt/ink/ink10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4:46:25.255"/>
    </inkml:context>
    <inkml:brush xml:id="br0">
      <inkml:brushProperty name="width" value="0.025" units="cm"/>
      <inkml:brushProperty name="height" value="0.025" units="cm"/>
      <inkml:brushProperty name="color" value="#5B2D90"/>
    </inkml:brush>
  </inkml:definitions>
  <inkml:trace contextRef="#ctx0" brushRef="#br0">4 75 24575,'-2'-1'0,"1"0"0,10-5 0,-2 3 0,15-6 0,-10 6 0,70-10 0,-50 7 0,50-7 0,-61 8 0,0-2 0,1 0 0</inkml:trace>
</inkml:ink>
</file>

<file path=ppt/ink/ink10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4:46:25.857"/>
    </inkml:context>
    <inkml:brush xml:id="br0">
      <inkml:brushProperty name="width" value="0.025" units="cm"/>
      <inkml:brushProperty name="height" value="0.025" units="cm"/>
      <inkml:brushProperty name="color" value="#5B2D90"/>
    </inkml:brush>
  </inkml:definitions>
  <inkml:trace contextRef="#ctx0" brushRef="#br0">168 164 24575,'-25'75'0,"0"0"0,5-15 0,2-4 0,-12 32 0,17-52 0,-6 21 0,13-42 0,-2 1 0,4-28 0,6-45 0,3-12 0,0-2-231,1-6 1,2 2 230,1 16 0,14-31 0,-6 25 0,18-1 0,-12 78 0,19 65 0,-10 17 230,-10-20 1,-1 3-231,-9-22 0,1-1 0,4 10 0,1-4 0,4 6 0,2-30 0,-15-35 0,-5-24 0</inkml:trace>
</inkml:ink>
</file>

<file path=ppt/ink/ink10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4:46:26.153"/>
    </inkml:context>
    <inkml:brush xml:id="br0">
      <inkml:brushProperty name="width" value="0.025" units="cm"/>
      <inkml:brushProperty name="height" value="0.025" units="cm"/>
      <inkml:brushProperty name="color" value="#5B2D90"/>
    </inkml:brush>
  </inkml:definitions>
  <inkml:trace contextRef="#ctx0" brushRef="#br0">5 224 24575,'-4'-8'0,"43"-22"0,-11 14-1291,35-17 1291,-24 19 0,1 0 421,56-12-421,-19 4 107,-20 6 0,-4 1-107,-9-2 0,-19 7 0,-30 8 164,4 9 0,0 0 0,2 5 0</inkml:trace>
</inkml:ink>
</file>

<file path=ppt/ink/ink10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4:46:35.131"/>
    </inkml:context>
    <inkml:brush xml:id="br0">
      <inkml:brushProperty name="width" value="0.025" units="cm"/>
      <inkml:brushProperty name="height" value="0.025" units="cm"/>
      <inkml:brushProperty name="color" value="#5B2D90"/>
    </inkml:brush>
  </inkml:definitions>
  <inkml:trace contextRef="#ctx0" brushRef="#br0">0 330 24575,'57'-6'0,"1"-1"0,-2 1 0,9-1 0,5 2 0,16 0 0,7 0 0,-2 0 0,-11 1-3038,-3 0 0,-9 0 0,12 1 3038,-5 0 0,10-1 0,5 1 0,4 0 0,0 1 0,-4 0 0,-3 2 0,2 1 0,-1 0 0,-1 1 0,-3 0 0,-5-1-820,7 0 1,-6 0 0,-1 1-1,6-1 820,9 1 0,8-1 0,2 1 0,-6 0 0,-13 0 0,-9 0 0,-10-1 0,4 0 202,8 1 0,7-1 0,0 0 0,-3 0-202,8 1 0,-2-1 0,2 1-21,-9 0 0,5-1 0,-3 1 0,-13-1 21,-1 2 0,-18-5 3017,-18-20-3017,-37 10 5859,-49-16-5859,28 19 0,-56-19 0,39 13 1299,-13-5 0,-6-2-1299,8 3 0,2 1 0,-43-16 97,44 16 0,2 2-97,-28-10 0,96 26 0,5-6 0,55 17 0,7-1 0,-27-5 0,-2 0 0,7 1 0,27 5 0,-5 5 0,-50 2 0,45 11 0,-113 45 0,14-35 0,-21 42 0,10-24 0,-3 3 0,-6 6 0,-1-7 0,-2 0 0,-2 9 0,-1-4 0,8-25 0,0 0 0</inkml:trace>
</inkml:ink>
</file>

<file path=ppt/ink/ink10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4:46:46.450"/>
    </inkml:context>
    <inkml:brush xml:id="br0">
      <inkml:brushProperty name="width" value="0.025" units="cm"/>
      <inkml:brushProperty name="height" value="0.025" units="cm"/>
      <inkml:brushProperty name="color" value="#5B2D90"/>
    </inkml:brush>
  </inkml:definitions>
  <inkml:trace contextRef="#ctx0" brushRef="#br0">1731 94 24575,'0'-6'0,"0"0"0,-8-10 0,-30-7 0,14 5 0,-22-1 0,17 16 0,6 1 0,-44 20 0,-31 19 0,3 5 0,19 6 0,3 6 0,-5-2-1696,5-14 0,-5-1 0,0 0 0,9 3 1696,2 9 0,8 3 0,3 3-603,0 8 1,2 3-1,8-8 603,10-15 0,1 0 0,-13 16 0,-6 7 0,12-15 0,16-15-57,-4 3 57,17-20 0,-12 12 0,11-44 5860,6 4-5860,1-54 0,6-11 0,2 25 1345,1-18 0,3 2-1345,3 28 99,17-38-99,-7 23 0,8-16 0,-13 40 0,-1-2 0,-5 10 0,-11 15 0,-16 41 0,-15 42 0,-1 8 0,0-4 0,3-2 0,5-7 0,17-37 0,-1 11 0,10-11 0,21 0 0,25-28 0,17-10 0,5-6 0,-14 2 0,1-3 0,31-6 0,-5 0 0,-17 1 0,-4 0 0,-55 13 0,27-12 0,-10 3 0,25-12 0,-17 6 0</inkml:trace>
</inkml:ink>
</file>

<file path=ppt/ink/ink10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4:46:37.554"/>
    </inkml:context>
    <inkml:brush xml:id="br0">
      <inkml:brushProperty name="width" value="0.025" units="cm"/>
      <inkml:brushProperty name="height" value="0.025" units="cm"/>
      <inkml:brushProperty name="color" value="#5B2D90"/>
    </inkml:brush>
  </inkml:definitions>
  <inkml:trace contextRef="#ctx0" brushRef="#br0">1 2219 24575,'31'64'0,"0"0"0,-1 0 0,-5-14 0,1 0 0,7 12 0,5 7 0,-4-12 0,14 8 0,7-6 0,15 11 0,-3-5 0,-3-8 0,2 0-365,0 5 1,6 6 0,5-6 364,-10-19 0,5-4 0,-2-3 0,-8-4-2613,3 1 0,-1-2 2613,19 8 0,9 4 0,-12-8 0,-26-16 0,-4-4-72,-2 1 1,11-2 71,15 0 0,18-1 0,13 0 0,4-4 0,-2-5 0,-23-7 0,2-4 0,2-3 0,2-2 0,-1 1 0,0 1 0,-2 4-774,12 4 0,0 4 0,0 1 0,-1 0 0,-1-4 0,-2-4 774,-3-7 0,5-3 0,-2-4 0,-6 0 0,-11 0 0,-16 2-553,-8-3 0,-10 0 553,1 3 0,6-8 434,4-11 0,11-11 1,5-7-1,-1-3 1,-8 3-435,-4-3 0,-6 0 0,-1-1 0,5-4 0,10-4 0,7-4 0,2-2 0,-5-2 0,-10-2 0,-15 4 0,-6-4 0,-5-1 0,-3 3 0,-4 7 0,1-2 0,-6 7 0,0-7 0,1-18 0,0-11 0,-2 0 0,-4 12 0,-3-6 0,-6 1 0,-3 17 0,-1-9 0,-2 0 0,-5 9 0,-7-17 0,-15 5 0,-21 2 0,-14-1 0,-1 11 0,0 12 0,-13 5 0,12 19 0,-15-4 0,-7-1 0,-2 1 0,6 4 0,11 5 0,1 2 0,9 6 0,-6-3 0,-16-6 0,-8-5 0,-1 1 0,10 5 0,-21-7 0,16 8 0,2 3 0,21 9 0,-10-2 0,-6 4-847,-3 9 0,-7 5 0,0 2 1,10-1 846,-6-6 0,-6 3 0,16 6 0,-17 3 0,-8 2 0,2 1 0,11 1 0,20-2 0,13 2 0,4 2 426,-28 3 1,-12 2 0,5 3-427,-7 6 0,10 1 0,-9 2 0,17-6 0,-11 5 0,2 1 0,17-4 0,3 0 0,0 2 275,-2-1 1,1 0-1,-2 4-275,-20 12 0,-3 3 0,9-1 0,13-1 0,4 3 0,8 0 0,-1 5 0,7-2 0,9-1 0,4 3 0,-12 24 0,4 3 0,19-27 0,0 3 0,-7 22 0,-3 10 0,6-11 0,-6 15 2268,4-8 1,-4 2-2269,-3-17 0,3-11 0,7-7 3392,-10 13 0,2-3-3392,20-27 0,0 32 0,9-2 0,1 4 0,13-23 0,18 31 0,-6-16 0,0-3 0,3 1 0,7 10 0,23 16 0,11-27 0,8-9 0,-6-25 0,-17-20 0</inkml:trace>
</inkml:ink>
</file>

<file path=ppt/ink/ink10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4:46:40.008"/>
    </inkml:context>
    <inkml:brush xml:id="br0">
      <inkml:brushProperty name="width" value="0.025" units="cm"/>
      <inkml:brushProperty name="height" value="0.025" units="cm"/>
      <inkml:brushProperty name="color" value="#5B2D90"/>
    </inkml:brush>
  </inkml:definitions>
  <inkml:trace contextRef="#ctx0" brushRef="#br0">0 134 24575,'71'-29'0,"-8"3"0,-34 13 0,34-14 0,-31 12 0,18-7 0,-37 21 0,-10 6 0,2 8 0,-9 17 0,-11 61 0,-2 7 0,2-20 0,-3 12 0,3-11 0,5-23 0,0-3 0,-8 38 0,4-11 0,13-42 0,16 9 0,-4-15 0,14-2 0,-9-24 0</inkml:trace>
</inkml:ink>
</file>

<file path=ppt/ink/ink10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4:46:40.299"/>
    </inkml:context>
    <inkml:brush xml:id="br0">
      <inkml:brushProperty name="width" value="0.025" units="cm"/>
      <inkml:brushProperty name="height" value="0.025" units="cm"/>
      <inkml:brushProperty name="color" value="#5B2D90"/>
    </inkml:brush>
  </inkml:definitions>
  <inkml:trace contextRef="#ctx0" brushRef="#br0">18 1 24575,'-11'31'0,"4"-1"0,8-4 0,37 39 0,10 6 0,-14-15-1939,16 15 0,-2-6 1939,-23-38 895,13 33-895,-31-21 0,-16 28 0,-51-43 0,5-7 0,-2-15 0</inkml:trace>
</inkml:ink>
</file>

<file path=ppt/ink/ink1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4:32:46.661"/>
    </inkml:context>
    <inkml:brush xml:id="br0">
      <inkml:brushProperty name="width" value="0.05" units="cm"/>
      <inkml:brushProperty name="height" value="0.05" units="cm"/>
      <inkml:brushProperty name="color" value="#004F8B"/>
    </inkml:brush>
  </inkml:definitions>
  <inkml:trace contextRef="#ctx0" brushRef="#br0">98 6 24575,'74'-4'0,"-11"2"0,-43 4 0,-3 3 0,-34 52 0,-8-21 0,-13 29 0,-9-11 0,37-37 0,-7 19 0,29-27 0,20 6 0,9 8 0,-4-3 0,-15 25 0,-33-25 0,-65 29 0,15-34 0,-18 2 0,45-14 0</inkml:trace>
</inkml:ink>
</file>

<file path=ppt/ink/ink10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4:46:40.696"/>
    </inkml:context>
    <inkml:brush xml:id="br0">
      <inkml:brushProperty name="width" value="0.025" units="cm"/>
      <inkml:brushProperty name="height" value="0.025" units="cm"/>
      <inkml:brushProperty name="color" value="#5B2D90"/>
    </inkml:brush>
  </inkml:definitions>
  <inkml:trace contextRef="#ctx0" brushRef="#br0">62 1 24575,'-13'56'0,"1"1"0,3 15 0,1 4 0,0 17-940,1-20 0,2-5 0,5-13 0,1-22 0</inkml:trace>
</inkml:ink>
</file>

<file path=ppt/ink/ink10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4:46:41.013"/>
    </inkml:context>
    <inkml:brush xml:id="br0">
      <inkml:brushProperty name="width" value="0.025" units="cm"/>
      <inkml:brushProperty name="height" value="0.025" units="cm"/>
      <inkml:brushProperty name="color" value="#5B2D90"/>
    </inkml:brush>
  </inkml:definitions>
  <inkml:trace contextRef="#ctx0" brushRef="#br0">0 112 24575,'4'30'0,"2"-3"0,59 10 0,-34-22 0,40 11 0,-39-54 0,-21 11 0,0-33 0,-23 25 0,-7-9 0,0 11 0,-13-4 0,8 9 0,-9 0 0,14 11 0,8 37 0,12-11 0,9 28 0</inkml:trace>
</inkml:ink>
</file>

<file path=ppt/ink/ink10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4:46:41.235"/>
    </inkml:context>
    <inkml:brush xml:id="br0">
      <inkml:brushProperty name="width" value="0.025" units="cm"/>
      <inkml:brushProperty name="height" value="0.025" units="cm"/>
      <inkml:brushProperty name="color" value="#5B2D90"/>
    </inkml:brush>
  </inkml:definitions>
  <inkml:trace contextRef="#ctx0" brushRef="#br0">0 172 24575,'62'6'0,"0"0"0,20-8 0,-10-5 0,-32-5 0,30-14 0,-60 13 0,-89-41 0,44 34 0,-15-6 0,-2 4 0,11 21 0,12 2 0,-7 2 0</inkml:trace>
</inkml:ink>
</file>

<file path=ppt/ink/ink10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4:46:41.532"/>
    </inkml:context>
    <inkml:brush xml:id="br0">
      <inkml:brushProperty name="width" value="0.025" units="cm"/>
      <inkml:brushProperty name="height" value="0.025" units="cm"/>
      <inkml:brushProperty name="color" value="#5B2D90"/>
    </inkml:brush>
  </inkml:definitions>
  <inkml:trace contextRef="#ctx0" brushRef="#br0">304 0 24575,'-20'35'0,"1"3"0,9-2 0,-10 37 0,-2 7 0,0 2 0,5-21 0,-2 8 0,0 1 0,-7 26 0,1 1-1171,5 0 1,2 2 1170,5-25 0,-1 3 0,4-8 0,3-3 0,5-10 0,7 7 0</inkml:trace>
</inkml:ink>
</file>

<file path=ppt/ink/ink10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4:46:42.248"/>
    </inkml:context>
    <inkml:brush xml:id="br0">
      <inkml:brushProperty name="width" value="0.025" units="cm"/>
      <inkml:brushProperty name="height" value="0.025" units="cm"/>
      <inkml:brushProperty name="color" value="#5B2D90"/>
    </inkml:brush>
  </inkml:definitions>
  <inkml:trace contextRef="#ctx0" brushRef="#br0">1 165 24575,'81'-26'0,"0"0"0,0 0 0,1-2 0,-9 5 0,21-3 0,-80 23 0,5-1 0,-10 2 0,8 5 0,-13 0 0,6 5 0,-3-4 0</inkml:trace>
</inkml:ink>
</file>

<file path=ppt/ink/ink10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4:46:56.503"/>
    </inkml:context>
    <inkml:brush xml:id="br0">
      <inkml:brushProperty name="width" value="0.025" units="cm"/>
      <inkml:brushProperty name="height" value="0.025" units="cm"/>
      <inkml:brushProperty name="color" value="#5B2D90"/>
    </inkml:brush>
  </inkml:definitions>
  <inkml:trace contextRef="#ctx0" brushRef="#br0">233 10 24575,'-11'0'0,"1"0"0,5 0 0,-10-1 0,8 1 0,-8-2 0,11 1 0,-2-2 0,3 3 0,-2-1 0,1 0 0,0 1 0,-26 8 0,19-4 0,-19 7 0,21-7 0,4-2 0,-7 5 0,0-2 0,0 1 0,-1 3 0,8 3 0,1 4 0,3 1 0,4 1 0,2-5 0,9 4 0,6-4 0,17 3 0,7-5 0,10-1 0,-15-3 0,-10-3 0,-19-2 0,7-14 0,-8 5 0,9-10 0</inkml:trace>
</inkml:ink>
</file>

<file path=ppt/ink/ink10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4:46:59.496"/>
    </inkml:context>
    <inkml:brush xml:id="br0">
      <inkml:brushProperty name="width" value="0.025" units="cm"/>
      <inkml:brushProperty name="height" value="0.025" units="cm"/>
      <inkml:brushProperty name="color" value="#5B2D90"/>
    </inkml:brush>
  </inkml:definitions>
  <inkml:trace contextRef="#ctx0" brushRef="#br0">0 312 24575,'4'-9'0,"-2"5"0,3-3 0,-3 6 0,11 12 0,-6-4 0,10 18 0,-11-10 0,26 55 0,7 7 0,-8-33 0,4 29 0,11-12 0,9-65 0,1-14 0,5 1 0,12-8 0,9-9 0,-25 0 0,1-6 0,-1 0 0,20-12 0,3-4 0,-20 14 0,4-4 0,0-1 0,-7 6 0,13-12 0,-8 5 0,3 1 0,-28 18 0,-46 30 0,-21 17 0,-42 27 0,27-18 0</inkml:trace>
</inkml:ink>
</file>

<file path=ppt/ink/ink10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4:46:59.861"/>
    </inkml:context>
    <inkml:brush xml:id="br0">
      <inkml:brushProperty name="width" value="0.025" units="cm"/>
      <inkml:brushProperty name="height" value="0.025" units="cm"/>
      <inkml:brushProperty name="color" value="#5B2D90"/>
    </inkml:brush>
  </inkml:definitions>
  <inkml:trace contextRef="#ctx0" brushRef="#br0">0 208 24575,'3'-6'0,"-1"2"0,1 3 0,9 34 0,-6-12 0,6 30 0,-9-20 0,5 23 0,4 6 0,14 18 0,20-7 0,17-10 0,10-41 0,12-21-569,5-9 0,9-11 0,-2-7 569,-24 3 0,-1-5 0,0-3 0,-1 0 0,3-3 0,0-2 0,-2 0 0,-2-1 0,11-8 0,-3-1 0,-5 3 0,9-9 0,-9 5 0,-23 17 0,-7 2 0,1-7 0,-52 34 0</inkml:trace>
</inkml:ink>
</file>

<file path=ppt/ink/ink10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4:44:07.918"/>
    </inkml:context>
    <inkml:brush xml:id="br0">
      <inkml:brushProperty name="width" value="0.025" units="cm"/>
      <inkml:brushProperty name="height" value="0.025" units="cm"/>
      <inkml:brushProperty name="color" value="#5B2D90"/>
    </inkml:brush>
  </inkml:definitions>
  <inkml:trace contextRef="#ctx0" brushRef="#br0">260 487 24575,'2'-3'0,"-1"-1"0,0 2 0,-1-1 0,0 0 0,0 2 0,-1 0 0,0-2 0,1 2 0,-2-3 0,2 2 0,0-1 0,0-3 0,0 1 0,0-5 0,1-22 0,2-12 0,1-27 0,-2-14 0,-20-8 0,9 34 0,-20 7 0,-14 53 0,16 0 0,-19 9 0,22 7 0,-8 38 0,15-4 0,13 0 0,7 1 0,24 15 0,5-18 0,5-2 0,13 6 0,10 5 0,0-2 0,-21-17-364,2 1 1,-8-4 363,-27-21 0,0 20 0,-13-3 0,-49 29 0,24-33 0,-36 4 0,39-30 0,-18-5 0,-6-8 727,-8-13-727,22-5 0,16-24 0,25 8 0,23-35 0,21 8 0,9-3 0,-5 20 0,-8 8 0,-24 29 0,-1-6 0,-15 19 0,4-5 0,0 0 0,8-10 0,-4 10 0,3-2 0,-4 9 0,0-1 0,1 0 0</inkml:trace>
</inkml:ink>
</file>

<file path=ppt/ink/ink10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4:44:10.370"/>
    </inkml:context>
    <inkml:brush xml:id="br0">
      <inkml:brushProperty name="width" value="0.025" units="cm"/>
      <inkml:brushProperty name="height" value="0.025" units="cm"/>
      <inkml:brushProperty name="color" value="#5B2D90"/>
    </inkml:brush>
  </inkml:definitions>
  <inkml:trace contextRef="#ctx0" brushRef="#br0">482 13 24575,'2'-8'0,"-1"5"0,1 1 0,-2 7 0,-14 69 0,-7 19 0,4-17-1740,2-12 0,-2 12 1,1-13 1739,-6 11-149,-3-1 1,-7 15 0,2-4 148,0 1 0,-1 4 0,3-9 0,-3 10 0,0-1 0,5-10 0,-1 6 0,4-8 0,1 10 0,5-9 0,5-13 0,34-50 0,-9-25 0,22-34 0</inkml:trace>
</inkml:ink>
</file>

<file path=ppt/ink/ink1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4:32:47.112"/>
    </inkml:context>
    <inkml:brush xml:id="br0">
      <inkml:brushProperty name="width" value="0.05" units="cm"/>
      <inkml:brushProperty name="height" value="0.05" units="cm"/>
      <inkml:brushProperty name="color" value="#004F8B"/>
    </inkml:brush>
  </inkml:definitions>
  <inkml:trace contextRef="#ctx0" brushRef="#br0">314 0 24575,'-17'11'0,"-47"19"0,18-10 0,-27 12 0,23-11 0,22-10 0,-8 2 0</inkml:trace>
</inkml:ink>
</file>

<file path=ppt/ink/ink10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4:44:10.607"/>
    </inkml:context>
    <inkml:brush xml:id="br0">
      <inkml:brushProperty name="width" value="0.025" units="cm"/>
      <inkml:brushProperty name="height" value="0.025" units="cm"/>
      <inkml:brushProperty name="color" value="#5B2D90"/>
    </inkml:brush>
  </inkml:definitions>
  <inkml:trace contextRef="#ctx0" brushRef="#br0">0 1 24575,'13'53'0,"0"1"0,7 39 0,-20-55 0,-4 14 0,-1 2 0,-1 1 0,-1 4 0,1 1 0,8 12 0,0-25 0,8 9 0</inkml:trace>
</inkml:ink>
</file>

<file path=ppt/ink/ink10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4:44:11.005"/>
    </inkml:context>
    <inkml:brush xml:id="br0">
      <inkml:brushProperty name="width" value="0.025" units="cm"/>
      <inkml:brushProperty name="height" value="0.025" units="cm"/>
      <inkml:brushProperty name="color" value="#5B2D90"/>
    </inkml:brush>
  </inkml:definitions>
  <inkml:trace contextRef="#ctx0" brushRef="#br0">162 145 24575,'-19'12'0,"10"-5"0,-6 43 0,4 13 0,7-12-1281,0 2 0,2-2 1281,7-12 408,10 14 0,8 3-408,27 12 211,-10-13 0,7-15-211,15-48 0,-1-18 0,16-23 0,-26 1 0,-14-15 0,-38-10 0,-19-12 0,2 11 0,2-23-510,-4 27 0,-6-7 1,1 24 509,-1 33-433,-39 29 1,-9 15 432,0 8 0,-3-2 0,4 5 0,22 11 0</inkml:trace>
</inkml:ink>
</file>

<file path=ppt/ink/ink10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4:45:15.382"/>
    </inkml:context>
    <inkml:brush xml:id="br0">
      <inkml:brushProperty name="width" value="0.025" units="cm"/>
      <inkml:brushProperty name="height" value="0.025" units="cm"/>
      <inkml:brushProperty name="color" value="#5B2D90"/>
    </inkml:brush>
  </inkml:definitions>
  <inkml:trace contextRef="#ctx0" brushRef="#br0">0 435 24575,'2'-7'0,"0"0"0,0-4 0,1 7 0,4 5 0,-2 6 0,3 7 0,-2 5 0,6 39 0,2 3 0,12 11 0,3 0 0,-4-10 0,1-11 0,2-11 0,0-28 0,52-28 0,-35-2 0,5-9-1357,5-11 0,11-14 0,5-5 1,-3 0-1,-10 9 1357,13-10 0,-3-1 0,-3 0 0,9-9 0,-4 3 0,-18 17 0,-11 10 0,-1 3 0,1 0 0,6-6 0,17-8 0,-54 42 0,-15 18 0,-23 9 0,-18 6 0,-4 1 0,-9 2 0</inkml:trace>
</inkml:ink>
</file>

<file path=ppt/ink/ink10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4:45:15.813"/>
    </inkml:context>
    <inkml:brush xml:id="br0">
      <inkml:brushProperty name="width" value="0.025" units="cm"/>
      <inkml:brushProperty name="height" value="0.025" units="cm"/>
      <inkml:brushProperty name="color" value="#5B2D90"/>
    </inkml:brush>
  </inkml:definitions>
  <inkml:trace contextRef="#ctx0" brushRef="#br0">0 137 24575,'40'42'0,"-28"9"0,-3 5 0,9-9 0,-2 1-1523,-9 17 1,-5-6 1522,2-21 0,23 50 0,-9-45 0,19 34 961,-14-59-961,21-3-1440,24-33 0,28-23 0,6-6 1,-18 10 1439,-12 12 0,-1-2 0,-3-2 0,14-9 0,2-2 0,-8 3 0,-19 6 0,6-14 0,6-8 0,4-3 0,-22 16 0,0 0 0,27-20 0,-5 4 0,-15 12 1059,-26 24-1059,-30 25 0,-10 34 0,-11 3 0,-4 11 0,-5-10 0</inkml:trace>
</inkml:ink>
</file>

<file path=ppt/ink/ink10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4:49:38.539"/>
    </inkml:context>
    <inkml:brush xml:id="br0">
      <inkml:brushProperty name="width" value="0.025" units="cm"/>
      <inkml:brushProperty name="height" value="0.025" units="cm"/>
      <inkml:brushProperty name="color" value="#5B2D90"/>
    </inkml:brush>
  </inkml:definitions>
  <inkml:trace contextRef="#ctx0" brushRef="#br0">1 1465 24575,'19'44'0,"0"-4"0,-2-13 0,57 28 0,-30-30-1463,1-1 0,1-5 1463,2-16-1350,13-20 1,25-15 0,12-8-1,1-2 1,-14 5 1349,4-3 0,-8 0 0,9-3-51,-15 9 0,8-1 1,4-3-1,2-1 0,0-5 1,-3-3 50,-6-2 0,3-7 0,-1-4 0,-1-1 0,-3 2 0,-5 3 0,-7 7-870,-1 0 0,-9 7 0,0-1 1,7-5 869,9-8 0,11-8 0,3-4 0,-1 2 0,-8 4 0,-14 10 0,12-12 0,-13 7 0,0 1 0,1-1 0</inkml:trace>
</inkml:ink>
</file>

<file path=ppt/ink/ink10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4:49:38.947"/>
    </inkml:context>
    <inkml:brush xml:id="br0">
      <inkml:brushProperty name="width" value="0.025" units="cm"/>
      <inkml:brushProperty name="height" value="0.025" units="cm"/>
      <inkml:brushProperty name="color" value="#5B2D90"/>
    </inkml:brush>
  </inkml:definitions>
  <inkml:trace contextRef="#ctx0" brushRef="#br0">1 993 24575,'6'48'0,"2"2"0,22 15 0,8 2 0,4-3-2406,2-1 0,5-7 2406,7-29 0,13-24 0,21-10 0,0-8 0,-1-10 0,1-9 0,4 1-1150,-13 10 0,4 1 0,1-3 0,-2-7 1150,-8-5 0,1-8 0,-1-3 0,-3 0 0,-7 4-812,5-6 0,-8 1 1,4-3 811,0-1 0,4-3 0,0-2 0,-4 2-239,7-9 1,-5 2 0,1-2-1,-16 13 1,1 0 0,-1-1 0,1 0-1,1-2 1,0 0 0,-1-1-1,1 1 1</inkml:trace>
</inkml:ink>
</file>

<file path=ppt/ink/ink10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4:49:39.456"/>
    </inkml:context>
    <inkml:brush xml:id="br0">
      <inkml:brushProperty name="width" value="0.025" units="cm"/>
      <inkml:brushProperty name="height" value="0.025" units="cm"/>
      <inkml:brushProperty name="color" value="#5B2D90"/>
    </inkml:brush>
  </inkml:definitions>
  <inkml:trace contextRef="#ctx0" brushRef="#br0">1 629 24575,'90'12'0,"1"0"0,-8-1 0,9-12 0,-23-15 0,11-10 0,7-8 0,1-2 0,-4 1 0,-9 5-703,16-6 1,-9 3 0,10-6 0,-22 9 0,9-4 0,5-3-1,2-1 1,-2 1 0,-7 0 0,-10 4 0,10-10 0,0-1 0,0 0-1</inkml:trace>
</inkml:ink>
</file>

<file path=ppt/ink/ink10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4:51:13.018"/>
    </inkml:context>
    <inkml:brush xml:id="br0">
      <inkml:brushProperty name="width" value="0.025" units="cm"/>
      <inkml:brushProperty name="height" value="0.025" units="cm"/>
      <inkml:brushProperty name="color" value="#5B2D90"/>
    </inkml:brush>
  </inkml:definitions>
  <inkml:trace contextRef="#ctx0" brushRef="#br0">51 184 24575,'-21'-7'0,"3"1"0,14 5 0,-4-1 0,39-7 0,-12 3 0,38-7 0,-15 5 0,40-5 0,16-1 0,-12 3 0,9 1-722,-7 1 0,12-1 0,2 0 1,-8 2 721,-3 1 0,-5 1 0,2 1 0,-9 0 0,5 0 0,-4 1 0,-9 0 0,5 0 0,-11 0 0,26 1 0,-96 8 0,-22 3 0,-19 7 0,15-3 0</inkml:trace>
</inkml:ink>
</file>

<file path=ppt/ink/ink10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4:51:13.640"/>
    </inkml:context>
    <inkml:brush xml:id="br0">
      <inkml:brushProperty name="width" value="0.025" units="cm"/>
      <inkml:brushProperty name="height" value="0.025" units="cm"/>
      <inkml:brushProperty name="color" value="#5B2D90"/>
    </inkml:brush>
  </inkml:definitions>
  <inkml:trace contextRef="#ctx0" brushRef="#br0">9 0 24575,'0'3'0,"0"-1"0,0 1 0,-4 77 0,3-32-1483,-1 9 1,1 2 1482,1 8-278,2 4 0,0 18 0,0 2 278,-1-1 0,1 2 0,0 8 0,-1-16 0,2 7 0,-1 3 0,0 1 0,1-4 0,0-6 0,0-1 0,0-1 0,0 0 0,1 1 0,0 3 0,0 1 0,1 0 0,0-3 0,0-5 0,0 20 0,1-7 0,2 3 0,0-11 0,2 5 0,0-5 0,0-13 0,-2-10 0,1-6 0,7 19 0,-1 1 0</inkml:trace>
</inkml:ink>
</file>

<file path=ppt/ink/ink10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4:51:14.427"/>
    </inkml:context>
    <inkml:brush xml:id="br0">
      <inkml:brushProperty name="width" value="0.025" units="cm"/>
      <inkml:brushProperty name="height" value="0.025" units="cm"/>
      <inkml:brushProperty name="color" value="#5B2D90"/>
    </inkml:brush>
  </inkml:definitions>
  <inkml:trace contextRef="#ctx0" brushRef="#br0">0 1 24575,'2'2'0,"0"3"0,2 1 0,21 60 0,-11-10 0,13 37 0,-15-4 0,-4 0 0,1 0-2474,0 1 0,-2-1 2474,-1-9-356,-2 6 1,1 19-1,0-3 356,-1-28 0,-1-3 0,2 13-685,0-7 1,2 12-1,1 9 1,1 3-1,-1-3 1,0-7 0,-2-13 684,2 13 0,-2-12 0,1 6-718,4 15 1,1 11 0,0-6-1,-3-25 718,2 0-89,0 12 0,-1 2 0,0 3 0,-1-10 0,0 1 1</inkml:trace>
</inkml:ink>
</file>

<file path=ppt/ink/ink1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4:32:47.881"/>
    </inkml:context>
    <inkml:brush xml:id="br0">
      <inkml:brushProperty name="width" value="0.05" units="cm"/>
      <inkml:brushProperty name="height" value="0.05" units="cm"/>
      <inkml:brushProperty name="color" value="#004F8B"/>
    </inkml:brush>
  </inkml:definitions>
  <inkml:trace contextRef="#ctx0" brushRef="#br0">12 61 24575,'22'-10'0,"2"0"0,1 1 0,0 0 0,65-5 0,-56 11 0,50-2 0,-84 42 0,0-17 0,-13 24 0,0-27 0,-1 0 0,-29 30 0,22-20 0,-13 16 0,47-24 0,8-9 0,43 24 0,-36-19 0,15 13 0,-37-18 0,-12 10 0,-9 2 0,-4 0 0,-25-3 0,-7-4 0,-12-7 0,12 3 0,2-3 0,-6-13 0</inkml:trace>
</inkml:ink>
</file>

<file path=ppt/ink/ink10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4:51:15.158"/>
    </inkml:context>
    <inkml:brush xml:id="br0">
      <inkml:brushProperty name="width" value="0.025" units="cm"/>
      <inkml:brushProperty name="height" value="0.025" units="cm"/>
      <inkml:brushProperty name="color" value="#5B2D90"/>
    </inkml:brush>
  </inkml:definitions>
  <inkml:trace contextRef="#ctx0" brushRef="#br0">1 291 24575,'46'-1'0,"0"-1"0,-12-1 0,37-3 0,8-2 0,6 1-3480,2-1 0,0 0 3480,-3 3 0,-3 0 0,17 0 0,-10 1 0,-18 0 0,1 1 0,1 0 0,10-1 0,5 0 0,-2 0 0,-3-2 0,1-1 0,-2 0 0,-4 0 0,-1 1 0,-5 0 0,5-1-933,26-3 0,5 0 0,-19 0 933,9-5-47,-30 4 1,-5-1 46,-11 2-63,4 0 1,-11 1 62,-38 6 2424,-5-1-2424,-10-13 0,0 3 0,-8-11 0</inkml:trace>
</inkml:ink>
</file>

<file path=ppt/ink/ink10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4:51:16.831"/>
    </inkml:context>
    <inkml:brush xml:id="br0">
      <inkml:brushProperty name="width" value="0.025" units="cm"/>
      <inkml:brushProperty name="height" value="0.025" units="cm"/>
      <inkml:brushProperty name="color" value="#5B2D90"/>
    </inkml:brush>
  </inkml:definitions>
  <inkml:trace contextRef="#ctx0" brushRef="#br0">0 304 24575,'10'23'0,"0"1"0,-1 3 0,16 54 0,-12-40 0,12 39 0,-13-43 0,32 13 0,-4-22 0,18 0 0,1-47 0,4-28 0,14-21 0,-9 9-2597,-19 22 0,-1-1 2597,21-22 0,9-10 0,-15 12 0,-6 6-1236,-9 5 0,1 0 1236,4-2-249,18-21 249,-71 69 0,-23 19 0,4-5 0,-19 16 0</inkml:trace>
</inkml:ink>
</file>

<file path=ppt/ink/ink10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4:51:17.232"/>
    </inkml:context>
    <inkml:brush xml:id="br0">
      <inkml:brushProperty name="width" value="0.025" units="cm"/>
      <inkml:brushProperty name="height" value="0.025" units="cm"/>
      <inkml:brushProperty name="color" value="#5B2D90"/>
    </inkml:brush>
  </inkml:definitions>
  <inkml:trace contextRef="#ctx0" brushRef="#br0">1 1 24575,'1'10'0,"3"68"0,-2-38-1953,3 54 1953,-4-55 127,6 12 0,4 4-127,4 11 0,-2-13 0,2-4 411,6-9-411,40-2 0,-22-21 0,15-5 0,10-10 0,14-25 0,2-11 0,2 3 0,5-9-1425,-16-2 1,8-9 0,-2-1-1,-11 7 1425,-3 1 0,-6 1 0,1-4 0,1-3 0,-19 14 202,-27 21-202,-4 1 0,-3 4 0,0 0 0,-13 6 0,-1 1 0,-12 7 0</inkml:trace>
</inkml:ink>
</file>

<file path=ppt/ink/ink10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4:51:21.690"/>
    </inkml:context>
    <inkml:brush xml:id="br0">
      <inkml:brushProperty name="width" value="0.025" units="cm"/>
      <inkml:brushProperty name="height" value="0.025" units="cm"/>
      <inkml:brushProperty name="color" value="#5B2D90"/>
    </inkml:brush>
  </inkml:definitions>
  <inkml:trace contextRef="#ctx0" brushRef="#br0">198 392 24575,'3'-1'0,"1"-1"0,40-17 0,-9 2 0,27-14 0,4-2 0,-10 4-968,-5 2 0,-4 2 968,-14 8 140,12-8 0,2-1-140,4-1 0,4-5 0,-5 2 0,-27 16 0,-68 43 0,15-10 0,-40 26 0,-2 2 0,29-18 0,1-1 0,-1-1 0,3 0 1456,-19 12-1456,17-9 0,-2-1 200,32-19-200,11-7 0,2 0 0,7-2 0,3-1 0,38-13 0,27-11 0,-5 0 0,-8 2 0,4-4-1696,18-6 0,17-7 0,0-1 0,-18 7 1696,-18 5 0,-6 1 0,36-17 0,-18 8 0,-59 27 0,-7 4 0,-26 14 0,-25 15 0,-11 6 0,-4 1 0,-7 5 0,-18 11 0,-11 6 0,6-3 0,5-3 0,2-2 0,10-5 0,-3 2 0,1 0 0,2 1 0,1 0 0,10-6 0,-20 14 2675,-2-1 0,28-11-2675,54-35 0,46-13 0,36-15 0,-10 3 0,15-3-1552,-11 2 0,15-5 1,-16 4 1551,3-4-439,-13 3 1,13-4-1,-4 0 439,7-3 0,2-1 0,-11 4 0,10-4 0,-3 1 0,-13 5 0,-8 1 0,-8 3 0,14-5 0,-28 9 0,-47 18 0,-40 19 0,-28 16 0,9-4 0,-17 6-978,12-5 1,-12 7-1,14-7 978,-2 3 0,0 0-61,10-5 1,-12 6-1,2-2 61,-11 5 0,-6 3 0,9-4 0,-10 5 0,-1 0 0,12-6 0,-7 4 0,6-4 0,-15 9 0,14-7 0,39-17 0,82-24 0,22-8 0,-3-4 0,23-4 0,8-4 0,-27 1 0,4-3 0,0 2 0,10-4 0,2 0 0,-5 1 0,3 0 0,-5 1 0,9-3 0,-1 1 0,11-4 0,2-1 0,-5 2 0,-14 5 0,13-4 0,-13 5 1611,-5 5 0,-27 12-1611,-49 15 0,-38 15 0,-12 2 1326,-9 5-1326,2-2 0,-23 11 0,-10 5 0,5-2 0,16-8-1000,0 0 0,0-1 1000,2 0 0,-16 6 0,-4 2 0,9-2 0,23-8 585,-6 17-585,54-32 0,1 12 0,89-47-868,-7-1 1,23-7-1,10-3 1,-4 2 0,-17 4 867,5-1 0,0 1 161,-6 0 1,19-5 0,2-2-1,-15 6 1,-31 9-162,-28 10 440,-8 0-440,-20 36 0,-3-15 0,-18 29 0,4-23 0</inkml:trace>
</inkml:ink>
</file>

<file path=ppt/ink/ink10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4:51:22.908"/>
    </inkml:context>
    <inkml:brush xml:id="br0">
      <inkml:brushProperty name="width" value="0.025" units="cm"/>
      <inkml:brushProperty name="height" value="0.025" units="cm"/>
      <inkml:brushProperty name="color" value="#5B2D90"/>
    </inkml:brush>
  </inkml:definitions>
  <inkml:trace contextRef="#ctx0" brushRef="#br0">594 81 24575,'75'-26'0,"-19"7"0,-6 3 0,-27 9 0,22-6 0,-67 24 0,-2 0 0,-23 10 0,-4 2 0,-3 1-268,-1 1 0,-2-1 268,-19 7 0,1-2 0,-6 1 0,16-6 0,2 2 0,-12 7 0,11-1 0,30-11 0,54-9 0,24-18 0,8-1 0,22-8 0,21-7 0,-12 4 0,-30 7 0,0-1 0,28-7 0,12-3 0,-16 5 0,5 7 0,-63 11 0,8 7 0,-80 25 0,-60 17 0,16-7 0,50-20 0,0 1-130,-39 17 1,-14 6 0,29-9 129,42-14 0,45 7 0,55-21 0,-7-9 0,7-4 0,10-10 0,0-1 0,-9 0 0,-8 6 0,-3 13 0,-92 43 0,-25 10 0,4-4 0,-15 3 0,6-4 0,41-28 924,27 4-924,28-14 0,7-1 0,46-27 0,-5-4 0,-9 2 0,-13 2 0,-106 43 0,-21 9 0,-18 7 0,18-8 0,43-24 0</inkml:trace>
</inkml:ink>
</file>

<file path=ppt/ink/ink10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4:51:23.409"/>
    </inkml:context>
    <inkml:brush xml:id="br0">
      <inkml:brushProperty name="width" value="0.025" units="cm"/>
      <inkml:brushProperty name="height" value="0.025" units="cm"/>
      <inkml:brushProperty name="color" value="#5B2D90"/>
    </inkml:brush>
  </inkml:definitions>
  <inkml:trace contextRef="#ctx0" brushRef="#br0">0 527 24575,'86'-22'0,"0"0"0,-1 1 0,-5 0 0,-1 1 0,-10 3 0,-18 4 0,5-3 0,17-5 0,19-8 0,9-3 0,-5 1 0,-17 6-4237,3-1 1,0 1 4236,-6 1 0,17-6 0,2-1 0,-12 4 0,-26 8 0,-18 4 1714,16-5-1714,-41 11 0,8-2 0,-42 13 0</inkml:trace>
</inkml:ink>
</file>

<file path=ppt/ink/ink10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5:19:40.474"/>
    </inkml:context>
    <inkml:brush xml:id="br0">
      <inkml:brushProperty name="width" value="0.025" units="cm"/>
      <inkml:brushProperty name="height" value="0.025" units="cm"/>
      <inkml:brushProperty name="color" value="#E71224"/>
    </inkml:brush>
  </inkml:definitions>
  <inkml:trace contextRef="#ctx0" brushRef="#br0">1 0 24575,'3'59'0,"-2"-35"0,8 51 0,17 3 0,-14-42 0,16 39 0,16-22 0,-27-34 0,25 25 0,-3-74 0,-12 2 0,17-15 0,-24 14 0,-7 10 0,-5 6 0,-4-8 0,-11 23 0,-6-1 0,-7 18 0</inkml:trace>
</inkml:ink>
</file>

<file path=ppt/ink/ink10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5:19:44.873"/>
    </inkml:context>
    <inkml:brush xml:id="br0">
      <inkml:brushProperty name="width" value="0.025" units="cm"/>
      <inkml:brushProperty name="height" value="0.025" units="cm"/>
      <inkml:brushProperty name="color" value="#E71224"/>
    </inkml:brush>
  </inkml:definitions>
  <inkml:trace contextRef="#ctx0" brushRef="#br0">1 389 24575,'89'8'0,"-52"-6"0,13 3 0,1-2 0,-5-2 0,-9-1 0,14 0 0,7 0 0,19 1 0,8 0 0,-26-1 0,0 1 0,20 1 0,12-3 0,-8-3 0,12-3 0,2-2 0,-9 2 0,-11 0 0,-7 0 0,7 0-1493,10-1 1,10-1 0,-2 1 0,-14 0 1492,1-1 0,-18 3 0,-23 4-169,-2 0 169,0 0 0,32 3 0,23 1 0,-13 0 0,9-1 0,-8 1 0,25 1 0,-3 0 0,-26 0 0,-10-1-734,14 2 0,-5-1 734,-43-2 0,-1 0 0,38-2 0,25-2 0,-13 0 0,2 1 0,-4-1 0,14 0 0,-22 0 0,-31 1 0,40 0 0,-6 0 0,6 1 0,13 2 0,-56-1 4902,35 0-4902,-46 0 209,16 0-209,37 3 0,9 0 0,-41-1 0,3-1 0,36 3 0,14-1 0,-18 0 0,-4 0 0,-12-1 0,-5-1 0,-19 0 2052,49-1-2052,-19 0 0,1 0 0,-20 0 0,-2 0 0,10 0 0,-9 0 0,-18 0 0,31-2 0,6 0 0,-6 1 221,-1-1 1,7-1-222,-2-1 0,-9 0 0,-7 2 0,12-2 0,-1 1 0,-25 3 0,39-1 0,3-1 0,-4-2 0,3 0 0,-30 1 0,3-1 0,20 0 0,10-1 0,-9 1 0,-14 1 0,1-1 0,28-1 0,14-1 0,-18 1 0,6 0 0,-14-1 0,-7 1 0,-34 2 0,34-4 0,3 3 0,-7 0 0,3 2 0,-19 1 0,4 2 0,25 2 0,12 2 0,-10-1 0,-20 0 0,-3-1 0,37 4 0,-1 0 0,-39-2 0,-9-1 0,-4 0 0,52 5 0,-25 0 0,-12-3-769,12 2 769,-33-5 0,50 2 0,6 1 0,-26-2-1143,29 2 0,-6-1 1143,-56-3 0,33 0 0,13 1 0,-2-3 0,0 0 0,6 2 0,-4 0-569,-14-3 1,-15 0 568,-32 0 635,50 1-635,3-1 0,-1 3 0,16 0 0,-10 0 0,-22-1 0,-2 1 777,45 1 1,-6 0-778,-28 1 0,17-3 0,3-1 0,5 1 0,-13 1 0,-6-4 0,-25-11 0,-28 6 1290,16-10-1290,-24 7 0,21-38 0,-10 2 0,12-22-146,-19 13 0,-10 10 0,-3-3 0</inkml:trace>
</inkml:ink>
</file>

<file path=ppt/ink/ink10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5:19:46.233"/>
    </inkml:context>
    <inkml:brush xml:id="br0">
      <inkml:brushProperty name="width" value="0.025" units="cm"/>
      <inkml:brushProperty name="height" value="0.025" units="cm"/>
      <inkml:brushProperty name="color" value="#E71224"/>
    </inkml:brush>
  </inkml:definitions>
  <inkml:trace contextRef="#ctx0" brushRef="#br0">0 99 24575,'12'0'0,"-2"0"0,27 2 0,-17 0 0,25 3 0,-22-3 0,4 0 0,44-1 0,28-1 0,-12-1 0,-37 1 0,1 0 0,34 0 0,23-1 0,-2 0 0,-24 0-3244,3-1 3244,-3 1 0,-1 0 0,3-1 0,-1-2 0,2-1 0,-30 2 0,-1 0 0,29-3 0,-8 1 0,-22 0 0,-5-1 0,33-3 0,-15 2 0,0-1 0,16-1 0,-24 0 0,-12 0 0,-36 4 0,1-5 0</inkml:trace>
</inkml:ink>
</file>

<file path=ppt/ink/ink10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5:19:48.684"/>
    </inkml:context>
    <inkml:brush xml:id="br0">
      <inkml:brushProperty name="width" value="0.025" units="cm"/>
      <inkml:brushProperty name="height" value="0.025" units="cm"/>
      <inkml:brushProperty name="color" value="#E71224"/>
    </inkml:brush>
  </inkml:definitions>
  <inkml:trace contextRef="#ctx0" brushRef="#br0">0 111 24575,'85'0'0,"-7"0"0,-25 0-2013,0 0 2013,0 0 0,16 0 0,18 1 0,-11 0 0,20-1-1291,-21 1 0,12 0 1,-19-1 1290,-19 0 0,0 0 0,32-3 0,24-1 0,-16 0 0,11 2-628,-11-2 1,14 0 0,-27 1 627,-40 3 0,2 0-14,17 1 1,19 0 0,1-1 13,1 1 0,1-1 0,4 0 0,11 1 0,4-1 0,1 0-386,-13-1 0,3 0 0,-3-1 0,-10 1 386,5-2 0,-5 1 1248,14-1 0,10-1-1248,-21 1 0,9-1 0,-3 0 0,-13 1 927,-13 0 0,0 1-927,37-3 0,16 0 0,-15 2-66,-29 2 1,-8 1 65,-5-1 0,3 1 0,43-1 0,-3 2 0,-19-2 1528,-22 1 1,-4 0-1529,-15-2 0,52-2 0,-23 1 0,3 0 0,0-1 0,-2 0 0,-14 1 0,-4-1 0,-9-1 0,0-1 0,-33 2 0</inkml:trace>
</inkml:ink>
</file>

<file path=ppt/ink/ink1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4:33:19.474"/>
    </inkml:context>
    <inkml:brush xml:id="br0">
      <inkml:brushProperty name="width" value="0.05" units="cm"/>
      <inkml:brushProperty name="height" value="0.05" units="cm"/>
      <inkml:brushProperty name="color" value="#004F8B"/>
    </inkml:brush>
  </inkml:definitions>
  <inkml:trace contextRef="#ctx0" brushRef="#br0">587 162 24575,'-7'-5'0,"1"1"0,4 4 0,0 0 0,-13 0 0,7 0 0,-10 0 0,11-1 0,-17-3 0,13 1 0,-12-2 0,6-1 0,-2-4 0,-12-6 0,-9-8 0,10 7 0,-11 0 0,-7 30 0,2 27 0,-4 16 0,24 0 0,18-1 0,11 3 0,48 28 0,-26-29 0,8-2 0,21-11 0,7-12 0,32-7 0,-17-9 0,-13-17 0,-35-3 0,26-57 0,-3-15 0,-22 17 0,17-15 0,-13-3 0,-56 3 0,10 43 0,-14-26 0,8 36 0,3 5 0,-64-17 0,46 22 0,-57-10 0,63 19 0,-8 2 0,11 1 0,0 1 0,-25 48 0,-1 13 0,20-22 0,-14 42 0,13 1 0,39-48 0,8 31 0,-3-29 0,14 4 0,4-1 0,7 4-833,26 22 833,-35-61 0,31-16 0,-27 2 0,38-19 0,-36 2 0,1-16 0,-3-9 0,0-44 0,-12 34 0,-9-2 0,-27 1 0,-11 5 0,-17-7 833,-14 1-833,16 31 0,-40 16 0,-5 7 0,20-3-969,-22 5 0,12 8 969,56 12-802,-21 36 802,20-18 0,-20 57 0,34-20 0,13-3 0,9 4 0,8-11 0,6-3 0,12 6 0,3-6 0,22 4 927,-6-39 1,7-16-928,7-30 0,-2-9 0,-11 22 0,-2-3 0,9-21 0,-13-6 0,-32 2 885,-7 8-885,-7-24 0,-21-6 0,-51 19 0,-31 8 0,15-3 0,33-16 0,-2 5 0,-36 13 0,-16 10 0,24 17 0,34 27 0</inkml:trace>
</inkml:ink>
</file>

<file path=ppt/ink/ink10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5:19:51.262"/>
    </inkml:context>
    <inkml:brush xml:id="br0">
      <inkml:brushProperty name="width" value="0.025" units="cm"/>
      <inkml:brushProperty name="height" value="0.025" units="cm"/>
      <inkml:brushProperty name="color" value="#E71224"/>
    </inkml:brush>
  </inkml:definitions>
  <inkml:trace contextRef="#ctx0" brushRef="#br0">0 102 24575,'15'2'0,"2"1"0,64 12 0,-37-8-2412,51 9 2412,-52-11-1411,16-2 1,27 0 0,13 1 0,-3-1 0,-18 0 1410,1-1 0,7 0 0,-17-1 0,18 0 0,14 0 0,8 0 0,3 1 0,-2-2 0,-8 1 0,-11-1 0,-18 0-805,4 0 0,-17-1 1,11 0 804,6 0 0,14-1 0,6 1 0,-2 0 0,-11 0 0,-18 0 0,-11 0 0,-1-1 0,14-1 0,19-2 0,5 1 0,-3-1 0,-15 1-1083,4 0 0,-1 0 1083,14-1 0,18-1 0,-6 0 0,-31 2 0,-29-1 3189,-5 2-3189,31-13 4768,-50 2-4768,2-18 0,-49 12 0,-17-4 0</inkml:trace>
</inkml:ink>
</file>

<file path=ppt/ink/ink10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5:19:52.541"/>
    </inkml:context>
    <inkml:brush xml:id="br0">
      <inkml:brushProperty name="width" value="0.025" units="cm"/>
      <inkml:brushProperty name="height" value="0.025" units="cm"/>
      <inkml:brushProperty name="color" value="#E71224"/>
    </inkml:brush>
  </inkml:definitions>
  <inkml:trace contextRef="#ctx0" brushRef="#br0">0 0 24575,'67'29'0,"0"-1"0,1 1 0,3-4 0,23 6 0,4 0 0,-14-4 0,-2-1 0,-1-2-1988,-1 2 0,13 4 0,-4-3 0,-22-7 1988,-7-6 2230,-43-11-2230,5-12 0,-10 4 0,4-9 0</inkml:trace>
</inkml:ink>
</file>

<file path=ppt/ink/ink10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5:19:59.052"/>
    </inkml:context>
    <inkml:brush xml:id="br0">
      <inkml:brushProperty name="width" value="0.025" units="cm"/>
      <inkml:brushProperty name="height" value="0.025" units="cm"/>
      <inkml:brushProperty name="color" value="#E71224"/>
    </inkml:brush>
  </inkml:definitions>
  <inkml:trace contextRef="#ctx0" brushRef="#br0">0 13 24575,'5'-2'0,"-1"0"0,-2 1 0,0-1 0,-1 1 0,1 1 0,5-2 0,-2 1 0,5 0 0,-2 2 0,1-1 0,1 2 0,1-1 0,53 1 0,45 2 0,11-1 0,-25 0 0,-34-2 0,2 0 0,8 1 0,21 0 0,9 0 0,-1 0 0,-13 0 0,-23-2-2574,11-1 2574,3 1 0,-5 0 0,-30 0 0,9 1 0,6 0 0,31 0 0,-27 0 0,7-1 0,32-1 0,-6 0 0,-22 0 0,18-1 0,-15 1 0,-60 0 0,12-1 0,-21 1 0,4-1 0,-5 2 643,2-2 1,-9 2-1,1-1 1</inkml:trace>
</inkml:ink>
</file>

<file path=ppt/ink/ink10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5:20:00.806"/>
    </inkml:context>
    <inkml:brush xml:id="br0">
      <inkml:brushProperty name="width" value="0.025" units="cm"/>
      <inkml:brushProperty name="height" value="0.025" units="cm"/>
      <inkml:brushProperty name="color" value="#E71224"/>
    </inkml:brush>
  </inkml:definitions>
  <inkml:trace contextRef="#ctx0" brushRef="#br0">0 123 24575,'43'-3'0,"1"0"0,0 0 0,14-2 0,16-1 0,-5 0 0,-8 1 0,3-1 0,29-1 0,15-2 0,-17 1 0,-36 4 0,-5 0 0,14-1 0,-3 1 0,1 1 0,-2 1 0,2 1 0,18-2 0,-16 2 0,11 1 0,19 3 0,12 1 0,-13-1-3330,-31-2 0,1-1 3330,28 4 0,13 0 0,-11-2-708,-15-4 0,-14-1 708,5 2-816,12-2 0,-2 0 816,-31 0-382,14 0 382,-22 0 0,1 0 0,35 1 0,25 1 0,-15 0 0,7 0 1188,-11 0 1,15-1-1,-15 3-1188,7 5 0,-43-3 0,0 0 0,10 1 0,10-1 0,8 0 0,-9 0 0,26 1 0,-7 0 0,16 1 0,-23-2 0,-29-1 2519,39 5-2519,-57-5 2496,45 3-2496,-15-1 0,27 1 697,-34-4-697,16-4 0,-19 0 0,0-2 0,6-2 0,7-3 0,-2-2 0,27-10 0,-36 7 0,-1 0 0</inkml:trace>
</inkml:ink>
</file>

<file path=ppt/ink/ink10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5:20:01.992"/>
    </inkml:context>
    <inkml:brush xml:id="br0">
      <inkml:brushProperty name="width" value="0.025" units="cm"/>
      <inkml:brushProperty name="height" value="0.025" units="cm"/>
      <inkml:brushProperty name="color" value="#E71224"/>
    </inkml:brush>
  </inkml:definitions>
  <inkml:trace contextRef="#ctx0" brushRef="#br0">1 21 24575,'8'-3'0,"3"0"0,48-3 0,7 2-2835,18 2 1,22 1 0,-12 0 2834,-28 1 0,0 0 0,18 1 0,10 1 0,-18 0 1719,-7 2-1719,1 0 0,16 3 0,-3-1 0,10 0 0,7 1-417,-26-2 1,10 0-1,4 1 1,-1-1 0,-7 0 416,14 1 0,-6-1 0,8 0 0,-10-2 0,7 1 0,3-1 0,-1 0 0,-5-1 0,-2 0 0,-6 0 0,4-1 0,12 0 0,-17-1 0,12 0 0,7 0 0,4-1 0,2 0 0,-1 0 0,-4 0 0,-9 0 0,-10 0-962,18 0 0,-14 0 0,-1 0 1,10-1 961,-9 1 0,12-1 0,6 0 0,0 1 0,-8-1 0,-12 0 0,-20 0 1923,-8 0 1,-7-1-1924,21-1 0,9-1 0,-6 0 0,-5 0 0,1-1 0,5 0 0,5 0 0,-14 1 0,-1-1 0,-26-3 0,-41 6 0,-3-4 0</inkml:trace>
</inkml:ink>
</file>

<file path=ppt/ink/ink10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5:20:39.279"/>
    </inkml:context>
    <inkml:brush xml:id="br0">
      <inkml:brushProperty name="width" value="0.025" units="cm"/>
      <inkml:brushProperty name="height" value="0.025" units="cm"/>
      <inkml:brushProperty name="color" value="#E71224"/>
    </inkml:brush>
  </inkml:definitions>
  <inkml:trace contextRef="#ctx0" brushRef="#br0">0 178 24575,'30'0'0,"0"0"0,51 0 0,-39 0 0,38 1 0,4-1 0,-45 0 0,41 0 0,-58 0 0,-2 0 0,59 4 0,-17-3 0,2 0 0,-11 1 0,-1 0-567,11-1 1,-10-1 566,-23 0 0,-1 1 0,47 4 0,6 1 0,-26-2 0,43 4 0,-6 0 0,-63-6 0,28 3 0,-40-3 0,1 1 0,46-2 0,9-2 0,-24 2 0,16-1 0,15-2 0,-19 1 0,-25-1 0,50 0 0,-61 2 0,31 1 0,1 0 0,15 1 0,0 0 0,-9 0 47,-8 0 0,-6-1-47,-28 1 0,45 2 0,16 1 0,-9-1 0,1 0 0,14 2 0,-2-1-703,-20-2 1,-15 0 702,-27-1 0,61 0 0,-17-1 0,5-3 0,17-2 0,-13 1 0,20-1-821,-2-2 0,-10 0 821,-50 2 0,22-5 0,17-2 0,-10 1 0,12-1-630,2-1 1,17-2 0,-21 4 629,-26 3 1130,40-2-1130,-37 4 0,3 2 0,5 0 0,36-2 0,4 1 0,-2 1 0,-22 0 1242,-18 2 1,-5-1-1243,-16 0 0,51-4 0,-35 2 0,46-6 0,1-1 0,-45 5 422,19-2 0,-6 0-422,-39 5 0,62-3 0,-25 1 0,15 0 0,-1-1 0,-21 2 0,25-3 0,-74 6 0,14-2 0,-15 2 0,9-1 0,-2-4 378,-5 1 1,15-6 0,-8 3 0</inkml:trace>
</inkml:ink>
</file>

<file path=ppt/ink/ink10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5:20:40.511"/>
    </inkml:context>
    <inkml:brush xml:id="br0">
      <inkml:brushProperty name="width" value="0.025" units="cm"/>
      <inkml:brushProperty name="height" value="0.025" units="cm"/>
      <inkml:brushProperty name="color" value="#E71224"/>
    </inkml:brush>
  </inkml:definitions>
  <inkml:trace contextRef="#ctx0" brushRef="#br0">1 107 24575,'97'-11'0,"1"0"0,-1 0 0,-39 5 0,0 1-2217,33-6 1,13-1 0,-27 4 2216,-34 7 0,-1 0-678,26 1 0,3 0 678,-5 1 823,9 1 0,7 0-823,-18 4 0,-2-1 0,-4-3 0,6 0 0,30 2 0,15 2 0,-15-2 0,-31-3 0,-3 0-609,11 0 1,5 2-1,-19-2 609,-22 0 2478,63-3-2478,-31 0 0,16-3 0,21-1 0,-16 0 0,9 0 68,-27 1 0,10-1 1,-19 1-69,-24 2-87,36 0 0,9 1 87,11 0 0,-10 1 0,14 1 0,-16-1 0,6 2 292,-17 0 0,-8 1-292,-32-2 0,20 2 0,3-1 0,-5 0 0,4 0 0,0 1 196,1 0-196,20 1 0,4 0 0,3 0 577,-3 0 1,-10 0-578,-40-1 0,1-1 0,57 4 0,8-1 0,-25-1-936,26 1 1,-6 0 935,-54-4 281,46 1 1,8 0-282,-12 0 0,5 0 0,4-2 0,-18-2 0,-10-2 0,-12 0 0,11 1 0,-1-3-396,-15-3 396,-6 0 0,14-4 0,-9 2 0</inkml:trace>
</inkml:ink>
</file>

<file path=ppt/ink/ink10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5:20:42.696"/>
    </inkml:context>
    <inkml:brush xml:id="br0">
      <inkml:brushProperty name="width" value="0.025" units="cm"/>
      <inkml:brushProperty name="height" value="0.025" units="cm"/>
      <inkml:brushProperty name="color" value="#E71224"/>
    </inkml:brush>
  </inkml:definitions>
  <inkml:trace contextRef="#ctx0" brushRef="#br0">1 2 24575,'2'-1'0,"1"1"0,29 2 0,1 1 0,18 1 0,27-3 0,23 0 0,-14-1 0,-37 1 0,0-1 0,34 0 0,15-1 0,-10 1 0,-9 1 0,-12-1 0,7 1 0,1 0 0,4 1 0,-20 1 0,-3 1 0,37 0 0,-20 1 0,-4-2 0,-5 0 0,3-1 0,-45-2 0,-13-3 0,-15 1 0,-7-3 0,-47 1 0,34 3 0,-38-1 0,43 2 0,-61 5 0,11-3 0,-15 0 0,-3 0 0,-11-1 0,26-2 0,-9-2 0,13 0 0,-5 0 0,-4-1 0,27 1 0,90 4 0,-15 0 0,47 3 0,-34-2 0,32 1 0,10 0 0,-23-2 0,4-1 0,21 0 0,10-1 0,-10-1 0,-20 1 0,-4-1 0,24-3 0,-10 0 0,-29 2 0,4-1 0,-27 4 0,30 5 0,-19-2 0,23 2 0,-28-2 0</inkml:trace>
</inkml:ink>
</file>

<file path=ppt/ink/ink10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5:20:48.815"/>
    </inkml:context>
    <inkml:brush xml:id="br0">
      <inkml:brushProperty name="width" value="0.025" units="cm"/>
      <inkml:brushProperty name="height" value="0.025" units="cm"/>
      <inkml:brushProperty name="color" value="#E71224"/>
    </inkml:brush>
  </inkml:definitions>
  <inkml:trace contextRef="#ctx0" brushRef="#br0">3462 102 24575,'-68'-12'0,"11"2"0,35 7 0,-54-7 0,27 5 0,-23-4 0,-1 1 0,18 2-1295,-35-4 1295,60 9 316,-52 0-316,12 0 0,4-1 0,-12 0 0,9 1 0,-18-1-1050,5-1 0,10 0 1050,41 2 0,-52-2 0,14 2 0,-19 0 0,-1 0 0,14 1 436,15 1 1,5 0-437,19-2 0,-41-1 0,1 0 0,4 1 0,0 0 0,-7 1 903,-12 0-903,57 2 0,-23 2 0,-3-1 0,17 1 0,-51 3 0,2 0 0,54-3 0,-55 5 0,59-3 0,-30 7 0,7-3 0,-29 5 0,47-7 0,-34 9 1303,46-8-1303,-47 15 0,52-15 0,-16 6 0,26-9 0,-21 11 0,13-6 0,-16 11 0,23-13 0,-20 28 0,23-23 0,-14 21 0,22-28 0,1 19 0,0-10 0,0 46 0,2-41 0,0 27 0,7-5 0,-4-22 0,4 21 0,-5-34 0,12 16 0,1-2 0,19 15 0,4 2 0,-5-8-534,35 29 534,-50-50 0,58 24 0,16-7 0,5 0 0,-36-7 0,-1 1-298,37 4 0,-10-6 298,-37-10 0,-2-1 0,4 0 0,30 7 0,-9-7 0,14-1 0,-13 0 0,11 1 0,2-3 0,-5-3 0,-31-2 0,-3 1 0,5 0 0,44 1 0,-29 0 0,11 1 0,-11-1 0,24 0 0,-17 1 0,-6-1 0,-23-1 0,5 1 0,4 0 0,24 1 0,9 0 0,1 0 0,-2 0 0,-7-1 0,-3-1 0,-10 0 517,14-1-517,-36-2 0,-12 1 0,12-2 0,-15 2 0,41-5 0,15-3 0,-12-3 0,1 0 0,14 2 0,-4-2 306,-22 1 1,-14 0-307,-22 2 0,25-7 0,-12 5 0,10-5 0,-29 10 0,35-17 0,-17 3 0,32-18 0,-31 2 0,-9-12 0,-11 6 0,-13-20 0,-8 34 0,-38-61 0,23 63 0,-26-38 0,25 42 0,-27-25 0,-5 1 0,-2-1 0,-14-15-820,16 19 0,6 7 820,22 22 0,-53-34 0,5 14-1561,1 19 1,-21 2 0,-5 3 0,14 1 1560,0 2 0,1 3 0,2 4 0,-11 1 0,1 1 0,14 3-1303,8 4 1,7 2 1302,-8 0 0,-2 1 0,-4 1 0,0 1 0,-4 0 0,0 0 0</inkml:trace>
</inkml:ink>
</file>

<file path=ppt/ink/ink10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5:20:52.810"/>
    </inkml:context>
    <inkml:brush xml:id="br0">
      <inkml:brushProperty name="width" value="0.025" units="cm"/>
      <inkml:brushProperty name="height" value="0.025" units="cm"/>
      <inkml:brushProperty name="color" value="#E71224"/>
    </inkml:brush>
  </inkml:definitions>
  <inkml:trace contextRef="#ctx0" brushRef="#br0">0 72 24575,'3'-2'0,"11"-3"0,-6 2 0,9-1 0,9 0 0,-12 2 0,16-2 0,-18 2 0,0 2 0,41-1 0,-3 4 0,2 1 0,26-2-638,-24 2 1,-8 0 637,-20-3 0,51 2 0,-12-2 0,31 2 0,3 0 0,-19-1 0,-9 0 0,-6 0 0,-25 1 0,32 4 0,24 1 0,0-1 0,1-1 0,-45-2 0,-2-1-763,26 2 0,-11-2 763,-35-2 1173,65-1-1173,-23-1 0,7 1 0,3 0 0,-29-1 0,0 2 0,29-1 0,-3 1 0,2 1 0,16-1 0,-49-1 0,37 1 0,5 1 0,-11-1-1030,10 0 1,-11 0 1029,-51 0 0,23 0 0,7 1 0,20 0 0,-5 0 0,14 0 0,-11 0 0,-23-1 0,0 0 0,21 2 0,10-1 0,-15 1 0,-3-1 159,-10 1 0,-6-1-159,-17-1 0,-1 1 0,48-1 0,-26-2 1049,-4 1 0,5-2-1049,17-7 0,-3-1 0,1 1-556,-7-1 0,-8 0 556,-37 4 207,27-32 1,-24 15-1,20-27 1</inkml:trace>
</inkml:ink>
</file>

<file path=ppt/ink/ink1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4:33:20.632"/>
    </inkml:context>
    <inkml:brush xml:id="br0">
      <inkml:brushProperty name="width" value="0.05" units="cm"/>
      <inkml:brushProperty name="height" value="0.05" units="cm"/>
      <inkml:brushProperty name="color" value="#004F8B"/>
    </inkml:brush>
  </inkml:definitions>
  <inkml:trace contextRef="#ctx0" brushRef="#br0">3 52 24575,'-2'-2'0,"4"-1"0,0 1 0,4-1 0,-5 0 0,2-9 0,-1 6 0,0-7 0,-2 9 0,-2 2 0,-1 1 0,2 4 0,1 1 0,3 1 0,1-1 0,1-3 0,-1 1 0,0-5 0,-4 0 0,-7 2 0,3 1 0,-3 5 0,10 4 0,3 0 0,5 4 0,5-4 0,0-3 0,-11-13 0,-8-2 0,-13 1 0,8 4 0,1 8 0,8 0 0,2 2 0,-7-14 0,5 9 0,-8-12 0,6 10 0,10 10 0,-3-2 0,11 9 0,-5-5 0</inkml:trace>
</inkml:ink>
</file>

<file path=ppt/ink/ink10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5:22:26.120"/>
    </inkml:context>
    <inkml:brush xml:id="br0">
      <inkml:brushProperty name="width" value="0.025" units="cm"/>
      <inkml:brushProperty name="height" value="0.025" units="cm"/>
      <inkml:brushProperty name="color" value="#E71224"/>
    </inkml:brush>
  </inkml:definitions>
  <inkml:trace contextRef="#ctx0" brushRef="#br0">941 29 24575,'-5'-1'0,"-1"0"0,-3-2 0,-42-1 0,-13 0 0,-24 0 0,21 1 0,-10 1 0,9 0 0,-24 0-833,35 2 0,7 0 833,16 0 0,2 0-807,-43 5 807,42-3 0,-30 3 0,52-3 0,1 0 0,-1 1 0,-1 45 0,5 12 0,-1-20 797,0 18 1,6 7-798,33 29 0,-19-58 878,18 48-878,-24-75 0,1-3 0,9-6 0,27-9 0,11-3 0,6 4 0,6 1 0,-10 3 0,6 3-1696,7 2 0,13 2 0,0 1 0,-11-1 1696,-3-1 0,-2 1 0,11 2 0,8 2 0,-18-2 0,-7-2 0,26 1 0,-18-2 0,16-12 0,-60 5 0,-4-9 0,-19 8 6784,-1-20-6784,3-61 0,0 38 0,1-37 0,-2 72 0,3-24 0,-3 14 0,2-11 0,-4 0 0,0 25 0,1-14 0,-4 12 0,1 7 0,-2-6 0,1 8 0,-52-15 0,31 12 0,-38 3 0,-24 2 0,13 1 0,-4 5-1707,-23 3 1,3 1 1706,37-3 0,-3 1 0,-1 1 0</inkml:trace>
</inkml:ink>
</file>

<file path=ppt/ink/ink10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5:20:09.561"/>
    </inkml:context>
    <inkml:brush xml:id="br0">
      <inkml:brushProperty name="width" value="0.025" units="cm"/>
      <inkml:brushProperty name="height" value="0.025" units="cm"/>
      <inkml:brushProperty name="color" value="#E71224"/>
    </inkml:brush>
  </inkml:definitions>
  <inkml:trace contextRef="#ctx0" brushRef="#br0">1905 37 24575,'1'-4'0,"-1"0"0,-2 3 0,-26-12 0,3 7 0,-54-3 0,39 10 0,-23 7 0,19 2 0,-5 4 0,-5 4 0,5-2 0,-5 5-1696,-8 7 0,-12 8 0,0 1 0,10-6 1696,5 0 0,1 0 0,-9 6 0,-7 5 0,14-6 0,1 7 0,7-2 0,-4 6 0,0 2 0,-2 3 0,9-7 0,-2 3 0,2-1 0,-6 9 0,1 4 0,5 8 0,-1 9 0,7-11 0,12-19 0,3-1-658,-19 38 1,13-10 657,29-46 0,14 34 0,5 3 0,-2-14 0,4 14 0,3-6 5979,-1-34-5979,3-1 0,26 19 0,8-17 0,14 1 0,-7-2 0,-13-1 0,0-1 0,9 1 0,8 0 0,4-10 0,19-16 0,5-13 0,-13 0-1475,-28 7 0,1 0 1475,33-6 0,13-2 0,-16-1 0,0-15-352,-7-1 1,5-5 351,-10 5 0,4-5 0,6-6 0,6-6 0,-8 3 0,-7 2 0,-3-5-1218,-10-2 0,6-11 0,-2 0 0,-12 9 1218,-8 11 0,-4-3-668,0-17 0,4-17 0,-4 2 0,-13 18 668,-13 2 731,5-18 1,-6 7-732,-14 44 0,-18-35 0,-6-4 0,7 16 0,-24-36 0,-2 4 0,21 50 0,-27-32 488,33 45-488,-37-22 0,4 10 0,-14-8 4515,20 17-4515,-35 15 0,-4 7 0,21-2 1554,-25 1 1,7 5-1555,46 3 0,-17 9 0,-2 3 0,-2 0 0,2-1 0,-2 3 1579,-5 7-1579,13-2 0,0 1 0,-22 13 0,27-14 0,-1 0 0</inkml:trace>
</inkml:ink>
</file>

<file path=ppt/ink/ink10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5:20:11.134"/>
    </inkml:context>
    <inkml:brush xml:id="br0">
      <inkml:brushProperty name="width" value="0.025" units="cm"/>
      <inkml:brushProperty name="height" value="0.025" units="cm"/>
      <inkml:brushProperty name="color" value="#E71224"/>
    </inkml:brush>
  </inkml:definitions>
  <inkml:trace contextRef="#ctx0" brushRef="#br0">3 1297 24575,'-2'-1'0,"2"-1"0,-1 2 0,7-1 0,-3 0 0,5-1 0,-4 0 0,66-31-1696,-10 3 0,18-9 0,3-2 0,-9 5 1696,12-5 0,1-1 0,-7 4 0,10-6 0,-3 1 0,-18 10-52,15-5 52,-12 6 0,15-6 0,0 1 0,-8 3 0,2 0 0,6-2-279,-10 3 1,7-3 0,3-1 0,-1 1 0,-5 2 278,-3 1 0,-3 2 0,-2 0 0,-1-1 0,24-13 0,-3-2 0,-12 6 0,-17 8 0,-10 1 0,17-22 0,-67 28 6070,-3 17-6070,-4-9 69,-6 12-69,0 1 0,-47 10 0,-32 8 0,12-2 0,5-2 0,-14 4 0,-19 3 0,29-4 0,46-7 2088,-27 5-2088,49-8 0,-3-1 0,13 0 0,18 0 0,65-1 0,-11-1 0,-4-2 0,14-2 0,-13 1 0,8-2 0,3 0 0,-9 1 0,-41 3 0,8 0 0,-12 1 0,-1 2 0,-20 1 0,-13 34 0,2-16 0,-7 25 0,5-22 0,-18 63 0,11-35 0,-4 15 0,0 0 0,4-12 0,-5 21 0,13-49 0,-9-18 0,7-16 0,-6-11 0</inkml:trace>
</inkml:ink>
</file>

<file path=ppt/ink/ink10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5:28:19.804"/>
    </inkml:context>
    <inkml:brush xml:id="br0">
      <inkml:brushProperty name="width" value="0.025" units="cm"/>
      <inkml:brushProperty name="height" value="0.025" units="cm"/>
      <inkml:brushProperty name="color" value="#E71224"/>
    </inkml:brush>
  </inkml:definitions>
  <inkml:trace contextRef="#ctx0" brushRef="#br0">1 503 24575,'41'-4'0,"-17"1"0,30-4 0,-23 2 0,35-10 0,10-3 0,-28 7 0,5-1-2458,18-5 0,18-4 1,0 0-1,-13 4 1713,-9 1 0,-2 1 745,11-3 0,6-2 0,-14 4 2818,4-2-2818,-9 0 0,13-4 0,-7 2 0,-10 3 0,0-1 362,7-2 0,6-1 0,-11 3-362,20-10 0,-9-2 0,-33 14 0,-1-5 0,-50 22 0,-58 15 0,29-6 0,-6 4 0,-8 3 0,-16 10 0,-3 1 0,11-6 0,-4 2 0,-12 3 0,-9 3 0,6-2 0,2-1 0,4-3 3235,3-1 0,-4 1-3235,-4 3 0,-7 1 0,17-5 0,6-1 0,-33 8 0,23-5 0,72-23 947,4-1-947,14-3 0,49-14 0,35-10 0,-2 0 0,-19 6 0,-1-1 0,3-1-1526,-3 2 0,6-2 0,-2 0 1,-6 2 1525,25-8 0,-16 4 0,-17 3-82,20-7 82,-26 8 0,-1-1 0,-52 18 0,-9 2 0,-4 2 6068,-1 2-6068,8-2 0,-3-1 0,9-1 0</inkml:trace>
</inkml:ink>
</file>

<file path=ppt/ink/ink10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5:21:52.342"/>
    </inkml:context>
    <inkml:brush xml:id="br0">
      <inkml:brushProperty name="width" value="0.025" units="cm"/>
      <inkml:brushProperty name="height" value="0.025" units="cm"/>
      <inkml:brushProperty name="color" value="#E71224"/>
    </inkml:brush>
  </inkml:definitions>
  <inkml:trace contextRef="#ctx0" brushRef="#br0">0 334 24575,'3'1'0,"65"-2"0,-37 0 0,54-3 0,-17 0 0,19-1 0,3-1 0,-14 0 0,-1 1 0,0-1 0,2 1 0,12-1 0,4 0 0,-3 1 0,-2-1 0,2-1 0,-6 1 0,-12 2-2688,-8 0 0,-2 0 2688,9 0 0,11-1 0,1-1 0,-13 3 0,-4 1 0,-3 1-689,2 0 0,7 1 0,-2-1 689,22 0 0,7-1-1080,-6 1 1,14-1-1,-2 0 1,-18 1 1079,-17-1 0,-4 1 0,16-1 0,8 0 0,-18 0-638,-10-1 638,-16 1 2876,13-1-2876,17 2 0,20 1 0,-15 0 0,9 0-131,-8 0 0,14-1 1,-26 2 130,-39 0 5233,13 1-5233,18-1 0,17 0 0,-9-1 0,23 2 0,-22 0 0,18 0 0,-2-1 0,-20 1 0,3 2 624,2-1 0,2 1-624,13 3 0,1 2 0,15 1 0,-13-1 0,6 0 0,-3-1-690,-17 0 0,-2-1 0,-1 0 690,3 0 0,-2-1 0,-14 0 0,-7-2 0,21 1 0,20 1 0,-13-1 0,-29-2 0,-1-1 0,30 4 0,11-1 0,-16 0 0,3-3 0,-13 1 0,18 2 0,3 0 0,-13-1 0,-5-1 0,4 1 0,1-1 0,20 2 0,10 0 0,-1 0 0,-11 0 0,-21-2-1911,-9 0 1,-5-1 1910,39 2 0,15 1 0,-24-1 0,-20-3 1005,19 0 0,23 2 1,-5-1-1006,-33 0 0,-5-1 0,5 1-1000,7-1 1,7 1 0,-2 0 0,-10-1 999,7 1 0,-11-1 0,28-1-389,-2 0 1,9-1 388,-12 0 0,8 0 804,-13 0 1,11 0 0,4-1 0,-2 0-805,-1-1 0,1-1 0,-2 1 0,-4-1-1172,5 2 0,-4-1 0,-2 0 1172,6-1 0,-2 0 0,-27 1 0,-34 1 1722,12 0 1,4-1-1723,10-1 0,4 1 0,15 0 0,-13 1 0,5 0-112,4 0 1,-7 0 111,-35 2-817,27 0 1,33 0 0,15 0 0,-4-1-1,-22 1 817,-9-1 0,2 1 0,2-1 0,22 0 0,10-1 0,-3 1 0,-14-1 0,-26 1 2475,9-3-2475,-6 1 0,0-1 112,-5 0-112,-6-2 0,6-1 0,-6 1 0,8-3-712,9-3 0,15-3 1,1-1-1,-14 3 712,-4 0 0,-2 0 0,16-4 0,8-1 0,-21 3 3953,-19 4-3953,9-4 0,2-3 1763,4-10-1763,-13 4 0,-11-5 0,-35-2 0,-24-4 0</inkml:trace>
</inkml:ink>
</file>

<file path=ppt/ink/ink10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5:21:53.156"/>
    </inkml:context>
    <inkml:brush xml:id="br0">
      <inkml:brushProperty name="width" value="0.025" units="cm"/>
      <inkml:brushProperty name="height" value="0.025" units="cm"/>
      <inkml:brushProperty name="color" value="#E71224"/>
    </inkml:brush>
  </inkml:definitions>
  <inkml:trace contextRef="#ctx0" brushRef="#br0">1 1 24575,'71'1'0,"-3"-1"0,22 4 0,6 1 0,-44-3 0,2 0-1437,15 1 1,9 1 0,-4-1 1436,4-1 0,5 0 0,1 0 0,14 1 0,5-1 0,-1 1 0,-23-1 0,-1 0 0,2 0 0,4 0 0,8 1-616,-12-1 0,6 1 0,5-1 0,4 1 0,1 0 0,2 1 0,-1-1 0,-1 0 0,-4 0 616,3 1 0,-3-1 0,-1 1 0,0-1 0,1 1 0,3-1 0,5 1 0,5 0 0,-19 0 0,5-1 0,4 1 0,3 0 0,2 0 0,2-1 0,1 1 0,1 0 0,-1 0 0,-1 0 0,-2 0 0,-3 0 0,-4-1 0,-3 0 0,16 1 0,-5 0 0,-3-1 0,-4 1 0,1-1 0,0 0 0,2 0 0,4 0 0,6-1 0,-17 1 0,7-1 0,3 0 0,4 0 0,3-1 0,0 1 0,1 0 0,-2 0 0,-2-1 0,-3 0 0,-4 0 0,-6 0 0,-6 0 0,-8 0-451,33-1 0,-14 0 1,-7 0-1,-1-1 0,7 0 451,5 0 0,7-1 0,2-1 0,-4 1 0,-11-1 0,-17 1-136,4-1 0,-5-1 136,-1 0 0,11 0 0,2-1 0,-8 1 0,-8-1 0,-5 1 0,4 0 0,24-2 0,5 1 0,-11-1 0,-16 0 0,-15 1 0,-13 0 1016,8-2-1016,-44-2 0,-11 4 0,-16-2 0</inkml:trace>
</inkml:ink>
</file>

<file path=ppt/ink/ink10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5:21:53.841"/>
    </inkml:context>
    <inkml:brush xml:id="br0">
      <inkml:brushProperty name="width" value="0.025" units="cm"/>
      <inkml:brushProperty name="height" value="0.025" units="cm"/>
      <inkml:brushProperty name="color" value="#E71224"/>
    </inkml:brush>
  </inkml:definitions>
  <inkml:trace contextRef="#ctx0" brushRef="#br0">0 252 24575,'85'-4'0,"4"1"0,-43 1 0,9 0-2458,23-1 0,20 1 1,4-1-1,-13 0 1713,10 1 0,1 0 314,-25 0 0,10 0 0,3-1 0,-4 1 0,-12 0 431,9 1 0,9-1-80,-26 1 0,16-1 0,13 0 0,10 1 0,6-1 0,4 0 1,0 0-1,-3 0 0,-6 0 0,-9 1 0,-12-1 80,12 1 0,-14 0 0,-4 0 0,5 0 0,14 0-170,-19 0 1,11 0 0,7-1 0,6 1 0,4-1 0,1 1 0,0-1 0,-5 1 0,-4-1 0,-8 1 0,-11 1 0,-12-1 169,24 2 0,-21-1 0,20 1 0,-19 0 0,12-1 0,11 1 0,7-1 0,5 1 0,3-1 0,1 1 0,-1-1 0,-5 1 0,-6-1 0,-9 0 0,5 0 0,-9 0 0,-4 1 0,-2-1 0,4-1 0,7 1 0,10-1 0,-20 0 0,8 0 0,7 0 0,6-1 0,4 0 0,3 0 0,3 0 0,0 0 0,-1 0 0,-1 0 0,-3 0 0,-5 0 0,-5-1 0,-6 1 0,-9 0 0,-8 0 0,28-1 0,-15 1 0,-8-1 0,0 0 0,8-1 0,14-2 0,14 1 0,3-2 0,-10 0 0,-19 0 0,-31 0 0,-24-2 1927,-107-21-1927,-14 13 0,14 2 0,-4 1 0,14 10 0,0-1 0</inkml:trace>
</inkml:ink>
</file>

<file path=ppt/ink/ink10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5:21:54.309"/>
    </inkml:context>
    <inkml:brush xml:id="br0">
      <inkml:brushProperty name="width" value="0.025" units="cm"/>
      <inkml:brushProperty name="height" value="0.025" units="cm"/>
      <inkml:brushProperty name="color" value="#E71224"/>
    </inkml:brush>
  </inkml:definitions>
  <inkml:trace contextRef="#ctx0" brushRef="#br0">0 159 24575,'54'2'0,"0"-1"0,-4 1 0,9-1 0,16 0 0,17 0 0,3 0 0,-11 0-4259,11 0 1,4 0 4258,-19-1 0,9 1 0,8-1 0,7 0 0,7-1 0,-25 0 0,9 0 0,6 0 0,4-1 0,3 0 0,-1 0 0,-2 0 0,-4 0 0,-7 0 0,-9 1-719,15-1 0,-12 0 1,-4 1-1,4 0 0,12-1 719,-14 0 0,11 1 0,8-1 0,5 0 0,2-1 0,-3 1 0,-5 0 0,-10 0 0,-12 1 0,-15-1 881,22 0 1,-8-1-882,-8 0 0,12 0 0,5-1 0,-4 0 0,-10 0 0,-3 1 0,-8-1 0,8 0-672,10-2 1,14-1 0,2 0 0,-8 0 0,-22 1 671,22-5 0,-27 2 0,-16-1 2089,-41 4-2089,-1-1 0,0-1 0,-1-2 0</inkml:trace>
</inkml:ink>
</file>

<file path=ppt/ink/ink10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5:21:54.994"/>
    </inkml:context>
    <inkml:brush xml:id="br0">
      <inkml:brushProperty name="width" value="0.025" units="cm"/>
      <inkml:brushProperty name="height" value="0.025" units="cm"/>
      <inkml:brushProperty name="color" value="#E71224"/>
    </inkml:brush>
  </inkml:definitions>
  <inkml:trace contextRef="#ctx0" brushRef="#br0">0 3 24575,'83'-2'0,"4"1"0,-22 1 0,16 0 0,3 0 0,-11 1-4916,9-1 1,0 1 4567,-4-1 1,10 1 0,0 0-1,-14-1 348,-3 1 0,-7 1 519,2-2 0,4 1-519,-10 0 0,3 0 0,17 0-212,-14 0 0,13 1 0,11 1 0,8 0 0,4 0 0,2 0 0,-2 0 0,-4 0 0,-8 0 0,-11-1 212,10 0 0,-11 1 0,-4-2 0,4 2 0,13-1-146,-8 1 0,10 0 0,6 0 0,5 0 0,3 1 0,2-1 0,-2 1 0,-3-1 0,-4 1 0,-8-1 146,6 0 0,-3 0 0,-3 1 0,-2-1 0,-4 0 0,-4 0 0,-3 0-9,19 0 0,-10 0 0,0 0 0,9 0 9,-16 0 0,10 0 0,4 0 0,0 0 0,-5 0 0,-8-1 0,-12 0 173,21 0 1,0 0-174,-16-2 0,15 0 0,7 0 0,3-1 0,-5 1 0,-11-1 0,-4 1 0,-8-1 0,0 0 0,7 0 0,1 1 0,8-1 0,4 1 0,0-1 0,-5 0 0,-8-2-215,27-5 1,-10-2-1,-21 2 215,-7 1 0,6-4 0,-26 2 0,-98 10 0</inkml:trace>
</inkml:ink>
</file>

<file path=ppt/ink/ink10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5:21:55.533"/>
    </inkml:context>
    <inkml:brush xml:id="br0">
      <inkml:brushProperty name="width" value="0.025" units="cm"/>
      <inkml:brushProperty name="height" value="0.025" units="cm"/>
      <inkml:brushProperty name="color" value="#E71224"/>
    </inkml:brush>
  </inkml:definitions>
  <inkml:trace contextRef="#ctx0" brushRef="#br0">0 133 24575,'95'-2'0,"4"-1"0,-28 1 0,17-1 0,2 1 0,-11-1-4916,9 1 1,1 0 4542,-7-1 1,10 1-1,1-1 1,-9 1 372,-9 0 0,-7 1 0,-3 0 267,15-1 0,2 1-267,1-1 0,8 0 0,14 1-235,-29-1 0,11 0 1,8 1-1,4-1 0,1 0 1,-4 0-1,-6 0 0,-11 0 235,12 1 0,-12-1 0,0 1 0,10-1-370,1 0 0,15 0 0,7-1 1,0 1-1,-7 0 0,-15-1 1,-22 2 369,-11-1 0,-10 0 1294,16-1 0,6 0-1294,6-2 0,9 0 0,-10 0 0,-12 1 0,-2 0 362,42-3 1,-29 1-363,-69 4 1057,-3-1 1,-6 1 0,-2-1-1</inkml:trace>
</inkml:ink>
</file>

<file path=ppt/ink/ink1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4:33:34.124"/>
    </inkml:context>
    <inkml:brush xml:id="br0">
      <inkml:brushProperty name="width" value="0.05" units="cm"/>
      <inkml:brushProperty name="height" value="0.05" units="cm"/>
      <inkml:brushProperty name="color" value="#004F8B"/>
    </inkml:brush>
  </inkml:definitions>
  <inkml:trace contextRef="#ctx0" brushRef="#br0">257 2 24575,'-4'-1'0,"2"1"0,-1 8 0,1 0 0,-1 7 0,1 0 0,-5 57 0,3-31 0,-1 12 0,0 0 0,0-5 0,-4 20 0,0 2 0,-1-2 0,-2 17 0,-1-2 0,4-21 0,-4 27 0,0 5 0,0-4 0,4-23 0,0-6 0,-1-17 0,3-48 0,-11-54 0,4-5 0,-4-15 0,9 22 0,2-1 0,4-30 0,-6-1 0,11 30 0,-2 56 0,19 48 0,-8-12 0,11 29 0,-13-26 0,3 15 0,0 1 0,-2-11-232,2 10 1,-1-5 231,-6-34 0,5 10 0,0-11 0,11-2 0,11-33 0,-7 2 0,17-28 0,6-10 0,-12 17 0,0-1 0,12-17 0,1-1 0,-13 15 0,0 1 0</inkml:trace>
</inkml:ink>
</file>

<file path=ppt/ink/ink10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5:22:08.323"/>
    </inkml:context>
    <inkml:brush xml:id="br0">
      <inkml:brushProperty name="width" value="0.025" units="cm"/>
      <inkml:brushProperty name="height" value="0.025" units="cm"/>
      <inkml:brushProperty name="color" value="#E71224"/>
    </inkml:brush>
  </inkml:definitions>
  <inkml:trace contextRef="#ctx0" brushRef="#br0">46 396 24575,'2'-4'0,"1"3"0,-2 4 0,0 0 0,-12 54 0,7-33 0,-8 42 0,9-44 0,-1 38 0,4-3 0,1 23 0,7-14 0,1-4 0,-2-12 0,9 45 0,-16-80 0,1-11 0,-23-98 0,14 47-740,-4-14 1,0 1 739,9 22 0,0 1 0,5-30 0,8-8 0,7 25 0,3-1 0,2-29 0,3 5 0,24 11 0,23 94 0,-55-14 0,15 73 0,-38-67 0,-7 20 0,11-32 0,-1-2 1479,2 2-1479,37 8 0,-22-7 0,31 6 0,-10 11 0,-10 1 0,5 46 0,-33-21 0,-38 29 0,-5-42 0,-4-5 0,-43-65 0,66 17 0,-43-33 0,65 33 0,4 6 0,2-1 0,33 21 0,-5-2 0,44 10 0,8-1 0,-19-8 0,7 2 0,-1-6 0,-18-20 0,6-20 0,2-8 0,8-22 0,-11 20 0,-14-7 0,-44-20 0,-17 5 0,3 24 0,-5-13 0,-4 12 0,-4 44 0,-12 33 0,8 12 0,12 44 0,35-25 0,29-17 0,1-47 0,-7-17 0,-8-32 0,-24 44 0,5-16 0,-13 60 0,3-25 0,0 16 0,3-27 0,19-17 0,-5-5 0,14-11 0,-11 1 0,31-40 0,-23 32 0,35-43 0,-37 52 0,33 36 0,3 12 0,-26-7 0,18 34 0,-12 6 0,-44-27 0,-7 26 0,1-41 0,-69-4 0,51-10 0,-50-6 0,64-31 0,8 20 0,1-18 0,39 38 0,5 4 0,8 3 0,3 0 0,26 1 0,-20-14 0,0-5 0,9-18 0,1-40 0,-47 10 0,-76 20 0,36 21 0,-47 38 0,70-3 0,27 31 0,-7-27 0,27-14 0,3-10 0,-15-11 0,39-34 0,-59 9 0,3-58 0,-13 40 0,-2-4 0,-2-24 0,-1 4 0,-4-5 0,-5 20 0,6 67 0,3 48 0,3 4 0,5 5 0,5 12 0,-2-8 0,5 21-1115,2-4 0,1-12 1115,-10-51-569,59-10 569,-43-11 0,43-11 0,-38-68 0,-19 44 0,12-46 0,-20 38 0,-4 26 0,12 46 0,-8-7 0,8 49 2160,9-28-2160,-8-21 639,11 13-639,35-93 0,-38 27-610,8-10 1,-5-3 609,-17 3 0,-5-2 0,-1-1 0</inkml:trace>
</inkml:ink>
</file>

<file path=ppt/ink/ink10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5:22:08.596"/>
    </inkml:context>
    <inkml:brush xml:id="br0">
      <inkml:brushProperty name="width" value="0.025" units="cm"/>
      <inkml:brushProperty name="height" value="0.025" units="cm"/>
      <inkml:brushProperty name="color" value="#E71224"/>
    </inkml:brush>
  </inkml:definitions>
  <inkml:trace contextRef="#ctx0" brushRef="#br0">44 9 24575,'29'43'0,"-1"0"0,20 28 0,-45-68 0,-25-42 0,10 20 0,-20-31 0,-1 20 0,18 19 0,-14-9 0,24 26 0,1 4 0,13 33 0,-3-19 0,10 23 0</inkml:trace>
</inkml:ink>
</file>

<file path=ppt/ink/ink10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5:22:09.329"/>
    </inkml:context>
    <inkml:brush xml:id="br0">
      <inkml:brushProperty name="width" value="0.025" units="cm"/>
      <inkml:brushProperty name="height" value="0.025" units="cm"/>
      <inkml:brushProperty name="color" value="#E71224"/>
    </inkml:brush>
  </inkml:definitions>
  <inkml:trace contextRef="#ctx0" brushRef="#br0">10 51 24575,'-6'45'0,"2"-4"0,5-16 0,9 69 0,-4-51-1373,8 49 1373,-8-68 447,9 18-447,-3-24 0,55-67 0,-42 22 113,6-17 1,-1-2-114,-4 1 0,-4 27 0,46 32 0,-39 4 0,23 36 0,-38-41 699,-2-2-699,37-16 0,6-9 0,-19 3 0,30-27 0,-7-9 0,-43 10-568,13-37 568,-24 44 0,-3 1 0,-51-28 0,34 44-138,-36 42 138,50 9 0,5 44 0,4-54 0,26 46 0,-9-34 0,32-7 0,4-8 0,-18-19-409,52-18 409,-78-3 551,21-54-551,-16 17 0,13-32 0,-25 36 0,-5 13 0</inkml:trace>
</inkml:ink>
</file>

<file path=ppt/ink/ink10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5:22:09.989"/>
    </inkml:context>
    <inkml:brush xml:id="br0">
      <inkml:brushProperty name="width" value="0.025" units="cm"/>
      <inkml:brushProperty name="height" value="0.025" units="cm"/>
      <inkml:brushProperty name="color" value="#E71224"/>
    </inkml:brush>
  </inkml:definitions>
  <inkml:trace contextRef="#ctx0" brushRef="#br0">3 653 24575,'-2'-2'0,"46"-16"0,-11 6-2845,43-16 2845,-16 10 0,-1 1 0,18-3 0,4-2 0,-6 3 0,-7 1 0,-3 2 0,5-1 0,7-3 0,5-1 0,6-1 0,5-1 0,-4 2 0,9-2 0,4 0 0,-2 1 0,-8 1 0,-14 3-2265,-7 2 0,-12 2 0,9-2 2265,21-4 0,18-4 0,4-1 0,-13 2 0,-28 7 0,-7 0 934,-8 0 1,-2-1-935,-4 0 0,-11 5 0,-81 23 0,-21 11 0,-2 0 0,23-6 0</inkml:trace>
</inkml:ink>
</file>

<file path=ppt/ink/ink10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5:22:10.328"/>
    </inkml:context>
    <inkml:brush xml:id="br0">
      <inkml:brushProperty name="width" value="0.025" units="cm"/>
      <inkml:brushProperty name="height" value="0.025" units="cm"/>
      <inkml:brushProperty name="color" value="#E71224"/>
    </inkml:brush>
  </inkml:definitions>
  <inkml:trace contextRef="#ctx0" brushRef="#br0">0 695 24575,'16'-3'0,"3"-2"0,8-1 0,44-12 0,11-3 0,4-1 0,-25 6 0,20-5 0,11-4 0,1-1 0,-6 3 0,-17 4-4252,11-4 1,-2 2 4251,9-3 0,13-4 0,3-1 0,-11 3 0,-13 2 0,-7 1 0,-9 3 454,-14 5 1,-1 0-455,18-6 0,8-3 0,-13 2 0,8-11 0,-23 10 0,2-4 0,-41 21 6383,-3 1-6383,-3 3 302,-8-26 1,2 13 0,-6-20 0</inkml:trace>
</inkml:ink>
</file>

<file path=ppt/ink/ink10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5:22:11.697"/>
    </inkml:context>
    <inkml:brush xml:id="br0">
      <inkml:brushProperty name="width" value="0.025" units="cm"/>
      <inkml:brushProperty name="height" value="0.025" units="cm"/>
      <inkml:brushProperty name="color" value="#E71224"/>
    </inkml:brush>
  </inkml:definitions>
  <inkml:trace contextRef="#ctx0" brushRef="#br0">0 453 24575,'24'4'0,"-2"-1"0,-6-4 0,81-10 0,-43 2-450,4 1 1,5-1 449,26-9-1268,-26 4 0,19-4 1,7-2-1,-2 0 1,-13 4 1267,18-4 0,1-1-65,-21 5 1,12-3 0,3-1 0,-4 1-1,-12 2 65,23-8 0,-17 4 0,6-3-675,-8 3 0,-8 1 675,-35 10 0,-8 1 396,11-8-396,-32 3 1482,12 0 0,-33 6 0,6 7 0</inkml:trace>
</inkml:ink>
</file>

<file path=ppt/ink/ink10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5:22:12.150"/>
    </inkml:context>
    <inkml:brush xml:id="br0">
      <inkml:brushProperty name="width" value="0.025" units="cm"/>
      <inkml:brushProperty name="height" value="0.025" units="cm"/>
      <inkml:brushProperty name="color" value="#E71224"/>
    </inkml:brush>
  </inkml:definitions>
  <inkml:trace contextRef="#ctx0" brushRef="#br0">0 446 24575,'98'-19'0,"0"1"0,-12 2 0,2-2 0,-5 0 0,3-2 0,-7 1-4813,-14 4 0,1 0 4813,14-3 0,9-3 0,5-1-753,-5 0 1,6-2-1,-3 1 1,-15 3 752,-13 4 0,-1-1 0,13-2 0,17-4 0,-8 1 0,-37 6 2127,-38 9-2127,-8 0 0,-40 2 0,10 2 0,-29 0 0</inkml:trace>
</inkml:ink>
</file>

<file path=ppt/ink/ink10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5:22:12.446"/>
    </inkml:context>
    <inkml:brush xml:id="br0">
      <inkml:brushProperty name="width" value="0.025" units="cm"/>
      <inkml:brushProperty name="height" value="0.025" units="cm"/>
      <inkml:brushProperty name="color" value="#E71224"/>
    </inkml:brush>
  </inkml:definitions>
  <inkml:trace contextRef="#ctx0" brushRef="#br0">1 444 24575,'83'-15'0,"0"-1"0,0 1 0,0-1 0,-4 0 0,0 1-349,-2 1 0,9 0 0,4 0 0,-2-1 349,-3 0 0,1 0 0,-4 0 0,-9 2-3339,1-1 0,-1-1 3339,0 1 0,13-1 0,-5-1 0,-18 4 0,0-4 762,-11-2 1,-1-2-763,-5 0 0,24-17 0,-71 19 0,-2 9 0,-5-2 0</inkml:trace>
</inkml:ink>
</file>

<file path=ppt/ink/ink10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5:22:16.766"/>
    </inkml:context>
    <inkml:brush xml:id="br0">
      <inkml:brushProperty name="width" value="0.025" units="cm"/>
      <inkml:brushProperty name="height" value="0.025" units="cm"/>
      <inkml:brushProperty name="color" value="#E71224"/>
    </inkml:brush>
  </inkml:definitions>
  <inkml:trace contextRef="#ctx0" brushRef="#br0">34 87 24575,'0'2'0,"-3"15"0,2-6 0,-2 14 0,3-8 0,5 46 0,-2-30 0,3 35 0,-1-32 0,9 40 0,-5-23 0,6 17 0,5 4 0,-13-50 0,10 34 0,-15-56 0,-2-5 0,-1-2 0,-1-3 0,-10-49 0,5 14 0,-6-50 0,-1-6 0,5 29-794,1-8 1,0 9 793,5 46 0,-10-28 0,2 13 0,-6-15 0,8 31 0,6 19 0,8 19 0,6 40 0,2 9 0,-2-7 793,1 3 1,-1-1-794,-2-8 0,-5-30 0,3 18 0,-5-28 0,3 9 0,-3-10 0,10-13 0,-7-7 0,6-19 0,-7 10 0</inkml:trace>
</inkml:ink>
</file>

<file path=ppt/ink/ink10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5:22:17.769"/>
    </inkml:context>
    <inkml:brush xml:id="br0">
      <inkml:brushProperty name="width" value="0.025" units="cm"/>
      <inkml:brushProperty name="height" value="0.025" units="cm"/>
      <inkml:brushProperty name="color" value="#E71224"/>
    </inkml:brush>
  </inkml:definitions>
  <inkml:trace contextRef="#ctx0" brushRef="#br0">1000 160 24575,'-1'-6'0,"-8"-8"0,1 6 0,-6-7 0,3 9 0,-74-23 0,50 18 0,-58-18 0,21 11 0,37 11 0,-36-10 0,-28 34 0,60-10-629,-58 18 629,77-13 0,-41 40 0,17-9 0,-2 7 0,2 4 0,1 10 0,11 7 0,6 6 0,11 21 0,20-15 0,8 15 0,0-13 0,-4-29 0,4-2-339,16 43 0,3-8 339,-6-29-84,1-6 1,3 2 83,-4-8 0,8 1 0,28 6 0,15 3 0,-9-10 0,-23-17 0,0-4 301,38 15 0,10-14-301,-21-33 0,2-13 0,-11 2 0,13 1 0,3-7 0,14-8 0,-24 4 0,-35 2-488,29-24 488,-45 26 0,2-63 0,-4-13 0,-5 28 0,-11-1 0,-6-24 0,-3 1 0,0 22 0,-13-1-975,-8-19 1,1 7 974,13 50 0,-29-27 0,-4-2 0,10 16 0,-10-13 0,1 9 151,24 40-151,-52-3 0,5 11 0,2-3 0,0 0 0,-2 5 0,-8-7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4:29:31.073"/>
    </inkml:context>
    <inkml:brush xml:id="br0">
      <inkml:brushProperty name="width" value="0.05" units="cm"/>
      <inkml:brushProperty name="height" value="0.05" units="cm"/>
      <inkml:brushProperty name="color" value="#004F8B"/>
    </inkml:brush>
  </inkml:definitions>
  <inkml:trace contextRef="#ctx0" brushRef="#br0">27 366 24575,'3'-6'0,"-1"3"0,0 36 0,-1-12 0,-1 27 0,0-20 0,-3 3 0,-3 41 0,-2 6 0,4-19-689,-4 17 1,2-8 688,7-47 0,-1-3 0,4 6 0,8-61 0,2-4 0,-1-31 0,-1-14 0,-5 11 0,-1-3 0,4-17 0,-1 6 0,-2 2 1377,5 39-1377,-6 78 0,0 2 0,8 27 0,2 2 0,-1-8 0,0 5 0,4-2 0,14-10 0,16-38 0,-5 13 0,-8-62 0,3-32 0,-8 11 0,-6 10 0,12-45 0,-7 31 0,-27 99 0,-1-12 0,4 42 0,-1-33 0,16 32 0,20-26 0,7-3 0,8 7 0,-3-15 0,0-17 0,10-71 0,-25 1 0,3-11 0,-59 14 0,-5 66 0,-25 16 0,26 20 0,12 10 0,53-84 0,-24 27 0,28-44 0,-40 41 0,10 16 0,6 13 0,18 14 0,8-9 0,1-21 0,12-62 0,-37-16 0,-6-6 0,-1 27 0,-2 1 0,-5-24 0,-7 7 0,-7 27 0,-6 94 0,-2 23 0,5-43 0,-4 47 0,4 11 0,14-37 0,1-7 0,-1 3 0,2 5 0,1-6 0,0-29 0,-4 0 0,-1-26 0</inkml:trace>
</inkml:ink>
</file>

<file path=ppt/ink/ink1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4:33:52.453"/>
    </inkml:context>
    <inkml:brush xml:id="br0">
      <inkml:brushProperty name="width" value="0.025" units="cm"/>
      <inkml:brushProperty name="height" value="0.025" units="cm"/>
      <inkml:brushProperty name="color" value="#008C3A"/>
    </inkml:brush>
  </inkml:definitions>
  <inkml:trace contextRef="#ctx0" brushRef="#br0">1 16 24575,'2'-4'0,"0"1"0,2 0 0,-2 2 0,3 0 0,-4 1 0,1 0 0,3 0 0,28 5 0,-9-2 0,17 3 0,-20-3 0,30 1 0,-23-2 0,42 1 0,-37-3 0,47-1 0,19 0 0,-32 3 0,0 0 0,1 0 0,1-2 0,0 0 0,-3 1-224,26 2 1,-14 1 223,-26-1 0,-1-2 0,4 0 0,1 0 0,3 0 0,17-1 0,1 2 0,-13-1 0,-3 0 0,37 2 0,1 0 0,0-3 0,-36-1 447,0-2-447,-52 1 0,3 0 0,-1-1 0,6-2 0,-5 0 0,3-8 0,-7 3 0,-4-4 0</inkml:trace>
</inkml:ink>
</file>

<file path=ppt/ink/ink11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5:21:57.537"/>
    </inkml:context>
    <inkml:brush xml:id="br0">
      <inkml:brushProperty name="width" value="0.025" units="cm"/>
      <inkml:brushProperty name="height" value="0.025" units="cm"/>
      <inkml:brushProperty name="color" value="#E71224"/>
    </inkml:brush>
  </inkml:definitions>
  <inkml:trace contextRef="#ctx0" brushRef="#br0">1542 80 24575,'-36'-9'0,"-1"1"0,-37-3 0,-7 1 0,3 1-2840,-6-1 1,1 1 2839,22 4 0,-3 3 0,-13 0 0,9 0 0,-31 0 0,21 3 0,-21 0 0,2 2 0,23-1 0,-1 1 0,-20 3 0,16-1 1692,66-3-1692,-1 0 918,7 1-918,-1-1 0,8 0 0,-8 42 0,-2 15 0,4-14 1534,-3 10 1,0 16-1535,7-1 0,3 12 0,1 0 0,0-12-2766,-2-10 1,1 0 2765,0 13 0,0 15 0,1 0 0,-1-17 0,0-18 0,0-3-675,-2 16 1,0 9 0,-1-3 674,1 12 0,0 6 0,-2-16 0,0 13 0,0 4 0,0-4 0,0-12 0,0 19 0,0 1 0,2-16 0,0 13 0,1 4 0,0-3 0,2-13 0,2-6 0,1-9 0,1 8 0,2 18 0,0 12 0,1 0 0,0-9 0,-1-7 0,1-7 0,-1 6-1071,0 6 1,0 8-1,-1-2 1,0-12 1070,-1 11 0,-1-8 0,-1-14 0,0 2 0,0-13-871,3 10 871,1-1 0,0 1 0,1 0 1438,-2-26 0,-2 12-1438,-3 13 0,-3 19 0,-1 9 0,0-2 0,-1-12 0,2-4 0,-2-7 0,0 10 200,0-7 0,-1 13 1,0 6-1,-1-1 1,0-9-1,0-15-200,-6 20 0,1-15 0,4-2 0,3-9 0,3-3 5871,12-59-5871,1-29 0,3-9 0,2-7 0,1-4 0</inkml:trace>
</inkml:ink>
</file>

<file path=ppt/ink/ink11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5:21:59.406"/>
    </inkml:context>
    <inkml:brush xml:id="br0">
      <inkml:brushProperty name="width" value="0.025" units="cm"/>
      <inkml:brushProperty name="height" value="0.025" units="cm"/>
      <inkml:brushProperty name="color" value="#E71224"/>
    </inkml:brush>
  </inkml:definitions>
  <inkml:trace contextRef="#ctx0" brushRef="#br0">0 47 24575,'10'-8'0,"-3"2"0,4-3 0,12 1 0,-10 5 0,13-2 0,-11 5 0,39 0 0,12 0 0,4-1 0,-4 0 0,7 1 0,8-2 0,-8 1 0,-7 0-918,4 0 1,-4 0 917,-28 2 0,46 0 0,-41 0 0,42 2 0,-68 0 0,2 2 0,-18-2 1835,4 6-1835,-2-3 0,2 5 0,-2 0 0,4 24 0,-2 11 0,0 45 0,-1 6 0,-1-11-1278,-1 4 1,0-8 1277,-2-41-64,-2 17 1,1 6 63,-1-13 0,1 7-1474,-1 17 0,0 16 0,0 2 0,0-13 1474,0-5 0,1-3 0,0 14 0,0 7 0,0-15 0,5 14 0,2 1 0,2 8 0,0-13 0,-1 8-562,-2-17 0,1 13 1,-1 5-1,0-5 1,0-14 561,1 13 0,-1-4 0,-1 14 0,0 9 0,-2-27 65,-4-27-65,6 11 0,4 26 0,0 4 0,-1-17 2268,-2-16 1,2 5-2269,1 7 0,2 23 0,2 11 0,0-1 0,-1-12 0,-2-22-1587,-1-13 1,0-5 1586,4 36 0,1 13 0,-3-25 0,-8-29 5212,0 0-5212,0 31 0,-1 26 0,0-16-1773,-1-42 0,0-1 1773,2 37 0,-1 14 0,-2-14-812,-3-29 1,-2-12 811,3 1 1593,-2 3 0,0 1-1593,0 17 0,0-10 0,-1 15 0,1-27 0,-10 7 0,-1-2 0,5-15 0,-23 58 0,25-91 0,-3 0 0,-1-2 0</inkml:trace>
</inkml:ink>
</file>

<file path=ppt/ink/ink11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5:22:01.166"/>
    </inkml:context>
    <inkml:brush xml:id="br0">
      <inkml:brushProperty name="width" value="0.025" units="cm"/>
      <inkml:brushProperty name="height" value="0.025" units="cm"/>
      <inkml:brushProperty name="color" value="#E71224"/>
    </inkml:brush>
  </inkml:definitions>
  <inkml:trace contextRef="#ctx0" brushRef="#br0">20 1117 24575,'2'11'0,"-2"-2"0,2 4 0,-2-5 0,-1-2 0,-1 5 0,-7 65 0,5-32 0,0 26 0,1 1 0,2-24-543,3 33 543,0-54 0,7 48 0,-1-13 0,1 1 0,1-1 0,-1-3 0,2 8 0,-7-43 0,1 60 0,-5-30 0,1 35 0,-13 0 0,7-50 0,-5 35 0,7-51 0,-6 33 0,5-23 543,-2 20-543,5-37 0,2-9 0,0-5 0,1-1 0,2-1 0,14-4 0,-8 3 0,12-3 0,-4 4 0,39 0 0,-11 0 0,20 1-2262,16-6 1,20-3 0,-14 1 2261,-36 5 0,0-1 0,41-4 0,16-2 0,-22 2-1634,-14 5 1634,5 0-266,11 4 1,12 2 265,-32 0 0,1 2 0,11 2-637,-6 0 0,12 2 1,6 0-1,0 1 1,-4 0-1,-12-2 637,12 2 0,-11-1 0,7 0 0,0 1 0,13 1 0,0 0 0,-12-1 0,-23-5 0,-5-3 1505,4-2 1,-7-1-1506,-28-3 1452,10-3-1452,7-15 0,-21 13 561,12-12-561,-22 11 6309,-7 4-6309,8-11 1436,-6-22-1436,-3 9 0,1-16 0,11-35 0,2-8 0,0-1-1696,-6 18 0,2-19 0,-1 0 0,-2 17 1696,-4 22 0,-2 4 0,5-50 0,-4 12 0,-6 52 0,-1-55 0,-2 19 0,0-23 0,0 38 0,-3-9 0,-1-15 0,1 7 0,1 20 0,1-1 0,-3-17 0,0-10 0,-1-2 0,-1-7 0,0-3 0,1 14 292,2 23 1,0 1 0,-3-28 0,-1-11 0,1 16-1,0 3 1</inkml:trace>
</inkml:ink>
</file>

<file path=ppt/ink/ink11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5:22:02.535"/>
    </inkml:context>
    <inkml:brush xml:id="br0">
      <inkml:brushProperty name="width" value="0.025" units="cm"/>
      <inkml:brushProperty name="height" value="0.025" units="cm"/>
      <inkml:brushProperty name="color" value="#E71224"/>
    </inkml:brush>
  </inkml:definitions>
  <inkml:trace contextRef="#ctx0" brushRef="#br0">126 1 24575,'1'13'0,"-1"1"0,0 50 0,1-31 0,0 41 0,-1 3 0,0-28 0,0 7 0,0-1 0,-2-9 0,1 48 0,-1 1 0,1-16 0,0 13 0,0-12 0,0-24 0,0-3-1220,0 47 0,-2-11 1220,1-47 0,-1-1 0,-5 33 0,-4 24 0,2-15 0,0 5 0,-3 6 0,-2 20 0,4-32 0,6-46 0,-7 31 0,8-38 0,-2 15 0,2-12 0,16-45 0,-3-9 0,13-45 0</inkml:trace>
</inkml:ink>
</file>

<file path=ppt/ink/ink11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5:22:05.055"/>
    </inkml:context>
    <inkml:brush xml:id="br0">
      <inkml:brushProperty name="width" value="0.025" units="cm"/>
      <inkml:brushProperty name="height" value="0.025" units="cm"/>
      <inkml:brushProperty name="color" value="#E71224"/>
    </inkml:brush>
  </inkml:definitions>
  <inkml:trace contextRef="#ctx0" brushRef="#br0">1 1 24575,'3'0'0,"1"0"0,1 1 0,34 3 0,-16-2 0,29 2 0,-11-2 0,7 1 0,8-1 0,-4 1 0,8-1 0,15 2 0,16 1 0,2 0 0,-14-1-2665,-2 0 1,-3 0 2664,17 1 0,10 0 0,-23-1 0,-19 0-88,10 0 1,4-1 87,-22-2 0,0 0 0,18 2 0,-4-1 0,-2-5 0,-13-5 0,-33 1 0,-15-4 5268,-21 7-5268,-35 1 0,28 5 0,-9-1 0</inkml:trace>
</inkml:ink>
</file>

<file path=ppt/ink/ink11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5:22:05.436"/>
    </inkml:context>
    <inkml:brush xml:id="br0">
      <inkml:brushProperty name="width" value="0.025" units="cm"/>
      <inkml:brushProperty name="height" value="0.025" units="cm"/>
      <inkml:brushProperty name="color" value="#E71224"/>
    </inkml:brush>
  </inkml:definitions>
  <inkml:trace contextRef="#ctx0" brushRef="#br0">0 37 24575,'5'-1'0,"46"-1"0,-22 2-831,39 0 831,-32 2 273,23 2-273,18-2 0,22 0 0,-11 0-1155,-22 0 1,1 0 1154,4-1 0,10 1 0,3-2 0,-6 0 0,1-4 0,-5-1 0,-4 0 0,4 1 0,1-1 0,4-2 0,6-2 0,-17 2 0,-12 0 92,-15 17 0,-43 1 1,-16 15-1</inkml:trace>
</inkml:ink>
</file>

<file path=ppt/ink/ink11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5:22:29.524"/>
    </inkml:context>
    <inkml:brush xml:id="br0">
      <inkml:brushProperty name="width" value="0.025" units="cm"/>
      <inkml:brushProperty name="height" value="0.025" units="cm"/>
      <inkml:brushProperty name="color" value="#E71224"/>
    </inkml:brush>
  </inkml:definitions>
  <inkml:trace contextRef="#ctx0" brushRef="#br0">0 108 24575,'15'-39'0,"-1"5"0,18 10 0,-15 16 0,21 5 0,-27 17 0,8 47 0,-13-24 0,2 32 0</inkml:trace>
</inkml:ink>
</file>

<file path=ppt/ink/ink11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5:22:29.725"/>
    </inkml:context>
    <inkml:brush xml:id="br0">
      <inkml:brushProperty name="width" value="0.025" units="cm"/>
      <inkml:brushProperty name="height" value="0.025" units="cm"/>
      <inkml:brushProperty name="color" value="#E71224"/>
    </inkml:brush>
  </inkml:definitions>
  <inkml:trace contextRef="#ctx0" brushRef="#br0">95 1 24575,'-27'43'0,"1"0"0,-16 14 0,65 16-1860,-6-33 1860,2 1 0,10 20 0,1 4 0,-3 1 0,2-1 0,-1 0 0</inkml:trace>
</inkml:ink>
</file>

<file path=ppt/ink/ink11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5:22:29.832"/>
    </inkml:context>
    <inkml:brush xml:id="br0">
      <inkml:brushProperty name="width" value="0.025" units="cm"/>
      <inkml:brushProperty name="height" value="0.025" units="cm"/>
      <inkml:brushProperty name="color" value="#E71224"/>
    </inkml:brush>
  </inkml:definitions>
  <inkml:trace contextRef="#ctx0" brushRef="#br0">1 0 24575,'13'25'0,"37"54"0,-23-37 0,29 41 0</inkml:trace>
</inkml:ink>
</file>

<file path=ppt/ink/ink11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5:22:29.994"/>
    </inkml:context>
    <inkml:brush xml:id="br0">
      <inkml:brushProperty name="width" value="0.025" units="cm"/>
      <inkml:brushProperty name="height" value="0.025" units="cm"/>
      <inkml:brushProperty name="color" value="#E71224"/>
    </inkml:brush>
  </inkml:definitions>
  <inkml:trace contextRef="#ctx0" brushRef="#br0">1 1 24575,'29'50'0,"-1"0"0,22 37 0,-34-58 0,6 17 0,0 2 0,-1 3 0,-1-2 0,1 0 0</inkml:trace>
</inkml:ink>
</file>

<file path=ppt/ink/ink1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4:33:53.624"/>
    </inkml:context>
    <inkml:brush xml:id="br0">
      <inkml:brushProperty name="width" value="0.025" units="cm"/>
      <inkml:brushProperty name="height" value="0.025" units="cm"/>
      <inkml:brushProperty name="color" value="#008C3A"/>
    </inkml:brush>
  </inkml:definitions>
  <inkml:trace contextRef="#ctx0" brushRef="#br0">1 74 24575,'72'-3'0,"-7"0"0,-36 1 0,4-1 0,16-2 0,6-1 0,18-1 0,-18 1 0,4 0 0,8 2 0,-6 0 0,-2 1-1055,-3 0 1,-2 0 1054,-15 3 0,30-1 0,5 1 0,-4 0 0,14 0 0,3 0 506,-10 0-506,-15 1 0,9 0 0,-4 1 0,2-1 0,-2 0 0,19 2 0,3-1 0,-4-1 0,-10-1 0,-6-1 0,-9 0 0,-6 0 1603,-23 0-1603,-16-3 0,0 0 0,1-3 0,2 0 0</inkml:trace>
</inkml:ink>
</file>

<file path=ppt/ink/ink11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5:22:30.123"/>
    </inkml:context>
    <inkml:brush xml:id="br0">
      <inkml:brushProperty name="width" value="0.025" units="cm"/>
      <inkml:brushProperty name="height" value="0.025" units="cm"/>
      <inkml:brushProperty name="color" value="#E71224"/>
    </inkml:brush>
  </inkml:definitions>
  <inkml:trace contextRef="#ctx0" brushRef="#br0">4 1 24575,'-2'31'0,"1"-3"0,1-11 0,5 28 0,0-19 0,5 24 0,7 3 0,2 2 0,-2-1 0,2 6 0,0 0 0</inkml:trace>
</inkml:ink>
</file>

<file path=ppt/ink/ink11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5:22:30.277"/>
    </inkml:context>
    <inkml:brush xml:id="br0">
      <inkml:brushProperty name="width" value="0.025" units="cm"/>
      <inkml:brushProperty name="height" value="0.025" units="cm"/>
      <inkml:brushProperty name="color" value="#E71224"/>
    </inkml:brush>
  </inkml:definitions>
  <inkml:trace contextRef="#ctx0" brushRef="#br0">0 0 24575,'12'70'0,"0"-1"0,0 1 0,4 33 0,-3-9 0,-7-41 0,-2-6 0,3 27 0,0-2 0</inkml:trace>
</inkml:ink>
</file>

<file path=ppt/ink/ink11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5:22:31.364"/>
    </inkml:context>
    <inkml:brush xml:id="br0">
      <inkml:brushProperty name="width" value="0.025" units="cm"/>
      <inkml:brushProperty name="height" value="0.025" units="cm"/>
      <inkml:brushProperty name="color" value="#E71224"/>
    </inkml:brush>
  </inkml:definitions>
  <inkml:trace contextRef="#ctx0" brushRef="#br0">0 44 24575,'5'-2'0,"46"-3"0,15 1 0,4-1-591,3 1 1,19-1 590,-8 2 0,11 0 0,9 1 0,2 0-1298,-17 1 0,4 0 0,4 2 0,0-1 1,0 0-1,-4-1 1298,-7 0 0,-1 0 0,-1-1 0,0 1 0,-1 0 0,1 0-142,3 1 0,5 1 0,-1-1 0,-4 1 0,-8 0 0,-13 0 142,13 0 0,-9 0 0,22 1 0,-1-1 0,-24-1 0,-6 1 0,3 0 0,-26 1 0,-90 6 0,-3-1 0,-37 3 0</inkml:trace>
</inkml:ink>
</file>

<file path=ppt/ink/ink11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5:22:31.737"/>
    </inkml:context>
    <inkml:brush xml:id="br0">
      <inkml:brushProperty name="width" value="0.025" units="cm"/>
      <inkml:brushProperty name="height" value="0.025" units="cm"/>
      <inkml:brushProperty name="color" value="#E71224"/>
    </inkml:brush>
  </inkml:definitions>
  <inkml:trace contextRef="#ctx0" brushRef="#br0">0 104 24575,'16'1'0,"48"-2"0,19-1 0,2-2 0,3 0-3277,-15 2 0,3-1 0,-2 0 2998,25-2 1,-3 0 278,-2 1 0,-4-1 0,-19 2 0,4-1 0,6 0 0,8-1 0,0 1 174,-3 0 0,1 0 0,3 0-174,-16 0 0,2-1 0,1 1 0,3 0-250,17 0 0,6 0 0,-4 1 1,-13 0-1,5 1 0,-10 0 0,-1 4 1,0-1-1</inkml:trace>
</inkml:ink>
</file>

<file path=ppt/ink/ink11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5:22:32.111"/>
    </inkml:context>
    <inkml:brush xml:id="br0">
      <inkml:brushProperty name="width" value="0.025" units="cm"/>
      <inkml:brushProperty name="height" value="0.025" units="cm"/>
      <inkml:brushProperty name="color" value="#E71224"/>
    </inkml:brush>
  </inkml:definitions>
  <inkml:trace contextRef="#ctx0" brushRef="#br0">1 19 24575,'80'13'0,"-6"-10"0,22-4 0,6-1 0,-11 1-3277,-15 4 0,-5 0 0,6-1 2979,2-2 0,11-2 0,2 0 0,-6-1 0,-16 1 1627,-5 0 0,1 0-1329,6 1 0,19-2 0,10 1 0,2 0 0,-6 0 0,-17 0-917,-4 1 1,-11 0-1,10-1 917,4 1 0,15-1 0,6 0 0,-3 0 0,-12 1 0,-22 0-197,18 1 197,18 1 0,-31 0 2197,-2 1 0,-6 2-2197,-31 2 33,5 9 1,-67-4 0,-18 3-1</inkml:trace>
</inkml:ink>
</file>

<file path=ppt/ink/ink11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5:22:32.445"/>
    </inkml:context>
    <inkml:brush xml:id="br0">
      <inkml:brushProperty name="width" value="0.025" units="cm"/>
      <inkml:brushProperty name="height" value="0.025" units="cm"/>
      <inkml:brushProperty name="color" value="#E71224"/>
    </inkml:brush>
  </inkml:definitions>
  <inkml:trace contextRef="#ctx0" brushRef="#br0">0 50 24575,'64'7'0,"1"0"0,-4-1 0,-4-1 0,9-6-3277,9-2 0,18-1 0,-8 0 2532,-16 1 0,1-1 745,20-1 0,11 0 0,-8-1 1056,-5 1 1,3 0-1057,-17 2 0,10-1 0,6 1 0,-1 0 0,-7 0 0,18 0 0,-4 0 0,7 2 0,-25-1 0,6 0 0,3 1 0,1 0 0,-3 1 0,-6 1 0,10 4 0,-3 1 0,-6 1 0,-5-2 475,27 2 0,-8 0-475,27 4 0,-47 3 0,-86-5 0,-10 2 0,-20 0 0</inkml:trace>
</inkml:ink>
</file>

<file path=ppt/ink/ink11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5:22:32.784"/>
    </inkml:context>
    <inkml:brush xml:id="br0">
      <inkml:brushProperty name="width" value="0.025" units="cm"/>
      <inkml:brushProperty name="height" value="0.025" units="cm"/>
      <inkml:brushProperty name="color" value="#E71224"/>
    </inkml:brush>
  </inkml:definitions>
  <inkml:trace contextRef="#ctx0" brushRef="#br0">0 1 24575,'44'3'0,"15"0"0,24 1 0,5 0 0,-12-1-4916,0 0 1,1-1 4694,5 1 1,14 0-1,-2 1 1,-18-3 220,23-1 20,-35-2 0,17-1 0,11 1 0,4-1 0,-4 0 0,-10 1-20,-1 1 0,-7 1 0,0 0 0,8-1-326,0-1 0,10 0 0,3-1 1,-2 0-1,-6 1 0,-14 2 326,35 1 0,-23 1 0,-17 1-450,-7-1 450,-8 2 838,-4 4 0,-38-2 0,-7 5 0</inkml:trace>
</inkml:ink>
</file>

<file path=ppt/ink/ink11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5:22:33.096"/>
    </inkml:context>
    <inkml:brush xml:id="br0">
      <inkml:brushProperty name="width" value="0.025" units="cm"/>
      <inkml:brushProperty name="height" value="0.025" units="cm"/>
      <inkml:brushProperty name="color" value="#E71224"/>
    </inkml:brush>
  </inkml:definitions>
  <inkml:trace contextRef="#ctx0" brushRef="#br0">1 229 24575,'98'-11'0,"1"0"0,0 1 0,0-1 0,0 0 0,-3 1 0,0 0-1639,-18 1 1,16-2-1,7-1 1,-2 0 0,-11 2-1,-19 2 894,-11 1 0,-1 1 788,14 0 0,18-2 0,7 0 0,-2 1 1,-11 1-44,-4 1 0,-8 1 0,8-1 0,3 0 0,12-2 0,2 1 0,-7 0 0,-19 3 1011,-3 0 0,-22 5-1011,-27 6 0,-35-2 0,-41 5 0</inkml:trace>
</inkml:ink>
</file>

<file path=ppt/ink/ink11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5:22:33.434"/>
    </inkml:context>
    <inkml:brush xml:id="br0">
      <inkml:brushProperty name="width" value="0.025" units="cm"/>
      <inkml:brushProperty name="height" value="0.025" units="cm"/>
      <inkml:brushProperty name="color" value="#E71224"/>
    </inkml:brush>
  </inkml:definitions>
  <inkml:trace contextRef="#ctx0" brushRef="#br0">18 111 24575,'-7'1'0,"0"1"0,4-1 0,64 5 0,32-1 0,-14-2-1956,-14 0 1,12 0 0,-9 0 1955,-19-3 0,3-2 0,25-1 0,20-1 0,5 0 0,-8-1 0,-2 1 0,-4-1 0,7 0 0,-12 0 0,7 1 0,2-1 0,0 0 0,-6 0 0,5-1 0,-4 0 0,-2 0 0,-5 0-28,3 0 0,-4 1 1,1-1 27,12 0 0,3-1 0,-7 1 0,7 0 0,-15 1 0,-15-3 0,-60 6 0,-66 2 0,-12 4 0</inkml:trace>
</inkml:ink>
</file>

<file path=ppt/ink/ink11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5:22:33.735"/>
    </inkml:context>
    <inkml:brush xml:id="br0">
      <inkml:brushProperty name="width" value="0.025" units="cm"/>
      <inkml:brushProperty name="height" value="0.025" units="cm"/>
      <inkml:brushProperty name="color" value="#E71224"/>
    </inkml:brush>
  </inkml:definitions>
  <inkml:trace contextRef="#ctx0" brushRef="#br0">1 102 24575,'-1'7'0,"7"-2"0,23 2 0,28-1 0,22-1 0,-8 0 0,-17-1 0,2-1-2067,24 2 0,12 1 1,-12-2 2066,-21-3 0,-5-1 0,2 1 0,7-1-1277,29-1 1,14-2-1,-9 1 1277,-17 0 0,7-1 0,-12-1 0,19-2 0,10-2 0,5 0 0,-4-1 0,-11 1 0,-17 2-240,15-2 0,-3-1 240,1 0 0,20-4 0,3 0 0,-14 1 0,-34 2 0,-26 0 0,19-7 0</inkml:trace>
</inkml:ink>
</file>

<file path=ppt/ink/ink1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4:33:54.841"/>
    </inkml:context>
    <inkml:brush xml:id="br0">
      <inkml:brushProperty name="width" value="0.025" units="cm"/>
      <inkml:brushProperty name="height" value="0.025" units="cm"/>
      <inkml:brushProperty name="color" value="#008C3A"/>
    </inkml:brush>
  </inkml:definitions>
  <inkml:trace contextRef="#ctx0" brushRef="#br0">1 171 24575,'4'-3'0,"1"1"0,-3 1 0,1 0 0,25-1 0,11 3 0,52-2 0,-33 2 0,15-1 0,-28 0 0,7-1 0,12-1 0,9 0 0,-6-1 0,3 0 0,21 0 0,1-1 0,-11 0 0,-3 1 0,-8 1 0,1 1 0,31-1 0,-4 1 0,-44 0 0,-3 1-743,23-1 1,-10 0 742,-35 0 0,50-3 0,-9 0 0,-12 1 0,0 0 0,15-2 0,-4 1 0,6-2 0,16 1 0,-17 1 1485,-4 0-1485,23 1 0,-57 2 0,52-2 0,-74 3 0,0-1 0,12 0 0,-10 1 0,13-1 0,16-24 0,-14 10 0,21-21 0</inkml:trace>
</inkml:ink>
</file>

<file path=ppt/ink/ink11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5:22:34.089"/>
    </inkml:context>
    <inkml:brush xml:id="br0">
      <inkml:brushProperty name="width" value="0.025" units="cm"/>
      <inkml:brushProperty name="height" value="0.025" units="cm"/>
      <inkml:brushProperty name="color" value="#E71224"/>
    </inkml:brush>
  </inkml:definitions>
  <inkml:trace contextRef="#ctx0" brushRef="#br0">3 394 24575,'-3'1'0,"44"-1"0,22-1 0,3-1-509,4 1 0,18-2 509,-2-1 0,13-1 0,3-1 0,-9 0-2629,-11 1 1,-7 1 0,8-1 2628,-5 0 0,8 0 0,3 0 0,-4 0 0,-7 0 0,3 0 0,-8 0 0,6-1-284,1-1 0,6-2 0,0 1 1,-5 0 283,-4 0 0,-4 1 0,3-1 0,4-1 0,6-1 0,-4 0 0,-15 0 0,25-6 0,-30-6 0,8-6 0,-10 1 0,15-10 0,6-7 0,0 1 0</inkml:trace>
</inkml:ink>
</file>

<file path=ppt/ink/ink11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5:22:38.846"/>
    </inkml:context>
    <inkml:brush xml:id="br0">
      <inkml:brushProperty name="width" value="0.025" units="cm"/>
      <inkml:brushProperty name="height" value="0.025" units="cm"/>
      <inkml:brushProperty name="color" value="#E71224"/>
    </inkml:brush>
  </inkml:definitions>
  <inkml:trace contextRef="#ctx0" brushRef="#br0">2401 476 24575,'-28'-55'0,"13"28"0,-16-24 0,19 37 0,-36-32 0,25 24 0,-26-24 0,6 16 0,3 2 0,6 6-280,-9-7 1,2 4 279,23 16 0,0 1 0,-9-2 0,-54-9 0,10 6 0,1 3 0,-2 2 0,20 5 0,-2 3 0,-38 3 0,3 1 0,2 1 279,27 1 1,6 0-280,15-2 0,-38 4 0,14-2 0,-11 2 0,18 3 0,4 1 0,16-3 0,-59 13 0,75-14 0,4-2 0,-2 1 0,5 0 0,-59 54 0,46-39 0,-27 30 0,2-1 0,35-30 0,-26 29 0,35-39 0,-31 58 0,23-42 0,-13 26 0,1 0 0,16-30 0,-13 26 0,17-35 0,-30 70 0,14-9 0,4-27 0,0-2 0,5 12 0,11-39 0,-3 21 0,-1-2 0,0 16 0,-1 1 0,2-11 0,-4 37 0,7-14 0,1-35 0,-1 34 0,0-16 0,3-32 0,-2 23 0,2-34 0,0 16 0,0-6 0,0 29 0,0-28 0,0 12 0,0-24 0,0 15 0,0-7 0,0 6 0,0-7 0,0 1 0,0-4 0,0 3 0,2-4 0,-2-5 0,2 5 0,-1-6 0,1 7 0,-1 0 0,3 12 0,-3-11 0,1 5 0,-1-13 0,0 7 0,1-5 0,-2 5 0,2-6 0,-1 9 0,1-7 0,-2 7 0,1-10 0,3 10 0,-3-8 0,3 8 0,-4-11 0,0 2 0,1-3 0,-1 4 0,1-4 0,-1 2 0,4 4 0,-3-4 0,3 4 0,-3-4 0,0 0 0,1 2 0,4 17 0,-3-12 0,5 15 0,-2-2 0,-2-11 0,3 11 0,5 14 0,-8-22 0,7 23 0,-9-29 0,3 8 0,-1-4 0,12 34 0,-9-31 0,9 22 0,-11-29 0,7 17 0,-4-10 0,21 34 0,-18-34 0,10 16 0,-11-21 0,13 13 0,3-1 0,24 18 0,-14-15 0,48 17 0,-37-21 0,41 11 0,-56-22 0,8 2 0,-24-9 0,10 4 0,61 6 0,-39-5 0,11-1 0,-4-2 0,-26-4 0,15 1 0,-29-3 0,29 0 0,-3-1 0,42-4 0,5-3 0,-16 0 0,-1-6 0,13-6 0,-17 3 0,-20-2-484,6-3 1,-4 0 483,-29 10 0,41-37 0,-23 16 0,24-37 0,-1-5 0,-20 19 0,-1-3 0,-3 0 0,-16 10 0,-3-7 0,0-3 0,6-25 0,-12 9 0,-1-13 0,-3 14 0,-3-3-2681,-4-4 1,-1 9 2680,-3 42-1317,-7-50 1,-2-7 1316,4 24-469,-1-3 0,-3-12 0,3 18 469,3 23 0,-4-12 0,-1-7 0,-2 2 0,1 2 0,-8-34 3831,-2-5-3831,10 46 0,8 27 3186,-6-16-3186,7 25 3351,-6-15-3351,1 2 0,-3-6 0,3 9 0,-23-36 0,14 20 0,-7-10 0,0 0 0,7 12 0,-5-9 0,15 31 0,-17-17 0,14 17 0,-14-16 0,18 21 0,-12-11 0,6 5 0,-18-14 0,18 18 0,-9-3 0,-2 11 0,-52 8 0,18-3 0,-37 4 0</inkml:trace>
</inkml:ink>
</file>

<file path=ppt/ink/ink11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5:22:41"/>
    </inkml:context>
    <inkml:brush xml:id="br0">
      <inkml:brushProperty name="width" value="0.025" units="cm"/>
      <inkml:brushProperty name="height" value="0.025" units="cm"/>
      <inkml:brushProperty name="color" value="#E71224"/>
    </inkml:brush>
  </inkml:definitions>
  <inkml:trace contextRef="#ctx0" brushRef="#br0">1468 588 24575,'-9'-53'0,"-2"19"0,-2-23 0,0 31 0,2 11 0,-2 0 0,-3-1 0,-33-13 0,-14-1 0,6 10 0,-2 2 0,-11-13 0,-5 4 0,-14 18 0,9 8 0,27 5 0,-43 10 0,60 1 0,-9 12 0,-2 3 0,-20 15 0,22-16 0,-4 8 0,-5 27 0,-3 15 0,11-12 0,-5 6-1200,5-6 0,-7 11 0,16-17 1200,23-25 0,2 50 0,2 7 0,1-18 0,1 19 0,3-6-959,9-46 959,1 2-1319,8 20 1,7 26-1,1 5 1,-3-18 1318,-5-20 0,1 0 0,1 15 0,2 15 0,4 2 0,4-11 0,11-9 0,4-6 0,-6-11 0,11 19 757,-12-15 0,7 8 0,4-9-757,32-3 0,-3-14 0,-15-5 0,18 10 0,-2-9 0,-36-30 0,55-15 0,-25-2 778,26-8-778,-8-15 6784,-4-6-6784,-24 10 0,2-5 0,2-10 0,-3-3 0,-11 7 0,-3-4 0,13-30 0,-5-4 0,-21 27 0,-5-4 0,-1-9 0,-1-7 0,-6 6 0,-6 11 0,-5 0 0,-3-14 0,-2-7 0,-4 3 0,-8-3 0,-4-1 0,-3-5 0,-3-7 0,0 7 0,1 2 0,-4 0 0,-3 11 0,-6-10 0,1 3 0,4 14 0,7 15 0,0 3-279,-22-45 0,1 7 279,11 33 0,-5 6 0,-5-1 0,1 4 0,-7 1 0,-10 0 0,-8 0 0,0 4 0,-17-1 0,1 7-673,-2 1 1,1 4 0,15 9-1,6 3 1,-13-1 0</inkml:trace>
</inkml:ink>
</file>

<file path=ppt/ink/ink11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5:22:42.603"/>
    </inkml:context>
    <inkml:brush xml:id="br0">
      <inkml:brushProperty name="width" value="0.025" units="cm"/>
      <inkml:brushProperty name="height" value="0.025" units="cm"/>
      <inkml:brushProperty name="color" value="#E71224"/>
    </inkml:brush>
  </inkml:definitions>
  <inkml:trace contextRef="#ctx0" brushRef="#br0">5 56 24575,'-3'-9'0,"1"-12"0,3 12 0,2-6 0,4 14 0,12 2 0,34 6 0,11 2 0,35 2 0,-31-3 0,16 1 0,6 0 0,-4-2 0,-8-3 0,-1 0 0,0-2 0,3 1-1696,13-1 0,4 0 0,-1 0 0,-7-1 1696,1-1 0,-5 0 0,-9-2 0,0-4 0,-14 0 0,-15-2 0,22-11 0,-30 11 0,10-7 0,-45 18 0,-3 1 0,1 4 0,0 11 0,0 27 0,0 8 0,1 34 2787,0-22 0,0 2-2787,-2-8 0,1 6 0,1 20 0,0 14 0,1 0 0,-2-4 0,0 2 0,1 7-743,-1-12 0,0 7 0,1 4 0,-1-1 0,0-7 743,0-5 0,-1-5 0,0-1 0,1 5 0,0-1 0,0 5 0,0 1 0,0-2 0,1-7-6,-1-9 0,0-7 1,0 2-1,2 10 6,0 3 0,1 12 0,1 6 0,0 3 0,0-3 0,0-8 0,-1-14 0,0 10 0,0-14 0,2 13 0,0-5 0,3 16 0,1 9 0,0 2 0,0-7 0,-1-14 0,-1-22-1685,-1-10 0,1-6 1685,6 35 0,2 12 0,-3-24 0,-2-30 417,-1-3-417,0-2 0,9 28 0,1 1 0,-8-22 1502,8 19 0,-6-15-1502,-15-49 23,0 0-23,-12-1 4324,4 1-4324,-12-1 550,4 0-550,-50 7 0,-14 1 0,-11-1 0,7 1 0,-7-1 0,-7-4 0,8-3 0,6 0 0,20 0 0,-11-1 0,0 0 0,6-4 0,1 0 0,2-1 0,-14 1 0,2-1 0,-14-2 0,13 1 0,33-1 0,43 6 0,2-3 0,-1 0 0,-2-27 0,2 13 0,-3-22 0,4 19 0,0-2 0</inkml:trace>
</inkml:ink>
</file>

<file path=ppt/ink/ink11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5:22:43.156"/>
    </inkml:context>
    <inkml:brush xml:id="br0">
      <inkml:brushProperty name="width" value="0.025" units="cm"/>
      <inkml:brushProperty name="height" value="0.025" units="cm"/>
      <inkml:brushProperty name="color" value="#E71224"/>
    </inkml:brush>
  </inkml:definitions>
  <inkml:trace contextRef="#ctx0" brushRef="#br0">574 9 24575,'0'-5'0,"0"1"0,-8 13 0,1-3 0,-51 50 0,32-32-700,-35 32 700,42-37 173,-42 33-173,-18 7 0,5 0-1243,5-10 1243,48-33 0,1-1 0,3-1 0,0 0 0,-7 65 0,18-48 0,-1 49 0,23-65 0,51 36 0,-30-23 0,5 2 0,7 5 0,9 3 0,-2-1 0,12 8 0,-12-8 0,-4-4 494,-18-12-494,-19-12 0,2-1 0,-11-13 1276,5-14-1276,-2 1 0,6-23 0,-2-24 0,-4 10 0,1-21 0</inkml:trace>
</inkml:ink>
</file>

<file path=ppt/ink/ink11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5:22:43.965"/>
    </inkml:context>
    <inkml:brush xml:id="br0">
      <inkml:brushProperty name="width" value="0.025" units="cm"/>
      <inkml:brushProperty name="height" value="0.025" units="cm"/>
      <inkml:brushProperty name="color" value="#E71224"/>
    </inkml:brush>
  </inkml:definitions>
  <inkml:trace contextRef="#ctx0" brushRef="#br0">21 1 24575,'2'1'0,"0"-1"0,-1 4 0,-1-3 0,-12 83 0,8-49 0,0 32 0,1 23 0,1-16 0,2-7-1445,2 18 0,1-6 1445,-1-44 682,6 64-682,-3-35 0,0-3 0,-1-3 0,0-17 0,0-4 0,-2-28 0,2 10 0,0-9 2208,2 8-2208,-3-12 0,2 8 0,-2-9 0,0 4 0,-17-97 0,7 48 0,-2-14 0,-1-1 0</inkml:trace>
</inkml:ink>
</file>

<file path=ppt/ink/ink11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5:22:45.263"/>
    </inkml:context>
    <inkml:brush xml:id="br0">
      <inkml:brushProperty name="width" value="0.025" units="cm"/>
      <inkml:brushProperty name="height" value="0.025" units="cm"/>
      <inkml:brushProperty name="color" value="#E71224"/>
    </inkml:brush>
  </inkml:definitions>
  <inkml:trace contextRef="#ctx0" brushRef="#br0">423 1 24575,'-6'1'0,"-70"32"0,42-16 0,-38 23 0,-1 2 0,37-15-1035,-41 29 1035,63-42 339,-8 10-339,18-10 172,-4 3-172,29-15 0,47-24 0,7-5 0,-22 11 0,9-11 0,-23 6 0,-55 23 524,-34 4-524,26 4 0,-34 29 0,43-25 0,56 10 0,-10-27 0,57-9 0,-121 24 0,16-6 0,-34 12 0,28-10 0,-48 18 0,47-15 0,-31 13 0,101-19 0,-18-4 0,36-1 0,-34-2 0,58-7 0,-70 10 0,-18 6 0,-39 2 0,-38 8 0,57-11 0,4 0 0,61 28 0,-28-23 0,48 21 0,-45-30 0,-3 2 0,9 6 0,-24 7 0,5 3 0,-34 19 0,15-17 0,-4 8 0,16-15 0,7 15 0,-4-16 0,5 15 0,5-1 0,-5-20 0,9 15 0</inkml:trace>
</inkml:ink>
</file>

<file path=ppt/ink/ink11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5:23:02.783"/>
    </inkml:context>
    <inkml:brush xml:id="br0">
      <inkml:brushProperty name="width" value="0.025" units="cm"/>
      <inkml:brushProperty name="height" value="0.025" units="cm"/>
      <inkml:brushProperty name="color" value="#E71224"/>
    </inkml:brush>
  </inkml:definitions>
  <inkml:trace contextRef="#ctx0" brushRef="#br0">244 61 24575,'-5'-10'0,"-5"-12"0,5 12 0,-3-6 0,6 14 0,0 1 0,-8 69 0,3 20 0,1 8 0,0-28 0,0 1-1152,1 0 0,2 4 1,0-13 1151,3 3 0,-1 2-806,1-5 0,1 25 1,0 16-1,0 9 0,0-2 1,0-8-1,0-19 806,-1-1 0,-1-13 0,1 20 0,-1-17 0,0 15 0,1 13 0,-1 9 0,0 6 0,0 4 0,0 0 0,0-3 0,0-6 0,0-8 0,0-13 0,0-15-1257,-1 26 0,1-21 0,-1 14 1257,0-9 0,0 15 0,0 8 0,-1 1 0,1-4 0,1-11 0,1-18-203,2 9 0,1-3 203,0 4 0,0 17 0,0 8 0,0-1 0,0-9 0,-1-11 0,-1-6 0,0 3 0,-2 13 0,0-14 0,-1 13 0,-1 8 0,0 5 0,-1 2 0,1-2 0,-1-5 0,0-10 0,1-12-353,-1 10 1,0-14 0,0-3 0,-2 8 352,-1 15 0,-2 10 0,-1 1 0,0-10 0,1-20 0,0-13 0,0-6 957,-2 13 1,0 8-1,3 1-957,4-4 0,2 1 0,-1-1 0,-4-4 0,0 0 0,3-6 0,9-5 0,0 1 0</inkml:trace>
</inkml:ink>
</file>

<file path=ppt/ink/ink11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5:23:04.211"/>
    </inkml:context>
    <inkml:brush xml:id="br0">
      <inkml:brushProperty name="width" value="0.025" units="cm"/>
      <inkml:brushProperty name="height" value="0.025" units="cm"/>
      <inkml:brushProperty name="color" value="#E71224"/>
    </inkml:brush>
  </inkml:definitions>
  <inkml:trace contextRef="#ctx0" brushRef="#br0">0 75 24575,'59'-2'0,"0"0"0,7 0 0,-14 0 0,7-1 0,24-5 0,-2 0 0,11-1-1794,1-1 1,3 1 1793,-33 4 0,2 2 0,21 0 0,13 0 0,-2 1 0,-8 1 0,-1 1 0,2-1 0,7 0 0,1 1 0,0 0 0,-3 3 0,-2 0 0,2 1-1590,-18-2 0,2 0 1,-2 0-1,-3 0 1590,1 0 0,-3 1 0,1 0 0,17-1 0,3-1 0,-27 0 1905,-32-2-1905,24 0 0,-33 0 0,20 2 0,-42 0 1257,1 2-1257,-1 7 6784,0 7-6784,3 4 0,4 30 0,2 4 0,-1-2 0,0 0 0,1 12 0,2 18 0,2 12 0,-2-6 0,-1-4 0,1 5-1357,-2-13 0,1 13 0,1 5 1,0-5-1,-3-14 1357,2 11 0,-1-7 0,-3-11 0,1 3 0,-1-7 0,-1-10 0,1 1 0,8 26 0,4 13 0,-1-5 0,1 3 0,3 8 0,-1-19 0,5 16 0,3 8 0,1 1 0,-3-10 0,-5-16-2269,6 15 1,-1-4 2268,1 0 0,6 15 0,-3-5 0,-8-26 0,-3-5-301,7 20 1,3 9 300,-9-26 0,1 8 0,-5-10 0,3 14 0,1 4 0,-1-4 0,-4-13 0,3 11 0,-3-4 0,1 10 0,1 6 0,-8-24 0,-9-31 0,-3 10 0,0 4 4239,-3 32-4239,-4-10 0,-3 13 0,1-11 0,3-27 0,0-2 0,-8 38 0,1-6 0,2-30 899,-8 42-899,1-8 0,-2 5 0,4-16 0,0-6 0,6-26 3392,-3 14 0,0-3-3392,3-31 0,5-12 0,-3 7 0,3-13 0,-8-16 0,-6-26 0,-1-2 0,1-18 0</inkml:trace>
</inkml:ink>
</file>

<file path=ppt/ink/ink11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5:23:05.766"/>
    </inkml:context>
    <inkml:brush xml:id="br0">
      <inkml:brushProperty name="width" value="0.025" units="cm"/>
      <inkml:brushProperty name="height" value="0.025" units="cm"/>
      <inkml:brushProperty name="color" value="#E71224"/>
    </inkml:brush>
  </inkml:definitions>
  <inkml:trace contextRef="#ctx0" brushRef="#br0">3155 1 24575,'-15'50'0,"0"1"0,9 22 0,4 23 0,3 7 0,1-5 0,0-19-738,1-10 0,1 1 738,1 3 0,3 21 0,0 9 0,0-1 0,1-11 0,-2-24-4045,8 29 4045,0-1 0,-2-5 0,-6-24 0,-4 0 0,-2 15 0,0-9 0,0-20 0,0 0 0,-1 19 0,0 8 0,0-9 0,-6 28-1380,3-20 1,-1 14 0,0-9 1379,1-12 0,0-1 0,0 11 0,-1 7 0,3-12 0,4 19 0,6-1 0,2 8 0,1-11 0,2 10-662,-3-23 0,2 13 1,2 3-1,-2-3 0,-1-14 662,4 18 0,-2-5 0,2 7 0,0 8 0,-6-20 1647,-10-4-1647,-13 7 0,-4 4 0,7-29 0,-3 5 0,-5 15 0,-4 18 0,-2 0 0,5-19 0,4-22 0,1-2 0,-5 21 0,-2 10 0,7-21 0,9-24 0,0 9 0,-1 4 0,-2 28 0,3-29 0,0-1 0,-2 19 0,1 0 0,0 1 0,-1 6 2268,1-11 1,1 4-2269,5-13 0,2-8 0,-1-12-316,4 57 316,-2-81 6627,8 23-6627,-5-19 0,4 15 0,-4-8 0,-5-18 0,2 13 473,-3-12-473,0-5 0,-8 2 0,2-6 0,-6-1 0,3 0 0,-29 6 0,-5 0 0,-49 13 0,-9 2 0,14-3-1498,-4 1 0,6 0 1498,39-10-1448,-21 3 0,-29 3 0,-4 2 1,18-4 1447,17-3 0,1 0 0,-20 3 0,-17 3 0,2 0 0,26-6 0,10-4 0,-20 1 0,-9 1 0,11 0 0,0 1 0,-9-2 0,-6 2 0,-4 5 0,-8 3 0,21-3 0,5-1 31,13-1 0,-11 2 0,22-4-31,30-5 0,-40-2 0,-6-2 0,19-3 0,-18 1 0,7-5 5838,41-8-5838,-5-45 0,3-12 0,0-3 0,2-10 0,0 1 0</inkml:trace>
</inkml:ink>
</file>

<file path=ppt/ink/ink1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4:33:58.923"/>
    </inkml:context>
    <inkml:brush xml:id="br0">
      <inkml:brushProperty name="width" value="0.025" units="cm"/>
      <inkml:brushProperty name="height" value="0.025" units="cm"/>
      <inkml:brushProperty name="color" value="#008C3A"/>
    </inkml:brush>
  </inkml:definitions>
  <inkml:trace contextRef="#ctx0" brushRef="#br0">8282 174 24575,'-20'-4'0,"8"1"0,-13-3 0,10 3 0,-39-3 0,25 3 0,-31-2 0,32 3 0,0 1 0,-4 0 0,-45 3 0,-6 0 0,12 1-1310,-14-1 0,4 2 1310,37-1 0,-15 3 0,-9 1 0,-9 3 0,-3 1 0,3-1 0,0 0 0,9-1 0,-7 3 0,-6 5 0,-15 6 0,-1 0 0,13-2 0,-3 1 0,-4 1-986,19-5 0,-14 4 0,-8 1 0,1 1 0,9-2 0,17-4 986,-3 2 0,8-2 0,-31 8 0,7-1 1752,12-5-1752,19-5 0,-6 1 0,-8 1 0,-9 1 0,-9 2 0,-9 2 0,10-3-1474,12-2 0,3-2 1474,-29 7 0,9-1 0,26-3 2661,6 2 1,-7 2-2662,-1 1 0,-6 3-1775,-17 6 1,-10 5 0,10-4 1774,19-6 0,3-1 0,3-1 0,-4 1 0,11-4 0,-9 7 0,5-1 0,-4 2 1474,4 0 0,-5 2-1474,-8 6 0,-6 4 0,9-5 0,15-7 0,5-2-148,-19 11 0,5-4 148,13-7 6638,10-7-6638,-35 17 0,-11 5 0,29-14 0,-4 1 0,-7 5 0,-8 4 0,6-4 0,8-3 0,0 0 0,-3 3 0,-6 3 0,6 0 0,-2 2 0,1 1 0,-1-1 0,-6 4 0,3-1 0,7-4 0,2-1 0,1-1 0,-18 10 0,-2 1 0,12-8 0,-3 1 0,6-2 0,-2 1 0,4-1 221,-11 7 0,2 3-221,8-1 0,2 7 0,7 4 0,-2 7 0,4-5 0,2-6 0,2-1-1382,-17 29 1,13-12 1381,35-42 0,-2 0 0,-10 21 0,-2 10 0,12-8 0,2 3 0,-13 30 0,6 2 0,18-21 0,9-1 0,11 12 0,11 0 0,12 1 0,5-3 0,-8-11 0,0-4 0,3-6 0,2-7 0,37 20 0,-38-38 2763,34 26-2763,-11-22 0,3-15 0,14-1 0,-4-2 0,4 3 0,2-2-1502,0-2 1,5 0 0,-9-5 1501,-21-7 0,0-3 0,34-3 0,0-2 0,12-1 0,-26 0 0,12-1 0,-1-1-897,-5-2 0,-1-1 0,0 0 897,-4 0 0,-1 1 0,1-1 0,6-1 0,2-1 0,-9 2 0,-12 1 0,7-3 0,6-6 0,21-6 0,10-5 0,2-1 0,-7 2 0,-17 6-1467,-9 2 0,-12 4 0,12-4 1467,9-3 0,16-5 0,8-2 0,-1 0 0,-13 3 0,-19 4 0,-8-1 0,-7 0 551,3 1 0,6-3 0,-1-1-551,0 1 0,1 0 0,-1 0 0,-6 3 0,-1 0 0,9-4-413,12-5 0,13-8 1,4-1-1,-6 2 1,-16 8 412,-3 1 0,-1 0-503,-2 1 1,15-6 0,3-3 0,-8 5 0,-20 8 502,8-3 309,22-9 0,3-2-309,-46 20 0,2-1-401,27-11 1,12-5 0,-14 5 400,3-1 526,-15 8 1,17-6 0,3-2-1,-7 4-526,-10 2 0,-4 3 0,6-4 0,12-5 0,8-4 0,0 0 0,-6 0 0,-2-1 0,-6 0 0,-1-1 1050,-5-1 1,-1-1 0,3-6-1051,2-7 0,5-7 0,-3 0 0,-7 7-28,8-7 0,-4 2 28,0-2 0,4-5 0,-14 12 0,-2-2 3409,0-4-3409,-17 11 0,4-11 0,-2 2 0,4-8 0,-1-4 0,-3 3 0,3-5 0,-6 2 0,2-15 0,-6 2 0,-7 9 0,-3 1 522,-2-4 1,-5 1-523,-7 13 0,-6 2 0,-2 5 0,-5 2 0,-16-40 5444,-7 19-5444,-20-11 0,12 31 0,-4 1 0,-7 1 0,1 18 0,-6 5 0,-18-10 0,-2 5 0,20 14 0,-4 8 0,-17 11 0,-12 10 0,3 3 0,-11 7 0,1 3 0,14-7 0,-3 1 0,4 0 0,-10 8 0,0-1 0</inkml:trace>
</inkml:ink>
</file>

<file path=ppt/ink/ink11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5:23:06.586"/>
    </inkml:context>
    <inkml:brush xml:id="br0">
      <inkml:brushProperty name="width" value="0.025" units="cm"/>
      <inkml:brushProperty name="height" value="0.025" units="cm"/>
      <inkml:brushProperty name="color" value="#E71224"/>
    </inkml:brush>
  </inkml:definitions>
  <inkml:trace contextRef="#ctx0" brushRef="#br0">1 166 24575,'51'11'0,"1"0"0,11 1 0,-13-2 0,-1-2 0,4-4 0,29-3 0,26-2 0,-11 0-4129,-24 1 0,2-1 4129,2 0 0,12 0 0,0 0 0,-14 0 0,-9-1 0,2 1 0,5-1 0,16-1 0,8 0 0,1 0 0,-6 0 0,3-1 0,-3 0 0,0-1 0,6 1 0,-15 0 0,5 1 0,1 0 0,1-1 0,-1 1 0,-6-2-585,4 0 1,-1-2-1,-2 1 1,-8 0-1,-9 0 585,11 0 0,-7-1 0,33-4 0,-15-2-252,-48-3 252,-8 4 0,-26-2 0,-77-6 0,26 10 0,-48-11 0</inkml:trace>
</inkml:ink>
</file>

<file path=ppt/ink/ink11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5:23:09.230"/>
    </inkml:context>
    <inkml:brush xml:id="br0">
      <inkml:brushProperty name="width" value="0.025" units="cm"/>
      <inkml:brushProperty name="height" value="0.025" units="cm"/>
      <inkml:brushProperty name="color" value="#E71224"/>
    </inkml:brush>
  </inkml:definitions>
  <inkml:trace contextRef="#ctx0" brushRef="#br0">171 88 24575,'0'2'0,"-2"-3"0,0 1 0,0-2 0,1 2 0,2-2 0,-1 2 0,0-2 0,-2 2 0,1-1 0,-1 0 0,0 0 0,0 0 0,1 2 0,0-1 0,1 2 0,0 0 0,0-2 0,1-1 0,0 0 0,0 1 0,-1 1 0,1-2 0,-1 1 0,0-4 0,0 3 0,0 0 0,0 3 0,1-1 0,0 0 0,-1-1 0,2-1 0,-1 0 0,-1 0 0,1 1 0,-2-2 0,1 1 0,-2-1 0,-19-22 0,8 11 0,-10-13 0,13 19 0,4 6 0,-14 2 0,0 5 0,-8 2 0,17-2 0,2-2 0,13-4 0,0 3 0,-1-1 0,2 3 0,5 61 0,-7-37 0,6 58 0,-10-62 0,-4 44 0,3-39 0,-4 24 0,4-39 0,1-2 0,-1-2 0,5-8 0,0-6 0,4-9 0,1-15 0,12-46 0,-4 13 0,4-20 0,-7 32 0,5-10 0,-7 33 0,6-8 0,-2 82 0,-5-23 0,8 29 0,-8-31 0,0 0 0,17 29 0,2 2 0,-11-19 0,9 18 0,-11-14 0,-20-41 0,-8-2 0,2-2 0,-18-5 0,9 3 0,-13-2 0</inkml:trace>
</inkml:ink>
</file>

<file path=ppt/ink/ink11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5:23:10.071"/>
    </inkml:context>
    <inkml:brush xml:id="br0">
      <inkml:brushProperty name="width" value="0.025" units="cm"/>
      <inkml:brushProperty name="height" value="0.025" units="cm"/>
      <inkml:brushProperty name="color" value="#E71224"/>
    </inkml:brush>
  </inkml:definitions>
  <inkml:trace contextRef="#ctx0" brushRef="#br0">1 449 24575,'52'-2'0,"-1"-1"0,-9 0 0,16 2 0,12-3 0,0-4 0,4-3 0,-11-1 0,12-11-2020,29 6 0,-18-6 2020,-76 0 1249,-12 4-1249,-30-11 0,-10 13 0,-6-1 0,5 22 0,-10 49 0,33-32 660,28 53-660,12-65 0,37 9 0,-41-26 2131,29-41-2131,-22 13 0,1-24 0,-5-4 0,-11 13-685,-2-37 685,-8 64 0,-3-9 0,4 36 0,-2-7 0,11 50 0,6 22 0,-2-16-714,1 6 1,2-3 713,-1-19 635,33 47-635,-3-26 0,4-32 0,1-8 0,-4-8 0,10-51 0,-48 18 0,1-57 0,-4 40 0,0-33 0,-4 53 0,0 18 1477,0 1-1477,7 59 0,-2-32 0,7 46 0,23-34 0,-19-21 0,19 1 0,-16-65 0,-7-16 0,-1 22-372,4-18 0,-3 5 372,-11 37 0,-1 4 0,22 77 0,-11-41 0,19 59 0,-17-60 0</inkml:trace>
</inkml:ink>
</file>

<file path=ppt/ink/ink11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5:23:10.230"/>
    </inkml:context>
    <inkml:brush xml:id="br0">
      <inkml:brushProperty name="width" value="0.025" units="cm"/>
      <inkml:brushProperty name="height" value="0.025" units="cm"/>
      <inkml:brushProperty name="color" value="#E71224"/>
    </inkml:brush>
  </inkml:definitions>
  <inkml:trace contextRef="#ctx0" brushRef="#br0">8 94 24575,'2'-54'0,"-1"14"0,-6 45 0,0 3 0</inkml:trace>
</inkml:ink>
</file>

<file path=ppt/ink/ink11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5:23:11.720"/>
    </inkml:context>
    <inkml:brush xml:id="br0">
      <inkml:brushProperty name="width" value="0.025" units="cm"/>
      <inkml:brushProperty name="height" value="0.025" units="cm"/>
      <inkml:brushProperty name="color" value="#E71224"/>
    </inkml:brush>
  </inkml:definitions>
  <inkml:trace contextRef="#ctx0" brushRef="#br0">1 64 24575,'18'-4'0,"51"0"0,19 0 0,-23 1 0,3 0-3136,3 0 0,6 0 0,-4 1 3136,2 0 0,3 1 0,-1-1 0,7 1 0,10-1-521,-18 1 0,9-1 1,6 1-1,1 0 1,-1-1-1,-5 1 521,3 0 0,-3 0 0,-1-1 0,1 1 0,3 0 353,-6 0 1,2 0 0,1 0 0,1 0-1,2 0 1,2 0-354,2 1 0,6-1 0,3 1 0,-1-1 0,-6 1 0,-8 0 0,-14-1-1668,24 1 0,-4 0 1668,6-2 0,27 0 0,1-1 0,-30 4 0,-58 3 90,-110 13 0,-35 1 1,25 0-1,10-3 0,0 0 1,0 0-1</inkml:trace>
</inkml:ink>
</file>

<file path=ppt/ink/ink11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5:23:12.147"/>
    </inkml:context>
    <inkml:brush xml:id="br0">
      <inkml:brushProperty name="width" value="0.025" units="cm"/>
      <inkml:brushProperty name="height" value="0.025" units="cm"/>
      <inkml:brushProperty name="color" value="#E71224"/>
    </inkml:brush>
  </inkml:definitions>
  <inkml:trace contextRef="#ctx0" brushRef="#br0">12 74 24575,'-7'4'0,"2"-2"0,9 1 0,55-1 0,46-4 0,-12 0-3800,-35 2 0,0-1 3800,15 0 0,15-1 0,0 1 0,-15-1 0,-14-1 0,2 0 0,20 0 0,17-2 0,6 1 0,-7 1 21,-19 0 1,-3 1 0,1 0 0,9-1-22,5 0 0,10 0 0,5-1 0,0 1 0,-4-1 0,-11 1 0,-2 1 0,-7-1 0,-4 1 0,0 0 0,25-5 0,-3 1 0,-25 10 0,-25 25 0,-60-14 0,-57 28 0,21-26 0,-2 2 0</inkml:trace>
</inkml:ink>
</file>

<file path=ppt/ink/ink11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5:23:12.522"/>
    </inkml:context>
    <inkml:brush xml:id="br0">
      <inkml:brushProperty name="width" value="0.025" units="cm"/>
      <inkml:brushProperty name="height" value="0.025" units="cm"/>
      <inkml:brushProperty name="color" value="#E71224"/>
    </inkml:brush>
  </inkml:definitions>
  <inkml:trace contextRef="#ctx0" brushRef="#br0">0 241 24575,'65'-23'0,"1"1"-3277,7 8 0,17 0 0,-7 2 2532,-15 1 0,2 1 745,21-4 0,12-1 0,-6 2 929,-1 3 1,6 2-930,-19 1 0,13 1 0,5-1 0,-2 1 0,-10 0-805,8-1 0,-9 2 0,8-1 805,-13 0 0,5 0 0,3-1 0,4 3 0,0 2-475,-1 4 0,7 3 0,2 2 0,-4 1 0,-9-1 1,-13-2 474,15-1 0,-5 4 265,12 7 1,21 5 0,-18 1-1,-59-3 1,-110 4 0,-17 1-1,1 0 1</inkml:trace>
</inkml:ink>
</file>

<file path=ppt/ink/ink11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5:23:12.905"/>
    </inkml:context>
    <inkml:brush xml:id="br0">
      <inkml:brushProperty name="width" value="0.025" units="cm"/>
      <inkml:brushProperty name="height" value="0.025" units="cm"/>
      <inkml:brushProperty name="color" value="#E71224"/>
    </inkml:brush>
  </inkml:definitions>
  <inkml:trace contextRef="#ctx0" brushRef="#br0">16 1 24575,'-15'3'0,"39"15"0,-1-9 0,42 11-3277,14-13 0,22-4 0,-10-1 2532,-23 1 0,7-1 745,-1 0 0,21-1 0,12 0 0,6 0 0,-2-1 0,-11 1 0,-18-1-719,-2-1 1,-14 0 0,10 0 718,16 1 0,16-1 0,3-1 0,-7 1 0,-22 0 1077,-16-1 1,0 0-1078,5 0 0,17 0 0,9 1 0,3-1 0,-7 1 0,-14-1 0,-2 1 0,-10 0 0,10 0-504,2 0 1,17 0-1,6 0 1,-4 1-1,-14 0 1,-25 1 503,0 2 0,-17 5 3040,-81 0-3040,-4 0 0,-28 4 0,7-2 0</inkml:trace>
</inkml:ink>
</file>

<file path=ppt/ink/ink11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5:23:13.235"/>
    </inkml:context>
    <inkml:brush xml:id="br0">
      <inkml:brushProperty name="width" value="0.025" units="cm"/>
      <inkml:brushProperty name="height" value="0.025" units="cm"/>
      <inkml:brushProperty name="color" value="#E71224"/>
    </inkml:brush>
  </inkml:definitions>
  <inkml:trace contextRef="#ctx0" brushRef="#br0">1 66 24575,'59'4'0,"2"-1"0,-11-1-3277,25-2 0,21-1 0,-9 0 2532,-21 0 0,1 0 745,27-1 0,12 0 0,-14-1 1110,-35 1 0,0 0-1110,24-2 0,12-1 0,3 1 0,-24 1 0,-1-1 0,5 1 0,7 0 0,-4 0 0,9 1 0,6-1 0,1 0 0,-1 1 0,-6-1 0,-8 1-642,5-1 1,-9 1 0,-2 0 0,5 0 641,24 0 0,9 0 0,-10 0 0,-31 2 0,-24 0 0,-11 13 0,-32-7 0,-16 12 0,-27-8 0</inkml:trace>
</inkml:ink>
</file>

<file path=ppt/ink/ink11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5:23:13.591"/>
    </inkml:context>
    <inkml:brush xml:id="br0">
      <inkml:brushProperty name="width" value="0.025" units="cm"/>
      <inkml:brushProperty name="height" value="0.025" units="cm"/>
      <inkml:brushProperty name="color" value="#E71224"/>
    </inkml:brush>
  </inkml:definitions>
  <inkml:trace contextRef="#ctx0" brushRef="#br0">1 111 24575,'3'5'0,"4"0"0,9 3 0,51 4 0,35 2 0,-11-2 0,-34-5 0,1-1-1768,12 3 0,14 1 0,0-1 0,-16-3 1768,31-6 0,-50-1 0,5 0 302,20-3 0,12-2 0,4-2-302,-5-1 0,6-3 0,0 0 0,-1 1 0,-7 1 0,-2 2 0,1-1 0,3-2 0,-2-1 0,7-1 0,-1-2 0,-7 2 0,-14 2-1158,3-1 0,-8 2 1158,19-5 0,-17 5 0,-49 9 0,-22 3 0,-20 5 0</inkml:trace>
</inkml:ink>
</file>

<file path=ppt/ink/ink1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4:34:24.406"/>
    </inkml:context>
    <inkml:brush xml:id="br0">
      <inkml:brushProperty name="width" value="0.025" units="cm"/>
      <inkml:brushProperty name="height" value="0.025" units="cm"/>
      <inkml:brushProperty name="color" value="#008C3A"/>
    </inkml:brush>
  </inkml:definitions>
  <inkml:trace contextRef="#ctx0" brushRef="#br0">177 70 24575,'0'3'0,"-1"0"0,1 20 0,0-10 0,1 16 0,-1-13 0,0 1 0,0 37 0,0-25 0,0 29 0,0-34 0,0 57 0,2 5 0,2-12 0,2 1 0,-1-20 0,2-2 0,2 5 0,2-6 0,2-1 0,1-11 0,-5-43 0,0-37 0,-3-49 0,-3 11 0,0-2 0,-2 28 0,-1 2 0,1-10 0,-1 6 0,-2 22 0,-2-16 0,-1-10 0,-3 1 0,2 12 0,-2 20 0,5 9 0,-1 1 0,4 9 0,0-3 0,11 3 0,-3 3 0,10-2 0,-5 2 0,2 1 0,1-2 0,44 4 0,30 2 0,-13-1 0,-1 0 0,18 2 0,20 1 0,-27-1 0,-38 1 0,42 3 0,-43-3 0,-11-1 0,27 2 0,11 1 0,-4-3 0,4 0 0,17 2 0,3-2 0,-8-1 0,-3-2 0,-12-2 0,0-1 0,17 1 0,-2 1 0,-29 0 0,-3 0-596,9 1 1,-10 0 595,-28 2 0,-1-1 0,27 2 0,9 1 0,30 0 0,-14-1 0,2 1 0,-22-3 0,-3 0 0,3 0 0,-2-1 1191,39 0-1191,-37 1 0,0-1 0,-1-2 0,0-1 0,1 0 0,1 0 0,9-2 0,1-1 0,-6 0 0,-1 1 0,7-1 0,-1 1 0,-12 0 0,0 0 0,15-1 0,-3 0 0,12-1 0,-5 0 0,2 1 0,18 0 0,-22 1 0,-1 0 0,22-1 0,-22 2 0,-10 2 0,-3 1 0,-13 1 0,49-3 0,1 0 0,-44 1 0,32-2 0,8 0 0,-36 2 0,-1-1 0,11 0 0,4 0 0,14 0 0,-2 1 0,-23 0 0,-1 1 0,18-1 0,0-1 0,-17 2 0,2-1 0,27-2 0,-3-1 0,0 0 0,-27 2 0,-6 0 0,-15 1 0,29-4 0,3 3 0,16-3 0,-20 5 0,-12 0 0,-13 1 0,-9 0 0,-13 0 0,-4-1 0,-7 1 0,-4 2 0,-5 1 0,0 6 0,-4 16 0,3-7 0,-8 72 0,3-27 0,3-9 0,0 0 0,0 5 0,7-2 0,1 1 0,-1 8 0,0-15 0,1 0 0,2 7 0,-4-38 0,3 1 0,-4-19 0,-1-2 0,-2 1 0,1 1 0,-1-1 0,1 0 0,-7-1 0,-16 0 0,-33 0 0,-20 1 0,-3 1 0,-1 1 0,-4 0-931,21 0 0,6 0 931,27-1 0,-1 0-1323,-48 4 1323,35-2 0,-7 0 0,-5 1 0,6-1 0,-1 1 0,-10 0 0,-3 1 0,-3 0 0,-1 0 0,-11 0 0,5-1 0,-3 0 0,4-1 0,-3 1 0,23-2 0,1 0 864,-5 0 1,-1 1-865,1-1 0,4 0 1456,-7-2-1456,-19 1 0,9 1 0,2-1-2262,-19 4 1,-21 1 0,18-1 2261,1 0-875,17-2 1,-19 1 0,2-1-1,27-1 875,17-2-414,-41-1 414,57 0 0,-64 2 0,49 0 0,-6 0 0,-22 1 0,-11 3 0,9-2 0,19-1 0,2 0 1782,-29 3 1,13 0-1783,45-5 0,3 0 4578,-50-1-4578,5-2 0,13 1 0,2 0 0,-10-1 760,15 2-760,12 2 0,-10 1 0,-4 0 0,-4 0 1793,-33 4-1793,30-4 0,2 1 0,-4 1-473,11-2 473,18 1 0,-29 0 0,-23 1 0,14 0 0,-3 0-759,3-1 1,-12 1-1,24-2 759,37-3 0,0 0 0,-30 3 0,-9 1 0,-32 5 0,23-3 0,2 1 419,-18 3-419,51-5 0,10-3 2330,17-2-2330,-83 0 0,61 0 0,-27-1 0,4 0 0,38 0 0,-10-2 0,12 1 0,-5-1 0,-10-2 0,9 2 0,-4-2 0,-11-8 0,20 8 0,-21-9 0,27 11 0,-11-9 0,-2 0 0,-6-4 0,-12-4 0,7 7 0,-9-4 0,9 5 0,-2 0 0,-14-3 0,16 4 0,-10-1 0,5 2 0,-7-2 0,-15-1 0,7-11 0,22 6 0,10-12 0</inkml:trace>
</inkml:ink>
</file>

<file path=ppt/ink/ink11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5:23:15.161"/>
    </inkml:context>
    <inkml:brush xml:id="br0">
      <inkml:brushProperty name="width" value="0.025" units="cm"/>
      <inkml:brushProperty name="height" value="0.025" units="cm"/>
      <inkml:brushProperty name="color" value="#E71224"/>
    </inkml:brush>
  </inkml:definitions>
  <inkml:trace contextRef="#ctx0" brushRef="#br0">2367 442 24575,'-5'-18'0,"-37"-71"0,10 44 0,8-2 0,-8 1 0,-19 14 0,-2 9 0,0-1 0,0 1 0,-3 2 0,-19 2 0,10 10 0,-13 1 0,5 1 0,-6-1 0,0 1 0,7 0 0,-5-1 0,-1 8 0,-15 12 0,-2 7 0,15-1 0,30-7 0,1 1 0,-31 11 0,-14 6 0,13 6 0,18 9 0,9 6 0,-5 0 0,-2 11-1696,10 8 0,-3 15 0,2 2 0,8-12 1696,2-5 0,5-1 0,-4 12 0,-1 8 0,11-3-1736,16 12 1,9-10 1735,-1 2-849,0 7 1,5-5 848,10-33-942,23 16 1,15 18-1,-4-13 942,-16-29 0,2 0 0,15 27 0,7 12 0,-2-18 2825,23-5-2825,-12-27 0,15 5 0,5 1 0,-8-5 0,13 7 0,2-1 0,-17-8 0,7 5 0,1-3 0,-3-10 0,5-10 0,-2-9 0,-10-3 1819,32 3-1819,-2-1 0,-5-4 2059,-29-10-2059,13-13 0,5-9 0,-22 3 0,-1-12 0,6-23 0,8-20 0,-2-6 0,-12 13 0,-6 6 0,-7-3 0,-8 8 0,2-8 0,-5-5 0,-10-2-426,-16-11 0,-11-5 1,-6 1-1,0 8 426,4 16 0,-2 5 0,-6-10-401,-3-1 1,-5-14 0,-4-8 0,-2-2 0,-1 3 0,1 9 0,4 16 400,-17-24 0,-3 11 0,4 9 0,-6-9 0,-1 7 0,7 23 0,-14 17 0,-34 3 0,-14 5 0,11 16 0,-3 3 98,17-3 0,-3-2 1,3 6-1,-14 13 1,10 6-1,-14 11 1</inkml:trace>
</inkml:ink>
</file>

<file path=ppt/ink/ink11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5:23:16.266"/>
    </inkml:context>
    <inkml:brush xml:id="br0">
      <inkml:brushProperty name="width" value="0.025" units="cm"/>
      <inkml:brushProperty name="height" value="0.025" units="cm"/>
      <inkml:brushProperty name="color" value="#E71224"/>
    </inkml:brush>
  </inkml:definitions>
  <inkml:trace contextRef="#ctx0" brushRef="#br0">1375 222 24575,'-13'-16'0,"0"0"0,1 4 0,-53-37 0,32 25-1033,-41-26 1033,45 35 126,-19 0 1,-6 2-127,-42 1-1632,29 23 1,-15 9 0,-2 3 0,14-2 1631,4-2 0,4 3 0,-16 13 0,-6 9 0,22-5 0,27 3 0,6 12 0,-2 15 0,3-7 0,7-17 0,2 2-156,-7 16 1,-3 9 0,6-7 155,10-10 0,4-3 0,-1 4 0,2 10 0,7 17 0,3 18 0,3 5 0,3-11 0,2-8 0,3-7 0,2 6 0,-3 8 0,0 7 0,6 1 0,14-6 0,13-16 0,15-2 0,6-2 0,-3-7 0,-9-7-1072,8 13 0,2-3 1072,-12-18 0,8 9 0,5 0 0,1-6 0,-3-15 0,13-10 0,0-14 0,-2-5 2616,20 11 1,7-22-2617,-29-28 0,12-19 0,6-12 0,-2-6 0,-8 2 0,-12 7 0,-2-2 0,-13 1 0,0-16-748,-9-1 1,4-16-1,0-12 1,-1-4-1,-5 4 1,-8 8-1,-12 16 748,-9-25 0,-15 6 0,4 14 0,-1-9 0,-1 2 0,-3 17 410,-1 20 0,-4 1-410,-14-34 0,-10-15 0,0 10 0,-3 12 0,-2 2 0,8-10 0,-4-8 0,-23 18 0,-19 38 0,-23 13 0,-11 10 0,5 5 0,17-1 0,-8-1 0,-2 5 0,-1 2 0,-1 1 0,0-1 0,0 1 0,0-1 0</inkml:trace>
</inkml:ink>
</file>

<file path=ppt/ink/ink11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5:23:19.693"/>
    </inkml:context>
    <inkml:brush xml:id="br0">
      <inkml:brushProperty name="width" value="0.025" units="cm"/>
      <inkml:brushProperty name="height" value="0.025" units="cm"/>
      <inkml:brushProperty name="color" value="#E71224"/>
    </inkml:brush>
  </inkml:definitions>
  <inkml:trace contextRef="#ctx0" brushRef="#br0">234 75 24575,'9'86'0,"-1"0"0,1-6 0,-3-9 0,-3-9 0,-2 19 0,-1 3 0,-1-3-2338,-1-1 0,-1-5 2338,-1-31 713,-10 21 0,-3 2-713,4-13 0,-2 7 0,0-13 0,10-41 761,3-12-761,7-61 0,4-25 0,-6 34 0,0-3-1521,5-39 1,-1 1 1520,-5 43 0,-2 7 0,-5-25 278,-9-19 1,-2-2-279,8 44 0,1 1 0,-11-50 0,1 14 0,10 58 0,1-3 0,-21 103 0,12-26 0,-1-1 0,0 5 0,-6 44 0,15-60 0,-7 33 0,13-58 3153,13-10-3153,2-15 0,20-47 0,2-11 0,-6 12 0,2-12 0,-4 5 0,-16 33 1820,4-1-1820,-4 14 0,9 14 0,-10 19 0,7 11 0,-4-1 0,32 47 0,5 7 0,-15-20 0,12 17 0,1 1 0</inkml:trace>
</inkml:ink>
</file>

<file path=ppt/ink/ink11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5:23:20.039"/>
    </inkml:context>
    <inkml:brush xml:id="br0">
      <inkml:brushProperty name="width" value="0.025" units="cm"/>
      <inkml:brushProperty name="height" value="0.025" units="cm"/>
      <inkml:brushProperty name="color" value="#E71224"/>
    </inkml:brush>
  </inkml:definitions>
  <inkml:trace contextRef="#ctx0" brushRef="#br0">1 0 24575,'36'90'0,"-21"-46"0,6 13 0,-2 2-2508,-11-7 2508,0 6 0,-2 6 0,-2 4 0,0 16 0,1-1 0,0-10 0,0 0 0,1 3-2129,0 17 1,-1 3 0,1-4 2128,0-20 0,0-4 0,-1-7 0,2-5 0,-1-5 437,0 2 0,1 2-437,1 13 0,6 16-688,2-11 0,5 17 0,3 10 0,1 1 0,-2-6 0,-3-14 688,-3 2 0,-2-10 0,4 9 0,0-1 0,5 13 0,1 6 0,0-2 0,-3-12 0,-6-19-103,-2-7 1,-4-12 0,4 21 0,-1 2 0</inkml:trace>
</inkml:ink>
</file>

<file path=ppt/ink/ink11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5:23:20.694"/>
    </inkml:context>
    <inkml:brush xml:id="br0">
      <inkml:brushProperty name="width" value="0.025" units="cm"/>
      <inkml:brushProperty name="height" value="0.025" units="cm"/>
      <inkml:brushProperty name="color" value="#E71224"/>
    </inkml:brush>
  </inkml:definitions>
  <inkml:trace contextRef="#ctx0" brushRef="#br0">11 736 24575,'-11'0'0,"61"-2"0,-13-1-1967,19-3 1,25-2 0,13-2 0,-1 0 0,-17 1 1221,13-1 0,0-1 314,-13 2 0,14-2 0,5 0 0,-6 0 0,-15 2 431,7-2 0,-5 1-293,3 0 0,5 0 0,-3 0 293,7 0 0,16-2-185,-40 5 1,15-1-1,11-1 1,9-1 0,5 0-1,4-1 1,-1 0-1,-3 1 1,-6 0 0,-8 1-1,-12 1 185,29-4 0,-17 2 0,0 0 0,15-1 17,-26 3 1,12-1 0,7-1-1,6 0 1,1 0 0,-2-1 0,-5 1-1,-8 1 1,-11 0 0,-16 1-18,33-5 0,-20-2 542,-8-10 0,-7-1-542,19-2 2654,-7-21-2654,-151 5 0,42 23 1984,-8 0 0,-10 2-1984,-22 7 0,4 5 0,15 0 2094,-17-2 1,9 3-2095,50 5 2972,65 17-2972,-22-9 0,56 14 0,11-4 0,-31 3 0,9 6 0,-7-2 0,-7-9 0,-4 5 0,35 38 0,-31 3 0,-73-26 0,-33 50 0,-1-36 0,-3-3 0,-15 15 0,15-14 0,0-1 0</inkml:trace>
</inkml:ink>
</file>

<file path=ppt/ink/ink11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5:23:21.415"/>
    </inkml:context>
    <inkml:brush xml:id="br0">
      <inkml:brushProperty name="width" value="0.025" units="cm"/>
      <inkml:brushProperty name="height" value="0.025" units="cm"/>
      <inkml:brushProperty name="color" value="#E71224"/>
    </inkml:brush>
  </inkml:definitions>
  <inkml:trace contextRef="#ctx0" brushRef="#br0">20 20 24575,'0'-11'0,"0"2"0,0 11 0,-1 3 0,-1 15 0,-5 40 0,4-21 0,-3 26 0,8-32 0,8 26 0,-3-22 0,7 16 0,-11-45 0,1-1 0,-4-9 0,0-9 0,0 2 0,12-47 0,-8 29 0,9-32 0</inkml:trace>
</inkml:ink>
</file>

<file path=ppt/ink/ink11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5:23:23.468"/>
    </inkml:context>
    <inkml:brush xml:id="br0">
      <inkml:brushProperty name="width" value="0.025" units="cm"/>
      <inkml:brushProperty name="height" value="0.025" units="cm"/>
      <inkml:brushProperty name="color" value="#E71224"/>
    </inkml:brush>
  </inkml:definitions>
  <inkml:trace contextRef="#ctx0" brushRef="#br0">178 45 24575,'0'-4'0,"-3"-13"0,1 10 0,-4-10 0,3 19 0,-2 0 0,1 6 0,-26 61 0,18-42 0,-20 48 0,25-57 0,-11 28 0,5-13 0,-13 34 0,18-43 0,0 5 0,10-29 0,0 0 0,1-2 0,0 0 0</inkml:trace>
</inkml:ink>
</file>

<file path=ppt/ink/ink11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5:23:23.805"/>
    </inkml:context>
    <inkml:brush xml:id="br0">
      <inkml:brushProperty name="width" value="0.025" units="cm"/>
      <inkml:brushProperty name="height" value="0.025" units="cm"/>
      <inkml:brushProperty name="color" value="#E71224"/>
    </inkml:brush>
  </inkml:definitions>
  <inkml:trace contextRef="#ctx0" brushRef="#br0">1 181 24575,'92'-26'0,"-22"10"0,-4 2 0,-12 5-1650,36-7 1650,-65 10 377,26-8-377,-26 7 310,20-7-310,-38 10 0,0-6 0,-5 8 838,-1-12-838,0 6 0,-1-3 0,-1 2 0</inkml:trace>
</inkml:ink>
</file>

<file path=ppt/ink/ink11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5:23:24.611"/>
    </inkml:context>
    <inkml:brush xml:id="br0">
      <inkml:brushProperty name="width" value="0.025" units="cm"/>
      <inkml:brushProperty name="height" value="0.025" units="cm"/>
      <inkml:brushProperty name="color" value="#E71224"/>
    </inkml:brush>
  </inkml:definitions>
  <inkml:trace contextRef="#ctx0" brushRef="#br0">201 335 24575,'-95'25'0,"18"-2"0,56 17 0,13-19 0,8 36 0,19-36 0,3 4 0,7-16 0,0-15 0,3-44 0,-2-12 0,0-3 0,-5 0 0,-8-3 0,-37-28 0,9 58 0,-11-33 0,11 51 0,2 6 0,2 20 0,17 59 0,2-7 0,6 7 0,2-2 0,-1-14 0,13 20 0,-17-67 0,11-44 0,-11 1 0,9-55 0,-18 68 0,3-11 0,-6 49 0,11 34 0,4-3 0,0 11 0,26-9 0,-26-44 0,16 9 0,-24-53 0,-9-12 0,1 22 0,2-59 0,-6 82 0,0 3 0,8 14 0,-3-2 0,7 12 0</inkml:trace>
</inkml:ink>
</file>

<file path=ppt/ink/ink11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5:23:24.738"/>
    </inkml:context>
    <inkml:brush xml:id="br0">
      <inkml:brushProperty name="width" value="0.025" units="cm"/>
      <inkml:brushProperty name="height" value="0.025" units="cm"/>
      <inkml:brushProperty name="color" value="#E71224"/>
    </inkml:brush>
  </inkml:definitions>
  <inkml:trace contextRef="#ctx0" brushRef="#br0">0 29 24575,'12'-16'0,"-5"3"0,9 15 0</inkml:trace>
</inkml:ink>
</file>

<file path=ppt/ink/ink1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4:34:33.479"/>
    </inkml:context>
    <inkml:brush xml:id="br0">
      <inkml:brushProperty name="width" value="0.025" units="cm"/>
      <inkml:brushProperty name="height" value="0.025" units="cm"/>
      <inkml:brushProperty name="color" value="#008C3A"/>
    </inkml:brush>
  </inkml:definitions>
  <inkml:trace contextRef="#ctx0" brushRef="#br0">0 40 24575,'3'0'0,"0"0"0,-2 0 0,5 0 0,-2-1 0,5-2 0,-6 2 0,2-2 0,-3 3 0,14 0 0,-3 0 0,46-1 0,-4 0 0,17 0 0,-24 1 0,5 0 0,9 1 0,3 0 0,-1-1 0,4 0 0,28 0 0,2-1 0,-23-1 0,0 0 0,18-2 0,1 1 0,-3 0 0,-6 2 0,-27-1 0,1 2 0,9 1 0,7 2 0,-5 0 0,2 1 0,0 0 0,2 0 0,5-1 0,-7 1-1258,-4-1 0,-8 0 1258,33 0 0,-53-3-592,16-1 592,-13 0-11,38-3 0,5-2 11,-20-1 0,5 2 0,-3-1 0,-24-3 0,-25 6 2430,15-3-2430,-18 9 168,-4 0 1,-2 4 0,-4-1 0</inkml:trace>
</inkml:ink>
</file>

<file path=ppt/ink/ink11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5:23:25.662"/>
    </inkml:context>
    <inkml:brush xml:id="br0">
      <inkml:brushProperty name="width" value="0.025" units="cm"/>
      <inkml:brushProperty name="height" value="0.025" units="cm"/>
      <inkml:brushProperty name="color" value="#E71224"/>
    </inkml:brush>
  </inkml:definitions>
  <inkml:trace contextRef="#ctx0" brushRef="#br0">165 59 24575,'-41'59'0,"-1"-1"0,-13 11 0,31-3 0,22-53 0,2-1 0,2 1 0,1-10 0,20-36 0,-12 11 0,14-30 0,-16 29 0,6-47 0,-7 36 0,2-34 0,-9 50 0,-5-3 0,3 16 0,-4 1 0,4 16 0,1 3 0,28 40 0,7 5 0,-16-24 0,18 28 0,-10-20 0,-27-45 0,-43-39 0,25 22 0,-33-29 0,80 29 0,-18 9 0,33-5 0,-26 12 0,21-5 0,-14 3 0,18 5 0,-30 1 0,-2 7 0,-9-6 0,2-1 0,0-4 0,23-20 0,-14 11 0,17-14 0,-15 18 0,14-2 0,-3 0 0,15-2 0,-23 6 0,5-5 0,-18 5 0,2-4 0,-5 3 0,-1 0 0,0-1 0</inkml:trace>
</inkml:ink>
</file>

<file path=ppt/ink/ink11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5:23:28.250"/>
    </inkml:context>
    <inkml:brush xml:id="br0">
      <inkml:brushProperty name="width" value="0.025" units="cm"/>
      <inkml:brushProperty name="height" value="0.025" units="cm"/>
      <inkml:brushProperty name="color" value="#E71224"/>
    </inkml:brush>
  </inkml:definitions>
  <inkml:trace contextRef="#ctx0" brushRef="#br0">205 92 24575,'-16'31'0,"3"-1"0,23 47 0,-5-34 0,7 44 0,0 3 0,-7-35 0,2 7 0,-4-3 0,-7-25 0,-16 9 0,2-17 0,-8-2 0,-9-56 0,0-15 0,12 20 0,-11-16 0,5 2 0,23 27 0,22 16 0,0 4 0,39 12 0,7 2 0,-16-5-386,10-1 1,-5-6 385,-32-17 0,0-1 0,18-78 0,-26 62 0,11-56 0,-33 85 0,-4 23 0,10-1 771,30 19-771,-10-26 0,21-3 0,-30-17 0,9-2 0,-4-3 0,12-63 0,-16 37-466,2-48 466,-9 53 0,-5-24 0,-2-6 0,-1-5 0,1 6 0,0 3 0,-1 16 0,10 39 0,13 71 0,4-1 0,4 7 0,0 2 0,6 1 0,2-18 0,7 1 0,-4-11 0,15 9 0,19-18 0,-54-66 466,-1-52-466,-46-20 0,27 19 0,-38 21 0,48 97 0,0-21 0,20 30 0,25-39 0,-7-7 0,3-24 0,-1-11 0,-3-22 0,-14-6 0,-8-2 0,-12-3 0,-35-19 0,9 69 0,34 79 0,-1-29 0,10 9 0,3-1 0,-3-13 0,5 22 0,-20-2 0,0 1 0,-51-1 0,18-32 0,-21 14 0</inkml:trace>
</inkml:ink>
</file>

<file path=ppt/ink/ink11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5:23:29.768"/>
    </inkml:context>
    <inkml:brush xml:id="br0">
      <inkml:brushProperty name="width" value="0.025" units="cm"/>
      <inkml:brushProperty name="height" value="0.025" units="cm"/>
      <inkml:brushProperty name="color" value="#E71224"/>
    </inkml:brush>
  </inkml:definitions>
  <inkml:trace contextRef="#ctx0" brushRef="#br0">1 3006 24575,'34'-11'0,"16"-7"0,-4-3 0,1-1 0,20-10-1583,-20 8 1,-3 0 1582,-3 0-2202,20-25 0,19-19 0,-11 8 2202,-27 22 0,1 0 0,26-24 0,12-10 0,-19 11 1884,-19 5-1884,-7 4 0,5-12 0,-1 1 0,4-10 0,3-11-696,-13 17 1,5-13 0,3-9 0,0 0 0,-4 6 0,-5 12 695,0-1 0,-5 11 0,2-8 184,4-11 0,2-8 1,-1-3-1,-5 5-184,1-14 0,-5 4 0,-4 14 706,-7 28 1,-1 1-707,10-35 0,3-12 0,-8 27 0,-13 37 0,2-38 0,-7 26 0,-1-43 0,-3 61 0,-2-4 5237,5 33-5237,-3-1 0,3 1 0,-1 1 4671,3 0-4671,-1 1 0,3 2 0,-1-2 0,1 2 0</inkml:trace>
</inkml:ink>
</file>

<file path=ppt/ink/ink11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5:23:51.599"/>
    </inkml:context>
    <inkml:brush xml:id="br0">
      <inkml:brushProperty name="width" value="0.025" units="cm"/>
      <inkml:brushProperty name="height" value="0.025" units="cm"/>
      <inkml:brushProperty name="color" value="#E71224"/>
    </inkml:brush>
  </inkml:definitions>
  <inkml:trace contextRef="#ctx0" brushRef="#br0">11 18 24575,'-2'-9'0,"0"1"0,-1 7 0,2 2 0,-2 1 0</inkml:trace>
</inkml:ink>
</file>

<file path=ppt/ink/ink11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5:23:53.387"/>
    </inkml:context>
    <inkml:brush xml:id="br0">
      <inkml:brushProperty name="width" value="0.025" units="cm"/>
      <inkml:brushProperty name="height" value="0.025" units="cm"/>
      <inkml:brushProperty name="color" value="#E71224"/>
    </inkml:brush>
  </inkml:definitions>
  <inkml:trace contextRef="#ctx0" brushRef="#br0">0 397 24575,'4'0'0,"2"-1"0,3 0 0,71-13-2835,-1-2 1,16-4 0,-7 1 2834,-3 2 0,0-1 0,11-3 0,7-1 0,-19 2 1719,-7 1-1719,-12 1 0,11-4 0,-5 2 0,-8 1 0,0 0 0,11-5 0,7-2 0,-17 4 0,-12 0 0,-23 5 0,-51 22 0,-2 3 0,-4 0 0</inkml:trace>
</inkml:ink>
</file>

<file path=ppt/ink/ink11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5:23:53.766"/>
    </inkml:context>
    <inkml:brush xml:id="br0">
      <inkml:brushProperty name="width" value="0.025" units="cm"/>
      <inkml:brushProperty name="height" value="0.025" units="cm"/>
      <inkml:brushProperty name="color" value="#E71224"/>
    </inkml:brush>
  </inkml:definitions>
  <inkml:trace contextRef="#ctx0" brushRef="#br0">1 441 24575,'6'-2'0,"4"1"0,3-1 0,71-12 0,-35 4-1138,4 0 0,0-1 1138,-1-3 0,30-12-534,11-4 534,-37 12 0,9-5-1464,10-3 1,14-5 0,1-1 0,-14 5 1463,-10 4 0,0-1 0,39-9 0,12-5 0,-60 9 0,-70 18 0,-4 8 0,-32 1 0,5 10 0</inkml:trace>
</inkml:ink>
</file>

<file path=ppt/ink/ink11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5:23:54.098"/>
    </inkml:context>
    <inkml:brush xml:id="br0">
      <inkml:brushProperty name="width" value="0.025" units="cm"/>
      <inkml:brushProperty name="height" value="0.025" units="cm"/>
      <inkml:brushProperty name="color" value="#E71224"/>
    </inkml:brush>
  </inkml:definitions>
  <inkml:trace contextRef="#ctx0" brushRef="#br0">1 531 24575,'24'-9'0,"35"-10"0,8-2 0,6-2-3297,6-2 1,-1 1 3296,0 1-929,-14 4 0,20-4 1,8-3-1,-3 1 1,-15 4 928,3-1 0,-1 0 0,-3 2 0,14-4 0,4-2 0,-10 4 0,-23 6 1526,-5 1-1526,-7 2 0,15-21 0,-38 20 0,10-14 0,-33 21 0,6 3 0,11-2 0</inkml:trace>
</inkml:ink>
</file>

<file path=ppt/ink/ink11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5:23:57.311"/>
    </inkml:context>
    <inkml:brush xml:id="br0">
      <inkml:brushProperty name="width" value="0.025" units="cm"/>
      <inkml:brushProperty name="height" value="0.025" units="cm"/>
      <inkml:brushProperty name="color" value="#E71224"/>
    </inkml:brush>
  </inkml:definitions>
  <inkml:trace contextRef="#ctx0" brushRef="#br0">2877 255 24575,'-6'-6'0,"-1"1"0,-17-17 0,12 10 0,-13-12 0,-43-16 0,40 26 0,-48-24 0,-4 32 0,2 7 0,14-3 0,-17 0 0,-6 1 0,19 0 0,8 0 0,0 0 0,0 0 0,-7-1 0,-19-1 0,5 1 0,-4 0-1308,-3 0 0,6 0 1308,30 4 0,-5 6 0,-1 0 0,-3 2 0,-6 2 0,-8 2-303,-5 7 1,2 0 302,16-4 0,-2 2-73,-1 0 0,-6 2 0,8-1 73,14-4 0,3 1 0,-13 9 0,5 0 0,2 7 0,-7 28 0,3 5 0,20-18-543,-4 8 1,4-5 542,20-30 2336,-29 34-2336,21-3 0,3 3 0,-17 20-200,22-22 1,13-7 199,20-23 77,27 11 0,21 11 0,8-3-77,3-7 0,9-2 0,2 0 0,-4 1-1295,-13 0 0,-2 3 1,-1-1-1,4-4 1295,12-1 0,6-1 0,-5-6 0,-18-7 0,14-6-1430,3-10 1,17-2 0,-10-1 1429,-26 1 0,6-3-362,-1-4 1,21-5-1,12-2 1,4-2-1,-3-1 1,-10 2-1,-18 2 362,15-5 0,-3-2-197,-6 2 0,16-3 0,4-1 0,-8 0 0,-21 3 197,-14 2 0,-4-5 0,15-18 0,13-14 0,0-3 0,-10 9 0,-1 5 0,-3-4 0,2-15 0,11-17 0,-10 0 0,-29 18 1828,-36 2-1828,-5 0 0,-6 3 3452,-18 18-3452,-40-18 0,-18 0 0,15 18 0,-9 3 174,0 1 1,-12-3 0,-5 1 0,2 7-175,10 9 0,-1 6 0,1 3 0,1-1 9,-17-4 1,1 2 0,3 3 0,7 4 0,2 2 0,10 2 0,16 3 0,0 0 0</inkml:trace>
</inkml:ink>
</file>

<file path=ppt/ink/ink11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5:23:58.936"/>
    </inkml:context>
    <inkml:brush xml:id="br0">
      <inkml:brushProperty name="width" value="0.025" units="cm"/>
      <inkml:brushProperty name="height" value="0.025" units="cm"/>
      <inkml:brushProperty name="color" value="#E71224"/>
    </inkml:brush>
  </inkml:definitions>
  <inkml:trace contextRef="#ctx0" brushRef="#br0">547 1200 24575,'82'23'0,"0"0"0,1 0 0,-7-1 0,-2-1 0,-13-8 0,5-10 0,2-3 0,-1-9 0,22-7 0,3-3 0,-15 4-3726,-10 2 0,-1-1 3726,12-2 0,14-4 0,-3 0 0,-22 2 0,1-10-37,-11-2 0,8-9 0,-6 2 37,-11 5 0,0-5 0,17-22 0,6-11 0,-16 9 0,-11-14 0,-19 17 0,-8 1 0,-19-3 0,-3 14 0,-15-30-1427,-36 21 1,-23-4 0,10 7 1426,27 15 0,-1 1 0,-24-15 0,-13-4 0,4 17 667,2 28 0,8 10-667,-6-5 645,-5 2 0,-6 1-645,8 3 0,4 1 0,21-1 0,-4 2 0,-30 6 0,-13 4 0,16-1 0,-4 4-178,1 2 0,6 1 178,25 1 2701,4 0 0,-4 2-2701,6-2 0,0 1 0,0-1 0,-4 5 0,-13 10 0,-6 7 0,11-6 0,-5 8 0,-1 9 0,-10 13 0,20-11 0,27-12 1762,4-1 0,3 7-1762,19 23 0,8-4 0,-2-14 0,20 15 0,12 17 0,-1-21 0,8-24-1001,11 11 1,2-6 1000,-16-34 0,4-2 583,4-1-583,14-8 0,24-3 0,3-1 0,-16 1-2135,-19 1 1,0 0 2134,46-3 0,18-1 0,-37 0 0,-53 0 0,-3 0 0,16-6 0,1 5 0,4-3 0,-6 5 0,-13 0 0</inkml:trace>
</inkml:ink>
</file>

<file path=ppt/ink/ink11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5:24:35.521"/>
    </inkml:context>
    <inkml:brush xml:id="br0">
      <inkml:brushProperty name="width" value="0.025" units="cm"/>
      <inkml:brushProperty name="height" value="0.025" units="cm"/>
      <inkml:brushProperty name="color" value="#E71224"/>
    </inkml:brush>
  </inkml:definitions>
  <inkml:trace contextRef="#ctx0" brushRef="#br0">1 870 24575,'84'-40'0,"1"-1"0,-1 0 0,1 1 0,-1-1 0,-10-1 0,7-7 0,3-3 0,1-2 0,-4 1 0,-7 3 0,-11 7 0,-14 8 0,-3-1 0,-6 0 0,22-18 0,1 0 0,-1 0 0,0 0 0</inkml:trace>
</inkml:ink>
</file>

<file path=ppt/ink/ink1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4:34:34.730"/>
    </inkml:context>
    <inkml:brush xml:id="br0">
      <inkml:brushProperty name="width" value="0.025" units="cm"/>
      <inkml:brushProperty name="height" value="0.025" units="cm"/>
      <inkml:brushProperty name="color" value="#008C3A"/>
    </inkml:brush>
  </inkml:definitions>
  <inkml:trace contextRef="#ctx0" brushRef="#br0">0 379 24575,'6'-5'0,"-1"1"0,6-1 0,38-5 0,-21 5 0,35-6 0,9 3 0,16-1 0,-12 2 0,19-1-1373,-14 0 0,14 0 0,-20 1 1373,-18 4 0,23-1 0,4 1 0,2-1 0,-3 1 0,0 0 0,6 1 0,-14 1 0,9 1 0,-19-1 0,2 1 0,4 0-494,22 1 1,5-1-1,-4 1 494,-18 0 0,-2 0 0,7 0-986,-1 0 0,9 1 0,3 0 1,-5 0-1,-13-1 986,14 1 0,-4 0 0,17 1 0,10-1 0,-26 0 2413,-28 0-2413,22 0 0,-11-1 0,1 1 0,22-1 0,-2-1 0,19-2 0,-19 1 0,-4-1 0,-18 0 0,13 0 0,5-2 0,3 1 0,7-1 0,-2 0 0,-14 0-1225,-9 1 0,-2 0 1225,15-1 0,18 0 0,-8 0 0,-31 1 0,-35 3 4911,1-2-4911,33-1 0,-27 2 0,42-5 0,-51 2 0,41-23 0,-46 13 111,23-27-111,-37 20 0,0-24 0,-7 12 0,-3-12 0</inkml:trace>
</inkml:ink>
</file>

<file path=ppt/ink/ink11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5:24:35.948"/>
    </inkml:context>
    <inkml:brush xml:id="br0">
      <inkml:brushProperty name="width" value="0.025" units="cm"/>
      <inkml:brushProperty name="height" value="0.025" units="cm"/>
      <inkml:brushProperty name="color" value="#E71224"/>
    </inkml:brush>
  </inkml:definitions>
  <inkml:trace contextRef="#ctx0" brushRef="#br0">7 91 24575,'-3'74'0,"0"-1"0,35 27 0,10-14 0,-1-36 0,7-3 0,10-12 0,12-45 0,3-17 0,-10 3 0,5-7-1701,-5-1 0,11-9 1,3-3-1,-2 1 1,-13 6 1700,13-8 0,-5 0 0,9-9 0,6-7 0,-27 19 1719,-38 25-1719,-23 14 0,-23 21 0,-14 7 0,-14 14 0</inkml:trace>
</inkml:ink>
</file>

<file path=ppt/ink/ink11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5:24:36.442"/>
    </inkml:context>
    <inkml:brush xml:id="br0">
      <inkml:brushProperty name="width" value="0.025" units="cm"/>
      <inkml:brushProperty name="height" value="0.025" units="cm"/>
      <inkml:brushProperty name="color" value="#E71224"/>
    </inkml:brush>
  </inkml:definitions>
  <inkml:trace contextRef="#ctx0" brushRef="#br0">1 718 24575,'5'46'0,"7"11"0,2 1 0,1-1 0,-5-3 0,12-3 0,33-19 0,20-21-2126,3-29 0,14-22 0,4-4 1,-7 10 2125,-6 19 0,-4 7 0,4-10 319,-13-9 0,5-8 1,1-5-1,0-4 1,-1-1-320,5-9 0,2-7 0,-2-2 0,-5 5 0,-11 8-2249,9-4 1,-2 1 2248,-5 3 0,14-10 0,1-3 0,-9 8 0,-24 17 0,-14 9 0,-4 2 0</inkml:trace>
</inkml:ink>
</file>

<file path=ppt/ink/ink11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5:27:23.715"/>
    </inkml:context>
    <inkml:brush xml:id="br0">
      <inkml:brushProperty name="width" value="0.025" units="cm"/>
      <inkml:brushProperty name="height" value="0.025" units="cm"/>
      <inkml:brushProperty name="color" value="#E71224"/>
    </inkml:brush>
  </inkml:definitions>
  <inkml:trace contextRef="#ctx0" brushRef="#br0">0 635 24575,'14'24'0,"48"49"0,-32-39 0,36 12 0,4-7 0,-26-28-2038,53 5 2038,-62-28 0,24-25 0,6-10 0,-23 15 0,4-7-1455,9-11 0,15-16 1,5-5-1,-4 2 0,-13 13 1455,-2-1 0,-2 1 0,3-3 0,10-11 0,-6 5 0,-20 22 1829,-21 22-1829,-9 2 0,-13 14 0,-10 1 0</inkml:trace>
</inkml:ink>
</file>

<file path=ppt/ink/ink11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5:27:24.065"/>
    </inkml:context>
    <inkml:brush xml:id="br0">
      <inkml:brushProperty name="width" value="0.025" units="cm"/>
      <inkml:brushProperty name="height" value="0.025" units="cm"/>
      <inkml:brushProperty name="color" value="#E71224"/>
    </inkml:brush>
  </inkml:definitions>
  <inkml:trace contextRef="#ctx0" brushRef="#br0">8 271 24575,'-4'71'0,"2"-38"0,1 17 0,1 2 0,2-10 0,5 11 0,3 1 0,1-1 0,-1-3 0,4-2 0,20-4 0,20-17 0,12-23 0,12-15 0,-6-17 0,5-12 0,0-4 0,6-2 0,0-5 0,3-6-1357,-21 12 0,5-6 0,0-2 1,-3 3-1,-8 4 1357,1-1 0,-7 4 0,2 1 0,8-5 0,0 1 0,-9 11-295,6 8 0,1 4 0,1 4 0</inkml:trace>
</inkml:ink>
</file>

<file path=ppt/ink/ink11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5:27:27.241"/>
    </inkml:context>
    <inkml:brush xml:id="br0">
      <inkml:brushProperty name="width" value="0.025" units="cm"/>
      <inkml:brushProperty name="height" value="0.025" units="cm"/>
      <inkml:brushProperty name="color" value="#E71224"/>
    </inkml:brush>
  </inkml:definitions>
  <inkml:trace contextRef="#ctx0" brushRef="#br0">1 251 24575,'59'-11'0,"1"0"0,1 3 0,23 3 0,5 3 0,0-1 0,4 3 0,12 3 0,-26 3 0,2 2 0,-9-1 0,-15-2 0,0 0-999,14 2 1,8 1 0,-23-4 998,-30-2 705,13 0-705,-22-3 0,-18-31 0,-8 20 0,-21-24 0,23 29 2290,-26-24-2290,19 18 0,-51-38 0,51 39 0,-24-14 0,31 21 0,-21-14 0,18 13 0,-13-10 0,58 35 0,-12-7 0,61 36 0,-51-31 0,22 14 0,-37-22 0,-1 0 0,39 25 0,-37-22 0,20 23 0,-44-32 0,-6 4 0,4-4 0,-31 15 0,-10 3 0,-12 5 0,-2 0 0,-2 2-493,15-7 0,5-3 493,23-9 0,0 1 0,-44 7 0,36-11 0,-33 5 0</inkml:trace>
</inkml:ink>
</file>

<file path=ppt/ink/ink11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5:27:28.067"/>
    </inkml:context>
    <inkml:brush xml:id="br0">
      <inkml:brushProperty name="width" value="0.025" units="cm"/>
      <inkml:brushProperty name="height" value="0.025" units="cm"/>
      <inkml:brushProperty name="color" value="#E71224"/>
    </inkml:brush>
  </inkml:definitions>
  <inkml:trace contextRef="#ctx0" brushRef="#br0">433 1 24575,'-67'58'0,"-1"1"0,9-13 0,0-1 0,-5 12 0,5-4 0,2-1 0,65-52 0,11 2 0,1 3 0,44 19 0,-16-6 0,22 10 0,-4 0 0,-5-1 0,-21-10 0,18 9 0,-9-6 0,-41-19 0,-2-1 0,1 0 0</inkml:trace>
</inkml:ink>
</file>

<file path=ppt/ink/ink11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5:29:21.655"/>
    </inkml:context>
    <inkml:brush xml:id="br0">
      <inkml:brushProperty name="width" value="0.025" units="cm"/>
      <inkml:brushProperty name="height" value="0.025" units="cm"/>
      <inkml:brushProperty name="color" value="#E71224"/>
    </inkml:brush>
  </inkml:definitions>
  <inkml:trace contextRef="#ctx0" brushRef="#br0">1 697 24575,'4'17'0,"0"-1"0,-1-2 0,5 10 0,-4-12 0,9 5 0,-7-17 0,6-3 0,-1-3 0,53-40 0,3-4 0,-16 8 0,11-12 0,2-1 0,-10 8-2193,-3 3 0,-2 0 2193,13-11 0,5-7 0,-17 14 0,-21 17 0,4-8 0,3-2 0,8-5 0,-5 8 0,-2 5 0,-14 21 0,-6 14 0</inkml:trace>
</inkml:ink>
</file>

<file path=ppt/ink/ink11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5:29:22.152"/>
    </inkml:context>
    <inkml:brush xml:id="br0">
      <inkml:brushProperty name="width" value="0.025" units="cm"/>
      <inkml:brushProperty name="height" value="0.025" units="cm"/>
      <inkml:brushProperty name="color" value="#E71224"/>
    </inkml:brush>
  </inkml:definitions>
  <inkml:trace contextRef="#ctx0" brushRef="#br0">0 49 24575,'1'4'0,"-1"2"0,8 52 0,-3-28 0,5 44 0,1 3 0,-3-30-912,1 8 1,-1-4 911,-2-28 589,10 18-589,-7-22 301,9 10-301,33-60 0,6-20 0,-14 17-222,17-16 0,1-3 222,-16 9 0,0 2 0,3-2 0,15-14 0,-8 6 0,-5 5 0,-26 23 0,6-7 911,-30 29-911,-20 14 0,4-1 0,-16 10 0</inkml:trace>
</inkml:ink>
</file>

<file path=ppt/ink/ink11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5:29:22.631"/>
    </inkml:context>
    <inkml:brush xml:id="br0">
      <inkml:brushProperty name="width" value="0.025" units="cm"/>
      <inkml:brushProperty name="height" value="0.025" units="cm"/>
      <inkml:brushProperty name="color" value="#E71224"/>
    </inkml:brush>
  </inkml:definitions>
  <inkml:trace contextRef="#ctx0" brushRef="#br0">1 576 24575,'1'58'0,"1"-1"0,1 7 0,7 1 0,0-56 0,3-4 0,73-34 0,-15-6 0,-17 11 0,5-7 0,7-16 0,6-9 0,-10 6 0,-19 17 0,-1 0-1184,17-15 0,7-5 0,-12 9 1184,-4 1 0,10-8 0,4-4 0,-21 17 0,-1 2 0,14-12 0,-6 4 0,-12 9 0,-41 36 0,-2 2 0,-11 13 0,3-2 0,-9 11 0</inkml:trace>
</inkml:ink>
</file>

<file path=ppt/ink/ink11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5:29:27.419"/>
    </inkml:context>
    <inkml:brush xml:id="br0">
      <inkml:brushProperty name="width" value="0.025" units="cm"/>
      <inkml:brushProperty name="height" value="0.025" units="cm"/>
      <inkml:brushProperty name="color" value="#E71224"/>
    </inkml:brush>
  </inkml:definitions>
  <inkml:trace contextRef="#ctx0" brushRef="#br0">1 0 24575,'0'1'0,"0"6"0,1 78 0,1-37 0,-1 11 0,3 9 0,4 12 0,1-2 0,2 14-2252,-1-14 0,-1-8 2252,-3-32 1379,13 50-1379,-5-45 0,10 31 0,-8-60 0</inkml:trace>
</inkml:ink>
</file>

<file path=ppt/ink/ink1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4:34:48.205"/>
    </inkml:context>
    <inkml:brush xml:id="br0">
      <inkml:brushProperty name="width" value="0.025" units="cm"/>
      <inkml:brushProperty name="height" value="0.025" units="cm"/>
      <inkml:brushProperty name="color" value="#008C3A"/>
    </inkml:brush>
  </inkml:definitions>
  <inkml:trace contextRef="#ctx0" brushRef="#br0">84 35 24575,'-6'-13'0,"1"1"0,0 3 0,-7 20 0,6-1 0,-7 20 0,9-5 0,-2 71 0,6-42 0,1 6 0,-2 12 0,0 8 0,1-1 0,0-9 0,0-2 0,0 0 0,0 2 0,-1 1 0,-1 6 0,-1 7 0,-2 7 0,0 2 0,2-3-780,1-12 0,1-2 1,0 1-1,1 3 780,-1-2 0,0 3 0,1 2 0,1 0 0,3-1 0,6 19 0,4 1 0,2-3 0,1-7 0,1-2 0,2-8 0,1 7-315,1 3 1,2 7-1,0 1 1,-4-3 314,-7-14 0,-2-2 0,-2 1 0,-1 7 0,-2-7 0,0 6 0,-2 4 0,-1-1 0,0-2 0,-1-7 0,0 8 0,-1-7 0,-1-2 0,0 3 0,-2 5 0,0 3 0,0-2 0,2-3 0,5 14 0,2-3 0,-1-13-2062,-1-20 0,-1-2 2062,3 17 0,0 8 0,-1-8 0,-1-12 0,0-4-57,-1 2 1,0 8 56,0 1 0,0 11 0,0 5 0,0-4 0,1 11 0,0-2 0,0 6-29,0-19 1,1 6-1,-1 2 1,1-2-1,0-5 29,0-2 0,-1-5 0,1 1 0,2 5 0,0 5 0,1 5 0,1 3 0,1 1 0,-1-2-654,0-1 0,0 1 0,0-1 0,0-1 0,0-2 654,0 9 0,0-2 0,1-2 0,-2-2 346,1-8 1,0 0 0,-1-5 0,-2-11-347,-2-6 0,-1-1-313,-2 16 1,0 9 0,-1-1 312,0-9 0,0 0 0,-1 2 0,-1 14 0,0 3 0,0 4-449,1-9 1,0 5-1,0-4 1,0-12 448,0-5 0,-1-1 880,1 5 0,0 15 1,1-4-1,1-24-880,3-5 0,-2 29 0,3-85 0,-3-23 0</inkml:trace>
</inkml:ink>
</file>

<file path=ppt/ink/ink11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5:29:28.357"/>
    </inkml:context>
    <inkml:brush xml:id="br0">
      <inkml:brushProperty name="width" value="0.025" units="cm"/>
      <inkml:brushProperty name="height" value="0.025" units="cm"/>
      <inkml:brushProperty name="color" value="#E71224"/>
    </inkml:brush>
  </inkml:definitions>
  <inkml:trace contextRef="#ctx0" brushRef="#br0">0 648 24575,'35'-8'0,"12"-8"0,4-3 0,0 0-1334,0-2 1,-4 0 1333,-12 1 0,38-45 0,-38 31 0,27-33 848,-47 31-848,-15-24 0,-1 22 0,-14-12 439,-5 37-439,-7 56 0,1 16 0,6-25-513,-4 29 1,10-1 512,26-33 0,2-1 0,45 5 0,10-4 0,-16-9-167,19 5 0,-4-8 167,-33-29-298,13-35 0,-2-10 298,-12 8 0,8-8 0,-11 4 0,-35 26 0,-27 17 972,14 15-972,16 43 1675,6-26-1675,46 6 688,-38-37-688,13-15 0,-11 22 0,5 9 0,66 25 0,-47-15 0,41 7 0,-65-32 0,17-41 0,-17-5 0,-11-22 0,-5-2 0,-2 12-206,-8 7 1,2 15 205,9 40 0,16 42 0,-1-3 0,6 31 0,-1 5 0,-5-9 0,-4-7 0,0-1 0</inkml:trace>
</inkml:ink>
</file>

<file path=ppt/ink/ink11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5:29:28.805"/>
    </inkml:context>
    <inkml:brush xml:id="br0">
      <inkml:brushProperty name="width" value="0.025" units="cm"/>
      <inkml:brushProperty name="height" value="0.025" units="cm"/>
      <inkml:brushProperty name="color" value="#E71224"/>
    </inkml:brush>
  </inkml:definitions>
  <inkml:trace contextRef="#ctx0" brushRef="#br0">1 1 24575,'10'49'0,"1"-1"0,6 19 0,2 2 0,1 6 0,-1-6 0,3 13 0,3 13 0,1 10 0,-3-15-3056,-9-37 0,0 1 3056,9 38 0,3 14 0,-6-30 0,-10-46 332,8 7 1,-3-13 0,5 3 0</inkml:trace>
</inkml:ink>
</file>

<file path=ppt/ink/ink11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5:29:29.571"/>
    </inkml:context>
    <inkml:brush xml:id="br0">
      <inkml:brushProperty name="width" value="0.025" units="cm"/>
      <inkml:brushProperty name="height" value="0.025" units="cm"/>
      <inkml:brushProperty name="color" value="#E71224"/>
    </inkml:brush>
  </inkml:definitions>
  <inkml:trace contextRef="#ctx0" brushRef="#br0">1 251 24575,'29'-7'0,"0"-1"0,51-20 0,-37 10 0,2-11 0,-5-1 0,-23 12 0,-2-16 0,-20 33 0,-19 21 0,15-9 0,-13 17 0,20-16 0,1-1 0,60 2 0,-34-12 0,51-7 0,-24-41 0,-26 24 0,14-17 0,-33 41 0,10 17 0,4 0 0,36 5 0,-23-18 0,31-15 0,1 3 0,-23 26 0,48-26 0,-83 40 0,-11-27 0,-1-2 0,-4-1 0,8-65 0,4 37 0,12-51 0</inkml:trace>
</inkml:ink>
</file>

<file path=ppt/ink/ink11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5:29:30.040"/>
    </inkml:context>
    <inkml:brush xml:id="br0">
      <inkml:brushProperty name="width" value="0.025" units="cm"/>
      <inkml:brushProperty name="height" value="0.025" units="cm"/>
      <inkml:brushProperty name="color" value="#E71224"/>
    </inkml:brush>
  </inkml:definitions>
  <inkml:trace contextRef="#ctx0" brushRef="#br0">0 938 24575,'54'-38'0,"0"0"0,-6 3 0,9 0 0,13 1 0,17-3 0,3 1 0,-13 5-4916,1-3 1,1 1 4542,-2 2 1,11-5-1,5-1 1,-1-1 372,-9 4 0,4-3 0,0 1 0,-7 2 0,-11 5-811,6-3 1,-1 1 810,14-6 0,17-7 0,-7 2 0,-33 12 2139,-36 12-2139,-1-3 0,-7 10 0,-6 3 0,-11 15 0</inkml:trace>
</inkml:ink>
</file>

<file path=ppt/ink/ink11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6:16:59.814"/>
    </inkml:context>
    <inkml:brush xml:id="br0">
      <inkml:brushProperty name="width" value="0.025" units="cm"/>
      <inkml:brushProperty name="height" value="0.025" units="cm"/>
      <inkml:brushProperty name="color" value="#E71224"/>
    </inkml:brush>
  </inkml:definitions>
  <inkml:trace contextRef="#ctx0" brushRef="#br0">1 1 24575,'0'0'0</inkml:trace>
</inkml:ink>
</file>

<file path=ppt/ink/ink11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6:52:13.647"/>
    </inkml:context>
    <inkml:brush xml:id="br0">
      <inkml:brushProperty name="width" value="0.05" units="cm"/>
      <inkml:brushProperty name="height" value="0.05" units="cm"/>
      <inkml:brushProperty name="color" value="#004F8B"/>
    </inkml:brush>
  </inkml:definitions>
  <inkml:trace contextRef="#ctx0" brushRef="#br0">21 0 24575,'-11'4'0,"2"0"0,8-3 0,2 0 0,8 4 0,-4-2 0,8 3 0,-4-2 0,42 4 0,9-1 0,-16-1 0,32-1 0,23 0 0,-18-2 0,-14-3-1157,19-1 0,-6 0 1157,-42 0-311,32-4 0,5 0 311,-16 2 0,10-2 0,-7 1 0,-41 4 0,-17 0 0,2 0 0,-80 1 0,33-1 0,-47 0 0,14 2 0,3 0 0,20-1 1117,-14 1 0,-2 0-1117,-6-7 0,43 3 702,-38-4-702,58 4 0,0 1 0,3-1 0,1 1 0,19 2 0,21 1 0,5 1 0,15-1 0,8-2 0,13-1 0,11-1 0,2 0 0,8-1-1696,-20 1 0,9-1 0,-2 1 0,-9-1 1696,4 1 0,-5 0 0,23-2 0,-20 1 0,-59 4 0,2 0 0,-4 2 0</inkml:trace>
</inkml:ink>
</file>

<file path=ppt/ink/ink11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6:52:25.738"/>
    </inkml:context>
    <inkml:brush xml:id="br0">
      <inkml:brushProperty name="width" value="0.05" units="cm"/>
      <inkml:brushProperty name="height" value="0.05" units="cm"/>
      <inkml:brushProperty name="color" value="#004F8B"/>
    </inkml:brush>
  </inkml:definitions>
  <inkml:trace contextRef="#ctx0" brushRef="#br0">0 147 24575,'26'1'0,"4"0"0,7 0 0,7-2 0,21-1 0,18-1 0,-8 0 0,-20 1 0,2-1-2698,24 0 1,10 0 0,-12-1 2697,17 0 0,-20 1 0,21 1 0,5-1 0,-11 0 0,-11 1 0,-6 1 0,7-1 0,13-1 0,8 1 0,1-1 0,-6 1 0,0 0 0,-6 0 0,7-1-765,-16-1 1,8-1 0,1 0 0,-2-1-1,-8 2 765,11 0 0,-7 0 0,4 0-114,6-2 1,10-1 0,-9 1 0,-29 1 113,-23 1 0,15-2 0,-18 3 579,19-4 1,-41 3 0,1-1-1</inkml:trace>
</inkml:ink>
</file>

<file path=ppt/ink/ink11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6:52:26.535"/>
    </inkml:context>
    <inkml:brush xml:id="br0">
      <inkml:brushProperty name="width" value="0.05" units="cm"/>
      <inkml:brushProperty name="height" value="0.05" units="cm"/>
      <inkml:brushProperty name="color" value="#004F8B"/>
    </inkml:brush>
  </inkml:definitions>
  <inkml:trace contextRef="#ctx0" brushRef="#br0">1 77 24575,'43'-6'0,"0"0"0,-5 3 0,25 2 0,29 2 0,9 0 0,-8 0 0,1-1 0,-5 1 0,7 0-1967,-16 0 1,6 0 0,2 0 0,-3 0 0,-9 0 1469,10 0 1,-8-1-1,-12 1 497,25-3 246,-18-2 1,13-2-1,-9 1-246,-15 0 0,1 0 422,21-3 1,10-1 0,-18 1-423,-13-1 0,3-1 0,-45 8 0,-6 2 0,5 1 0</inkml:trace>
</inkml:ink>
</file>

<file path=ppt/ink/ink11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6:52:26.933"/>
    </inkml:context>
    <inkml:brush xml:id="br0">
      <inkml:brushProperty name="width" value="0.05" units="cm"/>
      <inkml:brushProperty name="height" value="0.05" units="cm"/>
      <inkml:brushProperty name="color" value="#004F8B"/>
    </inkml:brush>
  </inkml:definitions>
  <inkml:trace contextRef="#ctx0" brushRef="#br0">1 161 24575,'16'-2'0,"80"-9"0,-41 5 0,2 0 0,12-1 0,1-1-815,-9 1 1,-2 1 814,-6 1 0,-4 0 528,30-3-528,2-1 0,25-3 0,2 0 0,-23 2 0,-30 4 0,-2 1 0,23-4 0,1 0 0,-1 0 0,1 1 0</inkml:trace>
</inkml:ink>
</file>

<file path=ppt/ink/ink11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6:52:27.939"/>
    </inkml:context>
    <inkml:brush xml:id="br0">
      <inkml:brushProperty name="width" value="0.05" units="cm"/>
      <inkml:brushProperty name="height" value="0.05" units="cm"/>
      <inkml:brushProperty name="color" value="#004F8B"/>
    </inkml:brush>
  </inkml:definitions>
  <inkml:trace contextRef="#ctx0" brushRef="#br0">1 50 24575,'96'-5'0,"-3"-2"0,-17 3 0,14-2 0,-12 1 0,-23 2 0,-2-1 0,19 0 0,9-1 0,-19 1 0,-20 1 0</inkml:trace>
</inkml:ink>
</file>

<file path=ppt/ink/ink1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4:34:51.260"/>
    </inkml:context>
    <inkml:brush xml:id="br0">
      <inkml:brushProperty name="width" value="0.025" units="cm"/>
      <inkml:brushProperty name="height" value="0.025" units="cm"/>
      <inkml:brushProperty name="color" value="#008C3A"/>
    </inkml:brush>
  </inkml:definitions>
  <inkml:trace contextRef="#ctx0" brushRef="#br0">1 757 24575,'11'21'0,"1"0"0,0-3 0,34 38 0,7 6 0,-11-15-1403,13 16 0,-2-6 1403,-25-36 0,2-4 663,0-4-663,43-34 0,11-18 0,-35 11 0,1-11 0,7-8 0,11-15 0,5-7 0,-4-2 0,-9 6-435,-2-10 1,-8 2 0,2-4 434,4-4 0,5-7 0,-3 3 0,-10 12 0,-7 1 0,-11 16 0,-14 24 0,-34 65 0,-13 28 0</inkml:trace>
</inkml:ink>
</file>

<file path=ppt/ink/ink11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6:52:29.030"/>
    </inkml:context>
    <inkml:brush xml:id="br0">
      <inkml:brushProperty name="width" value="0.05" units="cm"/>
      <inkml:brushProperty name="height" value="0.05" units="cm"/>
      <inkml:brushProperty name="color" value="#004F8B"/>
    </inkml:brush>
  </inkml:definitions>
  <inkml:trace contextRef="#ctx0" brushRef="#br0">0 6 24575,'2'-3'0,"-1"0"0</inkml:trace>
</inkml:ink>
</file>

<file path=ppt/ink/ink11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6:52:29.511"/>
    </inkml:context>
    <inkml:brush xml:id="br0">
      <inkml:brushProperty name="width" value="0.05" units="cm"/>
      <inkml:brushProperty name="height" value="0.05" units="cm"/>
      <inkml:brushProperty name="color" value="#004F8B"/>
    </inkml:brush>
  </inkml:definitions>
  <inkml:trace contextRef="#ctx0" brushRef="#br0">1 140 24575,'6'2'0,"7"0"0,38 1 0,27-3 0,24 0 0,-9 0-3949,-17 1 1,0-1 3948,-8 0 0,5-1 0,8 1 0,5-1 0,1-1 0,11 1 0,4-1 0,0-1 0,-5 1 0,-12 1-1026,13-2 0,-12 1 0,12 0 1026,-11 1 0,10-1 0,6 1 0,3-1 0,-1 0 0,-5-1 0,-7-1 0,3 0 0,-1-1 0,-5 0 0,-7 1 0,-11 1-1575,19-2 1,-1 1 1574,-8 0 0,18-2 0,2 0 0,-11 1 0,-28 1 0,-8 0 0,-1-1 0,2-2 0,8-7 0,20 2 0,-65 2 0,-27 7 0,-2 0 0</inkml:trace>
</inkml:ink>
</file>

<file path=ppt/ink/ink11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6:52:31.100"/>
    </inkml:context>
    <inkml:brush xml:id="br0">
      <inkml:brushProperty name="width" value="0.05" units="cm"/>
      <inkml:brushProperty name="height" value="0.05" units="cm"/>
      <inkml:brushProperty name="color" value="#004F8B"/>
    </inkml:brush>
  </inkml:definitions>
  <inkml:trace contextRef="#ctx0" brushRef="#br0">0 242 24575,'72'-4'0,"-1"0"0,1 1 0,11-2 0,3 1 0,-1 1 0,6 0 0,-13 1-3958,-24 0 1,-1 0 3957,21 0 0,10 0 0,-17 0 0,-2 1 1052,3-2 1,4-1-1053,19-3 0,-22-10 0,-9-3 0,-24 3 1276,-30-19-1276,-63 13 0,-15 8 0,27 0 0,-31-5 0,8 3 0,54 14 0,-8-1 0,18 3 4412,29 5-4412,-14-2 122,22 3-122,-3-1 0,-10-1 0,55 6 0,-50-5 0,-4 43 0,-10 10 0,-21-18 0,-5 18 0,-6 0 0,-29-13 0,3-11 0,-21 11 0</inkml:trace>
</inkml:ink>
</file>

<file path=ppt/ink/ink11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6:52:31.858"/>
    </inkml:context>
    <inkml:brush xml:id="br0">
      <inkml:brushProperty name="width" value="0.05" units="cm"/>
      <inkml:brushProperty name="height" value="0.05" units="cm"/>
      <inkml:brushProperty name="color" value="#004F8B"/>
    </inkml:brush>
  </inkml:definitions>
  <inkml:trace contextRef="#ctx0" brushRef="#br0">0 1 24575,'15'41'0,"-2"-2"0,-6-17 0,11 61 0,-9-35 0,7 35 0,-12-24 0,-2-35 0,1 23 0,-1-35 0,0 2 0,9 10 0,6-11 0,4 9 0,71-12 0,-46-7-786,6 0 0,0-1 786,-2-2 0,6 0-1566,15 0 0,26-1 0,5 1 0,-21-1 1566,-24 0 0,0 1 0,23 0 0,20 2 0,-9-2 0,-36-5 0,-41-4 0,-9 4 0,-3-8 0,-4 4 263,5-4 0,5 2 0,6 0 0</inkml:trace>
</inkml:ink>
</file>

<file path=ppt/ink/ink11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6:52:32.922"/>
    </inkml:context>
    <inkml:brush xml:id="br0">
      <inkml:brushProperty name="width" value="0.05" units="cm"/>
      <inkml:brushProperty name="height" value="0.05" units="cm"/>
      <inkml:brushProperty name="color" value="#004F8B"/>
    </inkml:brush>
  </inkml:definitions>
  <inkml:trace contextRef="#ctx0" brushRef="#br0">0 1 24575,'70'19'0,"0"1"0,-1 0 0,27 6 0,-22-3 0,-50-13 0,-13-4 0,7 2 0,-15-7 0,-1 1 0,-1-1 0,-1 3 0,-7 14 0,4-7 0,-8 13 0,6-13 0,-22 27 0,-5 6 0,1 0 0,-2 0 0,0 1 0,3-7 0,14-17 0,-5 5 0</inkml:trace>
</inkml:ink>
</file>

<file path=ppt/ink/ink11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6:52:49.569"/>
    </inkml:context>
    <inkml:brush xml:id="br0">
      <inkml:brushProperty name="width" value="0.05" units="cm"/>
      <inkml:brushProperty name="height" value="0.05" units="cm"/>
      <inkml:brushProperty name="color" value="#004F8B"/>
    </inkml:brush>
  </inkml:definitions>
  <inkml:trace contextRef="#ctx0" brushRef="#br0">1 22 24575,'71'-3'0,"1"0"0,19 0 0,-11 0 0,-3 1-2234,-10 2 2234,-29 0 0,-1 0 358,13 0 0,5 0-358,34 0 0,-5 0 0,15 0 0,-13 0 0,-32 0 0,0 0 0,32 2 0,13 0 0,-23-1 0,-26 1-383,4 1 1,-2 0 382,-18-2 0,25 1 0,7 0 0,16 0-1507,-14-1 0,20-1 0,1 0 0,-16 0 1507,-18 0 0,-1 0 0,22-1 0,9 0 0,-20 0 723,-24 0-723,9-1 0,4 1 0,13-1 0,0 2 0,13 0 0,-12 0 0,5 1-526,2 0 1,-9 1 525,-40-1 0,48 2 0,8-1 0,-24 0 0,22 1 0,-4-1 0,-37-2 0,25-2 0,4-1 0,-4 1 0,4-1 0,-6 0 0,-35 1 0,29-2 0,3 1 0,-13 0 0,12-1 0,-5 1 738,-32 1-738,45 1 6231,-25 0-6231,22 3 0,0 2 0,-21-3 0,33 7 0,-51-7 1670,24 4-1670,5 1 0,28 1 0,-28-5 0,-5 0 0,39-4 0,-22 0 0,-15 0 0,1 0 0,33-4 0,-40 3 0,11 0 0,-1 0 0,-18 1 0,38 0 0,-60 3 0,29 1 0,6-1 0,2-1 0,14 2 0,30 0 0,-70-1 0,33 2 0,-12-2 0,14 2 0,8-3 0,-2 0 0,-19 0 0,11 0 0,9 0 0,6 2 0,-8 0 0,-14-1 0,16 1 0,6 0 0,-16-3 0,-5-1 0,19-1 0,-14 1 0,3-1 0,-5 0 0,-8 1 0,-10 0 0,39-2 0,-56 3 0,34 0 0,5 1 0,-6-1 0,4 1 0,2 0 0,13 0 0,-40 0 0,33 1 0,-32 0 0,34 1 0,-1-1 0,11-1 0,0 1 0,-10-1 0,-11 0 0,-5 0 0,-20 0 0,43 0 0,-31 0 0,40 0 0,-46 0 0,33 1 0,5 0 0,-10-1 0,-2 1 0,8 0 0,10 2 0,-8 1 0,-12-2-919,19 2 0,-6-1 919,-47-2-324,36 0 0,7 0 324,0 0 0,0 0 0,-2 0 0,-23-1 0,37 0 0,-39-1 0,50 0 0,-33-2 0,-2-1 0,13 0 887,-13 0 0,1 1-887,39 1 0,-65 1 712,42 1-712,-69 0 0,1-1 0,1-3 0,0 1 0,1-4 0</inkml:trace>
</inkml:ink>
</file>

<file path=ppt/ink/ink11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6:52:51.379"/>
    </inkml:context>
    <inkml:brush xml:id="br0">
      <inkml:brushProperty name="width" value="0.05" units="cm"/>
      <inkml:brushProperty name="height" value="0.05" units="cm"/>
      <inkml:brushProperty name="color" value="#004F8B"/>
    </inkml:brush>
  </inkml:definitions>
  <inkml:trace contextRef="#ctx0" brushRef="#br0">1711 394 24575,'1'-9'0,"-1"4"0,1-3 0,-2 5 0,1-2 0,-14-17 0,6 11 0,-59-47 0,40 38 0,-38-27 0,-5 6 0,1 3 0,12 7-1179,-18-10 0,2 5 1179,36 25 0,-58 6 0,-9 3 0,22 2-899,17 0 0,-11 1 0,17 2 899,16 5-29,-11 8 0,-5 5 29,12 0 0,-1 2 0,-12-3 0,-1 14 0,13 26 0,0 23 0,7 5 0,10-11 0,13-1 0,5 1-980,-11-2 1,-8 10-1,4-1 1,15-15 979,22-14 0,8-9 0,15 32 81,-5-17-81,11 19 0,-9-26 0,15-4 0,23 17 0,11 5 0,-2-2 0,-12-14 0,10 2 0,1-1 0,-13-2 0,10 12 0,4 2 0,-1-7 0,-6-18 0,2-20 0,-3-13 0,-8-3 0,27 5 0,-3-1 0,-1-3 0,-5-15 786,-7-9 1,4-5-787,-9 0 0,1-7 0,6-14 0,5-9 0,-11 0 0,-11 6 0,-9-11 0,-15-10 0,-3-16 0,-4-2 0,-8 12 0,-8 5 0,-7 1-730,-1-10 1,-2-6 0,-4 14 729,-12-2 0,0 6 0,0 0 0,0-1 1867,1-4 1,-8-6-1868,-25-12 0,-4 7 0,2-4-373,-7 2 0,0 12 373,19 43 0,-1 3 32,-24-4 0,-9 0-32,9 8 0,-1 1 0,-14-8 0,-4 1 0,-11 7 0,7 6 0,1 1 0,18 5 0,1-1 0</inkml:trace>
</inkml:ink>
</file>

<file path=ppt/ink/ink11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6:52:56.067"/>
    </inkml:context>
    <inkml:brush xml:id="br0">
      <inkml:brushProperty name="width" value="0.05" units="cm"/>
      <inkml:brushProperty name="height" value="0.05" units="cm"/>
      <inkml:brushProperty name="color" value="#004F8B"/>
    </inkml:brush>
  </inkml:definitions>
  <inkml:trace contextRef="#ctx0" brushRef="#br0">1 205 24575,'3'14'0,"5"36"0,-5-25 0,4 28 0,-7-33 0,5 41 0,-2-32 0,41 8 0,12-8 0,-12-28 0,12 4 0,7-9 0,6-33 0,-1-16 0,-18 11 0,-1-4 0,1 1 0,26-14 0,-3 0-1151,-9-4 1,-16 9 1150,-30 30 0,-4 4 0,0-2 0,-41 25 0,8-2 0,-34 24 0</inkml:trace>
</inkml:ink>
</file>

<file path=ppt/ink/ink11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6:52:56.376"/>
    </inkml:context>
    <inkml:brush xml:id="br0">
      <inkml:brushProperty name="width" value="0.05" units="cm"/>
      <inkml:brushProperty name="height" value="0.05" units="cm"/>
      <inkml:brushProperty name="color" value="#004F8B"/>
    </inkml:brush>
  </inkml:definitions>
  <inkml:trace contextRef="#ctx0" brushRef="#br0">49 0 24575,'-12'77'0,"0"-1"0,2-2 0,1-6 0,4-8 0,7-32 0,38 27 0,-16-33 0,32 18 0,-23-44 0,25-17 0,13-13 0,0-16 0,6-11 0,-4 6 0,11 4 0,-2-1 0,-19-2 0,1-1 0,-1 0 0</inkml:trace>
</inkml:ink>
</file>

<file path=ppt/ink/ink11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6:52:57.310"/>
    </inkml:context>
    <inkml:brush xml:id="br0">
      <inkml:brushProperty name="width" value="0.05" units="cm"/>
      <inkml:brushProperty name="height" value="0.05" units="cm"/>
      <inkml:brushProperty name="color" value="#004F8B"/>
    </inkml:brush>
  </inkml:definitions>
  <inkml:trace contextRef="#ctx0" brushRef="#br0">0 1308 24575,'38'-42'0,"22"-10"0,22-12 0,-3 4 0,-24 21 0,-2 3 0,5-3-547,3-6 1,3-4-1,7-2 1,11 2 546,-8 15 0,11-1 0,9 0 0,4 1 0,0 2 0,-4 1 0,-8 3 0,-11 3-2395,20-7 0,-13 7 0,14-5 2395,-23 7 0,11-4 0,7-2 0,4-2 0,0 2 0,-5 3 0,-7 3 0,-13 7 0,12 2 0,-13 6 0,9 4-491,11 2 1,11 3-1,6 1 1,-2 1-1,-7-1 491,-10 0 0,-7-2 0,3 2 0,11 3-359,-8 2 1,13 3 0,8 1-1,3 1 1,-1 1 0,-5-1-1,-12 0 1,-15-3 358,5 2 0,-16-1 0,8 1 67,1 4 0,10 3 0,3 0 1,-7-6-1,-14-12-67,11-22 0,-20-10 0,-15-2 1517,15 1 0,-19-4-1517,-72-4 0,-21 3 0,8 8 1656,-5-3 1,-1 3-1657,11 17 0,-2 2 0,-19-2 0,0 1 0,16 3 0,-14-3 0,20 5 6178,99 24-6178,-27-7 0,47 14 0,-22 22 0,6 17 0,-10-8 0,5 7 0,-9 17 0,3 20 0,-24-20 0,-40-24 0,-7 2 0,-1 0 0</inkml:trace>
</inkml:ink>
</file>

<file path=ppt/ink/ink1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4:34:51.661"/>
    </inkml:context>
    <inkml:brush xml:id="br0">
      <inkml:brushProperty name="width" value="0.025" units="cm"/>
      <inkml:brushProperty name="height" value="0.025" units="cm"/>
      <inkml:brushProperty name="color" value="#008C3A"/>
    </inkml:brush>
  </inkml:definitions>
  <inkml:trace contextRef="#ctx0" brushRef="#br0">0 305 24575,'57'31'0,"0"1"0,-4 12 0,5-4 0,-1 7 0,-25 12 0,-9-3 0,0-10-727,-2 2 1,1-5 726,-5-26 472,17-4-472,31-26 0,-8-1-1266,20-23 1266,-29 4 0,22-26 0,7-10 0,-20 15 0,1-3 0,7-7 0,5-7 0,-9 7 0,-16 15 0,-5 4 0,-2 1 0,-9 5 0,-16 16 170,-6 7 1,-3-3 0,-5 9 0</inkml:trace>
</inkml:ink>
</file>

<file path=ppt/ink/ink11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6:52:57.645"/>
    </inkml:context>
    <inkml:brush xml:id="br0">
      <inkml:brushProperty name="width" value="0.05" units="cm"/>
      <inkml:brushProperty name="height" value="0.05" units="cm"/>
      <inkml:brushProperty name="color" value="#004F8B"/>
    </inkml:brush>
  </inkml:definitions>
  <inkml:trace contextRef="#ctx0" brushRef="#br0">173 1 24575,'-20'84'0,"-1"0"0,1 0 0,4 2 0,0 11 0,1 2 0,2-6 0,3-16-4916,2 1 1,2-3 4704,-1 2 0,0 11 1,0 0-1,3-14 211,2-6 0,4-2-248,7 5 0,5 11 1,1 0-1,-2-11 1,-1 4-1,0-2 1,9 12-1,0-1 1,-1 1-1</inkml:trace>
</inkml:ink>
</file>

<file path=ppt/ink/ink11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6:52:58.348"/>
    </inkml:context>
    <inkml:brush xml:id="br0">
      <inkml:brushProperty name="width" value="0.05" units="cm"/>
      <inkml:brushProperty name="height" value="0.05" units="cm"/>
      <inkml:brushProperty name="color" value="#004F8B"/>
    </inkml:brush>
  </inkml:definitions>
  <inkml:trace contextRef="#ctx0" brushRef="#br0">12 493 24575,'84'-38'0,"-1"1"0,0 0 0,0-1 0,-13 0 0,-7 1 0,8 7-2458,11 12 0,11 7 1,-2 4-1,-12 0 1928,0 1 1,-10 2 529,-17-1 0,1 1 1160,18-3 1,10-2-1161,-13 0 0,9-2 0,1-1 0,-2 2 0,10-3 0,-1 1 0,7-1 0,-6 2 0,10-1 0,2 0 0,-5 1 0,-13 2 0,18 0 0,-9 3-75,-12 1 1,1 0-1,-20 8 75,-19 13-669,-11 25 1,-4 6 668,0 6 2387,1 11 1,-2 15-2388,-8 1 0,-4 10 0,0-5 0,3 5 0,1 10 0,-3-29 0,4 16 0,1 9 0,1 3 0,0-3 0,-2-8 0,-2-15-1578,1 0 1,-3-12 0,2 8 1577,3 10 0,2 14 0,1 1 0,-1-10 0,-4-22 0,7 6 299,9 21 1,2 5-300,-15-45 0,-4 4 0,-9 36 0,-8 15 0,-5-19 0,-18-9-55,-13-3 1,-9-13 54,-1-43-371,-34 1 1,-14-3 370,7-7 0,-2 0 0,23 0 0,-2 1 0,-16-3 0,8-7 0,-16-2 0,-11-3 0,-6-1 0,-1-2 0,5 1 0,9 1 0,15 1 0,-17 0 0,15 1 0,-14-2 0,23 1 0,-12 0 0,-8-1 0,-4-1 0,1 1 0,5-1 0,8 2 0,14 0 0,-20-3 0,15 2 0,11 0 306,-33-5-306,31 3 0,-8-2 0,13 0 0,2-7 0,-18-9 0,27 4 0</inkml:trace>
</inkml:ink>
</file>

<file path=ppt/ink/ink11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6:53:06.910"/>
    </inkml:context>
    <inkml:brush xml:id="br0">
      <inkml:brushProperty name="width" value="0.05" units="cm"/>
      <inkml:brushProperty name="height" value="0.05" units="cm"/>
      <inkml:brushProperty name="color" value="#004F8B"/>
    </inkml:brush>
  </inkml:definitions>
  <inkml:trace contextRef="#ctx0" brushRef="#br0">68 87 24575,'-7'0'0,"0"1"0,2 1 0,-12 2 0,9-3 0,-8 3 0,14-4 0,0 1 0,0-1 0,1 0 0,18 1 0,-5 1 0,17 0 0,-9 1 0,4 0 0,33-1 0,30-1 0,7 0 0,-17-1-2981,-17 1 0,2 0 2981,13-1 0,16 1 0,2-1 0,-6 0 0,-1 0 0,-4 0 0,-9 0 0,-10 0 0,1 0 0,30 0 0,13 0 0,-17 0 0,-36 0 0,-6 0-172,17 0 0,3 0 172,8 0 0,11 0-1174,-3-1 0,13-1 1,1 0-1,-11 1 1174,13 0 0,-1 0 0,-18-1 0,10 0 0,-8 0 0,-27 0 0,-27 1 0,-11-1 973,11-35 0,-20 20 0,6-27 1</inkml:trace>
</inkml:ink>
</file>

<file path=ppt/ink/ink11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6:53:07.684"/>
    </inkml:context>
    <inkml:brush xml:id="br0">
      <inkml:brushProperty name="width" value="0.05" units="cm"/>
      <inkml:brushProperty name="height" value="0.05" units="cm"/>
      <inkml:brushProperty name="color" value="#004F8B"/>
    </inkml:brush>
  </inkml:definitions>
  <inkml:trace contextRef="#ctx0" brushRef="#br0">0 68 24575,'81'-2'0,"0"1"0,0-1 0,0 1 0,-17 0 0,2 0-207,12-1 0,16 1 0,3-1 0,-6 1 207,4-1 0,-4 0 0,-2 0-2667,-10 0 0,-2 0 1,2-1 2666,11 1 0,1 0 0,-8 0 0,2-1 0,-26 0 1764,-48 1-1764,17-9 0,-12 6 0,15-5 0</inkml:trace>
</inkml:ink>
</file>

<file path=ppt/ink/ink11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6:53:08.093"/>
    </inkml:context>
    <inkml:brush xml:id="br0">
      <inkml:brushProperty name="width" value="0.05" units="cm"/>
      <inkml:brushProperty name="height" value="0.05" units="cm"/>
      <inkml:brushProperty name="color" value="#004F8B"/>
    </inkml:brush>
  </inkml:definitions>
  <inkml:trace contextRef="#ctx0" brushRef="#br0">1 344 24575,'12'-3'0,"75"-8"0,-35 5-1965,4-1 1,2 1 1964,2-1 0,9-2 0,15-3 0,-8 2 0,-20 2 0,0 0-1138,22-4 1,9-1 0,-14 2 1137,5-3-831,-8-1 1,20-4 0,3 0 0,-16 3 830,-11 2 0,-1 1 0,11-3 0,15-3 0,-5 0 0,-23 6 0,-14 3 0,15-6 0,-46 9 0,7-4 0</inkml:trace>
</inkml:ink>
</file>

<file path=ppt/ink/ink11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6:53:08.895"/>
    </inkml:context>
    <inkml:brush xml:id="br0">
      <inkml:brushProperty name="width" value="0.05" units="cm"/>
      <inkml:brushProperty name="height" value="0.05" units="cm"/>
      <inkml:brushProperty name="color" value="#004F8B"/>
    </inkml:brush>
  </inkml:definitions>
  <inkml:trace contextRef="#ctx0" brushRef="#br0">0 171 24575,'97'-3'0,"0"0"0,0 0 0,0 1 0,0-1 0,0 0 0,0 0 0,0 1 0,0-1 0,-14 0 0,20 0 0,-32-1 0,15 1 0,11-2 0,9 0 0,5 0 0,2-1 0,-1 0 0,-4 1 0,-6-1 0,-10 1 0,-13 0 0,-15 1-4916,33-4 1,-10 0 4617,-6 1 0,17-1 0,2-1 0,-12 0 0,-28 2 3052,-14-1-2754,-32 4 432,12-1 0,-14 2 0,1-1 0</inkml:trace>
</inkml:ink>
</file>

<file path=ppt/ink/ink11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6:53:16.546"/>
    </inkml:context>
    <inkml:brush xml:id="br0">
      <inkml:brushProperty name="width" value="0.05" units="cm"/>
      <inkml:brushProperty name="height" value="0.05" units="cm"/>
      <inkml:brushProperty name="color" value="#004F8B"/>
    </inkml:brush>
  </inkml:definitions>
  <inkml:trace contextRef="#ctx0" brushRef="#br0">418 272 24575,'2'-4'0,"-1"0"0,-1-1 0,-1 0 0,-29-44 0,-10-9 0,12 24 0,-11-23 0,-4 7 0,6 45 0,-7 32 0,-1 13 0,-9 20 0,28 9 0,5 18 0,9-11 0,13 23 0,23-22 0,14 10 0,-1-20 0,13-19-1063,3-2 1,0-6 1062,-5-21-570,29-15 1,7-8 569,0-11 0,-17-17 0,10-14 0,-18 4 0,-14-8 0,-8-10 0,-11 8 0,-24 43 0,-12 22 0,-1 7 0,-6 31 0,-1 4 0,3-10 0,-8 45 0,37-80 0,-5-13 0,14-6 0</inkml:trace>
</inkml:ink>
</file>

<file path=ppt/ink/ink11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6:53:16.715"/>
    </inkml:context>
    <inkml:brush xml:id="br0">
      <inkml:brushProperty name="width" value="0.05" units="cm"/>
      <inkml:brushProperty name="height" value="0.05" units="cm"/>
      <inkml:brushProperty name="color" value="#004F8B"/>
    </inkml:brush>
  </inkml:definitions>
  <inkml:trace contextRef="#ctx0" brushRef="#br0">1 53 24575,'28'-27'0,"-10"17"0,29-6 0,-17 23 0,1 3 0</inkml:trace>
</inkml:ink>
</file>

<file path=ppt/ink/ink11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6:53:16.972"/>
    </inkml:context>
    <inkml:brush xml:id="br0">
      <inkml:brushProperty name="width" value="0.05" units="cm"/>
      <inkml:brushProperty name="height" value="0.05" units="cm"/>
      <inkml:brushProperty name="color" value="#004F8B"/>
    </inkml:brush>
  </inkml:definitions>
  <inkml:trace contextRef="#ctx0" brushRef="#br0">113 0 24575,'-61'78'0,"30"5"0,12 0 0,18-19 0,3 2 0,3 15 0,0-17 0,1-11-311,2 3 1,-4-5 0,-7-28-1,-3-2 1</inkml:trace>
</inkml:ink>
</file>

<file path=ppt/ink/ink11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6:53:17.374"/>
    </inkml:context>
    <inkml:brush xml:id="br0">
      <inkml:brushProperty name="width" value="0.05" units="cm"/>
      <inkml:brushProperty name="height" value="0.05" units="cm"/>
      <inkml:brushProperty name="color" value="#004F8B"/>
    </inkml:brush>
  </inkml:definitions>
  <inkml:trace contextRef="#ctx0" brushRef="#br0">0 88 24575,'81'-11'0,"-1"0"0,1 0 0,-1 0 0,-5-7 0,-5 0 0,-6 11 0,6 20 0,-11 15 0,-18 12 0,-10 0 0,-3-8 0,30 46 0,-46-61 0,-3-6 0,6-1 0,22-3 0,-17 0 0,22 8 0,-25 0 0,17 58 0,-1 13 0,-9-25-1111,8 26 1,-6-6 1110,-25-49-961,-63 28 961,35-43 0,-59 9 0,62-93 0,16-21 0,2-3 0,33 31 0,20-12 0,6 2 0,-7 16 0,-6 19 0,3 7 0,26-6 0,0 0 0,0 1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4:29:31.558"/>
    </inkml:context>
    <inkml:brush xml:id="br0">
      <inkml:brushProperty name="width" value="0.05" units="cm"/>
      <inkml:brushProperty name="height" value="0.05" units="cm"/>
      <inkml:brushProperty name="color" value="#004F8B"/>
    </inkml:brush>
  </inkml:definitions>
  <inkml:trace contextRef="#ctx0" brushRef="#br0">1 402 24575,'52'14'0,"0"1"0,38 7 0,-59-27 0,52-29 0,-28-8 0,23-8 0,-47-21 0,-10-2 0,-8 28-431,2-18 0,-5 9 431,-11 44 212,0 5-212,-7 97 0,9-37 0,0 4 0,-3 20 0,3 2 0,6-5 0,4-9 0,3-12 0,32-46 0,-25-27 0,19-29 0,-26 22 0,0 0 0,12-27 0,-11 27 650,6-13-650,-1 62 0,-12-6 0,9 25 0,-12-20 0,6 20 0,6 18 0,13-17 0,-7-5 0,4-40 0</inkml:trace>
</inkml:ink>
</file>

<file path=ppt/ink/ink1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4:35:08.043"/>
    </inkml:context>
    <inkml:brush xml:id="br0">
      <inkml:brushProperty name="width" value="0.025" units="cm"/>
      <inkml:brushProperty name="height" value="0.025" units="cm"/>
      <inkml:brushProperty name="color" value="#008C3A"/>
    </inkml:brush>
  </inkml:definitions>
  <inkml:trace contextRef="#ctx0" brushRef="#br0">0 1 24575,'79'9'0,"-22"6"0,-4 56 0,-29-16 0,-10 39 0,-4 6 0,-2-21-491,-1 20 1,-3-4 490,-13-41 241,-4 21-241,13-10 0,-2-10 0,16-39 0,-2-21 0</inkml:trace>
</inkml:ink>
</file>

<file path=ppt/ink/ink12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6:53:17.530"/>
    </inkml:context>
    <inkml:brush xml:id="br0">
      <inkml:brushProperty name="width" value="0.05" units="cm"/>
      <inkml:brushProperty name="height" value="0.05" units="cm"/>
      <inkml:brushProperty name="color" value="#004F8B"/>
    </inkml:brush>
  </inkml:definitions>
  <inkml:trace contextRef="#ctx0" brushRef="#br0">0 145 24575,'8'-49'0,"2"26"0,20-23 0,1 35 0,2 3 0,3 1 0</inkml:trace>
</inkml:ink>
</file>

<file path=ppt/ink/ink12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6:53:18.241"/>
    </inkml:context>
    <inkml:brush xml:id="br0">
      <inkml:brushProperty name="width" value="0.05" units="cm"/>
      <inkml:brushProperty name="height" value="0.05" units="cm"/>
      <inkml:brushProperty name="color" value="#004F8B"/>
    </inkml:brush>
  </inkml:definitions>
  <inkml:trace contextRef="#ctx0" brushRef="#br0">4988 540 24575,'-50'-13'0,"-28"-7"0,-6 0 0,-5-1-3703,0 0 0,0 0 3703,8 4 0,-6-1-525,24 6 1,-23-5 0,-16-2 0,-11-3-1,-2 0 1,3 1 0,9 2 0,18 4 524,4 0 0,15 2 0,-3 1 0,-17-2 0,17 4 0,-11-2 0,-10-2 0,-8 0 0,-6-1 0,-2 0 0,-2 0 0,2 1 0,4 0 0,5 2 0,9 1 0,10 2 0,13 3-521,-30-1 0,21 5 1,-10 0 520,4-2 0,-12 1 0,-5-1 0,1 1 0,10 2 0,17 2-134,-4 5 0,5 5 134,-7 7 0,-13 7 0,-2 3 0,8 1 0,-3 1 0,6 2 0,0 20 0,23 1 0,-3 16 0,-1 9 0,2 6 0,2-1 0,6-6 0,7-11-383,-8 11 0,11-8 0,6 10 383,10 6 0,2 16 0,6 2 0,8-9 0,11-23 1342,13-19 1,15-7-1343,12 11 0,15 8 0,6 1 0,1-5 0,-2-10 0,3-4 0,2-1 0,1 3 657,-11 0 0,-2 3 0,3 1 1,9-2-1,15-5-657,-16-18 0,10-1 0,10-1 0,7-1 0,6-1 0,4-2 0,3 0 0,1-2 0,-1-1 0,-3-1 0,-4-2 0,-6 0 0,-8-2 0,-8-1-606,17 2 1,-13-4 0,-5-3 0,-1 0 0,6 0 0,12 4 605,-16-1 0,8 3 0,6 2 0,5 1 0,4 1 0,3 0 0,-1 0 0,0-2 0,-2-2 0,-3-3 0,-6-3 0,-7-3 0,-8-6 0,23-9 0,-7-8 0,-7-4 0,-5-2 0,-7 0 0,-6 4 481,7 0 0,-11 1 1,8-4-482,8-2 0,11-2 0,4-5 0,-4-4 0,-11-7 0,-8-12 0,-9-9 0,-5-2 0,-4 3 0,6 5 0,-5 1 0,-19-17 0,-28-1 0,-13-18 0,-11-12 0,-7-3 0,-5 2 0,0 10 0,1 17-1010,-7-3 0,-5 16 0,-11-8 1010,8 11 0,-10-10 0,-4-5 0,-4 0 0,1 5 0,3 12 0,6 16-58,-24 2 0,-8 16 58,13 6 0,-15 0 0,-8 0 0,-2 0 0,4 2 0,11 2 0,-13-2 0,9 4 0,-10-1 0,13 2 0,-12-2 0,-5-1 0,2 2 0,6 3 0,14 4 0,-22 6 0,1 1 0</inkml:trace>
</inkml:ink>
</file>

<file path=ppt/ink/ink12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7:04:02.400"/>
    </inkml:context>
    <inkml:brush xml:id="br0">
      <inkml:brushProperty name="width" value="0.05" units="cm"/>
      <inkml:brushProperty name="height" value="0.05" units="cm"/>
      <inkml:brushProperty name="color" value="#004F8B"/>
    </inkml:brush>
  </inkml:definitions>
  <inkml:trace contextRef="#ctx0" brushRef="#br0">2593 0 24575,'-85'7'0,"-1"-1"0,0 1 0,0-1 0,1 1 0,-1 0 0,-4 0 0,8 0 0,-2 0 0,-10 3 0,4 0 0,-12 2 0,-8 1 0,0 1 0,4 0 0,11-1 0,15-3-3277,3 1 0,14-2 0,-8 1 2904,-28 6 1,-16 2-1,10-2 1,34-6 372,37-6 1409,-29-4 0,-5-1-1409,1-1 0,3 0 0,6 0 1719,29-2-1719,19 3 0,-3-3 0,4 2 6784,-1-1-6784,10 4 0,-1 0 0,1 4 0,1-2 0,-1 4 0,0-3 0,1 0 0,-3 21 0,-2 17 0,0 17 0,4 5 0,2 20 0,1 4 0,0-15 0,-3-11 0,2 5 0,1 0 0,1 20 0,1 11 0,0 5 0,0-4 0,0-10 0,-1-19-3374,0 11 1,0-5 3373,1 15 0,1 17 0,0-3 0,-1-24 0,1 3-910,-5-13 0,1 22 0,-2 10 1,1-5-1,0-17 910,0-1 0,-1 3-435,0-10 0,0 18 1,-1 12-1,0 2 1,1-5-1,-1-13 1,0-23 434,1-10 0,-1-5-98,-1 30 1,0 12-1,2-17 98,5-8 1437,2-13 0,2 3-1437,5 37 0,0-18 0,0-5 0,-3-17 4321,1 10-4321,-11-54 6461,0 14-6461,0-15 975,7 18-975,-5-22 0,6 4 0,-2-2 0,52 26 0,-28-17-505,39 21 505,-40-27 0,25 5 0,12 0 0,-5-3 0,12 0-1103,-6-2 0,15 3 0,9 0 0,2 1 1,-5-1-1,-14-3 1103,3 1 0,-10-1 0,8 0 0,0 0 0,10 0 0,2 1 0,-2 0 0,-11 1 0,6 3 0,-8 0 0,-11-1 0,27 5-699,10 1 0,-16-2 699,-65-11 302,-3-3-302,-8-1 6074,6-1-6074,14-33 0,-10 14 0,20-26 0</inkml:trace>
</inkml:ink>
</file>

<file path=ppt/ink/ink12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7:04:03.406"/>
    </inkml:context>
    <inkml:brush xml:id="br0">
      <inkml:brushProperty name="width" value="0.05" units="cm"/>
      <inkml:brushProperty name="height" value="0.05" units="cm"/>
      <inkml:brushProperty name="color" value="#004F8B"/>
    </inkml:brush>
  </inkml:definitions>
  <inkml:trace contextRef="#ctx0" brushRef="#br0">1 85 24575,'0'16'0,"1"3"0,1 0 0,6 31 0,2 9 0,7 13 0,11 3 0,9 14 0,-3-14 0,12 3-377,1-1 1,5-13 376,3-52 0,23-26 0,8-10 0,-25 6 0,0-2 93,24-6 0,6-16-93,-29-3 0,5-15 0,0-5 0,-4 4 0,-11 12-2695,-3 4 1,-1 1 2694,16-17 0,15-16 0,-6 5 0,-28 26 0,-32 28 0,-51 16 0,12 7 0,-42 12 0</inkml:trace>
</inkml:ink>
</file>

<file path=ppt/ink/ink12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7:04:03.769"/>
    </inkml:context>
    <inkml:brush xml:id="br0">
      <inkml:brushProperty name="width" value="0.05" units="cm"/>
      <inkml:brushProperty name="height" value="0.05" units="cm"/>
      <inkml:brushProperty name="color" value="#004F8B"/>
    </inkml:brush>
  </inkml:definitions>
  <inkml:trace contextRef="#ctx0" brushRef="#br0">1 620 24575,'48'57'0,"-25"-31"0,21 55 0,-33-47 0,2 14 0,0 1 0,0 0 0,11 45 0,-9-54 0,40 15 0,-6-34 0,15-13-1357,5-15 0,16-11 0,8-6 1,-3-2-1,-10 5 1357,-1 1 0,-8 1 0,8-5-565,-2-4 1,10-5 0,3-4 0,-6 1 0,-13 4 564,18-16 0,-13 2 0,-13 10 0,0-2 0,14-8 0,8-8 0,-9 0 0,10-10 0,-1 0 0,-11 8 0,2-1 0,-1 0 0,1-2 0,0 0 0,1-1 0,-1 1 0</inkml:trace>
</inkml:ink>
</file>

<file path=ppt/ink/ink12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7:04:42.391"/>
    </inkml:context>
    <inkml:brush xml:id="br0">
      <inkml:brushProperty name="width" value="0.05" units="cm"/>
      <inkml:brushProperty name="height" value="0.05" units="cm"/>
      <inkml:brushProperty name="color" value="#004F8B"/>
    </inkml:brush>
  </inkml:definitions>
  <inkml:trace contextRef="#ctx0" brushRef="#br0">740 456 24575,'-21'-49'0,"3"4"0,-19-43 0,21 46 0,-8-15 0,0 2 0,10 25 0,-13-20 0,-35 23 0,12 18 0,-25 5 0,29 23 0,-11 28 0,1 11 0,24-15 0,0 3-1444,-24 18 1,6 1 1443,18 18 0,21-36 0,35 26 0,20 20 0,-2-15 0,12-3 0,-13 2 0,6 12 0,2-41-1001,5-72 0,-6-22 1001,-8 9-586,2-8 0,-5-2 586,-22 5 0,-7-38 0,-4-6 0,-1 7-961,-2-8 0,-2 5 961,-8 32 0,-1 3 1172,-13-24-1172,8 30 1547,-17-21-1547,17 44 618,-24 62 1,4 37-619,33-8 0,15 10 0,-8-2-756,-18-10 0,-6 0 0,9 0 756,19 12 0,11 1 0,-2-20 0,-2-20 83,8 15-83,-5-17 0,16 13 0,3-3 0,-7-13 0,3-2 0,-1 0 0</inkml:trace>
</inkml:ink>
</file>

<file path=ppt/ink/ink12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7:04:42.541"/>
    </inkml:context>
    <inkml:brush xml:id="br0">
      <inkml:brushProperty name="width" value="0.05" units="cm"/>
      <inkml:brushProperty name="height" value="0.05" units="cm"/>
      <inkml:brushProperty name="color" value="#004F8B"/>
    </inkml:brush>
  </inkml:definitions>
  <inkml:trace contextRef="#ctx0" brushRef="#br0">19 0 24575,'-10'5'0,"1"0"0</inkml:trace>
</inkml:ink>
</file>

<file path=ppt/ink/ink12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7:04:42.875"/>
    </inkml:context>
    <inkml:brush xml:id="br0">
      <inkml:brushProperty name="width" value="0.05" units="cm"/>
      <inkml:brushProperty name="height" value="0.05" units="cm"/>
      <inkml:brushProperty name="color" value="#004F8B"/>
    </inkml:brush>
  </inkml:definitions>
  <inkml:trace contextRef="#ctx0" brushRef="#br0">36 264 24575,'-18'5'0,"0"0"0,35-7 0,4-2 0,35-7 0,10-1 0,4 0 0,28-4 0,-34 6 0,12-1 0,10-1 0,3 1 0,-3 1 0,9 1 0,5 1 0,-1-1 0,-4 0 0,-10-1 0,-5-2 0,-7 0 0,-2 0 0,7 1 0,21 1 0,20 1 0,-5 0 0,-26-1 0,-49-3 0,-56-7 0</inkml:trace>
</inkml:ink>
</file>

<file path=ppt/ink/ink12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7:04:43.528"/>
    </inkml:context>
    <inkml:brush xml:id="br0">
      <inkml:brushProperty name="width" value="0.05" units="cm"/>
      <inkml:brushProperty name="height" value="0.05" units="cm"/>
      <inkml:brushProperty name="color" value="#004F8B"/>
    </inkml:brush>
  </inkml:definitions>
  <inkml:trace contextRef="#ctx0" brushRef="#br0">121 82 24575,'11'11'0,"0"0"0,-4-3 0,28 17 0,-20-17 0,18 4 0,-66-43 0,-18-10 0,24 20 0,-22-17 0,5 13 0,34 38 0,0 19 0,5-9 0,2 16 0</inkml:trace>
</inkml:ink>
</file>

<file path=ppt/ink/ink12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7:04:43.862"/>
    </inkml:context>
    <inkml:brush xml:id="br0">
      <inkml:brushProperty name="width" value="0.05" units="cm"/>
      <inkml:brushProperty name="height" value="0.05" units="cm"/>
      <inkml:brushProperty name="color" value="#004F8B"/>
    </inkml:brush>
  </inkml:definitions>
  <inkml:trace contextRef="#ctx0" brushRef="#br0">284 175 24575,'7'-8'0,"-1"0"0,-4-3 0,-29-42 0,12 29 0,-25-32 0,21 42 0,-69 36 0,58-6 0,-50 31 0</inkml:trace>
</inkml:ink>
</file>

<file path=ppt/ink/ink1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4:35:08.490"/>
    </inkml:context>
    <inkml:brush xml:id="br0">
      <inkml:brushProperty name="width" value="0.025" units="cm"/>
      <inkml:brushProperty name="height" value="0.025" units="cm"/>
      <inkml:brushProperty name="color" value="#008C3A"/>
    </inkml:brush>
  </inkml:definitions>
  <inkml:trace contextRef="#ctx0" brushRef="#br0">32 49 24575,'-14'6'0,"1"47"0,12-16-1384,-2 39 1384,4-35 0,1 3 225,10 11 0,6 5-225,3-12 0,5 1 115,9 25 0,11-10-115,21-36 0,2-13 0,4 1 0,-16-36 0,-10-12 0,-30-2 0,-1-49 0,-6-7 0,-7 23 0,2-14 0,-8 3 0,-18 30 0,3 14 0,-26-9 0,-5 2 0,11 13 352,-34 0 0,0 20-352,31 61 0,-27-10 0,55 22 0</inkml:trace>
</inkml:ink>
</file>

<file path=ppt/ink/ink12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7:04:44.723"/>
    </inkml:context>
    <inkml:brush xml:id="br0">
      <inkml:brushProperty name="width" value="0.05" units="cm"/>
      <inkml:brushProperty name="height" value="0.05" units="cm"/>
      <inkml:brushProperty name="color" value="#004F8B"/>
    </inkml:brush>
  </inkml:definitions>
  <inkml:trace contextRef="#ctx0" brushRef="#br0">179 312 24575,'32'-52'0,"-19"28"0,7-36 0,-24 39 0,-27-43 0,-25 28 0,9-14 0,-7 46 0,40 20 0,0 17 0,5-5 0,-1 13 0,5-9 0</inkml:trace>
</inkml:ink>
</file>

<file path=ppt/ink/ink12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7:04:45.639"/>
    </inkml:context>
    <inkml:brush xml:id="br0">
      <inkml:brushProperty name="width" value="0.05" units="cm"/>
      <inkml:brushProperty name="height" value="0.05" units="cm"/>
      <inkml:brushProperty name="color" value="#004F8B"/>
    </inkml:brush>
  </inkml:definitions>
  <inkml:trace contextRef="#ctx0" brushRef="#br0">68 0 24575,'-28'28'0,"4"-3"0,16-9 0,0 1 0,17 70 0,-4-52 0,15 50 0,70-64 0,-57-16 0,57 0 0,-71-36 0,-13-45 0,-7 18 0,-9-15 0,-79 78 0,61 3 0,-53 25 0,76-20 0,0 2 0,3 1 0</inkml:trace>
</inkml:ink>
</file>

<file path=ppt/ink/ink12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7:04:46.311"/>
    </inkml:context>
    <inkml:brush xml:id="br0">
      <inkml:brushProperty name="width" value="0.05" units="cm"/>
      <inkml:brushProperty name="height" value="0.05" units="cm"/>
      <inkml:brushProperty name="color" value="#004F8B"/>
    </inkml:brush>
  </inkml:definitions>
  <inkml:trace contextRef="#ctx0" brushRef="#br0">0 226 24575,'9'15'0,"0"-1"0,34 22 0,-4-16 0,11-14 0,1-6 0,-10-5 0,17-26 0,-55 16 0,-15-47 0,-43-16 0,24 9 0,-28 12 0,48 58 0,-21 41 0,18-19 0,-15 31 0</inkml:trace>
</inkml:ink>
</file>

<file path=ppt/ink/ink12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7:04:47.312"/>
    </inkml:context>
    <inkml:brush xml:id="br0">
      <inkml:brushProperty name="width" value="0.05" units="cm"/>
      <inkml:brushProperty name="height" value="0.05" units="cm"/>
      <inkml:brushProperty name="color" value="#004F8B"/>
    </inkml:brush>
  </inkml:definitions>
  <inkml:trace contextRef="#ctx0" brushRef="#br0">11 1 24575,'-11'8'0</inkml:trace>
</inkml:ink>
</file>

<file path=ppt/ink/ink12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7:04:47.740"/>
    </inkml:context>
    <inkml:brush xml:id="br0">
      <inkml:brushProperty name="width" value="0.05" units="cm"/>
      <inkml:brushProperty name="height" value="0.05" units="cm"/>
      <inkml:brushProperty name="color" value="#004F8B"/>
    </inkml:brush>
  </inkml:definitions>
  <inkml:trace contextRef="#ctx0" brushRef="#br0">190 1 24575,'-10'14'0,"1"1"0,-2-1 0,-37 35 0,12-21 0,-14 17 0,25-33 0</inkml:trace>
</inkml:ink>
</file>

<file path=ppt/ink/ink12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7:04:48.241"/>
    </inkml:context>
    <inkml:brush xml:id="br0">
      <inkml:brushProperty name="width" value="0.05" units="cm"/>
      <inkml:brushProperty name="height" value="0.05" units="cm"/>
      <inkml:brushProperty name="color" value="#004F8B"/>
    </inkml:brush>
  </inkml:definitions>
  <inkml:trace contextRef="#ctx0" brushRef="#br0">1 1 24575,'0'0'0</inkml:trace>
</inkml:ink>
</file>

<file path=ppt/ink/ink12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7:04:49.254"/>
    </inkml:context>
    <inkml:brush xml:id="br0">
      <inkml:brushProperty name="width" value="0.05" units="cm"/>
      <inkml:brushProperty name="height" value="0.05" units="cm"/>
      <inkml:brushProperty name="color" value="#004F8B"/>
    </inkml:brush>
  </inkml:definitions>
  <inkml:trace contextRef="#ctx0" brushRef="#br0">7 45 24575,'-2'3'0,"-1"3"0,2-4 0,1 3 0,4 0 0,-1-3 0,9-5 0,-6 0 0,5-8 0,-4 6 0,58-21 0,-39 17 0,27 1 0,-1 5 0,-31 8 0,25 10 0,-40-10 0,10 9 0,-11-9 0,3 3 0,-12-11 0,-2-1 0,1 0 0,-24-9 0,14 6 0,-19-6 0,20 9 0,-52 5 0,34 3 0,-34 1 0,39 9 0,18-8 0,-7 5 0,15-8 0,9 5 0,2-3 0,3 2 0,-1-5 0,-2-4 0,17-3 0,-13 2 0,10-3 0,6 19 0,-18-8 0,19 10 0,-25-11 0,24 19 0,-18-14 0,18 13 0,-23-15 0,-4-4 0,1 3 0,-8-3 0,-1 1 0,-4 1 0</inkml:trace>
</inkml:ink>
</file>

<file path=ppt/ink/ink1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4:35:08.775"/>
    </inkml:context>
    <inkml:brush xml:id="br0">
      <inkml:brushProperty name="width" value="0.025" units="cm"/>
      <inkml:brushProperty name="height" value="0.025" units="cm"/>
      <inkml:brushProperty name="color" value="#008C3A"/>
    </inkml:brush>
  </inkml:definitions>
  <inkml:trace contextRef="#ctx0" brushRef="#br0">1 10 24575,'0'-9'0,"10"8"0,-3 7 0,10 10 0,-6 3 0,2 4 0,18 46 0,1 16 0,-12-20 0,-1 1 0,4 29 0,-14-25 0,-13-46 0,-2-15 0</inkml:trace>
</inkml:ink>
</file>

<file path=ppt/ink/ink1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4:35:09.327"/>
    </inkml:context>
    <inkml:brush xml:id="br0">
      <inkml:brushProperty name="width" value="0.025" units="cm"/>
      <inkml:brushProperty name="height" value="0.025" units="cm"/>
      <inkml:brushProperty name="color" value="#008C3A"/>
    </inkml:brush>
  </inkml:definitions>
  <inkml:trace contextRef="#ctx0" brushRef="#br0">1 227 24575,'58'26'0,"-1"1"0,4 2 0,-9-16 0,-5-7 0,-17-11 0,39-26 0,-36 12 0,27-21 0,-39 9 0,2-46 0,-9 35 0,0-27 0,-11 57 0,-2 11 0,5 26 0,-3 1 0,7 64 0,-5-48-654,5 33 654,-5-43 0,23 59 0,-15-58 0,16 42 0,-22-74 0,25-46 0,-8 1 0,21-42 0,-24 41 654,-2 13-654,7 61 0,-13-13 0,14 25 0,32-29 0,-36-14 0,39-8 0,-49-15 0,7-26 0,-8 10 0,3-18 0</inkml:trace>
</inkml:ink>
</file>

<file path=ppt/ink/ink1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4:35:15.966"/>
    </inkml:context>
    <inkml:brush xml:id="br0">
      <inkml:brushProperty name="width" value="0.05" units="cm"/>
      <inkml:brushProperty name="height" value="0.05" units="cm"/>
      <inkml:brushProperty name="color" value="#004F8B"/>
    </inkml:brush>
  </inkml:definitions>
  <inkml:trace contextRef="#ctx0" brushRef="#br0">89 249 24575,'2'-3'0,"1"0"0,-1 4 0,2 0 0,-2 3 0,-1 2 0,1 35 0,-5 17 0,-4-3 0,0 4 0,-9 39 0,3-36 0,1-3 0,-1 8 0,0-4 0,6-46 0,0-39 0,1-76 0,6 31 0,0-9 0,1 4 0,-1 1 0,0 2 0,3-27 0,0 13 0,0 41 0,0 13 0,12-28 0,-8 38 0,8-14 0,22 125 0,-22-53-651,6 18 0,-1-1 651,-9-22 0,-1 0 0,5 15 0,5 0 0,2 1 0,12 18 0,11 18 0,12-56 0,-7-47 0,36-25 0,-32-7 0,-9-21 0,-5-6 0,-6 0 651,-7 15 0,-2 5-651,-8 13 0,-10 69 0,1 26 0,1 29 0,5 4 0,14 3 0,8-27 0,-5-12 0,23-60 0,-35-6 0,30-41 0,-22 8 0,6-12 0,-9 5 0,-10 24 0,-7 17 0,-5 25 0,6 30 0,3 20 0,1-4 0,3 0 0,4 0 0,14 1 0,19 24 0,11-67 0,11-59 0,-26-15 0,-5-12 0,-9 1 0,-6-2 0,-2 0 0,-7 3 0,-17-28 0</inkml:trace>
</inkml:ink>
</file>

<file path=ppt/ink/ink1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4:35:16.296"/>
    </inkml:context>
    <inkml:brush xml:id="br0">
      <inkml:brushProperty name="width" value="0.05" units="cm"/>
      <inkml:brushProperty name="height" value="0.05" units="cm"/>
      <inkml:brushProperty name="color" value="#004F8B"/>
    </inkml:brush>
  </inkml:definitions>
  <inkml:trace contextRef="#ctx0" brushRef="#br0">60 0 24575,'-3'12'0,"6"33"0,0-21 0,10 38 0,8-32 0,-7-7 0,4-10 0,-16-28 0,-8-35 0,-4 2 0,-4-8 0,-19 31 0,5 107 0,3-24 0,15-2 0,5 2 0,12-2 0</inkml:trace>
</inkml:ink>
</file>

<file path=ppt/ink/ink1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4:35:16.897"/>
    </inkml:context>
    <inkml:brush xml:id="br0">
      <inkml:brushProperty name="width" value="0.05" units="cm"/>
      <inkml:brushProperty name="height" value="0.05" units="cm"/>
      <inkml:brushProperty name="color" value="#004F8B"/>
    </inkml:brush>
  </inkml:definitions>
  <inkml:trace contextRef="#ctx0" brushRef="#br0">0 43 24575,'15'43'0,"-7"-18"0,6 29 0,-8-27 0,10 48 0,-7-38 0,8 43 0,-11-58 0,28-31 0,-18-5 0,24-33 0,-15-4 0,-2 0 0,-1 5 0,1-3 0,-1 4 0,-6 22 0,12 10 0,-7 6 0,8 13 0,17 45 0,-22-22 0,25 29 0,-22-24 0,-5-11 0,61 27 0,-21-59 0,-9 4 0,-2-8 0,9-50 0,-8-17 0,-26 28 0,-6 9 0,-13 26 0,-14 13 0,1 1 0,-24 1 0,12-2 0,-14-2 0</inkml:trace>
</inkml:ink>
</file>

<file path=ppt/ink/ink1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4:35:24.390"/>
    </inkml:context>
    <inkml:brush xml:id="br0">
      <inkml:brushProperty name="width" value="0.05" units="cm"/>
      <inkml:brushProperty name="height" value="0.05" units="cm"/>
      <inkml:brushProperty name="color" value="#004F8B"/>
    </inkml:brush>
  </inkml:definitions>
  <inkml:trace contextRef="#ctx0" brushRef="#br0">0 178 24575,'1'6'0,"-1"2"0,2 2 0,-2 4 0,1 59 0,0-33 0,-1 45 0,0-32 0,0-12 0,2 21 0,0 2 0,-1-2 0,4 29 0,-5-80 0,9-110 0,-5 20 0,-1-6 0,0-12 0,-2-4 0,-2 25 0,-2-1 0,-1 9 0,-3 8 0,5 18 0,9 29 0,16 80 0,-10-20 0,4 6 0,8 8 0,4 6 0,2-10 0,0-15 0,3-5 0,19 25 0,3-17 0,20-60 0,-36-37 0,-8-16 0,-6 7 0,-4 0 0,-1 2 0,-2 5 0,-2-4 0,-4 105 0,21 36 0,3 7 0,-19-41 0,1-1 0,16 44 0,9-20 0,27-68 0,-36-7 0,46-25 0,-52-21 0,-7-9 0,8-31 0,-6 28 0,-13 5 0,-49 2 0,19 51 0,-32 20 0,35 8 0,-10 42 0,27-52 0,1 13 0,29-57 0,12 6 0,22 23 0,6 32 0,-13 5 0,-10 4 0,-5-2 0,-16-17 0,32 25 0,-49-43 0</inkml:trace>
</inkml:ink>
</file>

<file path=ppt/ink/ink1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4:35:24.569"/>
    </inkml:context>
    <inkml:brush xml:id="br0">
      <inkml:brushProperty name="width" value="0.05" units="cm"/>
      <inkml:brushProperty name="height" value="0.05" units="cm"/>
      <inkml:brushProperty name="color" value="#004F8B"/>
    </inkml:brush>
  </inkml:definitions>
  <inkml:trace contextRef="#ctx0" brushRef="#br0">1 0 24575,'67'35'0,"1"-1"0,0 1 0,0-1 0,11 6 0,-2-1 0,-7-3 0,3 0 0,-11-7-3614,-1-5 3614,2 5 0,-6-9 0,-34-22 0,-4-3 0,-3-4 0</inkml:trace>
</inkml:ink>
</file>

<file path=ppt/ink/ink1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4:35:24.817"/>
    </inkml:context>
    <inkml:brush xml:id="br0">
      <inkml:brushProperty name="width" value="0.05" units="cm"/>
      <inkml:brushProperty name="height" value="0.05" units="cm"/>
      <inkml:brushProperty name="color" value="#004F8B"/>
    </inkml:brush>
  </inkml:definitions>
  <inkml:trace contextRef="#ctx0" brushRef="#br0">488 1 24575,'-16'1'0,"-43"38"0,25-15-2116,-32 33 2116,38-24 680,-10 22-680,-8 26 0,17-21 0,2 1 0,-14 30 0,11-12 0,3-7 0,12-34 0,-17 39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4:29:32.078"/>
    </inkml:context>
    <inkml:brush xml:id="br0">
      <inkml:brushProperty name="width" value="0.05" units="cm"/>
      <inkml:brushProperty name="height" value="0.05" units="cm"/>
      <inkml:brushProperty name="color" value="#004F8B"/>
    </inkml:brush>
  </inkml:definitions>
  <inkml:trace contextRef="#ctx0" brushRef="#br0">0 0 24575,'19'63'0,"0"-1"0,-1 30 0,4-3 0,-1 0-2569,-15-34 1,-2-5 2568,0 25 0,-3-24 0,-2 5 775,0 24 0,-1 6-775,0-18 0,-2 2 0,1-2 0,0 14 0,0-2 0,-2 10 0,3-16 0,3-41 0,3 21 0</inkml:trace>
</inkml:ink>
</file>

<file path=ppt/ink/ink1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4:35:35.615"/>
    </inkml:context>
    <inkml:brush xml:id="br0">
      <inkml:brushProperty name="width" value="0.05" units="cm"/>
      <inkml:brushProperty name="height" value="0.05" units="cm"/>
      <inkml:brushProperty name="color" value="#004F8B"/>
    </inkml:brush>
  </inkml:definitions>
  <inkml:trace contextRef="#ctx0" brushRef="#br0">0 816 24575,'8'-20'0,"8"-21"0,-8 20 0,5-14 0,-10 29 0,-1 0 0,4 5 0,4 14 0,20 50 0,3 12 0,0-12 0,7 10 0,-5-9 0,-9-19 0,-1-2 0,22 33 0,0-10 0,-10-39 0,54-9 0,-27-27 0,6-12 0,-1-4 0,6-7 0,0-8-763,-11-1 0,0-7 0,0-4 1,-1 0 762,0-2 0,-2-1 0,1-1 0,0-4 0,8-12 0,2-4 0,-3 0 0,-7 8 0,-13 13 0,-5 6 0,1-4 0,18-27 0,3-4 0,-8 25 0,8 30 0,8-36 0,-45 92 0,-36 3 0,-7 11 0,-4 4 0</inkml:trace>
</inkml:ink>
</file>

<file path=ppt/ink/ink1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4:35:36.368"/>
    </inkml:context>
    <inkml:brush xml:id="br0">
      <inkml:brushProperty name="width" value="0.05" units="cm"/>
      <inkml:brushProperty name="height" value="0.05" units="cm"/>
      <inkml:brushProperty name="color" value="#004F8B"/>
    </inkml:brush>
  </inkml:definitions>
  <inkml:trace contextRef="#ctx0" brushRef="#br0">0 669 24575,'11'-32'0,"0"1"0,1 1 0,17-22 0,-16 28 0,14-13 0,-5 84 0,-3 22 0,3-16-316,1 19 1,1 4 315,3-2 0,-3-18 0,29 22 0,19-5 0,-1-46 0,8-12 0,-10 10 0,5 1 0,2-18-418,-4-24 0,4-16 0,0-9 0,-5-1 418,10-12 0,-5-5 0,1-6 0,-7 3 0,1-4 0,-1-2 0,-7 3 0,-4 0 0,-6 2 0,-3-2 0,-3-1 0,-3-1 0,-7 6 0,-7 8 0,-1 6 0,7 5 0,-1 8 0,-4 7 577,7 25-577,-29 10 0,3 7 0,-7-6 0,2 3 0</inkml:trace>
</inkml:ink>
</file>

<file path=ppt/ink/ink1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4:36:14.155"/>
    </inkml:context>
    <inkml:brush xml:id="br0">
      <inkml:brushProperty name="width" value="0.05" units="cm"/>
      <inkml:brushProperty name="height" value="0.05" units="cm"/>
      <inkml:brushProperty name="color" value="#004F8B"/>
    </inkml:brush>
  </inkml:definitions>
  <inkml:trace contextRef="#ctx0" brushRef="#br0">60 218 24575,'-4'0'0,"0"-1"0,-1-5 0,2 1 0,-3-3 0,3 2 0,-5-3 0,2 2 0,-1-1 0,5 6 0,2 0 0,4 4 0,-1-2 0,1 2 0,1 2 0,-2-2 0,2 4 0,1 1 0,14 23 0,2 5 0,21 34 0,-12-19 0,2 11 0,-19-36 0,-6-5 0,-13-26 0,-17-42 0,1 1 0,-5-19 0,3 12 0,-2-2 0,0 1 0,3 5 0,-5-7 0,10 19 0,22 42 0,-1 1 0,12 19 0,23 45 0,-14-23 0,0 4 0,14 23 0,-2-2 0,6 15-737,-9-14 737,-30-64 0,-3-2 0,-11-24 0,-16-30 0,-5-6 0,0-2-656,-1-3 0,3 7 656,16 32 0,-13-18 0,11 15 687,-5-9-687,32 43 0,33 40 0,14 18 0,-19-19 0,-2 0 0,8 11 0,-8-2 0</inkml:trace>
</inkml:ink>
</file>

<file path=ppt/ink/ink1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4:36:21.225"/>
    </inkml:context>
    <inkml:brush xml:id="br0">
      <inkml:brushProperty name="width" value="0.05" units="cm"/>
      <inkml:brushProperty name="height" value="0.05" units="cm"/>
      <inkml:brushProperty name="color" value="#004F8B"/>
    </inkml:brush>
  </inkml:definitions>
  <inkml:trace contextRef="#ctx0" brushRef="#br0">968 515 24575,'-14'-12'0,"1"1"0,8 6 0,0 0 0,-9-8 0,3 5 0,-4-4 0,-4 2 0,11 6 0,-8-4 0,10 5 0,-9-4 0,0-1 0,-22-14 0,18 9 0,-11-6 0,15 8 0,-21-9 0,2 0 0,-25-15 0,17 12 0,7 2 0,-8-4 0,-9-2 0,13 6 0,-9-2 0,37 18 0,-18-6 0,3 2 0,-23-7 0,16 5 0,-12-6 0,17 4 0,-20-9 0,26 11 0,-9-3 0</inkml:trace>
</inkml:ink>
</file>

<file path=ppt/ink/ink1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4:36:24.265"/>
    </inkml:context>
    <inkml:brush xml:id="br0">
      <inkml:brushProperty name="width" value="0.05" units="cm"/>
      <inkml:brushProperty name="height" value="0.05" units="cm"/>
      <inkml:brushProperty name="color" value="#004F8B"/>
    </inkml:brush>
  </inkml:definitions>
  <inkml:trace contextRef="#ctx0" brushRef="#br0">333 174 24575,'-3'-18'0,"1"3"0,1 11 0,-3-6 0,1 2 0,-1-1 0,-1-6 0,3 10 0,-3-11 0,-2 5 0,-2-1 0,-23-4 0,17 8 0,-14 0 0,15 8 0,-17 0 0,0 2 0,-24 4 0,23 0 0,-4 4 0,24-5 0,12-1 0,3-2 0,10-1 0,-5-1 0,71-10 0,-37 7 0,47-8 0,-22 11 0,-39 1 0,26 2 0,-37 0 0,21 9 0,-11-1 0,22 12 0,-27-9 0,-2 1 0,-21-9 0,-25-4 0,-4-6 0,-32-13 0,18-1 0,-33-21 0,46 23 0,-13-7 0,41 21 0,0 0 0,21 14 0,-7-5 0,37 18 0,3-6 0,1 1 0,3-2 0</inkml:trace>
</inkml:ink>
</file>

<file path=ppt/ink/ink1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4:35:30.485"/>
    </inkml:context>
    <inkml:brush xml:id="br0">
      <inkml:brushProperty name="width" value="0.05" units="cm"/>
      <inkml:brushProperty name="height" value="0.05" units="cm"/>
      <inkml:brushProperty name="color" value="#004F8B"/>
    </inkml:brush>
  </inkml:definitions>
  <inkml:trace contextRef="#ctx0" brushRef="#br0">1 1 24575,'1'14'0,"1"1"0,2 1 0,8 41 0,-5-26 0,7 28 0,-6-28 0,10 37 0,-8-36 0,8 26 0,-16-54 0,4 1 0,1-3 0,7 0 0,43-4 0,10-2 0,-8 2 0,7-3 0,14-3 0,-14 2 0,1-3 0,-8 2 0,1-1 0,12-2 0,-16 2 0,2-1 0,35-9 0,0 3 0,-57 5 0,-9-16 0,-15 13 0,14-18 0,-19 14 0,0 3 0,-1-5 0</inkml:trace>
</inkml:ink>
</file>

<file path=ppt/ink/ink1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4:36:04.457"/>
    </inkml:context>
    <inkml:brush xml:id="br0">
      <inkml:brushProperty name="width" value="0.05" units="cm"/>
      <inkml:brushProperty name="height" value="0.05" units="cm"/>
      <inkml:brushProperty name="color" value="#004F8B"/>
    </inkml:brush>
  </inkml:definitions>
  <inkml:trace contextRef="#ctx0" brushRef="#br0">2683 402 24575,'4'-4'0,"-2"2"0,-2 2 0,-2 3 0,-3-2 0,2 1 0,-1-3 0,3 0 0,-3-3 0,-6-5 0,-21-12 0,-9-4 0,-35-14 0,28 19 0,-4-1 0,-26-8 0,0 2 0,29 9 0,1 2 0,-10-3 0,7 3 0,17 6 0,-33-8 0,-1 0 0,8 4 0,-3 0 0,-30-4 0,42 8 0,-3 0 0,-17 0 0,-1 2 0,12 4 0,-1 2 0,-23 3 0,-1 4 0,15 6 0,3 5 0,8 1 0,-1 6 0,-8 8 0,-5 7 0,9-5 0,17-10 0,1 1 0,-35 20 0,7-3 0,32-17 0,-33 22 0,9-4 0,3 22 0,5 4 0,11-13 0,12 0 0,6-2 0,18-8 0,1 7 0,1 16 0,1 2 0,0 3 0,2 9 0,7 7 0,16-11 0,4-5 0,-11-18 0,0-1-860,13 19 0,1-12 860,-7-33 0,44 42 0,10-1 0,-6-14 0,4-2 0,-15-15 0,6-4 0,16-5 0,12-2 0,-11-5 0,-23-6 0,-2-3-362,42 5 1,-4-4 361,-22-9 0,-16-3 0,19-1 0,5-1 0,11-3 827,-27 3 0,10-4-827,0-6 0,12-6 0,-2-2 0,-13 4-2301,-15 2 1,-1 0 2300,41-8 0,14-4 0,-26 4 0,-37 2 302,12-5 1,6-4-303,-7 2 0,-1 0 0,7-2 0,3-3 0,18-18 0,-10 2 0,-27 13 0,2-13 0,8-16 0,-11-1 0,-16-11 0,-6-2 0,2 12 0,0-2 0,-4 2 0,-2-10 0,-10 3 0,-10 0 0,-9 2 2392,-8 9 1,-4 0-2393,-3-15 0,-4 0 0,-5 6 0,-5 5 0,-2 14 0,-6 6 0,-24 5 0,-2 8 0,-16-11 0,29 26 0,4 7 0,17 6 0,-27 2 0,13 0 0,-23-4 0,51 4 0,-1-5 0,21 5 0,-9 2 0,6-1 0,-6 3 0,8-2 0,-1 1 0</inkml:trace>
</inkml:ink>
</file>

<file path=ppt/ink/ink1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4:36:05.863"/>
    </inkml:context>
    <inkml:brush xml:id="br0">
      <inkml:brushProperty name="width" value="0.05" units="cm"/>
      <inkml:brushProperty name="height" value="0.05" units="cm"/>
      <inkml:brushProperty name="color" value="#004F8B"/>
    </inkml:brush>
  </inkml:definitions>
  <inkml:trace contextRef="#ctx0" brushRef="#br0">2812 470 24575,'-4'-7'0,"0"0"0,-12-11 0,6 7 0,-10-8 0,9 11 0,-11-5 0,-66-29 0,35 15 0,-5-1 0,-14-7 0,-3-1 0,5 1 0,-1 0 0,-12-2 0,-1 3 0,8 8 0,-4 6 0,12 5 0,-4 4 0,0 5 0,-2 11 0,0 6 0,1 4-1894,1 3 0,2 3 1,2 0 1893,-17 7 0,4 2 0,13 0 0,-2 4 0,1 3 0,-5 5 0,9-4 0,12-9 0,0 1 0,-13 8 0,-7 5 0,13-7 0,-2 6 0,8 0 0,-4 4 0,7-4 0,1 1-211,-5 4 0,3-1 211,-12 26-1191,56-6 1,14 20-1,5 4 1,-3-15 1190,-8-11 0,3 0 0,6 14 0,4 17 0,3-4 0,1-24 3690,21-5-3690,5-7 0,17 18 0,8 8 0,-2-4 0,-12-15-1125,-2 0 0,2-1 1125,3 3 0,13 15 0,3 3 0,-6-11 0,-17-22 325,5-14-325,26-7 0,24 2 0,-15-6 817,-37-10 0,-1-3-817,33 8 0,12 1 0,-20-8 0,-21-14-64,16-9 1,10-5 63,-8-1 0,4-4 0,-2 0 0,7-3 0,-3-1 0,-12-1 0,-3-2 0,0-2 0,3-6 0,-1-4 0,-4 0 0,12-12 0,-4-5 0,-15 3 0,0-5 0,-6-1 0,2-15 0,-5-2 874,-14 20 1,0-2-1,-4-2-874,-4-4 0,-2-4 0,-5 1 0,-1-27 0,-7-1 0,-5 27 0,-3 0 0,-5 2 0,-12-25 0,-9 6 0,-2 21 0,-8 5 0,-19-7 0,-5 4 0,16 19 0,0 3 2385,-2 1-1,0-1-2384,-8-16 0,3 2 0,-5-4 0,10 15 0,-9-6 0,-1 8 0,-12 5 0,-9 9 0,5 13 0,-11 4 0,-1 2 0,7 2 0,-21-2 0,2 5 0,7 12 0,0-1 0,0 1 0</inkml:trace>
</inkml:ink>
</file>

<file path=ppt/ink/ink1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4:35:26.011"/>
    </inkml:context>
    <inkml:brush xml:id="br0">
      <inkml:brushProperty name="width" value="0.05" units="cm"/>
      <inkml:brushProperty name="height" value="0.05" units="cm"/>
      <inkml:brushProperty name="color" value="#004F8B"/>
    </inkml:brush>
  </inkml:definitions>
  <inkml:trace contextRef="#ctx0" brushRef="#br0">166 470 24575,'-14'-12'0,"-32"43"0,23-2-3014,-24 43 3014,32-9 0,3 9 0,7-17 0,2 11-103,3 0 1,3 11-1,1 3 1,2-2 102,5 20 0,2 0 0,2 1 0,-5-13 0,1 3 0,1-3 0,1-9 399,7 35 0,7-45-399,18-98 0,-39-24 0,-15-22 0,0-3 0,6-7 0,1-4 0,-4 0 0,-5 0 0,-4 1 0,-3-3 0,-3 11 0,-5-3 0,3 1 0,12 10 0,19-14 0,16 6-564,2 4 0,8-3 0,15 16 564,20 22 0,15 17 0,11 7 0,-20 8 0,6 6 0,6 4 0,5 1 0,6 0 0,4-3-406,-16-2 1,6 0 0,6-1-1,5 0 1,2-1 0,1 0 0,-1 0-1,-1 1 1,-4 0 0,-4 0 0,-7 2 405,9-1 0,-6 1 0,-5 2 0,-2-1 0,2-1 0,2 0 0,6-1-342,-6-1 1,8-1 0,6 0 0,2-2-1,1 1 1,-4-1 0,-6 1 0,-9-1-1,-11 2 1,-15 0 341,19-3 0,-13-1-26,20-3 1,7-3 25,-3-1 0,7-2 0,-3 2 0,-13 4 0,-1 1 0,0 2 287,8-5 1,1 1 0,-11 16-288,-3 25 0,-17 18 2254,-29 15 0,-9 17-2254,2 8 0,1 16 0,-1 4 0,-4-13 55,-7-21 0,-2-6 1,1 5-56,5 10 0,3 10 0,0-5 0,-1-20 0,12 5-196,9 9 0,2 4 196,-13-30 0,-6 2 0,-9 40 0,-11-6 0,-12-28 0,-67-9 0,33-48 0,-5 0 0,-28 2 0,-24 2 0,11-1-1971,25-2 1,-1 1 1970,-3 0 0,-11 1 0,-1-1 0,9 0 0,-6 1 0,-15 1-8,36-3 1,-14 0-1,-11 2 1,-11-1-1,-8 1 1,-6 0-1,-5 1 1,-2 0-1,0-1 1,1 1-1,4-1 1,5 0-1,7 0 1,9-1-1,12-1 8,-33 3 0,19-1 0,7-1 0,-8 0 0,-17 0 0,30-1 0,-13 1 0,-11 0 0,-9 1 0,-5 0 0,-4 0 0,0 0 0,0-1 0,5 0 0,6-1 0,9-2 0,10-1 0,15-2 0,15-1 0,20-3-42,-14-19 0,-27-30 1,77 18-1</inkml:trace>
</inkml:ink>
</file>

<file path=ppt/ink/ink1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4:35:26.607"/>
    </inkml:context>
    <inkml:brush xml:id="br0">
      <inkml:brushProperty name="width" value="0.05" units="cm"/>
      <inkml:brushProperty name="height" value="0.05" units="cm"/>
      <inkml:brushProperty name="color" value="#004F8B"/>
    </inkml:brush>
  </inkml:definitions>
  <inkml:trace contextRef="#ctx0" brushRef="#br0">290 176 24575,'-13'-39'0,"-1"4"0,-40-13 0,25 28 0,-33-14 0,37 37 0,-27 48 0,28 22 0,12-13 0,7 1 0,24 30 0,33-30 0,-15-62 0,2-57 0,-23 9 0,-5-17 0,-6 63 0,5 72 0,1 24 0,-2-13 0,3 15 0,0-11 0,-2-24 0,1-2-361,3 41 0,6-19 1,1-62-1,-4-15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4:29:32.346"/>
    </inkml:context>
    <inkml:brush xml:id="br0">
      <inkml:brushProperty name="width" value="0.05" units="cm"/>
      <inkml:brushProperty name="height" value="0.05" units="cm"/>
      <inkml:brushProperty name="color" value="#004F8B"/>
    </inkml:brush>
  </inkml:definitions>
  <inkml:trace contextRef="#ctx0" brushRef="#br0">0 34 24575,'4'-19'0,"0"5"0,0 14 0,16 53 0,-9-20 0,12 44 0,-10-13 0,-2-9 0,2 5 0,2 5 0,1 3 0,4 7 0,0-4 0,7 17 0,-4-40 0,-13-38 0</inkml:trace>
</inkml:ink>
</file>

<file path=ppt/ink/ink1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4:35:27.300"/>
    </inkml:context>
    <inkml:brush xml:id="br0">
      <inkml:brushProperty name="width" value="0.05" units="cm"/>
      <inkml:brushProperty name="height" value="0.05" units="cm"/>
      <inkml:brushProperty name="color" value="#004F8B"/>
    </inkml:brush>
  </inkml:definitions>
  <inkml:trace contextRef="#ctx0" brushRef="#br0">551 51 24575,'0'-6'0,"0"-1"0,0 4 0,0-1 0,0 3 0,0-1 0,-1-1 0,-1 1 0,-4-2 0,3 2 0,-3-2 0,1 2 0,-3-1 0,-4-1 0,1 2 0,-1 0 0,-67 15 0,48-7 0,-55 11 0,68-9 0,-36 27 0,-1 18 0,10 2 0,2 7 0,12-5 0,8 4 0,5 29 0,16 3 0,17-24 0,13-3 0,15 7 0,12-10 0,9-22 0,7-16 0,1-17 0,-1-14 0,-7-15 0,-9-15 0,-16-22 0,-17-9 0,-18 3 0,-16 2 0,-19 0 0,-15 12 0,-5 20 0,-6 24 0,0 45 0,-1 30 0,7-7 0,10-23 0,5 3 0,0 23 0,1 11 0,14-18 0,19-22 0</inkml:trace>
</inkml:ink>
</file>

<file path=ppt/ink/ink1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4:35:19.056"/>
    </inkml:context>
    <inkml:brush xml:id="br0">
      <inkml:brushProperty name="width" value="0.05" units="cm"/>
      <inkml:brushProperty name="height" value="0.05" units="cm"/>
      <inkml:brushProperty name="color" value="#004F8B"/>
    </inkml:brush>
  </inkml:definitions>
  <inkml:trace contextRef="#ctx0" brushRef="#br0">24 0 24575,'-6'88'0,"0"0"0,2-10 0,1-9 0,0 12 0,1-12 0,6 11 0,-1-15 0,3 17 0,-1 2 0,0-13 0,-1-5 0,1 1 0,2 23 0,2 21 0,1-4 0,-2-25-3567,2-3 3567,-1-4 0,1-6 0,1-28 207,4-13 0,-3-11 0,2-16 1</inkml:trace>
</inkml:ink>
</file>

<file path=ppt/ink/ink1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4:35:19.939"/>
    </inkml:context>
    <inkml:brush xml:id="br0">
      <inkml:brushProperty name="width" value="0.05" units="cm"/>
      <inkml:brushProperty name="height" value="0.05" units="cm"/>
      <inkml:brushProperty name="color" value="#004F8B"/>
    </inkml:brush>
  </inkml:definitions>
  <inkml:trace contextRef="#ctx0" brushRef="#br0">346 225 24575,'-10'-29'0,"2"5"0,7 13 0,54-26 0,-22 22 0,47-22 0,2 25 0,-6 5 0,18 0 0,15 1-1063,-31 2 0,12 1 0,7 1 0,5-1 0,1 1 0,-1 0 1,-4-1-1,-8 1 1063,14-1 0,-9-1 0,-1 1 0,4 0 0,10 1 0,-24 1 0,6 0 0,6 0 0,3 1 0,2 0 0,0 0 0,0 0 0,-3 1 0,-4 0 0,-6 0 0,7 1 0,-3 1 0,-4 1 0,-2-1 0,0 1 0,0 0 0,2 0 0,4-1 0,0 1 0,0-1 0,1 1 0,-1-1 0,0 1 0,-2 0-84,9 0 1,0 0 0,0 1-1,-2-1 1,-1 0 0,-1 1 83,-5-1 0,3 0 0,-2 1 0,-4-1 0,-6-1 0,-10 1-1793,25 0 0,-5-1 1793,-14 1 0,7-1 0,-2 1 0,-13-2 0,-12-1 0,-7-1 0,43 0 0,-24-7 0,8-5 0,-10 2 0,16-1 1954,8-5 0,-15-2-1954,-61 8 0,-18 67 0,-10 26 0,8-25 1140,-8 26 1,-3 14-1141,-2 2 0,1-7 0,9-43 0,1 1 2133,-4 17 0,-2 10 1,5 3-2134,8 13 0,7 4 0,-1-11-2424,-4-18 0,1 0 2424,4 18 0,2 9 0,2-26 0,2-31 0,1-5 0,2 12 0,-12-13 0,-32-19 0,-31-13 0,-21-13 0,-13-3 0,5 7 0,-3 4 1356,20 0 1,-4 1 0,-7 1-1357,10 1 0,-6 1 0,-4 0 0,-2 0 0,1 1-978,-7 0 1,-1 0 0,-1 1 0,-2-1-1,-1 1 978,9 0 0,-4-1 0,0 1 0,0 0 0,2 0 0,3 0 0,0 0 0,5 0 0,1 0 0,-4 1 0,-7 0 0,7 1 0,-7 1 0,-6 0 0,-2 1 0,0 0 0,4 0 0,5 0 0,9-1 0,-15 2 0,12-1 0,-1 0 0,-12 0 0,12 0 0,-10 0 0,-8 1 0,-2-1 0,-1 1 0,3 0 0,7-1 0,10-1-368,-17 1 0,10 0 1,5-1-1,-2 0 368,0-1 0,1 0 0,-1-1 0,1-2-1105,-4 0 0,-3-1 0,5-1 0,8 0 1105,-14-1 0,2 0 0,-4 0 0,-8-1 0,23 1-832,12 2 832,2-1 0,2 1 546,15-2 0,18-3 1,-9-1-1</inkml:trace>
</inkml:ink>
</file>

<file path=ppt/ink/ink1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4:35:22.130"/>
    </inkml:context>
    <inkml:brush xml:id="br0">
      <inkml:brushProperty name="width" value="0.05" units="cm"/>
      <inkml:brushProperty name="height" value="0.05" units="cm"/>
      <inkml:brushProperty name="color" value="#004F8B"/>
    </inkml:brush>
  </inkml:definitions>
  <inkml:trace contextRef="#ctx0" brushRef="#br0">301 0 24575,'-42'4'0,"5"2"0,21 4 0,-38 48 0,26-23 0,-27 38 0,27-20 0,12-1 0,4 3 0,0 41 0,25-20 0,12-6 0,30-5 0,-7-33 0,2-12 0,13-31 0,-21-41 0,-33-7 0,-40-26 0,-14 41 0,-20 34 0,8 52 0,19 38 0,17-17 0,21-8 0</inkml:trace>
</inkml:ink>
</file>

<file path=ppt/ink/ink1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4:35:22.364"/>
    </inkml:context>
    <inkml:brush xml:id="br0">
      <inkml:brushProperty name="width" value="0.05" units="cm"/>
      <inkml:brushProperty name="height" value="0.05" units="cm"/>
      <inkml:brushProperty name="color" value="#004F8B"/>
    </inkml:brush>
  </inkml:definitions>
  <inkml:trace contextRef="#ctx0" brushRef="#br0">14 54 24575,'-4'-10'0,"-1"0"0,2 0 0,2-3 0,1 8 0,2 0 0,1 13 0,23 77 0,3 20 0,-13-29-580,2-7 1,3 12 0,-11-16 0,-20-11 0,-6 1 0</inkml:trace>
</inkml:ink>
</file>

<file path=ppt/ink/ink1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4:35:28.366"/>
    </inkml:context>
    <inkml:brush xml:id="br0">
      <inkml:brushProperty name="width" value="0.05" units="cm"/>
      <inkml:brushProperty name="height" value="0.05" units="cm"/>
      <inkml:brushProperty name="color" value="#004F8B"/>
    </inkml:brush>
  </inkml:definitions>
  <inkml:trace contextRef="#ctx0" brushRef="#br0">109 1 24575,'-2'5'0,"2"0"0,0-3 0,1 0 0,1 17 0,-3-10 0,1 12 0,-4-11 0,-7 11 0,-3 3 0,-18 24 0,12-20 0,-8 8 0</inkml:trace>
</inkml:ink>
</file>

<file path=ppt/ink/ink1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4:35:29.018"/>
    </inkml:context>
    <inkml:brush xml:id="br0">
      <inkml:brushProperty name="width" value="0.05" units="cm"/>
      <inkml:brushProperty name="height" value="0.05" units="cm"/>
      <inkml:brushProperty name="color" value="#004F8B"/>
    </inkml:brush>
  </inkml:definitions>
  <inkml:trace contextRef="#ctx0" brushRef="#br0">1 121 24575,'31'5'0,"-5"-1"0,59-5 0,-42-2 0,51-4 0,-33-3 0,-6-2 0,2 0 0,35-9 0,-34 6 0,-5 0 0,-17 2 0,-26 0 0,-18 10 0,-7-2 0</inkml:trace>
</inkml:ink>
</file>

<file path=ppt/ink/ink1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4:36:28.171"/>
    </inkml:context>
    <inkml:brush xml:id="br0">
      <inkml:brushProperty name="width" value="0.05" units="cm"/>
      <inkml:brushProperty name="height" value="0.05" units="cm"/>
      <inkml:brushProperty name="color" value="#004F8B"/>
    </inkml:brush>
  </inkml:definitions>
  <inkml:trace contextRef="#ctx0" brushRef="#br0">41 373 24575,'-21'-10'0,"5"2"0,13 7 0,2-1 0,2 1 0,1-1 0,0 0 0,5 1 0,-3 1 0,4 0 0,5 0 0,9 0 0,30-2 0,15 0 0,-6 2 0,6 0 0,6 0 0,-2-1 0,4-1 0,6 0 0,8 2-970,-9 0 1,8 1 0,7 1 0,1 0 0,-1 0 0,-4 0 0,-8-1 969,14 0 0,-8-1 0,-1 1 0,5 0-188,3 1 0,6 1 1,1 0-1,-3 0 1,-7-1 187,-8-1 0,-3-1 0,-6 0 0,-9 0-1623,3 0 0,-2 0 1623,18-2 0,9 1 0,-14-1 0,11-4-471,-20 1 1,13-1 0,-7 0 470,-7 0 0,4 0 761,5 0 1,14-2 0,1 0 0,-15 1-762,-6 0 0,-4 0 219,6-1 0,5-1 0,-12 1-219,19-5 0,-6-13 0,-58 15 4029,-15-7-4029,-18 11 2757,-34-16-2757,-17 2 806,11 4 0,-5 0-806,-4 3 0,-2 2 138,-8-1 1,1 0-139,11 3 0,3 1 0,-6-1 0,6 1 0,10 1 0,7 3 0,37 7 0,4 2 0,14 4 0,52 21 0,-24-14 0,5 2 0,18 5 0,3 0 0,-11-5 0,-2-2 0,-7-3 0,-2 0 0,30 7 0,-32-5 0,-16-3 0,-25-5 0,-13-4 0,3-1 0,-24 12 0,14-6 0,-19 11 0,18-6 0,-41 46 0,-6 10 0,21-25 0,-29 32 0,7-7 0,46-54 0,-9 12 0,14-19 0,4-2 0,-2-8 0,4-4 0,2-8 0</inkml:trace>
</inkml:ink>
</file>

<file path=ppt/ink/ink1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4:36:38.402"/>
    </inkml:context>
    <inkml:brush xml:id="br0">
      <inkml:brushProperty name="width" value="0.05" units="cm"/>
      <inkml:brushProperty name="height" value="0.05" units="cm"/>
      <inkml:brushProperty name="color" value="#004F8B"/>
    </inkml:brush>
  </inkml:definitions>
  <inkml:trace contextRef="#ctx0" brushRef="#br0">321 281 24575,'-5'-11'0,"0"1"0,0 1 0,-6-5 0,6 9 0,-11 92 0,13-40-875,-1 14 1,0 1 874,4-12-234,3 21 0,1 8 234,0-19 0,0 4-24,2 11 0,1 8 0,0-8 24,1-3 0,1-5 0,0-1 0,1-7 0,1-12 0,-22-130 0,5 37 130,-4-17 1,-2 2-131,2 21 237,-5-14 0,-3-7-237,2 8 0,-2-5 0,-6-21 0,-3-10 0,4 10 0,4 19 0,1 4-869,-7-26 1,5 13 868,12 44 0,1 0 0,-17-37 0,11 24 1338,-8-16-1338,22 39 0,34 22 0,21 1 976,1-1 1,9-1-977,-2-3 0,6-2 0,3-1 0,12 0 0,4 0 0,11 0-970,-24 0 1,9 0 0,6 1 0,2 0 0,-1-1 0,-5 1 0,-9-1 969,7 0 0,-9 0 0,-1 0 0,7 1-578,12 0 1,9 1 0,2 0-1,-7 1 1,-14-2 577,6 1 0,-3-1-397,-13-1 0,9 0 1,2-1-1,-3 1 397,15-1 0,-3-1 0,8 0-179,-17-1 0,7 0 0,3-1 0,-4 0 0,-7-1 179,12-1 0,-7-1 0,4-2 0,-6 0 0,5-1 0,-3 0 0,-11 0 0,4 0 0,-7 0 0,13-3 0,-15 1 2224,-39 7-2224,19-4 1816,-12 3-1816,14 4 1329,-38 3-1329,-2 5 6784,-14 3-6784,6 39 0,1 34 0,-3-9 0,1 14 0,-1-8 0,-1-12 0,0-2-332,-1 5 0,1 5 0,-1-12 332,2 12-132,1-11 0,1 3 132,-1-9 0,0 1 0,4 23 0,-1-4 0,1 1 0,-2-18 0,-3-23 0,-24-27 983,10 7-983,-21-16 277,12-2-277,-76 1 0,47-2 0,-22 0 0,-20 0 0,6-1 0,11 1 0,0-1 0,-2 1 0,-8-1 0,-3 1 0,10 0 0,-4 1 0,-1 0 0,-1 0-804,-3 1 1,-1 1 0,-1-1-1,0 1 804,-5-1 0,-2 0 0,0 0 0,-2 0 0,12 1 0,-4-1 0,1 1 0,2 0 0,6-1-331,-15 1 1,7-1 0,-2 0 330,13 0 0,-2-1 0,1 1 0,3-1 0,-8 1 0,4-1 0,0 0-82,2 1 1,1-2 0,2 1 81,-18 1 0,3-2 0,3 1 0,5-1 0,25 1 0,-1-2 0,-30-4 0,5-1 0,12 1-463,6 0 0,8 0 463,37 4 2811,2 1-2811,-12-4 1091,8-1-1091,-4-1 290,12-1-290,15-10 0,0 1 0,8-12 0</inkml:trace>
</inkml:ink>
</file>

<file path=ppt/ink/ink1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4:36:39.920"/>
    </inkml:context>
    <inkml:brush xml:id="br0">
      <inkml:brushProperty name="width" value="0.05" units="cm"/>
      <inkml:brushProperty name="height" value="0.05" units="cm"/>
      <inkml:brushProperty name="color" value="#004F8B"/>
    </inkml:brush>
  </inkml:definitions>
  <inkml:trace contextRef="#ctx0" brushRef="#br0">487 136 24575,'-11'-8'0,"-2"-1"0,0 1 0,-2 0 0,-61 0 0,41 8 0,-46 2 0,57 9 0,-51 52 0,25-1 0,7 7 0,7 8 0,22-15 0,13 1 0,28 27 0,10-4 0,5 1 0,2-37 0,2-15 0,-2-30 0,47-28 0,-4-16 0,-12-20 0,-6-10 0,-30 21 0,-5-3 0,5-22 0,-10 1 0,-21-1 0,-32 34 0,-12 54 0,3 10 0,14 28 0,9 4 0,8-16 0,-1 44 0,73-52 0,-41-24 0,27-15 0,0-8 0,-29-9 0,24-23 0,-38 33 0,0-1 0,10 6 0,-9 3 0,18 10 0,-20 0 0,14 2 0,56-23 0,-44 17 0,42-16 0,-66 23 0,19 7 0,11-2 0,23-7 0,-6-19 0,-13-58 0,-9-14 0,-4 14-1287,-6-14 1,-7 6 1286,-19 42 0,-1 3 0,-2-20 0,-8 101 0,1-2 0,2 12 0,1 12 0,4 27 0,3 1 0,1-22 0,1-3 0,1 9 0,0-5 0,3 3 0,-5-61 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4:29:32.712"/>
    </inkml:context>
    <inkml:brush xml:id="br0">
      <inkml:brushProperty name="width" value="0.05" units="cm"/>
      <inkml:brushProperty name="height" value="0.05" units="cm"/>
      <inkml:brushProperty name="color" value="#004F8B"/>
    </inkml:brush>
  </inkml:definitions>
  <inkml:trace contextRef="#ctx0" brushRef="#br0">1 60 24575,'67'-27'0,"0"0"0,38 22 0,-15 22 0,-53 35 0,-32 33 0,-19 2 0,-28-13-1877,-18-10 1,3-13 1876,38-38 1168,-13-1-1168,18-8 614,-9-1-614,19-9 0,3-1 0,11-15 1971,-2 9-1971,30-16 0,57 9 0,-4 2 0,-14 6 0,-2 0 0,-5 5 0,2-6 0</inkml:trace>
</inkml:ink>
</file>

<file path=ppt/ink/ink1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4:36:40.263"/>
    </inkml:context>
    <inkml:brush xml:id="br0">
      <inkml:brushProperty name="width" value="0.05" units="cm"/>
      <inkml:brushProperty name="height" value="0.05" units="cm"/>
      <inkml:brushProperty name="color" value="#004F8B"/>
    </inkml:brush>
  </inkml:definitions>
  <inkml:trace contextRef="#ctx0" brushRef="#br0">1 52 24575,'77'-24'0,"0"-1"0,2 22 0,5 10 0,-17 5 0,-12 15-1703,12 7 1,-10 4 1702,-42-8 0,-4 1 1067,-4 56-1067,-12-27 279,-1-5 0,-10-13-279,-33-45 0,18 4 0,-6-87 890,43 19 0,19 3-890,14 27 0,4 3 0,-13-22 0,2 11 0,57 55 0,-63 6 0</inkml:trace>
</inkml:ink>
</file>

<file path=ppt/ink/ink1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4:36:40.875"/>
    </inkml:context>
    <inkml:brush xml:id="br0">
      <inkml:brushProperty name="width" value="0.05" units="cm"/>
      <inkml:brushProperty name="height" value="0.05" units="cm"/>
      <inkml:brushProperty name="color" value="#004F8B"/>
    </inkml:brush>
  </inkml:definitions>
  <inkml:trace contextRef="#ctx0" brushRef="#br0">268 573 24575,'-73'-2'0,"33"0"0,-20 28 0,42-7 0,-15 38 0,19-28 0,-11 26 0,22-39 0,2 6 0,21-21 0,-7 2 0,24-31 0,5-46 0,-15 27 0,10-31 0,-26 76 0,2 17 0,14 44 0,11-11 0,8-16 0,27-72 0,-38-2 0,-3-11 0,-2-5 0,-1-7 0,-3 3 0,2-9 0,-4 0 0,0-25 0,-7 13 0,-9 40 0,-3 5 0,-7 69 0,1 5 0,3 47 0,4 14 0,2-29 0,1 1 0,0 2 0,1 5 0,3-9 0,19 26 0,19-94 0,4-18 0,-2-10 0,1-12 0,0 0 0</inkml:trace>
</inkml:ink>
</file>

<file path=ppt/ink/ink1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4:36:43.048"/>
    </inkml:context>
    <inkml:brush xml:id="br0">
      <inkml:brushProperty name="width" value="0.05" units="cm"/>
      <inkml:brushProperty name="height" value="0.05" units="cm"/>
      <inkml:brushProperty name="color" value="#004F8B"/>
    </inkml:brush>
  </inkml:definitions>
  <inkml:trace contextRef="#ctx0" brushRef="#br0">149 318 24575,'-9'1'0,"6"3"0,9-3 0,4 2 0,44-5 0,-27 1 0,29-1 0,-28-2 0,4-4 0,-9 3 0,-4-1 0,-15 10 0,3 21 0,3 19 0,1 1 0,-6 37 0,-7 10 0,-9-29 0,-3 1 0,2 33 0,-7-2 0,-11-30 0,-8-14 0,-24-13 0,-28-56 0,24-40 0,31-6 0,8-4 0,9 4 0,14-13 0,56 94 0,-25-4 0,32 15 0,-18-4 0,7 3 0,5-2 0,7-2 0,5-12 0,4-5 0,1 2 0,1-10 0,5-20 0,-7-15 0,-21-7 0,-10-8 0,-7-1 0,-7-2 0,-2-30 0,-30 36 0,-34 74 0,22 51 0,4-28 0,4 3 0,16 15 0,10-2 0,16 4 0,6-13 0,39-67 0,-24-29 0,-1-9 0,0 11 0,-2-2 0,1-12 0,-7 5 0,-13 18 0,-18 104 0,-1-43 0,-3 58 0,1-69 0,8-2 0,10-17 0,0-2 0,15-31 0,1-7 0,-5 5 0,31-24 0,-46 64 0,0 28 0,61-4 0,13-5 0,-22 2-1353,23-10 1,-9-12 1352,-53-21 0,12-36 0,-2-7 0,-11 15 0,8-14 0,-12 1 0,-34 29 0,-8-1 0,-20 8 0,8 9 0,-27 35 0,21 56 0,9 13 0,-3-22 1352,-1 23 1,22-22-1353,47-87 0,8-20 0,-15 6-876,14-9 0,-4-4 876,-25 1 0,1-3 0,-6-17 0,1-19 0,-4 5 0,-5 6 0,-1-1 0,4-5 0,2-7 0,-7 16 0,-17 2 0,-15 149 0,15-25 0,2 7 0,1 0 0,2 6 0,2-5 0,-2 0 0,9-2 0,18 35 0,20-12 0,18-53 0,5-7 0,-16 24 0,1-7 876,13-29 0,-1-20-876,10-47 0,-39 16 0,-1-7 0,11-22 0,-6-5 0,-14 13 0,-8 1 0,-10-4 0,-13 10 0,-30 24 0,-13 34 0,19 26 0,5 10 0,-6 17 0,5 32 0,24-55 0,1 10 0,53-6 0,16-9 0,-8-22 0,9 17 0,3-14 0,-9-72 0,-13-13 0,-11 25 0,7-16 0,-8 7 0,-30 37 0,-6 14 0,-7 28 0,-2 43 0,4 5 0,18 13 0,13-54 0,18-23 0,30-72 0,-30 23 0,-2-21 0,2 12 0,-4 53 0,3-37 0,-16 71 0,-19-11 0,8 18 0,8 7 0,28 4 0,-16-26 0,15-14 0,-23-19 0</inkml:trace>
</inkml:ink>
</file>

<file path=ppt/ink/ink1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4:36:43.752"/>
    </inkml:context>
    <inkml:brush xml:id="br0">
      <inkml:brushProperty name="width" value="0.05" units="cm"/>
      <inkml:brushProperty name="height" value="0.05" units="cm"/>
      <inkml:brushProperty name="color" value="#004F8B"/>
    </inkml:brush>
  </inkml:definitions>
  <inkml:trace contextRef="#ctx0" brushRef="#br0">188 1 24575,'-82'41'0,"44"-23"0,-22 55 0,52-40 0,9 62 0,1-48 0,9 44 0,7-56 0,62-1 0,-37-15 0,26-30 0,-1-13 0,-34-4 0,37-38 0,-52 14 0,-15 23 0,-1 12 0,-5 38 0,37 56 0,-14-42 0,28 11 0,-33-49 0,55-65 0,-44 42 0,38-47 0,-59 61 0,3-1 0,-1 20 0,4 69 0,-4 14 0,-3-14 0,2 8 0,8 14 0,1-2 0,-4-22 0,-2-3 0,7 10 0,-13-12 0,-32-28 0,-23-59 0,15-13 0,2-10 0,5-16 0,8-4 0,7 8 0,10 0 0,13-9 0,10 5 0,14 3 0,42 8 0,7 8 0,-21 14 0,11-1 0,-3 2 0,-29 13 0</inkml:trace>
</inkml:ink>
</file>

<file path=ppt/ink/ink1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4:36:43.916"/>
    </inkml:context>
    <inkml:brush xml:id="br0">
      <inkml:brushProperty name="width" value="0.05" units="cm"/>
      <inkml:brushProperty name="height" value="0.05" units="cm"/>
      <inkml:brushProperty name="color" value="#004F8B"/>
    </inkml:brush>
  </inkml:definitions>
  <inkml:trace contextRef="#ctx0" brushRef="#br0">18 85 24575,'-10'-32'0,"2"5"0,12 18 0,-1 3 0,3-1 0,-3 4 0,7 19 0,-8-5 0,1 17 0,-10-6 0,-4 0 0</inkml:trace>
</inkml:ink>
</file>

<file path=ppt/ink/ink1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4:36:44.353"/>
    </inkml:context>
    <inkml:brush xml:id="br0">
      <inkml:brushProperty name="width" value="0.05" units="cm"/>
      <inkml:brushProperty name="height" value="0.05" units="cm"/>
      <inkml:brushProperty name="color" value="#004F8B"/>
    </inkml:brush>
  </inkml:definitions>
  <inkml:trace contextRef="#ctx0" brushRef="#br0">3 26 24575,'-3'-2'0,"10"0"0,36-3 0,52 0 0,-4 1 0,-11 2 0,15 1 0,-12-1 0,-28 2 0,0-1-1927,26 1 1,10 0 0,-14 0 1926,5 1 0,-32 0 0,0 0-15,33 0 15,-25 0 0,8 0 0,-30-1 0,-71-4 0,14 4 0,-60-4 0</inkml:trace>
</inkml:ink>
</file>

<file path=ppt/ink/ink1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4:36:44.640"/>
    </inkml:context>
    <inkml:brush xml:id="br0">
      <inkml:brushProperty name="width" value="0.05" units="cm"/>
      <inkml:brushProperty name="height" value="0.05" units="cm"/>
      <inkml:brushProperty name="color" value="#004F8B"/>
    </inkml:brush>
  </inkml:definitions>
  <inkml:trace contextRef="#ctx0" brushRef="#br0">0 82 24575,'19'-1'0,"-2"0"0,59-3-3935,-13 3 3935,9 0 0,-2 0 0,14 1 0,-4 0 0,-3 0 0,2 1 406,-1-1 1,7 0-1,-4 1-406,22-1 0,-14 0 0,-17 0 321,-7 0 1,-8-1-322,-31-2 0,-11-1 0,-4-8 2073,-9 5-2073,-13-9 0,3 5 0,-5 1 0,5 0 0</inkml:trace>
</inkml:ink>
</file>

<file path=ppt/ink/ink1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4:36:45.502"/>
    </inkml:context>
    <inkml:brush xml:id="br0">
      <inkml:brushProperty name="width" value="0.05" units="cm"/>
      <inkml:brushProperty name="height" value="0.05" units="cm"/>
      <inkml:brushProperty name="color" value="#004F8B"/>
    </inkml:brush>
  </inkml:definitions>
  <inkml:trace contextRef="#ctx0" brushRef="#br0">32 5 24575,'-15'-1'0,"3"0"0,7-1 0,7 2 0,8 0 0,22 2 0,14 0 0,9 0 0,20 0 0,7-1 0,-8 0 0,4-2 0,-4 1 0,16-1 0,-7-1 0,-10-1 0,-15 1 0,-27 2 0,-57 9 0,-30 10 0,-7 1 0,2 3 0</inkml:trace>
</inkml:ink>
</file>

<file path=ppt/ink/ink1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4:36:45.792"/>
    </inkml:context>
    <inkml:brush xml:id="br0">
      <inkml:brushProperty name="width" value="0.05" units="cm"/>
      <inkml:brushProperty name="height" value="0.05" units="cm"/>
      <inkml:brushProperty name="color" value="#004F8B"/>
    </inkml:brush>
  </inkml:definitions>
  <inkml:trace contextRef="#ctx0" brushRef="#br0">1 112 24575,'27'-12'0,"-15"4"0,65-4-2344,-30 7 2344,5-1 0,24 1 0,4-1 0,-2 1 0,0 0 0,-3 0 0,-16 2 750,5-2-750,-20 0 386,-11-3-386,-34 4 0,-3-1 0,3 3 0,3-3 0,1-1 0</inkml:trace>
</inkml:ink>
</file>

<file path=ppt/ink/ink1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4:36:53.239"/>
    </inkml:context>
    <inkml:brush xml:id="br0">
      <inkml:brushProperty name="width" value="0.05" units="cm"/>
      <inkml:brushProperty name="height" value="0.05" units="cm"/>
      <inkml:brushProperty name="color" value="#004F8B"/>
    </inkml:brush>
  </inkml:definitions>
  <inkml:trace contextRef="#ctx0" brushRef="#br0">45 153 24575,'-1'-10'0,"-1"2"0,0 1 0,-3-2 0,2 5 0,-2-2 0,4 6 0,0-5 0,0 5 0,-1 4 0,-2 55 0,2-23-578,-4 39 578,3-41 0,2 16 0,0 6 0,-1 35 0,1-6 0,-1 2 0,2-33 0,0-4 0,1 40 0,1-51 0,1-29 289,3-54 0,0-31-289,-4 5 0,0-5 0,1 7 0,1-5 0,-2 1 0,-1 1 0,-2 1 0,0 6 0,0 4 0,0 6 0,-2-42 0,3 64 0,12 116 0,-7-40 0,2 14 0,1 1 0,2-3 0,2-6 0,2 5 0,0-5 0,1 0 0,4 10 0,1-4 0,9 5 0,5-50 0,5-52 0,-11-11 0,-2-8 0,-1-4 0,-3-1 0,0-10 0,-3 1 0,-8 22 0,-3 4 0,2-13 0,-6 36 0,-2 24 0,2 30 0,7 50 0,-3-22 0,6 35 0,3 6 0,7-5 0,-8-17 0,5-3 0,27-1 0,-1-50 0,50-35 0,-27-23 0,-21-1 0,-3-8 0,3-42 0,-30 34 0,-4-1 0,-5-32 0,-19 18 0,-24 56 0,3 29 0,-6 39 0,18 40 0,21 1 0,9-40 0,10-3 0,13-10 0,5-7 0,23 10 0,20-33 0,3-16 0,-3-23 0,1-12 0,-5-6 0,-23-11 0,-8-23 0,-55 14 0,-9 4 0,7 23 0,-9-21 0,-1 17 0,6 53 0,-8 37 0,1 8 0,5-15 0,-4 14 0,4-2 0,15-25 0,9 9 0,2-11 0,31-27 0,-6-31 0,16-36 0,-13-9 0,-14 22 0,-8 22 0,-13 68 0,-3 16 0,3-2 0,3-1 0,4 6 0,39-39 0,-28-24 0,23-40 0,-31 22 0,-2-1 0,4-12 0,6-28 0,-8 37 0,-1 21 0,-15 72 0,1 25 0,-1-25 0,7-4 0,-3-47 0,3 7 0,-1-20 0,1-3 0,12-19 0,21-43 0,4-8 0,-4 15 0,7-8 0,-3 24 0,-25 71 0,18 60 0,-14-30 0,1-12 0,4-7 0,5-18 0,41-21 0,-21-28 0,3-9 0,-22 5 0,12-31 0,-28 41 0,21-33 0,-35 51 0,-1 0 0,0-2 0,-2 3 0,0-2 0,-1 2 0,-8-15 0,3 4 0,-8-12 0,5 10 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4:29:32.935"/>
    </inkml:context>
    <inkml:brush xml:id="br0">
      <inkml:brushProperty name="width" value="0.05" units="cm"/>
      <inkml:brushProperty name="height" value="0.05" units="cm"/>
      <inkml:brushProperty name="color" value="#004F8B"/>
    </inkml:brush>
  </inkml:definitions>
  <inkml:trace contextRef="#ctx0" brushRef="#br0">39 50 24575,'-22'-30'0,"5"10"0,23 76 0,0-19 0,8 40 0,6-15 0,-4-13 0,11 36 0,0 3 0,-7-19 0,1 4 0,-4-8 0,-16-41 0</inkml:trace>
</inkml:ink>
</file>

<file path=ppt/ink/ink1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4:36:54.628"/>
    </inkml:context>
    <inkml:brush xml:id="br0">
      <inkml:brushProperty name="width" value="0.05" units="cm"/>
      <inkml:brushProperty name="height" value="0.05" units="cm"/>
      <inkml:brushProperty name="color" value="#004F8B"/>
    </inkml:brush>
  </inkml:definitions>
  <inkml:trace contextRef="#ctx0" brushRef="#br0">0 0 24575,'4'57'0,"1"4"0,1 10 0,4 8 0,5 17 0,-3-9-4916,-2-16 1,1 1 4726,2 19 0,2 12 0,-1-9 189,-1-8 0,-1 3-43,-3-10 0,0 10 0,-1 3 0,0-3 43,-1-9 0,-1-3 0,0 3 0,0 8-281,0-5 0,0 11 1,0 5-1,0 2 1,0-3-1,-1-7 1,-1-12 280,0 13 0,-1-12 0,1 5-181,-1 9 0,2 10 0,-1-8 0,3-25 181,5-15 767,25-31 1,-13-9 0,16-32 0</inkml:trace>
</inkml:ink>
</file>

<file path=ppt/ink/ink1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4:36:55.751"/>
    </inkml:context>
    <inkml:brush xml:id="br0">
      <inkml:brushProperty name="width" value="0.05" units="cm"/>
      <inkml:brushProperty name="height" value="0.05" units="cm"/>
      <inkml:brushProperty name="color" value="#004F8B"/>
    </inkml:brush>
  </inkml:definitions>
  <inkml:trace contextRef="#ctx0" brushRef="#br0">1 228 24575,'4'3'0,"2"1"0,45 5 0,8-3 0,28 5-2835,-8-8 1,16-1 0,-10-1 2834,-18 0 0,1 0 0,22-1 0,11 1 0,-11 0 529,-26-1 1,3 0-530,15 0 0,15-1 0,7 0 0,-4-1 0,-10-1 0,-3-1 0,5-1 0,11-1-480,-22 0 0,9-2 0,7 0 1,4-1-1,2-1 0,-2 1 0,-3 0 1,-7 0-1,-9 1 480,26-2 0,-12 1 0,-3 0 0,7-3-482,-11 1 1,8-2 0,3-1 0,-5 0-1,-11 2 1,-20 4 481,33-3 845,-28 6 0,11 0 0,-3 0-845,12 0 0,1 0 141,-6 1 0,4-1 1,-8 1-142,-10 0 0,-11 1 0,4-1 4353,-35 4-4353,-24 1 6509,2 7-6509,-4 50 0,-7 38 0,0-9 0,1-25 0,0 1-1361,0 29 0,0 14 1,-1-17 1360,0-37 0,0-3 0,-3 38 0,0 9-1720,4-25 1,1 1 0,0 1 1719,-2-3 0,1-1 0,1 8 0,4 17 0,3 12 0,1-4 0,0-18-1294,-1-21 1,1-3 1293,1 24 0,3 11 0,0-9 0,1-8 0,1-8 0,-2-12 0,0-1 0,1 11 0,-1-3 2468,-5 13-2468,-73-69 0,34 7 4495,-52-18-4495,52 3 0,-2 0 0,-27 3 0,-26 3 0,-10-1 0,21-2 0,-11-1 0,-5-1 0,-2 1 0,2 0 0,7 0-326,4 1 0,5 0 1,1 0-1,-2 0 1,-4 0 325,-5-1 0,-9-1 0,-2 1 0,4-1 0,11 0 0,17-2-1219,1 0 0,11-1 1219,-3 1 0,0-1 0,7 1 0,-8 0 0,-14-1 0,-19 1 0,-8 0 0,4-1 0,17 1-1630,-6-1 1,0 0 1629,10 1 0,-16-1 0,-4 1 0,9-1 0,20 0 0,-25-3 1550,7-1 1,-7 0-1551,14 0 0,-5 1 0,11 0 0,-9 0 0,0-1 0,13 2 0,6-1 0,5 1 1201,-32 0 0,16-2-1201,49-2 0,8-10 0,5-5 0,9-7 0</inkml:trace>
</inkml:ink>
</file>

<file path=ppt/ink/ink1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4:36:56.620"/>
    </inkml:context>
    <inkml:brush xml:id="br0">
      <inkml:brushProperty name="width" value="0.05" units="cm"/>
      <inkml:brushProperty name="height" value="0.05" units="cm"/>
      <inkml:brushProperty name="color" value="#004F8B"/>
    </inkml:brush>
  </inkml:definitions>
  <inkml:trace contextRef="#ctx0" brushRef="#br0">1 182 24575,'11'-40'0,"10"-27"0,-7 44 0,6-11 0,-8 77 0,-4 21 0,1-3-501,-1 5 0,0 3 501,0 20 123,0-22 0,5 3-123,8 6 0,10-4 0,13-7 0,12-14 0,11-21 0,10-22 0,3-31 0,8-23 0,-5-3-194,-12 4 1,-3-4 0,2-7 193,-11 6 0,3-6 0,1-3 0,-5 2 0,-7 4 0,-2-1 0,-8 2 0,-6 1 0,7-22 0,-24 15 0,-44 40 0,-59 48 0</inkml:trace>
</inkml:ink>
</file>

<file path=ppt/ink/ink1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4:36:56.932"/>
    </inkml:context>
    <inkml:brush xml:id="br0">
      <inkml:brushProperty name="width" value="0.05" units="cm"/>
      <inkml:brushProperty name="height" value="0.05" units="cm"/>
      <inkml:brushProperty name="color" value="#004F8B"/>
    </inkml:brush>
  </inkml:definitions>
  <inkml:trace contextRef="#ctx0" brushRef="#br0">0 109 24575,'36'-28'0,"-3"68"0,-29 1 0,-3 17 0,-2 2 0,-5-2 0,7 12 0,3 16 0,3-13 0,9 5-457,-2 21 1,12-14 456,35-69 150,1-16 0,13-16-150,3-18 0,11-17 0,2-5 0,-9 9-737,-11 15 0,-6 3 1,4-8 736,2-11 0,9-12 0,-1-4 0,-7 4 0,-18 11-495,-16 9 1,-6 2 0,22-23 0,-4 1 0,-2-2 0</inkml:trace>
</inkml:ink>
</file>

<file path=ppt/ink/ink1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4:36:58.822"/>
    </inkml:context>
    <inkml:brush xml:id="br0">
      <inkml:brushProperty name="width" value="0.05" units="cm"/>
      <inkml:brushProperty name="height" value="0.05" units="cm"/>
      <inkml:brushProperty name="color" value="#004F8B"/>
    </inkml:brush>
  </inkml:definitions>
  <inkml:trace contextRef="#ctx0" brushRef="#br0">4239 477 24575,'-26'-13'0,"-1"-1"0,-4-1 0,-20-6 0,-7-2 0,-20-6 0,19 7 0,-5-1 0,-14 0 0,6 2 0,3 1-279,4 2 1,-1-1 278,-8-1 0,-7 1 0,-21-4 0,9 3 0,8 1 0,0 1 0,-4-2 0,-9-2 0,-5 5 0,7 8 0,-7 3 0,4 2 0,15 1-2977,11 0 0,1 0 2977,-12 0 0,-16 0 0,2 0 0,24 2 0,-3 4-201,-15 3 1,-9 1 200,18 0 0,-6 5-1061,5 3 1,-12 5 0,0 1 0,13-3 1060,-3 0 0,6 1 0,8 3 0,-3 4 0,15-3 0,2 6 0,6-1 0,-3 4 0,9-5 0,-1 3 0,-26 20 0,4 2 0,28-17 0,3 3 1988,-10 18 0,5 3-1988,2 26 196,26-17 1,13 4-197,18-12 0,10 0 0,17 19 0,12-1 0,-11-27 0,6-2 0,6-2 0,4-4 0,7-1 0,1-2 0,-6-3 792,19 13 0,-1-5-792,-14-13 0,3-1 0,1-6 0,4-8 0,1-4 0,-7-2 0,-11-2 0,2 0 0,27 3 0,13 1 0,-14-4 0,-35-5 0,3-2 0,20-1 0,18-1 0,7-1 0,-2-1-447,-17-3 0,2-1 1,0-1-1,1 0 1,2 0 446,10 1 0,3 0 0,0 0 0,-1-1 0,-3-1 0,10-2 0,-3-2 0,-4 0 0,-4-2 0,9-5 0,-6-1 0,-14 2 0,-25 5 0,0-2-12,30-11 1,14-6 0,-12 2 11,-25 4 0,-2 0 0,2 1 0,5-3 0,-9 3 0,24-18 0,-17-29 4428,-43 4-4428,-5 16 0,-6-5 1493,-16-2 0,-8 1-1493,-4 6 0,-5 3 26,-9-4 1,-5 4-27,0 12 0,-6 4 0,-29-4 0,-9 6 0,-6 8 0,-1 4 0,12 1 0,-8 2 0,-9 9 0,-18 2 0,1 2 0,18 1 0,18 0 0,1 0 0,-13 1 0,-1 0 0,1 0 0,-1 0 0</inkml:trace>
</inkml:ink>
</file>

<file path=ppt/ink/ink1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4:36:59.673"/>
    </inkml:context>
    <inkml:brush xml:id="br0">
      <inkml:brushProperty name="width" value="0.05" units="cm"/>
      <inkml:brushProperty name="height" value="0.05" units="cm"/>
      <inkml:brushProperty name="color" value="#004F8B"/>
    </inkml:brush>
  </inkml:definitions>
  <inkml:trace contextRef="#ctx0" brushRef="#br0">15 178 24575,'-8'-3'0,"2"1"0,5 1 0,74-1 0,-24 0-322,18-1 0,17 0 322,9-3 0,11-1 0,-8 0-3232,-1 0 0,0 1 3232,-19 0 0,7 0 0,1 0 0,-9 1 0,19-2 0,0 0-487,-16 2 0,7-1 0,3 1 0,-4-1 487,10 1 0,-4-1 0,5 1-40,-6-1 0,7 1 1,-5 0-1,-15 0 40,-6 1 0,-21-2 273,-32-3-273,-58 3 0,-54 1 0,37 3 0</inkml:trace>
</inkml:ink>
</file>

<file path=ppt/ink/ink1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4:37:00.008"/>
    </inkml:context>
    <inkml:brush xml:id="br0">
      <inkml:brushProperty name="width" value="0.05" units="cm"/>
      <inkml:brushProperty name="height" value="0.05" units="cm"/>
      <inkml:brushProperty name="color" value="#004F8B"/>
    </inkml:brush>
  </inkml:definitions>
  <inkml:trace contextRef="#ctx0" brushRef="#br0">23 197 24575,'-22'4'0,"25"1"0,69-2 0,28-6 0,-45 3 0,1-1-1634,15 0 1,9 0 0,-3-1 1633,14-2 0,-4 0 0,-20 1 0,9-2 0,-3 2 0,15-2 0,10-1 0,5 1 0,-2-2 0,-8 1-1120,-2-2 0,-4 0 0,-1-1 1,1 1-1,2 0 1120,10 0 0,5 1 0,0 1 0,-5-2 0,-9 0 41,23-2 1,-9-2-1,-45 0-41,-53 5 0,-20-6 0,-21 6 1481,4-3-1481,-9 9 1434,24 1 1,-1-1 0,0 0 0</inkml:trace>
</inkml:ink>
</file>

<file path=ppt/ink/ink1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4:37:37.180"/>
    </inkml:context>
    <inkml:brush xml:id="br0">
      <inkml:brushProperty name="width" value="0.05" units="cm"/>
      <inkml:brushProperty name="height" value="0.05" units="cm"/>
      <inkml:brushProperty name="color" value="#004F8B"/>
    </inkml:brush>
  </inkml:definitions>
  <inkml:trace contextRef="#ctx0" brushRef="#br0">4556 326 24575,'-2'-8'0,"0"-1"0,-1 2 0,-23-24 0,12 18 0,-20-20 0,-13 14 0,-43-10 0,43 14 0,-11 0-1357,-13 4 0,-21-1 0,-8 2 1,4 0-1,16 2 1357,-10-2 0,1 2-861,13 2 1,-13 0-1,-3-1 1,8 2 0,18 2 860,-27 4 0,32-1 0,-14 5 0,7 5 0,-17 5 0,-12 4 0,-5 2 0,1 0 0,8-2 0,14-3-281,-11-1 1,12-2 0,-14 5 280,13 0 0,-16 5 0,-9 3 0,-5 2 0,3 0 0,8-1 0,14-3 0,21-5 733,4 4 1,9-1-734,-16 7 0,-8 2 0,9-2 0,16-5 0,1 1 1190,-8 8 0,-6 5 0,1 0-1190,-19 13 0,-2 6 0,22-13 0,-5 4 0,2 2 0,7-3 0,-15 19 0,7 3-107,13-6 1,1 7 0,9-2 106,8 10 0,10 1 0,4 17 0,12 0 0,15-11 0,15-2 0,5-22 0,8-1 0,4-3 0,18 18 0,20-6 0,-9-29 0,18-1 0,11 0 0,2-2 0,-6-4 0,-12-3-1175,4 3 1,-9-6-1,10 1 1175,-11-6 0,11 3 0,5-1 0,-1-2 0,-5-3 0,-13-5 0,-3-5 0,-10-5 0,14-4-204,3-3 0,16-3 0,10-3 1,4-1-1,-1 0 0,-7 0 0,-12 3 204,-2 1 0,-10 2 0,0-1 0,10-1 44,-5-1 1,10-1-1,4 0 1,3-2 0,0-2-1,-5-1 1,-6-4-45,11-7 0,-3-5 0,-4-2 0,-8 1 0,-8 4-1361,17-3 1,-1-1 1360,-12 3 0,14-3 0,3-3 0,-5 2 0,-18 4 0,-6-1 0,-2-2 0,13-7 0,14-9 0,1-2 0,-11 7 0,7-4 0,0-1 0,-12 7 0,10-5 0,-3-1 0,-18 4 1464,-17 2 0,-10-2-1464,1-11 0,-4-8 160,4-15 0,-16-10-160,-35-2 0,-20-9 0,-3 8 0,-1 2 0,-9 5 403,-3 9 0,-8 0 0,3 13-403,10 24 0,-3 5 1249,-16-9 0,-8-3 0,0 2-1249,-13-7 0,-7 0 0,19 12 0,-10-4 0,-5-2 0,1 3 0,7 5 0,-13-3 0,5 6 0,-10 3 0,19 11 0,-10 1 0,-5 2 0,1 2 0,5 1 0,12 3 0,-5-1 0,10 4 0,-5 3 0,-4 6 0,0 1 0,0-1 0,0 1 0</inkml:trace>
</inkml:ink>
</file>

<file path=ppt/ink/ink1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4:37:40.506"/>
    </inkml:context>
    <inkml:brush xml:id="br0">
      <inkml:brushProperty name="width" value="0.05" units="cm"/>
      <inkml:brushProperty name="height" value="0.05" units="cm"/>
      <inkml:brushProperty name="color" value="#004F8B"/>
    </inkml:brush>
  </inkml:definitions>
  <inkml:trace contextRef="#ctx0" brushRef="#br0">0 1676 24575,'55'17'0,"-7"8"0,-18 47 0,-7 12 0,8-4-2969,-2 4 0,0-5 2969,1-26 0,19-9 0,9-5 0,15-5 0,-5-5 0,6-11 152,-4-29 0,8-19-152,-6-2 0,12-12 0,6-6 0,1-2 0,-7 4 0,-13 9 0,-5 3 0,1-1 0,2-5 0,8-7-361,-10 4 0,7-6 0,5-6 0,3-3 0,2-2 0,-1-1 0,-1 0 0,-4 2 0,-5 2 0,-7 6 361,16-17 0,-9 5 0,-5 2 0,0-2 0,4-4 0,-5 5 0,5-5 0,1-2 0,-1 0 0,-3 1 0,-5 3 0,-10 6 0,0-6 0,-10 5 0,-3 3 0,-2 4 0,22-26 0,-6 11 0,-17 27 0,-2 11 0,11 17 0,7 72 0,-21-20 0,21 23 0,-20-27 0</inkml:trace>
</inkml:ink>
</file>

<file path=ppt/ink/ink1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4:37:44.935"/>
    </inkml:context>
    <inkml:brush xml:id="br0">
      <inkml:brushProperty name="width" value="0.05" units="cm"/>
      <inkml:brushProperty name="height" value="0.05" units="cm"/>
      <inkml:brushProperty name="color" value="#004F8B"/>
    </inkml:brush>
  </inkml:definitions>
  <inkml:trace contextRef="#ctx0" brushRef="#br0">33 168 24575,'7'-20'0,"-13"80"0,4-35-2009,-10 68 2009,7-49 0,0 13 0,1 2 0,1-1 0,1 5 0,2-5 0,2-25 0,2 3 647,4-119-647,-6 15 0,-1-5 0,1-3 0,0-2-1192,-2-5 0,-2 10 1192,-1 19 0,1 6 0,-1-3 0,0 10 887,7 36-887,2 25 0,10 44 0,-4-7 0,3-1 0,4 1 0,37 0 0,7-3 0,-14-10 0,34-37 0,-6-24 0,-49-41 293,1-2 1,-3 0-294,-12 9 0,-2 1 0,1-44 0,-21 108 0,3 10 0,3 49 0,6 18 0,5-19 0,7-2-943,6-5 0,5-8 943,20-7 2037,49-41-2037,-53-32 0,-2-13 0,13-11 0,-4-8 0,-13-4 0,-9 3 0,-10 6 0,-15 37 2121,-9 64-2121,8-12 0,13 26 0,7-16 0,4 3 0,5-40 0,-13-14 0,5-5 0,-7-2 0,-1-2 0,46-52 0,-39 43 0,55-36 0,-61 53 0,13-15 0,-29-17 0,-6-1 0,-9-6 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4:29:33.465"/>
    </inkml:context>
    <inkml:brush xml:id="br0">
      <inkml:brushProperty name="width" value="0.05" units="cm"/>
      <inkml:brushProperty name="height" value="0.05" units="cm"/>
      <inkml:brushProperty name="color" value="#004F8B"/>
    </inkml:brush>
  </inkml:definitions>
  <inkml:trace contextRef="#ctx0" brushRef="#br0">1 393 24575,'93'32'0,"-12"-51"0,-20 24 0,-2-4-1109,9-45 1109,-55 20 181,0-39 1,-3-7-182,1 6 0,-1-6 0,-3 10 0,-5 44 184,-2 22-184,-2 30 0,1 11 0,0 6 0,3 44 0,10-7 0,2-5 0,1-16 562,19 7-562,-13-87 0,13-34 0,8-28 0,3-16 0,-17 30 0,-3 62 0,-8 47 0,-1 7 0,24 15 0,2-73 0,11-7 0,-14-34 0,-18-13 0</inkml:trace>
</inkml:ink>
</file>

<file path=ppt/ink/ink1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4:37:45.250"/>
    </inkml:context>
    <inkml:brush xml:id="br0">
      <inkml:brushProperty name="width" value="0.05" units="cm"/>
      <inkml:brushProperty name="height" value="0.05" units="cm"/>
      <inkml:brushProperty name="color" value="#004F8B"/>
    </inkml:brush>
  </inkml:definitions>
  <inkml:trace contextRef="#ctx0" brushRef="#br0">152 168 24575,'8'-8'0,"-7"-23"0,-2 13 0,-8-18 0,-2 19 0,-2 0 0,-24-14 0,13 22 0,-19 24 0,31 12 0,1 28 0</inkml:trace>
</inkml:ink>
</file>

<file path=ppt/ink/ink1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4:37:45.731"/>
    </inkml:context>
    <inkml:brush xml:id="br0">
      <inkml:brushProperty name="width" value="0.05" units="cm"/>
      <inkml:brushProperty name="height" value="0.05" units="cm"/>
      <inkml:brushProperty name="color" value="#004F8B"/>
    </inkml:brush>
  </inkml:definitions>
  <inkml:trace contextRef="#ctx0" brushRef="#br0">1 94 24575,'4'-3'0,"1"1"0,-1 4 0,8 27 0,-4-10 0,6 33 0,3 16 0,6-11 0,-3-4 0,14-55 0,12-75 0,-7 13 0,7-19 0,-14 41 0,-6 61 0,20 13 0,9 39 0,-10-23 0,0-21 0,-2-52 0,-1-16 0,3-17 0,-3 7 0,-2-2 0,-9-17 0</inkml:trace>
</inkml:ink>
</file>

<file path=ppt/ink/ink1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4:37:38.512"/>
    </inkml:context>
    <inkml:brush xml:id="br0">
      <inkml:brushProperty name="width" value="0.05" units="cm"/>
      <inkml:brushProperty name="height" value="0.05" units="cm"/>
      <inkml:brushProperty name="color" value="#004F8B"/>
    </inkml:brush>
  </inkml:definitions>
  <inkml:trace contextRef="#ctx0" brushRef="#br0">4372 289 24575,'-77'-17'0,"0"0"0,-7 0 0,-3 1 0,2 2 0,6 7 0,10 5 0,-19 1 0,-5 2 0,14-1-4916,-3 0 1,-1 1 4542,0 0 1,-14 0-1,1 1 1,17 1 372,17 0 0,-1 2 181,-14 2 0,-15 2 0,-5 2 0,2-1-181,8 1 0,1 1 0,-3 1 0,-6 2 0,4-1 0,-7 1 0,-5 1 0,1 1 0,2 1 0,7-1 0,7 1 0,3-1 0,4 1 0,1 1 0,3-1 0,-4 0 0,4-1 0,1 3 0,0 4 0,-7 8 0,-1 5 0,4 2 0,7 2 448,10 1 0,8 2 0,-4 3-448,-9-2 0,-6 1 0,3 5 0,12 9-930,18 15 0,11 12 1,6-1-1,3-12 930,-7-2 0,10-2 0,13 12 0,9 9 0,17-14 419,37-14 1,9-14-420,-26-12 0,1-1 281,29 20 0,4-5-281,-24-23 0,7-4 0,6-1 0,13 0 0,6 0 0,-2-1 0,-2-2 0,-2-1 0,7-1 0,13 0 0,-19-6 0,12 1 0,8-1 0,6 1 0,3-1 0,1 0 0,-1-1 0,-6-1 0,-8 0 0,-9-1-524,11 0 1,-11-1 0,-4-1 0,1 0 0,11 0 523,-6-1 0,10 0 0,6 0 0,2 1 0,-2-2 0,-7 0 0,-9-2 0,-14 0 0,3-3 0,-15 0 0,8-2 332,18-2 0,10-1 0,2 0 1,-2-1-333,-8 0 0,-2 0 0,1-1 0,4 0 0,-1 0 0,3-1 0,3-1 0,0-1 0,-2-2 481,-4 0 0,-2-2 0,0-1 0,1-4 1,0-3-482,-9-3 0,2-4 0,1-3 0,-2 0 0,-2 1 0,-4 3-693,14-1 0,-5 4 0,-2-1 0,-2-5 693,0-5 0,1-5 0,-8-1 0,-13-2 0,-5-19 0,-16 3 3512,5-5-3512,5-14 0,-12-17 0,-38 20 0,-14-5 0,-3 2 0,-2-16 0,-4-1 842,6 17 1,-3-3-1,-18 3-842,-20 17 0,-20 0 0,-9 2 0,3 7 0,13 7-2103,-5-3 1,-2 3 2102,7 4 0,-13-9 0,-4-1 0,5 5 0,14 13 2007,7 11 1,0 7-2008,-13-3 0,-14-1 0,-5 0 0,5 3 0,10 6 0,2 2 0,0 0 0,-3-1 0,-8-5 0,-3-2 0,-1 2 0,2 7 0,-1 10 0,-2 6 0,6 3 0,16 1 0,20 0 0,3 4 0,-40 14 0,0 0 0</inkml:trace>
</inkml:ink>
</file>

<file path=ppt/ink/ink1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4:37:39.652"/>
    </inkml:context>
    <inkml:brush xml:id="br0">
      <inkml:brushProperty name="width" value="0.05" units="cm"/>
      <inkml:brushProperty name="height" value="0.05" units="cm"/>
      <inkml:brushProperty name="color" value="#004F8B"/>
    </inkml:brush>
  </inkml:definitions>
  <inkml:trace contextRef="#ctx0" brushRef="#br0">4235 305 24575,'-92'-31'0,"1"0"0,-1 0 0,1 0 0,-1-1 0,8 4 0,-1-2 0,2 2 0,8 4 0,12 8-501,8 8 0,0 5 501,-17 0 0,-15 0 0,-2 1 0,10 1-2104,-6 0 0,-2 1 2104,2-1 0,-13 1 0,-6 2 0,3 3 0,18 4 0,-1 4 0,-1 1 0,4 0 0,6-1-1427,-8-1 0,6 0 0,-6 2 1427,-12 2 0,-10 3 0,2 2 0,16-1 0,3 5 0,6 3-273,2 3 1,-5 5 0,0 3 272,-5 5 0,0 3 0,-1 4 0,15-5 0,-1 2 0,2 2 0,4 3 0,-8 13 0,5 2 0,8 5 0,10 4 0,6 3 0,8-3 0,-3 8 0,18 4 0,29 0 0,16 7 0,15-9 0,10-22 0,12-8 0,9 1 0,-9-7 0,7 3 0,4 0 0,3-2 0,0-5-214,0-5 1,0-5-1,2-2 1,5-2-1,6 1 214,-8-7 0,5 0 0,5-1 0,2-1 0,2 0 0,0-1 0,-2-2 0,-3-1 0,-2 0 0,-2-2 0,-3-1 0,1-1 0,3-1 0,4 0 0,5 0 0,-7-3 0,7 0 0,5 0 0,3 0 0,2-1 0,1 0 0,-1-1 0,-4-1 0,-3 0 0,-6-1 0,-8 0-341,27 2 0,-12-2 0,-5-1 1,1-1-1,8-2 341,-6-1 0,9 0 0,4-2 0,-1 0 0,-6-1 0,-13-2 0,-16-2 1576,5-3 1,-5-5-1577,-1-2 0,14-4 0,4-3 0,-3 1 0,-13 2-1464,15-5 0,-1-2 1464,-8 2 0,12-3 0,-3 0 0,-15 2 0,-14 0 0,-9 2 555,0 1 0,7-7-555,2-6 0,14-9 0,4-6 0,-1-2 0,-11 4 0,4-10 0,-8 0 0,4-7 750,1 4 0,10-5 0,0-5 1,-12-2-1,-20 1-750,-21-22 0,-23-1 0,-12 3 0,-5 12 0,-11 4 0,-13 2 0,-16 3 0,-14 0 0,-8 3 0,-2 9-300,1 8 1,-3 8 0,-6 4-1,-7 0 300,19 10 0,-5 1 0,-4 0 0,-2 2 0,-1 1 0,1 2 0,4 1 447,-4 2 1,4 2-1,0 1 1,-1 3 0,-2 1-1,-6 1-447,4 4 0,-7 0 0,-4 3 0,-1 1 0,1 0 0,3 2 0,5 0 0,9 0 0,-22 0 0,11 2 0,3 1 0,-4 2 0,4 4 0,-1-1 0,1 1 0,0-1 0,-1 1 0</inkml:trace>
</inkml:ink>
</file>

<file path=ppt/ink/ink1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4:37:41.320"/>
    </inkml:context>
    <inkml:brush xml:id="br0">
      <inkml:brushProperty name="width" value="0.05" units="cm"/>
      <inkml:brushProperty name="height" value="0.05" units="cm"/>
      <inkml:brushProperty name="color" value="#004F8B"/>
    </inkml:brush>
  </inkml:definitions>
  <inkml:trace contextRef="#ctx0" brushRef="#br0">1 1238 24575,'9'-36'0,"-3"21"0,5-8 0,1 37 0,3 17 0,9 51 0,-1 10 0,2-2 0,-9-19 0,4 12 0,0-8 0,5-6 0,2-6 0,2 2 0,12-7 0,39-5 0,14-22 0,-3-37 0,2-16-523,-30 9 1,1-4 0,3-8 522,9-18 0,6-12 0,-1-4 0,-8 3-2089,-7 4 1,-7 1 0,4-2 2088,1-1 0,5-3 0,-2 0 0,-5 4-281,-8 2 0,-4 2 0,5-5 281,-2 2 0,7-7 0,2-2 0,-1 1 0,-3 4 0,-1 0 0,-2 3 0,0 1 0,3-3 0,-1-1 0,2-2 0,2-1 0,-1 1 0,-2 2 0,11-9 0,1 0 0,-6 5 0,-11 9 0,-11 9 0,-7 3 0,21-20 0,-26 17 977,-72 50-977,-12 17 0,-6 5 0,-30 7 0,41-19 0,-1 0 0</inkml:trace>
</inkml:ink>
</file>

<file path=ppt/ink/ink1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4:37:42.576"/>
    </inkml:context>
    <inkml:brush xml:id="br0">
      <inkml:brushProperty name="width" value="0.05" units="cm"/>
      <inkml:brushProperty name="height" value="0.05" units="cm"/>
      <inkml:brushProperty name="color" value="#004F8B"/>
    </inkml:brush>
  </inkml:definitions>
  <inkml:trace contextRef="#ctx0" brushRef="#br0">307 23 24575,'-7'26'0,"-1"5"0,-4 7 0,-3 5 0,-10 21 0,-10 18 0,5-8 0,10-23 0,0-1 0,-9 21 0,-4 8 0,7-12 0,0 3 0,17-45 0,-3 12 0,19-44 0,23-44 0,-4 1 0,1-13-2262,2-20 1,1-14 0,-2 8 2261,0 11 0,-2 2 0,-7 1 0,0-4 0,-6 23 0,-6 30 0,11 56 0,1 36 0,1 19 0,1 11 0,-3-5 0,0-1 0,-2-9 0,0-1 0,0 12 0,-4-14 0,-7-36 6784,-2 43-6784,-13-82 0,-5-3 0,-2-4 0</inkml:trace>
</inkml:ink>
</file>

<file path=ppt/ink/ink1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4:37:43.375"/>
    </inkml:context>
    <inkml:brush xml:id="br0">
      <inkml:brushProperty name="width" value="0.05" units="cm"/>
      <inkml:brushProperty name="height" value="0.05" units="cm"/>
      <inkml:brushProperty name="color" value="#004F8B"/>
    </inkml:brush>
  </inkml:definitions>
  <inkml:trace contextRef="#ctx0" brushRef="#br0">1 331 24575,'58'-6'0,"0"0"0,-7 0 0,-1 4 0,38 22 0,-32 2 0,30 10 0,-42 23 0,-9 3 0,-9-20-339,5 16 1,-5-6 338,-21-39 167,11-15-167,5-37 0,12-31 0,0-7 0,1-9-1168,-5 10 1,-2 12 1167,-13 43 0,37 1 0,17 35 0,13 10 0,1 4 0,5 13 225,-23-8 0,-9-8-225,-29-24 0,9-35 0,-16-10 1197,-23-5 1,-10 1-1198,-27-5 0,-15-2 0,25 150 0,28-62 0,14 25 0,7-10 0,-1-42 0,16-5 0,-20-1 0,14 8 0,10 28 0,-12 30 0,-5 8 0,4 8-977,-14-6 1,-8-8 976,-14-30 0,-1-3-71,-26 10 1,-5-2 70,6-13 0,-6 11 0,5-15 0,20-75 0,16 20 0,9-58 0,28 19 0,14 0 0,5 9 0,3 1-581,0-12 0,1 6 0,-4 29 0,-6 11 0,-7 10 0</inkml:trace>
</inkml:ink>
</file>

<file path=ppt/ink/ink1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4:37:43.530"/>
    </inkml:context>
    <inkml:brush xml:id="br0">
      <inkml:brushProperty name="width" value="0.05" units="cm"/>
      <inkml:brushProperty name="height" value="0.05" units="cm"/>
      <inkml:brushProperty name="color" value="#004F8B"/>
    </inkml:brush>
  </inkml:definitions>
  <inkml:trace contextRef="#ctx0" brushRef="#br0">1 121 24575,'45'-69'0,"-17"18"0,-27 55 0,-12 6 0</inkml:trace>
</inkml:ink>
</file>

<file path=ppt/ink/ink1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4:37:47.319"/>
    </inkml:context>
    <inkml:brush xml:id="br0">
      <inkml:brushProperty name="width" value="0.05" units="cm"/>
      <inkml:brushProperty name="height" value="0.05" units="cm"/>
      <inkml:brushProperty name="color" value="#004F8B"/>
    </inkml:brush>
  </inkml:definitions>
  <inkml:trace contextRef="#ctx0" brushRef="#br0">8 162 24575,'2'55'0,"-1"-29"0,3 41 0,1 5 0,-2-25-1187,0 43 1187,-4-65 0,0-4 388,-8-2-388,5-30 197,-4-1-197,5-47 0,5-12 0,-2 6 0,0-30 0,0-1 0,0 19 0,0-21 0,13 189 0,-6-51 0,1 32 0,2 3 0,6-27 602,7 9-602,9-18 0,-4-9 0,7-64 0,1-25 0,-13 5 0,-2-3 0,13-18 0,-2 2 0,-6-19 0,-29 131 0,1 15 0,2 10 0,1 11 0,1 0-1155,2-7 0,4-6 1155,15 6 0,-4-40 0,3-3 0,17 0 0,21-49 0,18-27 0,-10 8 0,12 6 0,-13-30 0,5-22 0,-33 20 0,-46 33 0,-18-49 0,0 98 0,-38 60 0,27-6 0,6-24 0,6 2 2310,28 51-2310,28-86 0,20-4 0,4-87 0,-17 10 0,-16 15 0,-19 62 0,3 54 0,5 4 0,31 25 0,-5-50 0,21-22 0,-25-46 0,-8-21 0,-12 7 0,-3 18 0,4 37 0,7 15 0,5 12 0,4 5 0,2-4 0,3 1 0,8 8 0,1-2 0,-6-10 0,0-7 0,41-3 0,-40-20 0,8-11 0</inkml:trace>
</inkml:ink>
</file>

<file path=ppt/ink/ink1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4:37:47.606"/>
    </inkml:context>
    <inkml:brush xml:id="br0">
      <inkml:brushProperty name="width" value="0.05" units="cm"/>
      <inkml:brushProperty name="height" value="0.05" units="cm"/>
      <inkml:brushProperty name="color" value="#004F8B"/>
    </inkml:brush>
  </inkml:definitions>
  <inkml:trace contextRef="#ctx0" brushRef="#br0">1 1 24575,'46'33'0,"-8"-5"0,0 10 0,-1 1 0,-2-4 0,32 39 0,-34-38 0,9 8 0,2-2 0,-6-10 0,33 30 0,-72-77 0,-5 1 0,-1 0 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4:29:08.263"/>
    </inkml:context>
    <inkml:brush xml:id="br0">
      <inkml:brushProperty name="width" value="0.05" units="cm"/>
      <inkml:brushProperty name="height" value="0.05" units="cm"/>
      <inkml:brushProperty name="color" value="#004F8B"/>
    </inkml:brush>
  </inkml:definitions>
  <inkml:trace contextRef="#ctx0" brushRef="#br0">0 0 24575,'26'35'0,"-8"6"0,12 19 0,-15 20 0,-6 3 0,0-3-1230,-2 2 0,-1 2 1230,-6-34 0,-1 0 0,-1 33 0,-1 8-29,2-24 1,0 2 0,1 2 28,0 9 0,1 3 0,1-3 0,3 21 0,2-9 0,-3-31 0,4-9 151,25 6 0,-22-64 1,16-15-1</inkml:trace>
</inkml:ink>
</file>

<file path=ppt/ink/ink1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4:37:48.138"/>
    </inkml:context>
    <inkml:brush xml:id="br0">
      <inkml:brushProperty name="width" value="0.05" units="cm"/>
      <inkml:brushProperty name="height" value="0.05" units="cm"/>
      <inkml:brushProperty name="color" value="#004F8B"/>
    </inkml:brush>
  </inkml:definitions>
  <inkml:trace contextRef="#ctx0" brushRef="#br0">3 3 24575,'-2'-2'0,"17"26"0,-6-10 0,17 21 0,-10-16 0,3 1 0,36 34 0,10 8 0,-4-2 0,-1 0 0,5 2-958,2 8 958,-61-64 0,-2-5 0,-7-16 0,-1 1 0,-4-14 0</inkml:trace>
</inkml:ink>
</file>

<file path=ppt/ink/ink1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4:37:48.428"/>
    </inkml:context>
    <inkml:brush xml:id="br0">
      <inkml:brushProperty name="width" value="0.05" units="cm"/>
      <inkml:brushProperty name="height" value="0.05" units="cm"/>
      <inkml:brushProperty name="color" value="#004F8B"/>
    </inkml:brush>
  </inkml:definitions>
  <inkml:trace contextRef="#ctx0" brushRef="#br0">643 0 24575,'-78'30'0,"36"-14"0,-1 11 0,3 4 0,6 3 0,-13 20 0,-1 3 0,-1 1-348,2-1 0,1 0 348,8-1 86,11-14 0,0 2-86,-11 24 0,-1 5 0,49-81 0,-2-4 0,15-34 0,-12 17 0</inkml:trace>
</inkml:ink>
</file>

<file path=ppt/ink/ink1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4:40:33.689"/>
    </inkml:context>
    <inkml:brush xml:id="br0">
      <inkml:brushProperty name="width" value="0.05" units="cm"/>
      <inkml:brushProperty name="height" value="0.05" units="cm"/>
      <inkml:brushProperty name="color" value="#004F8B"/>
    </inkml:brush>
  </inkml:definitions>
  <inkml:trace contextRef="#ctx0" brushRef="#br0">4699 228 24575,'-85'-21'0,"36"9"0,-3-2 0,3 1 0,22 6 0,-35-9 0,46 13 0,-31-5 0,23 4 0,-23-4 0,30 5 0,-31-4 0,-4-2 0,11 3-387,-12-3 0,3 1 387,26 4 0,-51-9 0,17 5 0,4 0 0,-4 0 0,7 1 0,-2 2 0,-18-1 0,0 0 0,-26-3-776,43 6 0,8 1 776,16 1 713,-63 2-713,23 2 0,-25 2 0,0 1 0,19 0-713,13 0 1,7 0 712,30-2 0,-35 4 0,-9 2 0,-15 3 0,18-4 0,-7 2 0,-13 3 0,10-2 0,22-3 45,-14 2 1,5 0-46,37-5 0,-67 17 0,11 0 0,13-4 0,-1 1 0,21-5 0,0 0 716,-9 4 1,1 0-717,-27 9 0,6-3 0,20-2 0,1 2 0,-14 11 757,7-4 0,-5 6-757,3 7 0,4-1 0,-11 8 0,3 4 0,7-3 0,30-23 0,-32 27 0,35-29 0,-25 25 0,1 2 0,21-17 0,1 2 0,-10 22 0,18-14 0,3 0 0,-9 24 0,8-14 0,1 1 0,-5 14 0,5-6 0,-2 26 0,20-32 0,2 0 0,-10 33 0,16-20 0,2-10 0,0-39 0,5 24 0,-7-32 0,12 29 0,1-9 0,5 12 0,-3-20 0,0-6 0,23 15 0,10 3 0,25 14 0,-22-13 0,-2-4 0,5-6 0,-21-14 0,-9-3-2262,46 19 1,30 14 0,-16-7 2261,2-1 0,-4-1 0,15 7 0,-24-13-840,-33-17 840,1 0-160,19 6 0,7 2 160,-12-6 0,5 1 0,18 6 0,10 2 0,-2-2 0,-18-6 0,-2-3 0,4 1 0,21 4 0,4 0 0,-5-2-522,-19-5 1,-3-2-1,-2-1 522,-4 0 0,-1-1 0,2-1 0,10 1 0,2-1 0,-4 1 2683,10 0 1,4 2-2684,-12-2 0,10 1 0,1 0 0,-8 0 0,-7-1 0,-5-1 0,6 1-1175,8 0 1,9 0-1,-2 0 1,-12-1 1174,-2 0 0,5-3-610,-3-4 1,19-3-1,11-2 1,-1 0 0,-9 0-1,-19-1 610,4 0 0,-3-3-33,1 2 0,17-1 0,5 0 0,-10-1 0,-21-1 33,21-11-57,-21 2 0,7-4 57,9-6 0,5-5 0,-15 3 0,4-3 0,-4-1 0,-16 5 0,-2 0 0,1-4 0,9-8 0,0-5 0,-6 3 0,1-6 0,-5 2 1908,-5 4 0,1-5-1908,-7-2 0,1-5 0,-5 1 0,-2-6 0,-2-3 0,1 2 0,3-5 0,-7 1 0,-4-19 0,-12 3 0,-9 21 0,-7 0 0,-7-18 0,-6 1 0,-2 24 0,-3 0 2853,-13-25 0,-6 0-2853,2 21 0,-4 1 1436,-14-13 0,-3 3-1436,7 15 0,-3 3 0,-25-18 0,1 5 0,0 0-736,20 20 0,6 5 736,19 16 0,-19-10 0,-7-3 0,-28-14 0,22 13 0,-8-4 0,6 4 0,10 7 0,3 1 0,-10-4 0,4 2 0,0-1 0,-16-7 0,-2-1 0,6 4 0,-2-3 0,0 3 0,3 7 0,33 11 0,-40-12 0,16 3 1854,6 4-1854,-35-15 0,38 15 0,-28-11 0,32 12 0,-1 1 0,18 6 0,-42-13 0,43 16 0,-39-13 0,55 19 0,-11 1 0,-38 4 0,13-1 0,-26 3 0</inkml:trace>
</inkml:ink>
</file>

<file path=ppt/ink/ink1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4:40:46.453"/>
    </inkml:context>
    <inkml:brush xml:id="br0">
      <inkml:brushProperty name="width" value="0.05" units="cm"/>
      <inkml:brushProperty name="height" value="0.05" units="cm"/>
      <inkml:brushProperty name="color" value="#004F8B"/>
    </inkml:brush>
  </inkml:definitions>
  <inkml:trace contextRef="#ctx0" brushRef="#br0">0 83 24575,'30'-13'0,"-13"7"0,18-1 0,-17 11 0,31 16 0,-25-8 0,23 14 0,-33-14 0,22 32 0,-6-12 0,9 15 0,10-26 0,2-8 0,-7-6 0,5 2 0,4-5 0,26-24 0,-28 4 0,7-14 0,12-11 0,-10 4 0,11-13 0,5-7 0,-1 1 0</inkml:trace>
</inkml:ink>
</file>

<file path=ppt/ink/ink1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4:40:51.403"/>
    </inkml:context>
    <inkml:brush xml:id="br0">
      <inkml:brushProperty name="width" value="0.05" units="cm"/>
      <inkml:brushProperty name="height" value="0.05" units="cm"/>
      <inkml:brushProperty name="color" value="#004F8B"/>
    </inkml:brush>
  </inkml:definitions>
  <inkml:trace contextRef="#ctx0" brushRef="#br0">0 399 24575,'5'0'0,"1"0"0,0-1 0,52-13 0,13-3 0,-16 3-424,20-4 0,2-1 424,-7 3 0,-8 2 0,4 0 0,-10 2 0,5 0 0,22-5 0,12-2 0,-10 2 0,-12 4 0,-4 0 69,-2 0 1,3 0 0,-7 1-70,0 1 0,-11 2 0,-1 1 0,17-3 0,-52 8 0,22-2 0,-30 3 0,12-1 0,-46 3 639,13-1-639,-18-1 0,10 0 0,-56-13 0,39 9 0,-38-9 0,59 10 0,-1 1 0,-38-9 0,34 8 0,-26-6 0,44 11 0,1 2 0,3 0 0,0-1 0,3 0 0,13 1 0,-4-1 0,21 2 0,38 2 0,14-3 0,-27 0 0,2 0 0,34 0 0,-21-1 0,-33 2 0,-17-2 0,-19 1 0,-4-1 0,-4 0 0,-5 3 0,2-1 0,-33 25 0,23-16 0,-21 16 0,21-13 0,-16 17 0,4-2 0,-24 34 0,33-37 0,-8 12 0,23-30 0,-2 1 0,2-5 0,-1-1 0</inkml:trace>
</inkml:ink>
</file>

<file path=ppt/ink/ink1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4:40:43.959"/>
    </inkml:context>
    <inkml:brush xml:id="br0">
      <inkml:brushProperty name="width" value="0.05" units="cm"/>
      <inkml:brushProperty name="height" value="0.05" units="cm"/>
      <inkml:brushProperty name="color" value="#004F8B"/>
    </inkml:brush>
  </inkml:definitions>
  <inkml:trace contextRef="#ctx0" brushRef="#br0">0 424 24575,'7'15'0,"-1"0"0,24 15 0,-13-17 0,20 11 0,-18-23 0,68-26 0,-40 8 0,-2 2 0,10-8 0,14-22 0,8-13 0,-12 9 0,15-6-1182,-12 5 0,10-8 1,-20 15 1181,-29 24-359,28-1 0,4 4 0,-13 7 0,10-1 0,-1 0 0</inkml:trace>
</inkml:ink>
</file>

<file path=ppt/ink/ink1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4:40:44.315"/>
    </inkml:context>
    <inkml:brush xml:id="br0">
      <inkml:brushProperty name="width" value="0.05" units="cm"/>
      <inkml:brushProperty name="height" value="0.05" units="cm"/>
      <inkml:brushProperty name="color" value="#004F8B"/>
    </inkml:brush>
  </inkml:definitions>
  <inkml:trace contextRef="#ctx0" brushRef="#br0">1 134 24575,'31'76'0,"-5"-17"0,-7-39 0,29-9 0,-21-8 0,36-10 0,-17-18 0,0-7 0,36-19 0,-5 2 0,2 3 0,-30 21 0,-3 4 0,41-17 0,-38 30 0</inkml:trace>
</inkml:ink>
</file>

<file path=ppt/ink/ink1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4:40:44.720"/>
    </inkml:context>
    <inkml:brush xml:id="br0">
      <inkml:brushProperty name="width" value="0.05" units="cm"/>
      <inkml:brushProperty name="height" value="0.05" units="cm"/>
      <inkml:brushProperty name="color" value="#004F8B"/>
    </inkml:brush>
  </inkml:definitions>
  <inkml:trace contextRef="#ctx0" brushRef="#br0">1 344 24575,'57'-9'0,"0"0"0,-2 4 0,1-16 0,-4-6 0,-22 2 0,10-11 0,2-1 0,-2 1 0,4-4 0,-2 4 0,-19 16 0,28-7 0,-30 20 0,15-1 0</inkml:trace>
</inkml:ink>
</file>

<file path=ppt/ink/ink1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4:40:45.069"/>
    </inkml:context>
    <inkml:brush xml:id="br0">
      <inkml:brushProperty name="width" value="0.05" units="cm"/>
      <inkml:brushProperty name="height" value="0.05" units="cm"/>
      <inkml:brushProperty name="color" value="#004F8B"/>
    </inkml:brush>
  </inkml:definitions>
  <inkml:trace contextRef="#ctx0" brushRef="#br0">1 452 24575,'25'-3'0,"38"-30"0,7-10 0,-14 7-2380,16-11 0,-5 0 2380,-34 14 0,-1 0-511,31-39 511,-34 39 1098,22-27-1098,-43 49 0,-27 20 0,1 2 0,-24 17 0</inkml:trace>
</inkml:ink>
</file>

<file path=ppt/ink/ink1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4:40:45.972"/>
    </inkml:context>
    <inkml:brush xml:id="br0">
      <inkml:brushProperty name="width" value="0.05" units="cm"/>
      <inkml:brushProperty name="height" value="0.05" units="cm"/>
      <inkml:brushProperty name="color" value="#004F8B"/>
    </inkml:brush>
  </inkml:definitions>
  <inkml:trace contextRef="#ctx0" brushRef="#br0">0 67 24575,'25'63'0,"-6"-14"0,16 32 0,-18-46 0,14 32 0,-18-47 0,25 20 0,15-19 0,20-20 0,8-10 0,-23-2 0,3-8 0,22-14 0,10-10 0,-9 3 0,-16 5 0,0-1 0,18-8 0,9-6 0,-13 11 0,-25 18 0,-5 3 0,13-11 0,-10 12 0,-30 31 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4:29:09.919"/>
    </inkml:context>
    <inkml:brush xml:id="br0">
      <inkml:brushProperty name="width" value="0.05" units="cm"/>
      <inkml:brushProperty name="height" value="0.05" units="cm"/>
      <inkml:brushProperty name="color" value="#004F8B"/>
    </inkml:brush>
  </inkml:definitions>
  <inkml:trace contextRef="#ctx0" brushRef="#br0">1 528 24575,'58'2'0,"-10"-1"0,13 1 0,1 0 0,2 1-657,-1-1 1,3-1 656,24 0 0,-28 0 0,10-1 0,0 0 0,-2-1 0,-1 0 0,2 0 0,3 1 0,2 0 0,7-2 0,-8-1 0,8-2 0,4 0 0,-2-1 0,-4 0 0,0-1 0,-3-1 0,0 1 0,5-1-405,5 0 1,5 0 0,3 0-1,0-1 1,-1 0 404,-2 0 0,-1-1 0,1 1 0,-2-1 0,-1 1-1088,11 0 0,-3 1 0,0-1 0,0 1 1088,-1-1 0,-1 1 0,1-1 0,6 0 0,-16 2 0,5-1 0,2 0 0,1 0 0,-1-1 0,-4 0-545,9-1 1,-3-1 0,-1-1 0,0 1 0,0-1 544,-1 1 0,1 0 0,0 0 0,-2-1 0,-3-1 75,13-2 1,1-2 0,-8 0 0,-16 1-76,-7-4 0,-12 0 1093,29-12-1093,-63 13 4599,-17 14-4599,-9 5 4341,0 1-4341,-5 10 72,-3 31-72,0 15 0,4 8 0,2 7 0,5-1 0,3 4 0,0-11 0,1 3 0,2 0 0,9 31 0,2-5 0,-7-28 0,1-1 0,2 1 0,3 5 0,-4-11 0,6 17 0,1 1 0,-2-6 0,-9-29 0,-1 3 0,-15-39 0,-5 1 0,-62-6 0,36-3 0,-45 2 0,35-1 0,6 2 0,-17 1 0,-19 2 0,-1 0 0,0 0 0,-2 1 0,-6-1-553,-5 1 0,-7 0 0,-3 0 0,1 0 553,3 0 0,-1 1 0,1-1 0,0 0 0,4-1 0,0 0 0,0 1 0,-2 0 0,14 0 0,-2 1 0,-1 1 0,2-1 0,2 1 0,-5 0 0,2 0 0,1 0 0,0 2 0,-4 0 0,0 2 0,0 0 0,1 0 0,-1 2 0,0 1 0,1 1 0,3-1-399,-11 2 0,3 0 0,-2 0 399,9-2 0,-3 1 0,0 0 0,7-2 0,3 0 0,4-1 0,0-1 0,-6 0 0,-2-2 0,4 0-43,-18 0 0,3-1 43,-2-1 0,0-1 0,5-1 0,5 0 0,15-1 0,4 0 1028,0 0 1,4 0-1029,-21 3 1334,7 0-1334,17-1 0,-30 5 0,40-5 0,-26 5 0,56-9 104,-21 3-104,21-3 0,-26-5 0,14-9 0,-8-2 0,16-7 0,8 6 0</inkml:trace>
</inkml:ink>
</file>

<file path=ppt/ink/ink1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4:40:47.376"/>
    </inkml:context>
    <inkml:brush xml:id="br0">
      <inkml:brushProperty name="width" value="0.05" units="cm"/>
      <inkml:brushProperty name="height" value="0.05" units="cm"/>
      <inkml:brushProperty name="color" value="#004F8B"/>
    </inkml:brush>
  </inkml:definitions>
  <inkml:trace contextRef="#ctx0" brushRef="#br0">1 95 24575,'2'-3'0,"0"0"0,0 5 0,0-1 0,0 3 0,3 5 0,25 38 0,-14-21 0,17 25 0,27-13 0,-34-26 0,40 13 0,-44-32 0,20-17 0,7-8 0,-3-3 0,2-3 0,9-4 0,-1-1 0,-12 2 0,0-1 0</inkml:trace>
</inkml:ink>
</file>

<file path=ppt/ink/ink1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4:40:48.291"/>
    </inkml:context>
    <inkml:brush xml:id="br0">
      <inkml:brushProperty name="width" value="0.05" units="cm"/>
      <inkml:brushProperty name="height" value="0.05" units="cm"/>
      <inkml:brushProperty name="color" value="#004F8B"/>
    </inkml:brush>
  </inkml:definitions>
  <inkml:trace contextRef="#ctx0" brushRef="#br0">1 1 24575,'5'10'0,"0"2"0,22 28 0,-11-19 0,16 20 0,1-18 0,10-5 0,43-3 0,-20-24 0,0-6 0,32-7 0,-38 0 0,-5-3 0,-8-1 0</inkml:trace>
</inkml:ink>
</file>

<file path=ppt/ink/ink1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4:40:54.411"/>
    </inkml:context>
    <inkml:brush xml:id="br0">
      <inkml:brushProperty name="width" value="0.05" units="cm"/>
      <inkml:brushProperty name="height" value="0.05" units="cm"/>
      <inkml:brushProperty name="color" value="#004F8B"/>
    </inkml:brush>
  </inkml:definitions>
  <inkml:trace contextRef="#ctx0" brushRef="#br0">51 0 24575,'1'3'0,"-4"11"0,2 0 0,-3 7 0,-3 13 0,4-15 0,-4 17 0,1-9 0,0 8 0,-4 3 0,6 13 0,4-19 0,3-1 0,3-14 0</inkml:trace>
</inkml:ink>
</file>

<file path=ppt/ink/ink1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4:40:54.883"/>
    </inkml:context>
    <inkml:brush xml:id="br0">
      <inkml:brushProperty name="width" value="0.05" units="cm"/>
      <inkml:brushProperty name="height" value="0.05" units="cm"/>
      <inkml:brushProperty name="color" value="#004F8B"/>
    </inkml:brush>
  </inkml:definitions>
  <inkml:trace contextRef="#ctx0" brushRef="#br0">9 185 24575,'-2'13'0,"0"2"0,-1-1 0,2 34 0,2-24 0,1 23 0,3-31 0,1 0 0,40 29 0,1-26 0,22 12 0,-3-57 0,-27-13 0,-16-6 0,-5-5 0,-4-23 0,-14 17 0,-5 1 0,-20-13 0,-44 25 0,24 25 0,-22 34 0,39 2 0</inkml:trace>
</inkml:ink>
</file>

<file path=ppt/ink/ink1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4:40:59.023"/>
    </inkml:context>
    <inkml:brush xml:id="br0">
      <inkml:brushProperty name="width" value="0.05" units="cm"/>
      <inkml:brushProperty name="height" value="0.05" units="cm"/>
      <inkml:brushProperty name="color" value="#004F8B"/>
    </inkml:brush>
  </inkml:definitions>
  <inkml:trace contextRef="#ctx0" brushRef="#br0">284 195 24575,'3'-2'0,"0"1"0,-2-1 0,-1 1 0,-2-1 0,2 1 0,-2 0 0,2 0 0,0-1 0,0 0 0,-1-4 0,0 2 0,-2-5 0,-2-3 0,0 2 0,-1-2 0,3 5 0,0 3 0,-1-2 0,-10-15 0,5 8 0,-11-13 0,11 15 0,-9-3 0,5 5 0,-10-1 0,10 7 0,-13 0 0,7 8 0,1-1 0,-8 24 0,12 4 0,-5 11 0,9-10 0,5-5 0,7 28 0,-3-30 0,14 37 0,-9-57 0,8 9 0,-8-14 0,9-2 0,4-4 0,1-1 0,4-5 0,25-31 0,-25 24 0,21-23 0,-38 35 0,6-10 0,-3 5 0,5-10 0,-6 11 0,-3 0 0,2 2 0,-5 4 0,2-1 0,-2 3 0,0 1 0,1 3 0,-2-1 0,0 3 0,-1-2 0,1 0 0,0 0 0,-3 22 0,1-14 0,-2 17 0,-3 27 0,4-30 0,-5 36 0,6-45 0,-2 30 0,2-11 0,-1 41 0,2-45 0,0 8 0,-1-35 0,0-6 0,3-19 0,-1-1 0,3-14 0</inkml:trace>
</inkml:ink>
</file>

<file path=ppt/ink/ink1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4:41:06.107"/>
    </inkml:context>
    <inkml:brush xml:id="br0">
      <inkml:brushProperty name="width" value="0.05" units="cm"/>
      <inkml:brushProperty name="height" value="0.05" units="cm"/>
      <inkml:brushProperty name="color" value="#004F8B"/>
    </inkml:brush>
  </inkml:definitions>
  <inkml:trace contextRef="#ctx0" brushRef="#br0">414 274 24575,'1'-4'0,"0"0"0,-1 2 0,0-1 0,-6-13 0,3 6 0,-4-10 0,2 11 0,-33-50 0,23 36 0,-27-37 0,29 45 0,-12-8 0,0 6 0,-50 8 0,43 10 0,-28 14 0,41 6 0,-8 43 0,10 1 0,11-8 0,6 1 0,20 19 0,7-11 0,23-32 0,5-50 0,-1-9 0,9-51 0,-29 12 0,1-9 0,-16 27 0,-10 18 0,-5 18 0,-8 31 0,-4 32 0,0-3 0,1 4 0,-1-3 0,0 1 0,-3 20 0,1-2 0,-3 19 0,5-31 0,0-2 0,3 0 0,3-1 0,11-43 0,3-7 0,6-19 0,0-2 0,2-4 0</inkml:trace>
</inkml:ink>
</file>

<file path=ppt/ink/ink1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4:41:06.527"/>
    </inkml:context>
    <inkml:brush xml:id="br0">
      <inkml:brushProperty name="width" value="0.05" units="cm"/>
      <inkml:brushProperty name="height" value="0.05" units="cm"/>
      <inkml:brushProperty name="color" value="#004F8B"/>
    </inkml:brush>
  </inkml:definitions>
  <inkml:trace contextRef="#ctx0" brushRef="#br0">61 90 24575,'-15'28'0,"1"2"0,-8 64 0,13-47 0,10 35 0,7-1 0,2-41 0,20 48 0,-19-78 0,10 1 0,19-23 0,-12 5 0,7-44 0,-4-10 0,-13 15 0,2-7 0,-4-6 0,-16 2 0,-7 2 0,-10-14 0,4 9 0,-5 9 0,-15 31 0,6 41 0,11 10 0,6 10 0</inkml:trace>
</inkml:ink>
</file>

<file path=ppt/ink/ink1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4:41:06.809"/>
    </inkml:context>
    <inkml:brush xml:id="br0">
      <inkml:brushProperty name="width" value="0.05" units="cm"/>
      <inkml:brushProperty name="height" value="0.05" units="cm"/>
      <inkml:brushProperty name="color" value="#004F8B"/>
    </inkml:brush>
  </inkml:definitions>
  <inkml:trace contextRef="#ctx0" brushRef="#br0">444 28 24575,'-5'-16'0,"1"4"0,-15 19 0,6 3 0,-13 15 0,-3 17 0,-1 13 0,-2 7 0,3-6 0,-2 3 0,0 6 0,-3 5 0,4-4 0,0 3 0,2-4 0,2 0 0,4-6 0,2-5 0,16-35 0,5-25 0</inkml:trace>
</inkml:ink>
</file>

<file path=ppt/ink/ink1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4:41:06.960"/>
    </inkml:context>
    <inkml:brush xml:id="br0">
      <inkml:brushProperty name="width" value="0.05" units="cm"/>
      <inkml:brushProperty name="height" value="0.05" units="cm"/>
      <inkml:brushProperty name="color" value="#004F8B"/>
    </inkml:brush>
  </inkml:definitions>
  <inkml:trace contextRef="#ctx0" brushRef="#br0">0 8 24575,'2'-7'0,"32"40"0,-11-13 0,22 30 0,-29-27 0,0-1 0</inkml:trace>
</inkml:ink>
</file>

<file path=ppt/ink/ink1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4:41:07.168"/>
    </inkml:context>
    <inkml:brush xml:id="br0">
      <inkml:brushProperty name="width" value="0.05" units="cm"/>
      <inkml:brushProperty name="height" value="0.05" units="cm"/>
      <inkml:brushProperty name="color" value="#004F8B"/>
    </inkml:brush>
  </inkml:definitions>
  <inkml:trace contextRef="#ctx0" brushRef="#br0">12 89 24575,'0'-8'0,"-1"1"0,-1 1 0,-3-10 0,4 8 0,-2-9 0,5 12 0,3-2 0,-2 0 0,2-1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4:29:17.337"/>
    </inkml:context>
    <inkml:brush xml:id="br0">
      <inkml:brushProperty name="width" value="0.05" units="cm"/>
      <inkml:brushProperty name="height" value="0.05" units="cm"/>
      <inkml:brushProperty name="color" value="#004F8B"/>
    </inkml:brush>
  </inkml:definitions>
  <inkml:trace contextRef="#ctx0" brushRef="#br0">102 126 24575,'-2'2'0,"0"0"0,6-5 0,0 2 0,3-4 0,3 3 0,25-11 0,15-7 0,34-14 0,-32 12 0,-4 0 0,-38 16 0,-7 4 0,-15 6 0,-14 6 0,-24 10 0,-8 3 0,10-4 0,0 0 0,-5 1 0,4-1 0,-8 3 0,53-19 0,5-3 0,35-5 0,17-6 0,-1 1 0,1 0 0,19-6 0,6-1 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4:29:12.594"/>
    </inkml:context>
    <inkml:brush xml:id="br0">
      <inkml:brushProperty name="width" value="0.05" units="cm"/>
      <inkml:brushProperty name="height" value="0.05" units="cm"/>
      <inkml:brushProperty name="color" value="#004F8B"/>
    </inkml:brush>
  </inkml:definitions>
  <inkml:trace contextRef="#ctx0" brushRef="#br0">70 879 24575,'6'3'0,"0"2"0,23 55 0,-9-4 0,12 32 0,-18-10 0,-5-2 0,-2-6-1470,-1 1 1,-1-4 1469,-7-20 693,-6 49-693,-2-5 0,5-38 0,-1-4 0,-1 7 0,2-87 0,-1-57 0,0 1 0,0 19 0,-3-11 0,1 7 0,0 12 0,-1 1 748,-1-11 1,0-6 0,0 9-749,1 11 0,2 7 0,-5-26 0,9 42 0,3 18 0,30 13 0,24-1 0,19-2 0,12-2 0,-19 0 0,2-1 0,4-1-470,0 1 1,5-2 0,2 1 0,0-1 469,5-1 0,1 0 0,2-1 0,2 1 0,-6 1 0,2-1 0,1 1 0,0 0 0,-3 1 0,7-1 0,-3 1 0,2 0 0,8-2 0,-12 2 0,10-2 0,4 0 0,2-1 0,-4 1 0,-6 1 0,-11 1-2054,17-2 0,-12 2 0,7-2 2054,-6 1 0,10-1 0,1-1 0,-7 1 0,-16 1 0,-4-2 0,-6-1-284,13-1 0,7-2 1,0 0 283,-11 1 0,-2 1 0,6-2 0,5 0 0,7-2 0,0 1 0,-7 0 0,-3 1 0,-5 1 0,2-1-128,9-1 0,2 0 1,-3 0 127,-13 2 0,-3 1 0,0 0 0,25-6 0,-3 1 565,-12 1 1,-4 1-566,-8 0 0,-5 2 6111,29-9-6111,-14 4 0,-43 12 1354,-9 2-1354,-22 6 677,-2 0-677,-1 3 0,-3 1 0,-2 5 0,4 16 0,4 5 0,6 47 0,2-13 0,-2-4 0,1 5 0,2-5 0,1 7-2262,2 23 1,1 12 0,-1-11 2261,-2-20 0,0-2 0,-1 5 0,0 5 0,-4-19 0,-4-20 0,2 8 0,0 10 0,-1-12 0,-1-12 0,-5-23 6784,1-7-6784,-1-3 0,-11-3 0,-12 2 0,-41 3 0,-11 3 0,2 2 0,-7 0 0,1 1 0,-3-1 0,19-1 0,-4-1 0,-2 0 0,-16 1 0,-4-1 0,-2-1-546,-2 1 0,0-1 0,-3 0 546,17-1 0,-1 0 0,0-1 0,0 1 0,0 1 0,0 0 0,1 0 0,2 1 0,-13 1 0,2 2 0,1 2 0,-1 2 0,0 2 0,5 1 0,15-2 0,3 1 0,3 0 0,-15 5 0,8 0 0,-18 5 0,43-12-1561,-27 1 1,-31 6 0,-6 0 0,21-4 1560,21-3 0,0 0 0,-20 3 0,-18 3 0,1 0 0,20-4-102,23-5 1,9-2 101,-5 1 0,-2 1 0,-26 4 0,-5 1 0,-10 2 0,6 0 0,35-6 0,5-1 539,-9 1 0,11-1-539,26-4 6675,-15 5-6675,-13 4 0,4-2 0,0 0 0,-2 1 0,-20 2 0,58-15 329,0 1-329,-19-2 0,14 0 0,-27-2 0,16-1 0,-8-2 0,-4-1 0,5 0 0,-13-4 0,10 3 0,6 0 0,-49-4 0,57 8 0,-45-6 0,46 6 0,13 2 0,-17-2 0,7-2 0,8 3 0,-5-4 0,9 3 0,6 2 0,-10-4 0,13-29 0,5 10 0,11-30-231,7 15 1,3-10-1,1-5 1</inkml:trace>
</inkml:ink>
</file>

<file path=ppt/ink/ink2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4:41:08.062"/>
    </inkml:context>
    <inkml:brush xml:id="br0">
      <inkml:brushProperty name="width" value="0.05" units="cm"/>
      <inkml:brushProperty name="height" value="0.05" units="cm"/>
      <inkml:brushProperty name="color" value="#004F8B"/>
    </inkml:brush>
  </inkml:definitions>
  <inkml:trace contextRef="#ctx0" brushRef="#br0">165 379 24575,'-4'-5'0,"0"2"0,-27 21 0,13-3 0,-20 20 0,21-8 0,-11 50 0,18 14 0,-5-1 0,31-25 0,14-11 0,39-26 0,14-6 0,-44-96 0,-13-24 0,-4 6-1524,-19-7 1,-10 10 1523,-7 52-875,-31-26 875,22 36 0,-28-11 0,32 78 0,22 16 0,43 32 0,17-29 0,5-21 2893,22-66-2893,-47-57 0,-7-12 0,0 50 0,-2 0 0,1-52 0,-14 9 0,-19 50 1029,-6 17-1029,-8 44 0,0 43 0,3 17 0,1-17 0,2 2 0,-3 20 0,5 6 0,10-24 0,3 0 0,2-5 0,2-7 0,1-1 0,0 31 0,6-21 0,5-59 0,-19-72 0,-6 1 0,-1-14 0,0 8 0,1 20 0,-1 2-815,-2-43 1,3 17 814,5 58 0,8-4 0,57-13 0,11 10 0,-32 8 0,0 3 0,22 4 0,-36 4 0</inkml:trace>
</inkml:ink>
</file>

<file path=ppt/ink/ink2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4:41:11.172"/>
    </inkml:context>
    <inkml:brush xml:id="br0">
      <inkml:brushProperty name="width" value="0.05" units="cm"/>
      <inkml:brushProperty name="height" value="0.05" units="cm"/>
      <inkml:brushProperty name="color" value="#004F8B"/>
    </inkml:brush>
  </inkml:definitions>
  <inkml:trace contextRef="#ctx0" brushRef="#br0">343 16 24575,'-1'-6'0,"-1"0"0,1 2 0,-31 32 0,14-10 0,-26 28 0,22-17 0,-7 13 0,-3 4 0,-10 20 0,6-8 0,2-2 0,7-7 0,9-13 0,14-30 0,29-70 0,-16 38 0,22-51 0,-25 57 0,-1 1 0</inkml:trace>
</inkml:ink>
</file>

<file path=ppt/ink/ink2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4:41:11.456"/>
    </inkml:context>
    <inkml:brush xml:id="br0">
      <inkml:brushProperty name="width" value="0.05" units="cm"/>
      <inkml:brushProperty name="height" value="0.05" units="cm"/>
      <inkml:brushProperty name="color" value="#004F8B"/>
    </inkml:brush>
  </inkml:definitions>
  <inkml:trace contextRef="#ctx0" brushRef="#br0">16 0 24575,'-3'17'0,"-2"51"0,1-16-1543,1 32 1543,2-51 0,9 54 0,-4-42 0,11 48 0,-6-65 501,6 11-501,-4-20 255,3 7-255,-3-15 0,-1-2 0,1-6 0</inkml:trace>
</inkml:ink>
</file>

<file path=ppt/ink/ink2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4:41:11.641"/>
    </inkml:context>
    <inkml:brush xml:id="br0">
      <inkml:brushProperty name="width" value="0.05" units="cm"/>
      <inkml:brushProperty name="height" value="0.05" units="cm"/>
      <inkml:brushProperty name="color" value="#004F8B"/>
    </inkml:brush>
  </inkml:definitions>
  <inkml:trace contextRef="#ctx0" brushRef="#br0">177 0 24575,'-17'4'0,"-6"51"0,15-22 0,-7 40 0,0 13 0,-1-2 0,1-20-464,-2 21 0,-3-10 0,6-58 0,-2-3 0</inkml:trace>
</inkml:ink>
</file>

<file path=ppt/ink/ink2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4:41:11.923"/>
    </inkml:context>
    <inkml:brush xml:id="br0">
      <inkml:brushProperty name="width" value="0.05" units="cm"/>
      <inkml:brushProperty name="height" value="0.05" units="cm"/>
      <inkml:brushProperty name="color" value="#004F8B"/>
    </inkml:brush>
  </inkml:definitions>
  <inkml:trace contextRef="#ctx0" brushRef="#br0">1 10 24575,'3'-6'0,"3"2"0,3 4 0,5 2 0,67 13 0,3 0 0,-30-6 0,0 0 0,28 4 0,-24-7 0,-3 0 0,36-7 0,-41-7 0,6-4 0,-42-2 0</inkml:trace>
</inkml:ink>
</file>

<file path=ppt/ink/ink2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4:41:12.107"/>
    </inkml:context>
    <inkml:brush xml:id="br0">
      <inkml:brushProperty name="width" value="0.05" units="cm"/>
      <inkml:brushProperty name="height" value="0.05" units="cm"/>
      <inkml:brushProperty name="color" value="#004F8B"/>
    </inkml:brush>
  </inkml:definitions>
  <inkml:trace contextRef="#ctx0" brushRef="#br0">537 3 24575,'-9'-3'0,"-26"25"0,13-3 0,-24 23-1489,20-9 1489,-4 3 0,-10 19 0,-4 6 0,9-14 0,-1 2 0,-21 29 0,2-2 0,-2 2 0,13-18 0</inkml:trace>
</inkml:ink>
</file>

<file path=ppt/ink/ink2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4:41:12.338"/>
    </inkml:context>
    <inkml:brush xml:id="br0">
      <inkml:brushProperty name="width" value="0.05" units="cm"/>
      <inkml:brushProperty name="height" value="0.05" units="cm"/>
      <inkml:brushProperty name="color" value="#004F8B"/>
    </inkml:brush>
  </inkml:definitions>
  <inkml:trace contextRef="#ctx0" brushRef="#br0">1 0 24575,'37'36'0,"-1"-2"0,-8-9 0,24 19 0,6 3 0,1 0-1751,1 2 0,-1-3 1751,-14-13 0,2-1 0,0 0 0,4 1 0,-9-5 0,1 0 0</inkml:trace>
</inkml:ink>
</file>

<file path=ppt/ink/ink2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4:41:14.344"/>
    </inkml:context>
    <inkml:brush xml:id="br0">
      <inkml:brushProperty name="width" value="0.05" units="cm"/>
      <inkml:brushProperty name="height" value="0.05" units="cm"/>
      <inkml:brushProperty name="color" value="#004F8B"/>
    </inkml:brush>
  </inkml:definitions>
  <inkml:trace contextRef="#ctx0" brushRef="#br0">0 703 24575,'35'-7'0,"0"3"0,-3 3 0,34 2 0,6 0 0,6 0-2283,3 0 0,-1-1 2283,-3 0 0,7-1 735,9-1-735,-30-1 0,19-1 0,12 0 0,5-1 0,-3 0 0,-9 0 0,7 0 0,-8-1 0,4 0 0,14-1-488,-28 2 1,7-1 0,7 0 0,5-1 0,2 1 0,2-1 0,-1 0-1,-2 0 1,-3 0 0,-6 0 487,10-1 0,-5 0 0,-4 1 0,0-1 0,2-1 0,6 1 0,9-2 0,-25 3 0,7-2 0,5 1 0,3-1 0,3 0 0,3-1 0,0 1 0,0-1 0,-1 0 0,-2 1 0,-3 0 0,-4 0 0,-5 1 0,-6 0-558,21-2 1,-9 1 0,-5 1 0,-3 0-1,1-1 1,3 0 0,6 0 557,-5 0 0,7 0 0,6-1 0,3 0 0,-1 0 0,-2 0 0,-6 0 0,-8 1 0,-11 1 0,-14 1 573,27-3 1,-8-1-574,7-2 0,16-2 0,0 0 0,-13 2-697,3-1 1,1 0 696,-8 1 0,12-3 0,1 1 0,-13 0 0,16-3 0,-14 3 0,-35 5 0,-3 0 0,25-4 0,-17 4 3156,-51 10-3156,2 10 5342,-3 5-5342,3 59 0,-8-36 882,0 38-882,-6-36 3470,-10 57-3470,5-37 0,1 6 0,2-1 0,0 6 0,0-4 0,1 5 0,2 1 0,3-5 0,3 5 0,0-11 0,1 25 0,-2-27 0,-10-8 0,-31-24 0,3-14 0,-28-23 0,-7-8 0,-22-6 0,11 3 0,-15-4 0,26 8 0,-8-2 0,-6-2 0,1 2 0,5 0-606,0 2 1,5 1-1,-2-1 1,-10 0 605,3 1 0,-9-2 0,-6 0 0,-3-1 0,2 2 0,3 0 0,8 3 0,2 1 0,8 1 0,1 2 0,-3 1 0,-10 0 0,9 2 0,-8 1 0,-7 0 0,-3 0 0,-1 1 0,2 1 0,4-1 0,7 1 0,10 0-1496,-17 0 1,13 1 0,2 0-1,-9 1 1496,1 0 0,-10 0 0,-3 2 0,3-1 0,9 1 0,16 0 0,-4 2 0,7 1-385,-11 2 1,-7 1 0,2 1 384,10-2 0,1 0 0,-6 2 0,4 1 0,-8 1 0,-3 1 0,3 0 0,7-1 0,-9 2 0,8-1 0,-7 1 0,-8 3 0,-9 1 0,1 0 0,6-1 0,2-1 0,6-2 0,-3 2-146,13-3 1,-2 1 0,0 0-1,3-2 146,-9 1 0,3-1 0,2 0 449,9-1 0,2 0 0,2-2-449,-15 2 0,3 0 0,-11 3 0,8-1 0,0 1 4807,-17 2-4807,78-10 1741,-6 1-1741,-26 7 0,18-5 0,-14 4 0</inkml:trace>
</inkml:ink>
</file>

<file path=ppt/ink/ink2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4:41:14.532"/>
    </inkml:context>
    <inkml:brush xml:id="br0">
      <inkml:brushProperty name="width" value="0.05" units="cm"/>
      <inkml:brushProperty name="height" value="0.05" units="cm"/>
      <inkml:brushProperty name="color" value="#004F8B"/>
    </inkml:brush>
  </inkml:definitions>
  <inkml:trace contextRef="#ctx0" brushRef="#br0">11 746 24575,'-9'-90'0,"7"19"0,3 7 0,3 20-1658,3-44 1658,-5 51 0,-1-1 0,-1-1 537,0 0-537,3-52 0,0 38 0,1-38 0</inkml:trace>
</inkml:ink>
</file>

<file path=ppt/ink/ink2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4:41:49.074"/>
    </inkml:context>
    <inkml:brush xml:id="br0">
      <inkml:brushProperty name="width" value="0.05" units="cm"/>
      <inkml:brushProperty name="height" value="0.05" units="cm"/>
      <inkml:brushProperty name="color" value="#004F8B"/>
    </inkml:brush>
  </inkml:definitions>
  <inkml:trace contextRef="#ctx0" brushRef="#br0">1 164 24575,'5'-15'0,"-1"18"0,0-4 0,-2 21 0,-1 0 0,-1 4 0,0 57 0,0-16 0,0 22 0,0 4 0,0-66 0,1-5 0,3-115 0,-2 31 0,0-4 0,0-16 0,0 0 0,-1 19 0,2 8 0,12-7 0,11 62 0,38 77 0,-30-29 0,1 4 0,8 12 0,0 0 0,-5-8 0,-3-3 0,14 19 0,-14-22 0,-14-44 0,-8-39 0,0-57 0,-9 42 0,-2-2 0,0-20 0,-3 2 0,-1-9 0,5 11 0,19 66 0,-6 6 0,12 20 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4:29:26.613"/>
    </inkml:context>
    <inkml:brush xml:id="br0">
      <inkml:brushProperty name="width" value="0.05" units="cm"/>
      <inkml:brushProperty name="height" value="0.05" units="cm"/>
      <inkml:brushProperty name="color" value="#004F8B"/>
    </inkml:brush>
  </inkml:definitions>
  <inkml:trace contextRef="#ctx0" brushRef="#br0">1 98 24575,'27'0'0,"-1"-1"0,-12 1 0,76-15 0,-54 9-613,56-10 613,-73 10 0,1 1 152,36-17-152,-30 11 0,11-5 0,-39 17 0,-32 26 0,14-6 0,-38 58 0,33-39 461,-17 34-461,20-19 0,4-2 0,1-1 0,-4 12 0,7 0 0,23-10 0,13-6 0,4-18 0,7-30 0</inkml:trace>
</inkml:ink>
</file>

<file path=ppt/ink/ink2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4:41:49.456"/>
    </inkml:context>
    <inkml:brush xml:id="br0">
      <inkml:brushProperty name="width" value="0.05" units="cm"/>
      <inkml:brushProperty name="height" value="0.05" units="cm"/>
      <inkml:brushProperty name="color" value="#004F8B"/>
    </inkml:brush>
  </inkml:definitions>
  <inkml:trace contextRef="#ctx0" brushRef="#br0">80 34 24575,'-33'80'0,"6"-11"0,34 9 0,5-28 0,6 28 0,36-15 0,-32-40 0,26 17 0,-31-36 0,8-18 0,-3-15 0,-19-48 0,-8-9 0,1 12-1011,-9-9 1,-5 9 1010,1 49-448,-36-7 448,25 20 0,-27-1 0,36 25 0,1 5 0,0 19 0,23 51 0,-3-31 0,20 31 0</inkml:trace>
</inkml:ink>
</file>

<file path=ppt/ink/ink2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4:41:49.595"/>
    </inkml:context>
    <inkml:brush xml:id="br0">
      <inkml:brushProperty name="width" value="0.05" units="cm"/>
      <inkml:brushProperty name="height" value="0.05" units="cm"/>
      <inkml:brushProperty name="color" value="#004F8B"/>
    </inkml:brush>
  </inkml:definitions>
  <inkml:trace contextRef="#ctx0" brushRef="#br0">1 66 24575,'1'-36'0,"2"8"0,3 27 0,1 0 0,1 1 0</inkml:trace>
</inkml:ink>
</file>

<file path=ppt/ink/ink2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4:41:50.096"/>
    </inkml:context>
    <inkml:brush xml:id="br0">
      <inkml:brushProperty name="width" value="0.05" units="cm"/>
      <inkml:brushProperty name="height" value="0.05" units="cm"/>
      <inkml:brushProperty name="color" value="#004F8B"/>
    </inkml:brush>
  </inkml:definitions>
  <inkml:trace contextRef="#ctx0" brushRef="#br0">198 125 24575,'-1'-6'0,"2"15"0,1 1 0,1 14 0,0-1 0,6 66 0,1 6 0,1 5 0,-5-37 0,0-1 0,6 42 0,0-26 0,-9-69 0,8-61 0,-8 13 0,1-14 0,-2-9 0,-7-10 0,-4 0 0,1 9 0,-4-1 0,-9-32 0,-3 6 0,-9 5 0,-6 49 0,21 61 0,2 27 0,2 10 0,2-10 0,0 2 0,-6 27 0,0-2 0,-1 6 0,2 1 0</inkml:trace>
</inkml:ink>
</file>

<file path=ppt/ink/ink2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4:41:50.391"/>
    </inkml:context>
    <inkml:brush xml:id="br0">
      <inkml:brushProperty name="width" value="0.05" units="cm"/>
      <inkml:brushProperty name="height" value="0.05" units="cm"/>
      <inkml:brushProperty name="color" value="#004F8B"/>
    </inkml:brush>
  </inkml:definitions>
  <inkml:trace contextRef="#ctx0" brushRef="#br0">8 74 24575,'-7'3'0,"25"0"0,-2-4 0,24 0 0,-14 0 0,3 0 0,64-4 0,-34 1 0,4 1 0,-3-2 0,-19 0 0,-2-6 0,-41 0 0,-6-1 0,-3 0 0,2 5 0</inkml:trace>
</inkml:ink>
</file>

<file path=ppt/ink/ink2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4:41:52.285"/>
    </inkml:context>
    <inkml:brush xml:id="br0">
      <inkml:brushProperty name="width" value="0.05" units="cm"/>
      <inkml:brushProperty name="height" value="0.05" units="cm"/>
      <inkml:brushProperty name="color" value="#004F8B"/>
    </inkml:brush>
  </inkml:definitions>
  <inkml:trace contextRef="#ctx0" brushRef="#br0">1 0 24575,'2'5'0,"0"-1"0,0-1 0,6 22 0,-4-13 0,5 19 0,0 0 0,-5-15 0,6 23 0,-8-9 0,0-10 0,-2 3 0,0-19 0,-1-9 0,-1-1 0,-1-6 0,-1 1 0,-4-22 0,4 16 0,-7-26 0,6 15 0,0 8 0,2-1 0,3 22 0,1 0 0,0 4 0,2 1 0,5 18 0,1 8 0,8 38 0,-8-32 0,2 11 0</inkml:trace>
</inkml:ink>
</file>

<file path=ppt/ink/ink2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4:41:53.263"/>
    </inkml:context>
    <inkml:brush xml:id="br0">
      <inkml:brushProperty name="width" value="0.05" units="cm"/>
      <inkml:brushProperty name="height" value="0.05" units="cm"/>
      <inkml:brushProperty name="color" value="#004F8B"/>
    </inkml:brush>
  </inkml:definitions>
  <inkml:trace contextRef="#ctx0" brushRef="#br0">0 291 24575,'3'35'0,"0"-4"0,1-15 0,20 29 0,-11-23 0,15 21 0,-16-33 0,38-12 0,10-7 0,-10 0-916,15-3 0,-2-4 916,-19-7 0,13-14 0,5-7 0,-10 5 0,0-3 0,26-22 0,-4 2 0,-33 26 0,-7 3 0,13-17 0,-40 41 0,-14 3 0,-3 9 0,-13 5 0,0 7 0</inkml:trace>
</inkml:ink>
</file>

<file path=ppt/ink/ink2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4:41:53.667"/>
    </inkml:context>
    <inkml:brush xml:id="br0">
      <inkml:brushProperty name="width" value="0.05" units="cm"/>
      <inkml:brushProperty name="height" value="0.05" units="cm"/>
      <inkml:brushProperty name="color" value="#004F8B"/>
    </inkml:brush>
  </inkml:definitions>
  <inkml:trace contextRef="#ctx0" brushRef="#br0">0 90 24575,'5'-12'0,"1"4"0,0 13 0,14 40 0,-10-20 0,11 30 0,-12-19 0,2 2 0,41 35 0,-22-39 0,45 11 0,-10-61 0,3-14 0,-20 12 0,1-1-352,24-12 1,-3-3 351,9-18-11,-25 13 0,-2-1 11,15-9 0,-14 9 0,-3 7 0,-14 21 0,0 1 0,-4 10 0</inkml:trace>
</inkml:ink>
</file>

<file path=ppt/ink/ink2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4:41:56.093"/>
    </inkml:context>
    <inkml:brush xml:id="br0">
      <inkml:brushProperty name="width" value="0.05" units="cm"/>
      <inkml:brushProperty name="height" value="0.05" units="cm"/>
      <inkml:brushProperty name="color" value="#004F8B"/>
    </inkml:brush>
  </inkml:definitions>
  <inkml:trace contextRef="#ctx0" brushRef="#br0">214 10 24575,'0'-4'0,"0"0"0,-1 2 0,-41 62 0,26-34 0,-34 47 0,30-40 0,-10 20 0,6-14 0,1 3 0,16-32 0</inkml:trace>
</inkml:ink>
</file>

<file path=ppt/ink/ink2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4:41:56.270"/>
    </inkml:context>
    <inkml:brush xml:id="br0">
      <inkml:brushProperty name="width" value="0.05" units="cm"/>
      <inkml:brushProperty name="height" value="0.05" units="cm"/>
      <inkml:brushProperty name="color" value="#004F8B"/>
    </inkml:brush>
  </inkml:definitions>
  <inkml:trace contextRef="#ctx0" brushRef="#br0">1 1 24575,'40'35'0,"16"33"0,-28-26 0,11 19 0,-28-43 0,11 17 0,-12-19 0,8 10 0,-15-21 0</inkml:trace>
</inkml:ink>
</file>

<file path=ppt/ink/ink2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4:41:56.490"/>
    </inkml:context>
    <inkml:brush xml:id="br0">
      <inkml:brushProperty name="width" value="0.05" units="cm"/>
      <inkml:brushProperty name="height" value="0.05" units="cm"/>
      <inkml:brushProperty name="color" value="#004F8B"/>
    </inkml:brush>
  </inkml:definitions>
  <inkml:trace contextRef="#ctx0" brushRef="#br0">5 0 24575,'-2'4'0,"1"0"0,10 58 0,-5-33 0,5 38 0,-7-42 0,-4 45 0,-4-9 0,-2 8 0,-1-29 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4:29:27.013"/>
    </inkml:context>
    <inkml:brush xml:id="br0">
      <inkml:brushProperty name="width" value="0.05" units="cm"/>
      <inkml:brushProperty name="height" value="0.05" units="cm"/>
      <inkml:brushProperty name="color" value="#004F8B"/>
    </inkml:brush>
  </inkml:definitions>
  <inkml:trace contextRef="#ctx0" brushRef="#br0">293 30 24575,'-13'-12'0,"1"1"0,-37 4 0,23 7 0,-27 8 0,24 17 0,-19 56 0,29-35 0,2 4 0,0 17 0,7 0 0,20 30 0,22-33 0,16-52 0,6-17 0,20-39 0,16 5-538,-54-18 538,-36 40 0,-6-4 0,-46 11 0,11 13 0,-16 28 0,1 10 0,12 3 0,8-1 0,5-1 0,15-14 0</inkml:trace>
</inkml:ink>
</file>

<file path=ppt/ink/ink2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4:41:56.728"/>
    </inkml:context>
    <inkml:brush xml:id="br0">
      <inkml:brushProperty name="width" value="0.05" units="cm"/>
      <inkml:brushProperty name="height" value="0.05" units="cm"/>
      <inkml:brushProperty name="color" value="#004F8B"/>
    </inkml:brush>
  </inkml:definitions>
  <inkml:trace contextRef="#ctx0" brushRef="#br0">13 105 24575,'-8'-14'0,"3"4"0,52-1 0,17 3 0,-18 1 0,18-2 0,4 0 0,-1 2 0,2 2 0,4-1 0,-20 2 0,-36 3 0,-11 0 0,-13-2 0,2-1 0,-3-1 0</inkml:trace>
</inkml:ink>
</file>

<file path=ppt/ink/ink2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4:41:58.237"/>
    </inkml:context>
    <inkml:brush xml:id="br0">
      <inkml:brushProperty name="width" value="0.05" units="cm"/>
      <inkml:brushProperty name="height" value="0.05" units="cm"/>
      <inkml:brushProperty name="color" value="#004F8B"/>
    </inkml:brush>
  </inkml:definitions>
  <inkml:trace contextRef="#ctx0" brushRef="#br0">80 3 24575,'18'-3'0,"21"18"0,-19-4 0,14 17 0,-26-5 0,-1 58 0,-3 24-2262,-4-38 1,0 1 0,0 2 2261,1 7 0,1 2 0,-1-3 0,-3 20 0,-1-17 0,2-33 0,-2 3 0,-1 3 0,-2 15 0,-2 23 0,3-53 0,3-24 0,-1 1 0,-18-22 0,10 4 0,-16-21 6784,16 8-6784,-36-60 0,30 49 0,-24-43 0,39 64 0,4 4 0,9 13 0,11 19 0,10 23 0,-7-11 0,21 31 0,-23-51 0,23 8 0,1-67 0,-10-2 0,21-31 0,-23 32 0,8 5 0,-23 25 0,0 7 0</inkml:trace>
</inkml:ink>
</file>

<file path=ppt/ink/ink2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4:41:58.938"/>
    </inkml:context>
    <inkml:brush xml:id="br0">
      <inkml:brushProperty name="width" value="0.05" units="cm"/>
      <inkml:brushProperty name="height" value="0.05" units="cm"/>
      <inkml:brushProperty name="color" value="#004F8B"/>
    </inkml:brush>
  </inkml:definitions>
  <inkml:trace contextRef="#ctx0" brushRef="#br0">1 0 24575,'11'56'0,"-3"-5"0,-4-23 0,-1 1 0,9 30 0,-6-28 0,7 21 0</inkml:trace>
</inkml:ink>
</file>

<file path=ppt/ink/ink2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4:41:59.172"/>
    </inkml:context>
    <inkml:brush xml:id="br0">
      <inkml:brushProperty name="width" value="0.05" units="cm"/>
      <inkml:brushProperty name="height" value="0.05" units="cm"/>
      <inkml:brushProperty name="color" value="#004F8B"/>
    </inkml:brush>
  </inkml:definitions>
  <inkml:trace contextRef="#ctx0" brushRef="#br0">1 17 24575,'39'-5'0,"14"2"0,-1 0 0,-17 2 0,46-2 0,-72 2 0</inkml:trace>
</inkml:ink>
</file>

<file path=ppt/ink/ink2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4:42:04.866"/>
    </inkml:context>
    <inkml:brush xml:id="br0">
      <inkml:brushProperty name="width" value="0.05" units="cm"/>
      <inkml:brushProperty name="height" value="0.05" units="cm"/>
      <inkml:brushProperty name="color" value="#004F8B"/>
    </inkml:brush>
  </inkml:definitions>
  <inkml:trace contextRef="#ctx0" brushRef="#br0">173 379 24575,'2'-4'0,"1"-21"0,-4 11 0,1-16 0,-3 16 0,-2-1 0,-19-24 0,-4 4 0,-25-14 0,24 28 0,1 13 0,22 22 0,10 36 0,-3-23 0,26 39 0,-15-52 0,12 10 0,-15-20 0,0-1 0,24-18 0,-11 2 0,11-5 0,-21 10 0,-8 12 0,30 25 0,-18-19 0,23 19 0,-24-26 0,14-16 0,-2-10 0,20-47 0,-21 5 0,-11 15 0,-2 1 0,-3 0 0,-3 21 0,-1 51 0,9 54 0,2 10 0,-6-31 0,1-1 0,5 14 0,-5-22 0,-9-37 0,-2-13 0</inkml:trace>
</inkml:ink>
</file>

<file path=ppt/ink/ink2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4:42:05.098"/>
    </inkml:context>
    <inkml:brush xml:id="br0">
      <inkml:brushProperty name="width" value="0.05" units="cm"/>
      <inkml:brushProperty name="height" value="0.05" units="cm"/>
      <inkml:brushProperty name="color" value="#004F8B"/>
    </inkml:brush>
  </inkml:definitions>
  <inkml:trace contextRef="#ctx0" brushRef="#br0">0 50 24575,'15'-7'0,"75"-11"0,-40 11-1657,5-1 1,0 1 1656,-4 6 0,1 0 0,35 2 0,2 0 0,-26 1 0,23-1 0,-23 2 0,-62-3 1040,-22-1-1040,7 1 0,-17-1 0,14 2 0</inkml:trace>
</inkml:ink>
</file>

<file path=ppt/ink/ink2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4:42:06.117"/>
    </inkml:context>
    <inkml:brush xml:id="br0">
      <inkml:brushProperty name="width" value="0.05" units="cm"/>
      <inkml:brushProperty name="height" value="0.05" units="cm"/>
      <inkml:brushProperty name="color" value="#004F8B"/>
    </inkml:brush>
  </inkml:definitions>
  <inkml:trace contextRef="#ctx0" brushRef="#br0">63 0 24575,'6'56'0,"0"0"0,7 36 0,27-42 0,-10-15 0,-6 10 0,-3 1 0,-6-13 0,-11 19 0,-11-44 0,-25 10 0,2-6 0,-33-8 0,27-14 0,-2-12 0,22 0 0</inkml:trace>
</inkml:ink>
</file>

<file path=ppt/ink/ink2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4:42:06.290"/>
    </inkml:context>
    <inkml:brush xml:id="br0">
      <inkml:brushProperty name="width" value="0.05" units="cm"/>
      <inkml:brushProperty name="height" value="0.05" units="cm"/>
      <inkml:brushProperty name="color" value="#004F8B"/>
    </inkml:brush>
  </inkml:definitions>
  <inkml:trace contextRef="#ctx0" brushRef="#br0">1 96 24575,'91'-23'0,"0"1"0,-38 6 0,-3 2 0,17 4 0,0 0 0</inkml:trace>
</inkml:ink>
</file>

<file path=ppt/ink/ink2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4:42:06.822"/>
    </inkml:context>
    <inkml:brush xml:id="br0">
      <inkml:brushProperty name="width" value="0.05" units="cm"/>
      <inkml:brushProperty name="height" value="0.05" units="cm"/>
      <inkml:brushProperty name="color" value="#004F8B"/>
    </inkml:brush>
  </inkml:definitions>
  <inkml:trace contextRef="#ctx0" brushRef="#br0">114 88 24575,'-8'0'0,"0"2"0,-14 44 0,11-4 0,-8 24 0,21 18 0,5-2 0,-4-30 0,4 26 0,-3-25 0,-19-128 0,6 35-580,-1-10 1,2 0 579,1 11 0,0-14 0,0-4 0,3-11 0,2 7 0,7 4 0,18 17 0,56 37 0,-42 8 0,27 24 0,-62-9 1159,-25 28-1159,-7-1 0,-31 31 0,25-38 0,4-4 0,27-25 0,5-5 0</inkml:trace>
</inkml:ink>
</file>

<file path=ppt/ink/ink2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4:42:07.376"/>
    </inkml:context>
    <inkml:brush xml:id="br0">
      <inkml:brushProperty name="width" value="0.05" units="cm"/>
      <inkml:brushProperty name="height" value="0.05" units="cm"/>
      <inkml:brushProperty name="color" value="#004F8B"/>
    </inkml:brush>
  </inkml:definitions>
  <inkml:trace contextRef="#ctx0" brushRef="#br0">0 149 24575,'5'94'0,"-1"-47"0,-6 20 0,2-58 0,-2-4 0,0-4 0,-1-23 0,5-19 0,9-57 0,5 10 0,-1 15 0,-3 53 0,0 75 0,17 32 0,-10-22 0,13-8 0,-6-74 0,6-29 0,5-36 0,-13 9 0,-7 6 0,-11 58 0,0 19 0,0 70 0,1 5 0,-2-33 0,2-2 0,7 26 0,-3-43 0,-2-12 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4:29:39.383"/>
    </inkml:context>
    <inkml:brush xml:id="br0">
      <inkml:brushProperty name="width" value="0.05" units="cm"/>
      <inkml:brushProperty name="height" value="0.05" units="cm"/>
      <inkml:brushProperty name="color" value="#004F8B"/>
    </inkml:brush>
  </inkml:definitions>
  <inkml:trace contextRef="#ctx0" brushRef="#br0">1933 229 24575,'-2'-4'0,"-5"-3"0,4 5 0,-5-2 0,5 2 0,1 1 0,-9-5 0,4 2 0,-5-3 0,3 1 0,-9-7 0,-15-8 0,-40-15 0,27 13 0,-18-1 0,46 19 0,-9-1 0,7 1 0,-53-5 0,-10 0 0,27 3 0,-13 0 0,-17 0 0,18 1 0,21 4-880,-53-2 880,71 4 0,-29 1 0,-28 3 0,31-1 0,-1 2 0,1 0 0,0 2 0,-5 6 0,4 3 0,-21 11 440,21 3 0,1 3-440,-8 15 0,24-11 0,2 2 0,-5 22 0,9-7 0,-4 28 0,19-25 0,-3 27 0,28 13 0,9-25 0,5-14 0,8-2 0,32 15 0,-6-39 0,12-2 0,-7-4 0,-14-4 0,1-4-1166,37 4 1,-7-7 1165,-34-12 0,41-1 0,-6-3 0,8-1 0,1 0 0,6-2 0,-12 0 0,4 0 0,-4-2 0,10-3 0,-4-1 0,0-3 0,-3-2 0,-11-2 0,-4-2 0,2-4 0,-4-1 0,24-11 0,-3-13 0,-6-6 0,-21 1 0,2 2 0,-5-4 0,-25-20 2331,-20 3-2331,-9 8 0,-28-8 0,-4 25 0,-8-5 0,-8 1 0,4 13 0,-27-10 0,-3 12 0,1 9 0,19 18 0,-2 4 0,-22 2 0,15 3 0,-1 3 0,-23 6 0,13 2 0,1 1 0,-10 5 0,21-6 0,-1 1 0</inkml:trace>
</inkml:ink>
</file>

<file path=ppt/ink/ink2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4:42:07.856"/>
    </inkml:context>
    <inkml:brush xml:id="br0">
      <inkml:brushProperty name="width" value="0.05" units="cm"/>
      <inkml:brushProperty name="height" value="0.05" units="cm"/>
      <inkml:brushProperty name="color" value="#004F8B"/>
    </inkml:brush>
  </inkml:definitions>
  <inkml:trace contextRef="#ctx0" brushRef="#br0">61 14 24575,'2'-5'0,"2"0"0,4 1 0,55 21 0,-27-3 0,10 6 0,1 11 0,-10 27 0,-7 6 0,12 15-1217,-16-11 0,-11-2 1217,-23-11 0,-34 19 0,-13 5 0,14-30 0,-3 0 0,1 2 0,-4 5 0,2-9 0,0-13 0,-1 0 0</inkml:trace>
</inkml:ink>
</file>

<file path=ppt/ink/ink2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4:42:13.595"/>
    </inkml:context>
    <inkml:brush xml:id="br0">
      <inkml:brushProperty name="width" value="0.05" units="cm"/>
      <inkml:brushProperty name="height" value="0.05" units="cm"/>
      <inkml:brushProperty name="color" value="#004F8B"/>
    </inkml:brush>
  </inkml:definitions>
  <inkml:trace contextRef="#ctx0" brushRef="#br0">42 1 24575,'-2'11'0,"-8"63"0,4-10 0,1-16 0,-1 5 0,3 28 0,0-4 0,0-7 0,1-3 0,1-1 0,1-12 0,4 19 0,0-19 0,3-10 0,0-63 0,-2-8 0,2-21 0,-3 11 0,1-4-667,-1-4 667,0-1 0,0-1 0,0 1 0,20-15 0,4 3 0,-6 25 0,36-46 0,-43 104 0,18 42 0,2 8 0,-9-18 0,0 0 0,11 26 0,-1-9 0,-23-51 0,-3-8 0,-13-21 0</inkml:trace>
</inkml:ink>
</file>

<file path=ppt/ink/ink2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4:42:13.871"/>
    </inkml:context>
    <inkml:brush xml:id="br0">
      <inkml:brushProperty name="width" value="0.05" units="cm"/>
      <inkml:brushProperty name="height" value="0.05" units="cm"/>
      <inkml:brushProperty name="color" value="#004F8B"/>
    </inkml:brush>
  </inkml:definitions>
  <inkml:trace contextRef="#ctx0" brushRef="#br0">0 238 24575,'62'-42'0,"-6"5"0,-26 21 0,45-23 0,-38 20 0,31-17 0,-48 24 0,1-3 0,-11 3 0,-6 3 0,-9 8 0,-4 3 0,5 2 0</inkml:trace>
</inkml:ink>
</file>

<file path=ppt/ink/ink2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4:42:15.362"/>
    </inkml:context>
    <inkml:brush xml:id="br0">
      <inkml:brushProperty name="width" value="0.05" units="cm"/>
      <inkml:brushProperty name="height" value="0.05" units="cm"/>
      <inkml:brushProperty name="color" value="#004F8B"/>
    </inkml:brush>
  </inkml:definitions>
  <inkml:trace contextRef="#ctx0" brushRef="#br0">71 36 24575,'-5'-9'0,"-13"-5"0,7 9 0,-9-2 0,13 10 0,0 1 0,5 19 0,3-11 0,5 15 0,5-15 0,1 1 0,2-1 0</inkml:trace>
</inkml:ink>
</file>

<file path=ppt/ink/ink2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4:42:15.613"/>
    </inkml:context>
    <inkml:brush xml:id="br0">
      <inkml:brushProperty name="width" value="0.05" units="cm"/>
      <inkml:brushProperty name="height" value="0.05" units="cm"/>
      <inkml:brushProperty name="color" value="#004F8B"/>
    </inkml:brush>
  </inkml:definitions>
  <inkml:trace contextRef="#ctx0" brushRef="#br0">102 4 24575,'-17'-4'0,"-21"6"0,22 1 0,-14 6 0,30-1 0,0 1 0</inkml:trace>
</inkml:ink>
</file>

<file path=ppt/ink/ink2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4:42:18.289"/>
    </inkml:context>
    <inkml:brush xml:id="br0">
      <inkml:brushProperty name="width" value="0.05" units="cm"/>
      <inkml:brushProperty name="height" value="0.05" units="cm"/>
      <inkml:brushProperty name="color" value="#004F8B"/>
    </inkml:brush>
  </inkml:definitions>
  <inkml:trace contextRef="#ctx0" brushRef="#br0">54 110 24575,'-9'32'0,"-4"47"0,6-34-1146,-2 33 1146,7-49 0,1 29 0,0-32 374,0 23-374,2-69 191,-1-17-191,-2-15 0,0-8 0,1 7 0,-1-1 0,-1-9 0,1 3 581,4-1-581,48 112 0,-26-20-575,6 19 0,-2 0 575,-9-22 0,0 1 0,44 42 0,-23-55 0,27 5 0,-47-60 0,-8-18 0,-4 3 0,-2-1 0,-2 2 0,3 2 0,18-28 0,10 81 0,4-8 0,2 32 0</inkml:trace>
</inkml:ink>
</file>

<file path=ppt/ink/ink2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4:42:18.552"/>
    </inkml:context>
    <inkml:brush xml:id="br0">
      <inkml:brushProperty name="width" value="0.05" units="cm"/>
      <inkml:brushProperty name="height" value="0.05" units="cm"/>
      <inkml:brushProperty name="color" value="#004F8B"/>
    </inkml:brush>
  </inkml:definitions>
  <inkml:trace contextRef="#ctx0" brushRef="#br0">1 182 24575,'33'38'0,"1"0"0,19-5 0,-4-14 0,-24-23 0,33-10 0,-49 1 0,-1 0 0,-19-78 0,3 54 0,-16-56 0,-5 67 0,-9 17 0,9-1 0,2 20 0,25 2 0</inkml:trace>
</inkml:ink>
</file>

<file path=ppt/ink/ink2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4:42:18.913"/>
    </inkml:context>
    <inkml:brush xml:id="br0">
      <inkml:brushProperty name="width" value="0.05" units="cm"/>
      <inkml:brushProperty name="height" value="0.05" units="cm"/>
      <inkml:brushProperty name="color" value="#004F8B"/>
    </inkml:brush>
  </inkml:definitions>
  <inkml:trace contextRef="#ctx0" brushRef="#br0">110 1 24575,'9'56'0,"-4"-30"0,-1 53 0,-3 7 0,0-31-1298,0 6 1,0-5 1297,0-24 826,2 26-826,-3-37 427,-3-11-427,-2-32 0,-10-62 0,-1-9 0,4 30 0,-4-19 0,1 4 0,2 40 0,-2 3 0,2 22 1342,3 5-1342,8 31 0,5 24 0,-2-13 0,3 21 0</inkml:trace>
</inkml:ink>
</file>

<file path=ppt/ink/ink2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4:42:19.102"/>
    </inkml:context>
    <inkml:brush xml:id="br0">
      <inkml:brushProperty name="width" value="0.05" units="cm"/>
      <inkml:brushProperty name="height" value="0.05" units="cm"/>
      <inkml:brushProperty name="color" value="#004F8B"/>
    </inkml:brush>
  </inkml:definitions>
  <inkml:trace contextRef="#ctx0" brushRef="#br0">0 66 24575,'17'-5'0,"40"-7"0,-24 5 0,35-4 0,-35 3 0,2 1 0,-1-1 0,1 0 0</inkml:trace>
</inkml:ink>
</file>

<file path=ppt/ink/ink2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4:42:19.394"/>
    </inkml:context>
    <inkml:brush xml:id="br0">
      <inkml:brushProperty name="width" value="0.05" units="cm"/>
      <inkml:brushProperty name="height" value="0.05" units="cm"/>
      <inkml:brushProperty name="color" value="#004F8B"/>
    </inkml:brush>
  </inkml:definitions>
  <inkml:trace contextRef="#ctx0" brushRef="#br0">118 1 24575,'-13'16'0,"-1"3"0,-26 61 0,24-47 0,-19 46 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4:29:35.787"/>
    </inkml:context>
    <inkml:brush xml:id="br0">
      <inkml:brushProperty name="width" value="0.05" units="cm"/>
      <inkml:brushProperty name="height" value="0.05" units="cm"/>
      <inkml:brushProperty name="color" value="#004F8B"/>
    </inkml:brush>
  </inkml:definitions>
  <inkml:trace contextRef="#ctx0" brushRef="#br0">198 380 24575,'7'-9'0,"15"-18"0,-10 13 0,12-15 0,-15 17 0,0-1 0,4-7 0,-1-41 0,-13-1 0,-17-28 0,-21 47 0,-35 45 0,20 32 0,21 7 0,6 4 0,7 0 0,17 12 0,65-20 0,14-8 0,-29-4 0,10 8 0,13 8 0,-21-7 0,-29-11 0,20 36 0,-43-38 0,-4 1 0,-28 27 0,5-19 0,-32 15 0,22-30 0,-58-11 0,34-23 0,16 2 0,6-9 0,14-47 0,44-5 0,13 35 0,9 4 0,14 2 0,5 6 0,-7 4 0,0 4-418,41-16 1,-36 15-1,-16 8 1</inkml:trace>
</inkml:ink>
</file>

<file path=ppt/ink/ink2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4:42:19.567"/>
    </inkml:context>
    <inkml:brush xml:id="br0">
      <inkml:brushProperty name="width" value="0.05" units="cm"/>
      <inkml:brushProperty name="height" value="0.05" units="cm"/>
      <inkml:brushProperty name="color" value="#004F8B"/>
    </inkml:brush>
  </inkml:definitions>
  <inkml:trace contextRef="#ctx0" brushRef="#br0">1 0 24575,'68'55'0,"-23"-17"0,0 10 0,-3 0 0,-9-8 0,-4-7 0,-21-26 0</inkml:trace>
</inkml:ink>
</file>

<file path=ppt/ink/ink2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4:42:19.738"/>
    </inkml:context>
    <inkml:brush xml:id="br0">
      <inkml:brushProperty name="width" value="0.05" units="cm"/>
      <inkml:brushProperty name="height" value="0.05" units="cm"/>
      <inkml:brushProperty name="color" value="#004F8B"/>
    </inkml:brush>
  </inkml:definitions>
  <inkml:trace contextRef="#ctx0" brushRef="#br0">58 0 24575,'-26'45'0,"4"-4"0,18-17 0,1 3 0,3 32 0,0-25 0,2 31 0,-4-41 0,0 4 0</inkml:trace>
</inkml:ink>
</file>

<file path=ppt/ink/ink2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4:42:19.905"/>
    </inkml:context>
    <inkml:brush xml:id="br0">
      <inkml:brushProperty name="width" value="0.05" units="cm"/>
      <inkml:brushProperty name="height" value="0.05" units="cm"/>
      <inkml:brushProperty name="color" value="#004F8B"/>
    </inkml:brush>
  </inkml:definitions>
  <inkml:trace contextRef="#ctx0" brushRef="#br0">1 0 24575,'73'6'0,"0"0"0,-1-1 0,-6-4 0,-5 2 0,5 13 0,-13 2 0,-31-6 0</inkml:trace>
</inkml:ink>
</file>

<file path=ppt/ink/ink2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4:42:20.623"/>
    </inkml:context>
    <inkml:brush xml:id="br0">
      <inkml:brushProperty name="width" value="0.05" units="cm"/>
      <inkml:brushProperty name="height" value="0.05" units="cm"/>
      <inkml:brushProperty name="color" value="#004F8B"/>
    </inkml:brush>
  </inkml:definitions>
  <inkml:trace contextRef="#ctx0" brushRef="#br0">213 18 24575,'-2'-9'0,"-3"1"0,-41 31 0,20-3 0,-30 30 0,21 14 0,15 1 0,5 11 0,8 16 0,15 5 0,17-17 0,12 2 0,1-7-977,0 6 1,8-11-1,29-8 1,2-18-1,-6-24 1</inkml:trace>
</inkml:ink>
</file>

<file path=ppt/ink/ink2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4:42:22.215"/>
    </inkml:context>
    <inkml:brush xml:id="br0">
      <inkml:brushProperty name="width" value="0.05" units="cm"/>
      <inkml:brushProperty name="height" value="0.05" units="cm"/>
      <inkml:brushProperty name="color" value="#004F8B"/>
    </inkml:brush>
  </inkml:definitions>
  <inkml:trace contextRef="#ctx0" brushRef="#br0">4 110 24575,'-3'-7'0,"24"-11"0,7 5 0,13-7 0,50-3 0,-51 14 0,38-8 0,-49 15 0,7 9 0,-13 21 0,-10 32 0,-28 34 0,2-35 0,-3 2 0,-2 2 0,0 1 0,2-3 0,1-3 0,-6 16 0,10-20 0</inkml:trace>
</inkml:ink>
</file>

<file path=ppt/ink/ink2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4:42:22.682"/>
    </inkml:context>
    <inkml:brush xml:id="br0">
      <inkml:brushProperty name="width" value="0.05" units="cm"/>
      <inkml:brushProperty name="height" value="0.05" units="cm"/>
      <inkml:brushProperty name="color" value="#004F8B"/>
    </inkml:brush>
  </inkml:definitions>
  <inkml:trace contextRef="#ctx0" brushRef="#br0">91 297 24575,'-26'37'0,"14"-20"0,-8 43 0,17-31 0,-1 1 0,-1 47 0,3-40 0,-2 40 0,8-58 0,3-31 0,2-1 0,-2-39 0,-3-9 0,-2 9 0,-2-11 0,-3 0 0,-8-3 0,3-1 0,0 1 0,3 1 0,11-30 0,64 90 0,-4 23 0,19 29 0,-47-1 0,-35 15 0,-54 9 0,18-25 0,-29 20 0,27-35 0,-4 5 0,8-6 0,1 0 0</inkml:trace>
</inkml:ink>
</file>

<file path=ppt/ink/ink2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4:42:23.166"/>
    </inkml:context>
    <inkml:brush xml:id="br0">
      <inkml:brushProperty name="width" value="0.05" units="cm"/>
      <inkml:brushProperty name="height" value="0.05" units="cm"/>
      <inkml:brushProperty name="color" value="#004F8B"/>
    </inkml:brush>
  </inkml:definitions>
  <inkml:trace contextRef="#ctx0" brushRef="#br0">30 0 24575,'6'24'0,"-1"0"0,-10 40 0,2-32 0,-5 35 0,3-44 0,-9 26 0,8-30 0,19-46 0,-3-3 0,20-50 0,-20 41 0,1-4 0,-3 24 0,-3 4 0,-4 79 0,-1-38 0,3 36 0,25-60 0,2-11 0,37-36 0,-24 5 0,10 3 0,-37 57 0,-11 39 0,-11 29 0,6-7 0,3-31 0,10-24 0</inkml:trace>
</inkml:ink>
</file>

<file path=ppt/ink/ink2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4:42:23.381"/>
    </inkml:context>
    <inkml:brush xml:id="br0">
      <inkml:brushProperty name="width" value="0.05" units="cm"/>
      <inkml:brushProperty name="height" value="0.05" units="cm"/>
      <inkml:brushProperty name="color" value="#004F8B"/>
    </inkml:brush>
  </inkml:definitions>
  <inkml:trace contextRef="#ctx0" brushRef="#br0">69 0 24575,'39'76'0,"-18"-32"0,3 4 0,0 2 0,-5-1 0,-3 24 0,-4 4 0,-4 0-471,0-1 1,-7-1 470,-29-1 231,3-19-231,-10-4 0,-3-2 0,-5-1 0,-29 21 0</inkml:trace>
</inkml:ink>
</file>

<file path=ppt/ink/ink2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4:53:15.963"/>
    </inkml:context>
    <inkml:brush xml:id="br0">
      <inkml:brushProperty name="width" value="0.025" units="cm"/>
      <inkml:brushProperty name="height" value="0.025" units="cm"/>
      <inkml:brushProperty name="color" value="#5B2D90"/>
    </inkml:brush>
  </inkml:definitions>
  <inkml:trace contextRef="#ctx0" brushRef="#br0">1 626 24575,'30'31'0,"-9"-5"0,14 14 0,10 6 0,12 3 0,1-3 0,-15-8 0,0-3 0,14 4 0,1-10 0,10-29 0,5-16 0,12-11 0,-10-3 0,4-6 0,5-6-967,-15 5 1,4-4 0,3-3 0,-2-1 0,-2 1 966,6-7 0,-1 1 0,-2-2 0,1-2 0,-10 4 0,3-3 0,-2 0 0,-3 2 0,-8 6 544,23-23 1,-10 11-545,-12 16 0,-20 23 0,-64 89 0,4-25 0,-4 4 0,-12 18 0,-1 0 0</inkml:trace>
</inkml:ink>
</file>

<file path=ppt/ink/ink2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4:53:16.682"/>
    </inkml:context>
    <inkml:brush xml:id="br0">
      <inkml:brushProperty name="width" value="0.025" units="cm"/>
      <inkml:brushProperty name="height" value="0.025" units="cm"/>
      <inkml:brushProperty name="color" value="#5B2D90"/>
    </inkml:brush>
  </inkml:definitions>
  <inkml:trace contextRef="#ctx0" brushRef="#br0">0 698 24575,'3'7'0,"1"4"0,9 50 0,-4-27 0,9 39 0,11-7 0,-10-30-1215,25-36 0,30-20 0,20-12 1,11-8-1,-1-2 0,-10 4 1,-20 8 1214,17-8 0,0-4-403,-18 9 1,18-8-1,10-5 1,1-1-1,-6 1 1,-15 5-1,-24 9 403,11-26-138,-3-1 1,1-2 137,-27 24 0,-1-1 0,22-22 0,-5 5 0,-16 19 1100,-16 23 0,-11 17 0,-3 10 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4:29:36.355"/>
    </inkml:context>
    <inkml:brush xml:id="br0">
      <inkml:brushProperty name="width" value="0.05" units="cm"/>
      <inkml:brushProperty name="height" value="0.05" units="cm"/>
      <inkml:brushProperty name="color" value="#004F8B"/>
    </inkml:brush>
  </inkml:definitions>
  <inkml:trace contextRef="#ctx0" brushRef="#br0">278 117 24575,'-38'-51'0,"19"28"0,-22-17 0,26 37 0,-11 9 0,-33 64 0,28-34 0,2 9 0,10 4 0,30 12 0,19-12 0,26-5 0,16-54 0,5-48 0,-22-6 0,-13-15 0,-28 41 0,-1 44 0,-5 39 0,0 15 0,0 7 0,4 29 0,-4-35 0,-1 4 0,1 10 0,0-4 0,4 4 0,-6-17 0,0-8 0,-2-32 0</inkml:trace>
</inkml:ink>
</file>

<file path=ppt/ink/ink2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4:53:40.970"/>
    </inkml:context>
    <inkml:brush xml:id="br0">
      <inkml:brushProperty name="width" value="0.025" units="cm"/>
      <inkml:brushProperty name="height" value="0.025" units="cm"/>
      <inkml:brushProperty name="color" value="#5B2D90"/>
    </inkml:brush>
  </inkml:definitions>
  <inkml:trace contextRef="#ctx0" brushRef="#br0">460 949 24575,'-3'-2'0,"-1"1"0,1 0 0,-5-3 0,4 3 0,-3-2 0,6 3 0,-1 0 0,1 0 0,1 0 0,-2 2 0,4-2 0,-2 2 0,2-2 0,-1 0 0,2 0 0,-2-1 0,0 1 0,1-1 0,-1 1 0,1 0 0,0 0 0,1 0 0,-1 0 0,2 0 0,0 1 0,8 2 0,2 2 0,20 4 0,-2-1 0,20-3 0,-12-2 0,10-3 0,-20 0 0,9 0 0,-13 0 0,39 2 0,-36-2 0,26 2 0,-35-2 0,20-1 0,-7 0 0,7 0 0,-21 0 0,2 0 0,-5 0 0,42-3 0,6 0 0,-24 2 0,34-2 0,-5 0 0,-46 3 0,28-1 0,3 0 0,-2 0 0,4 1 0,-21 0 0,49 9 0,-52-5 0,50 7 0,-67-8 0,33 4 0,-24-3 0,41 3 0,-2-5 0,0 0 0,-1 1 0,0-1 0,-1 0 0,-2 0 0,-29-1 0,41 2 0,11-3 0,-33 0 0,31-1 0,-45 1 0,-8 0 0,32-1 0,32 0 0,3 1 0,-11 0 0,11 0 0,-14 1 0,-59 1 0,27 3 0,-1-1 0,34 4 0,-20-3 0,15 2 0,-23-3 0,18 0 0,-24-2 0,8-3 0,0 0 0,-10 0 0,34-3 0,-63 3 0,24 0 0,-3 1 0,26-1 0,4 1 0,-11 1-511,0 0 0,-4 0 511,-24 0 0,53 0 0,-13-1 0,30-1 0,2 0 0,-18-1-827,-9 0 1,-9 1 826,-39 0 0,45 0 0,-12 0 0,21 1 0,1 1 0,-12-1-97,-9 1 0,-8 0 97,-26 0 0,58 0 0,-20 0 0,26 0 1635,-29 0-1635,6-1 0,1-1 0,7 0 0,-8 0 0,1 0 0,15-1 0,-45 2 1234,56-2-1234,-29 2 0,11-2 0,24 0 0,-22 2 0,20-1 0,-28 1 0,-15 1 0,-21 0 0,-16 0 0,0 0 0,55 1 0,9-1 0,-27 1-849,27-1 1,-7 1 848,-52-1 0,28 0 0,6 0 0,6 0 0,2-1 0,4 1-1011,26-2 1011,-68 1 0,1-1 0,50-2 0,-7 0 803,-15 1 0,1 0-803,31-3 0,-3 3 0,3 2 551,-36 3 0,0 0-551,43 2 0,-21-1 0,-3 1 0,-1-1 0,22 0 0,-58-1 0,32 1 0,-1 1 0,12 1 0,1 0 0,-12-2 0,-9 1 0,-6-1 0,-19-2 0,21 0 0,5 1 0,19 0 0,-18-1 0,-16 1 0,-11-2 0,36 0 0,4-1 0,-22 1-623,24-2 1,-6 1 622,-47 1 0,40-3 0,-11 1 0,19-1 0,1-1 0,-15 2-496,36-3 496,-75 3 0,58-4 0,-46 3 0,42-3 0,-51 2 0,-9 2 1212,7-1-1212,-8 1 0,5 0 0,5-1 529,-5 1-529,-1-1 0,-8 1 0,-6-14 0,0 7 0,-3-10 0,2 11 0,0-1 0,0-2 0,-8-45 0,0-10 0,1 21 0,-1-19 0,-2-3 0,-3 0 0,9 32 0,-10-42 0,-1 14 0,4 17 0,-6-16 0,11 40 0,4 8 0,2 8 0,3 5 0,0 1 0,-1 0 0,0 1 0,-4-1 0,3 0 0,-4 0 0,3 0 0,-49-3 0,31 1 0,-37-2 0,39 3 0,-48-7 0,24 3 0,-46-6 0,-2-1 0,28 3-746,-7-1 0,8 2 746,36 3 0,-45-6 0,9 3 0,-9-1 0,-4 0 0,25 4 0,0 0 0,-31-1 0,1 0 0,-15-1 0,10 5 0,4 1 0,16 0-767,-32 1 767,79 0 1431,-36 0-1431,7 0 0,-13-1 0,22 1 0,-48 3 0,47 0 0,-17 1 0,1 0 0,29-1 0,-15 1 0,25-3 828,-25 3-828,9 0 0,-59 4 0,55-3 0,-27 0 0,48-4 0,-78 0 0,56-1 0,-35-1 0,1-1 0,37 1 0,-37-2 0,32 0 0,-36 0 0,-13-1 0,14 1 0,-4 0 0,13 1 0,-1 0 0,-19 0 0,1 1 0,26 0 0,-1 0 0,-37 1 0,5 0 0,13-1-786,11 1 1,8 0 785,31 0 0,-56 2 0,-3 1 0,27-1 0,-1 0 0,9 0 0,0 0 0,-40-1 0,35 1 0,7-2 0,-2 0 0,-15 0 0,-3 0 0,-3 0 0,-15 0 1571,-8 1-1571,32 3 0,0 0 0,-16 3 0,10-1 0,-3 0 0,20-1 0,5 0 0,-19 0-763,1 0 763,31-3 0,-26 0 0,-20 1 0,12-1 0,-9 0 0,8 1 0,-14-1 0,6 0 0,2-1 0,11-1 0,-7 1 0,3-1 0,6 0 0,26 2 0,-40 0 0,1 1 0,10-2 0,-3 0 0,17-1 0,-3 0 0,-10-2 0,-7 0 0,9-1 0,-27 0 0,2-1 0,12 0 0,55 3 0,-26-1 763,38 2-763,-30 2 0,-17 1 0,1-1 0,-5 1 0,8 0 0,-3-1 0,-25 0 0,0-1 0,25 0 0,0-2 0,-19 0 0,1-1 0,-23-1 0,41 1 0,2 0 0,-18 3 0,10 1 0,1 1 0,11 0 0,-34 2 0,62-5 0,-10 0 0,6-1 0,-28-2 0,33 0 0,-15 1 0,20 1 0,-18 1 0,-1 0 0,-62-2 0,55 2 0,-34-4 0,58 2 0,-38-8 0,16 3 0,-21-1 0,0-1 0,12 2 0,-33-2 0,53 8 0,-27 1 0,15 0 0,-12 0 0,26 0 0,-33-1 0,33 1 0,-27-2 0,47 1 0,-13 0 0,11 0 0,-11 0 0,9 1 0,-20 0 0,6 0 0,-12 1 0,17 0 0,-70 7 0,56-6 0,-52 5 0,55-5 0,18-1 0,-14 2 0,19-1 0,-13 1 0,7 0 0,-11 4 0,15-4 0,1 0 0,6-1 0,-2 3 0,-1 2 0,-3 37 0,6-23 0,-1 25 0,7-32 0,13 32 0,-3-7 0,4 10 0,-1 0 0,-3-8 0,4 20 0,-16-46 0,2 13 0,0-3 0,0 2 0,-1-9 0,8 37 0,-6-31 0,7 31 0,-6-28 0,-2-14 0,0 12 0,0-13 0,-1 1 0,1 3 0,1 3 0,-3-5 0,1 4 0,-1-9 0,1 6 0,-1-10 0,1 3 0,-1-5 0,2 4 0,2-2 0,6 6 0,4-3 0,30 2 0,8-3 0,5-2 0,2-3 0,-2 1 0,24-1 0,-72-3 0,14-1 0,-13 2 0,0-2 0,-18 2 0,-9 0 0</inkml:trace>
</inkml:ink>
</file>

<file path=ppt/ink/ink2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4:53:59.928"/>
    </inkml:context>
    <inkml:brush xml:id="br0">
      <inkml:brushProperty name="width" value="0.025" units="cm"/>
      <inkml:brushProperty name="height" value="0.025" units="cm"/>
      <inkml:brushProperty name="color" value="#5B2D90"/>
    </inkml:brush>
  </inkml:definitions>
  <inkml:trace contextRef="#ctx0" brushRef="#br0">0 16 24575,'5'-6'0,"0"0"0,4 3 0,-5 4 0,2 6 0,-5 14 0,1 34 0,0 6 0,0-7-452,0 9 0,1-7 452,0-33 0,15 24 0,10-25 0,48-25 0,10-12 0,-9-5-420,6-13 1,-2-3 419,-22-1-67,3-5 0,1-3 67,9-5 0,-9 7 0,-25 12 859,-46 30-859,-6 8 0,-35 18 0,19-8 0,-13 7 0</inkml:trace>
</inkml:ink>
</file>

<file path=ppt/ink/ink2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4:54:00.240"/>
    </inkml:context>
    <inkml:brush xml:id="br0">
      <inkml:brushProperty name="width" value="0.025" units="cm"/>
      <inkml:brushProperty name="height" value="0.025" units="cm"/>
      <inkml:brushProperty name="color" value="#5B2D90"/>
    </inkml:brush>
  </inkml:definitions>
  <inkml:trace contextRef="#ctx0" brushRef="#br0">9 121 24575,'-5'-5'0,"2"11"0,3 10 0,3 9 0,-1-4 0,19 32 0,14 1 0,50-13 0,-37 9 0,1-6-975,4-38 1,-2-11 974,11-6-321,-1-7 1,13-8-1,0-1 321,-7 0 0,-1-1 0,3-2 0,3 1 0,5-3 0,-1 0 0,-6 1 0,-2-1 0,-6 0 0,-4 6 0,10-8 0,-11 22 0,-22 49 0,-9 12 0,8-2 0,-25 15 0,0 0 0</inkml:trace>
</inkml:ink>
</file>

<file path=ppt/ink/ink2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4:53:57.682"/>
    </inkml:context>
    <inkml:brush xml:id="br0">
      <inkml:brushProperty name="width" value="0.025" units="cm"/>
      <inkml:brushProperty name="height" value="0.025" units="cm"/>
      <inkml:brushProperty name="color" value="#5B2D90"/>
    </inkml:brush>
  </inkml:definitions>
  <inkml:trace contextRef="#ctx0" brushRef="#br0">0 318 24575,'1'-24'0,"-1"15"0,1-13 0,-1 18 0,1-10 0,-1 5 0,2-7 0,-2 6 0,0 6 0,1-2 0,0 7 0,0-2 0,1 3 0,0 0 0,18 39 0,-8-13 0,13 24 0,-17-26 0,7 31 0,-8-27 0,7 40 0,-11-45 0,0 7 0,3 57 0,-1-17 0,-2-10 0,1 2 0,0 22 0,0-9 0,-2-32 0,2-10 0,-2-24 0,-1-10 0,1-2 0,-2-11 0,0-2 0,-2-47 0,-1 6 0,-3-10 0,-1-4 0,-3-22 0,1 18 0,0 1 0,-2-15 0,3 28 0,-1 1 0,-2-11 0,-4-17 0,7 44 0,2-7 0,4 36 0,1-3 0,1 14 0,0-2 0,0 1 0,0-2 0,1 2 0,-1-3 0,1 4 0,0 1 0,10-3 0,-4 2 0,9-3 0,18 0 0,-16 2 0,30-1 0,9 4 0,5 0 0,-3 1 0,7 0 0,-3 1 0,5 0 0,0 1 0,5 2 0,-1 0 0,22 3 0,-2 0-697,-7 0 1,-4 0 696,-17 2 0,3 1 0,19 2 0,9 1 0,-8-2 0,-13-2 0,0-1 0,8 3 0,9 1 0,-2-3 0,-5-4 0,-2-1 0,-12-2 0,19 2-366,-20 0 1,10 0-1,-12-1 366,0-1-182,-2-2 1,5-1 181,-8 1 0,3-2 0,3 1 0,5-2 0,-4 1 0,6-1 0,1-1 0,4 0 0,6-1 0,-8 0 0,-7 0 0,-3 0 643,15 0 1,-2-2-644,-9 1 0,-10-1 0,-2 1 0,-2 0 0,0 0 0,-3 1 0,0 0 0,2 1 0,23-2 0,-8 2 0,13 0 0,-14 1 0,2 0-867,7 1 0,-8 1 867,-42 0 1048,57 0-1048,-12 0 0,-7 0 0,13 0 0,-10 0 0,25 0-917,-11 1 1,-10-1 916,-38 0 0,0 0 0,30 0 0,22 0 0,-13-1 0,11 1 0,-12-1 0,13 1 0,-18-1 0,-12-1-49,-3 0 1,5-1 48,-5 0 0,4 0 0,11-1 0,7 0 0,-5-1 0,-2 0 0,0 0 0,0-1 0,4 0 0,-5-1 0,1 0 0,-4-1 0,12-1 0,-2 0 0,-17 2 0,-1 1 822,16 0 0,0 0-822,-9 3 0,2-1 0,22 0 0,-1 0 0,-23 1 0,-4 0 0,38-3 0,-38 2 0,-9 1 0,-1 0 0,3 1 2417,42-2-2417,-31 6 0,-41-1 0,36 1 121,-44-2-121,34 2 0,0-2 0,4-2 0,1 0 0,-3-1 0,14-3 0,-51 4 0,10-2 0,5 1 0,4 0 0,-10 1 0,-8 5 0,-9 2 0,4 14 0,1 6 0,8 20 0,-8-2 0,-1 49 0,-8-50 0,-1 30 0,-3-45 0,-1 54 0,1-41 0,-1 37 0,2-63 0,0 24 0,0-3 0,0 47 0,0-46 0,-1 33 0,0-60 0,-1 14 0,-3-15 0,3-4 0,-5 3 0,-9-1 0,7-3 0,-21 7 0,-36 1 0,31-4 0,-33 3 0,17-2 0,23-5 0,-41 5 0,18-4 0,-3-1 0,-41 2 0,7 0 0,-2 0 0,33-2 0,-1 0 0,-27 1 0,0-1 0,25 0 0,-1-1 0,-4 1 0,-6-1 0,4 0 0,2-1 0,-1 1 0,-1 0 0,-4 0 0,3 0 0,-5 0 0,-2 0 0,-14 0 0,-10-1 0,10 1 0,18-1 0,2 0-996,0 0 0,-4-1 1,15 0 995,9 0 0,-21 0 0,-20 0 0,12 0 0,-20 0 0,22 0 0,-13 0 0,16 0 0,-2 0-520,14-1 0,-3 1 520,8 0 0,1 1 0,-8-2 0,5 2 0,-6 0 0,-4 3 0,-16 2 0,13-1 0,-13 1-860,12-1 1,-13 1 0,21-1 859,27 0 204,-17 3 1,-4 0-205,-1 0-178,1 0 1,3 0 177,12-3 0,0 0 0,-47 1 0,-18 1 0,23-1 0,-3-1 863,2 0 0,-5 1 0,0 1-863,6 0 0,0 0 0,11 0 0,17-2 0,1 1 0,-22 3 0,-10 2 0,11-1 0,23-4 0,0 0 0,-24 2 0,-10 2 0,5-2 0,3-2 0,5-1-274,-2 1 0,4-1 274,-20 0 0,27 0 1442,18-2-1442,-46 4 0,-3 2 0,30-5 0,-14 3 0,-1 1 0,8-1 0,0 2 0,8-2 0,-11 0 0,9 0 0,-28 4 1534,16-3 0,2-1-1534,-6-2 0,41-4 0,-6 1 0,-6-2 0,-6-8 0,3-1 0,-10 2 0,13-3 0,1 1 0,1 0 0,26 4 0,-34-4 0,11 2 0,13 1 0,-10-2 0,22 1 0,-1-3 0,-45-21 0,37 17 0,-24-13 0,42 21 0,9 3 0,-12-5 0,8 3 0,-1-2 0,1-1 0,5 3 0,0-3 0,1-4 0,-12-41 0,8 22 0,-8-27 0,8 23 0,1-43 0,4 19 0,2-28 0</inkml:trace>
</inkml:ink>
</file>

<file path=ppt/ink/ink2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4:53:58.728"/>
    </inkml:context>
    <inkml:brush xml:id="br0">
      <inkml:brushProperty name="width" value="0.025" units="cm"/>
      <inkml:brushProperty name="height" value="0.025" units="cm"/>
      <inkml:brushProperty name="color" value="#5B2D90"/>
    </inkml:brush>
  </inkml:definitions>
  <inkml:trace contextRef="#ctx0" brushRef="#br0">0 187 24575,'6'-5'0,"2"1"0,-3 5 0,1 2 0,-5 7 0,0 45 0,0-23 0,0 62 0,14-9 0,9-3 0,11-35 0,10-12 0,51-24 0,-23-27 0,11-13 0,-4-5 0,-16 3 0,-3-3 0,4-5-285,8-7 0,6-6 0,-1 0 1,-8 2 284,-8 5 0,-7 2 0,-1 0 0,26-23 0,-14 19 0,-37 42 0,-77 54 0,-18 20 0,22-34 0,0-1 0</inkml:trace>
</inkml:ink>
</file>

<file path=ppt/ink/ink2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4:53:59.135"/>
    </inkml:context>
    <inkml:brush xml:id="br0">
      <inkml:brushProperty name="width" value="0.025" units="cm"/>
      <inkml:brushProperty name="height" value="0.025" units="cm"/>
      <inkml:brushProperty name="color" value="#5B2D90"/>
    </inkml:brush>
  </inkml:definitions>
  <inkml:trace contextRef="#ctx0" brushRef="#br0">0 66 24575,'9'86'0,"-3"-11"0,-7-45 0,6 23 0,6 2 0,13-11 0,-12 7 0,12-9 0,45-47 0,27-31 0,-12 3 0,-34 16 0,1-1-839,33-13 0,13-6 0,-14 4 839,-33 9 0,-4 0 42,29-17 0,2-1-42,-16 9 0,0 0 0,12-7 0,-10 6 0,-27 15 0,-27 17 0,-30 15 0,-5 2 0,-7 2 0,-3 2 0</inkml:trace>
</inkml:ink>
</file>

<file path=ppt/ink/ink2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4:54:20.437"/>
    </inkml:context>
    <inkml:brush xml:id="br0">
      <inkml:brushProperty name="width" value="0.025" units="cm"/>
      <inkml:brushProperty name="height" value="0.025" units="cm"/>
      <inkml:brushProperty name="color" value="#5B2D90"/>
    </inkml:brush>
  </inkml:definitions>
  <inkml:trace contextRef="#ctx0" brushRef="#br0">76 232 24575,'-14'-7'0,"8"5"0,-10-5 0,11 5 0,-2-1 0,2 1 0,3-2 0,-1 1 0,2 0 0,-2 3 0,-3-2 0,2 1 0,0-2 0,4 2 0,4 0 0,-2 0 0,2 1 0,-3 0 0,6 0 0,13-1 0,16-1 0,18-1 0,14-2 0,11 0 0,-22 1 0,-1 1 0,9-1 0,-4 2 0,-5 0 0,-26 2 0,46 1 0,-17 2 0,1 1 0,15 0 0,-33-2 0,16-2 0,-8 0 0,30-1 0,-10-1 0,29 0 0,-32-1 0,0 2 0,-1 1 0,-12-1-591,35 1 591,-71 0 0,33 4 0,-9 3 0,24 4 0,3 1 0,-14 0-458,-3-1 0,-4-2 458,-26-7 0,44 0 0,-13-1 282,0-1 0,1 0-282,13 0 0,28 2 0,-39 0 0,0 0 0,-2-1 0,-12 1 943,29-1-943,-58-1 0,18 3 0,-4-2 0,48-5 0,-40 3 0,22-6 0,-28 7 0,51-7 0,-36 4 0,53-8 0,-78 9 0,15-3 0,-17 3 0,16 0 0,6 0 0,17 0 0,-8 1 0,19 3 0,-19 0 0,31 0 0,-21-1 0,14-2 0,-14 1 0,-5-1 0,0 1 0,-7 0 0,35 0 0,-66 0 0,25 1 0,-14-1 0,43 0 0,-30-3 0,32-3 0,-33 1 0,12-3 0,-26 5 0,7-2 0,-3 5 0,24 0 0,-16 0 0,7 1 0,9-4 0,-33 2 0,35 0 0,-18 1 0,3-1 0,31-1 0,-18 0 0,37-1 0,-30 2 0,-1 2 0,-2 1 0,-10 0 0,25 3 0,-49-4 0,46 3 0,-27-2 0,26 2 0,0 4 0,-44-7 0,34 6 0,-42-7 0,15 0 0,-5 0 0,32-1 0,-22 3 0,39 1 0,-31 3 0,22-2 0,0-1 0,-17-1 0,4 0 0,-3-1 0,-15-2 0,34 2 0,-7 1 0,3 0 0,-1 2 0,-11-2 0,25 3 0,-55-5 0,39 0 0,-27 0 0,56-1 0,-66 0 0,30-2 0,-33 2 0,69-4 0,-14 0 0,-22 1 0,4 0 0,12 0 0,-5 0 0,1 1-880,25-2 880,-63 5 0,29 0 0,-10-1 0,3 0 0,4-1 0,35-4 0,0 2 0,-1 0 0,2-1-859,-22 2 0,-9 0 859,-34 3 803,39-4-803,-14 1 0,2-3 0,2 0 0,31-5 0,-24 3 0,-1 1 0,29-3 1795,8 2-1795,-55-3 0,-23-9 0,-32-6 0,-13 1 0,-3 3 0</inkml:trace>
</inkml:ink>
</file>

<file path=ppt/ink/ink2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4:55:20.419"/>
    </inkml:context>
    <inkml:brush xml:id="br0">
      <inkml:brushProperty name="width" value="0.025" units="cm"/>
      <inkml:brushProperty name="height" value="0.025" units="cm"/>
      <inkml:brushProperty name="color" value="#5B2D90"/>
    </inkml:brush>
  </inkml:definitions>
  <inkml:trace contextRef="#ctx0" brushRef="#br0">154 87 24575,'-6'-2'0,"0"0"0,-9-7 0,7 5 0,-7-5 0,10 6 0,-3-2 0,3 2 0,-5-3 0,7 3 0,-6-3 0,5 2 0,-13-6 0,4 4 0,-3-2 0,4 3 0,10 3 0,2 2 0,5 1 0,23 5 0,-10-2 0,20 3 0,-6-3 0,20-1 0,5 0 0,7-1 0,-9 0 0,-3-1 0,-7-3 0,-30 1 0,11 0 0,-22 1 0,-6 2 0,-13 2 0,-69 7 0,41-5 0,-44 2 0,63-9 0,-14-6 0,8 6 0,-5-7 0,22 8 0,15-4 0,17 7 0,71 6 0,-48-2 0,40 3 0,-67-8 0,-13 2 0,-15 1 0,-5 2 0,-46 2 0,37-5 0,-32 2 0,19-9 0,11-1 0,-5-3 0,26 0 0,25 0 0,15 2 0,23 0 0,5 1 0,8 1 0,-13 0 0,1 0 0</inkml:trace>
</inkml:ink>
</file>

<file path=ppt/ink/ink2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4:57:03.545"/>
    </inkml:context>
    <inkml:brush xml:id="br0">
      <inkml:brushProperty name="width" value="0.025" units="cm"/>
      <inkml:brushProperty name="height" value="0.025" units="cm"/>
      <inkml:brushProperty name="color" value="#5B2D90"/>
    </inkml:brush>
  </inkml:definitions>
  <inkml:trace contextRef="#ctx0" brushRef="#br0">9095 1045 24575,'-7'-14'0,"-1"2"0,2 3 0,-1-1 0,-13-14 0,8 9 0,-16-15 0,-18-4 0,-3-1 0,-6 3 0,-7-2 0,11 8 0,-3 1 0,-34-13 0,-6 1 0,6 4 0,-8 0 0,15 8 0,-10-2 0,-1 0 0,5 2 0,0 0 0,5 2 0,-12-2 0,11 4 0,-13-2 0,-6 0 0,1 0 0,8 1 0,13 4-2262,2 1 1,11 3 0,-5-1 2261,-15-3 0,-10-1 0,5 0 0,19 6 0,-14-1-211,16 5 0,-13-1 0,0 1 211,9 2 0,1 0 0,-8 0-866,4 0 1,-10-1-1,-3 0 1,3 1 0,11 0 865,-1 1 0,8 1 0,0 1 0,-10-2 0,-1 1 0,18 0 0,9 0 0,-19 0 0,-9-2 0,16 3 0,-9 0 0,4 1 0,-14 0 0,-6 0 0,3 0 0,13 1 0,-20 0 0,4 0 0,17 1 0,-9 0 0,3 1 0,14-1 211,11 2 1,4-1-212,-38-1 0,-4 0 0,22 0 0,-3 1 0,-11-1 0,-9 0 0,9 0 0,10 1 0,2 1 0,-1 0 0,-5 0 0,5 1 1478,-9 0 1,6 1-1479,10 0 0,4-1 0,-32 1 0,4 5 0,-17 4 0,15-1 774,37-5 1,0 1-775,-41 4 0,-14 2 0,26-1 0,33 0-123,-10 5 0,-3 3 123,-15 5 0,20-3 0,-10 4 0,8-3 0,-20 10 0,-2 1 0,1 0 0,6-4 0,11-5 0,2-1 0,5-2 875,-7 3 0,-5 1-875,22-8 0,0 0 0,-28 11 0,-2 2 0,18-3 0,4 2 0,6 5 0,4 2 0,-18 25 0,31-10 0,5-1 0,5-3 0,-7 22 0,23-46 0</inkml:trace>
</inkml:ink>
</file>

<file path=ppt/ink/ink2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4:57:03.798"/>
    </inkml:context>
    <inkml:brush xml:id="br0">
      <inkml:brushProperty name="width" value="0.025" units="cm"/>
      <inkml:brushProperty name="height" value="0.025" units="cm"/>
      <inkml:brushProperty name="color" value="#5B2D90"/>
    </inkml:brush>
  </inkml:definitions>
  <inkml:trace contextRef="#ctx0" brushRef="#br0">1 0 24575,'81'17'0,"3"0"0,-15-6 0,11 1 0,-5-1-4569,-10-2 0,2 0 4569,10 2 0,8 0 0,-10-1 0,-17-4 0,-6-1 0,3 1 0,1-1 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4:29:41.107"/>
    </inkml:context>
    <inkml:brush xml:id="br0">
      <inkml:brushProperty name="width" value="0.05" units="cm"/>
      <inkml:brushProperty name="height" value="0.05" units="cm"/>
      <inkml:brushProperty name="color" value="#004F8B"/>
    </inkml:brush>
  </inkml:definitions>
  <inkml:trace contextRef="#ctx0" brushRef="#br0">1990 318 24575,'-7'-5'0,"-15"-11"0,12 7 0,-14-9 0,-17-9 0,20 14 0,-22-15 0,15 10 0,-5-4 0,1 0 0,1 2 0,15 10 0,-38-19 0,27 16 0,-27-14 0,27 18 0,-24-3 0,-40 2 0,42 5 0,-2 2 0,-18 1 0,1 2 0,-19 4 0,19 1 0,4 3 0,4 3 0,9 2 0,1 3 0,-12 16 0,-6 6 0,-17 5 0,-3 2 0,41-20 0,-1 1 0,3 0 0,1 1 0,-28 24 0,33-19 0,9-3 0,18-16 0,-32 58 0,27-41 0,-23 43 0,33-47 0,1 5 0,0 53 0,18-30 0,4 1 0,-3 35 0,28-5 0,-13-58 0,-4-7 0,32 16 0,11 2 0,-20-16 0,2 0 0,9 4 0,6 4 0,-1-5 0,15-3 0,0-5 0,9-1 0,4-3 0,-20-7 0,4-2 0,-3-1 0,20-1 0,0-3 0,-13-3 0,3-3 0,-6-1 0,9-5 0,-3-4 0,13-5 0,-2-6 0,-16 0 0,-5-4 0,-5-3 0,-4-3 0,-6-2 0,-5-3 0,-3-6 0,-6-2 0,-9 2 0,-6-1 0,-4 1 0,-7 0 0,-8-7 0,-8 0 0,-21-42 0,-13 6 0,-13 23 0,-7 34 0,-7 6 0,-22-9 0,18 11 0,-3 1 0,8 6 0,2 2 0,-38-10 0,27 21 0,-15 3 0,-3 2 0,13 0 0,-2-1 0,1 3 0,-22 5 0,-1 0 0,1 0 0</inkml:trace>
</inkml:ink>
</file>

<file path=ppt/ink/ink2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4:57:04.298"/>
    </inkml:context>
    <inkml:brush xml:id="br0">
      <inkml:brushProperty name="width" value="0.025" units="cm"/>
      <inkml:brushProperty name="height" value="0.025" units="cm"/>
      <inkml:brushProperty name="color" value="#5B2D90"/>
    </inkml:brush>
  </inkml:definitions>
  <inkml:trace contextRef="#ctx0" brushRef="#br0">0 1966 24575,'95'4'0,"0"0"0,0 0 0,0 0 0,-13 0 0,-3 0 0,3-1 0,7 0 0,2-1 0,11-1 0,3 0 0,1-1 0,-5 1 0,-11 0-2458,-6-1 0,-10 1 1,0-1-1,10 1 2245,-7 0 0,8-1 0,5 1 0,2 0 1,0-1-1,-4 0 0,-7 0 213,8 0 0,-2-2 0,-5 1 0,-5 0 0,-8 0-58,19-1 0,-3 0 58,-7 0 0,11 0 0,-4-1 0,-14 1 0,-19-1 0,-1 0 683,24-2 1,15-2-1,12-5-683,-22 0 0,10-3 0,6-3 0,5-2 0,0 0 0,-3-1 0,-6 1 0,-4-1 0,-2-1 0,-3 0 0,0 0 0,1-1 0,3 0-525,1 3 0,7-1 0,2 0 0,-2 1 0,-5-2 0,-8 1 0,-14-2 525,6-10 0,-14-2 0,-16 8 0,-15 6 3675,-1-1-3675,37-46 0,-35 35 2603,33-42-2603,-43-15 0,-9-1 0,4 16 0,-2-13 0,-6-12 0,-22 4 0,-4 9 0,2 11 1924,-2-20 1,-1 6-1925,4 48-75,-15-8 0,-9-1 75,-5 15 0,-3 3 0,-6-15 0,-3 4 0,-1 22 0,2 9 0,-20 3 0</inkml:trace>
</inkml:ink>
</file>

<file path=ppt/ink/ink2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5:02:39.439"/>
    </inkml:context>
    <inkml:brush xml:id="br0">
      <inkml:brushProperty name="width" value="0.025" units="cm"/>
      <inkml:brushProperty name="height" value="0.025" units="cm"/>
      <inkml:brushProperty name="color" value="#5B2D90"/>
    </inkml:brush>
  </inkml:definitions>
  <inkml:trace contextRef="#ctx0" brushRef="#br0">1 205 24575,'4'-3'0,"0"0"0,-2 1 0,6-6 0,-3 1 0,38-25 0,-24 22 0,25-15 0,-28 22 0,29 4 0,-2 14 0,23 52 0,-35-26 0,-11 31 0,-28-40 0,-33 34 0,5-16 0,-9-8 0,0-4 0,11-14 0,19-35 0,31-6 0,30-28 0,-12 16 0,18-12 0,4-4 0,15-18 0,-18 21 0,-2-4 0,-18-1 0,-10 6 0,-8 14 0,16-37 0,-30 53 0,-1-4 0,-3 5 0,-8 4 0,0 10 0,-35 46 0,27-26 0,-25 41 0,34-45 0,-25 68 0,23-54 0,-17 47 0,25-48 0,6 11 0,6 6 0,30-13 0,5-4 0,-6-4-501,51 7 501,-65-36 0,41-8 0,-20-2 0,42-15 0,-55 13 0,2-5 0,-28 12 0,3-2 0,-2 1 0,0 0 0,-3 1 0,-1 1 0</inkml:trace>
</inkml:ink>
</file>

<file path=ppt/ink/ink2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5:02:40.239"/>
    </inkml:context>
    <inkml:brush xml:id="br0">
      <inkml:brushProperty name="width" value="0.025" units="cm"/>
      <inkml:brushProperty name="height" value="0.025" units="cm"/>
      <inkml:brushProperty name="color" value="#5B2D90"/>
    </inkml:brush>
  </inkml:definitions>
  <inkml:trace contextRef="#ctx0" brushRef="#br0">0 193 24575,'7'0'0,"39"-4"0,0-1 0,23-1 0,-10-1 0,-2-1 0,7 0 0,15-3 0,7 0 0,-7 1 0,6-1 0,4 0 0,-6 2 0,5-1 0,-2 1 0,-8 0 0,23-2 0,-6 1-1386,14-1 0,-20 2 1386,-56 4 0,-4-1 0,-18 3 0,7-1 0,-24 2 0,1 1 0,-4-1 0</inkml:trace>
</inkml:ink>
</file>

<file path=ppt/ink/ink2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5:02:41.081"/>
    </inkml:context>
    <inkml:brush xml:id="br0">
      <inkml:brushProperty name="width" value="0.025" units="cm"/>
      <inkml:brushProperty name="height" value="0.025" units="cm"/>
      <inkml:brushProperty name="color" value="#5B2D90"/>
    </inkml:brush>
  </inkml:definitions>
  <inkml:trace contextRef="#ctx0" brushRef="#br0">1 124 24575,'-1'-3'0,"2"1"0,5 0 0,4 1 0,76-3 0,-35 2 0,3-1 0,4-1 0,25-2 0,1 0 0,8 0 0,-12 0 0,7 0 0,8 0 0,9-1 0,-5 1 0,-24-1 0,-3 1 0,-4 0 0,23 0 0,-8 0 0,-20-2 0,-15 2 0,-32 3 0,-41-3 0,9 7 0,-38 0 0</inkml:trace>
</inkml:ink>
</file>

<file path=ppt/ink/ink2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5:02:41.447"/>
    </inkml:context>
    <inkml:brush xml:id="br0">
      <inkml:brushProperty name="width" value="0.025" units="cm"/>
      <inkml:brushProperty name="height" value="0.025" units="cm"/>
      <inkml:brushProperty name="color" value="#5B2D90"/>
    </inkml:brush>
  </inkml:definitions>
  <inkml:trace contextRef="#ctx0" brushRef="#br0">12 177 24575,'-8'-1'0,"4"1"0,8-1 0,6 0 0,8 1 0,8-1 0,41-3 0,10-3 0,3 0-649,-17 1 1,10-1 0,-6 0 648,-10 1 0,1-1-262,29-4 0,13-1 0,-6 0 262,-3 1 0,-1 0 0,-5 0 0,5-1 0,-15 2 0,2-1 0,-38 5 0,-34 4 0,-2 0 0,-8-3 0,1 3 0,-6-1 0</inkml:trace>
</inkml:ink>
</file>

<file path=ppt/ink/ink2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5:02:42.416"/>
    </inkml:context>
    <inkml:brush xml:id="br0">
      <inkml:brushProperty name="width" value="0.025" units="cm"/>
      <inkml:brushProperty name="height" value="0.025" units="cm"/>
      <inkml:brushProperty name="color" value="#5B2D90"/>
    </inkml:brush>
  </inkml:definitions>
  <inkml:trace contextRef="#ctx0" brushRef="#br0">147 1 24575,'-10'95'0,"-1"1"0,5-21 0,0 14 0,0 7 0,1-1 0,0-7 0,1-16-4916,0 11 1,1-1 4617,0-4 0,-1 16 0,0 5 0,0-8 0,2-21 298,1-19 0,1 0-431,-1 18 0,0 19 0,-1 9 0,1-5 0,0-15 431,0 7 0,-1 3-147,0-7 1,-1 21-1,0 9 1,-1-2 0,1-13-1,0-24 147,-2 24-297,1-25 1,-1 9 0,2-21 296,0-29 2593,-2 23-2593,0-23 3879,-6-3-3879,12-66 0,-3-3 0,13-28 0</inkml:trace>
</inkml:ink>
</file>

<file path=ppt/ink/ink2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5:02:43.917"/>
    </inkml:context>
    <inkml:brush xml:id="br0">
      <inkml:brushProperty name="width" value="0.025" units="cm"/>
      <inkml:brushProperty name="height" value="0.025" units="cm"/>
      <inkml:brushProperty name="color" value="#5B2D90"/>
    </inkml:brush>
  </inkml:definitions>
  <inkml:trace contextRef="#ctx0" brushRef="#br0">1 309 24575,'30'56'0,"0"-1"0,-2-4 0,-2-8 0,-2-15 0,15 3 0,7 0 0,17 4 0,-15-7 0,3-3 0,-1-14 0,-2-5 0,26-6 0,8-11 0,4-7 0,-26 0 0,1-6 0,7-8 0,6-7 0,-9 2 0,-11 4 0,-3-4 0,4-7 0,3-6 0,-10 5 0,5-14 0,-7 1 0,-5 3 0,-19 18 0,3-12 0,-21 36 0,1-8 0,-4 11 0,1-4 0,-2 11 0,-4 2 0,-2 6 0,0 0 0,-30 28 0,20-20 0,-35 25 0,-2-9 0,21-12 0,-19 9 0,46-25 0,-3 2 0,11-4 0,0 0 0,1-1 0,1-3 0,-1 2 0,11-9 0,14-12 0,3 0 0,28-17 0,-28 20 0,18-4 0,-31 18 0,0 2 0,-11 10 0,-1 11 0,-3 6 0,4 21 0,-4-3 0,6 42 0,-7-47 0,2 17 0,-5-43 0,-2 0 0,0-2 0,2-10 0,1-6 0,3-9 0</inkml:trace>
</inkml:ink>
</file>

<file path=ppt/ink/ink2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5:02:48.900"/>
    </inkml:context>
    <inkml:brush xml:id="br0">
      <inkml:brushProperty name="width" value="0.025" units="cm"/>
      <inkml:brushProperty name="height" value="0.025" units="cm"/>
      <inkml:brushProperty name="color" value="#5B2D90"/>
    </inkml:brush>
  </inkml:definitions>
  <inkml:trace contextRef="#ctx0" brushRef="#br0">75 10 24575,'1'-4'0,"0"1"0,-1 1 0,-1 17 0,0-2 0,-2 19 0,-1-5 0,-1 4 0,-6 44 0,-4 28 0,3-14 0,1 1 0,3 9 0,2 19 0,10-37 0,11-55 0,20 21 0</inkml:trace>
</inkml:ink>
</file>

<file path=ppt/ink/ink2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5:02:49.655"/>
    </inkml:context>
    <inkml:brush xml:id="br0">
      <inkml:brushProperty name="width" value="0.025" units="cm"/>
      <inkml:brushProperty name="height" value="0.025" units="cm"/>
      <inkml:brushProperty name="color" value="#5B2D90"/>
    </inkml:brush>
  </inkml:definitions>
  <inkml:trace contextRef="#ctx0" brushRef="#br0">14 135 24575,'-13'74'0,"14"-21"0,4-2 0,7 4-953,12 17 953,-12-54 313,0-2-313,14 9 158,3-11-158,26-37 0,-25 8 0,4-37 0,-29 32 0,-4-51 0,-9 22 0,-1-24 482,-11 34-482,-20 4 0,22 16 0,-15-8 0,32 26 0,8-3 0,-2 3 0,7-3 0,4 1 0,35-11 0,2 3 0,9 10 0,-1 4 0,-11 1 0,25 19 0,-70-9 0,7 36 0,-5-23 0,7 26 0,-5-25 0,39 31 0,-14-29 0,41 0 0,-48-38 0,4-17 0,-41-44 0,-13-7 0,12 28 0,-5-32 0,-13 14 0,-36 73 0,41 2 0,-39 22 0,54-4 0</inkml:trace>
</inkml:ink>
</file>

<file path=ppt/ink/ink2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5:02:50.584"/>
    </inkml:context>
    <inkml:brush xml:id="br0">
      <inkml:brushProperty name="width" value="0.025" units="cm"/>
      <inkml:brushProperty name="height" value="0.025" units="cm"/>
      <inkml:brushProperty name="color" value="#5B2D90"/>
    </inkml:brush>
  </inkml:definitions>
  <inkml:trace contextRef="#ctx0" brushRef="#br0">116 5 24575,'1'-3'0,"1"1"0,1 2 0,0 1 0,1 0 0,-3 2 0,-1 21 0,0-11 0,-1 18 0,0-10 0,0-4 0,-13 67 0,-3 12 0,6-34 0,-6 28 0,-1 0 0,2-33 0,8-27 0,-8 26 0,12-40 0,-1 8 0,32-21 0,-6-5 0,27-15 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4:31:00.941"/>
    </inkml:context>
    <inkml:brush xml:id="br0">
      <inkml:brushProperty name="width" value="0.05" units="cm"/>
      <inkml:brushProperty name="height" value="0.05" units="cm"/>
      <inkml:brushProperty name="color" value="#004F8B"/>
    </inkml:brush>
  </inkml:definitions>
  <inkml:trace contextRef="#ctx0" brushRef="#br0">2 865 24575,'-1'4'0,"0"1"0,4-1 0,-1 2 0,15 26 0,-1 1 0,5 8 0,-5-9 0,5 6 0,5-4 0,24 6 0,-3-37 0,6-11 0,5-6 0,5-9 0,3-5 0,5-7 0,3-2-657,-10 2 1,3-3 0,-1-1 0,0 1 656,16-10 0,0 0 0,6-5 0,-7 5 0,8-7 0,2-2 0,-5 4 0,-13 7-1718,-11 7 1,-9 6 0,4-3 1717,8-5 0,8-5 0,-4 3 0,-18 10 0,-2 0 0,-7 4 0,17-14 0,-26 16 0,-3 4 1867,-24 16-1867,-12 10 1477,-16-1 1,5 0-1,-11-3 1</inkml:trace>
</inkml:ink>
</file>

<file path=ppt/ink/ink2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5:02:51.086"/>
    </inkml:context>
    <inkml:brush xml:id="br0">
      <inkml:brushProperty name="width" value="0.025" units="cm"/>
      <inkml:brushProperty name="height" value="0.025" units="cm"/>
      <inkml:brushProperty name="color" value="#5B2D90"/>
    </inkml:brush>
  </inkml:definitions>
  <inkml:trace contextRef="#ctx0" brushRef="#br0">103 15 24575,'19'-6'0,"2"1"0,3 1 0,39 14 0,-32-3 0,25 10 0,-44-5 0,-2 8 0,-41 52 0,19-35 0,-35 40 0,28-42 0,11 3 0,41 51 0,-13-47 0,26 24 0,-38-53 0,-1 17 0,-13-5 0,-70 36 0,38-35 0,-53 13 0,61-30 0,-14 3 0,18-6 0,1 1 0,29-9 0</inkml:trace>
</inkml:ink>
</file>

<file path=ppt/ink/ink2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5:02:51.492"/>
    </inkml:context>
    <inkml:brush xml:id="br0">
      <inkml:brushProperty name="width" value="0.025" units="cm"/>
      <inkml:brushProperty name="height" value="0.025" units="cm"/>
      <inkml:brushProperty name="color" value="#5B2D90"/>
    </inkml:brush>
  </inkml:definitions>
  <inkml:trace contextRef="#ctx0" brushRef="#br0">160 21 24575,'-21'23'0,"1"1"0,5-6 0,-27 59 0,19-28 0,0 0 0,7 4 0,37 26 0,-7-33 0,37 8 0,28-62 0,-26-9 0,23-11 0,-46-36 0,-16-13 0,-16 25 0,-3-1 0,14-32 0,-14 12 0,-73 39 0,46 33 0,-26 51 0</inkml:trace>
</inkml:ink>
</file>

<file path=ppt/ink/ink2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5:02:52.305"/>
    </inkml:context>
    <inkml:brush xml:id="br0">
      <inkml:brushProperty name="width" value="0.025" units="cm"/>
      <inkml:brushProperty name="height" value="0.025" units="cm"/>
      <inkml:brushProperty name="color" value="#5B2D90"/>
    </inkml:brush>
  </inkml:definitions>
  <inkml:trace contextRef="#ctx0" brushRef="#br0">172 96 24575,'3'30'0,"-13"19"0,-4 3 0,1-5-982,-4 4 1,-2-4 981,2-22 374,-20 17-374,20-22 386,-13 13-386,36-36 0,15-19 0,11-18 0,3-6 0,24-33 0,-22 24 0,5-9 0,-5 6 0,-9 5 0,-3 11 995,9 14-995,-27 26 208,-37 97-208,39-28 0,7-5 0,-1-11 0,3 12 0,5-6 0,14-37 0,38-4 0,-7-14 0,-14-13 0,-4-7 0,-5-11 0,3-28 0,-40 35 0,-3-7 0,-10 24 0,-2 0 0</inkml:trace>
</inkml:ink>
</file>

<file path=ppt/ink/ink2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5:02:52.788"/>
    </inkml:context>
    <inkml:brush xml:id="br0">
      <inkml:brushProperty name="width" value="0.025" units="cm"/>
      <inkml:brushProperty name="height" value="0.025" units="cm"/>
      <inkml:brushProperty name="color" value="#5B2D90"/>
    </inkml:brush>
  </inkml:definitions>
  <inkml:trace contextRef="#ctx0" brushRef="#br0">0 13 24575,'3'-6'0,"-1"0"0,-1 5 0,6 2 0,7 4 0,43 29 0,-24-13 0,25 23 0,-41-23 0,16 46 0,-27 14 0,-12-13 0,-6 0 0,-9 13 0,-23-6 0,27-55 0,-3 3 0,6-8 0,2-3 0,13-14 0</inkml:trace>
</inkml:ink>
</file>

<file path=ppt/ink/ink2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5:02:53.263"/>
    </inkml:context>
    <inkml:brush xml:id="br0">
      <inkml:brushProperty name="width" value="0.025" units="cm"/>
      <inkml:brushProperty name="height" value="0.025" units="cm"/>
      <inkml:brushProperty name="color" value="#5B2D90"/>
    </inkml:brush>
  </inkml:definitions>
  <inkml:trace contextRef="#ctx0" brushRef="#br0">394 12 24575,'-3'-3'0,"-1"-1"0,-1 2 0,-1-1 0,-57 6 0,36 2 0,-44 5 0,51 2 0,-36 45 0,31-16 0,2 9 0,-10 40 0,5 5 0,13-32 0,6-2 0,3 10 0,10-10 0,23-16 0,-6-22 0,11 6 0</inkml:trace>
</inkml:ink>
</file>

<file path=ppt/ink/ink2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5:02:57.685"/>
    </inkml:context>
    <inkml:brush xml:id="br0">
      <inkml:brushProperty name="width" value="0.025" units="cm"/>
      <inkml:brushProperty name="height" value="0.025" units="cm"/>
      <inkml:brushProperty name="color" value="#5B2D90"/>
    </inkml:brush>
  </inkml:definitions>
  <inkml:trace contextRef="#ctx0" brushRef="#br0">73 0 24575,'-3'30'0,"-1"2"0,-1 3 0,-5 29 0,-1 7 0,-1 12 0,4 6 0,0 18 0,2-18 0,2 0-1400,2 5 0,2-15 1400,2-60 165,6-3 1,-3-15-1,6-4 1</inkml:trace>
</inkml:ink>
</file>

<file path=ppt/ink/ink2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5:02:58.440"/>
    </inkml:context>
    <inkml:brush xml:id="br0">
      <inkml:brushProperty name="width" value="0.025" units="cm"/>
      <inkml:brushProperty name="height" value="0.025" units="cm"/>
      <inkml:brushProperty name="color" value="#5B2D90"/>
    </inkml:brush>
  </inkml:definitions>
  <inkml:trace contextRef="#ctx0" brushRef="#br0">1 236 24575,'22'-25'0,"2"4"0,40 8 0,8 5 0,-2-2-1005,8-1 0,4 1 1005,13 0 0,-1 0 0,9-2 0,-13 3 0,5-1 0,2 1 0,8-1 0,-9 1 0,-8 1 0,-4 1 215,-17 2 1,2 0 0,-5 0-216,7-2 0,-7 1 0,19-2-229,-11 0 229,-61 8 0,0 0 0,-3 0 1001,3 2-1001,11 52 0,-1 21 0,1 10 0,-9-18 0,1 16 0,0 2 0,-3-15 0,-5-14 0,-2-3-1156,4 44 0,-1-10 1156,-5-50 0,8 35 0,0 3 0,-4-23-207,-9 24 1,-10-15 206,-6-56 0,-30 1 0,19-12 0,-23-4 0,-11-3 0,8 3 0,-8-1 0,-3-1 0,-12 0 0,-3-1 0,7 2 0,1 1 0,5 2 0,-5-1-1370,-9 1 1,-7-1 0,2 1 0,12 2 1369,1 0 0,4 2-305,-6 2 0,-7 0 0,19 1 305,16 0 387,-47 1-387,86 0 0,-6 0 0,7-4 1307,-2-1 0,8-4 1,3 0-1</inkml:trace>
</inkml:ink>
</file>

<file path=ppt/ink/ink2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5:02:59.375"/>
    </inkml:context>
    <inkml:brush xml:id="br0">
      <inkml:brushProperty name="width" value="0.025" units="cm"/>
      <inkml:brushProperty name="height" value="0.025" units="cm"/>
      <inkml:brushProperty name="color" value="#5B2D90"/>
    </inkml:brush>
  </inkml:definitions>
  <inkml:trace contextRef="#ctx0" brushRef="#br0">1 0 24575,'1'63'0,"1"0"0,1 16 0,-1-19 0,0 1 0,1 26 0,-2-54 0,0 25 0,-1-43 0,0 0 0,0-9 0,0-1 0,1-11 0,4-3 0,18-2 0,47-3 0,-12 7-1758,35 0 1758,-37 4 0,6 0 0,-16 1 0,11 0 0,12-2 0,19-1 0,9-1 0,-2 0 0,-13 1 0,-2 0 0,-9-1 0,10-1-1241,12-1 1,15-3 0,3-1 0,-11 1-1,-24 1 1241,18-7 0,-7-12 0,-61 16 0,-2 2 0,11-6 0,-6 2 0,-8 3 0</inkml:trace>
</inkml:ink>
</file>

<file path=ppt/ink/ink2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5:03:06.096"/>
    </inkml:context>
    <inkml:brush xml:id="br0">
      <inkml:brushProperty name="width" value="0.025" units="cm"/>
      <inkml:brushProperty name="height" value="0.025" units="cm"/>
      <inkml:brushProperty name="color" value="#5B2D90"/>
    </inkml:brush>
  </inkml:definitions>
  <inkml:trace contextRef="#ctx0" brushRef="#br0">513 250 24575,'3'-1'0,"-1"-1"0,-1 2 0,1 0 0,-2 2 0,0 6 0,-3 17 0,0 13 0,-3 35 0,-1 7 0,2-5-281,-2 0 0,2-1 281,1-13-53,4-2 0,0 5 53,1-11 0,1 3 0,5 38 0,2-5 0,0-19 0,6 12 0,-12-73 0,-2-5 0,0-9 558,2-50-558,0-30 0,0 9 0,0-4 0,-1 13 0,0-2 0,-1-23 0,-1 2 0,-1 34 0,-1 2 55,-1-17 0,0 5-55,0-3 0,-1-11 0,4 44 0,3-6 0,4 21 0,43-2 0,11 2 0,-3 1-1304,12 0 0,0 3 1304,-9 8-256,-1 2 1,13-3 0,1 2 255,-8 0 0,0 1 0,5 0 0,6-1 0,8-1 0,-1 1 0,-6 0 0,-6 2 0,-4 0 0,-3 1 0,24-2 0,-13 2 0,-14 2 0,-21 2 0,-31 2 2496,-7 0-2496,-3 2 878,0 41-878,0 13 0,1 28 0,0 9 0,-1-34 0,1 3 0,1 18 0,-1 9 0,1-8 0,0-12 0,0-2 0,-1 6 0,1 5 0,-1-8 0,0-13 0,0-5 0,-2 10 0,-1-8 0,1-20 0,-8-18 0,-7-28 0,-36-14 0,-18-1 0,-9 10 0,-10 3 0,9 6 0,-6 3-616,13 2 1,-9 1 0,-1 0 0,4 1 615,-7 1 0,4 2 0,0-1-1572,-1 1 1,0 0 0,6 0 1571,-7 1 0,10 0 0,-5 2 0,-8 1 0,-19 3 0,17-2 0,-6 0 0,9 0 0,-12 2 0,45-6 0,51-5 0,3-3 0,1-2 0,27-15 0,-9 6 0,22-10 0</inkml:trace>
</inkml:ink>
</file>

<file path=ppt/ink/ink2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5:03:06.945"/>
    </inkml:context>
    <inkml:brush xml:id="br0">
      <inkml:brushProperty name="width" value="0.025" units="cm"/>
      <inkml:brushProperty name="height" value="0.025" units="cm"/>
      <inkml:brushProperty name="color" value="#5B2D90"/>
    </inkml:brush>
  </inkml:definitions>
  <inkml:trace contextRef="#ctx0" brushRef="#br0">0 864 24575,'0'-5'0,"1"-3"0,1 4 0,0 0 0,0 5 0,2 5 0,-2 0 0,11 25 0,13 64 0,-4-26 0,-9-17 0,1 0 0,13 28 0,-15-49 0,11 30 0,-11-44 0,16 2 0,34-16 0,6-27 0,16-16 0,-8 4 0,-12 7 0,0-2-1639,14-12 0,7-8 0,-15 7 1639,3-9 0,2-3 0,1-3 0,-24 17 0,17-16 0,8-7 0,1-2 0,-5 5 0,-14 12 0,11-8 0,-1-1 0,-7 5 0,17-14 0,7-6 0,-5 4 0,-14 11 0,-25 20 0,-18 13 0,22-23 0,-50 50 0,-72 31 0,-3-3 0,-5 3 0,14-4 0,-1 1 0,-20 5 0,0 1 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4:31:05.405"/>
    </inkml:context>
    <inkml:brush xml:id="br0">
      <inkml:brushProperty name="width" value="0.05" units="cm"/>
      <inkml:brushProperty name="height" value="0.05" units="cm"/>
      <inkml:brushProperty name="color" value="#004F8B"/>
    </inkml:brush>
  </inkml:definitions>
  <inkml:trace contextRef="#ctx0" brushRef="#br0">0 962 24575,'8'-4'0,"10"-6"0,-8 5 0,8-5 0,-11 7 0,-2 1 0,4-2 0,2-1 0,-2 1 0,0 1 0,46 70 0,-28-30 0,0 4 0,9 0 0,36-6 0,3-13 0,-9-9-550,15 4 0,4-8 550,-36-22 0,1-8 0,11-4 0,7-6 0,3-4 0,-7 3 0,1-3 0,4-2 0,2-3-495,2-2 1,4-4-1,2-1 1,-1-1-1,-2 1 495,9-7 0,0 0 0,-3 0 0,-4 2 0,5-4 0,-4 1 0,0 1 0,8-3 0,0-1 0,-15 12 0,10-5 0,-9 5 0,-8 7 0,-35 22 0,-30 16 0,-8 7 960,-10 4-960,-31 6 0,19-9 0,-26 3 0</inkml:trace>
</inkml:ink>
</file>

<file path=ppt/ink/ink2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5:03:08.101"/>
    </inkml:context>
    <inkml:brush xml:id="br0">
      <inkml:brushProperty name="width" value="0.025" units="cm"/>
      <inkml:brushProperty name="height" value="0.025" units="cm"/>
      <inkml:brushProperty name="color" value="#5B2D90"/>
    </inkml:brush>
  </inkml:definitions>
  <inkml:trace contextRef="#ctx0" brushRef="#br0">1 576 24575,'5'-14'0,"-1"9"0,2-4 0,-1 13 0,1 1 0,22 33 0,-13-16 0,24 38 0,2 25 0,-9-16 0,-2-9 0,5 9 0,-4-10 0,4 3 0,-2 2 0,4-10 0,8-38 0,41-19 0,-28-2 0,10-9-1357,0-12 0,14-11 0,6-5 1,-4-1-1,-11 8 1357,-6 4 0,-9 3 0,7-4-429,2-3 0,9-7 0,2-1 0,-5 2 1,-12 6 428,2-2 0,-3 1-376,9-7 1,6-4 0,0 0 375,-12 8 0,-2 1 0,5-4-864,8-5 1,7-5 0,-2 1-1,-13 9 864,-8 3 0,-6 5 0,17-12 0,-15 10 3454,-39 26-3454,-4 3 1935,-1 1-1935,-5 2 1335,-4 3-1335,-1-1 6784,-1 1-6784,1-4 0,-1 2 0,1-3 0,0 6 0,1 0 0,-2 2 0,1-3 0,-2 0 0,1-1 0,-3 4 0,-3 3 0,-27 12 0,11-4 0,-17 7 0</inkml:trace>
</inkml:ink>
</file>

<file path=ppt/ink/ink2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5:03:09.483"/>
    </inkml:context>
    <inkml:brush xml:id="br0">
      <inkml:brushProperty name="width" value="0.025" units="cm"/>
      <inkml:brushProperty name="height" value="0.025" units="cm"/>
      <inkml:brushProperty name="color" value="#5B2D90"/>
    </inkml:brush>
  </inkml:definitions>
  <inkml:trace contextRef="#ctx0" brushRef="#br0">204 31 24575,'-21'-16'0,"1"3"0,8 12 0,-30 16 0,20-6 0,-26 21 0,28 24 0,8-22 0,6 21 0,18-32 0,30 6 0,21-7 0,36-21 0,-43-2 0,-6-18 0,-53 15 0,-39-2 0,3 10 0,-39 17 0,34 11 0,6 22 0,38-6 0,42 6 0,39-17 0,-15-24 0,2-7 0,30-3 0,-45-8 0,-6-2 0,-5-4 0</inkml:trace>
</inkml:ink>
</file>

<file path=ppt/ink/ink2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5:03:09.718"/>
    </inkml:context>
    <inkml:brush xml:id="br0">
      <inkml:brushProperty name="width" value="0.025" units="cm"/>
      <inkml:brushProperty name="height" value="0.025" units="cm"/>
      <inkml:brushProperty name="color" value="#5B2D90"/>
    </inkml:brush>
  </inkml:definitions>
  <inkml:trace contextRef="#ctx0" brushRef="#br0">4 9 24575,'-2'-7'0,"1"6"0,1 4 0,2 8 0,-1 2 0,0 55 0,-1 13 0,1-16-426,-1 20 1,-1 1 425,-2-7 0,2-1 0,1 5 0,0-19 0,2-1 0,-1 18 0,3-6 0,5-6 0</inkml:trace>
</inkml:ink>
</file>

<file path=ppt/ink/ink2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5:03:10.558"/>
    </inkml:context>
    <inkml:brush xml:id="br0">
      <inkml:brushProperty name="width" value="0.025" units="cm"/>
      <inkml:brushProperty name="height" value="0.025" units="cm"/>
      <inkml:brushProperty name="color" value="#5B2D90"/>
    </inkml:brush>
  </inkml:definitions>
  <inkml:trace contextRef="#ctx0" brushRef="#br0">233 0 24575,'-5'74'0,"0"0"0,1-7 0,-1 6 0,-2 0 0,-1 12 0,-1 1 0,1-10-4916,0 10 1,0 2 4542,0-6 1,-1 12-1,0 0 1,1-8 372,2-13 0,1-6 0,0 8-48,0-1 1,-1 8 0,0 4 0,0 1 0,1-4 47,-2 8 0,1-1 0,0 0 0,0 1 0,-1 8 0,0 3 0,1-3 0,-1-8 0,2-7 0,0-6 0,0-3 0,-2 30 0,1-11 0,3 3 0,1-36 0,0-1 0</inkml:trace>
</inkml:ink>
</file>

<file path=ppt/ink/ink2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5:03:11.074"/>
    </inkml:context>
    <inkml:brush xml:id="br0">
      <inkml:brushProperty name="width" value="0.025" units="cm"/>
      <inkml:brushProperty name="height" value="0.025" units="cm"/>
      <inkml:brushProperty name="color" value="#5B2D90"/>
    </inkml:brush>
  </inkml:definitions>
  <inkml:trace contextRef="#ctx0" brushRef="#br0">303 8 24575,'-12'-3'0,"-1"-1"0,-3 4 0,-3 2 0,-40 32 0,29-15 0,-28 26 0,37-14 0,11 35 0,17-9 0,22-14 0,6-5 0,0-9 0,27-6 0,-56-28 0,-20-8 0,-5 7 0,-67 27 0,33 13 0,13 7 0,13 6 0,48 15 0,23 1 0,21-34 0,5-25 0,0-6 0,-6-1 0,1-3 0,0 0 0</inkml:trace>
</inkml:ink>
</file>

<file path=ppt/ink/ink2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5:03:11.439"/>
    </inkml:context>
    <inkml:brush xml:id="br0">
      <inkml:brushProperty name="width" value="0.025" units="cm"/>
      <inkml:brushProperty name="height" value="0.025" units="cm"/>
      <inkml:brushProperty name="color" value="#5B2D90"/>
    </inkml:brush>
  </inkml:definitions>
  <inkml:trace contextRef="#ctx0" brushRef="#br0">2 14 24575,'60'-13'0,"-8"29"0,-6 8 0,-19 2 0,30 40 0,-56-40 0,-2 0 0,-29 49 0,-9-17 0,-6 19 0,-6-30 0,6-4 0,24-22 0,8 7 0,34-32 0,12-2 0,-2-2 0,2 0 0,45-20 0,3-4 0,-32 9 0,20-7 0,0 0 0</inkml:trace>
</inkml:ink>
</file>

<file path=ppt/ink/ink2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5:03:12.381"/>
    </inkml:context>
    <inkml:brush xml:id="br0">
      <inkml:brushProperty name="width" value="0.025" units="cm"/>
      <inkml:brushProperty name="height" value="0.025" units="cm"/>
      <inkml:brushProperty name="color" value="#5B2D90"/>
    </inkml:brush>
  </inkml:definitions>
  <inkml:trace contextRef="#ctx0" brushRef="#br0">36 493 24575,'-2'38'0,"0"5"0,0 5 0,-1 14 0,-1 16 0,0-9 0,2-19 0,0 0 0,-2 17 0,0 10 0,1-4 0,3 13 0,0-7 0,0-22 0,0 1 0,-3 29 0,6-21 0,7-59 0,-4-30 0,6-59 0,-5-11 0,-4 8 0,-1-10-175,-2 23 1,0-3 0,1-3 174,-1-17 0,2-3 0,5 4 0,4 17 0,4 3 0,1 6 0,-4-9 0,16 10 0,44 16 0,28 11 0,-1 7 0,-25 14 0,-1 5 0,6 0 0,6-5 0,6-1 0,3 0 0,2 3 0,-9 5 0,4 1 0,0 1 0,-6 2 0,-10 1-2444,15-2 0,-5 2 2444,9-3 0,6-1 0,-39 8 0,-53 7 395,6 38-395,-4 19 0,5 25 0,2 10 0,-3-19 0,1 0-1389,1 11 0,1-5 1389,-4-32 0,1 3 0,5 32 0,2 13 0,-5-14 0,2 12 0,-14-25 0,-1 17 0,-5-4 0,-7-28 0,-19-23 0,-43 32 0,18-52 0,-13-7 0,-17-2 0,8 0 0,18 0 0,-1 0 0,-24-1 0,-12-1 0,0-1 0,7-3 0,1-1 0,8 0 73,5 1 0,-1-1-73,-8 0 0,-7 1 0,16 0 0,5-1-63,-6 1 1,-3 0 62,27 0 0,-1 0 1391,-35 0 0,3 0-1391,12 0 0,18 0 0,32 1 0,7-5 0,13 0 0,-2-6 0</inkml:trace>
</inkml:ink>
</file>

<file path=ppt/ink/ink2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5:03:13.311"/>
    </inkml:context>
    <inkml:brush xml:id="br0">
      <inkml:brushProperty name="width" value="0.025" units="cm"/>
      <inkml:brushProperty name="height" value="0.025" units="cm"/>
      <inkml:brushProperty name="color" value="#5B2D90"/>
    </inkml:brush>
  </inkml:definitions>
  <inkml:trace contextRef="#ctx0" brushRef="#br0">197 0 24575,'-30'40'0,"0"0"0,-16 23 0,27-40 0,11 21 0,7-23 0,5 21 0,5-29 0,15 15 0,0 2 0,-33 35 0,7-31 0,-39 10 0,18-33 0,-2 2 0,11-5 0,5-2 0,16-8 0</inkml:trace>
</inkml:ink>
</file>

<file path=ppt/ink/ink2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5:03:13.597"/>
    </inkml:context>
    <inkml:brush xml:id="br0">
      <inkml:brushProperty name="width" value="0.025" units="cm"/>
      <inkml:brushProperty name="height" value="0.025" units="cm"/>
      <inkml:brushProperty name="color" value="#5B2D90"/>
    </inkml:brush>
  </inkml:definitions>
  <inkml:trace contextRef="#ctx0" brushRef="#br0">1 126 24575,'25'38'0,"1"-6"0,-4-16 0,55 6 0,-39-14 0,37 5 0,-46-21 0,-8-28 0,-19-10 0,-48-35 0,-18 36 0,-6 7 0,14 44 0,33 13 0,4 4 0,12 3 0</inkml:trace>
</inkml:ink>
</file>

<file path=ppt/ink/ink2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5:03:13.828"/>
    </inkml:context>
    <inkml:brush xml:id="br0">
      <inkml:brushProperty name="width" value="0.025" units="cm"/>
      <inkml:brushProperty name="height" value="0.025" units="cm"/>
      <inkml:brushProperty name="color" value="#5B2D90"/>
    </inkml:brush>
  </inkml:definitions>
  <inkml:trace contextRef="#ctx0" brushRef="#br0">404 1 24575,'-43'75'0,"-1"0"0,9-18 0,2 0 0,-1 16 0,3-3-2720,-7 6 2720,18-40 0,0-4 12,-22 23-12,22-32 0,-16 12 0,28-35 0</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4:31:30.771"/>
    </inkml:context>
    <inkml:brush xml:id="br0">
      <inkml:brushProperty name="width" value="0.05" units="cm"/>
      <inkml:brushProperty name="height" value="0.05" units="cm"/>
      <inkml:brushProperty name="color" value="#004F8B"/>
    </inkml:brush>
  </inkml:definitions>
  <inkml:trace contextRef="#ctx0" brushRef="#br0">651 211 24575,'-7'-16'0,"4"6"0,-5-4 0,5 8 0,-8-13 0,4 10 0,-6-11 0,3 9 0,1 2 0,-35-23 0,-12 11 0,-38-9 0,12 17 0,13 14 0,2 3 0,3 2 0,12 0 0,0 1 0</inkml:trace>
</inkml:ink>
</file>

<file path=ppt/ink/ink2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5:03:13.951"/>
    </inkml:context>
    <inkml:brush xml:id="br0">
      <inkml:brushProperty name="width" value="0.025" units="cm"/>
      <inkml:brushProperty name="height" value="0.025" units="cm"/>
      <inkml:brushProperty name="color" value="#5B2D90"/>
    </inkml:brush>
  </inkml:definitions>
  <inkml:trace contextRef="#ctx0" brushRef="#br0">2 32 24575,'-1'-15'0,"11"1"0,-2 11 0,14 5 0,-4 11 0,48 34 0,-26-17 0,35 24 0</inkml:trace>
</inkml:ink>
</file>

<file path=ppt/ink/ink2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5:03:14.100"/>
    </inkml:context>
    <inkml:brush xml:id="br0">
      <inkml:brushProperty name="width" value="0.025" units="cm"/>
      <inkml:brushProperty name="height" value="0.025" units="cm"/>
      <inkml:brushProperty name="color" value="#5B2D90"/>
    </inkml:brush>
  </inkml:definitions>
  <inkml:trace contextRef="#ctx0" brushRef="#br0">100 76 24575,'-38'-40'0,"7"13"0,0 18 0</inkml:trace>
</inkml:ink>
</file>

<file path=ppt/ink/ink2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5:03:14.646"/>
    </inkml:context>
    <inkml:brush xml:id="br0">
      <inkml:brushProperty name="width" value="0.025" units="cm"/>
      <inkml:brushProperty name="height" value="0.025" units="cm"/>
      <inkml:brushProperty name="color" value="#5B2D90"/>
    </inkml:brush>
  </inkml:definitions>
  <inkml:trace contextRef="#ctx0" brushRef="#br0">1 13 24575,'81'-8'0,"-13"3"0,-46 8 0,20 23 0,-22-11 0,16 26 0,-25 10 0,-5-17 0,-3 15 0,-13-26 0,-33 21 0,1-4 0,-14 8 0,25-22 0,14-9 0</inkml:trace>
</inkml:ink>
</file>

<file path=ppt/ink/ink2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5:03:15.617"/>
    </inkml:context>
    <inkml:brush xml:id="br0">
      <inkml:brushProperty name="width" value="0.025" units="cm"/>
      <inkml:brushProperty name="height" value="0.025" units="cm"/>
      <inkml:brushProperty name="color" value="#5B2D90"/>
    </inkml:brush>
  </inkml:definitions>
  <inkml:trace contextRef="#ctx0" brushRef="#br0">343 253 24575,'-1'-14'0,"0"2"0,1 13 0,1 7 0,0 17 0,0 30 0,0 7 0,0 1-1424,0 13 0,-1 0 1424,0-20 0,-3 42 0,-1 0 0,2-39 0,-17 31 0,15-120 0,-9-49 0,11 14 0,0-12 0,-2-19 0,1 9 0,-1 18 0,0-2 0,-1-3 0,0-13 0,-2 4 0,0 22 0,-4 12 0,-8-9 0,9 76 0,-32 68 2848,5-7-2848,3-3 0,1-1 0,1-2-711,3-2 711,22-56 0,2-1 0,12-23 0,0-1 0,18-35 0,21-36 0,2-5 0,-6 12-1138,7-12 0,-6 12 1138,-30 55 629,17-6-629,-11 19 0,23 37 0,0 13 0,-11-3-675,6 12 0,-4-1 675,-16-21 0,29 50 0,-17-31 0,-1-3 0,-1-4 0,-9-17 2182,-2-5-2182,-14-21 0,7-16 0,-6 4 0,5-15 0,-7 8 0</inkml:trace>
</inkml:ink>
</file>

<file path=ppt/ink/ink2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5:19:20.725"/>
    </inkml:context>
    <inkml:brush xml:id="br0">
      <inkml:brushProperty name="width" value="0.025" units="cm"/>
      <inkml:brushProperty name="height" value="0.025" units="cm"/>
      <inkml:brushProperty name="color" value="#E71224"/>
    </inkml:brush>
  </inkml:definitions>
  <inkml:trace contextRef="#ctx0" brushRef="#br0">74 79 24575,'-1'-8'0,"2"2"0,-3 8 0,1 26 0,0-9 0,-1 23 0,0 1 0,-3 34 0,1 6 0,0 5 0,0-7 0,-1 14 0,1-17 0,2-9 0,0-3 0,0-2 0,2-10 0,5 35 0,-2-37 0,4 14 0,-5-60 0,2-8 0,-1-2 0,3-17 0,-2-32 0,-1-6 0,1 0 0,-3-6 0,0-14 0,0 10 0,-2-20 0,0-2 0,1 0 0,2 7 0,2 3 0,-3 37 0,0-23 0,-1 31 0,1-20 0,0 52 0,-1 2 0,2 2 0,52 9 0,-22-4 0,53 4 0,6-1 0,-30-3-807,9 0 1,-6-1 806,-34-3 0,20 2 0,4 0 0,-3-1-212,13 0 0,17 0 0,-8-1 212,-20 1 0,0-1 0,23 0 0,11 1 0,-7 0 0,-8 1 0,-1 2 0,2 1 0,5 1 0,-6 0 0,-4 1 0,-2-1 0,0 2 0,4 0 0,-6-1 0,-5-2 0,0-1-123,27 1 1,-1-2 122,-28-2 0,0-1 0,33 0 0,0 0 0,-34-1 0,0 0 0,33-1 0,-1-1 0,-34 1 0,1-1 0,15-1 0,8-2 0,-9 0 0,23-1-1096,-14 0 1,-8 0 1095,-34 2 675,15-4 0,5 0-675,23-4 0,-12 4 0,11-1 0,-11 2 0,15-1-520,-13 2 0,-8 2 520,-31 2 109,21 0 1,7 0-110,30-2 0,-32 1 0,10 1 0,25 2 0,14 1 0,-14 0 0,-37-1 0,2 0 0,19 1 0,18 0 0,-2 0 0,-21 0 0,6-1 0,-19 0 0,-1 0 0,2-1 0,5-1 0,2-1 0,29 0 0,-4 0 0,18 1 0,-17-1 0,7 2-323,-30-1 1,9 1 0,-16 0 322,-13 1-464,24 0 1,6 0 463,11 0 0,-12 0 0,-4 0 1468,-16 0-1468,6-1 0,14-1 0,-11 0 0,14 0-911,-8 0 0,12 0 0,-18-1 911,-22 1 0,49-4 0,6-2 0,-26 3 0,18-2 0,-8 1 2771,-46 2-2771,29-2 0,21-3 0,-12 1 0,10 0 0,-8 0 0,21-1 0,-1 0 0,-25 3 0,-9 1-258,14-1 0,-6 2 258,-40 4 0,45 1 0,8 1 0,-18 0-853,19-1 1,-7 1 852,-41 0 2847,13 0-2847,30 2 0,4-1 0,-17 0 0,11 0 0,-11 0 0,22 0 0,-16 0 0,11 1 0,-20-1 0,-22-2 1653,56 4-1653,-2-2 0,-45 0 1781,38-1-1781,-72-1 0,0 0 0,30 2 0,-8 1 0,52 4 0,-31-3 0,2 1 0,25-2 0,-56-3 0,48 1 0,-50-2 484,-5 0-484,4 0 0,-22 1 0,4 2 0,-8 2 0,2 23 0,-1-3 0,0 41 0,-2 7 0,0-17 0,-1 9 0,0-1 0,0-15 0,2 20 0,1 4 0,-1 7 0,1-12 0,1-3 0,1-8 0,-2-34 0,4 19 0,-3-26 0,-2-5 0,1 2 0,0-6 0,-5 6 0,2-8 0,-11 3 0,5-9 0,-7 1 0,3-1 0,-89 1 0,37 0 0,6 0 0,-7 0 0,-17 1 0,5 0 0,8 1-1102,-6-1 0,3 1 1102,24 0-126,-16-1 0,-8 0 126,16 0 0,-7 0-1493,-23 0 0,-21 0 1,-1-1-1,17 1 1493,7-1 0,4 1 0,-17-1 0,-9 0 0,9 0-553,5 0 0,10 0 553,30 0 0,-3-1 0,-27 1 0,-13-2 0,14 1 0,-10 0 0,23-1 0,2 1 0,-3-1 0,-9-1 0,-6 0 0,23 1 0,-1 0 0,-15-1 0,-11 0 0,0-1 0,-14-1 0,1 0 0,14 0 0,9 2 0,0 0 330,-3-2 0,-12 0 0,-4 0 0,5 2-330,-17 4 0,4 2 0,15 0-1323,34-2 0,0 1 1323,-27 1 0,-13 0 0,-2 3 0,-7 3 0,-1 1 0,15 0 0,35-5 0,-4 1-508,-23 2 1,-26 3 0,-8 1 0,9-1-1,27-3 508,-18 1 0,22-1 0,-12 1 0,5-2 0,-11-4 0,8-3 0,27 1 0,-1 0 1037,-32 0 1,-12 0-1038,24 0 0,-8-1 0,2 1 0,13 0 619,11-1 0,0 1-619,-35 0 0,-15 0 0,24 1 0,26-1 2286,-22 1 0,-8 1-2286,31-2 0,-7 1-1240,-17-1 0,-19 0 1,-1 0-1,17 0 1240,12 0 0,3-1 0,-14 0 0,-9 1 0,20-2 0,14 0 0,-21 1 0,-12-1 0,6 1 0,-5 0 600,21-1 1,-7 0-1,-2 1 1,4-1-601,-6 1 0,3 0 0,-4 0-948,6-1 0,-4 1 1,2 0-1,9 0 948,-6 0 0,5 0 0,-20 1 0,14-1 4271,42-1-4271,-44-4 0,-6 0 0,19 0-640,-19 0 1,7-1 639,47 4 0,-26 0 0,-2 0 0,7 0 0,-32 2 0,3 1 0,45 0 0,-35 3 725,58-3-725,-6-1 6111,8 0-6111,-7 0 0,6-10 0,2 2 0,-3-13 0,5 4 0</inkml:trace>
</inkml:ink>
</file>

<file path=ppt/ink/ink2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5:19:24.688"/>
    </inkml:context>
    <inkml:brush xml:id="br0">
      <inkml:brushProperty name="width" value="0.025" units="cm"/>
      <inkml:brushProperty name="height" value="0.025" units="cm"/>
      <inkml:brushProperty name="color" value="#E71224"/>
    </inkml:brush>
  </inkml:definitions>
  <inkml:trace contextRef="#ctx0" brushRef="#br0">169 143 24575,'-2'-1'0,"0"1"0,1-1 0,0 3 0,1 0 0,0 3 0,2 49 0,-1-23-451,1 40 451,-1-36 0,2 54 0,-1 12 0,0-3 0,0-1 0,-1 5 0,0-21 0,-2-10 0,1-8-849,0 4 1,0-4 848,0-28 0,0 50 0,0-24 206,0-3 0,1-4-206,1-14 0,1-29 0,-3-46 1736,-1-17-1736,-3-14 0,-3-1 0,0 4 0,1 1 0,-2-1 0,-4 0 0,-1 1 0,-3-12 0,2 8 0,-6-31 0,-1 0 0,1 2 0,8 10 0,6 44 0,-5-42 0,9 63 0,-1-8 0,2 5 0,12 7 0,-4 0 0,12 14 0,-6 0 0,47-2 0,-9 0 0,36-3 0,4-1 0,-15 2-979,-4 0 1,-6 0 978,-33 3 0,2 1 0,31-1 0,9 1 0,-19 3 0,2 1 0,28-2 0,5 1 0,-8 3 0,-6 0 0,12 0-836,-35-2 0,-3-1 836,-4-1 0,9 0 0,6-2 0,-13 1 0,4 0 0,11-1 0,7 0 0,-4 0 0,3-1 0,1 1 0,25-2 0,-1 0 0,-32 1 0,4 0 0,17 0 0,10-1 0,-13 0 0,-28 2 0,-3-1 20,42 0 1,-12-1-21,-52 1-819,44-3 819,-34 3 0,45-2 0,-53 3 0,12 1 415,33 1 0,26 1 0,-8-1-415,-8 0 0,0-1 0,12 2 0,8-1 0,-14 0 0,-29 0 0,-11-2 0,5 0 0,-7 0 0,2 0 0,40-3 0,-1-2 0,-1 0 0,-17 1 890,-16 0 1,-5 1-891,-14 2 0,15 0 0,4 0 0,25-1 0,-22 1 0,-1 0 0,18 0 0,-4 2 0,4 1 0,-14-1 0,2 0-1072,24 1 0,-5 0 1072,1 0 0,-16-1 0,11-1 0,-13 0 0,3 0 0,27-1 0,-7 0 343,-56 1-343,49-2 0,-32 2 0,5 0 0,23 0 0,2 1 0,-10 1 0,5 0 0,10 0 0,10 1 0,-12 0 0,-22 0 0,-1 0-272,43 0 1,-8-1 271,-38-1 3081,39-3-3081,-12-2 0,-16 1 0,-1 0 0,9-2 0,-16 2 0,2 1 0,28-1 0,-13 4 0,13 0 0,-11 0 0,-22 1 0,-1-1-746,12 1 1,7 1-1,-16-1 746,-13 0 0,-3 1 0,16-1 0,5 0 0,11 1 0,-16-1 0,-3 0 0,-12 0 0,-23 1 0,12 3 2881,-9 0-2881,11 4 0,-24-1 0,10 56 0,-18-36 0,8 41 0,-9-48 0,4 54 0,-3-28 0,-2 41 0,-2 3 0,0-32-540,-2 7 0,0-8 540,2-35 0,1 45 0,0-27 0,0 26 0,0-41 0,1 24 0,2-16 0,2 27 0,0-31 1080,-1-4-1080,-2-8 0,0 5 0,-1-7 0,0 9 0,0-12 0,-3 2 0,-2-6 0,-7 0 0,-13-1 0,-25 0 0,-23 1 0,-23-3 0,-4 0 0,46-2 0,1 0-378,-37 1 1,2-1 377,8 0 0,3 0 0,-6 0 0,10-1 0,-6 1 0,-3-1 0,-7 1 0,5 0 0,-3-2 0,6 0 0,6 0 0,-6 1 0,1 0 0,-13 0 0,2 0 0,17 0-2067,21 0 1,1 0 2066,-37 1 0,-15 0 0,14 0-1204,27-3 0,10 1 1204,-4-1 252,-8 0 0,-6 0-252,9 0 0,0 0 0,-3 0 0,-2 0-319,-3 0 0,0 0 319,5 0 0,-2 0 0,-31 0 0,-4 0 0,16 0 0,0 0 7,15 0 0,-2 0 1,8 0-8,5 0 0,9 0 0,-5 1 2388,-45 1-2388,47 0 0,-3-1 0,-4 0 0,-7 2 0,-15 4 0,-9 3 0,12-1 0,27-4 0,0 2 0,-25 5 0,-11 4 0,16-2 0,3 4 0,-10 5 0,15-12 0,-18 0 0,-1 0 0,12-3 0,8 0 0,-2 0 0,-9-1 0,-20 3 0,-5 0 0,7-2 0,19-1-1099,13-4 1,6 0 1098,-44 2 0,9 0 0,33-2 1081,-26 2 0,-6 0-1081,-10 1 0,29-1 0,-16 1 0,1 0 0,16-1 0,-27 3-1056,1-1 0,10 0 1056,46-5 0,-17-1 0,-6 0 0,-38 2 0,5-2 0,-1 1 0,38-1 0,2-1 0,-21 0 0,4-1 0,7 0 2523,-7-1-2523,47 1 0,-35 1 0,-5 0 0,7 1 0,-7-1 0,-1 0 0,-4 2 0,39-1 1360,-40-1-1360,31 2 0,-5-1 0,11 1 0,-22-1 0,37-1 2728,-32 1-2728,17-1 0,1-2 0,-51-6 0,49 3 556,-22-5-556,50 6 0,5-34 0,3 10 0,3-26 0</inkml:trace>
</inkml:ink>
</file>

<file path=ppt/ink/ink2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5:12:41.232"/>
    </inkml:context>
    <inkml:brush xml:id="br0">
      <inkml:brushProperty name="width" value="0.05" units="cm"/>
      <inkml:brushProperty name="height" value="0.05" units="cm"/>
      <inkml:brushProperty name="color" value="#5B2D90"/>
    </inkml:brush>
  </inkml:definitions>
  <inkml:trace contextRef="#ctx0" brushRef="#br0">0 12 24575,'12'-3'0,"-7"1"0,6 1 0,-7-1 0,-1 4 0,-1-2 0,0 1 0,0-1 0,0-1 0,0 0 0,-1 0 0,1 1 0,0-1 0,1 0 0,-1 1 0,1-1 0,-1 1 0,1 0 0,0 0 0,4 0 0,-2 0 0,5-1 0,-3 1 0,3 3 0,-2-2 0,2 2 0</inkml:trace>
</inkml:ink>
</file>

<file path=ppt/ink/ink2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5:12:47.700"/>
    </inkml:context>
    <inkml:brush xml:id="br0">
      <inkml:brushProperty name="width" value="0.05" units="cm"/>
      <inkml:brushProperty name="height" value="0.05" units="cm"/>
      <inkml:brushProperty name="color" value="#5B2D90"/>
    </inkml:brush>
  </inkml:definitions>
  <inkml:trace contextRef="#ctx0" brushRef="#br0">0 199 24575,'32'-29'0,"-9"17"0,43-12-2456,-17 22 2456,7-1 0,5 1 0,4 0 0,20-1-1504,-16 1 1,-2 0 1503,10 0-1041,-12-1 0,19-1 0,0 0 0,-17 0 1041,19-2 0,2 1 0,14-1 0,-54 0-1038,-123-1 1,-38 0 1037,18 1 150,19 2 1,-13 0-1,3 1-150,-16 2 0,6 0 0,17 1 0,2-1 849,-22 0 0,16 0-849,50 2 5412,123-3-5412,-40 1 0,3-1 0,17 1 0,-3-1 3861,4-3-3861,-37-10 70,-32 12 0,2-9 0,-26 14 0</inkml:trace>
</inkml:ink>
</file>

<file path=ppt/ink/ink2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5:13:38.307"/>
    </inkml:context>
    <inkml:brush xml:id="br0">
      <inkml:brushProperty name="width" value="0.05" units="cm"/>
      <inkml:brushProperty name="height" value="0.05" units="cm"/>
      <inkml:brushProperty name="color" value="#5B2D90"/>
    </inkml:brush>
  </inkml:definitions>
  <inkml:trace contextRef="#ctx0" brushRef="#br0">190 57 24575,'-3'-12'0,"1"3"0,-1-7 0,2 9 0,0-4 0,2 10 0,1 1 0,-3 3 0,2 0 0,-13 28 0,6-13 0,-9 35 0,8-23 0,-3 49 0,1 7 0,2-17 0,2-7 0,-1 12 0,2-3 0,0 7 0,2-3 0,-2 6 0,0 6 0,0 3 0,-2 8 0,0 6 0,1-22 0,-1 5 0,0 2 0,0-2 0,0-8-2262,0 11 1,1-7 0,-1 3 2261,0 2 0,-1 7 0,1-6 0,2-19 0,2 10-1648,2 6 0,0 3 1648,1-37 0,-1 0 0,1 31 0,1-2 0,6 9 0,-2-12 0,3 15 0,-4-27 0,1 16 0,0 2 0,-1-13 0,-1-4 0,0-1 1717,2 26 0,1 14 0,-2-10-1717,-2-2 0,-2-15 0,0-2 2137,1-4 1,-1 0-2138,1 2-22,-1-9 0,0 8 22,0-1 0,1 7 0,0 13 0,-1 10 0,1-11 0,-1-20 0,1-3-1308,-1 30 1,0-13 1307,-1-42-3,0 18 0,0 7 3,0 20 0,-2-24 0,3-1 0,12 13 0,-6-63 0,13 9 0</inkml:trace>
</inkml:ink>
</file>

<file path=ppt/ink/ink2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5:14:21.161"/>
    </inkml:context>
    <inkml:brush xml:id="br0">
      <inkml:brushProperty name="width" value="0.05" units="cm"/>
      <inkml:brushProperty name="height" value="0.05" units="cm"/>
      <inkml:brushProperty name="color" value="#5B2D90"/>
    </inkml:brush>
  </inkml:definitions>
  <inkml:trace contextRef="#ctx0" brushRef="#br0">0 461 24575,'59'3'0,"0"0"0,-15-3 0,19-7 0,29-4 0,14-4 0,0 0 0,-15 3 0,-3-1 0,-8 2 0,11-3-609,-14 3 0,10-1 0,5 0 0,1-2 1,-2 0-1,-6 0 609,0-1 0,0-2 0,-4 1 0,-5 0 0,-9 2-2550,14-4 0,-2 1 2550,18-4 0,9-3 0,-18 3 0,-1-5 1754,2-10-1754,-26 3 0,-29 17 0,-36 14 1392,-21 27-1392,9 0 0,-1 4 0,-1 3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4:29:06.276"/>
    </inkml:context>
    <inkml:brush xml:id="br0">
      <inkml:brushProperty name="width" value="0.05" units="cm"/>
      <inkml:brushProperty name="height" value="0.05" units="cm"/>
      <inkml:brushProperty name="color" value="#004F8B"/>
    </inkml:brush>
  </inkml:definitions>
  <inkml:trace contextRef="#ctx0" brushRef="#br0">253 93 24575,'-6'-15'0,"-3"-17"0,5 17 0,-3-10 0,8 20 0,5 9 0,4 25 0,1 0 0,-4 38 0,-1 27 0,-2-13 0,0 12-531,-1-16 1,1 12 0,-3-13 530,-2 9 0,-2-21 0,-1 6 0,-2 11 0,-1 2 0,0-7 0,0-4 0,-1-11 0,0-10 0,0-17 0,-4-27 0,5-17 0,-16-45 0,-10-33 0,5 14 0,2 7 0,0-4 0,-6-14 0,10 23 0,14 33 1591,4 14-1591,0-6 0,10 24 0,24 42 0,-11-16 0,21 45 0,-25-42 0,32 43 0,7 3 0,-15-33-735,12 24 1,0-16 734,-25-57 0,38-46 0,6-13 0,-16 17 0,14-18 0,-4-1 0,-33 21 0,11-20 0,-8 12 0,1 1 0,-22 46 0,-5 30 0,-7-5 0,-2 9 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4:31:35.791"/>
    </inkml:context>
    <inkml:brush xml:id="br0">
      <inkml:brushProperty name="width" value="0.05" units="cm"/>
      <inkml:brushProperty name="height" value="0.05" units="cm"/>
      <inkml:brushProperty name="color" value="#004F8B"/>
    </inkml:brush>
  </inkml:definitions>
  <inkml:trace contextRef="#ctx0" brushRef="#br0">3372 64 24575,'-16'-10'0,"5"4"0,-5-3 0,-5 1 0,11 4 0,-10-3 0,4 5 0,3-1 0,-50-2 0,-5 1 0,-25-1 0,8 4 0,-9 5 0,10 6 0,28-2 0,2 1 0,-19 5 0,-25 5 0,15-10 0,33-3 0,-2 1 0,0-1 0,1 0 0,-46 11 0,44-8 0,1 0 0,-35 9 0,3-3 0,4 1 0,-14 6 0,41-9 0,1 1 0,-36 10 0,27-9 0,2-2 0,-21 2 0,24-5 0,1 0 0,-5-1 0,-2 8 0,-1 4 0,-12 13 0,14-9 0,1 3 0,-19 21 0,26-13 0,6-5 0,14-9 0,-16 6 0,-5 13 0,-1 3 0,-11 3-708,13-3 0,9-6 708,33-22 0,0 0 0,-9 15 0,-7 18 0,-5 13 0,-3 27 0,20-33 0,2-2 0,-3 15 1416,3 9-1416,11-50 0,1-8 0,-4 56 0,1-24 0,-2 36 0,1-22 0,-1 5 0,1 10 0,6 1 0,8 4 0,7-17 0,-1-19 0,1 0 0,9 14 0,-5-17 0,1-1 0,14 11 0,16 10 0,16-4 0,-25-29 0,3-1 0,6 1 0,7-3 0,8-5 0,8-2 0,-7-2 0,-12-3 0,-1-1 0,32 3 0,-6-4 0,-27-9-2262,32-4 1,25-1 0,-13-1 2261,-36-1 0,0 1 0,32 0 0,14 0 0,-10-5-1538,-12-9 0,-13-2 1538,9-1 0,-20 4 0,10-2 0,7-4 0,13-6 0,11-5 0,-1-1 0,-13 5-174,4 0 0,1 0 174,-8 1 0,19-6 0,2 0 0,-10 2 0,-25 8 2912,5-3-2912,-2 2 0,-2 0 0,-4-2-605,7-16 1,15-14-1,-11 7 605,-26 17 0,-1 0 0,22-14 0,9-7 0,-14 3-774,-28 8 1,-9 5 773,5-5 166,8-6 0,3-12-166,-13-4 0,-1-8 0,-3 7-193,-3 14 1,-1 1 192,3-13 0,1-6 0,-6 6 3180,4-32-3180,-14 44 0,5-15 0,0 1 0,-5 21 0,-9-20 0,-3-18 0,-3 14 0,-1 1 0,-8-4 0,-6-13 0,-1 20 0,-4 28 0,-24-30 1507,16 31-1507,4 7 0,-46-37 0,-8-3 0,23 22 0,-15-15 0,-4 2 0,-5 24 0,33 14 0,-18-2 0,-1 2 0,12 7 0,-26 4 0,-23 1 0,18 2 0,7 1 1017,10 0 0,-12 1 1,18 2-1018,23 3 0,13-2 0,-49 5 0,36-4-1075,-36 3 0,-35 5 0,-7 1 0,23-3 1075,29-3 0,0-1 0,-20 4 0,-19 1 0,0 0 0,18-2-1049,9-2 1,14-2 1048,-11 2-937,-10 2 0,0 0 937,16 2 0,-19 7 0,-5 4 0,38-8 0,1 1 0,-34 10 0,0-1 0</inkml:trace>
</inkml:ink>
</file>

<file path=ppt/ink/ink3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5:08:55.985"/>
    </inkml:context>
    <inkml:brush xml:id="br0">
      <inkml:brushProperty name="width" value="0.025" units="cm"/>
      <inkml:brushProperty name="height" value="0.025" units="cm"/>
      <inkml:brushProperty name="color" value="#5B2D90"/>
    </inkml:brush>
  </inkml:definitions>
  <inkml:trace contextRef="#ctx0" brushRef="#br0">226 0 24575,'-8'18'0,"1"1"0,-19 41 0,13-27 0,-13 30 0,5-15 0,1 1 0,-1 2 0,-9 20 0,8-18 0,4-7 0,10-25 0,2-6 0,9-17 0,-1-2 0,2-3 0,-2-2 0,4-10 0,8-30 0,1-6 0,-1 9 0,2-9 0,0 4 0,-6 27 0,12-19 0,-1 5 0,12-16 0,-19 34 0,0 1 0,-12 17 0,5-8 0,-3 4 0,4-5 0,-2 10 0,-4 1 0,3 2 0,-1-1 0,14 11 0,5 6 0,21 26 0,3 6 0,-5-7-620,1 4 1,-5-3 619,-20-22 0,27 34 0,-11-15 0,30 33 0,-41-47 0,1-2 0,-23-24 0,-2-5 0,-2-6 1239,-2-1-1239,-1-3 0,-1 3 0,-1 1 0</inkml:trace>
</inkml:ink>
</file>

<file path=ppt/ink/ink3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5:08:57.810"/>
    </inkml:context>
    <inkml:brush xml:id="br0">
      <inkml:brushProperty name="width" value="0.025" units="cm"/>
      <inkml:brushProperty name="height" value="0.025" units="cm"/>
      <inkml:brushProperty name="color" value="#5B2D90"/>
    </inkml:brush>
  </inkml:definitions>
  <inkml:trace contextRef="#ctx0" brushRef="#br0">83 0 24575,'-7'6'0,"1"-1"0,3-3 0,-1 0 0,-12 14 0,9-10 0,-10 9 0,13-12 0,-1 1 0,0 6 0,2-4 0,-1 4 0,4-2 0,-1 11 0,1 9 0,10 41 0,2 7 0,-3-17 0,3 9 0,2 2 0,0 4 0,-7-39 0,7 38 0,-10-51 0,0-1 0,11 67 0,-2-15 0,-3-15 0,-1-1 0,2 3 0,-3-12 0,5 22 0,1 1 0,-3-15 0,0 1 0,4 21 0,-2-7 0,1-1 0,-3-12-473,-1-5 1,0-6 472,-5-24 0,1 1 0,6 27 0,0 5 0,-1-9 0,6 33 0,6 25 0,-4-18 0,0-5 0,-1-1 0,2 15 0,-3-20 0,-4-23-731,5 33 731,-12-60 0,7 40 0,0 0 0,0 7 0,-1 1 0,1 0 454,-5-22 1,-1-5-455,-1-10 0,6 39 0,1-2 0,2 21 0,0 0 0,-1-12 0,-3-11 0,0-4 0,-3-19 383,-1 1 1,1 4-384,5 45 0,-5-24 0,1 12 0,-1-12 0,-3-24 0,0-1 0,2 35 0,-1-6 0,-4-25 0,1-2 0,-1 5 0,0-5 0,0 6-1696,0 10 0,1 14 0,-1 0 0,1-12 1696,-1-5 0,0-2 0,0 16 0,1 7 0,-1-19 0,1-17 0,1 22 0,0 8 0,0-16 0,1 4 0,0 15 0,1 11 0,0-4 0,-1-20 0,0-4 0,0 3 0,2 21 0,0 4 0,0-7 0,0 0 0,1 3 0,-1-17 0,0 13 0,0 3 0,0-5 0,-1-14-1875,1 4 1,-1-2 1874,0 1 0,0 13 0,1-4 0,-2-19 0,-1 4 1989,4 25 1,2 9-1990,-3-19 0,1 0 0,-2-12 0,2 2 0,-1-2-574,2 18 0,0-5 574,-3-23 0,1-1 0,-1-5 0,1 11 0,2 4 0,3 19 0,2 10 0,-1 2 0,0-8 0,-3-16 612,3 16 1,-1 0-613,-1-17 0,1 14 0,1 7 0,1 2 0,-1-6 0,-1-13 0,1 8 0,0-9 0,-2-7-1353,1 7 0,0-1 1353,0-3 0,1 5 0,-2-9 0,-1-14 0,1 0-10,2 12 0,3 9 0,1-2 10,-3-8 0,1 0 0,3 9-747,2 6 1,3 14-1,2 3 1,-2-5 0,-3-13 746,5 15 0,-2-4 0,3 7 0,2 6 0,-7-21 1932,-4-12-1932,-5-12 0,0 2 0,-3-10 0,-1 1 1533,-1 19 0,-5-7-1533,-8-16 290,-7-25 1,3-42 0,3-14 0</inkml:trace>
</inkml:ink>
</file>

<file path=ppt/ink/ink3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5:08:59.916"/>
    </inkml:context>
    <inkml:brush xml:id="br0">
      <inkml:brushProperty name="width" value="0.025" units="cm"/>
      <inkml:brushProperty name="height" value="0.025" units="cm"/>
      <inkml:brushProperty name="color" value="#5B2D90"/>
    </inkml:brush>
  </inkml:definitions>
  <inkml:trace contextRef="#ctx0" brushRef="#br0">1 1594 24575,'53'-1'0,"-3"-1"0,-18 0-2458,29-3 0,29-3 1,6-2-1,-16 3 1713,-16 1 0,6-1 745,8-1 0,23-3 0,12-2 0,0 1 0,-10 1 0,-21 2-939,-2-1 1,-4 2 938,3-2 0,12-1 0,-1 0 0,-16 2 0,-18 3 0,0 1 162,15-2 1,14-1 0,5 0 0,-5 0-163,7-1 0,-2 0 0,18-1-292,-29 3 0,13-1 0,10-1 0,6 0 0,2 0 0,0 0 0,-6 0 0,-7 1 0,-12 0 292,20-1 0,-15 2 0,-1-1 0,11 0 37,-11 0 1,9 0 0,5 0 0,1 0 0,-4 0 0,-8 1 0,-14 1-38,3 1 0,-13 0 0,11 0-27,1 1 0,12-2 1,6 0-1,3 0 1,-3 0-1,-7 1 27,-7 0 0,-4 0 0,-1-1 0,1 1 0,5 0-144,7 0 1,5-1 0,3 0-1,-1 0 1,-4 0 0,-8 1 143,-1-1 0,-9 1 0,1-1 0,8 0 0,4 0 0,8-1 0,5 1 0,2-1 0,-1 0 0,-5 0 0,-13 1 0,-5 0 0,0 1 0,1-1 0,5 0 0,7 0 0,-7 0 0,8-1 0,5 0 0,4 0 0,2 0 0,0 0 0,-1-1 0,-4 1 0,-5 1 0,-7 0 0,13-1 0,-7 0 0,-4 1 0,-2 0 0,1-1 0,1 1 0,5-1 0,1 0 0,1 0 0,-2 0 0,-3 1 0,-6-1 0,7 1 0,-9 0 0,1-1 0,12 0-28,-16 0 1,9 0 0,5 0 0,4-2 0,0 1 0,-2 0 0,-6 1 0,-7 0 27,3 0 0,-8 1 0,-3 0 0,3 0 0,8-1 181,-5 1 1,6-1 0,5-1 0,2 0-1,1 0 1,-2 1 0,-4 0 0,-6 0-182,21-1 0,-2 1 0,-5 1 0,-8 0 0,-9 0-106,-10 2 1,-9 0-1,7-1 106,9 0 0,12-1 0,3 1 0,-6-1 0,-17 2 501,1 1 1,-10 1-502,2-1 0,3 1 1140,23-1 1,8 0-1141,-15 1 0,4 0 0,-3 0 0,-18 0 0,-2 0 0,17 0 0,-13 1 0,14-1 0,12 1 0,8-1 0,3 1 0,2-1 0,-4 0 0,-5 1 0,-11 0 0,-13-1-733,30 1 0,-18-1 0,16 0 733,-28 1 0,13 0 0,9 0 0,4-1 0,2 1 0,-3 0 0,-6-1 0,-10 1 0,-13 0 0,13-1 0,-15 1 0,5-1 396,1 1 1,4 0 0,2 0 0,2-1-397,9 1 0,1-1 0,5-1 0,5 1-211,-10 0 1,8 0 0,3 0 0,0 0 0,-4 0 0,-8 0 210,3 0 0,-9 0 0,0 0 0,4 0 0,1 0 0,6 0 0,1-1 0,-7 1 0,-12 0 363,11 0 1,2 0-364,-21-1 0,15 0 0,9-1 0,3 0 0,-2 0 0,-9 1 0,-13 0 0,1 0 0,-13 0 0,12 0 0,5-1 0,17 0 0,6 0 0,-3-1 0,-10 1 0,-20 0 0,-11-1 0,-8 0 759,26-2 0,4-2-759,6 0 0,3-1 0,-19 2 0,3-1 0,-6 2 0,-1-1 0,-3 1 0,9-2 0,-9 2 0,-27 3 0,11-2 4520,-44 6-4520,7 0 0,4 1 0,4-1 6760,62 9-6760,-41-5 0,37 2 0,1-1 0,-33-2 74,49 0-74,-41-2 0,-20-1 0,42 1 0,-47-1 0,9 0 0,-14 0 0,13 0 0,-1 0 0,18 1 0,-30-1 0,1 1 0,-23-1 0,1 0 0,-9-2 0,-24-6 0,-25-5 0,-28-8 0,-8-1 0,32 7 0,1 0 0,-25-5 0,-2-2 0,4-3 0,10 1 0,5 3 0,3 0 0,3 0 0,12 2 0,-23-9 0,26 8 0,-9-3 0,50 19 0,5 3 0,11 6 0,20 9 0,3 0 0,24 4 0,18 6 0,-9-5 0,12 5-437,19 4 0,-4-2 437,-33-11 0,-6-3 0,5 2 0,-9-2 0,2 0 0,23 5 0,-3-1 0,8 3 0,-16-6 0,-34-5 0,3 2 874,-21-7-874,14 6 0,-24-8 0,-1 0 0,0 1 0,-6 10 0,-8 11 0,-31 42 0,-6 9 0,8-11-1231,-7 10 0,3-6 1231,27-36 0,-39 34 0,-7 3 0,14-17 0,-23 18 0,1-9 0,33-46 0,-12 0 0</inkml:trace>
</inkml:ink>
</file>

<file path=ppt/ink/ink3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5:11:59.924"/>
    </inkml:context>
    <inkml:brush xml:id="br0">
      <inkml:brushProperty name="width" value="0.05" units="cm"/>
      <inkml:brushProperty name="height" value="0.05" units="cm"/>
      <inkml:brushProperty name="color" value="#5B2D90"/>
    </inkml:brush>
  </inkml:definitions>
  <inkml:trace contextRef="#ctx0" brushRef="#br0">350 95 24575,'-23'-43'0,"2"7"0,13 27 0,-2 3 0,-61 17 0,22 19 0,-5 22 0,5 6 0,13 10-831,18-12 1,8-3 830,11-13 0,12 13 0,2 2 0,3-1 0,-1-2 0,4-1 0,24 0 0,2-26 0,7-6 0,40 1 0,-28-29 0,-5-15 0,-26-13 0,-9-11 0,-2-25 0,-7 0 0,-3-7 1059,-8-7-1059,-4 79 0,1 2 0,44 24 0,13 12 0,-23-13-460,23 12 1,-5 0 459,-39-18 0,18 15 0,-13-7 574,15 10-574,-22-18 0,16-21 0,-10-13 0,22-34 0,-23 29 0,3-7 947,-17 36-947,1 2 0,43 36 0,-28-24 0,33 26 0,-35-31 0,13-1 0,0-10 0,29-39 0,-26-2 0,-6-11 0,-4-3 0,-9 3 0,0-25 0</inkml:trace>
</inkml:ink>
</file>

<file path=ppt/ink/ink3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5:12:00.840"/>
    </inkml:context>
    <inkml:brush xml:id="br0">
      <inkml:brushProperty name="width" value="0.05" units="cm"/>
      <inkml:brushProperty name="height" value="0.05" units="cm"/>
      <inkml:brushProperty name="color" value="#5B2D90"/>
    </inkml:brush>
  </inkml:definitions>
  <inkml:trace contextRef="#ctx0" brushRef="#br0">0 171 24575,'5'-5'0,"-1"6"0,4 3 0,-1 7 0,14 31 0,2 7 0,-5-13 0,6 12 0,-1-2 0,-8-23 0,4 1 0,0-14 0,-2-4 0,-7-21 0,9-31 0,0-7 0,-1 3 0,1-8 0,3 12 0,0 39 0,32 64 0,-27-22 0,23 31 0,-42-58 0,20-4 0,20-53 0,-14 35 0,7-38 0,-37 52 0,26 11 0,-8-4 0,15 5 0,16-21 0,-35 1 0,26-14 0,-39 7 0,-1-44 0,-8 11 0,-17-29 0,9 50 0,-10 16 0,20 29 0,4 48 0,8-12 0,12 7 0,3-1 0,-2-14 0,24 12 0,-38-59 0,23-46 0,-17 20 0,15-35 0</inkml:trace>
</inkml:ink>
</file>

<file path=ppt/ink/ink3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5:12:03.712"/>
    </inkml:context>
    <inkml:brush xml:id="br0">
      <inkml:brushProperty name="width" value="0.05" units="cm"/>
      <inkml:brushProperty name="height" value="0.05" units="cm"/>
      <inkml:brushProperty name="color" value="#5B2D90"/>
    </inkml:brush>
  </inkml:definitions>
  <inkml:trace contextRef="#ctx0" brushRef="#br0">1 9559 24575,'6'-1'0,"0"1"0,-2-1 0,17-5 0,-3 0 0,50-18 0,-39 13 0,26-10 0,-31 11 0,29-10 0,2 0 0,1 1 0,2-1 0,22-5 0,-12 3 0,-1 0 0,10-4 0,-33 11 0,7-3 0,18-10 0,10-6 0,-10 6 0,24-8 0,-22 7 0,12-4 0,-5 2 0,5-1 0,-9 5 0,19-7-1459,-13 4 1,-8 1 1458,-27 12 0,4-2 0,5-2 0,6-2 0,0 0 0,-5 1 0,9-2-1455,13-8 1,18-6 0,-1 0-1,-18 7 1455,-21 9 0,-2 0 0,13-6 0,14-4 0,-2-1 0,-16 8 0,14-9 0,-1-2 0,16-9 0,-10 4-811,-19 11 1,-1-1 810,18-9 0,9-5 0,-15 6 0,2-8-646,1-4 0,6-4 646,-18 11 0,1-1 0,17-12 0,-1 1 0,-21 13 0,-7 4 0,14-10 0,-14 11 0,9-8 0,-7 4 0,7-6 0,2-2 0,-5 3 0,-1 3 0,-3 2 0,9-7 0,5-3 0,11-11 0,7-4 0,0 0 0,-7 5 0,-13 11 0,-9 6 0,-8 7 0,4-3-551,16-13 0,10-7 1,-5 3-1,-18 13 551,-1-1 126,-7 1 0,14-15 0,2-3 0,-8 8-126,3-4 0,0 0 0,-6 6 0,8-6 0,1-3 0,-5 1 0,9-16 0,-3-1 0,-10 11-505,-15 18 0,-1 0 505,15-17 0,6-10 0,-11 13 0,-1-4 754,-11 11 0,5-12 0,0 2-754,3-9 0,6-10-153,-10 18 1,9-15 0,3-6-1,1-1 1,-4 5 0,-7 13 152,-1 0 0,-5 10 0,3-6-188,1 0 0,5-10 1,1 0-1,-4 7 0,-9 16 188,13-17 370,2 1 1,11-14 0,-2 3-371,-16 23 0,-1 3 0,5-8 0,2-4 0,6-10 0,3-3 0,-2 3 0,-7 9 0,0 2 0,-6 8 0,3-7 0,7-11 0,3-9 0,0 1 0,-7 8 0,-11 17 0,-5 6 0,4-9-413,7-13 1,6-13-1,1-5 1,-2 5 0,-8 14 412,5-10 0,-4 4 0,-6 12 0,3-8 0,-2 4 0,-8 17 2764,-2 4-2764,5-9 0,3-7 1827,-4 11 1,2-2-1828,13-29 0,2-2 847,-4 14 1,-1 1-848,3-7 0,0 4 0,-12 19 0,0 1 0,10-20 0,-4 8 0,-11 17 6158,9-17-6158,-26 47 0,18-33 0,-8 14 0,18-34 0,-15 31 0,0 0 0,-7 16 626,-2 5-626,-4 9 0,2-4 0,-7 12 0,1-3 0,-4 8 0,23 15 0,-10-4 0,18 11 0,-16-8 0</inkml:trace>
</inkml:ink>
</file>

<file path=ppt/ink/ink3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5:14:17.035"/>
    </inkml:context>
    <inkml:brush xml:id="br0">
      <inkml:brushProperty name="width" value="0.05" units="cm"/>
      <inkml:brushProperty name="height" value="0.05" units="cm"/>
      <inkml:brushProperty name="color" value="#5B2D90"/>
    </inkml:brush>
  </inkml:definitions>
  <inkml:trace contextRef="#ctx0" brushRef="#br0">1 8780 24575,'61'-33'0,"0"0"0,-4 3 0,-7 3 0,-5 3-2053,1 0 2053,1-2 0,20-8 0,5-1 0,0-2 0,-1 1 0,0 1 0,2-3 0,-3 0 0,4-2 0,-17 9 0,0-1-1431,16-9 1,-5 2 1430,-1-1 0,-20 11 1105,20-14-1105,-9-3 0,10-13 0,-2 2 0,6-6 0,4-6-1105,-17 14 1,8-9 0,4-3-1,-5 2 1,-10 10 1104,8-10 0,-5 4 0,-2 3 0,4-4 0,-9 10 605,18-12-605,-22 18 0,7-8 0,-3 2 0,8-9 0,4-6-649,-3-1 0,9-12 1,-1 0-1,-12 12 649,-6 8 0,-4 3 0,3-7 0,2-4 0,-9 14 0,-2 7 0,14-15 0,7-9 0,-12 12 0,0-1 872,15-15 0,-3 2-872,-23 27 0,1-6 0,6-13 0,7-13 0,1-3 0,-9 13 0,-3 3 0,0 1 0,1-1 0,5-8 0,3-5 0,-1 0 0,-7 7 0,2-5 0,-2 1 0,-3 5 0,-5 11 0,-1-1 0,3-3 0,-3 5 0,11-17 0,5-10 0,3-2 0,-3 3 0,-6 11 0,-11 17 743,0 2 0,-3 5-743,17-30 0,8-10 0,-11 18 0,-7 14-496,-1 3 0,7-10 0,-3 4 496,-3 7 0,-1 0 0,1-3 0,5-4 0,0-3 779,9-10 1,2-2 0,-3 2-780,-12 12 0,-1 2 0,2-5 0,2 0 0,4-5 0,0-2 0,-2 1 0,-4 1 0,-1-1 0,-2 2 0,-3 3 0,11-24 0,-1-1 0,-1 1 0,3-5 0,-4 6 0,-3 3 0,-1 2 0,1 3 0,2-4 0,-2 8 0,-5 10 0,-1 5 0,4-7 0,0 4 0,12-14-1462,-6 3 0,6-15 0,-5 10 1462,-12 25 0,1 0 0,11-26 0,5-11 0,-12 21 2798,-14 25-2798,3-9 0,0-2 0,3-7 0,-4 8 0,0 0 0</inkml:trace>
</inkml:ink>
</file>

<file path=ppt/ink/ink3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5:11:56.885"/>
    </inkml:context>
    <inkml:brush xml:id="br0">
      <inkml:brushProperty name="width" value="0.05" units="cm"/>
      <inkml:brushProperty name="height" value="0.05" units="cm"/>
      <inkml:brushProperty name="color" value="#5B2D90"/>
    </inkml:brush>
  </inkml:definitions>
  <inkml:trace contextRef="#ctx0" brushRef="#br0">610 203 24575,'-5'-6'0,"3"3"0,-1-2 0,1 4 0,1-2 0,-4-4 0,2 2 0,-2-3 0,-9-16 0,9 13 0,-10-15 0,12 19 0,-17-34 0,12 26 0,-12-22 0,18 34 0,-3 6 0,1 1 0,-6 20 0,4-3 0,-19 52 0,-11 33 0,4-17 0,0 0 0,4-5 0,-4 15 0,-5-18 0,-3-33 0,3-13 0,8-3 0,-44 35 0,64-65 0,-21-75 0,21 43-444,-13-58 444,25 62 0,14-29 0,-3 29 0,8-16 0,59 75 0,-50-17 0,49 33 0,-56-21 0,14 5 0,2 1 0,-2-3 0,38 23 0,-25-66 0,-23 2 444,45-24-444,-30-2 0,0 1 0,4-17 0,-32 36 0,4 0 0,-15 20 0,0 5 0,2-7 0,-4-2 0,1-1 0</inkml:trace>
</inkml:ink>
</file>

<file path=ppt/ink/ink3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5:11:57.115"/>
    </inkml:context>
    <inkml:brush xml:id="br0">
      <inkml:brushProperty name="width" value="0.05" units="cm"/>
      <inkml:brushProperty name="height" value="0.05" units="cm"/>
      <inkml:brushProperty name="color" value="#5B2D90"/>
    </inkml:brush>
  </inkml:definitions>
  <inkml:trace contextRef="#ctx0" brushRef="#br0">11 19 24575,'-6'-1'0,"1"-1"0,8 1 0,-1 0 0,3 1 0,-1 1 0,24-5 0,-16 1 0,18-4 0</inkml:trace>
</inkml:ink>
</file>

<file path=ppt/ink/ink3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5:11:57.581"/>
    </inkml:context>
    <inkml:brush xml:id="br0">
      <inkml:brushProperty name="width" value="0.05" units="cm"/>
      <inkml:brushProperty name="height" value="0.05" units="cm"/>
      <inkml:brushProperty name="color" value="#5B2D90"/>
    </inkml:brush>
  </inkml:definitions>
  <inkml:trace contextRef="#ctx0" brushRef="#br0">352 27 24575,'-7'-13'0,"0"2"0,2 8 0,-25 17 0,14-4 0,-20 12 0,22-7 0,-4 7 0,4 4 0,3 9 0,56 50 0,-14-37 0,33 27 0,-10-29 0,-32-26 0,16 15 0,-31-20 0,-28 22 0,-3-9 0,-17 10 0,-40-16 0,-3-8 0,31-5 0,-29-8 0,17-12 0,62-8 0,4-24 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4:32:23.210"/>
    </inkml:context>
    <inkml:brush xml:id="br0">
      <inkml:brushProperty name="width" value="0.05" units="cm"/>
      <inkml:brushProperty name="height" value="0.05" units="cm"/>
      <inkml:brushProperty name="color" value="#004F8B"/>
    </inkml:brush>
  </inkml:definitions>
  <inkml:trace contextRef="#ctx0" brushRef="#br0">0 251 24575,'33'-39'0,"-15"22"0,24-28 0,22 0 0,-32 23 0,35-22 0,-36 27 0,0 4 0,20 5 0,-55 59 0,20-27 0,-50 41 0,16-45 0,5-6 0,-12 20 0,46 13 0,-21-9 0,35 8 0,-18-20 0,1 33 0,-18 4 0,-23-9 0,-7-3 0,-6 1 0,-35 3 0,43-44 0,-20-6 0,17-3 0,-10-9 0,29-2 0</inkml:trace>
</inkml:ink>
</file>

<file path=ppt/ink/ink3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5:11:57.829"/>
    </inkml:context>
    <inkml:brush xml:id="br0">
      <inkml:brushProperty name="width" value="0.05" units="cm"/>
      <inkml:brushProperty name="height" value="0.05" units="cm"/>
      <inkml:brushProperty name="color" value="#5B2D90"/>
    </inkml:brush>
  </inkml:definitions>
  <inkml:trace contextRef="#ctx0" brushRef="#br0">93 45 24575,'-4'-10'0,"1"-4"0,2 10 0,1-4 0,-6 6 0,2 2 0,-5-2 0,3 2 0,-5 0 0,-2-2 0,-4 1 0,-2 0 0</inkml:trace>
</inkml:ink>
</file>

<file path=ppt/ink/ink3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5:14:09.387"/>
    </inkml:context>
    <inkml:brush xml:id="br0">
      <inkml:brushProperty name="width" value="0.05" units="cm"/>
      <inkml:brushProperty name="height" value="0.05" units="cm"/>
      <inkml:brushProperty name="color" value="#5B2D90"/>
    </inkml:brush>
  </inkml:definitions>
  <inkml:trace contextRef="#ctx0" brushRef="#br0">11 50 24575,'-7'-13'0,"4"1"0,4 2 0,78-1 0,-28 9-587,5 0 1,5 3 586,-10 4 0,10 5 0,13 5 0,20 7 0,9 3 0,-2-1 0,-12-2 0,1-2 0,-8-1 0,8 3 0,-3 0 0,10 2 0,3 1 0,-2 0 0,-10-2 0,14 4 0,-9-2 0,-12-4-1970,-22-5 1,-2-1 1969,15 2 0,7 3 0,-11-4 0,24 2-467,-21-5 0,2 0 467,21 3 0,-25-5 0,-12-3 0,-38-7 0,-3-3 0,-28-15 0,-10-11 0,1-4 0,-3-5 0</inkml:trace>
</inkml:ink>
</file>

<file path=ppt/ink/ink3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5:14:09.726"/>
    </inkml:context>
    <inkml:brush xml:id="br0">
      <inkml:brushProperty name="width" value="0.05" units="cm"/>
      <inkml:brushProperty name="height" value="0.05" units="cm"/>
      <inkml:brushProperty name="color" value="#5B2D90"/>
    </inkml:brush>
  </inkml:definitions>
  <inkml:trace contextRef="#ctx0" brushRef="#br0">1665 1 24575,'-81'49'0,"-1"0"0,6-3 0,10-2 0,9 7-1639,15-7 1,-15 17-1,-8 8 1,-2 4 0,5-7-1,10-11 894,-12 12 0,0 0 779,13-14 0,-9 13 0,-6 4 0,2-1 0,7-8 0,12-15-34,3-7 0,8-9 1029,-21 19-1029,-15 10 0,26-24 0,-11 2 0,0 0 0,13-10 0,-7 7 0,11-13 0,36-23 0,34-66 0,-14 34 0,28-52 0</inkml:trace>
</inkml:ink>
</file>

<file path=ppt/ink/ink3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5:14:12.993"/>
    </inkml:context>
    <inkml:brush xml:id="br0">
      <inkml:brushProperty name="width" value="0.05" units="cm"/>
      <inkml:brushProperty name="height" value="0.05" units="cm"/>
      <inkml:brushProperty name="color" value="#5B2D90"/>
    </inkml:brush>
  </inkml:definitions>
  <inkml:trace contextRef="#ctx0" brushRef="#br0">309 182 24575,'-15'-15'0,"1"2"0,-18 6 0,19 7 0,-11 17 0,45 37 0,13 8 0,-13-8-746,11 9 1,-2-5 745,-21-32 0,-6 49 0,-18-27 0,-33 34 0,-19-63 0,-21-26 0,16-36 1491,21-15-1491,32 15 0,50 26 0,20 33 0,6 5 0,6 3 0,-12-7 0,-1-2 0,0 8 0,1-15 0,17-49 0,4-32 0,-14 9 0,-4-3 0,-17 7 0,7-19 0,-5 1 0,-16 21 0,-23 10 0,-5-41 0,1 82 0,-21 58 0,13 23 0,9-1 0,3 15 0,1-10 0,0-20 0,2-1-1134,8 42 0,2-15 1134,-9-59 0,-5 9 0,-4-23 0,-6 3 0,0-26 0</inkml:trace>
</inkml:ink>
</file>

<file path=ppt/ink/ink3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5:14:13.147"/>
    </inkml:context>
    <inkml:brush xml:id="br0">
      <inkml:brushProperty name="width" value="0.05" units="cm"/>
      <inkml:brushProperty name="height" value="0.05" units="cm"/>
      <inkml:brushProperty name="color" value="#5B2D90"/>
    </inkml:brush>
  </inkml:definitions>
  <inkml:trace contextRef="#ctx0" brushRef="#br0">0 155 24575,'62'-31'0,"0"0"0,15-11 0,19 18-2668,-53 16 2668,2 0 0,0 2 0,-1 1 0</inkml:trace>
</inkml:ink>
</file>

<file path=ppt/ink/ink3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5:14:13.350"/>
    </inkml:context>
    <inkml:brush xml:id="br0">
      <inkml:brushProperty name="width" value="0.05" units="cm"/>
      <inkml:brushProperty name="height" value="0.05" units="cm"/>
      <inkml:brushProperty name="color" value="#5B2D90"/>
    </inkml:brush>
  </inkml:definitions>
  <inkml:trace contextRef="#ctx0" brushRef="#br0">73 74 24575,'-15'-8'0,"2"1"0,-10-18 0,15 14 0,-6-10 0,47 20 0,-15 1 0,25 3 0</inkml:trace>
</inkml:ink>
</file>

<file path=ppt/ink/ink3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5:14:14.969"/>
    </inkml:context>
    <inkml:brush xml:id="br0">
      <inkml:brushProperty name="width" value="0.05" units="cm"/>
      <inkml:brushProperty name="height" value="0.05" units="cm"/>
      <inkml:brushProperty name="color" value="#5B2D90"/>
    </inkml:brush>
  </inkml:definitions>
  <inkml:trace contextRef="#ctx0" brushRef="#br0">587 183 24575,'-4'-47'0,"-1"25"0,-9-16 0,-2 33 0,-54 39 0,41-16 0,-37 30 0,57-25 0,26 53 0,15-10 0,2 19 0,0 0 0,-2-15-429,-10-12 1,-14-10 428,-28-34 0,-71 11 0,8-17 0,2-9 0,-1-7 0,-10-23-1307,13-8 1307,55 4 0,54-18 0,16 29 800,18-17-800,15 45 0,-3 9 0,1-3 0,-12-37 0,-4-9 0,-8 5 682,-10-12 0,-9-4-682,-23-1 0,-9-3 0,-2 0 0,0-2 0,-6-24 0,-5 114 0,7-15 0,-1 28 0,11-18 0,37 36 0,-8-37 0,14 21 0,-26-53 0,-15 0 0,4 5 0,0 23 0,44 53 0,-32-37 0,26-27 0,-1-14 0,-25-21 0,34-38 0,-48 44 0,-1 4 0,-1 1 0,3 2 0,59 32 0,-45-21 0,44 24 0,-66-31 0,-34-69 0,15 43 0,-29-52 0,-2 43 0,26 19 0,-20-12 0,55 41 0,15 0 0,58 11 0,-14-14 0,20-7 0,-51-2 0,3 72 0,-32-37 0,8 58 0,-12-47 0,4 26 0,-2-15 0,-13-35 0,-2-27 0,-14-45 0,2-17 0,0-4 0,-1-14 0,1 12 0,2-2 0,10 21 0,3 9 0,4 8 0,7-25 0,4 53 0,64 19 0,-32 5 0,8 15 0,-9 9 0,-38 13 0,-33-3 0,-11-4 0,-11-7 0,-43 1 0</inkml:trace>
</inkml:ink>
</file>

<file path=ppt/ink/ink3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5:14:15.090"/>
    </inkml:context>
    <inkml:brush xml:id="br0">
      <inkml:brushProperty name="width" value="0.05" units="cm"/>
      <inkml:brushProperty name="height" value="0.05" units="cm"/>
      <inkml:brushProperty name="color" value="#5B2D90"/>
    </inkml:brush>
  </inkml:definitions>
  <inkml:trace contextRef="#ctx0" brushRef="#br0">76 58 24575,'-31'-29'0,"1"5"0,15 19 0</inkml:trace>
</inkml:ink>
</file>

<file path=ppt/ink/ink3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5:14:24.164"/>
    </inkml:context>
    <inkml:brush xml:id="br0">
      <inkml:brushProperty name="width" value="0.05" units="cm"/>
      <inkml:brushProperty name="height" value="0.05" units="cm"/>
      <inkml:brushProperty name="color" value="#5B2D90"/>
    </inkml:brush>
  </inkml:definitions>
  <inkml:trace contextRef="#ctx0" brushRef="#br0">6234 505 24575,'-7'-7'0,"-41"-28"0,22 18 0,-34-21 0,32 25 0,-30-5 0,-5 0 0,-4 0-3372,-19-3 1,-1 2 3371,10 7 0,13 2 0,-14 0-330,3 2 0,-13 0 1,-4 1-1,6 0 330,-7 0 0,2 1 0,-11 1 0,14 0 0,-11 0 0,-5 0 0,-2 1 0,4 0 0,8 0 0,-5 2 0,8 0 0,1 1 0,-8-1 0,9 2 0,-5-1 0,-4 0 0,0 1 0,3-1 0,7 2 0,-6-1 0,7 0 0,-1 1 0,-10 1 0,9 2 0,-11 1 0,-6 1 0,-1 1 0,3 0 0,6-1 0,12 0-752,1 0 0,10 0 1,3 0-1,-8 1 752,-8 1 0,-8 1 0,-2 0 0,5 1 0,9 0 0,-7 3 0,8-1 0,12-1-355,19-2 0,0 0 355,-17 3 0,-9 1 0,2 4 0,9 3 0,1 2 0,3 1 0,-16 4 0,-3 6 0,-4 6 0,-7 6 0,12 1 0,11-1 0,10 8 0,11 6 0,3 9 0,8-4 0,8-8 0,15 5-399,25 14 0,16 15 0,7 1 0,-4-18 399,-3-15 0,5-4 0,18 25 0,9 8 0,-7-22 1363,2-22-1363,0-9 0,14 3 0,1-3 0,-8-7 0,0-3 0,9 0 436,9 1 0,10 3 0,7-1 0,2-1 1,-4-5-437,-8-5 0,-3-4 0,2-1 0,3-2 0,7-1 0,-11-1 0,7-1 0,4 0 0,3-1 0,0-1 0,-1 0 0,-5-1 0,-5 0-590,19-1 1,-7 0 0,-3-1 0,0-1-1,3 0 590,-10 0 0,4-1 0,0 0 0,-2 0 0,-7-1 0,-8 0 662,10-1 0,-11 0 0,0-1-662,3 0 0,-1-1 0,-3 0 0,6 0 0,13-2 0,-25-2 0,17-2 0,12-3 0,7-1 0,4-1 0,-2-1 0,-5 2 0,-10 1 0,-15 2-1070,20-3 0,-16 2 1,13-2 1069,-14 2 0,16-2 0,9-2 0,4 0 0,-4-1 0,-10 2 0,-16 1 0,-22 3 1225,9-10-1225,3-9 0,3-6 0,-13-1 0,2-6 0,2-4 0,4-7 0,-7 1 0,-1-12 0,-8-5 0,-15 9 0,-4-5 0,-6 3 0,-8-2 0,-9-1 0,-11-27 0,-11 1 0,0 31 0,-18 1 0,-13 14 0,-19-5 0,-13-3 0,-3 2 0,2 4 0,10 7 0,-7-4 0,6 9 0,-17-1 0,19 10 0,-12-2 0,-10-1 0,-6-2 0,-2 2 0,1 1 0,5 3 0,8 4 0,13 6 0,-27 0 0,16 9 0,-9 1 0,-2-2 0,0 1 0,1-1 0,-1 1 0,1-1 0</inkml:trace>
</inkml:ink>
</file>

<file path=ppt/ink/ink3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5:14:26.680"/>
    </inkml:context>
    <inkml:brush xml:id="br0">
      <inkml:brushProperty name="width" value="0.05" units="cm"/>
      <inkml:brushProperty name="height" value="0.05" units="cm"/>
      <inkml:brushProperty name="color" value="#5B2D90"/>
    </inkml:brush>
  </inkml:definitions>
  <inkml:trace contextRef="#ctx0" brushRef="#br0">1 802 24575,'8'54'0,"2"0"0,3 3 0,23 1 0,20 19 0,12 1 0,-1-11 0,-6-23 0,3-9 0,2 0 0,0 7-1967,-6 9 1,1 9 0,-1 2 0,1-6 0,-1-13 1469,23-6 1,0-14-1,-10-8 497,-15-7 0,-1-5 991,37-2 0,11-5-991,-21-2 0,3-3 0,10-5-411,-19-1 0,8-3 0,5-3 0,1-1 0,-6 1 0,-8 2 411,18-4 0,-9 1 0,3-2-294,3-4 1,8-3-1,-7 0 1,-19 4 293,-25 6 0,-6-3 1509,38-28 0,-1-4-1509,-25 18 0,0-5 73,4-10 1,4-9 0,-14 3-74,-20 11 0,-7-2 2637,6-31 0,-9 0-2637,-17 29 0,-10 0 0,-18-7 0,-12-4 0,4 8 0,-17-16 0,-2 13 0,0 7 0,7 21 2508,-11-2-2508,-3 12 0,-25-2 0,-9-1 0,2 2 0,17 2-2581,-1-2 0,0 1 2581,5 3 0,-14-2 0,-5-1 0,6 3 0,16 6 0,3 5 0,5 7-1263,-13 5 0,-7 3 0,4-1 1263,-6-3 0,1 1-180,9 3 0,-3 4 1,12 0 179,-13 12 0,18-3 0,-17 7 0,13-3 0,-17 7 0,0 2 0,12-6 525,12-5 1,1 1-526,-14 4 0,-13 7 0,3-2 0,21-7 0,8-1 4472,2 1-4472,0 9 0,-1 3 0,-6 7 0,9-5 0,0 1 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4:32:24.334"/>
    </inkml:context>
    <inkml:brush xml:id="br0">
      <inkml:brushProperty name="width" value="0.05" units="cm"/>
      <inkml:brushProperty name="height" value="0.05" units="cm"/>
      <inkml:brushProperty name="color" value="#004F8B"/>
    </inkml:brush>
  </inkml:definitions>
  <inkml:trace contextRef="#ctx0" brushRef="#br0">90 195 24575,'20'-25'0,"-6"8"0,26-33 0,-23 30 0,8-11 0,-13 18 0,17-8 0,4 3 0,59 20 0,-51 2 0,31 22 0,-54-4 0,0 13 0,-13 32 0,-36-2 0,-9 0 0,4 14 0,-10-22 0,-1-9 0,11-22 0,-21 8 0,-6-3 0,-22-5 0,43-15 0,3-12 0,37 0 0,1-6 0,7-1 0,1-1 0,65-15 0,17 2 0,-28 8-1209,28-8 1,-3 4 1208,-48 14 0,29 2 0,3 1 0,-18-2 0,13 2 0,-7 0 0,-40-1 0,-2 0 0,11-3 0,-2-3 0,-3 2 0,-5 0 604,-12 4 0,-3 2 0,-1 1 1</inkml:trace>
</inkml:ink>
</file>

<file path=ppt/ink/ink3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5:14:29.827"/>
    </inkml:context>
    <inkml:brush xml:id="br0">
      <inkml:brushProperty name="width" value="0.05" units="cm"/>
      <inkml:brushProperty name="height" value="0.05" units="cm"/>
      <inkml:brushProperty name="color" value="#5B2D90"/>
    </inkml:brush>
  </inkml:definitions>
  <inkml:trace contextRef="#ctx0" brushRef="#br0">25 198 24575,'-7'-13'0,"-2"-8"0,4 12 0,1-8 0,5 14 0,1 0 0,1 3 0,-2 0 0,12-11 0,-8 5 0,20-33 0,-19 26 0,11-18 0,-10 16 0,-4 9 0,0-4 0,-7 20 0,0 2 0,-3 12 0,1-2 0,-1 2 0</inkml:trace>
</inkml:ink>
</file>

<file path=ppt/ink/ink3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5:14:31.029"/>
    </inkml:context>
    <inkml:brush xml:id="br0">
      <inkml:brushProperty name="width" value="0.05" units="cm"/>
      <inkml:brushProperty name="height" value="0.05" units="cm"/>
      <inkml:brushProperty name="color" value="#5B2D90"/>
    </inkml:brush>
  </inkml:definitions>
  <inkml:trace contextRef="#ctx0" brushRef="#br0">1 26 24575,'11'-5'0,"2"0"0,2 0 0,1 0 0,2 0 0</inkml:trace>
</inkml:ink>
</file>

<file path=ppt/ink/ink3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5:15:35.117"/>
    </inkml:context>
    <inkml:brush xml:id="br0">
      <inkml:brushProperty name="width" value="0.05" units="cm"/>
      <inkml:brushProperty name="height" value="0.05" units="cm"/>
      <inkml:brushProperty name="color" value="#5B2D90"/>
    </inkml:brush>
  </inkml:definitions>
  <inkml:trace contextRef="#ctx0" brushRef="#br0">63 261 24575,'-6'-45'0,"2"10"0,0 13 0,2 13 0,0-4 0,2 10 0,0-1 0,-1 3 0,-4 8 0,2-1 0,-4 8 0,4-6 0,-5 37 0,3-13 0,-3 21 0,6-24 0,1-8 0,-1 1 0,4 52 0,-1-46 0,2 36 0,-1-60 0,14-55 0,-11 29 0,14-58 0,-12 6 0,-2 26 0,3-32 0,-3 32 0,1 11 0,-2-1 0,-1 28 0,-2 12 0,-3 91 0,2-53 0,-2 11 0,0-2 0,2-18 0,0-20 0,0 7 0,3-27 0,-2-4 0,2-8 0,-2-57 0,-1 44 0,2-43 0,-2 29 0,0 24 0,0-15 0,5 80 0,-3-21 0,3 37 0,-3-35 0,-2 55 0,-1-32 0,-1 32 0,-1-48 0</inkml:trace>
</inkml:ink>
</file>

<file path=ppt/ink/ink3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5:15:36.937"/>
    </inkml:context>
    <inkml:brush xml:id="br0">
      <inkml:brushProperty name="width" value="0.05" units="cm"/>
      <inkml:brushProperty name="height" value="0.05" units="cm"/>
      <inkml:brushProperty name="color" value="#5B2D90"/>
    </inkml:brush>
  </inkml:definitions>
  <inkml:trace contextRef="#ctx0" brushRef="#br0">15 20 24575,'4'-5'0,"-2"1"0,-4 3 0,-2 0 0,2 0 0,0 0 0,-3-4 0,3 3 0,-1 5 0,3 3 0,1 6 0,2 7 0,1 30 0,1 6 0,5 37 0,-5-46 0,1 1 0,-5-40 0,2-1 0,0-5 0,10-31 0,0-16 0,0-22 0,0-3 0,-1 9 0,4 6 0,-16 76 0,1 35 0,-3-19 0,-9 45 0,5-36 0,-5 23 0,9-58 0,-2-9 0,1-4 0,-4-15 0,-2-30 0,1-4 0,-1 13 0,-2 8 0,12 57 0,1 50 0,-4-32 0,-1-12 0,-1 14 0</inkml:trace>
</inkml:ink>
</file>

<file path=ppt/ink/ink3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5:15:46.078"/>
    </inkml:context>
    <inkml:brush xml:id="br0">
      <inkml:brushProperty name="width" value="0.05" units="cm"/>
      <inkml:brushProperty name="height" value="0.05" units="cm"/>
      <inkml:brushProperty name="color" value="#5B2D90"/>
    </inkml:brush>
  </inkml:definitions>
  <inkml:trace contextRef="#ctx0" brushRef="#br0">1249 230 24575,'-66'-5'0,"-2"3"0,8 9 0,-12 4 0,5 2 0,1 4 0,1 2 0,0-5 0,-5 1 0,2 11 0,-5 22 0,3 12 0,12-7 0,18-16 0,2 2-1540,-14 14 0,-5 7 0,14-7 1540,12 10 186,11 19 0,7 11-186,15-22 0,4 1 0,-8 22 0,8-2 0,17-21 0,18-5 0,16-7 0,16-2 0,3-3 0,-1-4 0,5-4 0,9-1-632,-8-7 1,9 2 0,4-2-1,0-4 1,-4-5 631,1-7 0,-1-5 0,-2-4 0,-1-1 0,-8-2 0,-1-2 0,-2-2 0,-4-4 0,6-1 0,-3-5 0,3-12 0,-4-13 0,7-14 0,1-6 0,-4 0 0,-8 7 0,-1 0 0,-7 3 0,5-6-441,1 0 0,11-6 1,-1-3-1,-8 2 0,-21 6 441,-17-1 0,-12-2-1072,3-41 1,-6-1 1071,-3-3-716,-3 3 0,-6 4 716,-17 27 485,-21-15 1,-8-3-486,12 29 0,-2 1 0,-12-27 0,-8 0 0,-20 5 0,1 10 0,4 5 0,3 4 0,-3 4 0,-13 10 0,7 21 0,-20 3 0,-8 2 0,9 1 0,3 1 0,3 3 0,-5 0-53,-7-2 0,-9-1 0,2 2 0,13 5 53,-9 7 0,11 4 0,17-1 0,-4 5-9,1 5 0,-10 6 0,-2 2 0,6-1 9,1-2 0,5 0 0,-3 2 0,-1 2 0,-6 2 0,4 0 0,12-2 0,9 2 0,0 0 0</inkml:trace>
</inkml:ink>
</file>

<file path=ppt/ink/ink3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5:15:44.376"/>
    </inkml:context>
    <inkml:brush xml:id="br0">
      <inkml:brushProperty name="width" value="0.05" units="cm"/>
      <inkml:brushProperty name="height" value="0.05" units="cm"/>
      <inkml:brushProperty name="color" value="#5B2D90"/>
    </inkml:brush>
  </inkml:definitions>
  <inkml:trace contextRef="#ctx0" brushRef="#br0">2839 232 24575,'-53'-28'0,"7"4"0,23 16 0,0-1 0,-29-10 0,-7-2 0,-18-5 0,17 9 0,-11-3 0,9 4 0,-22-3-309,27 10 1,0 2 308,-20 2 0,-17 3 0,-7 2 0,30-1 0,0 0-637,-30 2 1,4 0 636,42 0 0,0 2 0,-8 3 0,-7 1 0,3 0 0,-9 2 0,-4 2 0,-9 3 0,-8 4 0,10 1 0,14 0 0,3 7 0,-12 16 0,-8 10 0,13-5 0,24-14 0,4 0-809,-6 8 1,-4 5 0,16-8 808,14-3 0,2 2-333,2 0 333,1-1 0,17 36 0,7 26 0,1-15 0,2 9-794,0-9 0,3 15 0,7-25 794,16-35 132,25 14 0,13 4-132,-1-14 0,3-1 0,13 15 0,1-3-424,-10-19 1,-5-8 423,18 0-817,-13-15 1,24 0 0,11 0 0,-4-1 0,-18-2 816,4 2 0,6-4 0,-26-4 0,16 0 0,10-2 0,7 0 0,0-2 0,-3-3 0,-9-1 0,-13-4 273,26-13 0,-16-6 0,7-3-273,-12 8 0,7-1 0,1-1 0,-3-4 0,-9-4 0,-3-8 0,-7-4 0,-5-3 0,-8 1 0,-4-2 0,-9-2 0,-5-4 88,-2-18 1,-7-5 0,-10 2-89,-11-10 0,-14 2 0,-12-11 0,-20 8 0,-22 23 0,-18 13 0,3 23 0,-10 8 0,-1 5 0,-5 5 0,-1 5 0,-4 4-198,10 3 0,-4 2 0,2 2 1,8 0-1,-21 3 0,8 2 1,8 1-1,-1 0 0</inkml:trace>
</inkml:ink>
</file>

<file path=ppt/ink/ink3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5:15:45.295"/>
    </inkml:context>
    <inkml:brush xml:id="br0">
      <inkml:brushProperty name="width" value="0.05" units="cm"/>
      <inkml:brushProperty name="height" value="0.05" units="cm"/>
      <inkml:brushProperty name="color" value="#5B2D90"/>
    </inkml:brush>
  </inkml:definitions>
  <inkml:trace contextRef="#ctx0" brushRef="#br0">428 405 24575,'-80'46'0,"-1"0"0,2 3 0,5 1 0,8 0 0,35-7 0,17 31 0,11 7 0,16 17 0,-9-17 0,14 2 0,22-25 0,14-4 0,-4-7 0,-14-12 0,3-1-347,25 19 1,15 7 0,1-9 346,-13-19 0,2-6 0,3-2 0,12 6 0,5-1 0,8-3 0,-10-10 0,8-3 0,4-2 0,-2-2 0,-5-2-381,-4-3 0,-6-1 1,2-4-1,7-3 381,1-3 0,10-4 0,4-2 0,-1-1 0,-5-1 0,-12 0 0,13-3 0,-11-1 0,7-11 0,-24 1 0,9-8 0,4-5 0,1-2 0,-5-1 0,-8 5 0,-13 5-2698,19-15 1,-9-2 2697,-3 0 0,10-10 0,-8 2 0,-25 10 0,-27-5-205,-13-21 0,-9-8 205,-3 21 0,-14-2-895,-23-5 0,-18-11 0,-6 2 1,9 13 894,1 3 0,-4 9 0,2 10 0,-10-2 0,0 4 0,7 12 291,3 13 1,-3 8-292,-19-1 0,-13 1 0,1 2 0,8 1 0,1 0 0,-12 5 0,19 4 0,-11 3 0,-7 1 0,-3 2 0,4 0 0,6 0 0,11-1-131,-17 2 0,13-1 0,-6 4 131,4 0 0,-9 3 0,-2 1 0,11 0 0,20-1 0,-14 12-97,17 4 1,-8 11-1,9 2 97,10 7 0,4 4 0,-7 0 0,-4 4 0,16-2 0,26-3 0,12-3 0,15 32 0</inkml:trace>
</inkml:ink>
</file>

<file path=ppt/ink/ink3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5:15:48.275"/>
    </inkml:context>
    <inkml:brush xml:id="br0">
      <inkml:brushProperty name="width" value="0.05" units="cm"/>
      <inkml:brushProperty name="height" value="0.05" units="cm"/>
      <inkml:brushProperty name="color" value="#5B2D90"/>
    </inkml:brush>
  </inkml:definitions>
  <inkml:trace contextRef="#ctx0" brushRef="#br0">886 122 24575,'0'-18'0,"-1"2"0,-2 11 0,-25-6 0,13 5 0,-20-4 0,17 8 0,-47 1 0,31 1 0,-52 2 0,1 5 0,29-1 0,-25 4 0,44-4 0,-21 8 0,6 5 0,-30 23 0,33-4 0,15 8 0,6 3 0,8 0 0,2 24 0,58-17 0,-18-35 0,28 24 0,-25-34 0,66 11 0,-7-8 0,8-7 0,3-2 0,-43-2 0,2-6 0,33-16 0,13-11 0,-17 4 0,-2-4 0,-9-12 0,9-14 0,-24 10 0,-37 12 0,20-48 0,-43 58 0,-49-43 0,31 36 0,-20-7 0,0 7 0,23 23 0,-18-6 0,0 7 0,14 4 0,-16-3 0,-23 9 0,37-1 0,-34 4 0,43-2 0,0 1 0,-42 25 0,30-10 0,-28 17 0,43-19 0,6-4 0,2 0 0</inkml:trace>
</inkml:ink>
</file>

<file path=ppt/ink/ink3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5:15:49.339"/>
    </inkml:context>
    <inkml:brush xml:id="br0">
      <inkml:brushProperty name="width" value="0.05" units="cm"/>
      <inkml:brushProperty name="height" value="0.05" units="cm"/>
      <inkml:brushProperty name="color" value="#5B2D90"/>
    </inkml:brush>
  </inkml:definitions>
  <inkml:trace contextRef="#ctx0" brushRef="#br0">1177 51 24575,'-35'-14'0,"2"3"0,16 7 0,-34-1 0,-7 0 0,12 1-742,-13-1 0,3 2 742,27 5 0,-65 17 0,48-9 0,-6 3 0,-4 4-16,-33 27 16,25-11 0,-14 14 0,2 1 0,28-15-519,1 0 1,4-3 518,27-16 0,-1 1 0,-3 34 0,4 5 0,6-17 318,-4 18 1,7-6-319,19-34 368,48 27-368,-5-16 0,5-3 0,2-3 0,6-8-194,14-7 194,-41-8 0,3-2 0,23-8 0,3-2 0,2 0 0,-2-1 0,0-1 0,0-5 0,-18 5 0,3-4 0,8-6 0,2-5 0,14-17 0,-6-4 0,-25 20 0,-8-4 0,-2-19 0,-13 2 0,-21 19 0,-6-18 409,-6 28-409,-16-18 0,-20 7 0,-39-2 1317,-15 25-1317,17 18 0,-6 9 0,1 9 0,1 4 0,10-5 0,3 2 0,11 6 0,0-1 0</inkml:trace>
</inkml:ink>
</file>

<file path=ppt/ink/ink3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5:15:53.466"/>
    </inkml:context>
    <inkml:brush xml:id="br0">
      <inkml:brushProperty name="width" value="0.05" units="cm"/>
      <inkml:brushProperty name="height" value="0.05" units="cm"/>
      <inkml:brushProperty name="color" value="#5B2D90"/>
    </inkml:brush>
  </inkml:definitions>
  <inkml:trace contextRef="#ctx0" brushRef="#br0">956 295 24575,'-70'4'0,"-1"1"0,-18 1 0,12 2 0,-13 2 0,14 0 0,-11 1-1995,17 0 0,8 0 1995,27-4 1235,-38 13-1235,36-10 652,-29 10-652,53-15 0,2-2 0,5-1 2103,-7 15-2103,4 13 0,18 30 0,7 6 0,-3-3-706,8 0 1,2-7 705,-10-29 0,0-1 0,0-2 0,-1-2 0,-2-1 0,18 28 0,-18-30 0,12 20 0,23-43 0,-20 1 0,37-6 1411,8-1-1411,-14 2 0,5-1 0,12-1 0,10-1-1696,0 0 0,14-1 0,0-1 0,-13 3 1696,1-1 0,-3 0 0,13-1 0,8-1 0,-20 3 0,-13-2 0,3-4 0,0-1 0,3 1-407,-9-1 1,-12 2 406,-41 10 0,2-50 0,-22-6 0,8-11 5918,-20 16-5918,11 35 0,-15-58 0,9 29 0,-8-28 0,0 1 0,8 26 1187,-12-38-1187,18 71 0,-1-3 0,1 6 492,-11 3-492,8 12 0,-10 5 0,-3 2 0,-45 13 0,-14-1-1696,14-4 0,-18 5 0,-2-1 0,13-2 1696,3-1 0,0-1 0,-22 5 0,-11 3 0,22-4 0,16-1 0,-3 3 0,-16 7 0,13-4 0,-18 6 0,21-7 0,1 1 0,0-1 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4:32:24.731"/>
    </inkml:context>
    <inkml:brush xml:id="br0">
      <inkml:brushProperty name="width" value="0.05" units="cm"/>
      <inkml:brushProperty name="height" value="0.05" units="cm"/>
      <inkml:brushProperty name="color" value="#004F8B"/>
    </inkml:brush>
  </inkml:definitions>
  <inkml:trace contextRef="#ctx0" brushRef="#br0">1 261 24575,'45'-6'0,"1"0"0,16-4 0,-7 1 0,3-2 0,39-6 0,-6 1 0,9-2 0,-32 7 0,1 0 0,1-1 0,5-1 0,1 0 0,2 0 0,11-3 0,2 0 0,-11 1 0,-16 4 0,-8 0 0,36-9 0,-83 18 0,3 0 0,-11 1 0,0 0 0</inkml:trace>
</inkml:ink>
</file>

<file path=ppt/ink/ink3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5:15:54.679"/>
    </inkml:context>
    <inkml:brush xml:id="br0">
      <inkml:brushProperty name="width" value="0.05" units="cm"/>
      <inkml:brushProperty name="height" value="0.05" units="cm"/>
      <inkml:brushProperty name="color" value="#5B2D90"/>
    </inkml:brush>
  </inkml:definitions>
  <inkml:trace contextRef="#ctx0" brushRef="#br0">638 57 24575,'-74'32'0,"0"0"0,1 0 0,0-1 0,-1 1 0,-13 6 0,25-9 0,40-16 0,2-1 0,-18 19 0,24-19 0,-13 13 0,27-22 0,1 0 0,15 15 0,7 20 0,6 11 0,-6 4 0,-3 0 0,-5-10 0,17 28 0,-25-67 0,7-1 0,69-20 0,-36 10 0,51-12 0,-5 17 0,-4 3 0,-23-2 0,21 3 0,-1-4 0,-16-20 0,-46 13 0,15-34 0,-48 29 0,-7-13 0,7 12 0,-7-18 0,3 4 0,-5-24 0,2-1 0,4 13 0,-9-46 0,18 69 0,-6-30 0,5 20 0,-8-39 0,8 47 0,-2-9 0,0 19 0,-47-1 0,23 5 0,-37 1 0</inkml:trace>
</inkml:ink>
</file>

<file path=ppt/ink/ink3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5:15:55.344"/>
    </inkml:context>
    <inkml:brush xml:id="br0">
      <inkml:brushProperty name="width" value="0.05" units="cm"/>
      <inkml:brushProperty name="height" value="0.05" units="cm"/>
      <inkml:brushProperty name="color" value="#5B2D90"/>
    </inkml:brush>
  </inkml:definitions>
  <inkml:trace contextRef="#ctx0" brushRef="#br0">0 0 24575,'29'27'0,"-14"-8"0,24 31 0,-20-13 0,11 21 0,2 3 0,0 2-1420,0 0 0,-1-3 1420,-8-18 335,4 10 1,1 1-336,2 6 0,11 24 0,-34-68 0,-14-25 0</inkml:trace>
</inkml:ink>
</file>

<file path=ppt/ink/ink3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5:15:55.824"/>
    </inkml:context>
    <inkml:brush xml:id="br0">
      <inkml:brushProperty name="width" value="0.05" units="cm"/>
      <inkml:brushProperty name="height" value="0.05" units="cm"/>
      <inkml:brushProperty name="color" value="#5B2D90"/>
    </inkml:brush>
  </inkml:definitions>
  <inkml:trace contextRef="#ctx0" brushRef="#br0">373 108 24575,'82'-18'0,"0"0"0,-4 4 0,5 0 0,-10 4 0,-16 4 0,-3 1-2357,21-2 0,-3 1 2357,7-1 1437,-37 5-1437,-18 27 766,-7-11-766,-18 24 0,-10-17 0,10 41 0,5 7 0,3-13 0,0 15 0,6-2 0,17-17 0,-1-7 0,1 0 0,7 16 0,-6 8 0,-8-3 0,-20-31 2511,-4 39-2511,-49-44 0,2-9 0,-12 0 0,-7-1 0,12-10 0,-7-1-1696,-11-2 0,-13-1 0,-2 0 0,12-1 1696,0-1 0,2-1 0,-14 0 0,-8 0 0,22-2 0,23-2 0,-5-4 0,1-3 0,-1-1 0,6-1 0,1 0 0</inkml:trace>
</inkml:ink>
</file>

<file path=ppt/ink/ink3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5:15:57.684"/>
    </inkml:context>
    <inkml:brush xml:id="br0">
      <inkml:brushProperty name="width" value="0.05" units="cm"/>
      <inkml:brushProperty name="height" value="0.05" units="cm"/>
      <inkml:brushProperty name="color" value="#5B2D90"/>
    </inkml:brush>
  </inkml:definitions>
  <inkml:trace contextRef="#ctx0" brushRef="#br0">0 6 24575,'26'-6'0,"35"24"0,-26 0-1581,27 26 1581,-37-6 0,2 7 0,6 29 0,2 13 0,-7-16 0,1 2 0,-5-13 0,0 3 0,2 0 0,4 6 0,1 0 0,-3-9 0,13 20 0,-3-12 0,-1 0 0</inkml:trace>
</inkml:ink>
</file>

<file path=ppt/ink/ink3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5:15:58.013"/>
    </inkml:context>
    <inkml:brush xml:id="br0">
      <inkml:brushProperty name="width" value="0.05" units="cm"/>
      <inkml:brushProperty name="height" value="0.05" units="cm"/>
      <inkml:brushProperty name="color" value="#5B2D90"/>
    </inkml:brush>
  </inkml:definitions>
  <inkml:trace contextRef="#ctx0" brushRef="#br0">0 10 24575,'3'-9'0,"11"40"0,2 44 0,-2-7 0,3 12 0,-2-4 0,-1-2 0,-1 0-1824,1-1 0,1 4 0,-2-11 1824,7 18 0,-5-25 0,0 1 1213,11 28-1213,2-19 0,8 10 0,-3-11 0,-10-22 0,1-3 0,24 39 0,0-1 0</inkml:trace>
</inkml:ink>
</file>

<file path=ppt/ink/ink3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5:15:58.244"/>
    </inkml:context>
    <inkml:brush xml:id="br0">
      <inkml:brushProperty name="width" value="0.05" units="cm"/>
      <inkml:brushProperty name="height" value="0.05" units="cm"/>
      <inkml:brushProperty name="color" value="#5B2D90"/>
    </inkml:brush>
  </inkml:definitions>
  <inkml:trace contextRef="#ctx0" brushRef="#br0">138 0 24575,'-18'29'0,"-6"55"0,1 13 0,10-44 0,1 1-2464,-3 17 0,-1 9 0,5-10 2464,6 18 0,6-11 0,2 14 0,0-9 0,-1-20 0,0 2 0,1 26 0,2 11 0,-2-17 0,-3 0 0,-1-31 0,1 0 0</inkml:trace>
</inkml:ink>
</file>

<file path=ppt/ink/ink3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5:15:59.153"/>
    </inkml:context>
    <inkml:brush xml:id="br0">
      <inkml:brushProperty name="width" value="0.05" units="cm"/>
      <inkml:brushProperty name="height" value="0.05" units="cm"/>
      <inkml:brushProperty name="color" value="#5B2D90"/>
    </inkml:brush>
  </inkml:definitions>
  <inkml:trace contextRef="#ctx0" brushRef="#br0">1 6221 24575,'75'-19'0,"4"-2"0,18-6 0,-6 1 0,-3 1 0,1-1-2458,-18 5 0,7-1 1,-1-1-1,-9 3 1999,6-4 0,-3 1 459,-11 2 0,4-2 0,7-9-407,-3-3 1,9-10 0,6-5 0,0-2-1,-3 3 1,-7 6 406,-2 5 0,-7 5 0,2-2 0,8-11 0,-6-1 0,9-10 0,8-7 0,3-4 0,1-3 0,-3 2 0,-6 4 0,-10 6 0,-13 10-327,5-6 1,-14 8 0,7-6 326,-1 0 0,8-7 0,5-4 0,-1 0 0,-5 4 0,-7 8-92,-2 1 1,-7 7-1,9-9 92,0 2 0,11-8 0,5-5 0,4-3 0,-1 0 0,-2 3 0,-8 6-36,-1 1 0,-4 4 0,-3 1 0,3-1 0,4-4 36,1 1 0,4-4 0,3-1 0,1-3 0,0 0 0,-2 0 0,-3 1 0,5-8 0,0-3 0,-1 0 0,-4 2 0,-4 5 0,-7 6 0,3-3 0,-8 8 0,6-8 0,-4 6 0,7-10 0,4-4 0,-1 1 0,-7 6 0,-10 10 1156,5-10 1,-3-3-1157,-6 6 0,7-14 0,4-8 0,0-2 0,-1 2 0,-6 8-447,0-1 0,-6 6 0,1-1 0,5-11 447,-6 13 0,5-10 0,3-6 0,1-2 0,0 0 0,-3 4 0,-4 5 0,-6 10 0,11-26 0,-9 11 0,0-2 0,-4 12 0,-1-1 0,0 1 0,0-1 0</inkml:trace>
</inkml:ink>
</file>

<file path=ppt/ink/ink3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5:16:56.338"/>
    </inkml:context>
    <inkml:brush xml:id="br0">
      <inkml:brushProperty name="width" value="0.05" units="cm"/>
      <inkml:brushProperty name="height" value="0.05" units="cm"/>
      <inkml:brushProperty name="color" value="#5B2D90"/>
    </inkml:brush>
  </inkml:definitions>
  <inkml:trace contextRef="#ctx0" brushRef="#br0">0 262 24575,'3'-2'0,"-1"0"0,-1 2 0,3 0 0,-2 0 0,2 0 0,-2 0 0,49 6 0,-29-3 0,30 1 0,3-1 0,-20-2 0,36-1 0,-29 0 0,7-1 0,4 0 0,25 1 0,-1-2 0,15-1 0,-14 1 0,12-2-455,2 1 1,-3-1 454,-23-2 0,3 0 0,4 0 0,-21 1 0,-1 1 0,14-2 0,8 0 0,13 3 0,9 1 0,-15 1 0,11-2 0,-15 2 0,13 0 0,-9 0 0,-15 2 0,-11 0 0,4 0 0,5 0 0,4 1 0,-13 0 0,-2 0 0,40 1-1959,0-3 1,19-2 0,-17 1 1958,-39 1 0,-2 0 0,21-2 0,9 0 0,-18-1 0,-19 0 0,41-4 0,-18 1 0,27-4 0,-1-2 0,-4 1 0,-17 3 0,9-3 0,0 1 0,-6 5 0,-30 1 0,30-2 0,-1-6 0,-49 8 0,37-6 0,-43 6 6784,19-4-6784,-4 2 0,27-5 0,-29 7 0,8-5 0,-25 5 0,-4-1 0,-8 2 0,9-9 0,-8 5 0,7-8 0</inkml:trace>
</inkml:ink>
</file>

<file path=ppt/ink/ink3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5:17:20.872"/>
    </inkml:context>
    <inkml:brush xml:id="br0">
      <inkml:brushProperty name="width" value="0.05" units="cm"/>
      <inkml:brushProperty name="height" value="0.05" units="cm"/>
      <inkml:brushProperty name="color" value="#5B2D90"/>
    </inkml:brush>
  </inkml:definitions>
  <inkml:trace contextRef="#ctx0" brushRef="#br0">81 1444 24575,'6'20'0,"2"3"0,8 28 0,1 5 0,1 2 0,-1-1 0,2 9 0,4 16 0,-2-4 0,0-2-364,0 3 1,-1-3 363,-4-19 179,-5-16-179,13 29 0,-5-23 0,-22-66 0,27 70 0,-47-125 0,10 38 274,-8-15 0,-2-6-274,0 4 0,1-1 0,-3-6 0,0 1 0,-13-26 0,6 19 0,2 5 0,8 15 0,-8-14 0,3 5 0,16 35 0,6 12 0,-3-8 0,8 15 0,0-2 0,0 1 0,10-7 0,-4 4 0,10-6 0,-4 3 0,65-32-1696,-2 8 0,23-8 0,5-1 0,-13 4 1696,-25 8 0,-7 2 0,8-2-818,6-1 0,13-4 1,2-1-1,-8 3 0,-20 7 818,14-8-528,-10 1 1,17-9 0,4-3 0,-12 7 527,4-2 0,1-1 0,-5 3 0,11-6 0,-3 1 0,-15 8 0,-20 11 0,0-1 0,36-17 0,14-9 0,-12 8 398,-29 14 0,0 0-398,28-14 0,12-7 0,-17 9 0,-6 3 1444,-14 7 0,2-2-1444,27-15 0,-15 8 0,-8 3 0,-28 15 0,11-7 3146,-45 27-3146,1 0 0,-1 0 0,1-1 1260,3-4 0,-3 1 0,3-2 1</inkml:trace>
</inkml:ink>
</file>

<file path=ppt/ink/ink3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5:13:16.599"/>
    </inkml:context>
    <inkml:brush xml:id="br0">
      <inkml:brushProperty name="width" value="0.05" units="cm"/>
      <inkml:brushProperty name="height" value="0.05" units="cm"/>
      <inkml:brushProperty name="color" value="#5B2D90"/>
    </inkml:brush>
  </inkml:definitions>
  <inkml:trace contextRef="#ctx0" brushRef="#br0">621 105 24575,'2'-3'0,"-1"1"0,-3-3 0,0 1 0,-2-2 0,-1-3 0,3 5 0,-3-4 0,2 5 0,0-2 0,0 1 0,2-2 0,0 4 0,0-1 0,0 3 0,-7-5 0,5 3 0,-7-7 0,8 7 0,-2-2 0,3 3 0,-25-6 0,3 5 0,-12-5 0,11 6 0,5 1 0,-18 2 0,6 1 0,-20 3 0,29-1 0,-18 4 0,18 0 0,-25 13 0,17-2 0,-33 33 0,39-32 0,-13 19 0,28-20 0,5-9 0,-5 19 0,5-1 0,1-7 0,0 4 0,4-13 0,7 24 0,-1-6 0,10 23 0,-3-22 0,9 8 0,4-12 0,27 16 0,-15-20 0,22 9 0,-37-22 0,3 0 0,-10-4 0,26 2 0,-3 1 0,30 1 0,-27-7 0,7-4 0,2-1 0,8-3 0,16-1 0,-46 2 0,-26 3 0,1-1 0,3-1 0,4-5 0,-4 0 0,1-3 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4:32:26.606"/>
    </inkml:context>
    <inkml:brush xml:id="br0">
      <inkml:brushProperty name="width" value="0.05" units="cm"/>
      <inkml:brushProperty name="height" value="0.05" units="cm"/>
      <inkml:brushProperty name="color" value="#004F8B"/>
    </inkml:brush>
  </inkml:definitions>
  <inkml:trace contextRef="#ctx0" brushRef="#br0">412 15 24575,'-4'-5'0,"-18"-1"0,9 5 0,-15-1 0,11 5 0,-41 23 0,26-10 0,-48 37 0,25 11 0,20-20 0,5 8 0,13 38 0,9 1 0,-5 5 0,23-27 0,11-10 0,15-32 0,37-1 0,25-19 0,0-15 0,-51-14 0,-6-7 0,-4-19 0,-40-40 0,-57 62 0,-20 2 0,-13 53 0,42 13 0,6 3 0,3-4 0,-16 30 0,46-55 0</inkml:trace>
</inkml:ink>
</file>

<file path=ppt/ink/ink3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5:13:18.181"/>
    </inkml:context>
    <inkml:brush xml:id="br0">
      <inkml:brushProperty name="width" value="0.05" units="cm"/>
      <inkml:brushProperty name="height" value="0.05" units="cm"/>
      <inkml:brushProperty name="color" value="#5B2D90"/>
    </inkml:brush>
  </inkml:definitions>
  <inkml:trace contextRef="#ctx0" brushRef="#br0">302 134 24575,'6'-5'0,"-1"1"0,1 0 0,-3 9 0,-3 79 0,-2-43-630,0 10 1,1 0 629,2-20 0,0 3-2054,1 49 0,1 31 1,0-17 2053,2 2-864,-1-18 0,2 24 0,0-5 0,0-32 864,0-31 0,8 43 0,-13-75 468,-1-1-468,-6-17 0,-3-46 0,0-11 0,-3 3 1627,2-10 1,1 3-1628,4 29 1942,-2-22 1,0-5-1943,1-12-175,3 15 1,1-12 0,2 10 174,2 18 0,2 3 0,2-31 0,2 4 0,0 4 2172,-1 4-2172,-6 47 997,-2 5-997,-9 22 622,-2 4-622,-20 27 0,-2 5 0,4-6-413,-2 7 1,2-3 412,15-19 0,-27 34 0,17-23 0,-19 23 0,32-40 0,5-6 0,10-11 825,12-20-825,6-5 0,3-6 0,33-37 0,-35 46 0,22-23 0,1 1 0,-24 29 0,66-18 0,-69 41 0,26 8 0,-25-3 0,19 14 0,-4-2 0,34 27 0,-41-30 0,16 10 0,-38-28 0,4-3 0,-10-5 0,0-3 0</inkml:trace>
</inkml:ink>
</file>

<file path=ppt/ink/ink3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5:14:06.833"/>
    </inkml:context>
    <inkml:brush xml:id="br0">
      <inkml:brushProperty name="width" value="0.05" units="cm"/>
      <inkml:brushProperty name="height" value="0.05" units="cm"/>
      <inkml:brushProperty name="color" value="#5B2D90"/>
    </inkml:brush>
  </inkml:definitions>
  <inkml:trace contextRef="#ctx0" brushRef="#br0">1 718 24575,'58'-9'0,"1"-1"0,0-6 0,9-4 0,-2-5 0,-13-11 0,-5-2 0,8-10 0,-5 5 0,-11 10 0,0 0-1498,11-11 0,5-5 0,-9 8 1498,3-6 0,1-1 0,0-1 0,-4 3 0,-4 5 0,-1-1 0</inkml:trace>
</inkml:ink>
</file>

<file path=ppt/ink/ink3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5:12:51.082"/>
    </inkml:context>
    <inkml:brush xml:id="br0">
      <inkml:brushProperty name="width" value="0.05" units="cm"/>
      <inkml:brushProperty name="height" value="0.05" units="cm"/>
      <inkml:brushProperty name="color" value="#5B2D90"/>
    </inkml:brush>
  </inkml:definitions>
  <inkml:trace contextRef="#ctx0" brushRef="#br0">0 0 24575,'17'70'0,"-3"-7"0,-3-7 0,-1 5 0,1-5 0,-1 10 0,0 3 0,0 15 0,0 8 0,0-4 0,-1-12 0,4 24 0,-2-3-1366,-3-15 1,1 11-1,-1-3 1,-2-14 1365,-2-8 0,-1-3 0,1 12 0,0 9 0,1-4 0,1 15 0,-1-2 0,0-17 0,0 2 0,-1-7 0,2-4 0,-1-5-101,-1-1 1,1-1 100,-2-14 0,2 5 0,2 26 0,2 10 0,-1-15 0,1-2 0,-2 16 0,7-8 877,9-43-877,-8-25 0,17 5 0,-14-28 0</inkml:trace>
</inkml:ink>
</file>

<file path=ppt/ink/ink3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5:12:52.931"/>
    </inkml:context>
    <inkml:brush xml:id="br0">
      <inkml:brushProperty name="width" value="0.05" units="cm"/>
      <inkml:brushProperty name="height" value="0.05" units="cm"/>
      <inkml:brushProperty name="color" value="#5B2D90"/>
    </inkml:brush>
  </inkml:definitions>
  <inkml:trace contextRef="#ctx0" brushRef="#br0">1 153 24575,'89'0'0,"-3"-1"0,-11 0 0,15 0 0,-6 0 0,-4 0 0,6-1-1967,-6 1 1,15-1 0,6 0 0,-4 0 0,-16 1 1221,13-1 0,-5 0 745,4 0 0,7-1 0,-15 1 1409,-33 0 0,-1 1-1409,32-3 0,14-1 0,-6 1 0,-6-1 0,5 0 83,-18 0 1,12 0 0,4-1 0,-4 0 0,-9 1-84,0-1 0,-8 1 0,0-1 0,7 0 0,0 0 0,1-1 0,6 1 0,2-1 0,-7 2 0,1 1 0,-3 1 0,15-3 0,-5 1 5202,13 3-5202,-80 2 0,15 2 0,-18 0 1845,11 0-1845,-19 1 0,10 19 0,-5-4 1037,6 12-1037,-9-8 0,7 35 0,0 7 0,-1-8-1109,3 14 1,-1-1 1108,-7-20 0,5 25 0,3 23 0,-1-9 0,-3-15 0,1 1-1573,3 18 1,1 10 0,-1-15 1572,-7-33 0,2 0-1122,6 12 0,4 13 1,2 1-1,-4-13 1122,-3-6 0,1 0 0,10 32 0,4 13 0,-6-24-659,-8-27 659,-2-4 0,1 14 0,3 18 0,-3-13 0,2 9 0,-2-1 0,3 15 0,-7-26 0,-10-38 0,4 26 1019,-5-31-1019,2 6 3280,-1-3-3280,0 0 6290,-1-17-6290,-4-3 1491,1-7-1491,-10 1 0,3 0 0,-8 0 0,-7 3 0,-44 5 0,-16 1 0,18-2 0,-8 1 0,-3-1 0,-13 2 0,0-1 0,10-1-2471,-5 1 1,5-2 2470,5 0 0,-2-1 0,11-1 0,-13 1-839,15-1 0,-12 1 0,9-1 839,16-1 0,-3 0-142,-17 2 1,-16 1 0,-1 1-1,10-2 142,-6 2 0,1-1 0,-9 1 0,-10 2 0,3 0 0,15-1 0,3 0 0,-2 1-28,-11 2 1,-3 2-1,4-1 28,14 0 0,2-1 0,3 0 0,-15 3 0,9-1 3935,-10 3-3935,53-10 0,-20 0 0,14-1 3151,-10 0-3151,20-4 0,-29-4 0,-3-1 0,7 2 442,-4-2 0,0-1-442,-6-1 0,35 3 137,-32-3-137,22 0 0,22 3 0,-16-4 0,24 2 0,1-2 0,2-1 0,3-4 0,4 0 0</inkml:trace>
</inkml:ink>
</file>

<file path=ppt/ink/ink3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5:12:53.833"/>
    </inkml:context>
    <inkml:brush xml:id="br0">
      <inkml:brushProperty name="width" value="0.05" units="cm"/>
      <inkml:brushProperty name="height" value="0.05" units="cm"/>
      <inkml:brushProperty name="color" value="#5B2D90"/>
    </inkml:brush>
  </inkml:definitions>
  <inkml:trace contextRef="#ctx0" brushRef="#br0">2 25 24575,'2'-11'0,"0"2"0,-1 6 0,-1 1 0,-1 10 0,0 4 0,-2 14 0,2 22 0,1 11 0,4 9 0,1 11-637,1-1 0,1 11 1,1 5-1,0-4 637,-1-12 0,0-1 0,0-1 0,0 1 0,1 0 0,0-1 0,0 2 0,-1 1 0,-1 13 0,-1 3 0,-1-2 0,-1-8 0,-1-15 0,0-6 0,0 6 0,0 13 0,0 7 0,1 3 0,0-2-1485,1-5 0,0 0 0,1-3 0,-1-8 1485,1 17 0,1-5 0,0-9 0,1 2 0,2-25 0,-1-36 0,4-1 0,1-15 0,1-5 0</inkml:trace>
</inkml:ink>
</file>

<file path=ppt/ink/ink3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5:12:55.441"/>
    </inkml:context>
    <inkml:brush xml:id="br0">
      <inkml:brushProperty name="width" value="0.05" units="cm"/>
      <inkml:brushProperty name="height" value="0.05" units="cm"/>
      <inkml:brushProperty name="color" value="#5B2D90"/>
    </inkml:brush>
  </inkml:definitions>
  <inkml:trace contextRef="#ctx0" brushRef="#br0">8 114 24575,'-3'-4'0,"-1"-1"0,4 5 0,0-1 0,8 1 0,-1 0 0,7 0 0,0 0 0,3 0 0,33-2 0,32-1 0,15 0 0,-2 0 0,-19 0 0,-2 1 0,2-1-713,1 1 0,18-2 0,5 1 0,-6-1 0,-16 2 713,-1-1 0,-4 0 0,-1 0 0,10 0 0,3 0 0,-2-1 0,-6 1 0,0 0 0,2-1 0,6 0 0,0 1 0,8 0 0,4-1 0,-1 0 0,-3 1 0,-8 0 0,0 0 0,-8 0 0,-1 1 0,7 0 0,11 0 0,8 0 0,3 1 0,-6 0 0,-11 1-52,-4 0 0,-9 0 0,4 1 52,1 0 0,5 0 0,-2 0 0,-11 0 0,2-1 0,-9 1 0,-1-1 0,-10 0 0,-15-1 0,18 1 0,-39 0 0,24 1 0,-32 0 0,17 5 0,-11-2 3533,10 4-3533,-15-4 188,17 26-188,-17-18 0,17 23 0,-24-25 0,9 46 0,-7-27 0,6 33 0,-1 4 0,-2-18-718,0 2 1,-1 0 717,-1-8-297,1 24 0,0 11 297,-1-12 0,1 10-1223,1 0 1,1 17 0,1 6-1,0-4 1,-2-12 1222,-2-11 0,-1-8 0,2 6 0,1 16 0,2 9 0,0-3 0,-3-14 0,-4-16 0,0-3 0,0 11 0,-1 8 0,1-5 0,-1-1 0,0-1-683,1 35 1,-1-11 682,-2-27-850,1-1 1,2 21-1,0 3 1,-1-16 849,-1-14 0,0 0 0,2 12 0,-1 15 0,1-4 0,-1-19 3752,-1 2-3752,-1-17 0,-1 3 0,1-1 0,0 3 0,-2 40 0,-1-3 0,-7-10 0,4-20 0,-9-12 0,-17-37 0,-13-6 0,-7-5 0</inkml:trace>
</inkml:ink>
</file>

<file path=ppt/ink/ink3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5:12:57.294"/>
    </inkml:context>
    <inkml:brush xml:id="br0">
      <inkml:brushProperty name="width" value="0.05" units="cm"/>
      <inkml:brushProperty name="height" value="0.05" units="cm"/>
      <inkml:brushProperty name="color" value="#5B2D90"/>
    </inkml:brush>
  </inkml:definitions>
  <inkml:trace contextRef="#ctx0" brushRef="#br0">0 1 24575,'2'10'0,"1"1"0,-1-1 0,11 49 0,-8-29 0,7 38 0,-8-40 0,4 60 0,-3-9 0,1 4 0,-2 4 0,-1-26 0,0 1 0,0 3 0,1 6 0,0-5 0,0-2 0,0-2 0,4 27 0,1-6 0,-2-8-884,3-2 884,-6-45 0,0-2 0,12 65 0,-10-51 0,9 43 0,-12-60 0,-2-14 0,0 6 0,-1-12 884,0 0-884,0-2 0,3-1 0,-2-3 0,3 0 0,5-1 0,-2 2 0,7-2 0,-3 1 0,41-5 0,5-1 0,12 0 0,17-1 0,-9 1 0,-24 2 0,0 1-937,15-1 0,8 0 0,-15 1 937,-10 4-771,33 3 1,7 1 770,-38 0 0,2 1-146,29 1 0,14 3 1,-8-1 145,-7 2 0,-1 1 0,-4-1 0,6 0 0,-4-1 0,14 2 0,5-2-1300,-9-2 1,13-1 0,-1-1-1,-15 0 1300,-4 0 0,-4 0 0,19-1 0,8 0 0,-27-1 1043,-33-1-1043,1 0 751,-3 0-751,1 0 171,18 0 0,8 0-171,-13 1 0,1 1 0,26-1 0,7 0 0,-6 3 0,5 0 0,-12 0 0,-24-2 0,-2 0 3127,41 3 1,3 0-3128,-17-4 0,-11 0 0,-11 0 512,16 0 1,-5-1-513,-40 0 571,9 0-571,-8 0 0,15-1 0,-29 0 0,7-1 0,-14 1 0,1-2 0,-1 1 0,-6-4 0,-14-12 0,-5 3 0,-10-9 0,5 8 0</inkml:trace>
</inkml:ink>
</file>

<file path=ppt/ink/ink3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5:12:57.944"/>
    </inkml:context>
    <inkml:brush xml:id="br0">
      <inkml:brushProperty name="width" value="0.05" units="cm"/>
      <inkml:brushProperty name="height" value="0.05" units="cm"/>
      <inkml:brushProperty name="color" value="#5B2D90"/>
    </inkml:brush>
  </inkml:definitions>
  <inkml:trace contextRef="#ctx0" brushRef="#br0">2 0 24575,'-1'15'0,"0"-1"0,3-3 0,7 44 0,2 8 0,-3-15 0,3 17 0,0 0 0,-5-19 0,-3 29 0,0 3 0,1-2 0,-2-4 0,-1 4 0,-2-13 0,0-8 0,1-10 0,-1 10 0,1-3 0,0-23 0,1-11 0,0 7 0,1-7 0,-1-11 0,1 6 0,-1-10 0,5 0 0,1-9 0,4-3 0,3-13 0,1-2 0</inkml:trace>
</inkml:ink>
</file>

<file path=ppt/ink/ink3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5:12:58.596"/>
    </inkml:context>
    <inkml:brush xml:id="br0">
      <inkml:brushProperty name="width" value="0.05" units="cm"/>
      <inkml:brushProperty name="height" value="0.05" units="cm"/>
      <inkml:brushProperty name="color" value="#5B2D90"/>
    </inkml:brush>
  </inkml:definitions>
  <inkml:trace contextRef="#ctx0" brushRef="#br0">1 261 24575,'1'-6'0,"1"2"0,3 2 0,-1 4 0,2 4 0,-1 4 0,1 4 0,5 36 0,2 15 0,-2-7 0,0 1 0,2 10 0,0-2 0,5 27 0,-2-71 0,-5-12 0,9-4 0,-6-18 0,44-48 0,10-11 0,-13 13-1168,-10 10 1,8-8 0,-11 10 1167,-5 2-631,21-27 0,2-4 631,-11 11 0,6-3 0,-8 3-5,-34 29 5,-13 24 0,-3-7 0,-11 21 810,-17 10 0,3 0 1,-12 7-1</inkml:trace>
</inkml:ink>
</file>

<file path=ppt/ink/ink3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5:12:59.097"/>
    </inkml:context>
    <inkml:brush xml:id="br0">
      <inkml:brushProperty name="width" value="0.05" units="cm"/>
      <inkml:brushProperty name="height" value="0.05" units="cm"/>
      <inkml:brushProperty name="color" value="#5B2D90"/>
    </inkml:brush>
  </inkml:definitions>
  <inkml:trace contextRef="#ctx0" brushRef="#br0">1 178 24575,'4'26'0,"0"-1"0,-1-4 0,0 2 0,6 58 0,-4-40 0,5 41 0,-4-53 0,2 9 0,36 42 0,-24-43 0,54-32 0,8-20 0,-29-21-1368,17-10 1,-2-2 1367,-26 12-14,10-14 0,3-5 14,-19 16 0,1-3 0,27-38 0,-5 3 0,-18 14 0,-9-3 0,-30 60 0,-3 0 0,0 6 0,-1 0 0,-9 22 0,3-9 0,-8 13 0</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4:32:30.283"/>
    </inkml:context>
    <inkml:brush xml:id="br0">
      <inkml:brushProperty name="width" value="0.05" units="cm"/>
      <inkml:brushProperty name="height" value="0.05" units="cm"/>
      <inkml:brushProperty name="color" value="#004F8B"/>
    </inkml:brush>
  </inkml:definitions>
  <inkml:trace contextRef="#ctx0" brushRef="#br0">1 13 24575,'1'-4'0,"1"1"0,2 3 0,69 0 0,-40 0 0,55-1 0,-42-2 0,12 1 0,-11 2 0,1 3 0</inkml:trace>
</inkml:ink>
</file>

<file path=ppt/ink/ink3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5:13:02.444"/>
    </inkml:context>
    <inkml:brush xml:id="br0">
      <inkml:brushProperty name="width" value="0.05" units="cm"/>
      <inkml:brushProperty name="height" value="0.05" units="cm"/>
      <inkml:brushProperty name="color" value="#5B2D90"/>
    </inkml:brush>
  </inkml:definitions>
  <inkml:trace contextRef="#ctx0" brushRef="#br0">132 0 24575,'2'10'0,"1"3"0,5 71 0,-4-37 0,0 3 0,1 3 0,-1 16 0,0-7 0,0 4 0,0-12 0,0 0 0,2 18 0,-1-5 0,1-12 0,-4-37 0,-9-67 0,-2-13 0,0-5 0,-5-30-240,5 33 1,1 4 239,0-1 0,6 0 0,1-1 0,3-8 0,7 13 0,8 12 0,13 40 0,3 6 0,-2 14 479,-3 24-479,-11-5 0,1 9 0,-54 23 0,-2-30 0,-3-1 0,-20 32 0,-16-7 0,54-43 0,6-3 0,-5 5 0</inkml:trace>
</inkml:ink>
</file>

<file path=ppt/ink/ink3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5:13:03.240"/>
    </inkml:context>
    <inkml:brush xml:id="br0">
      <inkml:brushProperty name="width" value="0.05" units="cm"/>
      <inkml:brushProperty name="height" value="0.05" units="cm"/>
      <inkml:brushProperty name="color" value="#5B2D90"/>
    </inkml:brush>
  </inkml:definitions>
  <inkml:trace contextRef="#ctx0" brushRef="#br0">150 74 24575,'1'12'0,"0"4"0,3 35 0,1 7 0,-1-4-1640,1 9 0,0-1 1640,-3-16 0,0-1 515,-2 26 0,-2 5-515,-1 13 269,1-10 0,-1-8-269,-1-39 0,2-44 0,2-77 0,1-21 0,0 16 238,-1 27 0,1-9 1,-1 13-239,0 2 0,-2-26 0,1 17 0,-8 16 0,3 44 0,-6 32 0,-2 11 997,-19 39-997,6-10 0,-12 29 0,25-58 0,5-8 0,14-35 0,17-51 0,11-17 0,1 9 0,1 0 0,3-7-672,10 3 672,-40 65 0,73 51 0,-52-27 0,31 32 0,-5 3 0,-37-28 0,22 31 0,-34-44 0,-7 14 0,-8-2 0,-4 3 0,-7-11 0</inkml:trace>
</inkml:ink>
</file>

<file path=ppt/ink/ink3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5:13:06.140"/>
    </inkml:context>
    <inkml:brush xml:id="br0">
      <inkml:brushProperty name="width" value="0.05" units="cm"/>
      <inkml:brushProperty name="height" value="0.05" units="cm"/>
      <inkml:brushProperty name="color" value="#5B2D90"/>
    </inkml:brush>
  </inkml:definitions>
  <inkml:trace contextRef="#ctx0" brushRef="#br0">515 52 24575,'2'-7'0,"-3"-13"0,1 12 0,-2-8 0,-10 25 0,3 0 0,-10 13 0,-4 14 0,-19 41 0,17-29 0,-4 6 0,-22 30 0,0-2 0,24-36 0,0-3 0,-9 11 0,1-13 0,6-29 0,-15-38 0,14-4 0,5-67 0,29 44 0,8-17 0,-2 42 0,22 2 0,-2 15 0,11 5 0,-1 29 0,23 32 0,2 5 0,-9-13 0,5 11 0,-2-4 0,-22-28 0,-22-21 0,18 8 0</inkml:trace>
</inkml:ink>
</file>

<file path=ppt/ink/ink3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5:13:06.317"/>
    </inkml:context>
    <inkml:brush xml:id="br0">
      <inkml:brushProperty name="width" value="0.05" units="cm"/>
      <inkml:brushProperty name="height" value="0.05" units="cm"/>
      <inkml:brushProperty name="color" value="#5B2D90"/>
    </inkml:brush>
  </inkml:definitions>
  <inkml:trace contextRef="#ctx0" brushRef="#br0">17 37 24575,'-1'-7'0,"0"0"0,-4-2 0,1 6 0,0-6 0,3 7 0</inkml:trace>
</inkml:ink>
</file>

<file path=ppt/ink/ink3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5:13:06.731"/>
    </inkml:context>
    <inkml:brush xml:id="br0">
      <inkml:brushProperty name="width" value="0.05" units="cm"/>
      <inkml:brushProperty name="height" value="0.05" units="cm"/>
      <inkml:brushProperty name="color" value="#5B2D90"/>
    </inkml:brush>
  </inkml:definitions>
  <inkml:trace contextRef="#ctx0" brushRef="#br0">337 1 24575,'-51'41'0,"0"1"0,6-4 0,6 23 0,11 0 0,30-26 0,6 11 0,-1-28 0,32 34 0,-20-27 0,24 24 0,-30-35 0,21 20 0,-20-11 0,-8 23 0,-16-27 0,-72 10 0,50-23 0,-38 6 0,50-13 0,-23-18 0,25 8 0,-14-17 0,32 14 0</inkml:trace>
</inkml:ink>
</file>

<file path=ppt/ink/ink3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5:13:06.892"/>
    </inkml:context>
    <inkml:brush xml:id="br0">
      <inkml:brushProperty name="width" value="0.05" units="cm"/>
      <inkml:brushProperty name="height" value="0.05" units="cm"/>
      <inkml:brushProperty name="color" value="#5B2D90"/>
    </inkml:brush>
  </inkml:definitions>
  <inkml:trace contextRef="#ctx0" brushRef="#br0">12 50 24575,'-7'-22'0,"3"0"0,5 20 0,2-2 0</inkml:trace>
</inkml:ink>
</file>

<file path=ppt/ink/ink3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5:13:09.536"/>
    </inkml:context>
    <inkml:brush xml:id="br0">
      <inkml:brushProperty name="width" value="0.05" units="cm"/>
      <inkml:brushProperty name="height" value="0.05" units="cm"/>
      <inkml:brushProperty name="color" value="#5B2D90"/>
    </inkml:brush>
  </inkml:definitions>
  <inkml:trace contextRef="#ctx0" brushRef="#br0">317 193 24575,'3'-5'0,"-2"1"0,-2 2 0,3 9 0,-1-2 0,3 7 0,-1 39 0,-2 8 0,1-14-670,1 18 0,-1-2 670,0-25 0,2 16 0,0 6 0,2 33 0,-2-20 0,1 10 0,-2-11 0,3 18-564,-4-19 1,1-14 563,-3-46 0,1-1 0,2-17 0,-3-63 0,-1-18 0,3 14-772,-3-21 1,-1 4 771,0 45-451,0-23 0,0-4 451,-1-10 258,0 19 0,0-9 1,-1 10-259,-1-11 0,0 22 0,0 7 0,1 18 2783,-22 33-2783,6 14 1107,-43 53-1107,9-7 0,10-7 0,2-1 0,-1-1 0,1 6 0,39-55 247,-1 0-247,5-7 0,14-15 0,21-26 0,0 4 0,1-3 0,19-21 0,-4 2 0,-3 3 0,-19 22 0,23-28 0,-44 52 0,1 1 0,0 3 0,26 47 0,-21-20 0,21 35 0,-17-28 0,23 22 0,-2-6 0,35 22 0,-44-42 0,8 3 0,-33-24 0,-4-1 0,-7-2 0,-3-2 0,-9-2 0,4 0 0</inkml:trace>
</inkml:ink>
</file>

<file path=ppt/ink/ink3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5:13:45.374"/>
    </inkml:context>
    <inkml:brush xml:id="br0">
      <inkml:brushProperty name="width" value="0.05" units="cm"/>
      <inkml:brushProperty name="height" value="0.05" units="cm"/>
      <inkml:brushProperty name="color" value="#5B2D90"/>
    </inkml:brush>
  </inkml:definitions>
  <inkml:trace contextRef="#ctx0" brushRef="#br0">1 181 24575,'8'8'0,"0"0"0,1-1 0,21 1 0,-14-6 0,16-1 0,-21-5 0,21-25 0,-13-1 0,10-34 0,-22 30 0,-5-5 0,-8 24 0,-69 30 0,49-12 0,-49 26 0,70-17 0,2 16 0,10-2 0,10 9 0,4-17 0,16-46 0,-22 14 0,5-30 0,-21 34 0,-4-5 0,0 13 0,-3 18 0,4-2 0,1 14 0,5-20 0,1 0 0,-2-19 0,0 10 0,-3-18 0,0 14 0,-2-3 0,3 4 0,0 0 0,4 5 0,0 1 0,1-2 0,-3-20 0,1 11 0,-3-13 0,1 20 0,0 1 0,0 5 0,0 2 0,0 1 0</inkml:trace>
</inkml:ink>
</file>

<file path=ppt/ink/ink3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5:13:45.806"/>
    </inkml:context>
    <inkml:brush xml:id="br0">
      <inkml:brushProperty name="width" value="0.05" units="cm"/>
      <inkml:brushProperty name="height" value="0.05" units="cm"/>
      <inkml:brushProperty name="color" value="#5B2D90"/>
    </inkml:brush>
  </inkml:definitions>
  <inkml:trace contextRef="#ctx0" brushRef="#br0">319 1 24575,'-25'27'0,"-8"10"0,-2 1 0,1-1 0,-3 1 0,-1 4 0,-14 19 0,25-29 0,-10 17 0,43-45 0,2-2 0,7-2 0,0-2 0</inkml:trace>
</inkml:ink>
</file>

<file path=ppt/ink/ink3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5:13:46.058"/>
    </inkml:context>
    <inkml:brush xml:id="br0">
      <inkml:brushProperty name="width" value="0.05" units="cm"/>
      <inkml:brushProperty name="height" value="0.05" units="cm"/>
      <inkml:brushProperty name="color" value="#5B2D90"/>
    </inkml:brush>
  </inkml:definitions>
  <inkml:trace contextRef="#ctx0" brushRef="#br0">23 1 24575,'-3'60'0,"1"-6"0,1-30 0,-4 45 0,2-36 0,-2 31 0,3-44 0,1 13 0,1-15 0,1 6 0</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4:32:30.479"/>
    </inkml:context>
    <inkml:brush xml:id="br0">
      <inkml:brushProperty name="width" value="0.05" units="cm"/>
      <inkml:brushProperty name="height" value="0.05" units="cm"/>
      <inkml:brushProperty name="color" value="#004F8B"/>
    </inkml:brush>
  </inkml:definitions>
  <inkml:trace contextRef="#ctx0" brushRef="#br0">0 99 24575,'12'0'0,"1"-2"0,3-1 0,60-13 0,-31 6-1742,46-10 1742,-49 10 0,1-2 0,0-1 0,0 0 0</inkml:trace>
</inkml:ink>
</file>

<file path=ppt/ink/ink3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5:13:46.374"/>
    </inkml:context>
    <inkml:brush xml:id="br0">
      <inkml:brushProperty name="width" value="0.05" units="cm"/>
      <inkml:brushProperty name="height" value="0.05" units="cm"/>
      <inkml:brushProperty name="color" value="#5B2D90"/>
    </inkml:brush>
  </inkml:definitions>
  <inkml:trace contextRef="#ctx0" brushRef="#br0">1 0 24575,'28'84'0,"-14"-44"0,16 42 0,-20-60 0,15 31 0,-13-29 0,12 21 0,-19-36 0,3 0 0,-3-4 0,2 0 0</inkml:trace>
</inkml:ink>
</file>

<file path=ppt/ink/ink3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5:13:47.073"/>
    </inkml:context>
    <inkml:brush xml:id="br0">
      <inkml:brushProperty name="width" value="0.05" units="cm"/>
      <inkml:brushProperty name="height" value="0.05" units="cm"/>
      <inkml:brushProperty name="color" value="#5B2D90"/>
    </inkml:brush>
  </inkml:definitions>
  <inkml:trace contextRef="#ctx0" brushRef="#br0">0 0 24575,'65'48'0,"0"0"0,24 7 0,-11-10 0,-34-26 0,9 1 0,-2-3 0,-24-10 0,12 3 0,-24-8 0,-1 0 0,-1-2 0,-5-1 0,-10-1 0,-5 0 0,-7 3 0</inkml:trace>
</inkml:ink>
</file>

<file path=ppt/ink/ink3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5:13:47.398"/>
    </inkml:context>
    <inkml:brush xml:id="br0">
      <inkml:brushProperty name="width" value="0.05" units="cm"/>
      <inkml:brushProperty name="height" value="0.05" units="cm"/>
      <inkml:brushProperty name="color" value="#5B2D90"/>
    </inkml:brush>
  </inkml:definitions>
  <inkml:trace contextRef="#ctx0" brushRef="#br0">0 1 24575,'43'18'0,"-2"0"0,12 3 0,1 0 0,-2 0-1036,-1-1 0,-4-2 1036,-21-8 667,15 6-667,-18-6 85,6 2 1,-23-9-1,-6-4 1</inkml:trace>
</inkml:ink>
</file>

<file path=ppt/ink/ink3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5:13:48.734"/>
    </inkml:context>
    <inkml:brush xml:id="br0">
      <inkml:brushProperty name="width" value="0.05" units="cm"/>
      <inkml:brushProperty name="height" value="0.05" units="cm"/>
      <inkml:brushProperty name="color" value="#5B2D90"/>
    </inkml:brush>
  </inkml:definitions>
  <inkml:trace contextRef="#ctx0" brushRef="#br0">584 3 24575,'-3'-1'0,"0"0"0,1 1 0,0 0 0,-21 5 0,-1 1 0,-14 3 0,-42 14 0,42-13-557,-38 12 557,49-14 0,-27 9 0,-3 1 0,19-5 0,-20 5 0,11-2 0,42-13 0,-4 1 0,11-3 0,1 0 0,1 0 0,1 2 0</inkml:trace>
</inkml:ink>
</file>

<file path=ppt/ink/ink3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5:13:49.342"/>
    </inkml:context>
    <inkml:brush xml:id="br0">
      <inkml:brushProperty name="width" value="0.05" units="cm"/>
      <inkml:brushProperty name="height" value="0.05" units="cm"/>
      <inkml:brushProperty name="color" value="#5B2D90"/>
    </inkml:brush>
  </inkml:definitions>
  <inkml:trace contextRef="#ctx0" brushRef="#br0">0 448 24575,'13'-16'0,"45"-34"0,-24 23-1958,37-25 1958,-36 32 0,1-1 0,44-26 0,5-4 0,-26 14 315,21-11 1,-9 2-316,-52 30 323,-7 6-323,-2 3 0,-10 10 0,-7 6 0</inkml:trace>
</inkml:ink>
</file>

<file path=ppt/ink/ink3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5:14:03.553"/>
    </inkml:context>
    <inkml:brush xml:id="br0">
      <inkml:brushProperty name="width" value="0.05" units="cm"/>
      <inkml:brushProperty name="height" value="0.05" units="cm"/>
      <inkml:brushProperty name="color" value="#5B2D90"/>
    </inkml:brush>
  </inkml:definitions>
  <inkml:trace contextRef="#ctx0" brushRef="#br0">46 238 24575,'-10'1'0,"1"0"0,-10 3 0,12-3 0,20 2 0,3-3 0,27-1 0,-16 1 0,32-3 0,8 0 0,15-3 0,2 0 0,18 0 0,-17 1 0,1-2-859,1 1 0,-15 1 859,-59 4 0,4-2 0,-10 2 0,-4-3 0,-16-5 0,-22-13 0,1-2 0,-20-7 0,-1-1 0,15 10 0,-43-22 0,77 41 1718,1-1-1718,3 5 0,41 24 0,-19-13 0,32 21 0,-32-26 0,41 17 0,-25-10 0,28 10 0,-44-14 0,-10-5 0,-10-2 0,-10 3 0,-17 22 0,-23 30 0,14-15 0,-5 11 0,33-40 0,-18 77 0,16-51-553,-2 12 0,1-1 553,7-18 0,-1 4 0,0-1 0</inkml:trace>
</inkml:ink>
</file>

<file path=ppt/ink/ink3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5:14:06.461"/>
    </inkml:context>
    <inkml:brush xml:id="br0">
      <inkml:brushProperty name="width" value="0.05" units="cm"/>
      <inkml:brushProperty name="height" value="0.05" units="cm"/>
      <inkml:brushProperty name="color" value="#5B2D90"/>
    </inkml:brush>
  </inkml:definitions>
  <inkml:trace contextRef="#ctx0" brushRef="#br0">0 643 24575,'19'43'0,"-3"-7"0,-11-29 0,34-33 0,-3-6 0,10-12 0,12-15 0,-6 7 0,-12 12 0,-1-1-1182,9-8 0,5-5 1,-7 8 1181,13-7 0,8 1 0,2 2 0,3 1 0,-9 9 0,0-1 0</inkml:trace>
</inkml:ink>
</file>

<file path=ppt/ink/ink3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5:17:22.465"/>
    </inkml:context>
    <inkml:brush xml:id="br0">
      <inkml:brushProperty name="width" value="0.05" units="cm"/>
      <inkml:brushProperty name="height" value="0.05" units="cm"/>
      <inkml:brushProperty name="color" value="#5B2D90"/>
    </inkml:brush>
  </inkml:definitions>
  <inkml:trace contextRef="#ctx0" brushRef="#br0">1 13 24575,'2'-4'0,"0"0"0,6 0 0,-4 4 0,18 7 0,-16-2 0,8 7 0,-11-7 0,1 2 0,-1-2 0,1 0 0,-4-4 0,1-5 0,-3 1 0,-5-8 0,2 8 0,-4-4 0</inkml:trace>
</inkml:ink>
</file>

<file path=ppt/ink/ink3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5:17:23.132"/>
    </inkml:context>
    <inkml:brush xml:id="br0">
      <inkml:brushProperty name="width" value="0.05" units="cm"/>
      <inkml:brushProperty name="height" value="0.05" units="cm"/>
      <inkml:brushProperty name="color" value="#5B2D90"/>
    </inkml:brush>
  </inkml:definitions>
  <inkml:trace contextRef="#ctx0" brushRef="#br0">83 1 24575,'-41'36'0,"11"-7"0,19 21 0,11-27 0,4 23 0,4-28 0,9 9 0,43 20 0,8 2 0,-18-7 0,16 3 0,-2-2 0,-31-17 0,-19-14 0,11 16 0,-24-16 0,-14 13 0,-4-6 0,-17 9 0,-13-8 0,-4-2 0,-13 2 0,4-4 0,2-3 0,17-10 0,15-24 0,27 6 0,12-15 0</inkml:trace>
</inkml:ink>
</file>

<file path=ppt/ink/ink3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5:17:23.884"/>
    </inkml:context>
    <inkml:brush xml:id="br0">
      <inkml:brushProperty name="width" value="0.05" units="cm"/>
      <inkml:brushProperty name="height" value="0.05" units="cm"/>
      <inkml:brushProperty name="color" value="#5B2D90"/>
    </inkml:brush>
  </inkml:definitions>
  <inkml:trace contextRef="#ctx0" brushRef="#br0">11 82 24575,'-3'8'0,"1"1"0,-2 28 0,4-13 0,-2 15 0,4-24 0,0-7 0,-1-4 0,0 1 0,1-4 0,17-7 0,11 6 0,-1-5 0,1 7 0,2 1 0,-16-2 0,16 1 0,-17-3 0,28-10 0,-21 5 0,26-6 0,-23 12 0,1 0 0,25 1 0,2 0 0,-18 1 0,51-2 0,-59-3 0,-13 1 0,20-4 0,16-10 0,3-4 0,2-2 0,-1 1 0,0-2 0,5-20 0,-40 29 0,18-17 0,-35 30 0,-1 1 0,1 0 0,13 7 0,5-2 0,65-2 0,-49-1 0,34-6 0</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4:32:30.998"/>
    </inkml:context>
    <inkml:brush xml:id="br0">
      <inkml:brushProperty name="width" value="0.05" units="cm"/>
      <inkml:brushProperty name="height" value="0.05" units="cm"/>
      <inkml:brushProperty name="color" value="#004F8B"/>
    </inkml:brush>
  </inkml:definitions>
  <inkml:trace contextRef="#ctx0" brushRef="#br0">1 0 24575,'5'17'0,"0"2"0,-1 5 0,-1 31 0,0 8 0,-1 2-1589,0 4 0,-1-1 1589,-1-10 0,0 1-403,0 38 1,0 5 402,2-13 0,-2 6 0,1-11 0,1-52 0</inkml:trace>
</inkml:ink>
</file>

<file path=ppt/ink/ink3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5:17:24.615"/>
    </inkml:context>
    <inkml:brush xml:id="br0">
      <inkml:brushProperty name="width" value="0.05" units="cm"/>
      <inkml:brushProperty name="height" value="0.05" units="cm"/>
      <inkml:brushProperty name="color" value="#5B2D90"/>
    </inkml:brush>
  </inkml:definitions>
  <inkml:trace contextRef="#ctx0" brushRef="#br0">133 1 24575,'-30'26'0,"6"-2"0,38 33 0,-3-27 0,28 31 0,7 1 0,-13-25-836,7 5 1,-4-3 835,-22-22 541,-32 55-541,-1-41 0,-21 38 0,-11-63 0,-1-11 0,18 3 276,-53-9-276,80 6 0,4-5 0,17 5 0,51-5 0,11 1 0,-8 3 0,11-1 0,-4 0 0,-32 1 854,10-5-854,-13 0 0,-1-8 0,-29 5 0,-3 1 0,1 4 0,43-7 0,-28 8 0,31-5 0,-38 10 0,16-2 0,-10 1 0,11-2 0</inkml:trace>
</inkml:ink>
</file>

<file path=ppt/ink/ink3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5:17:25.616"/>
    </inkml:context>
    <inkml:brush xml:id="br0">
      <inkml:brushProperty name="width" value="0.05" units="cm"/>
      <inkml:brushProperty name="height" value="0.05" units="cm"/>
      <inkml:brushProperty name="color" value="#5B2D90"/>
    </inkml:brush>
  </inkml:definitions>
  <inkml:trace contextRef="#ctx0" brushRef="#br0">1108 1 24575,'-43'6'0,"-1"-1"0,-4 1 0,-2 0 0,-24 4 0,-7 0 0,30-3 0,0 1 0,-27 2 0,-4 2 0,-2 4 0,9 1 0,11-2-786,0 1 0,5 0 786,29-3 0,-28 48 0,31-19 0,-17 29 0,50-15 0,21 0 0,24-9 0,14-5 0,-11-2 0,4 1 0,7-7-529,17-8 1,8-9 0,-2-6 528,-9-6 0,-2-6 0,2-5 0,14-7 0,3-5 0,-6-3 431,-19 0 0,-4-3 0,-1-5-431,9-8 0,0-5 0,-8-1 0,-2-7 0,-10-1-813,-12 7 1,-9 2 812,-7-8 0,-18 26 0,-29-53 0,-53 56 0,-34 17 0,12-7-1963,30-20 1,0 3 1962,-8 20 0,-14 7 0,-1 5 0,14 4 0,0 8 0,10 3-357,9-5 0,0 1 0,-20 7 0,1 0 0,20-5 0,0 1 0</inkml:trace>
</inkml:ink>
</file>

<file path=ppt/ink/ink3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5:17:26.749"/>
    </inkml:context>
    <inkml:brush xml:id="br0">
      <inkml:brushProperty name="width" value="0.05" units="cm"/>
      <inkml:brushProperty name="height" value="0.05" units="cm"/>
      <inkml:brushProperty name="color" value="#5B2D90"/>
    </inkml:brush>
  </inkml:definitions>
  <inkml:trace contextRef="#ctx0" brushRef="#br0">214 1 24575,'17'58'0,"-1"1"0,12 0 0,-1 2 0,4 1 0,2-17 0,-2-8 0,-11-3 0,15 31 0,-41-47 0,-54 23 0,10-19 0,-30 13 0,10-63 0,7-12 0,29 16 0,-21-17 0,22 1 0,91 27 0,24 11 0,-26-3 0,20 1 0,-2 3 0,-28 7 0,14-1 0,-5-2 0,36-19 0,-52 9 0,20-11 0,-37 17 0,2 1 0,32-7 0,4-1 0,-22 4 0,15-3 0,-1-2 0,-15-1 0,-19 5 0,27-7 0,-27 6 0</inkml:trace>
</inkml:ink>
</file>

<file path=ppt/ink/ink3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5:17:27.635"/>
    </inkml:context>
    <inkml:brush xml:id="br0">
      <inkml:brushProperty name="width" value="0.05" units="cm"/>
      <inkml:brushProperty name="height" value="0.05" units="cm"/>
      <inkml:brushProperty name="color" value="#5B2D90"/>
    </inkml:brush>
  </inkml:definitions>
  <inkml:trace contextRef="#ctx0" brushRef="#br0">4 178 24575,'-3'46'0,"3"-2"0,6 7 0,3 0 0,-2-5-1179,10 51 1179,-12-76 385,-1 14-385,-7-18 196,-19-34-196,5-54 0,26-20 0,9-7 0,-5 38 0,5 2 0,10-22 0,12 13 0,52 32 0,-56 30 598,36 2-598,-60 18 0,-34 41 0,-17 8 0,-1-4 0,-1 3 0,-4 3 0,1-16 0,5-9 0,16-9 0,-23 38 0,127-51 0,8-19 0,-10-16 0,16-7 0,-12 0 0,-23 6 0,-4-2-1143,41-24 1,-19 0 1142,-58 21 0,-3-28 0,-11 29 0,-53 11 0,25 22 0,-38 23 0,50-20 0,4 20 2285,12-15-2285,1 10 0,9-21 0,32-20 0,-31 9 0,28-10 0,-43 15 0,15 21 0,-1-10 0,7 12 0,1-19 0,-7-6 0,5-2 0</inkml:trace>
</inkml:ink>
</file>

<file path=ppt/ink/ink3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5:17:27.989"/>
    </inkml:context>
    <inkml:brush xml:id="br0">
      <inkml:brushProperty name="width" value="0.05" units="cm"/>
      <inkml:brushProperty name="height" value="0.05" units="cm"/>
      <inkml:brushProperty name="color" value="#5B2D90"/>
    </inkml:brush>
  </inkml:definitions>
  <inkml:trace contextRef="#ctx0" brushRef="#br0">68 1 24575,'-10'2'0,"-2"2"0,-19 66 0,30-18 0,4 4 0,-13-6 0,4 0 0,14 4 0,8-7 0,10-12 0,32 5 0,-6-18 0,35-58 0,-55 7 0,3-37 0,-38 53 0,-27 20 0,16 1 0,-21 14 0,22 28 0,11 8 0,7 3 0,6 7 0,6-4 0,9-29 0,13-7 0,-30-26 0,-2 0 0</inkml:trace>
</inkml:ink>
</file>

<file path=ppt/ink/ink3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5:17:28.722"/>
    </inkml:context>
    <inkml:brush xml:id="br0">
      <inkml:brushProperty name="width" value="0.05" units="cm"/>
      <inkml:brushProperty name="height" value="0.05" units="cm"/>
      <inkml:brushProperty name="color" value="#5B2D90"/>
    </inkml:brush>
  </inkml:definitions>
  <inkml:trace contextRef="#ctx0" brushRef="#br0">126 0 24575,'-19'19'0,"8"56"0,20-22 0,4 33 0,28-31 0,4-6 0,-12-7 0,8-1 0,-9 2 0,-34 8 0,-7-26 0,-16 21 0,-2-33 0,-1-2 0,-32-13 0,-2-10 0,22-10 0,-17-33 0,128 18 0,-26 20 0,7 7 0,23 17 0,11 12 0,-13-2 0,14 2-1251,10 9 1,-14-4 1250,-58-21-335,34-24 335,-35 13 0,27-20 0,-42 20 0,30-12 0,-13 11 0,47-11 2454,-36 16-2454,24-1 0,-35 3 0,1 0 0,-15 0 0</inkml:trace>
</inkml:ink>
</file>

<file path=ppt/ink/ink3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5:17:29.231"/>
    </inkml:context>
    <inkml:brush xml:id="br0">
      <inkml:brushProperty name="width" value="0.05" units="cm"/>
      <inkml:brushProperty name="height" value="0.05" units="cm"/>
      <inkml:brushProperty name="color" value="#5B2D90"/>
    </inkml:brush>
  </inkml:definitions>
  <inkml:trace contextRef="#ctx0" brushRef="#br0">1 0 24575,'8'38'0,"6"22"0,2 4 0,-2-5 0,9 27 0,0-3 0,-12-44 0,12 32 0</inkml:trace>
</inkml:ink>
</file>

<file path=ppt/ink/ink3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5:17:29.927"/>
    </inkml:context>
    <inkml:brush xml:id="br0">
      <inkml:brushProperty name="width" value="0.05" units="cm"/>
      <inkml:brushProperty name="height" value="0.05" units="cm"/>
      <inkml:brushProperty name="color" value="#5B2D90"/>
    </inkml:brush>
  </inkml:definitions>
  <inkml:trace contextRef="#ctx0" brushRef="#br0">0 481 24575,'44'-33'0,"1"0"0,1 0 0,12 1 0,2 3 0,-4 11 0,11 2 0,29-6 0,14-2 0,-1 0 0,-14 5 0,-2 1 0,-8 3 0,9-2-563,-16 1 1,9-3 0,5 0 0,-1-1-1,-5 3 1,-10 4 562,9 1 0,-10 3 0,-4 3 118,12 0 0,-3 3-118,0 0 0,-1 1 0,-10 0 0,-7 3 0,4 11 0,1 55 0,-17 0 0,-18-13 0,3 11 0,-5-5 0,-8-7 0,0 1 0,7 18 0,5 9 0,-6-13 0,5 12 0,-4-15 0,-3-5 0,-7-14 0,-5-13 0,5 16 0,-48 13 0,18-31 2507,-38 16-2507,24-46-2051,-52 2 0,-35 2 0,14-1 2051,37-1 0,-1 0 0,-13 1 0,-14 0 0,0 0 0,17 0-111,22 0 1,0 1 110,-39 4 0,-17 2 0,4 0 0,25-1 0,3 0 0,-5 0 0,-2 0 0,-6 1 0,-1-1 0,3 2 0,3 1 0,-1 1 0,6 0 0,10-2-297,4-1 1,4-1 296,-39 9 0,10-4 6381,44-10-6381,4-6 0,-11-5 0,19-5 0,2-1 0</inkml:trace>
</inkml:ink>
</file>

<file path=ppt/ink/ink3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5:17:49.134"/>
    </inkml:context>
    <inkml:brush xml:id="br0">
      <inkml:brushProperty name="width" value="0.05" units="cm"/>
      <inkml:brushProperty name="height" value="0.05" units="cm"/>
      <inkml:brushProperty name="color" value="#5B2D90"/>
    </inkml:brush>
  </inkml:definitions>
  <inkml:trace contextRef="#ctx0" brushRef="#br0">19 2 24575,'-7'-1'0,"1"2"0,4 5 0,0 55 0,1-23 0,0 29 0,6-2 0,-3-42 0,2 26 0,0-30 0,-3-8 0,2 5 0</inkml:trace>
</inkml:ink>
</file>

<file path=ppt/ink/ink3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5:17:49.561"/>
    </inkml:context>
    <inkml:brush xml:id="br0">
      <inkml:brushProperty name="width" value="0.05" units="cm"/>
      <inkml:brushProperty name="height" value="0.05" units="cm"/>
      <inkml:brushProperty name="color" value="#5B2D90"/>
    </inkml:brush>
  </inkml:definitions>
  <inkml:trace contextRef="#ctx0" brushRef="#br0">152 631 24575,'50'-76'0,"-7"7"0,-26 13 0,-6 2 0,-1-3 0,1-5 0,-12-2 0,-35 14 0,-8 8 0,3-2-437,-7 8 1,0 15 0,11 44 0,-2 4 0</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4:32:31.702"/>
    </inkml:context>
    <inkml:brush xml:id="br0">
      <inkml:brushProperty name="width" value="0.05" units="cm"/>
      <inkml:brushProperty name="height" value="0.05" units="cm"/>
      <inkml:brushProperty name="color" value="#004F8B"/>
    </inkml:brush>
  </inkml:definitions>
  <inkml:trace contextRef="#ctx0" brushRef="#br0">3 488 24575,'-2'-8'0,"8"-10"0,-1 8 0,10-7 0,-2 9 0,4-1 0,2-1 0,51-11 0,22-2 0,0 3 0,7 0-1217,-7 0 1,7-1-1,-4 2 1217,-15 5 0,-2 2 0,3-1 0,-6 1 0,5-2 0,-3 1 0,-9 2 0,2 0 0,0-2 0,7-3 0,14-6 0,-3 1 0,-22 5 0,0-2 0,12-6 0,-10 3 0,-48 14 0,-5 2 0,-1 51 0,-9-20 0,-1 42 3650,-1-17-3650,1 17 0,3 27 0,0 4 0,-1-18 0,-2-16 0,1 0 0,1 27 0,3 22 0,-2-6 0,-2-34 0,-2-33 0,1 33 0,-4-56 0,0 2 0,-16 3 0,-43-10 0,-28 0 0,22-11 0,-12-2 0,1 0 0,9 1 0,1 1 0,-7 0-383,-10 0 0,-9 1 0,-1 0 0,6 0 383,-3 0 0,4 1 0,0 0 0,-6-1 0,-1 1 0,8 0 0,-3 2 0,11-1 0,-18-4 0,38-4 0,31-6 0,11-4 0</inkml:trace>
</inkml:ink>
</file>

<file path=ppt/ink/ink3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5:20:59.180"/>
    </inkml:context>
    <inkml:brush xml:id="br0">
      <inkml:brushProperty name="width" value="0.025" units="cm"/>
      <inkml:brushProperty name="height" value="0.025" units="cm"/>
      <inkml:brushProperty name="color" value="#E71224"/>
    </inkml:brush>
  </inkml:definitions>
  <inkml:trace contextRef="#ctx0" brushRef="#br0">3023 392 24575,'-55'-32'0,"1"0"0,-11-8 0,14 13 0,4 4 0,20 9 0,-25-15 0,23 14 0,-42-12 0,-3 5 0,-8-2 0,29 15 0,-2 3 0,-41 1 0,28 2 0,-8 1 0,-5 5 0,-6 2 0,9 0 0,19-2 0,-1 1 0,-34 6 0,-12 4 0,24-2 0,28-3-715,-13 3 1,6 0 714,33-6 0,2-1 0,-64 19 0,-10 2 0,34-9 0,-8 5 0,-15 5 0,23-5 0,32-7 0,-32 17-162,42-20 162,1 1 0,-1 0 0,-37 24 0,-6 4 0,12-5 0,-9 2 0,2 4 0,18 10 0,27-30 1417,-17 30-1417,16-12 174,-7 19-174,-9 32 0,13-33 0,3 1 0,15-39 0,-1 20 0,2-14 0,14 54 0,-4-54 0,11 33 0,-3-31 0,19 18 0,6 3 0,6 4 0,28 13 0,2-5 0,-25-31 0,-7-6 0,5-1 0,40 2 0,-43-14 0,4 2 0,8-2 0,7-5 0,1-2 0,-7-1 0,6-1 0,17-3 0,11-2 0,-6-2 0,-3-2 0,-3-2-218,7-1 0,-1-1 218,-17-2 0,0 0 0,8-3 0,3-1 0,4 0 0,6-2 0,-3-2 0,5-1 0,-5-1 0,4-1 0,1-4-1660,-14 0 0,10-6 0,-1 0 1,-14 4 1659,-4 2 0,-5 0 0,5-3 0,4-3 0,-17 6 0,-12 2 0,21-20 0,-17 8 0,5-7 0,-28 11 0,3-26 0,-1-4 0,-2 11 145,1-8 1,-4-1-146,-14 10 0,-5 25 0,1-42 0,-7 46 6784,-4-21-6784,0 22 0,-1-6 0,-28-19 0,-20-12 0,8 9 0,-1-1-883,1 0 1,-9-9 0,11 19 882,17 27-48,-63-17 48,33 16 0,-15 5 0,-18 1 0,14 3 0,-5 2 0,-6 3 0,-4 1 0,26 2 0,8 0 0,-9 0 0,-6 1 0,-13 2 0,2 1 0,-6 2 0,5 0 0,-1 1 0,-1 1 0,2-3 0,-6 1 0,5 4 0,-16 13 0,16 1 0,11 0 0,3-1 0,0 1 0</inkml:trace>
</inkml:ink>
</file>

<file path=ppt/ink/ink3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5:21:00.181"/>
    </inkml:context>
    <inkml:brush xml:id="br0">
      <inkml:brushProperty name="width" value="0.025" units="cm"/>
      <inkml:brushProperty name="height" value="0.025" units="cm"/>
      <inkml:brushProperty name="color" value="#E71224"/>
    </inkml:brush>
  </inkml:definitions>
  <inkml:trace contextRef="#ctx0" brushRef="#br0">0 1275 24575,'69'-23'0,"-1"-1"0,-7-3 0,-7 3 0,12-7 0,-3-6 0,-1-16 0,-2-7 0,-6 4 0,-1 7 0,-1-1-2511,6-8 1,3-6-1,-12 11 2511,-3-2 57,14-21 0,3-4-57,-29 37 0,0 0 0,23-32 0,-1 3 1554,-7 5-1554,-13 15 0,-2 1 0,-10 13 3766,-19 28-3766,-3 7 2098,-7 8-2098,-4 17 0,0-8 0,-4 14 0</inkml:trace>
</inkml:ink>
</file>

<file path=ppt/ink/ink3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5:21:01.935"/>
    </inkml:context>
    <inkml:brush xml:id="br0">
      <inkml:brushProperty name="width" value="0.025" units="cm"/>
      <inkml:brushProperty name="height" value="0.025" units="cm"/>
      <inkml:brushProperty name="color" value="#E71224"/>
    </inkml:brush>
  </inkml:definitions>
  <inkml:trace contextRef="#ctx0" brushRef="#br0">3335 61 24575,'-48'1'0,"-8"0"0,-2-1 0,-8-1-2771,-6 0 0,1 1 2771,10-2 0,-36-1 0,-4 0 0,9 0 0,2 0 0,-1 0 0,-8-1 16,36 1 1,-7 0 0,-1 1-17,-23-3 0,-6 1 0,22 0 0,-7 1 0,-2-1 0,8 1 0,7 0 0,5 1 0,-9 0-831,-8 1 1,-12 0 0,-5 1 0,6 1 0,15-1 830,-10 0 0,1 1 0,13 1 0,-15 1 0,-2 0 0,9 0 0,22 0 0,-6 1-498,-2 2 1,4-1 497,30-1 418,-1 1 0,1 1 0,-1-1 0</inkml:trace>
</inkml:ink>
</file>

<file path=ppt/ink/ink3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5:21:03.070"/>
    </inkml:context>
    <inkml:brush xml:id="br0">
      <inkml:brushProperty name="width" value="0.025" units="cm"/>
      <inkml:brushProperty name="height" value="0.025" units="cm"/>
      <inkml:brushProperty name="color" value="#E71224"/>
    </inkml:brush>
  </inkml:definitions>
  <inkml:trace contextRef="#ctx0" brushRef="#br0">2967 245 24575,'-59'-20'0,"0"0"0,-6-1 0,3 2 0,-9-1 0,-27-2 0,3 4 0,44 8 0,0 0-1011,-15-3 1,-7-1-1,6 2 1011,7 3 0,-1 3 0,-17-1 0,-10 2 0,1 0 0,9 1 0,1 1 0,-7 1 0,-2 0 0,-5-1 0,-4 3 0,-2 4-1337,8 4 0,-4 3 0,-1 3 0,4-1 1,9-1 1336,-6-2 0,8-1 0,-4 3-206,-4 2 0,-7 4 1,6 0-1,21-2 0,-1 7 1,1 0-1</inkml:trace>
</inkml:ink>
</file>

<file path=ppt/ink/ink3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5:21:03.363"/>
    </inkml:context>
    <inkml:brush xml:id="br0">
      <inkml:brushProperty name="width" value="0.025" units="cm"/>
      <inkml:brushProperty name="height" value="0.025" units="cm"/>
      <inkml:brushProperty name="color" value="#E71224"/>
    </inkml:brush>
  </inkml:definitions>
  <inkml:trace contextRef="#ctx0" brushRef="#br0">0 1646 23706,'79'-1'0,"-1"1"0,1-1 0,0 0 0,-7 1 0,13-6 0,-19-7 0,15-6 0,12-5 0,5-4 0,1-1 0,-4 1 0,-9 2 0,-13 4-3277,13-4 0,-14 3 0,13-5 3160,-4 3 0,17-4 0,9-2 1,0-3-1,-9 0 0,-16-1 1,-27 1 116,-19-16 0,-18 1 2185,14-30-2185,-8 12 0,-21-9-494,-38 10 0,-30-8 1,-14-3-1,1 3 0,14 11 494,16 8 0,7 7 0,-11-3 0,-5 0 0,-11-9 0,-7-1 0,-1 3 0,6 11 0,10 16 0,-9 25 0,0 0 0</inkml:trace>
</inkml:ink>
</file>

<file path=ppt/ink/ink3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5:31:24.235"/>
    </inkml:context>
    <inkml:brush xml:id="br0">
      <inkml:brushProperty name="width" value="0.025" units="cm"/>
      <inkml:brushProperty name="height" value="0.025" units="cm"/>
      <inkml:brushProperty name="color" value="#E71224"/>
    </inkml:brush>
  </inkml:definitions>
  <inkml:trace contextRef="#ctx0" brushRef="#br0">323 544 24575,'-16'-86'0,"0"0"0,0 0 0,6 23 0,-1 4 0,-18-34 0,-4 26 0,11 63 0,-21 35 0,2 15 0,19 17 0,-16-13 0,13 5 0,50 1 0,25 5 0,-5-11 0,3 6-1660,18 14 0,-4-7 1660,-36-40-487,-3 28 0,-5 5 487,-7-16 0,-41 29 0,-16-7 0,3-47 0,-16 5 0,3-6 0,29-15 0,-10-37 0,10-17 0,38 7 0,6-4 0,-30-12 0,5 1 0,38 11 0,11 8 0,13-9 0,4 3 0,3 0 0,14-14 0,-18 18 0,1 0 0</inkml:trace>
</inkml:ink>
</file>

<file path=ppt/ink/ink3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5:31:24.624"/>
    </inkml:context>
    <inkml:brush xml:id="br0">
      <inkml:brushProperty name="width" value="0.025" units="cm"/>
      <inkml:brushProperty name="height" value="0.025" units="cm"/>
      <inkml:brushProperty name="color" value="#E71224"/>
    </inkml:brush>
  </inkml:definitions>
  <inkml:trace contextRef="#ctx0" brushRef="#br0">159 0 24575,'-25'65'0,"-1"0"0,1 0 0,4 6 0,-1-1 0,-4 13 0,13-17-1624,23-20 1624,4-3 0,20 7 0,5-1 0,-4-6 263,8 4 0,7-12-263,34-60 0,-28-2 134,-8-21 1,-13-15-135,-38-23 0,-13-3 0,14 27 0,-3 1-1038,-19-21 1,-5 12 1037,2 35 0,-1 4 741,2 5-741,-1 6 0,3 6 0,2 7 0,0 49 0,17-20 0,1 38 0</inkml:trace>
</inkml:ink>
</file>

<file path=ppt/ink/ink3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5:31:24.855"/>
    </inkml:context>
    <inkml:brush xml:id="br0">
      <inkml:brushProperty name="width" value="0.025" units="cm"/>
      <inkml:brushProperty name="height" value="0.025" units="cm"/>
      <inkml:brushProperty name="color" value="#E71224"/>
    </inkml:brush>
  </inkml:definitions>
  <inkml:trace contextRef="#ctx0" brushRef="#br0">231 0 24575,'-14'79'0,"-1"0"0,1 0 0,-1 0 0,1-5 0,0-1-2618,-3 22 0,-1 9 1,4-21 2617,3-20-521,-2 7 0,-1 0 521,0-2 886,1-4 1,2-7-887,6-26 0,0-14 0,1-6 0,-1-12 0</inkml:trace>
</inkml:ink>
</file>

<file path=ppt/ink/ink3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5:31:25.170"/>
    </inkml:context>
    <inkml:brush xml:id="br0">
      <inkml:brushProperty name="width" value="0.025" units="cm"/>
      <inkml:brushProperty name="height" value="0.025" units="cm"/>
      <inkml:brushProperty name="color" value="#E71224"/>
    </inkml:brush>
  </inkml:definitions>
  <inkml:trace contextRef="#ctx0" brushRef="#br0">34 1 24575,'-14'10'0,"3"3"0,2 3 0,28 43 0,-7-29 0,24 30 0,-14-42 0,2-1 0,59-9 0,-111-89 0,47 37 0,-87-23 0,35 64 0,36 43 0,19 8 0,-1-11 0,8 15 0</inkml:trace>
</inkml:ink>
</file>

<file path=ppt/ink/ink3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5:31:25.405"/>
    </inkml:context>
    <inkml:brush xml:id="br0">
      <inkml:brushProperty name="width" value="0.025" units="cm"/>
      <inkml:brushProperty name="height" value="0.025" units="cm"/>
      <inkml:brushProperty name="color" value="#E71224"/>
    </inkml:brush>
  </inkml:definitions>
  <inkml:trace contextRef="#ctx0" brushRef="#br0">66 102 24575,'4'50'0,"28"4"0,-14-42 0,22 6 0,-22-17 0,1-3 0,29-26 0,-51-29 0,-21 4 0,-25 36 0,12-27 0,-3 8 0,-6 62 0,1 0 0</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4:32:34.156"/>
    </inkml:context>
    <inkml:brush xml:id="br0">
      <inkml:brushProperty name="width" value="0.05" units="cm"/>
      <inkml:brushProperty name="height" value="0.05" units="cm"/>
      <inkml:brushProperty name="color" value="#004F8B"/>
    </inkml:brush>
  </inkml:definitions>
  <inkml:trace contextRef="#ctx0" brushRef="#br0">0 67 24575,'52'0'0,"0"-1"0,40 1 0,-47-3 0,20-2 0,0-1 0,-13 1 0,8-1 0,-9 0 0,-40 2 0,-15-7 0,-1 4 0,-11-5 0</inkml:trace>
</inkml:ink>
</file>

<file path=ppt/ink/ink3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5:33:59.820"/>
    </inkml:context>
    <inkml:brush xml:id="br0">
      <inkml:brushProperty name="width" value="0.025" units="cm"/>
      <inkml:brushProperty name="height" value="0.025" units="cm"/>
      <inkml:brushProperty name="color" value="#E71224"/>
    </inkml:brush>
  </inkml:definitions>
  <inkml:trace contextRef="#ctx0" brushRef="#br0">0 283 24575,'2'-16'0,"-1"-49"0,0 34 0,0-36 0,-2 22 0,1 23 0,-1-15 0,15 40 0,-7 0 0,13 8 0,-10-4 0,39 18 0,-24-13 0,25 11 0,-24-16 0,-14-5 0,7 2 0,-9-4 0,-1 0 0,2 1 0,-2-1 0</inkml:trace>
</inkml:ink>
</file>

<file path=ppt/ink/ink3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5:35:10.060"/>
    </inkml:context>
    <inkml:brush xml:id="br0">
      <inkml:brushProperty name="width" value="0.025" units="cm"/>
      <inkml:brushProperty name="height" value="0.025" units="cm"/>
      <inkml:brushProperty name="color" value="#E71224"/>
    </inkml:brush>
  </inkml:definitions>
  <inkml:trace contextRef="#ctx0" brushRef="#br0">1 5707 24575,'69'-11'0,"-3"-5"0,12-5 0,-7 2 0,-14 3 0,1 0-2591,15-6 1,9-2-1,-12 1 2591,17-9-799,-19-2 0,23-14 0,8-5 0,-4 1 0,-17 9 799,3 0 0,2-5 0,-15 7 0,16-11 0,8-7 0,3-3 0,-4 3 0,-13 6 0,-18 11-452,-4-3 0,-7 1 452,22-17 0,9-8 0,-14 11-116,6-8 116,-10 7 0,12-11 0,-1 0 0,-14 12 0,-2 1 0,3-3 0,-6 9 0,1 0 0,2-5 0,5-10 0,-10 3 0,6-10 0,3-9 0,1-2 0,-1-1 0,-3 4 0,-6 8 0,-7 11-388,4-7 1,-9 12 0,7-11 387,-3 6 0,8-10 0,5-5 0,0-5 0,-1 0 0,-5 1 0,-9 4 0,-3-11 0,-6-2 0,-5 2 0,-4 6 0,-1 11 0,6-11 0,-1 1 0,-4 9 0,4-11 0,1-7 0,0 1 0,-4 3-125,2-10 1,-3-1 0,-2 6 0,-3 14 124,-3 9 0,1 0 22,2-10 1,5-14 0,-1-1 0,-3 13-23,-2-7 0,-4 17 0,-1 8 1183,2-14 1,-2 10-1184,-11 45 4206,11-49-4206,2 17 0,3-24 0,4 24 0,-11 23 0,5-9 0</inkml:trace>
</inkml:ink>
</file>

<file path=ppt/ink/ink3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5:35:20.626"/>
    </inkml:context>
    <inkml:brush xml:id="br0">
      <inkml:brushProperty name="width" value="0.025" units="cm"/>
      <inkml:brushProperty name="height" value="0.025" units="cm"/>
      <inkml:brushProperty name="color" value="#E71224"/>
    </inkml:brush>
  </inkml:definitions>
  <inkml:trace contextRef="#ctx0" brushRef="#br0">387 325 24575,'-8'0'0,"3"2"0,4-1 0,1 3 0,0-4 0,1 3 0,-1-6 0,0 1 0,-1 0 0,0 1 0,-1 0 0,-2-1 0,-16-15 0,9 8 0,-11-9 0,-34-1 0,28 15 0,-31-9 0,17 58 0,29-24 0,-16 31 0,30-34 0,1 1 0,1 0 0,2-1 0,36 33 0,7 2 0,-19-17-453,20 17 0,-5-7 453,-35-37 0,-2 12 0,-68-11 0,39 5 0,-54-15 0,2-31 0,47 18 0,-36-19 906,63 29-906,5 1 0,3 4 0,79-2 0,18-5 0,-45 2 0,43-1 0,-10-4 0,-70-5 0,1-17 0,-10 4 0,-15-15 0,-3 30 0,-10-2 0,15 19 0,0-5 0,0 1 0,18 12 0,-9-8 0,15 11 0,36-15 0,-30-20 0,31 2 0,-47-18 0,-5-63 0,-6 49 0,-1-10 0,-3-4 0,-14-24 0,5 46 0,-4-14 0,17 147 0,1-49-537,-1 10 1,3-3 536,2-15 0,21 50 0,-8-36 0,10 27 0,33-93 0,-45 4 0,34-37 0,-51 25 0,-7-33 0,-3 21 0,0-13 0,7 127 0,5-50 536,-1 24 1,6-3-537,15-28 0,58-50 0,-38 20 0,12-58 0,-10-15 0,-31 28-778,1-10 1,-4 4 777,-13 29 0,-9-25 0,2 29 0,-5-1 0,17 52 0,18 14 0,10 7 0,7 2 0,2 0 0,-4-3 0,0-4 979,29 21-979,-55-46 0,12 27 0,-15-23 0,-15 45 0,-31-39 0,-20 14 0,3-21 0,8-8 0</inkml:trace>
</inkml:ink>
</file>

<file path=ppt/ink/ink3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5:36:54.800"/>
    </inkml:context>
    <inkml:brush xml:id="br0">
      <inkml:brushProperty name="width" value="0.025" units="cm"/>
      <inkml:brushProperty name="height" value="0.025" units="cm"/>
      <inkml:brushProperty name="color" value="#E71224"/>
    </inkml:brush>
  </inkml:definitions>
  <inkml:trace contextRef="#ctx0" brushRef="#br0">0 571 24575,'2'-2'0,"15"-7"0,-6 6 0,13-7 0,59-2 0,-47 7 0,53-6 0,-51 10 0,15-1 0,4 0 0,29-3-1696,-13-2 0,21-1 0,2-1 0,-17 1 1696,-14 2 0,-2-1 0,26-3 0,13-1 0,-17 2 0,8 4 0,-29 5 0,8 0 0,-3 1 0,0 0 0,6 1-1135,12 2 1,18 3 0,-2-1 0,-19 0 1134,-20-1 0,-5 0 0,20 2 0,9 1 0,-19-2-564,-14-3 564,0 0 0,15-1 0,18 1 0,-11-1 0,-29-1 0,4 0 0,17-1 0,23 0 0,12 0 0,1-1 0,-9 1 0,-19-1 0,7 0 0,-4-1 1064,3 0 1,13-1-1,4 1 1,-4 1-1065,-5 1 0,2 2 0,-6 0 0,-13-1-1756,-9 0 1,-2 1 1755,7-1 0,11 2 0,5-1 0,-3 1 460,-3 0 1,2 0 0,-4 1-1,-7-2-460,8 1 0,2-1 0,-5 0 0,13 2 0,-3-1 0,-16-2 366,-18-1 1,-2-1-367,45 1 0,0 0 0,3-1 0,-31 1 0,9 0 0,-4 0 0,1 1 0,10-2-564,-13 0 0,17-3 0,11 1 0,5-2 0,-2 1 1,-7 0-1,-13 1 564,16 0 0,-12 1 0,11-1 499,-9 0 0,11-2 0,6 1 1,1-1-1,-5 0 0,-10 1-499,2 0 0,-7 0 0,-6 0 0,-7 1 0,7 0 0,1-1 682,-5 1 1,11-1 0,3 0 0,-3 0-683,-4 2 0,1 0 0,-4 0 0,-12 0-1648,-9 0 0,-1 0 1648,35 0 0,12 0 0,-22 0 0,-27 1 0,9-4 0,21-1 0,4-1 0,-15 2 0,-11 0 0,1 0 0,6-1 0,11-1 0,5 0 0,-1 1-862,4 1 1,2 0 0,-3 1 0,-13 0 861,-6 0 0,0 0-428,12 1 1,16-1 0,-5 0-1,-22 1 428,-6 3 699,22-1 1,9 0-700,-35 1 0,3-2 0,24 0 0,12-2 0,-14 1 0,-30 1 0,-3-1 0,40-3 0,-1 0 0,-1 0 0,-12 1 0,20-2 0,4 0 0,-17 2 0,-10 0 0,-2 0 0,-2 0 0,10 0 0,2 0 0,-7-2 251,-1-1 0,-4-2 0,-12 2-251,19-3 698,22-3 0,-13 1-698,-67 9 0,65-14 0,-51 10 349,51-9-349,-35 9 0,-24 4 4528,33-5-4528,-40 7 4691,5-1-4691,22-7 2119,-30 7-2119,22-6 0,-55-12 0,2 7 0,-15-18 0</inkml:trace>
</inkml:ink>
</file>

<file path=ppt/ink/ink3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5:37:11.962"/>
    </inkml:context>
    <inkml:brush xml:id="br0">
      <inkml:brushProperty name="width" value="0.025" units="cm"/>
      <inkml:brushProperty name="height" value="0.025" units="cm"/>
      <inkml:brushProperty name="color" value="#E71224"/>
    </inkml:brush>
  </inkml:definitions>
  <inkml:trace contextRef="#ctx0" brushRef="#br0">58 703 24575,'-4'-6'0,"-10"-11"0,6 9 0,-6-7 0,8 11 0,-2-7 0,5 3 0,11-25 0,0 19 0,12-15 0,-8 17 0,52-25 0,13-3 0,-13 7-1605,19-9 1,-1 3 1604,-27 18 0,2 3-893,35 1 1,9 2 892,-44 8 0,4 2 0,19 4 0,18 1 0,-1 2 0,-17 1 0,-19 3 0,-4 2 0,45 6 0,-10 2-495,-44-1 495,-33-10 0,11 5 0,-72-51 0,25 23 0,-25-17 0,-17-11 0,10 9 0,2 3 652,-15-9 0,4 4-652,36 27 0,1 0 1879,3 1-1879,-19-7 599,29 14-599,32 25 0,8-3 0,37 21 0,-34-23 0,19 6 0,10 3 0,8 5 0,1 0 0,-9-4 0,-2-1 853,1-2 1,-18 0-854,-38-4 0,-4-5 0,0 8 0,-33 35 0,19-35 0,-23 35 0,26-42 0,-36 35 0,14-11 0,-17 17 0,24-18 0,16-21 0,-1 4 0</inkml:trace>
</inkml:ink>
</file>

<file path=ppt/ink/ink3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5:38:20.678"/>
    </inkml:context>
    <inkml:brush xml:id="br0">
      <inkml:brushProperty name="width" value="0.025" units="cm"/>
      <inkml:brushProperty name="height" value="0.025" units="cm"/>
      <inkml:brushProperty name="color" value="#E71224"/>
    </inkml:brush>
  </inkml:definitions>
  <inkml:trace contextRef="#ctx0" brushRef="#br0">1612 525 24575,'-18'0'0,"-36"12"0,-24 11 0,11-3 0,-15 4-2458,9-2 0,-22 7 1,0 0-1,20-5 968,-15 6 1490,0-2 0,-1 1 139,38-13 0,6-1-139,-30 8 393,1 2 0,-15 6 1,14-4-394,-4 2 0,-17 4 0,17-2 0,67-22 0,11-4 5259,-3 1-5259,7-2 3108,8 31-3108,0 5 0,10 40 0,3 8 0,-6-28 0,2 9 0,0-3 0,6 16 0,0-1 748,3 12 0,1 1-748,-2-21 0,2 0 0,-5-14 0,-2-4 0,10 15 0,0-17 0,-21-53 0,12 0 0,-2-5 0,39-11 0,26-9 0,-6 2 0,-15 4 0,7-2-1131,-2 1 0,16-6 1,9-2-1,2 0 0,-8 1 1,-14 5 1130,-5 1 0,-11 3 0,7-2-1069,17-6 1,11-2 0,-3 0 0,-15 5 1068,-17 5 0,-1 0-615,11-3 1,13-4 0,2-1-1,-11 3 615,5-1 0,0 1 0,-6 1 0,9-3 0,-3 1 0,-13 4 0,26-9 0,-4 3 0,-1-5 0,18-7 0,-15 5 0,-35 13 0,-2-2 0,32-16 0,11-7 0,-36 7 0,-48 16 3451,-9-18-3451,-8 20 4723,-11-42-4723,5 4 0,2-12 0,0-18 0,2 12 0,-2-16 1128,3-10 0,0 8-1128,4 54 0,-7-54 0,2 36 0,-3-29 0,3 31 0,3 16 0,0-2 0,2 15 3085,1 17-3085,-8-3 0,6 6 0,-8-1 0,-46 10 0,-27 11 0,-7 2 0,31-8 0,-1 0 0,3 2 0,-5 3 0,-8 2 0,3 1 0,-8 1 0,-5 3 0,-2 1 0,1 3 0,-8 5 0,-2 4 0,-1 2 0,-1-1 0,0-2 0,15-7 0,-2-2 0,0 0 0,1-1 0,1 2 0,3 1 0,-1 6 0,1 1 0,-1-1 0,0 1 0,0-1 0</inkml:trace>
</inkml:ink>
</file>

<file path=ppt/ink/ink3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5:38:33.423"/>
    </inkml:context>
    <inkml:brush xml:id="br0">
      <inkml:brushProperty name="width" value="0.025" units="cm"/>
      <inkml:brushProperty name="height" value="0.025" units="cm"/>
      <inkml:brushProperty name="color" value="#E71224"/>
    </inkml:brush>
  </inkml:definitions>
  <inkml:trace contextRef="#ctx0" brushRef="#br0">1 688 24575,'4'-4'0,"0"1"0,9-8 0,-6 5 0,9-7 0,-8 6 0,33-23 0,-16 12 0,27-9 0,19-7 0,-9 5 0,12-2-1839,17-7 0,-2 3 1839,-29 14-1392,2 1 1,20-5-1,3-1 1,-14 4 1391,-11 3 0,2 2-745,14-2 1,21-4 0,6 0-1,-8 3 1,-24 7 744,19 5-166,8 0 1,-4 4 165,-36 12 0,-7 2 0,0 1 0,9 0 786,-5 1 0,-7-3-786,-29-6 4337,10 1-4337,-23-4 6484,-2-5-6484,-2 3 904,-1-2-904,-27-24 0,16 17 0,-19-22 0,-27-5 0,34 23 0,-52-32 0,62 41 0,-12-7 0,22 14 0,1 0 0,1 1 0,17 5 0,-5-1 0,35 15 0,-27-10 0,17 7 0,-6-4 0,-15-7 0,15 5 0,-15-6 0,12 5 0,3 3 0,0-2 0,-10-1 0,-14-7 0,-4 0 0,-5-1 0,0-2 0,-1 2 0,0 1 0,-27 54 0,18-36 0,-20 42 0,24-48 0,-10 19 0,6-14 0,-3 7 0,11-23 0,4-7 0,-4-4 0,0 4 0,-5-4 0,0 5 0</inkml:trace>
</inkml:ink>
</file>

<file path=ppt/ink/ink3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5:38:47.184"/>
    </inkml:context>
    <inkml:brush xml:id="br0">
      <inkml:brushProperty name="width" value="0.025" units="cm"/>
      <inkml:brushProperty name="height" value="0.025" units="cm"/>
      <inkml:brushProperty name="color" value="#E71224"/>
    </inkml:brush>
  </inkml:definitions>
  <inkml:trace contextRef="#ctx0" brushRef="#br0">831 1 24575,'-3'-1'0,"0"2"0,-24 30 0,9-8 0,-21 27 0,14-14 0,-1 20 0,-8 22 0,-1 7 0,5-11 0,-3 5 0,0 2-113,3-7 1,-5 9-1,1 3 1,1-3 112,-4 16 0,2-3 0,4-13-2364,11-27 1,0-1 2363,-8 20 0,-3 8 0,6-16 0,7-16-449,1-5 449,3-6 0,-18 25 0,20-46 0,-12-97 0,25 25-633,-1-18 0,1 4 633,2 32 0,3-22 0,-1-2 0,-1 17 0,1-13 0,-1 10 305,-4 38-305,-6 16 4292,2 1-4292,-9 29 0,2 10 0,1 4 0,-2 5-274,2-4 1,2-4 273,6-21 1051,1 39-1051,1-38 0,2 27 0,2-45 0,48-11 0,14-8 0,-18 4 0,18-3 0,5-10 0,-14-14 0,-7-3 0,13-12 0,-5 3 0,0 0 0</inkml:trace>
</inkml:ink>
</file>

<file path=ppt/ink/ink3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5:39:50.386"/>
    </inkml:context>
    <inkml:brush xml:id="br0">
      <inkml:brushProperty name="width" value="0.025" units="cm"/>
      <inkml:brushProperty name="height" value="0.025" units="cm"/>
      <inkml:brushProperty name="color" value="#E71224"/>
    </inkml:brush>
  </inkml:definitions>
  <inkml:trace contextRef="#ctx0" brushRef="#br0">3914 181 24575,'1'-2'0,"1"-1"0,-8-5 0,1 3 0,-6-5 0,1 2 0,-50-24 0,-6 16 0,-15 1 0,6 1 0,11-4 0,-1 0-1147,-13 4 1,-9 2-1,18 6 1147,14 10 0,-3 2-941,-3 10 0,-26 10 1,-14 5-1,-4 3 0,7-2 1,20-7 940,-13 3 0,-1 2 0,24-7 0,-15 7 0,-12 3 0,-3 3 0,0-1 0,9-1 0,13-5 0,19-6-997,7 1 1,8-1 996,-19 8 0,-7 4 0,14-7 0,8 0 0,-17 12 0,-15 14-462,9 0 1,-8 11-1,-1 2 1,5-7 461,6-8 0,3-4 0,-2 4 200,-5 7 1,-7 9-1,6-5 1,20-15-201,8-5 740,-10 10 1,-5 6-741,18-18 0,-1 6 0,-13 28 0,-3 13 0,8-11 0,19-28 0,5-1 0,-13 30 0,18 2 0,36-21 0,10-8 0,-2 2 0,2 3 0,3-2 0,10-5 0,24-12 0,29 5 0,5 0 0,-14-6 0,-10-1 0,1-2-176,12 3 0,17 5 1,-2-3-1,-20-14 176,19-17-712,-28-9 1,17-4-1,3-2 1,-13 2 711,0-1 0,0-1 0,0 0 0,12-2 0,-2 0 0,-18-1 0,24-14 0,-31 2 0,12-8 0,1-2 0,-10 5 1558,0 1 0,4-5-1558,-3-6 0,17-12 0,10-8 0,4-4 0,-3 1 0,-11 5 0,-17 11-124,10-10 0,-6-1 124,0 3 0,15-11 0,3-3 0,-11 6 0,-23 15 4537,-8-8-4537,-10 3 0,5-10 0,-4 4 0,-6 10 0,-1-6 0,3-15 0,5-16 0,-3 0 0,-8 15 0,-10 20 0,-5 3 0,11-44 0,-8 7 0,-21 36 0,-8-1 0,-3-3 0,-1-9 0,-20-4 0,-16-12 0,7 14 0,-6 6-334,-12-15 0,-4 4 334,4 26 0,-20-1 0,-11 1 0,30 11 0,-12 10 0,1 20 0,-20 8 0,-11 8 0,-1 2 0,7 2 0,17-2 0,7 1 0,11 2 0,-8 5 0,-5 6 0,1 0 0,-1 0 0,1 0 0,-1 0 0,1 0 0</inkml:trace>
</inkml:ink>
</file>

<file path=ppt/ink/ink3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5:33:37.655"/>
    </inkml:context>
    <inkml:brush xml:id="br0">
      <inkml:brushProperty name="width" value="0.025" units="cm"/>
      <inkml:brushProperty name="height" value="0.025" units="cm"/>
      <inkml:brushProperty name="color" value="#E71224"/>
    </inkml:brush>
  </inkml:definitions>
  <inkml:trace contextRef="#ctx0" brushRef="#br0">2530 319 24575,'-38'-34'0,"0"0"0,-7 3 0,0 1 0,-30-18-1772,6 15 1772,48 24 0,-42-12 0,29 11 573,-44-12-573,17 13 0,-11 1 0,3 2 0,-9 2 0,-1 1-1162,4-3 1,-4-1 0,9 4 1161,11 4 0,8 3 0,-6 5-121,-1 5 1,-6 2 120,4-1 0,-1 2 0,-2-1 0,-7 4-1168,-2 5 0,-12 5 0,1 2 1,16-7 1167,18-6 0,2 0 0,-38 11 0,-15 7 0,18 6-1080,26 15 1,15-2 1079,-7-3 1043,4 0 0,7 10-1043,34 19 0,12-3 0,-3-17 0,9 12 0,7 16 0,1-20 0,6-21 84,-2-1 0,8 3-84,19-6 0,3-8 0,20 9 2719,-17-6 0,8-3-2719,25-10 0,-5-8 0,-10-4 2031,1 1 0,6-3-2031,-12-11 0,-3-5 0,-12 1 0,6-3-1696,13-7 0,16-5 0,0 0 0,-14 1 1696,-7 2 0,-4-1 0,12-6 0,7-3 0,-23 4 0,-27 4 0,8-6 0,3-3 0,24-19 0,-14 3 0,9-10 0,-10 6 0,13-12-665,-10 3 1,-11 6 664,-34 30 6126,15-27-6126,-9 5 0,6-8 0,-15 9 0,-11-28 0,-1 25 0,-8-10 0,-2 0 1987,-5 14-1987,-15-16 0,-2 2 0,10 19 0,-26-31 0,39 53 0,-29-21 0,-38-20 0,23 12 0,-17-4 0,53 34 0,-13-7 0,8 6 0,-5-2 0,18 10 0,2 2 0,3 2 0,-1 0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4:29:22.721"/>
    </inkml:context>
    <inkml:brush xml:id="br0">
      <inkml:brushProperty name="width" value="0.05" units="cm"/>
      <inkml:brushProperty name="height" value="0.05" units="cm"/>
      <inkml:brushProperty name="color" value="#004F8B"/>
    </inkml:brush>
  </inkml:definitions>
  <inkml:trace contextRef="#ctx0" brushRef="#br0">37 185 24575,'-3'10'0,"1"3"0,2 2 0,-1 4 0,0 41 0,-1 8 0,1-14 0,0 11 0,-1 5 0,-4 15 0,4-48 0,-3 48 0,5-72 0,5-26 0,-1-46 0,2-38 0,-3 10 0,-5 22 0,-3-11 0,1 9 0,0 15 0,1 3 0,-7-48 0,10 33 0,11 74 0,3 36 0,13 36 0,3 6 0,4 5 0,-4-20 0,2-7 0,2-24 0,21-62 0,-14-49 0,-14 11 0,-3-4 0,-9 6 0,-2 5 0,9-4 0,-6 74 0,12 62 0,-5-25 0,6 0 0,8-2 0,6-7 0,8-9 0,5-12 0,5-19 0,-1-13 0,27-35 0,-58-23 0,-15-4 0,-9 9 0,-33-26 0,9 94 0,-20 28 0,12 15 0,-5-7 0,45-8 0,10-51 0,30-17 0,6 23 0,-20-7 0,5 37 0,-26-6 0,11 4 0,5-10 0,10-28 0,-13-23 0,1-38 0,-20 22 0,-2-1 0,2-23 0,-3-7 0,1 128 0,2 21 0,5-5 0,-3 16 0,3 6 0,5-21 0,0-9 0,-5-6 0,21 41 0,-34-71 0,-2-1 0,-8-13 0</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4:32:35.444"/>
    </inkml:context>
    <inkml:brush xml:id="br0">
      <inkml:brushProperty name="width" value="0.05" units="cm"/>
      <inkml:brushProperty name="height" value="0.05" units="cm"/>
      <inkml:brushProperty name="color" value="#004F8B"/>
    </inkml:brush>
  </inkml:definitions>
  <inkml:trace contextRef="#ctx0" brushRef="#br0">1 144 24575,'39'-24'0,"-21"13"0,35-23 0,-1 5 0,-21 12 0,18-8 0,-36 21 0,19 23 0,-22-2 0,12 14 0,-40 14 0,9-25 0,-11 16 0,10-23 0,0 2 0,0-1 0,6-3 0,4 0 0,12 3 0,-1 6 0,12 20 0,-10-3 0,-3 0 0,-25-4 0,-20-17 0,-16 0 0,8-11 0,-13-10 0,25-12 0,-6 2 0,14-6 0,13 8 0</inkml:trace>
</inkml:ink>
</file>

<file path=ppt/ink/ink4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5:33:38.874"/>
    </inkml:context>
    <inkml:brush xml:id="br0">
      <inkml:brushProperty name="width" value="0.025" units="cm"/>
      <inkml:brushProperty name="height" value="0.025" units="cm"/>
      <inkml:brushProperty name="color" value="#E71224"/>
    </inkml:brush>
  </inkml:definitions>
  <inkml:trace contextRef="#ctx0" brushRef="#br0">2281 220 24575,'-11'-8'0,"-38"-20"0,24 15 0,-31-15 0,-31 0 0,44 14 0,-9-1 0,-7-2 0,1 5 0,3 1 0,-20-4 0,9 3 0,-6 2 0,-11 5 0,2 3 0,24 0 0,-6 3-1696,-15 4 0,-16 5 0,0 0 0,17 0 1696,19-2 0,4 2 0,-21 4 0,-8 2 0,20-2 0,25 0 0,-42 22 0,-4 4 0,20-8-772,-18 9 0,7-2 772,50-19 0,-33 38 0,12-2 0,21 26 0,6 3 0,3-10 3009,18-10 1,11-5-3010,19-11 0,6-5 0,6 1 0,-5-2 0,7 0-1505,10-3 0,14 3 0,2-2 1,-12-6 1504,-5-4 0,-2-3 0,12 3 0,8 1 0,-4-8-602,11-14 0,-8-7 602,10 3 0,8-1 0,12-3 0,-27-5 0,2-3 0,-2 1 0,16-2 0,5-3-907,-9-6 1,12-5-1,-1-1 1,-16 2 906,-10 2 0,-7-2 0,31-16 0,-12-2 3626,-39 3-3626,23-38 2748,-13 2-2748,-22-10 0,-7-1 0,-9 13 0,-12 12 0,-5 5 0,-7 19 6784,-15-31-6784,-7 3 0,-8 4 0,-4 1 0,-14-4 0,-16-10 0,-14 44 0,-22 10 0,13 5 0,35 6 0,0 2 0,-19-3 0,0 1 0,1-1 0,-1 0 0</inkml:trace>
</inkml:ink>
</file>

<file path=ppt/ink/ink4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5:33:50.880"/>
    </inkml:context>
    <inkml:brush xml:id="br0">
      <inkml:brushProperty name="width" value="0.025" units="cm"/>
      <inkml:brushProperty name="height" value="0.025" units="cm"/>
      <inkml:brushProperty name="color" value="#E71224"/>
    </inkml:brush>
  </inkml:definitions>
  <inkml:trace contextRef="#ctx0" brushRef="#br0">0 558 24575,'3'25'0,"13"37"0,-2-23 0,8 21 0,36-41 0,7-11 0,-12-6 0,14 1 0,2-6 0,-5-26 0,0-10 0,4-7 0,-7 5 0,4-5-2458,2-4 0,11-8 1,0-1-1,-12 9 1713,-5 2 0,-2 2 745,7-5 0,4-3 0,-16 13 2420,-20 19-2420,-3 3 0,56-20 0,-56 27 1774,47-11-1774,-75 27 0,4 3 0,-5-6 6614,-1 5-6614,1 1 128,-16 22 0,2-11 0,-13 13 1</inkml:trace>
</inkml:ink>
</file>

<file path=ppt/ink/ink4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5:33:52.038"/>
    </inkml:context>
    <inkml:brush xml:id="br0">
      <inkml:brushProperty name="width" value="0.025" units="cm"/>
      <inkml:brushProperty name="height" value="0.025" units="cm"/>
      <inkml:brushProperty name="color" value="#E71224"/>
    </inkml:brush>
  </inkml:definitions>
  <inkml:trace contextRef="#ctx0" brushRef="#br0">1 915 24575,'31'-6'0,"26"-13"0,9-6 0,-19 8 0,4-6 0,17-9 0,16-10 0,1-2 0,-12 7 0,-5 0 0,-3 1 0,8-6 0,6-4 0,-4 1 0,9-12 0,-11 4 0,5-2 0,0-1 0,0-3 0,-28 19 0,-7 4 0,8-6-446,20-15 446,-64 52 0,0 1 0,9 8 0,-7-1 0,16 28 0,-17-13 0,8 18 0</inkml:trace>
</inkml:ink>
</file>

<file path=ppt/ink/ink4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5:38:17.270"/>
    </inkml:context>
    <inkml:brush xml:id="br0">
      <inkml:brushProperty name="width" value="0.025" units="cm"/>
      <inkml:brushProperty name="height" value="0.025" units="cm"/>
      <inkml:brushProperty name="color" value="#E71224"/>
    </inkml:brush>
  </inkml:definitions>
  <inkml:trace contextRef="#ctx0" brushRef="#br0">490 36 24575,'-6'-12'0,"-2"1"0,0 2 0,-35 5 0,20 7 0,-26 40 0,1 10 0,23-14-412,-7 15 1,7-4 411,26-28 0,2-1 0,27 16 0,15 3 0,16-5 0,4-1 0,-12 7 0,0-2-569,10-11 0,-12-9 569,-34-10 0,-4 0 0,5 8 0,-34 27 0,-11 5 0,12-6 0,-32 5 0,-20 7 0,10-14 0,7-15 387,-16 6 1,4-7-388,32-21 0,-24-19 0,0-13 0,15-11 0,3-6 0,-3-15 0,3-24 0</inkml:trace>
</inkml:ink>
</file>

<file path=ppt/ink/ink4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5:38:12.842"/>
    </inkml:context>
    <inkml:brush xml:id="br0">
      <inkml:brushProperty name="width" value="0.025" units="cm"/>
      <inkml:brushProperty name="height" value="0.025" units="cm"/>
      <inkml:brushProperty name="color" value="#E71224"/>
    </inkml:brush>
  </inkml:definitions>
  <inkml:trace contextRef="#ctx0" brushRef="#br0">1 106 24575,'2'-2'0,"0"3"0,-1-2 0,0 2 0,6-8 0,-4 4 0,5-6 0,-3 4 0,7-11 0,-5 7 0,4-6 0,-6 4 0,-3 8 0,2-7 0,-4 9 0,0-1 0,0-1 0,-1 2 0,1-2 0,-2 3 0,1 0 0,-3-3 0,4 2 0,-1-1 0,4 2 0,2 0 0</inkml:trace>
</inkml:ink>
</file>

<file path=ppt/ink/ink4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5:38:15.579"/>
    </inkml:context>
    <inkml:brush xml:id="br0">
      <inkml:brushProperty name="width" value="0.025" units="cm"/>
      <inkml:brushProperty name="height" value="0.025" units="cm"/>
      <inkml:brushProperty name="color" value="#E71224"/>
    </inkml:brush>
  </inkml:definitions>
  <inkml:trace contextRef="#ctx0" brushRef="#br0">9 6 24575,'-3'0'0,"0"-1"0,2 0 0,1 0 0,0-1 0,0 2 0,0 1 0,0 3 0,-1 1 0</inkml:trace>
</inkml:ink>
</file>

<file path=ppt/ink/ink4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5:38:16.247"/>
    </inkml:context>
    <inkml:brush xml:id="br0">
      <inkml:brushProperty name="width" value="0.025" units="cm"/>
      <inkml:brushProperty name="height" value="0.025" units="cm"/>
      <inkml:brushProperty name="color" value="#E71224"/>
    </inkml:brush>
  </inkml:definitions>
  <inkml:trace contextRef="#ctx0" brushRef="#br0">1 351 24575,'71'-32'0,"-7"1"0,-31 12 0,12-12 0,1-3 0,0 0 0,-3 2 0,-1-3 0,5-11 0,-27 25 0,15-14 0,-33 34 0,-19 66 0,4-22-1696,-7 24 0,-8 28 0,-2 4 0,5-18 1696,8-25 0,-1 0 0,-3 14 0,-5 15 0,1-5 0,7-22 0,4-19 0,-12 30 0,12-34 0,-34-11 0,34-30 0,-17-28 6784,27 19-6784,6-14 0,4 15 0,56 23 0,41 22 0,-17-3 0,-5 0 0,-14-3 0,19 9 0,-3-1 0,-28-10 0,-27-8 0,19 11 0,-37-25 0,-22-33 0,3 7 0,-20-29 0</inkml:trace>
</inkml:ink>
</file>

<file path=ppt/ink/ink4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5:38:16.580"/>
    </inkml:context>
    <inkml:brush xml:id="br0">
      <inkml:brushProperty name="width" value="0.025" units="cm"/>
      <inkml:brushProperty name="height" value="0.025" units="cm"/>
      <inkml:brushProperty name="color" value="#E71224"/>
    </inkml:brush>
  </inkml:definitions>
  <inkml:trace contextRef="#ctx0" brushRef="#br0">0 137 24575,'16'3'0,"2"0"0,2-2 0,5 0 0,58-14 0,9-5 0,-23 6 0,1-4 0,13-4 0,-21 4 0,-31 4 0,24-9 0,-48 17 0,0-2 0,-6 3 0,-5 0 0,-5 7 0,-18 11 0,6-2 0,-13 8 0</inkml:trace>
</inkml:ink>
</file>

<file path=ppt/ink/ink4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5:31:33.662"/>
    </inkml:context>
    <inkml:brush xml:id="br0">
      <inkml:brushProperty name="width" value="0.025" units="cm"/>
      <inkml:brushProperty name="height" value="0.025" units="cm"/>
      <inkml:brushProperty name="color" value="#E71224"/>
    </inkml:brush>
  </inkml:definitions>
  <inkml:trace contextRef="#ctx0" brushRef="#br0">345 51 24575,'-1'-50'0,"-32"52"0,3 39 0,0 13 0,-26 27-496,22-27 1,5-2 495,0 4 0,7-5 0,1 2 0,-8 16 162,8-12 1,12-14-163,18-40 0,35-46 0,-14 1-576,20-30 576,-35 49 0,37-53 0,-31 50 0,64 7 0,-65 38 483,29 38-483,-33-21 0,23 39 0,6 10 0,-15-28 0,-1 0 0,16 27 0,-5-6 0,-12-16 0,-32-52 0,-3 0 0</inkml:trace>
</inkml:ink>
</file>

<file path=ppt/ink/ink4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5:31:34.144"/>
    </inkml:context>
    <inkml:brush xml:id="br0">
      <inkml:brushProperty name="width" value="0.025" units="cm"/>
      <inkml:brushProperty name="height" value="0.025" units="cm"/>
      <inkml:brushProperty name="color" value="#E71224"/>
    </inkml:brush>
  </inkml:definitions>
  <inkml:trace contextRef="#ctx0" brushRef="#br0">228 21 24575,'-3'-16'0,"0"11"0,2 35 0,-1 1 0,2 27 0,0 10 0,1 5 0,1 24 0,0 5 0,-1-14-3392,0-2 0,-1 2 3392,2 2 0,0 15 0,-1-1 0,-1-16 0,-1-5 0,-1-7-56,-1 3 0,-3 19 56,1-29 0,-3 16 0,-1 14 0,-1 10 0,-1 4 0,0 3 0,0-3 0,1-6 0,0-10 0,3-13-1125,-2 18 0,3-17 0,-1 0 0,-2 15 1125,2-20 0,-2 14 0,-1 9 0,-1 5 0,0 2 0,0-3 0,1-5 0,2-11 0,1-15 0,2-17-773,3 5 0,1-13 773,-2 0 0,2 12 458,2 7 1,2 21 0,1 14 0,1 8-1,1 1 1,1-6 0,2-13-459,3-7 0,1-7 0,2-4 0,0 4 0,-2 7-501,-4 5 1,-2 11 0,-1 4 0,0 2 0,1-6 0,2-10 0,2-14 500,11 11 0,2-14 0,-6-30 0,-11-36 0,-4-8 0,-1-4 0</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4:32:35.730"/>
    </inkml:context>
    <inkml:brush xml:id="br0">
      <inkml:brushProperty name="width" value="0.05" units="cm"/>
      <inkml:brushProperty name="height" value="0.05" units="cm"/>
      <inkml:brushProperty name="color" value="#004F8B"/>
    </inkml:brush>
  </inkml:definitions>
  <inkml:trace contextRef="#ctx0" brushRef="#br0">25 43 24575,'-3'-9'0,"0"2"0,3 5 0,0 0 0,-2 0 0,1 1 0,-2-2 0,0-1 0,-1-1 0,-1-2 0</inkml:trace>
</inkml:ink>
</file>

<file path=ppt/ink/ink4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5:31:34.979"/>
    </inkml:context>
    <inkml:brush xml:id="br0">
      <inkml:brushProperty name="width" value="0.025" units="cm"/>
      <inkml:brushProperty name="height" value="0.025" units="cm"/>
      <inkml:brushProperty name="color" value="#E71224"/>
    </inkml:brush>
  </inkml:definitions>
  <inkml:trace contextRef="#ctx0" brushRef="#br0">0 473 24575,'17'2'0,"2"0"0,64-4 0,16-4 0,-4 0-2904,-23 2 1,10-1-1,-9 0 2904,-26 1 0,7-1 0,2 0 0,15-1 0,12-1 0,9 0 0,8-1 0,2 1 0,2 0 0,-3 1 0,-4 1-349,-7 1 0,2 2 0,0 1 0,1 0 0,1 0 0,0 1 0,0-1 0,2 0 0,-1-1 0,0 0 349,-3-2 0,1 0 0,2-1 0,-1 0 0,1 0 0,0-1 0,0 1 0,-1 0 0,-2 1 0,-1 1 0,-1 1-97,7 0 0,1 2 0,-1 0 1,-1 1-1,-2 0 0,-2 0 1,-3 1-1,-4 0 0,-5 0 97,14 1 0,-11 0 0,-2 1 0,3-1 0,12 1-246,-18-1 1,7-1 0,5 1-1,4-1 1,2 1 0,1-1-1,-1 1 1,-2-1 0,-3 1-1,-5-1 246,10 1 0,-4-1 0,-2 0 0,-2 1 0,0-1 0,3 0 0,4 0 71,-6 1 0,5-1 1,2 1-1,2-1 0,-1 0 1,-1 0-1,-3 0 0,-5-2 1,-6 0-72,20-2 0,-4-1 0,-6-1 0,-7 0 0,-9 0 56,19-1 1,-4 0-57,-9 0 0,10 0 0,-2-1 0,-15 0 0,-10 0 0,-5-2 354,25-8 1,-1-1-355,-30 9 0,-2-4 1252,22-18 1,-17-2-1253,-47 17 1499,3-23-1499,-22 33 4853,-45-9-4853,-4 2 0,-15-1 0,8 0 0,10 1 0,0 0 1255,-10 0 0,-7-2 0,10 2-1255,-19-9 0,43 11 0,-28-9 0,148 33 0,-40-7 720,11 3 0,12 3-720,5 2 0,7 3 0,-11-1 0,28 8 0,-25-14 0,9 2 0,-29 13 0,-52 37 0,-22 2 0,3-13 0,-24 21 0,-17 19 0,7-18 0,-6-8 0,-6 2 0,1 0 0</inkml:trace>
</inkml:ink>
</file>

<file path=ppt/ink/ink4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5:31:41.818"/>
    </inkml:context>
    <inkml:brush xml:id="br0">
      <inkml:brushProperty name="width" value="0.025" units="cm"/>
      <inkml:brushProperty name="height" value="0.025" units="cm"/>
      <inkml:brushProperty name="color" value="#E71224"/>
    </inkml:brush>
  </inkml:definitions>
  <inkml:trace contextRef="#ctx0" brushRef="#br0">5 361 24575,'-2'3'0,"0"33"-3277,5 45 0,3 31 0,0-12 2532,-3-33 0,0 1 745,1 5 0,0 12 0,1 0 0,0-11 30,1 5 1,-1-13-31,-1 5 1018,0-2 0,1-4-1018,1-22 0,-1-19 0,3-16 0,-6-63 0,-8-56 0,0 14 0,2-1 686,-1 6 0,0-16 1,-2 26-687,-1 38 2886,-13-44-2886,11 39 0,10-4 0,7 5 0,7 21 0,27-13 0,-12 28 0,27-7 0,10-4 0,-5 2 0,2 0-1484,14-5 1,0 0 1483,-14 5 0,-6 2 0,8-2 0,11-7 0,26-9 0,4-3 0,-18 7 0,-19 8 0,0-1 0,15-5 0,16-7 0,-3 2 0,-25 9 0,-9 0 0,-40 20 3496,16-7-3496,-18 61 0,-6 21 0,12 26 0,-6-16 0,0-1-373,2 19 373,-1-17-989,2-6 0,6 12 1,-3-8 988,-9-19 0,1-1 0,6 14 0,3 8 0,-5-13-843,-4 7 843,-12-43 0,5 27 0,-13-52 286,-24-3-286,-25-6 0,-16 4 0,-18 1 0,7 1 0,14-3 0,0 0 814,-16 4 1,-8 1-1,14 1-814,-11 6 0,8 0 0,-16 2 0,4 1 342,22-4 0,2 1 0,-7 1-342,-8 3 0,-11 3 0,-4 1 0,5-1 0,13-3-1716,-10 3 1,7-1 1715,6 1 0,-3 1 0,24-4 0,33-8 0,2-3 0,7-2 0,55-39 0,-13 13 0,43-30 0</inkml:trace>
</inkml:ink>
</file>

<file path=ppt/ink/ink4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5:32:00.566"/>
    </inkml:context>
    <inkml:brush xml:id="br0">
      <inkml:brushProperty name="width" value="0.025" units="cm"/>
      <inkml:brushProperty name="height" value="0.025" units="cm"/>
      <inkml:brushProperty name="color" value="#E71224"/>
    </inkml:brush>
  </inkml:definitions>
  <inkml:trace contextRef="#ctx0" brushRef="#br0">1 519 24575,'5'-23'0,"-2"14"0,0 23 0,-2 3 0,-2 26 0,0-19 0,3 42 0,1 8 0,4-11-797,-3 9 1,3-5 796,2-37 0,4-5 0,-3-8 0,56-23 0,40-22 0,-10-3 0,-29 7 0,3-10 0,-8 3 0,14-9 0,10-6 0,3-3 0,-3 1 0,-9 3 0,-15 6-3025,19-17 0,-9-1 3025,-1 2 0,9-9 0,-4 2 0,-19 15 0,-6-1 0,13-18 0,-13 14 0,-4 1 1082,-31 32-1082,-57 25 0,13 2 0,-42 14 0</inkml:trace>
</inkml:ink>
</file>

<file path=ppt/ink/ink4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5:32:01.054"/>
    </inkml:context>
    <inkml:brush xml:id="br0">
      <inkml:brushProperty name="width" value="0.025" units="cm"/>
      <inkml:brushProperty name="height" value="0.025" units="cm"/>
      <inkml:brushProperty name="color" value="#E71224"/>
    </inkml:brush>
  </inkml:definitions>
  <inkml:trace contextRef="#ctx0" brushRef="#br0">1 34 24575,'1'-14'0,"1"-5"0,7 81 0,-5-39-1734,8 70 1734,-7-52 561,6 21-561,11 24 0,15 2 0,14-39 0,6-4 0,1 31 0,6-17 143,21-54 1,11-29-144,-18-7 0,7-13 0,-1-4 0,-8 8-1180,8-2 0,0-1 1180,-11 4 0,9-6 0,-2 0 0,-16 8 0,-12 3 0,-10 6 0,15-8 0,10-9 779,-58 40-779,-1-2 0,-6 5 0,-32 32 0,7-14 0,-26 26 0</inkml:trace>
</inkml:ink>
</file>

<file path=ppt/ink/ink4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5:31:38.602"/>
    </inkml:context>
    <inkml:brush xml:id="br0">
      <inkml:brushProperty name="width" value="0.025" units="cm"/>
      <inkml:brushProperty name="height" value="0.025" units="cm"/>
      <inkml:brushProperty name="color" value="#E71224"/>
    </inkml:brush>
  </inkml:definitions>
  <inkml:trace contextRef="#ctx0" brushRef="#br0">16 60 24575,'-8'-18'0,"2"3"0,6 8 0,0 5 0,0-3 0,0 7 0,-1-2 0,0-1 0,1 0 0,5 0 0,-2 0 0,3-1 0,-1-2 0,-1 0 0</inkml:trace>
</inkml:ink>
</file>

<file path=ppt/ink/ink4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5:31:39.441"/>
    </inkml:context>
    <inkml:brush xml:id="br0">
      <inkml:brushProperty name="width" value="0.025" units="cm"/>
      <inkml:brushProperty name="height" value="0.025" units="cm"/>
      <inkml:brushProperty name="color" value="#E71224"/>
    </inkml:brush>
  </inkml:definitions>
  <inkml:trace contextRef="#ctx0" brushRef="#br0">7 1 24575,'-3'46'0,"1"-23"0,1 38 0,4-2 0,2-1 0,-1 1-1790,0 7 1,1-2 1789,-3-16 0,0 15 0,0 15 0,-1-11 0,2 12 559,-4 24 0,8-11-559,19-57 0,-15-25 0,17 4 0</inkml:trace>
</inkml:ink>
</file>

<file path=ppt/ink/ink4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5:31:40.230"/>
    </inkml:context>
    <inkml:brush xml:id="br0">
      <inkml:brushProperty name="width" value="0.025" units="cm"/>
      <inkml:brushProperty name="height" value="0.025" units="cm"/>
      <inkml:brushProperty name="color" value="#E71224"/>
    </inkml:brush>
  </inkml:definitions>
  <inkml:trace contextRef="#ctx0" brushRef="#br0">349 293 24575,'49'-16'0,"0"0"0,15-5 0,-3 11 0,13 3 0,-9 1 0,20-2-1473,1 0 1,3 0 1472,-33 3 0,-2 0 0,5-1 0,8-2 0,13-2 0,17-2 0,2 0 0,-10 1 0,-13 2 0,-6 0 0,4 0 0,6-1 0,5-1 0,1 0 0,-6 1 0,1 1 0,-5 1 0,-11 1 0,24-3 0,-7 2 0,-5 0 0,-25 3 0,30 6 0,-37-1 932,16 7-932,-55 1 0,0 50 0,-2 12 0,1-15-789,-1 21 0,0-2 789,-4-26-1865,-2 38 0,0 27 1,0-16 1864,2-43 0,-1 0 0,-1 40 0,-1 17 0,2-26 911,-1-31-911,1-3 0,1 7 0,-1 4 1490,-1-28-1490,-2 1 0,-65-23 0,33-6 3392,-13-1 0,-11 0-3392,-16 4 0,-6-1 0,2 1 0,-15-2 0,25-3 0,-15 0 0,-9 0 0,-4-1 0,1 1 0,8-1 0,12 0-2262,-17 1 1,13-1 0,-9 0 2261,10-1 0,-13 0 0,-4 0 0,4-1 0,9 1 0,19-2 0,10 1 0,4-1 0,-33 4 0,-13 1 0,11-1 0,27-1 0,-1 0 0,-35 3 0,-13 1 0,25-2 0,35-3 0,-25-7 0,67-4 0,10-8 0,0 2 0,-1-3 0</inkml:trace>
</inkml:ink>
</file>

<file path=ppt/ink/ink4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5:35:25.657"/>
    </inkml:context>
    <inkml:brush xml:id="br0">
      <inkml:brushProperty name="width" value="0.025" units="cm"/>
      <inkml:brushProperty name="height" value="0.025" units="cm"/>
      <inkml:brushProperty name="color" value="#E71224"/>
    </inkml:brush>
  </inkml:definitions>
  <inkml:trace contextRef="#ctx0" brushRef="#br0">223 71 24575,'-2'-3'0,"-2"5"0,0 1 0,-3 7 0,-2 2 0,-22 45 0,-5 8 0,11-19 0,-17 31 0,5-8 0,28-51 0,-7 13 0,15-27 0,8-12 0,0-7 0,6-8 0,1-16 0,15-38 0,1-6 0,-6 18 0,2-24 0,3 26 0,-6 80 0,-13-5 0,15 28 0,-17-13 0,13 52 0,-7-26 0,1 17 0,0-1 0,-7-25 0,4 28 0,-13-69 0,-2-3 0,-2-3 0,-3-1 0</inkml:trace>
</inkml:ink>
</file>

<file path=ppt/ink/ink4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5:35:26.587"/>
    </inkml:context>
    <inkml:brush xml:id="br0">
      <inkml:brushProperty name="width" value="0.025" units="cm"/>
      <inkml:brushProperty name="height" value="0.025" units="cm"/>
      <inkml:brushProperty name="color" value="#E71224"/>
    </inkml:brush>
  </inkml:definitions>
  <inkml:trace contextRef="#ctx0" brushRef="#br0">0 479 24575,'69'-9'0,"-7"1"0,-31 8 0,1-1 0,2-2 0,24-5 0,5-1 0,-5 0-1095,5-2 0,-3 1 1095,-25 1 524,50-39-524,-60 20 0,27-23 0,-68 35 0,-5 10 0,-66 47 0,44 6 0,-3-17 0,12 1 1666,55 20-1666,-5-42 0,26-3 0,-30-17 0,24-52 0,-17 16 0,2-35 0,-3-2 0,-11 27-304,-2-3 1,-2 11 303,-3 40 0,2 4 0,5 55 0,2 24 0,0-27 0,0 25 0,2 0 0,0-27 0,11 23 0,-7-24 0,4 11 0,29-123 0,-34 42 0,13-45 0,-6-2 0,-18 39 0,2-37 0,-5 63 607,1 2-607,1 6 0,21 66 0,5 24 0,-12-47-566,11 46 1,-2-20 565,-21-67 0,-1-2 0,5-8 0,10-61 0,0-16 0,-3 16 0,3-14 0,-4 11 0,-14 54 0,-3 26 1131,1 6-1131,-3 12 0,3-3 0,-1 9 0,0-7 0,1 1 0</inkml:trace>
</inkml:ink>
</file>

<file path=ppt/ink/ink4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5:35:26.701"/>
    </inkml:context>
    <inkml:brush xml:id="br0">
      <inkml:brushProperty name="width" value="0.025" units="cm"/>
      <inkml:brushProperty name="height" value="0.025" units="cm"/>
      <inkml:brushProperty name="color" value="#E71224"/>
    </inkml:brush>
  </inkml:definitions>
  <inkml:trace contextRef="#ctx0" brushRef="#br0">0 79 24575,'6'-45'0,"-4"12"0</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4:32:37.267"/>
    </inkml:context>
    <inkml:brush xml:id="br0">
      <inkml:brushProperty name="width" value="0.05" units="cm"/>
      <inkml:brushProperty name="height" value="0.05" units="cm"/>
      <inkml:brushProperty name="color" value="#004F8B"/>
    </inkml:brush>
  </inkml:definitions>
  <inkml:trace contextRef="#ctx0" brushRef="#br0">0 52 24575,'7'-9'0,"-1"1"0,-3 4 0,1 1 0,38-10 0,-25 9 0,30-6 0,-6 21 0,-25-5 0,20 9 0,-33-9 0,-2 0 0,-11 26 0,-2-11 0,-12 24 0,9-24 0,3-3 0,10-7 0,5-7 0,39 28 0,-26-22 0,34 27 0,-43-31 0,5 6 0,-8-6 0,-1 2 0,-3 10 0,-1-7 0,-4 5 0,-36 16 0,25-19 0,-28 18 0,31-27 0,-18-4 0,-3-8 0,-4-1 0,9-8 0</inkml:trace>
</inkml:ink>
</file>

<file path=ppt/ink/ink4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5:35:28.598"/>
    </inkml:context>
    <inkml:brush xml:id="br0">
      <inkml:brushProperty name="width" value="0.025" units="cm"/>
      <inkml:brushProperty name="height" value="0.025" units="cm"/>
      <inkml:brushProperty name="color" value="#E71224"/>
    </inkml:brush>
  </inkml:definitions>
  <inkml:trace contextRef="#ctx0" brushRef="#br0">31 1 24575,'0'2'0,"1"1"0,-3 13 0,0 5 0,-2 4 0,1-1 0,1-1 0,0 65 0,0-44 0,0 56 0,2-83 0,-1 4 0,0-17 0,0 0 0,-1-1 0,0-2 0,-1-2 0,1-3 0</inkml:trace>
</inkml:ink>
</file>

<file path=ppt/ink/ink4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5:38:36.506"/>
    </inkml:context>
    <inkml:brush xml:id="br0">
      <inkml:brushProperty name="width" value="0.025" units="cm"/>
      <inkml:brushProperty name="height" value="0.025" units="cm"/>
      <inkml:brushProperty name="color" value="#E71224"/>
    </inkml:brush>
  </inkml:definitions>
  <inkml:trace contextRef="#ctx0" brushRef="#br0">1279 59 24575,'-83'-22'0,"46"14"0,-52-13 0,61 19 0,-55-2 0,38 3 0,-42 0 0,53 4 0,-17 11 0,-2 3 0,4-1 0,-2 2 0,0 2 0,9 8 0,-4 12 0,-9 13 0,6-5 0,-22 17-1117,23-16 0,-6 6 0,13-12 1117,17-9 0,-4 23 0,3 9 0,8 21 0,-4-22 0,5-2 0,27 6 0,42-22 0,29-2 0,2-9 0,-12-17 0,1-9 0,3 5-1240,-7 11 0,4 6 0,-2-1 1,-3-12 1239,29-17 0,0-14 257,-10-3 1,3-5 0,-10 1-258,-19 5 0,1-3 0,13-5 0,15-6 0,-3-1 0,-20 4 0,4-11 0,-20 7 0,-3-5 0,-17-10 0,-7 2 0,1-1 0,-8-23 0,-3-20 0,-6 16 0,-10 9-350,-9-5 0,-6-12 0,-2 19 350,-8 23 0,-29-31 0,-23 40 0,-25 9 0,14 4 0,35 4 0,-1 1 237,-13-2 0,-15-3 1,2 3-1,18 6-237,-13 15 0,-12 16 0,-3 5 0,41-14 0,0 1 0,-38 17 0,0 1 0</inkml:trace>
</inkml:ink>
</file>

<file path=ppt/ink/ink4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5:38:37.738"/>
    </inkml:context>
    <inkml:brush xml:id="br0">
      <inkml:brushProperty name="width" value="0.025" units="cm"/>
      <inkml:brushProperty name="height" value="0.025" units="cm"/>
      <inkml:brushProperty name="color" value="#E71224"/>
    </inkml:brush>
  </inkml:definitions>
  <inkml:trace contextRef="#ctx0" brushRef="#br0">105 349 24575,'-4'35'0,"1"-1"0,0-4 0,-2 31 0,2-32 0,0 23 0,3-60 0,1-9 0,3-47 0,-1 16 0,1-32 0,0 18 0,0 1 0,1-5 0,-2 10 0,1 11 0,0 37 0,-2 9 0,1 3 0,40 50 0,11 16 0,-13-20-1055,14 19 0,-4-4 1055,-27-40 0,-4-4 0,5 4 0,-10-11 0,0 0 0,-18-16 0,-14-13 2110,-12-5-2110,-44-27 0,2 6 0,16 13 0,1 2 0,-8 0 0,1 1 0,49 19 0,7 2 0,57-17 0,21-3 0,-29 4 0,21-5 0,2-5 0,-2-27 0,-39 35 0,22-25 0,-48 46 0,-5 5 0,-4 5 0,-46 63 0,-10 16 0,22-31 0,-8 15 0,-12 17 0,16-20 0,22-30 0,-25 43 0,40-63 0,-8 33 0,10-25 0,-6 22 0,11-32 0</inkml:trace>
</inkml:ink>
</file>

<file path=ppt/ink/ink4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5:38:38.728"/>
    </inkml:context>
    <inkml:brush xml:id="br0">
      <inkml:brushProperty name="width" value="0.025" units="cm"/>
      <inkml:brushProperty name="height" value="0.025" units="cm"/>
      <inkml:brushProperty name="color" value="#E71224"/>
    </inkml:brush>
  </inkml:definitions>
  <inkml:trace contextRef="#ctx0" brushRef="#br0">1 1 24575,'7'0'0,"0"0"0,-2 0 0,80 10 0,-52-8 0,62 8 0,-64-11 0,16-3 0,-21 2 0,7-3 0,-32 5 0,-3-2 0,2 0 0,-3 1 0,2 1 0,-2 3 0,0 2 0</inkml:trace>
</inkml:ink>
</file>

<file path=ppt/ink/ink4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5:36:46.975"/>
    </inkml:context>
    <inkml:brush xml:id="br0">
      <inkml:brushProperty name="width" value="0.025" units="cm"/>
      <inkml:brushProperty name="height" value="0.025" units="cm"/>
      <inkml:brushProperty name="color" value="#E71224"/>
    </inkml:brush>
  </inkml:definitions>
  <inkml:trace contextRef="#ctx0" brushRef="#br0">29 1 24575,'4'16'0,"0"36"0,0 11 0,3 30-3590,-3-10 0,-1-1 3590,-4 6 0,-2 9-1080,0-26 1,-2 18-1,0 3 1,1-12 1079,0 10 0,0 1-401,-1-6 1,0 12 0,0 0 0,1-15 400,0-10 0,2 7-245,1-15 1,1 18-1,1 12 1,0 10-1,0 6 1,1 2-1,-1-3 1,0-6-1,1-10 1,-2-13 244,1 14 0,0-17 0,0 1 0,0 15 0,0-14 0,0 12 0,0 9 0,1 7 0,0 1 0,-1-1 0,1-4 0,0-10 0,0-12 0,0-16 0,2 25 0,-1-8-210,-3 8 0,-3 14 0,0 1 0,1-12 210,2 6 0,1-1 181,-4-13 0,-1 13 0,0-9 0,1-28-181,1-28 0,-2-7 0,1-5 0</inkml:trace>
</inkml:ink>
</file>

<file path=ppt/ink/ink4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5:36:48.635"/>
    </inkml:context>
    <inkml:brush xml:id="br0">
      <inkml:brushProperty name="width" value="0.025" units="cm"/>
      <inkml:brushProperty name="height" value="0.025" units="cm"/>
      <inkml:brushProperty name="color" value="#E71224"/>
    </inkml:brush>
  </inkml:definitions>
  <inkml:trace contextRef="#ctx0" brushRef="#br0">0 758 24575,'51'-1'0,"33"-3"0,-3 1-3359,12-2 3359,-51 4-1623,31 0 0,31-1 0,6 1 0,-18-1 1623,-18 1 0,2 0 352,-8 0 0,10 0 1,7 0-1,3 0 1,-1-2-353,10-1 0,6-1 0,-1 0 0,-4-1 0,-12 1 0,-5 1 0,-10 0 0,9 0-179,9-1 1,13-1 0,4 0 0,-2 1 0,-8 0 178,-8 0 0,-3 1 0,-7 1 0,-8 0-367,3 0 0,1 0 367,5 0 0,13 0 0,-1 0 0,-15 1 975,-13 0 0,-5 1-975,13-1 0,18 1 0,-18 2 0,18-1 0,13 2 0,7-1 0,1 1 0,-4 0 0,-9-1 0,-16 0-1374,15 0 0,-14 0 0,14 0 1374,-17 0 0,13 1 0,9 0 0,4 0 0,0 0 0,-3-1 0,-7 0 0,-13-1 0,12-1 0,-9-2 0,-8 0 0,-7 1-1045,9-1 1,-1 0 1044,-2 0 0,13-1 0,-4 0 0,-15 1-16,28-6 16,-1 0-143,-29 1 1,22-3 0,16-2 0,6-2 0,-1 1 0,-9 1 0,-19 2 142,2 0 0,-14 2 0,14-2 94,-3 1 0,17-3 0,9-1 0,3-1 0,-6 2 0,-12 1 0,-20 2-94,9 0 0,-16 1 1235,-12 2 0,8 0-1235,11-1 0,15-2 0,11 0 0,4 0 0,-3 3 0,-12 3 0,3 2 0,1 1 0,0 0 0,0 0 0,-2-2 159,-6-1 0,-2-2 0,-1 0 1,2 0-1,3 2 0,7 1-159,-10 2 0,8 1 0,6 1 0,4 1 0,1 0 0,-3 1 0,-3-1 0,-8 1 0,-10-1 0,-11-1 0,13 1 0,-17-1 0,11 0 0,3 1 0,13 1 0,6 0 0,2 0 0,-6-2 0,-8-2 0,25-4 0,-9-2 0,-12 0 536,-17 2 0,-1 0-536,20-2 0,12-1 0,-6-1 0,-22 0 0,-4 0 0,-8 1 0,-10 1 0,0-1 0,45-5 0,-3 0 0,-15-1-246,-14 0 0,3 0 246,-19 3 0,4-1 0,25-6 0,12-4 0,-16 4 0,0-1-151,5-1 0,-11 4 151,-53 14 4881,19-4-4881,-13 3 2960,18 1-2960,-27 3 1150,0 3-1150,0 35 1634,-7-19-1634,8 30 0,-9-28 0,1 3 0,0 4 0,4 27 0,3 27 0,1 5 0,-2-16 0,-3-18 0,-1 3 0,4 25 0,3 24 0,0 9 0,0-9 0,-5-25-2271,-3-26 0,-1-4 2271,2 26 0,2 11 0,-2-16 0,2-7-1324,-3 0 1324,1 0 0,-2 0 0,-1 6 0,-1 18 0,0-8 0,1-12 0,-1 0 0,0 16 0,0 11 0,3 3 0,4-16 0,3 3 0,1 0 0,-1-7 0,-1-4 0,-1-6 0,3 10-657,0 7 0,4 14 0,0 3 0,0-5 0,-3-13 657,-2-13 0,-1-10 0,2 10-266,0 3 1,4 12-1,1 7 1,0-1-1,-1-7 1,-4-15 265,3 15 0,-1-3 0,1 0 0,5 14 0,-2-5 0,-6-21 881,-3-2-881,-7-8 0,-3 2 0,-2 12 0,-3-17 0,0 0 0</inkml:trace>
</inkml:ink>
</file>

<file path=ppt/ink/ink4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5:36:50.266"/>
    </inkml:context>
    <inkml:brush xml:id="br0">
      <inkml:brushProperty name="width" value="0.025" units="cm"/>
      <inkml:brushProperty name="height" value="0.025" units="cm"/>
      <inkml:brushProperty name="color" value="#E71224"/>
    </inkml:brush>
  </inkml:definitions>
  <inkml:trace contextRef="#ctx0" brushRef="#br0">52 1 24575,'-4'-1'0,"0"1"0,0 1 0,-1 1 0,0-1 0,-8 2 0,8-2 0,-6 1 0,11-2 0,2 2 0,1 0 0,1 2 0,-2 0 0,9 24 0,-6-9 0,6 14 0,-8-16 0,-6 39 0,1-17 0,-1 15 0,-1 2 0,0 3 0,1 35 0,0 2 0,1-24 0,0 3 0,1-1 0,0-19 0,2 0 0,-1 6 0,1-8 0,0 5 0,1 25 0,1 12 0,-1-12 0,0-26 0,1-3-1169,0 40 0,2-10 1169,-2-45 0,2 0 0,9 40 0,5 29 0,-2-17 0,-8-42 0,1 1 0,5 30 0,5 22 0,-1-3 0,-5-27 0,-2-20 0,-1 1 0,1 2-1387,7 26 1387,-9-45-215,17 42 215,-13-65 0,6 2 0,-5-8 0</inkml:trace>
</inkml:ink>
</file>

<file path=ppt/ink/ink4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5:36:51.796"/>
    </inkml:context>
    <inkml:brush xml:id="br0">
      <inkml:brushProperty name="width" value="0.025" units="cm"/>
      <inkml:brushProperty name="height" value="0.025" units="cm"/>
      <inkml:brushProperty name="color" value="#E71224"/>
    </inkml:brush>
  </inkml:definitions>
  <inkml:trace contextRef="#ctx0" brushRef="#br0">100 0 24575,'-7'13'0,"1"0"0,-6 28 0,6-19 0,-5 25 0,8-28 0,-7 53 0,6-36 0,-4 39 0,1 2 0,5-30-538,-1 7 0,1-4 538,4-19 0,9 36 0,2 8 0,-3-2 0,3-3 0,-1 5 0,-6-12 0,-3-9 0,-1-5 0,0 4 0,-1-4 0,-3-19 0,-9 52 0,2-13 0,0 4 0,0 3 0,-1 20 0,1-15 0,2-2 0,0 2 0,2 13 0,1-2 0,2-32 0,1 0 0,0-4 0,2-26 0,1 24 0,0-19 0,1 18 0,-6-36 0,-1-4 0,-4-6 0</inkml:trace>
</inkml:ink>
</file>

<file path=ppt/ink/ink4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5:37:03.900"/>
    </inkml:context>
    <inkml:brush xml:id="br0">
      <inkml:brushProperty name="width" value="0.025" units="cm"/>
      <inkml:brushProperty name="height" value="0.025" units="cm"/>
      <inkml:brushProperty name="color" value="#E71224"/>
    </inkml:brush>
  </inkml:definitions>
  <inkml:trace contextRef="#ctx0" brushRef="#br0">2 4 24575,'0'-2'0,"0"1"0,-1 1 0,1 1 0,0 1 0,0 2 0,0-1 0,0 28 0,0-18 0,0 21 0,0-25 0,0 43 0,0-33 0,0 32 0,-1-25 0,1-14 0,0 13 0,1-19 0,10 48 0,-7-34 0,7 37 0,-7-8 0,-3-27 0,3 28 0,-3-36 0,6 56 0,-4-41 0,5 43 0,-6-56 0,-1 1 0,11 47 0,2 8 0,-5-24 0,4 15 0,4 16 0,-4-19 0,-5-27 0,11 49 0,-10-30 0,-2 41 0,2-21-710,-6 14 710,-3-67 0,-2 72 0,1-47 0,0 30 0,1-1 0,1-28-492,1 33 492,1-50 0,-1 0 0,2 32 0,1 23 0,-2-13 0,1 4 0,0 10 0,1 17 0,-3-26 0,-1-36 0,0 48 0,-1 5 0,0-24 0,0-5 0,0 13 0,0-12 0,0 4-396,0 5 0,0-8 396,0-37-89,3 65 89,1-33 0,0 15 0,3 18 0,-2-14 0,2 7-1045,1 9 1,-2-8 1044,-3-50-222,2 20 0,0 4 222,-1 10 0,0 7 0,0 19 0,-1-16 0,0-1 637,-2 3 0,2 2-637,3 5 0,-2-45 83,3 45-83,2-2 0,-4-46 2702,3 45-2702,-3-4 0,-2-31 557,3 34-557,-2-20 0,1-5 0,-1-12-541,0 11 0,0-3 541,-2-29 0,2 70 0,-3-21 0,0 5 0,0 4 0,-2-32 0,-2 0 0,-3 15 0,-1 7 0,0-7 0,0-10 0,0 0 0,-2 12 0,-1 7 0,3-13 0,-2 8-1089,2 20 1089,6-65-94,-3 67 94,0-34 0,-3 10 0,-3 16 0,0-14 0,-3 7 0,-1 4 0,0-6 0,2-36 1016,-4 2-1016,1-20 0,0-12 0,5-31 0</inkml:trace>
</inkml:ink>
</file>

<file path=ppt/ink/ink4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5:37:05.655"/>
    </inkml:context>
    <inkml:brush xml:id="br0">
      <inkml:brushProperty name="width" value="0.025" units="cm"/>
      <inkml:brushProperty name="height" value="0.025" units="cm"/>
      <inkml:brushProperty name="color" value="#E71224"/>
    </inkml:brush>
  </inkml:definitions>
  <inkml:trace contextRef="#ctx0" brushRef="#br0">2 13 24575,'1'-2'0,"-2"-3"0,1 4 0,-1-3 0,0 4 0,2 0 0,-1 1 0,6 22 0,-2-7 0,8 32 0,-1 15 0,2 16 0,-2-8 0,-2-21 0,0 0-1243,3 26 1,1 10 0,-3-16 1242,-1-9 0,1 1 0,0 0 0,1 15 0,3 30 0,0 3 0,-2-19-239,-3-22 1,0 1 238,2 15 0,2 23 0,0 6 0,-1-11 0,-4-27-995,-1 8 995,1 8 0,0 9 0,1 0 0,0-5 0,-3-28 0,1 6-698,1 10 1,1 17 0,1-1 0,-2-18 697,-2-21 0,-1-2 0,2 16 0,1 9 0,-3-14 0,-4 10 0,-1-18 0,0 9 0,0-3 0,0 3 0,1 7-779,0 0 1,0 18-1,0 5 1,1-5-1,-1-18 779,1-1 0,-1-4 0,1 1 0,0 12 0,0-5 0,-1-19 560,-1-6-560,-2 32 0,0 7 0,0-40 0,1 4 0,0 24 0,-1 21 0,1 0 0,0-19 0,1-21 0,0-2 0,0 19 0,0 8 0,1-19-527,2-20 527,1 2 0,3 16 0,2 18 0,-1-10 0,-3-29 0,1 6 0,2 20 0,5 26 0,1 13 0,0 1 0,-1-11 0,-3-23 0,0-10 0,-1-1 0,3 17 0,3 23 0,0 6 0,-1-13 0,-4-32 0,-3-19-121,2 9 0,-2-10 121,-6-40 4155,3 6-4155,-3-12 191,0-8 1,-5-14 0,-1-9-1</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4:32:38.938"/>
    </inkml:context>
    <inkml:brush xml:id="br0">
      <inkml:brushProperty name="width" value="0.05" units="cm"/>
      <inkml:brushProperty name="height" value="0.05" units="cm"/>
      <inkml:brushProperty name="color" value="#004F8B"/>
    </inkml:brush>
  </inkml:definitions>
  <inkml:trace contextRef="#ctx0" brushRef="#br0">0 7 24575,'14'-3'0,"-1"0"0,27 8 0,-23-1 0,19 7 0,-32 16 0,-4-11 0,-16 32 0,-2-17 0,-2 9 0,16-7 0,23-5 0,12 0 0,-4 0 0,-12 1 0,-20-4 0,-20 18 0,11-21 0,-4 10 0,19-28 0,-2-1 0,1 0 0</inkml:trace>
</inkml:ink>
</file>

<file path=ppt/ink/ink4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5:37:07.081"/>
    </inkml:context>
    <inkml:brush xml:id="br0">
      <inkml:brushProperty name="width" value="0.025" units="cm"/>
      <inkml:brushProperty name="height" value="0.025" units="cm"/>
      <inkml:brushProperty name="color" value="#E71224"/>
    </inkml:brush>
  </inkml:definitions>
  <inkml:trace contextRef="#ctx0" brushRef="#br0">7 0 24575,'-1'0'0,"0"0"0,-2 2 0,2 0 0,15 47 0,-1 2 0,7 23 0,-6-13 0,-4 0 0,-4-10 0,-3 18 0,-1 19 0,-2-10 0,1 20-970,1-28 1,2 25 0,0 15 0,1 7 0,0-2 0,0-12 0,-1-21 969,1 15 0,1-2-135,-1-17 1,0 14-1,1 8 1,1 0 0,0-6-1,-1-14 135,4 6 0,0-11 0,-1-8 0,-2-10 0,0 0 0,3 17 0,0 9 0,1 5 0,1-8 0,1 5 0,-1 1 0,0-5 0,-2 5 0,-1-3 0,1 4-912,1-3 1,2 6 0,0-2 0,-4-12 911,-1 8 0,-3-19 0,-2-21 2077,5 43 1,2 10-2078,-5-45 0,1 1 0,2 28 0,2 11 0,-2-16 0,1-1 79,2 15-79,-8-66 0,3 50 0,-3-28 0,3 48 0,0 5 0,-1-31 1664,1 9 0,0-6-1664,-1-32 144,8 34 1,5 26-1,-2-4-144,1 0 0,-1 1-1287,1 1 1,1 6 0,-2-12 1286,-3-15 0,-4-17 0,-5-18 0,-2 11 0,0 5 0,-2 34 0,0-37 0,0 8-1125,4 33 0,1 14 0,0-19 1125,0 2-609,0-21 0,2 20 0,0-4 0,-1-24 609,1-18 2461,5 40-2461,-9-58 0,3 48 0,0-36 1242,3 33 0,-1-55 0,0-7 0</inkml:trace>
</inkml:ink>
</file>

<file path=ppt/ink/ink4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5:37:08.507"/>
    </inkml:context>
    <inkml:brush xml:id="br0">
      <inkml:brushProperty name="width" value="0.025" units="cm"/>
      <inkml:brushProperty name="height" value="0.025" units="cm"/>
      <inkml:brushProperty name="color" value="#E71224"/>
    </inkml:brush>
  </inkml:definitions>
  <inkml:trace contextRef="#ctx0" brushRef="#br0">53 0 24575,'1'4'0,"3"4"0,0 8 0,1 4 0,0 0 0,-1 3 0,3 68 0,-5-41-695,0 1 1,-1-1 694,-2-6 0,-2 1-1265,-1 15 0,-2 27 0,-1 12 1,0-4-1,2-18 1265,0-6 0,0 4-605,1 0 1,-1 21 0,-1 13 0,-1 3 0,2-4 0,0-14 0,2-23 604,1-6 0,1-6-206,-1 11 0,0 14 1,0-2-1,1-15 206,2 29 0,0-2 0,-1 10 0,1-12 0,0 11-436,0-20 0,1 15 0,-1 4 0,0-5 0,0-13 436,0-13 0,0-9 0,0 5 0,1 13 0,0 8 0,-1-2 0,1-17 2741,2 30-2741,0-9 0,0 7 0,-1-12 0,0 7 0,0-3 0,0 14 0,1-1 0,-1-16 0,-1-5 0,1-5 0,0 8 0,0 5 0,-1-20 512,1-25-512,0-1 0,1-1 2176,4 29 1,2 18-2177,1-3 0,0 9 0,0-4-1189,-2-20 1,-2-3 0,1 2 1188,3 17 0,-1 2 0,-2-23 0,-5-27 2359,2 15 1,0 7-2360,-1-12 0,0 5-1083,1 15 0,2 15 0,0 1 1,-2-13 1082,0-6 0,0-2 0,0 6 0,0 7 0,3-1-967,3 6 0,2-1 0,-2-12 967,1 19 62,-2-20 0,2 18 0,0-3 0,-4-22-62,-4-13 12,3 47-12,-17-89 0,2-14 0,-7-15 0</inkml:trace>
</inkml:ink>
</file>

<file path=ppt/ink/ink4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5:37:18.935"/>
    </inkml:context>
    <inkml:brush xml:id="br0">
      <inkml:brushProperty name="width" value="0.025" units="cm"/>
      <inkml:brushProperty name="height" value="0.025" units="cm"/>
      <inkml:brushProperty name="color" value="#E71224"/>
    </inkml:brush>
  </inkml:definitions>
  <inkml:trace contextRef="#ctx0" brushRef="#br0">342 306 24575,'12'-21'0,"-1"3"0,-6 8 0,5-37 0,-11 11 0,4-16 0,-12 25 0,-1 10 0,-22-20 0,8 12 0,-27 13 0,-4 8 0,18 8 0,-49 20 0,71-7 0,-13 43 0,15-28 0,-7 33 0,18-39 0,2-1 0,23 30 0,7 2 0,-7-21 0,3 19 0,8-13 0,49-76 0,-51 20 0,51-26 0,-64 29 0</inkml:trace>
</inkml:ink>
</file>

<file path=ppt/ink/ink4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5:37:19.149"/>
    </inkml:context>
    <inkml:brush xml:id="br0">
      <inkml:brushProperty name="width" value="0.025" units="cm"/>
      <inkml:brushProperty name="height" value="0.025" units="cm"/>
      <inkml:brushProperty name="color" value="#E71224"/>
    </inkml:brush>
  </inkml:definitions>
  <inkml:trace contextRef="#ctx0" brushRef="#br0">5 1 24575,'-2'0'0,"0"0"0,4 2 0,0-1 0,2 1 0</inkml:trace>
</inkml:ink>
</file>

<file path=ppt/ink/ink4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5:37:19.848"/>
    </inkml:context>
    <inkml:brush xml:id="br0">
      <inkml:brushProperty name="width" value="0.025" units="cm"/>
      <inkml:brushProperty name="height" value="0.025" units="cm"/>
      <inkml:brushProperty name="color" value="#E71224"/>
    </inkml:brush>
  </inkml:definitions>
  <inkml:trace contextRef="#ctx0" brushRef="#br0">136 0 24575,'-17'47'0,"1"-3"0,-6 35 0,8-25 0,-9 27 0,5-10 0,10-45 0,-4 23 0,9-40 0,1 1 0,2-5 0,0-1 0,13-71 0,-2-4 0,-2 20 0,-1 0 0,0-13 0,-5 33 0,48 59 0,-30-20 0,22 25 0,0 5 0,-21-15 0,27 25 0,-35-32 0,33 26 0,-22-63 0,12 32 0,-24-57 0,-10 24 0,0-2 0,-3-34 0,0-3 0,1 17 0,-1-15 0,-1 10 0,0 42 0,5 18 0,-1-5 0,3 12 0</inkml:trace>
</inkml:ink>
</file>

<file path=ppt/ink/ink4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5:37:20.032"/>
    </inkml:context>
    <inkml:brush xml:id="br0">
      <inkml:brushProperty name="width" value="0.025" units="cm"/>
      <inkml:brushProperty name="height" value="0.025" units="cm"/>
      <inkml:brushProperty name="color" value="#E71224"/>
    </inkml:brush>
  </inkml:definitions>
  <inkml:trace contextRef="#ctx0" brushRef="#br0">79 84 24575,'-40'-39'0,"18"17"0,6 3 0,16 15 0</inkml:trace>
</inkml:ink>
</file>

<file path=ppt/ink/ink4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5:37:23.472"/>
    </inkml:context>
    <inkml:brush xml:id="br0">
      <inkml:brushProperty name="width" value="0.025" units="cm"/>
      <inkml:brushProperty name="height" value="0.025" units="cm"/>
      <inkml:brushProperty name="color" value="#E71224"/>
    </inkml:brush>
  </inkml:definitions>
  <inkml:trace contextRef="#ctx0" brushRef="#br0">282 98 24575,'-3'-19'0,"1"1"0,-14-7 0,6 12 0,-24-5 0,22 18 0,-11 5 0,17 0 0,-6 26 0,6-7 0,8 39 0,3 5 0,0-18-511,3 8 0,0-5 511,-5-30 0,-6 33 0,-2-25 0,-36 30 0,22-48 0,-24-1 0,26-19 0,-17-25 0,14 12 1022,13-11-1022,16 27 0,20 8 0,-12 3 0,41 13 0,-5-12 0,16 6 0,-7-39 0,-6-8 0,-24 12 0,10-20 0,-15 4 0,-34 28 0,-12-8 0,9 19 0,0 2 0,1 0 0,-22 31 0,21-21 0,-9 38 0,22-41 0,7 13 0,-5-15 0,18 11 0,-8-10 0,9 7 0,27-90 0,-35 42 0,7-10 0,-1-8 0,-11-25 0,-5 5 0,1 18 0,1-20 0,-2 10 0,-4 50 0,-2 7 0,3 65 0,-1 28 0,3-39 0,-6 33 0,11 0 0,44-34 0,-31-31 0,36 15 0,-43-38 0,0-4 0,0-2 0,24-69 0,-27 53 0,18-50 0,-33 74 0,-18 32 0,14-17 0,-14 26 0,20-22 0,18 8 0,29-39 0,7-9 0,-4 16-627,7-22 1,-7-5 626,-31 9 0,-2 1 0,14-59 0,-30 39 0,9-26 0,-10 125 0,1-28 0,20 28 0,6-2 0,-8-32 0,21 20 1253,-20-4-1253,-14-13 0,3 19 0,-16-23 0,-69 31 0,43-33 0,-51 23 0</inkml:trace>
</inkml:ink>
</file>

<file path=ppt/ink/ink4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5:37:25.576"/>
    </inkml:context>
    <inkml:brush xml:id="br0">
      <inkml:brushProperty name="width" value="0.025" units="cm"/>
      <inkml:brushProperty name="height" value="0.025" units="cm"/>
      <inkml:brushProperty name="color" value="#E71224"/>
    </inkml:brush>
  </inkml:definitions>
  <inkml:trace contextRef="#ctx0" brushRef="#br0">1 145 24575,'1'4'0,"1"1"0,1 2 0,9 41 0,1 12 0,-2 1-1181,2 2 0,-1-1 1181,-6-14-566,2 28 566,-5-38 0,5 36 0,-4-39 0,-3-16 0,1-2 1689,-7-64-1689,2 19 0,-4-32 0,4 33 0,-5-69 0,3 39 0,2-35 0,0 0 0,3 35 229,0 0 1,2 7-230,1 34 0,9-17 0,4 10 0,56 0 0,-41 19 0,33 15 0,-54 3 0,-2 46 0,-11-11 0,-23 19 0,-6 0 0,0-15 390,-5-6 0,-2-6-390,5-19 0,10-6 0,-2 1 0</inkml:trace>
</inkml:ink>
</file>

<file path=ppt/ink/ink4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5:37:26.089"/>
    </inkml:context>
    <inkml:brush xml:id="br0">
      <inkml:brushProperty name="width" value="0.025" units="cm"/>
      <inkml:brushProperty name="height" value="0.025" units="cm"/>
      <inkml:brushProperty name="color" value="#E71224"/>
    </inkml:brush>
  </inkml:definitions>
  <inkml:trace contextRef="#ctx0" brushRef="#br0">131 185 24575,'-2'61'0,"0"-8"0,4-26 0,0 0 0,5 23 0,0 1 0,-3-13 0,8 53 0,-12-81 0,-7-20 0,1-4 0,-10-37 0,3-9 0,2-4 0,-2-7 0,0 7 0,6-1 0,24-14 0,-3 34 0,12-17 0,-8 56 0,-5 5 0,-4 45 0,-7 13 0,-2-22-407,-1 24 1,-4-3 406,-10-34 0,-31 36 0,14-16 0,-13 16 0,24-30 0,13-16 0</inkml:trace>
</inkml:ink>
</file>

<file path=ppt/ink/ink4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5:37:26.318"/>
    </inkml:context>
    <inkml:brush xml:id="br0">
      <inkml:brushProperty name="width" value="0.025" units="cm"/>
      <inkml:brushProperty name="height" value="0.025" units="cm"/>
      <inkml:brushProperty name="color" value="#E71224"/>
    </inkml:brush>
  </inkml:definitions>
  <inkml:trace contextRef="#ctx0" brushRef="#br0">1 45 24575,'4'-1'0,"2"1"0,2-2 0,30-4 0,-17 2 0,20-3 0,-22 4 0,9-4 0,-5 2 0,6-5 0</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4:29:52.218"/>
    </inkml:context>
    <inkml:brush xml:id="br0">
      <inkml:brushProperty name="width" value="0.05" units="cm"/>
      <inkml:brushProperty name="height" value="0.05" units="cm"/>
      <inkml:brushProperty name="color" value="#004F8B"/>
    </inkml:brush>
  </inkml:definitions>
  <inkml:trace contextRef="#ctx0" brushRef="#br0">533 110 24575,'-31'-2'0,"-42"19"0,38-7 0,-33 30 0,73 15 0,-5-14 0,29 22 0,1-23 0,9 18 0,-7 30 0,-26-10 0,-45 8 0,-18-46 0,2-40 0,0-10 0,1-7 0,-18-33 0,21-24 0,28 37 0,-28-48 0,42 65 0,22-3 0,49 56 0,20 3 0,-41-10 0,3 1 0,27 7 0,1-10 0,-22-26 0,0-7 0,18 11 0,-5-11 0,-13-38 0,-14-14 0,-19 3 0,-7-4 0,-1-25 0,-5 3 0,-5-13 0,-2 23 0,5 81 0,4 16 0,2 23 0,6 31 0,2-2 0,3 5 0,-1-12 0,1 2 0,5 14 0,0-5 0,9-1 0,-15-39 0,-11-35 0,-10-18 0</inkml:trace>
</inkml:ink>
</file>

<file path=ppt/ink/ink4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5:37:26.583"/>
    </inkml:context>
    <inkml:brush xml:id="br0">
      <inkml:brushProperty name="width" value="0.025" units="cm"/>
      <inkml:brushProperty name="height" value="0.025" units="cm"/>
      <inkml:brushProperty name="color" value="#E71224"/>
    </inkml:brush>
  </inkml:definitions>
  <inkml:trace contextRef="#ctx0" brushRef="#br0">65 1 24575,'-2'-1'0,"0"4"0,6 57 0,-3-27 0,2 44 0,-12 6 0,-4-3 0,5-16-1190,-5 20 0,1-9 1190,6-52 142,2-2 0,2-4 0,1-2 0</inkml:trace>
</inkml:ink>
</file>

<file path=ppt/ink/ink4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5:37:27.174"/>
    </inkml:context>
    <inkml:brush xml:id="br0">
      <inkml:brushProperty name="width" value="0.025" units="cm"/>
      <inkml:brushProperty name="height" value="0.025" units="cm"/>
      <inkml:brushProperty name="color" value="#E71224"/>
    </inkml:brush>
  </inkml:definitions>
  <inkml:trace contextRef="#ctx0" brushRef="#br0">1 188 24575,'53'72'0,"1"0"0,-26-13 0,1-16 0,40-42 0,-60-18 0,-5 3 0,-3-9 0,-27-34 0,8 17 0,-4-8 0,6 0 0,20 11 0,-1-16 0,88 35 0,-58 16 0,48 0 0,-67 10 0,0 0 0,21 36 0,4 6 0,-11-20 0,7 20 0,5-7 0,19-46 0,-36-2 0,33-10 0,-48 2 0,-10-36 0,-5-6 0,0 14-407,-3-16 1,-4 6 406,-6 32 0,-61 19 0,-14 11 0,22-1 0,-23 7 0,0 1 0</inkml:trace>
</inkml:ink>
</file>

<file path=ppt/ink/ink4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5:37:27.598"/>
    </inkml:context>
    <inkml:brush xml:id="br0">
      <inkml:brushProperty name="width" value="0.025" units="cm"/>
      <inkml:brushProperty name="height" value="0.025" units="cm"/>
      <inkml:brushProperty name="color" value="#E71224"/>
    </inkml:brush>
  </inkml:definitions>
  <inkml:trace contextRef="#ctx0" brushRef="#br0">133 28 24575,'7'-9'0,"2"-4"0,-5 7 0,-17 25 0,1-2 0,-14 21 0,3-5 0,-4 12 0,1-7 0,0 5 0</inkml:trace>
</inkml:ink>
</file>

<file path=ppt/ink/ink4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5:37:27.806"/>
    </inkml:context>
    <inkml:brush xml:id="br0">
      <inkml:brushProperty name="width" value="0.025" units="cm"/>
      <inkml:brushProperty name="height" value="0.025" units="cm"/>
      <inkml:brushProperty name="color" value="#E71224"/>
    </inkml:brush>
  </inkml:definitions>
  <inkml:trace contextRef="#ctx0" brushRef="#br0">0 33 24575,'13'-4'0,"2"1"0,4 1 0,76-6 0,-47 2 0,5 1 0,-1 0 0</inkml:trace>
</inkml:ink>
</file>

<file path=ppt/ink/ink4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5:37:32.812"/>
    </inkml:context>
    <inkml:brush xml:id="br0">
      <inkml:brushProperty name="width" value="0.025" units="cm"/>
      <inkml:brushProperty name="height" value="0.025" units="cm"/>
      <inkml:brushProperty name="color" value="#E71224"/>
    </inkml:brush>
  </inkml:definitions>
  <inkml:trace contextRef="#ctx0" brushRef="#br0">352 26 24575,'9'-11'0,"-2"1"0,-7 9 0,0-2 0,0 3 0,-4 3 0,0 3 0,-2 3 0,-23 17 0,14-13 0,-19 16 0,18-17 0,-49 33 0,23-17 0,-2 3 0,1-1 0,11-7 0,-1 3 0</inkml:trace>
</inkml:ink>
</file>

<file path=ppt/ink/ink4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5:37:34.102"/>
    </inkml:context>
    <inkml:brush xml:id="br0">
      <inkml:brushProperty name="width" value="0.025" units="cm"/>
      <inkml:brushProperty name="height" value="0.025" units="cm"/>
      <inkml:brushProperty name="color" value="#E71224"/>
    </inkml:brush>
  </inkml:definitions>
  <inkml:trace contextRef="#ctx0" brushRef="#br0">1 191 24575,'0'-5'0,"2"-8"0,-1 7 0,2-7 0,2 9 0,-2 4 0,1-1 0,11 22 0,-8-13 0,11 17 0,-10-15 0,1 1 0,21 53 0,2 11 0,-10-28 0,8 23 0,0 2 0,-7-18 0,-15-33 0,11 23 0,-17-40 0,2-3 0,4-6 0,18-47 0,3-13 0,-5 15 0,4-11 0,0-10 0,-6-2 0,-5 9 0,-3 14 0,6-29 0,-4 11 0,-12 55 0,-2-12 0,-1 26 0</inkml:trace>
</inkml:ink>
</file>

<file path=ppt/ink/ink4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5:37:35.228"/>
    </inkml:context>
    <inkml:brush xml:id="br0">
      <inkml:brushProperty name="width" value="0.025" units="cm"/>
      <inkml:brushProperty name="height" value="0.025" units="cm"/>
      <inkml:brushProperty name="color" value="#E71224"/>
    </inkml:brush>
  </inkml:definitions>
  <inkml:trace contextRef="#ctx0" brushRef="#br0">5 119 24575,'-2'-2'0,"0"2"0,4-1 0,0 1 0,3 0 0,7-1 0,7-1 0,11-2 0,-1 1 0,23-7 0,8-4 0,36-13 0,-40 13 0,-3 0 0,7-8 0,-64 19 0,-10 1 0,-2 3 0,-8 2 0</inkml:trace>
</inkml:ink>
</file>

<file path=ppt/ink/ink4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5:37:35.403"/>
    </inkml:context>
    <inkml:brush xml:id="br0">
      <inkml:brushProperty name="width" value="0.025" units="cm"/>
      <inkml:brushProperty name="height" value="0.025" units="cm"/>
      <inkml:brushProperty name="color" value="#E71224"/>
    </inkml:brush>
  </inkml:definitions>
  <inkml:trace contextRef="#ctx0" brushRef="#br0">39 0 24575,'-15'91'0,"3"-12"0,7-52 0,0 2 0,3 38 0,4 4 0,2-22 0,2 15 0,-1 0 0</inkml:trace>
</inkml:ink>
</file>

<file path=ppt/ink/ink4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5:37:35.842"/>
    </inkml:context>
    <inkml:brush xml:id="br0">
      <inkml:brushProperty name="width" value="0.025" units="cm"/>
      <inkml:brushProperty name="height" value="0.025" units="cm"/>
      <inkml:brushProperty name="color" value="#E71224"/>
    </inkml:brush>
  </inkml:definitions>
  <inkml:trace contextRef="#ctx0" brushRef="#br0">364 8 24575,'-70'-8'0,"-15"41"0,57-6 0,0 21 0,6 2 0,15-17 0,0 43 0,19-42 0,18 17 0,36 8 0,-22-19-459,17 1 459,-43-30 0,14 18 0,-19-12 0,-36 45 0,2-42 0,-37 22 0,36-36 0,-60 6 0,33-9 0,-36 4 0,53-12 0,12 1 0</inkml:trace>
</inkml:ink>
</file>

<file path=ppt/ink/ink4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5:37:36.324"/>
    </inkml:context>
    <inkml:brush xml:id="br0">
      <inkml:brushProperty name="width" value="0.025" units="cm"/>
      <inkml:brushProperty name="height" value="0.025" units="cm"/>
      <inkml:brushProperty name="color" value="#E71224"/>
    </inkml:brush>
  </inkml:definitions>
  <inkml:trace contextRef="#ctx0" brushRef="#br0">3 105 24575,'-1'3'0,"-1"-3"0,3 3 0,0-4 0,2 0 0,29-8 0,50-9 0,-19 1-1315,29-5 1315,-57 9 0,3-2 0,0 1 0</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4:29:53.154"/>
    </inkml:context>
    <inkml:brush xml:id="br0">
      <inkml:brushProperty name="width" value="0.05" units="cm"/>
      <inkml:brushProperty name="height" value="0.05" units="cm"/>
      <inkml:brushProperty name="color" value="#004F8B"/>
    </inkml:brush>
  </inkml:definitions>
  <inkml:trace contextRef="#ctx0" brushRef="#br0">1 572 24575,'50'47'0,"-6"-9"0,-22-32 0,37-8 0,5-4 0,-13 0 0,14-1 0,-4-5 0,-22-7 0,5-16 0,3-40 0,-23 16 0,-42 4 0,-20 75 0,-5 33 0,21-5 0,22-6 0,31-66 0,-18 16 0,21-21 0,-24 22 0,11 11 0,9 15 0,11 15 0,3 6 0,10-19 0,-8-26 0,-8-12 0,-5-48 0,-9-18 0,-12 17 0,-3-3 0,12-24 0,-3 2 0,-15 20 0,-2 31 0,1 61 0,4 72 0,0-13 0,4 6 0,7 13 0,5-2 0,-4-24 0,9-5 0,15-4 0,9-14 0,-3-33 0,4-14 0,15-10 0,1-15 0,-1-20 0,-5-13 0,-4-17 0,-9-6 0,-13 14 0,-11-2 0,-12-5 0,-15 6 0,-24 12 0,-14 52 0,24 42 0,32 55 0,4-51 0,5-1 0,4 5 0,0-1 0,8 26 0,-32-13 0,-42-23 0,-40-28 0,-1-28 0,7-10 0,21-15 0</inkml:trace>
</inkml:ink>
</file>

<file path=ppt/ink/ink4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5:37:39.029"/>
    </inkml:context>
    <inkml:brush xml:id="br0">
      <inkml:brushProperty name="width" value="0.025" units="cm"/>
      <inkml:brushProperty name="height" value="0.025" units="cm"/>
      <inkml:brushProperty name="color" value="#E71224"/>
    </inkml:brush>
  </inkml:definitions>
  <inkml:trace contextRef="#ctx0" brushRef="#br0">430 62 24575,'14'-8'0,"8"-12"0,-12 10 0,4-9 0,-13 14 0,-19 40 0,2-1 0,-13 26 0,-4-5 0,-9 10 0,6-9 0,-10 12-410,-11 16 0,1-4 410,18-38 0,-20 18 0,22-24 0,10-10 0,32-30 0,16-15 0,-1 9 0,32 1 0,3 10 0,14 16 0,0 4 0,-10 0 410,-8 2 0,-7-1-410,-27-12 0,0-1 0,-3-4 0,-2-3 0</inkml:trace>
</inkml:ink>
</file>

<file path=ppt/ink/ink4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5:37:39.255"/>
    </inkml:context>
    <inkml:brush xml:id="br0">
      <inkml:brushProperty name="width" value="0.025" units="cm"/>
      <inkml:brushProperty name="height" value="0.025" units="cm"/>
      <inkml:brushProperty name="color" value="#E71224"/>
    </inkml:brush>
  </inkml:definitions>
  <inkml:trace contextRef="#ctx0" brushRef="#br0">1 7 24575,'35'-4'0,"-4"1"0,-16 5 0,6 1 0,-3 1 0,5 0 0</inkml:trace>
</inkml:ink>
</file>

<file path=ppt/ink/ink4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5:37:39.603"/>
    </inkml:context>
    <inkml:brush xml:id="br0">
      <inkml:brushProperty name="width" value="0.025" units="cm"/>
      <inkml:brushProperty name="height" value="0.025" units="cm"/>
      <inkml:brushProperty name="color" value="#E71224"/>
    </inkml:brush>
  </inkml:definitions>
  <inkml:trace contextRef="#ctx0" brushRef="#br0">1 62 24575,'87'-15'0,"-30"5"0,-6-1 0,-10 2 0,15-5 0,-48 12 0,2 4 0,-4 0 0,1 3 0</inkml:trace>
</inkml:ink>
</file>

<file path=ppt/ink/ink4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5:37:40.132"/>
    </inkml:context>
    <inkml:brush xml:id="br0">
      <inkml:brushProperty name="width" value="0.025" units="cm"/>
      <inkml:brushProperty name="height" value="0.025" units="cm"/>
      <inkml:brushProperty name="color" value="#E71224"/>
    </inkml:brush>
  </inkml:definitions>
  <inkml:trace contextRef="#ctx0" brushRef="#br0">1 71 24575,'25'-1'0,"0"0"0,-10-1 0,58-10 0,-38 7 0,43-8 0,-53 11 0,45-10 0,-26 4 0,16-2 0,-41 5 0</inkml:trace>
</inkml:ink>
</file>

<file path=ppt/ink/ink4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5:37:40.386"/>
    </inkml:context>
    <inkml:brush xml:id="br0">
      <inkml:brushProperty name="width" value="0.025" units="cm"/>
      <inkml:brushProperty name="height" value="0.025" units="cm"/>
      <inkml:brushProperty name="color" value="#E71224"/>
    </inkml:brush>
  </inkml:definitions>
  <inkml:trace contextRef="#ctx0" brushRef="#br0">58 0 24575,'-4'3'0,"0"0"0,3 0 0,-18 80 0,12-47-580,-3 14 1,0-1 579,7-17 0,6 40 0,1 6 0,0-19 141,1 17 1,3-6-142,5-38 0,5-1 0,-4-7 0,0-4 0</inkml:trace>
</inkml:ink>
</file>

<file path=ppt/ink/ink4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5:37:40.935"/>
    </inkml:context>
    <inkml:brush xml:id="br0">
      <inkml:brushProperty name="width" value="0.025" units="cm"/>
      <inkml:brushProperty name="height" value="0.025" units="cm"/>
      <inkml:brushProperty name="color" value="#E71224"/>
    </inkml:brush>
  </inkml:definitions>
  <inkml:trace contextRef="#ctx0" brushRef="#br0">0 45 24575,'7'0'0,"1"-1"0,38-4 0,-19 1 0,28-3 0,-30 3 0,-1 0 0,9-2 0,21-1 0,-25 4 0,9-1 0</inkml:trace>
</inkml:ink>
</file>

<file path=ppt/ink/ink4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5:37:42.469"/>
    </inkml:context>
    <inkml:brush xml:id="br0">
      <inkml:brushProperty name="width" value="0.025" units="cm"/>
      <inkml:brushProperty name="height" value="0.025" units="cm"/>
      <inkml:brushProperty name="color" value="#E71224"/>
    </inkml:brush>
  </inkml:definitions>
  <inkml:trace contextRef="#ctx0" brushRef="#br0">2204 345 24575,'0'-13'0,"0"0"0,-5-11 0,1 13 0,-6-13 0,3 16 0,-42-26 0,28 19 0,-49-15 0,-9 1 0,17 12 0,3 0 0,-8 0 0,-21-4 0,7 4 0,17 3-1026,-16-3 0,6 1 1026,42 12-645,-47 1 0,-11 3 645,3 0 0,2-1 0,-8 4 0,23 6 0,-1 5 0,12-3 0,-12 3 0,-14 0 0,-6 8 0,17 12 0,13 0 0,11-8 0,-5 13 0,-11 13 0,18-10 0,24-8 0,-29 47 0,40-48 1909,-8 52-1909,20 5 0,4 3 0,-8-34 0,2-1 716,6 21 1,14-1-717,30-16 0,8-10 0,1 0 0,-1 5 0,6-1 0,-3-24 0,-4-9 0,-1 0-832,0-2 1,-1-1 831,-10-8 0,1-1 0,44 4 0,8 0 0,3-3-1595,-2 2 1,-4-3 1594,-26-9 0,17-5 0,1-2 0,-2-1 0,5 0 0,-3-1 0,-29-1 0,26-19 0,23-15 0,-16 6-1761,-40 17 0,-1-1 1761,36-13 0,14-7 0,-22-1-320,-19-25 320,-29 32 2405,25-34-2405,-21-7 0,-6 1 0,-5 19 0,7-21 0,-5 4 0,-19 41 0,-3-18 0,-2-4 0,0 2 2065,0 0 0,-3 2-2065,-3 16 2159,-10-12-2159,-9 1 0,-2-1 0,-8-7 0,0 10 0,-1 7 0,5 19-617,-30 9 0,-30 4 0,-7 3 1,17-1-1,15 0 0,0 1 1,-23 2-1,0 1 0,0-1 0,0 0 1</inkml:trace>
</inkml:ink>
</file>

<file path=ppt/ink/ink4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5:37:43.760"/>
    </inkml:context>
    <inkml:brush xml:id="br0">
      <inkml:brushProperty name="width" value="0.025" units="cm"/>
      <inkml:brushProperty name="height" value="0.025" units="cm"/>
      <inkml:brushProperty name="color" value="#E71224"/>
    </inkml:brush>
  </inkml:definitions>
  <inkml:trace contextRef="#ctx0" brushRef="#br0">2033 357 24575,'-69'-35'0,"39"20"0,-37-14 0,-11-1 0,27 16 0,0 2 0,-6-6 0,0 2-1609,-34-4 1609,54 14 0,1 0 390,-21 1-390,-17 5 0,-20 2 0,7 1 0,11 0 0,-2 2 0,-2 1 0,-14 2 0,2 2 0,19-1 0,-23 10-828,37-4 0,8 1 828,23-3-143,-16 16 1,-1 4 142,-7 9 0,-8 15 0,3 7 0,12 17 0,18-28 0,6 1 0,5 34-401,13-27 401,8-1-1402,38-1 1,30 17 0,7 1 0,-15-15 1401,-18-16 0,0-1 0,19 18 0,17 16 0,-3-7 0,-17-25 70,-5-28-70,1-4-729,7-12 0,27-5 0,11-3 0,-3 0 0,-20 1 729,-4 1 0,2-2 0,2-5 0,24-5 0,9-2 0,-1-2 0,-15 1 0,-27 1 684,17-22-684,-26 4 0,14-11 0,-2-3 0,-17 7 0,5-27 0,-29 10 0,2-18 0,-2-1 0,-10 14 0,-5-28 2086,-3-1 1,-16-7-2087,-30 31 0,-15 1 0,6 10 0,-5-14-688,-4 27 1,-19-9 0,-9-2-1,3 7 1,15 16 687,10 18 0,0 6 0,-32-11 0,-12-2 0,16 11 4537,2 23-4537,5 5 0,-13 6 0,7-3 0,15-3 0,-1 0 0,-18 7 0,1-1 0,-1 0 0</inkml:trace>
</inkml:ink>
</file>

<file path=ppt/ink/ink4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5:37:44.946"/>
    </inkml:context>
    <inkml:brush xml:id="br0">
      <inkml:brushProperty name="width" value="0.025" units="cm"/>
      <inkml:brushProperty name="height" value="0.025" units="cm"/>
      <inkml:brushProperty name="color" value="#E71224"/>
    </inkml:brush>
  </inkml:definitions>
  <inkml:trace contextRef="#ctx0" brushRef="#br0">2192 203 24575,'-71'-17'0,"35"9"0,-41-7 0,48 12 0,-44 3 0,-7 0 0,16 0 0,-19 0 0,-5 2 0,33-1 0,6 1 0,-19 0 0,17 0 0,2 0 0,-9 1 0,14-1 0,-37 3-2262,0 5 1,-17 5 0,12-3 2261,28-4 0,0 0-826,-18 5 0,-16 4 1,3 1-1,26-4 826,17 0-293,-44 17 293,69-22 0,-20 29 0,-4 8 0,4 4 0,-3-6 0,3 11 0,17 36 0,11-3 0,3-20-580,-2 19 1,6-6 579,14-46 0,2-1 4429,3 1-4429,32 8 0,28 13 0,7 0 0,-15-9 1867,-17-12 1,4-1-1868,19 6 0,21 8 0,9 2 0,-7-7 0,-20-15-241,-19-17 0,0-6 241,32 6 0,16-1 0,1-8 0,-23-10 0,1-6 0,-1-2 0,-4 1 0,2 3 0,-3 0 0,1-3 538,-4 0 1,2 0 0,0-4 0,-5-5-539,10-15 0,-5-8 0,-11 7 0,19-12 0,-26 17 0,8-5 0,-9-3 0,-6-14 0,-10 0 0,4-13 0,-19-12 0,-3-19 0,-8 16 0,-13-3-1056,-8-9 0,-7 11 1056,-7 52-56,-25-18 0,-9-2 56,-19-6-1371,5 23 0,-21-5 0,-4 2 0,15 10 1371,13 10 0,1 4 0,-23-4 0,-11-1 0,12 10-246,29 17 0,2 7 246,-29 9 0,-3 3 0,15-5 0,0 2 0,-15 8 0,1 0 0</inkml:trace>
</inkml:ink>
</file>

<file path=ppt/ink/ink4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5:37:46.088"/>
    </inkml:context>
    <inkml:brush xml:id="br0">
      <inkml:brushProperty name="width" value="0.025" units="cm"/>
      <inkml:brushProperty name="height" value="0.025" units="cm"/>
      <inkml:brushProperty name="color" value="#E71224"/>
    </inkml:brush>
  </inkml:definitions>
  <inkml:trace contextRef="#ctx0" brushRef="#br0">1 163 24575,'91'2'0,"1"1"0,0 0 0,-31-2 0,2-1-2458,12 1 0,14 0 1,-1 0-1,-15-2 2330,-11-2 0,-8-2 128,0 2 0,10-2 163,4-1 1,15-1 0,11-2 0,5 0 0,0 1 0,-6 0-164,-9 1 0,-2 1 0,1 0 0,0-1 0,0 1 0,3-1 0,9-1 0,4 0 0,0-1 0,1 0 0,-3 1 0,-3 1 0,8 1 0,4 0 0,-5 1 0,-13 2 0,-22 1 0,10 2 0,-3-1 0,-10 5 450,-45 3 0,-13 0 1,-4 5-1</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4:29:53.424"/>
    </inkml:context>
    <inkml:brush xml:id="br0">
      <inkml:brushProperty name="width" value="0.05" units="cm"/>
      <inkml:brushProperty name="height" value="0.05" units="cm"/>
      <inkml:brushProperty name="color" value="#004F8B"/>
    </inkml:brush>
  </inkml:definitions>
  <inkml:trace contextRef="#ctx0" brushRef="#br0">11 36 24575,'-6'-4'0,"2"1"0,28 5 0,-7-2 0,19 2 0,16-5 0,22-4 0,4-2 0,-6-1 0,-42 7 0,-18 11 0,-13 3 0,-3 5 0</inkml:trace>
</inkml:ink>
</file>

<file path=ppt/ink/ink4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5:37:46.549"/>
    </inkml:context>
    <inkml:brush xml:id="br0">
      <inkml:brushProperty name="width" value="0.025" units="cm"/>
      <inkml:brushProperty name="height" value="0.025" units="cm"/>
      <inkml:brushProperty name="color" value="#E71224"/>
    </inkml:brush>
  </inkml:definitions>
  <inkml:trace contextRef="#ctx0" brushRef="#br0">0 304 24575,'14'6'0,"57"-1"0,16-4 0,11 0-2955,-29 0 1,9-1 0,-7-1 2954,-16-1 0,7-2 0,1-1 0,18-1 0,14-2 0,7-1 0,3 0 0,-2 0 0,-8 1 0,-13 2 0,9-2 0,-12 3 0,0-1 0,17-2 0,-17 1 0,13 0 0,9-2 0,6 0 0,2-1 0,0 0 0,-5 1 0,-8 1 0,-12 0 0,-14 2-954,13-1 1,-18 2 0,4-2 953,34-2 0,4-2 0,-26 2 0,-29 1 1867,9-16-1867,-43 14 0,2-13 0,-44 18 0,-26-3 0,8 2 0,-20-3 0</inkml:trace>
</inkml:ink>
</file>

<file path=ppt/ink/ink4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5:37:47.218"/>
    </inkml:context>
    <inkml:brush xml:id="br0">
      <inkml:brushProperty name="width" value="0.025" units="cm"/>
      <inkml:brushProperty name="height" value="0.025" units="cm"/>
      <inkml:brushProperty name="color" value="#E71224"/>
    </inkml:brush>
  </inkml:definitions>
  <inkml:trace contextRef="#ctx0" brushRef="#br0">455 44 24575,'-25'-21'0,"3"4"0,9 12 0,-40 14 0,-9 8 0,15-5-928,-16 6 0,3 3 928,33-3 0,3 37 0,4 6 0,5-16 0,-1 16 0,8-4 0,18-35 448,54 37-448,17-24 0,-6-9 0,1-4 0,18-11-1377,0-14 1377,-63-2-186,28-11 1,-21 2-1,21-11 1</inkml:trace>
</inkml:ink>
</file>

<file path=ppt/ink/ink4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5:37:48.510"/>
    </inkml:context>
    <inkml:brush xml:id="br0">
      <inkml:brushProperty name="width" value="0.025" units="cm"/>
      <inkml:brushProperty name="height" value="0.025" units="cm"/>
      <inkml:brushProperty name="color" value="#E71224"/>
    </inkml:brush>
  </inkml:definitions>
  <inkml:trace contextRef="#ctx0" brushRef="#br0">12 14 24575,'0'-2'0,"-4"3"0,2 0 0,-2 2 0,5-5 0,0 0 0,1 0 0,0 0 0,-1 1 0,1-1 0,-2 0 0,1 1 0,-1-1 0,1 1 0,-1 3 0,1-1 0,-1 3 0,0 0 0,-1 26 0,-1 19 0,-1 3 0,1 6-572,-3 42 572,5-85 0,0 24 0,0-7 0,2 45 0,-1-48 0,0 15 0,0-37 0,-1-5 0,2 3 0,1-5 572,-2-1-572,2 0 0,-1-1 0,0 1 0,4-1 0,-2 1 0,4-1 0,-3 0 0,43-5 0,-18 2 0,27-3 0,-29 4 0,22-3 0,2 1 0,-13 1 0,60-7 0,-87 10 0,9-1 0,-11 1 0,5-4 0,-14 3 0,-3-1 0,-5-8 0,1 5 0,-3-7 0</inkml:trace>
</inkml:ink>
</file>

<file path=ppt/ink/ink4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5:37:50.594"/>
    </inkml:context>
    <inkml:brush xml:id="br0">
      <inkml:brushProperty name="width" value="0.025" units="cm"/>
      <inkml:brushProperty name="height" value="0.025" units="cm"/>
      <inkml:brushProperty name="color" value="#E71224"/>
    </inkml:brush>
  </inkml:definitions>
  <inkml:trace contextRef="#ctx0" brushRef="#br0">1 214 24575,'4'3'0,"2"2"0,0 1 0,1 2 0,-3-2 0,4 5 0,-2-1 0,17 38 0,2 8 0,-6-17-539,7 17 0,-2-4 539,-10-28 0,2-2 0,28 38 0,-22-31 0,28 33 0,-15-28 0,-14-12 0,23-13 1078,-33-16-1078,12-18 0,-13 8 0,12-41 0,3-9 0,-5 6 0,11-32 0,-1 2 0,-18 43 0,9-27 0,-15 54 0,8-23 0,-4 13 0,11-25 0,-12 36 0,1-4 0,-5 11 0,-1 3 0,0-5 0</inkml:trace>
</inkml:ink>
</file>

<file path=ppt/ink/ink4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5:37:55.562"/>
    </inkml:context>
    <inkml:brush xml:id="br0">
      <inkml:brushProperty name="width" value="0.025" units="cm"/>
      <inkml:brushProperty name="height" value="0.025" units="cm"/>
      <inkml:brushProperty name="color" value="#E71224"/>
    </inkml:brush>
  </inkml:definitions>
  <inkml:trace contextRef="#ctx0" brushRef="#br0">2861 203 24575,'0'-3'0,"-7"-6"0,-1 2 0,-3-3 0,0 3 0,-10-1 0,-25-5 0,-9-1 0,-24-3 0,-6 0 0,-8-1 0,22 3 0,-5 2 0,-8 2 0,6 4 0,8 0-1207,-6 1 1,3 0 1206,26 5-579,-25 0 1,-7 0 578,-14 0-1401,23 0 1,-17-1 0,0 1 0,16-1 1400,19 2 0,2-1 0,-55-1 0,13 1 0,57 3 0,-14 6 0,-3 2 0,-12 4 0,-7 7 0,-16 7 0,14-3 0,-4 3-2,-6 4 0,8-1 2,45-15 773,-38 35-773,18-3 0,-6 33 0,5 6 0,12-16 2991,9-7 1,9 7-2992,23 16 0,10-7 0,-3-16 0,-3 18 0,17 3 0,23-38 0,16-8 0,-8-6 0,17 13-306,-13-8 0,10 5 0,-12-12 306,-5-16-360,0-2 0,4-1 360,43 3 0,-14-7 0,15-1 0,-7-3 0,-7-2 0,-1-2 0,-12 2 0,5-1 0,10-6 0,-6-6 0,13-6 0,6-3 0,-1-1 0,-9 1 0,-14 5-2720,11-3 0,-1-1 2720,-14 4 0,16-4 0,7-1 0,-2 0 0,-11 0 0,-21 3 0,24-23 2138,-32 13-2138,15-21 0,14-19 0,-14 9 0,-1-11 191,-11 21 1,7-7 0,-20-2-192,-38-14 0,-16 6 0,3 14-484,-3-15 0,-5 6 484,-4 32 0,-29-15 0,-7 0 0,-1 3 0,0 23 0,-24-1 0,-14 1 0,-4 2 0,8 3 0,17 4 0,-10 3 0,0 5 0,-7 0 0,0-1 0,0 1 0,0-1 0,0 1 0</inkml:trace>
</inkml:ink>
</file>

<file path=ppt/ink/ink4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5:37:56.682"/>
    </inkml:context>
    <inkml:brush xml:id="br0">
      <inkml:brushProperty name="width" value="0.025" units="cm"/>
      <inkml:brushProperty name="height" value="0.025" units="cm"/>
      <inkml:brushProperty name="color" value="#E71224"/>
    </inkml:brush>
  </inkml:definitions>
  <inkml:trace contextRef="#ctx0" brushRef="#br0">233 26 24575,'-8'-26'0,"2"83"0,3 27 0,2-21-2783,0 33 1,0-1 2782,2-39 0,1 23 0,-1 3 0,1 1 0,-1-2 0,0-1 0,-3-2 705,-1-12 1,-1 3-706,1-13 0,-1-1 0,-2 22 0,-2-8 0,1-21 0,-2-13 952,5-39-952,-2-4 0,-21-56 0,13 31 0,-15-41 0,-2-3 0,14 35 0,-3-8 0,2 4 0,10 25 2968,9 21-2968,13 33 0,-2-3 0,10 28 234,-9-21-234,8 14 0,2 2 0,1 2 0,-4-5 0,3-9 0,7-31 0,-14-11 0,13-4 0,-16-2 0,-1-3 0,23-46 0,1-14 0,-12-10 0,11 5 0,-6 2 0,-28 10 0</inkml:trace>
</inkml:ink>
</file>

<file path=ppt/ink/ink4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5:37:57.697"/>
    </inkml:context>
    <inkml:brush xml:id="br0">
      <inkml:brushProperty name="width" value="0.025" units="cm"/>
      <inkml:brushProperty name="height" value="0.025" units="cm"/>
      <inkml:brushProperty name="color" value="#E71224"/>
    </inkml:brush>
  </inkml:definitions>
  <inkml:trace contextRef="#ctx0" brushRef="#br0">1 1 24575,'2'5'0,"9"5"0,-1-4 0,7 4 0</inkml:trace>
</inkml:ink>
</file>

<file path=ppt/ink/ink4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5:37:58.134"/>
    </inkml:context>
    <inkml:brush xml:id="br0">
      <inkml:brushProperty name="width" value="0.025" units="cm"/>
      <inkml:brushProperty name="height" value="0.025" units="cm"/>
      <inkml:brushProperty name="color" value="#E71224"/>
    </inkml:brush>
  </inkml:definitions>
  <inkml:trace contextRef="#ctx0" brushRef="#br0">7 2 24575,'-4'-1'0,"3"1"0,-1 1 0,4 1 0,2-1 0,1-1 0,1-2 0,2 1 0</inkml:trace>
</inkml:ink>
</file>

<file path=ppt/ink/ink4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5:37:58.430"/>
    </inkml:context>
    <inkml:brush xml:id="br0">
      <inkml:brushProperty name="width" value="0.025" units="cm"/>
      <inkml:brushProperty name="height" value="0.025" units="cm"/>
      <inkml:brushProperty name="color" value="#E71224"/>
    </inkml:brush>
  </inkml:definitions>
  <inkml:trace contextRef="#ctx0" brushRef="#br0">26 19 24575,'0'-2'0,"-2"-2"0,1 0 0,0 1 0,1 0 0,0 1 0,-1 3 0,-1 1 0,-2 2 0,-2 0 0,-2 0 0</inkml:trace>
</inkml:ink>
</file>

<file path=ppt/ink/ink4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5:37:59.934"/>
    </inkml:context>
    <inkml:brush xml:id="br0">
      <inkml:brushProperty name="width" value="0.025" units="cm"/>
      <inkml:brushProperty name="height" value="0.025" units="cm"/>
      <inkml:brushProperty name="color" value="#E71224"/>
    </inkml:brush>
  </inkml:definitions>
  <inkml:trace contextRef="#ctx0" brushRef="#br0">1241 131 24575,'-46'-24'0,"13"12"0,-28-14 0,2 14 0,2 2 0,3 0-1478,-5 0 0,2 0 1478,15 4 467,-13 1 0,-7 0-467,-31 5 0,17 16 0,-13 11 0,13-3 0,26-8 0,5 2-686,-35 25 0,14 3 686,44-17 0,-17 63 0,19-10 0,34-3 0,14 16 0,-1-12 0,-8-28 0,4-3 461,10 11 1,10 5 0,8-12-462,13-20 0,8-11 0,-3-4 0,-2-1 0,1-2 0,3 6 0,7 2 0,1-9 0,-2-14 0,1-7 0,-11-2-3163,29-3 3163,-4-3 0,-6-2 0,-31-6 1665,-3-2-1665,0-42 0,5-29 0,-9 14 0,-1-3 0,-42 4 0,-13-26 0,-9 2 0,-8 31 0,-52 16 0,18 9 0,-11-6 0,-8 14 0,4 26 0,-8 11 0,2 6 0,10-3 0,4-2 0,0 0 0,-14 3 0,1-1 0,0 0 0,0 0 0</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4:29:53.875"/>
    </inkml:context>
    <inkml:brush xml:id="br0">
      <inkml:brushProperty name="width" value="0.05" units="cm"/>
      <inkml:brushProperty name="height" value="0.05" units="cm"/>
      <inkml:brushProperty name="color" value="#004F8B"/>
    </inkml:brush>
  </inkml:definitions>
  <inkml:trace contextRef="#ctx0" brushRef="#br0">1 721 24575,'13'-2'0,"5"0"0,9-3 0,34-6 0,1 0 0,9-2 0,11-2 0,3 0-788,1 0 0,10-3 788,-22 5 0,11-3 0,5-1 0,-4 1 0,-11 2-3003,22-4 0,0-1 3003,-8 2 0,13-2 0,0 0 0,-11 2 0,-17 2 0,-6 2 0,5-1-620,12-2 0,6-1 0,4 0 1,-2 0 619,0 0 0,0-1 0,1 0 0,-2 1 0,-3 0 0,-2 1 0,2 0 0,1-2 0,-6 1 0,5-2 0,0-1 0,-8 2 0,-13 2 0,-2 0 0,-4 0 214,22-5 1,7-1 0,-27 8-215,-41 10 1370,-23 7 0,-12 5 0,-3-3 0</inkml:trace>
</inkml:ink>
</file>

<file path=ppt/ink/ink4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5:38:01.228"/>
    </inkml:context>
    <inkml:brush xml:id="br0">
      <inkml:brushProperty name="width" value="0.025" units="cm"/>
      <inkml:brushProperty name="height" value="0.025" units="cm"/>
      <inkml:brushProperty name="color" value="#E71224"/>
    </inkml:brush>
  </inkml:definitions>
  <inkml:trace contextRef="#ctx0" brushRef="#br0">1330 185 24575,'-10'-14'0,"0"0"0,-2 0 0,-70-16 0,31 22 0,-7 4 0,-11 2 0,-7 2 0,5 2 0,2 2 0,3 4-1188,-11 6 0,10 3 1188,22-1 0,-20 16 0,-2 4 0,6-1 0,-8 2 0,-1 14 0,26 17 0,7 12 0,4-10 0,6-26 0,3 2 0,-6 47 0,2 19 0,17-26 0,25-36 0,1 4 0,4-2 0,13-8 0,16-9 0,19 4 0,3-9-1999,4-14 0,5-9 0,-1 4 1999,0 15 0,0 4 0,-2-12 0,30-23 0,-20-13-753,-42 2 753,1-3 0,8-16 0,13-12 0,-9 3 0,-15 11 0,-1-3 0,10-12 0,9-12 0,-3 0 0,-14 10 0,0-21 105,-12 12 1,-6 3-106,-18 20 0,-9-22 0,-5-3 0,-1 3 0,5 1 0,-17-4-958,-42 12 0,-34 2 1,-7 5-1,20 8 958,22 7 0,-1 2 0,-5-4 0,-16-8 0,-4 0 0,8 7 0,19 14 0,-10 21 0</inkml:trace>
</inkml:ink>
</file>

<file path=ppt/ink/ink4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5:38:02.272"/>
    </inkml:context>
    <inkml:brush xml:id="br0">
      <inkml:brushProperty name="width" value="0.025" units="cm"/>
      <inkml:brushProperty name="height" value="0.025" units="cm"/>
      <inkml:brushProperty name="color" value="#E71224"/>
    </inkml:brush>
  </inkml:definitions>
  <inkml:trace contextRef="#ctx0" brushRef="#br0">925 178 24575,'-34'-40'0,"-1"1"0,-14-3 0,-8 9 0,-14 23 0,0 9 0,18-6 0,1 1-1491,-16 10 1,8 5 1490,24 3 0,-14 15 0,-2 4 0,4-1 0,-1 2 0,4 1 0,20-7 471,-5 18 0,5 17-471,22 12 0,12 13 0,-5-6 0,-18 0 0,3 0-911,20 1 0,9 3 0,1-20 911,5-22 0,20 5 0,19 8 0,4-10 0,23-17 0,8-9 0,-28 2 0,7 4 0,0-4 0,-6-9 50,23-16 0,-7-16-50,-13-9 0,-3-16-1746,-8-21 1,-1-15 0,-8 9 1745,-15 26 0,0-2 0,15-23 0,5-12 0,-25 16 2169,-40 13-2169,-25-9 0,-17-14 0,5 8 0,15 22 0,-1 1-747,-16-22 0,-9-8 0,6 22 747,-2 28-738,-11 21 0,-23 7 0,-4 4 0,14-2 738,12-1 0,-1 1 0,-12 3 0,-15 1 0,4 2 0,20 2 682,0 16 0,3 2 0,4 1 0</inkml:trace>
</inkml:ink>
</file>

<file path=ppt/ink/ink4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5:38:03.585"/>
    </inkml:context>
    <inkml:brush xml:id="br0">
      <inkml:brushProperty name="width" value="0.025" units="cm"/>
      <inkml:brushProperty name="height" value="0.025" units="cm"/>
      <inkml:brushProperty name="color" value="#E71224"/>
    </inkml:brush>
  </inkml:definitions>
  <inkml:trace contextRef="#ctx0" brushRef="#br0">14 72 24575,'0'5'0,"-2"17"0,2-10 0,-2 17 0,-2 33 0,2-33 0,-1 35 0,3-50 0,9 31 0,71-4 0,-40 0 0,53-19 0,-24-49 0,9-19 0,-12 5 0,15-4 0,-16 5 0,17-12 0,-2 0 0,-23 12 0,-11 2 0,4-9 0,-12 18 0,-36 46 0,-7-2 0,-12 26 0</inkml:trace>
</inkml:ink>
</file>

<file path=ppt/ink/ink4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5:38:04.197"/>
    </inkml:context>
    <inkml:brush xml:id="br0">
      <inkml:brushProperty name="width" value="0.025" units="cm"/>
      <inkml:brushProperty name="height" value="0.025" units="cm"/>
      <inkml:brushProperty name="color" value="#E71224"/>
    </inkml:brush>
  </inkml:definitions>
  <inkml:trace contextRef="#ctx0" brushRef="#br0">0 168 24575,'2'3'0,"1"10"0,10 58 0,-5-26 0,4 35 0,-5-31 0,5 1 0,3 2 0,8 15 0,43-22 0,9-13 0,-16-27-292,10-11 0,0-9 292,-6-24 0,-15 2 0,8-9 0,-3 3 0,3-1 0,1-4 0,-5-3 0,8-11 0,-3 1 0,-13 12 0,11-19 0,-21 13 0,0 0 0</inkml:trace>
</inkml:ink>
</file>

<file path=ppt/ink/ink4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5:38:04.767"/>
    </inkml:context>
    <inkml:brush xml:id="br0">
      <inkml:brushProperty name="width" value="0.025" units="cm"/>
      <inkml:brushProperty name="height" value="0.025" units="cm"/>
      <inkml:brushProperty name="color" value="#E71224"/>
    </inkml:brush>
  </inkml:definitions>
  <inkml:trace contextRef="#ctx0" brushRef="#br0">90 454 24575,'-11'7'0,"-22"68"0,19-36 0,-14 55 0,25-8 0,11 3 0,9-28 0,2 0 0,-7 31 0,4-7 0,37-13 0,-8-64 0,30-32 0,9-13 0,-23 11 0,6-10 0,-4-7 0,15-15 0,8-8 0,0-3 0,-6 5 0,-14 11-2262,-6 3 1,-10 8 0,6-8 2261,8-6 0,10-11 0,2-2 0,-7 5 0,-15 14 0,-14 11 0,-8 4-323,5-12 0,-4 2 0,15-20 0,-11-2 0</inkml:trace>
</inkml:ink>
</file>

<file path=ppt/ink/ink4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5:38:40.407"/>
    </inkml:context>
    <inkml:brush xml:id="br0">
      <inkml:brushProperty name="width" value="0.025" units="cm"/>
      <inkml:brushProperty name="height" value="0.025" units="cm"/>
      <inkml:brushProperty name="color" value="#E71224"/>
    </inkml:brush>
  </inkml:definitions>
  <inkml:trace contextRef="#ctx0" brushRef="#br0">1 358 24575,'0'-6'0,"0"1"0,0-2 0,1 7 0,6 32 0,-2-10 0,5 27 0,-6-25 0,17 32 0,3 3 0,-5-18 0,2 18 0,9-10 0,34-49 0,-31-4-543,39-12 543,-41-4-1651,15-18 0,19-20 0,3-3 0,-13 11 1651,-11 11 0,0 1 0,11-11 0,11-10 0,-1-1 0,-12 11-853,-7 3 0,-9 9 853,-2 1-105,27-29 105,-58 59 0,-46 45 0,15-14 0,-37 35 0</inkml:trace>
</inkml:ink>
</file>

<file path=ppt/ink/ink4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5:38:40.830"/>
    </inkml:context>
    <inkml:brush xml:id="br0">
      <inkml:brushProperty name="width" value="0.025" units="cm"/>
      <inkml:brushProperty name="height" value="0.025" units="cm"/>
      <inkml:brushProperty name="color" value="#E71224"/>
    </inkml:brush>
  </inkml:definitions>
  <inkml:trace contextRef="#ctx0" brushRef="#br0">1 218 24575,'3'-12'0,"13"10"0,-2 56 0,5-19 0,-12 35 0,-5 4 0,-2-22 0,1 7 0,0-2 0,0-21 0,3 10 0,0-19 0,41-10 0,10-7 0,-5-6-1506,15-1 0,0-7 1506,-7-22 0,-14 5 0,10-7 0,12-13 0,18-14 0,7-7 0,-3 2 0,-13 11 0,-14 10 0,-8 5 0,7-4 141,12-11 1,15-9 0,1-1 0,-13 6 0,-26 16-142,-19 9 0,-26 24 0,-4 2 0,-12 16 0,-24 27 0,11-11 0,-18 22 0</inkml:trace>
</inkml:ink>
</file>

<file path=ppt/ink/ink4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5:38:41.782"/>
    </inkml:context>
    <inkml:brush xml:id="br0">
      <inkml:brushProperty name="width" value="0.025" units="cm"/>
      <inkml:brushProperty name="height" value="0.025" units="cm"/>
      <inkml:brushProperty name="color" value="#E71224"/>
    </inkml:brush>
  </inkml:definitions>
  <inkml:trace contextRef="#ctx0" brushRef="#br0">0 9 24575,'2'-4'0,"0"0"0,6 5 0,0-1 0,7 6 0,-1-3 0,0 1 0</inkml:trace>
</inkml:ink>
</file>

<file path=ppt/ink/ink4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5:39:00.964"/>
    </inkml:context>
    <inkml:brush xml:id="br0">
      <inkml:brushProperty name="width" value="0.025" units="cm"/>
      <inkml:brushProperty name="height" value="0.025" units="cm"/>
      <inkml:brushProperty name="color" value="#E71224"/>
    </inkml:brush>
  </inkml:definitions>
  <inkml:trace contextRef="#ctx0" brushRef="#br0">299 1 24575,'5'26'0,"0"0"0,-4-6 0,-1 24 0,-3 14 0,-6 30 0,-1 4 0,4-18 0,0-1-1775,-6 19 0,0-13 1775,3-36 0,1-2-96,-19 46 96,17-65 0,-14 25 0,18-95 0,-9-18 0,-7-18 0,2 9 0,5 16 0,-1 0-756,-4-15 1,-1-8 0,3 20 755,2 22 2235,11 28-2235,21 63 0,7 24 0,-5-24 186,7 27 0,2 3-186,2-14 0,4-9 0,2 1 0,9 18 0,-16-21 0,6-18 0,10-58 0,0-17 0,-5 9 359,9-17 1,0-2-360,-7 12 0,2-2 0,3-2 0</inkml:trace>
</inkml:ink>
</file>

<file path=ppt/ink/ink4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5:39:01.638"/>
    </inkml:context>
    <inkml:brush xml:id="br0">
      <inkml:brushProperty name="width" value="0.025" units="cm"/>
      <inkml:brushProperty name="height" value="0.025" units="cm"/>
      <inkml:brushProperty name="color" value="#E71224"/>
    </inkml:brush>
  </inkml:definitions>
  <inkml:trace contextRef="#ctx0" brushRef="#br0">461 6 24575,'-12'-6'0,"0"8"0,-2 13 0,-3 12 0,-2 27 0,-4 20 0,2-8 0,6-18 0,1 1-1696,-7 23 0,-1 10 1,4-13 1695,5 13 0,2-1-1085,4-14 1,0 19 0,-1 1-1,2-16 1085,1-16 0,0-1 0,-2 41 0,-1 14 0,0-42 0,5-57 0,-13-64 0,5-4 0,0-5 0,-3-21 0,0-4 0,1 15 0,2 4 0,0 3 880,-2-24 0,-1-8 1,-1 31-881,1 43 6784,11 32-6784,-1 25 0,6 9 0,12 33 0,3 6 0,6 8 0,1-20 0,6 9 0,-3-16 0,3-10 0,26 15 0,-35-76 0,55-53 0,-29 24-984,-2-1 0,-2 0 984,-4 4 0,2-2 0,2-1 0</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4:29:54.829"/>
    </inkml:context>
    <inkml:brush xml:id="br0">
      <inkml:brushProperty name="width" value="0.05" units="cm"/>
      <inkml:brushProperty name="height" value="0.05" units="cm"/>
      <inkml:brushProperty name="color" value="#004F8B"/>
    </inkml:brush>
  </inkml:definitions>
  <inkml:trace contextRef="#ctx0" brushRef="#br0">166 19 24575,'-2'-8'0,"0"1"0,0 3 0,4 59 0,-2-19 0,4 50 0,-2-35 0,2 7 0,3 18 0,2 10 0,-1-6 0,-2-1 0,1-2-403,1 1 1,2 3-1,-3-13 403,2 7 0,-5-21 0,-1 1 0,0 33 0,-13-6 0,-20-87 0,2-33 0,0-18 0,-4-6 0,2-5 604,-3-12 0,4 1-604,9 19 0,8 8 0,18 4 0,29 55 0,13 33 0,3 14 0,-11-11 0,-1 2 0,12 18 0,0 1 0,-14-15 0,-1-6 0,29-2 0,9-29 0,-26-47 0,-1-16 0,-3-4 0,-3-4 0,0-1 0,-4 0 0,-7 6 0,-6 6 0,-4-1 0,-18 24 0,-18 34 0,-4 6 0,-7 11 0</inkml:trace>
</inkml:ink>
</file>

<file path=ppt/ink/ink4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5:39:02.187"/>
    </inkml:context>
    <inkml:brush xml:id="br0">
      <inkml:brushProperty name="width" value="0.025" units="cm"/>
      <inkml:brushProperty name="height" value="0.025" units="cm"/>
      <inkml:brushProperty name="color" value="#E71224"/>
    </inkml:brush>
  </inkml:definitions>
  <inkml:trace contextRef="#ctx0" brushRef="#br0">167 1 24575,'3'0'0,"-2"5"0,-6 48 0,-5 17 0,3-4-3109,-3 15 0,0 0 3109,1-6 0,2-7 0,-1 13 404,0 11 0,0 10 1,0-3-405,2-22 0,0-4 0,0 2 0,-1 28 0,2 1 0,-1-57 1123,0-73-1123,5-14 0,0-19 0,-1-2-1150,1 3 1150,0 1 3064,-17 115-3064,16-44 0,-8 37 0,8 8 0,56 7 0,-31-47 549,38 15-549,-36-70 0,16-33 0,1-8 0,2-12 0,-1 4 0,-1 0 0</inkml:trace>
</inkml:ink>
</file>

<file path=ppt/ink/ink4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5:39:10.277"/>
    </inkml:context>
    <inkml:brush xml:id="br0">
      <inkml:brushProperty name="width" value="0.025" units="cm"/>
      <inkml:brushProperty name="height" value="0.025" units="cm"/>
      <inkml:brushProperty name="color" value="#E71224"/>
    </inkml:brush>
  </inkml:definitions>
  <inkml:trace contextRef="#ctx0" brushRef="#br0">1 2509 24575,'75'-51'0,"7"-3"0,-27 21 0,15-7 0,7-4 0,1-1 0,-6 5-2458,-1 1 0,-3 2 1,0 0-1,6-2 2160,4-4 0,1-2 0,5-2 0,7-2 0,11-3 298,-28 15 0,9-2 0,7-3 0,5-1 0,3-2 0,2 0 0,0 1 0,-2 0 0,-3 2 0,-6 2 0,-8 4 0,-8 3-431,16-8 0,-13 6 0,-6 3 0,5-3 0,13-5 431,-13 7 0,8-4 0,6-2 0,5-2 0,3-2 0,2 0 0,0-1 0,-2 1 0,-4 1 0,-5 2 0,-7 1-126,10-5 1,-1-1-1,-5 1 1,-3 1-1,-5 3 1,-5 2-1,-7 5 126,11-6 0,-12 5 0,10-4 0,1-1 0,15-8 0,5-3 0,-5 3 0,-15 6 0,-26 13 0,-15 4 0,-31 5 0,-11 16 0,-26 6 0</inkml:trace>
</inkml:ink>
</file>

<file path=ppt/ink/ink4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5:39:12.378"/>
    </inkml:context>
    <inkml:brush xml:id="br0">
      <inkml:brushProperty name="width" value="0.025" units="cm"/>
      <inkml:brushProperty name="height" value="0.025" units="cm"/>
      <inkml:brushProperty name="color" value="#E71224"/>
    </inkml:brush>
  </inkml:definitions>
  <inkml:trace contextRef="#ctx0" brushRef="#br0">398 8 24575,'3'-2'0,"-1"-1"0,1 2 0,-3 0 0,1 0 0,-31 6 0,14-2 0,-31 13 0,-4 5 0,14-4 0,-45 25 0,43 2 0,7 1 0,10-13 0,-28 52 0,81-71 0,-7-6 0,46 2 0,30 0 0,-16-1 0,-2 2 0,11 2 0,19 5 0,-31-1 0,-48 1 0,29 17 0,-55-22 0,-58 55 0,-22 9 0,30-30 0,-25 7 0,-20 7 0,18-20 0,25-33 0,-9 1 0,5-5 0,25-19 0,-3-32 0,9-8 0,2-15 0,17 12 0</inkml:trace>
</inkml:ink>
</file>

<file path=ppt/ink/ink4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5:39:13.078"/>
    </inkml:context>
    <inkml:brush xml:id="br0">
      <inkml:brushProperty name="width" value="0.025" units="cm"/>
      <inkml:brushProperty name="height" value="0.025" units="cm"/>
      <inkml:brushProperty name="color" value="#E71224"/>
    </inkml:brush>
  </inkml:definitions>
  <inkml:trace contextRef="#ctx0" brushRef="#br0">27 88 24575,'17'48'0,"-9"-23"0,13 37 0,-13-33 0,14 53 0,-11-40 0,11 48 0,-16-63 0,-5 22 0,-3-40 0,-7 4 0,-2-36 0,-1-5 0,-14-34 0,-7-23 0,6 14 0,5 6 0,62-9 0,9 120-1450,21 28 1,-2-5 1449,-32-40 0,9-2 0,3-2 0,1-2 0,5-57 0,-7-17 0,-27 0-904,-6-23 1,-6-1 903,-11 27 0,0-20 0,7 20 0,41 127 0,-26-119 812,9 100 0,-3 26-812,-12-43 0,-1 0 0,7 34 0,0 3 0,-5-23 0,4 18 0,-4-14 0,-12-52 0</inkml:trace>
</inkml:ink>
</file>

<file path=ppt/ink/ink4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5:39:13.555"/>
    </inkml:context>
    <inkml:brush xml:id="br0">
      <inkml:brushProperty name="width" value="0.025" units="cm"/>
      <inkml:brushProperty name="height" value="0.025" units="cm"/>
      <inkml:brushProperty name="color" value="#E71224"/>
    </inkml:brush>
  </inkml:definitions>
  <inkml:trace contextRef="#ctx0" brushRef="#br0">0 287 24575,'2'1'0,"20"51"0,-8-18 0,17 41 0,1-3 0,0-2 0,-2-3-1467,3 6 0,-1-4 1467,-13-31-435,5 7 1,-1-1 434,-6-11 0,16 30 0,-37-70 0,-30-64 0,-7-17 0,12 27 0,-10-23 0,-3-5 0,19 34 0,5 9 0,-1 1 2050,-17-46-2050,28 43 0,4 26 1753,6-28-1753,63-21 0,-25 33 0,27-11 0,2 5 0,-20 23-852,37-10 852,-57 23 0,14 5 0,-19 5 0,8 3 0</inkml:trace>
</inkml:ink>
</file>

<file path=ppt/ink/ink4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5:39:13.752"/>
    </inkml:context>
    <inkml:brush xml:id="br0">
      <inkml:brushProperty name="width" value="0.025" units="cm"/>
      <inkml:brushProperty name="height" value="0.025" units="cm"/>
      <inkml:brushProperty name="color" value="#E71224"/>
    </inkml:brush>
  </inkml:definitions>
  <inkml:trace contextRef="#ctx0" brushRef="#br0">26 236 24575,'-16'-54'0,"7"9"0,60-2 0,-25 25 0,29-19 0,-2 27 0,-29 9 0,24-2 0</inkml:trace>
</inkml:ink>
</file>

<file path=ppt/ink/ink4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5:39:13.985"/>
    </inkml:context>
    <inkml:brush xml:id="br0">
      <inkml:brushProperty name="width" value="0.025" units="cm"/>
      <inkml:brushProperty name="height" value="0.025" units="cm"/>
      <inkml:brushProperty name="color" value="#E71224"/>
    </inkml:brush>
  </inkml:definitions>
  <inkml:trace contextRef="#ctx0" brushRef="#br0">0 195 24575,'4'7'0,"2"-1"0,56-2 0,-28-5 0,26-9 0,19-7 0,-12 2 0,1-5 0,14-4 0,-1-3 0,-22-7 0,-23 9 0,16-13 0</inkml:trace>
</inkml:ink>
</file>

<file path=ppt/ink/ink4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5:39:14.436"/>
    </inkml:context>
    <inkml:brush xml:id="br0">
      <inkml:brushProperty name="width" value="0.025" units="cm"/>
      <inkml:brushProperty name="height" value="0.025" units="cm"/>
      <inkml:brushProperty name="color" value="#E71224"/>
    </inkml:brush>
  </inkml:definitions>
  <inkml:trace contextRef="#ctx0" brushRef="#br0">91 2312 24575,'-16'5'0,"1"0"0,0-2 0,2 1 0,-6 2 0,13-3 0,0 1 0,30-13 0,11-8 0,23-11 0,17-10 0,15-8 0,11-6 0,7-3 0,3-3 0,1 1 0,-5 2 0,-7 3 0,-11 6 0,-15 9-1357,9-5 0,-15 7 0,-4 3 1,6-3-1,15-9 1357,-20 11 0,9-5 0,8-4 0,6-3 0,5-2 0,3-2 0,3-2 0,0 0 0,0 0 0,-2 1 0,-2 1 0,-6 2 0,-5 2 0,-7 4 0,-8 4 0,19-13 0,-9 6 0,-8 2 0,-3 1 0,0 1 0,4-3-25,3-1 0,1-1 1,0 0-1,0 0 1,-1 0-1,0 0 25,14-9 0,2-3 0,-1 2 0,-7 4 0,-12 6-874,18-10 1,-18 11 873,8 7 0,-97 68 0,-27 30 0,1-8 0,-22 21 0</inkml:trace>
</inkml:ink>
</file>

<file path=ppt/ink/ink4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5:39:14.998"/>
    </inkml:context>
    <inkml:brush xml:id="br0">
      <inkml:brushProperty name="width" value="0.025" units="cm"/>
      <inkml:brushProperty name="height" value="0.025" units="cm"/>
      <inkml:brushProperty name="color" value="#E71224"/>
    </inkml:brush>
  </inkml:definitions>
  <inkml:trace contextRef="#ctx0" brushRef="#br0">0 1 24575,'4'13'0,"2"0"0,9 21 0,2-3 0,10 23 0,9 18 0,-4-9 0,8 18 0,1 2 0,6 18 0,-10-22 0,-13-23-746,-3-4 1,-2-4 745,-10-25 90,5-12 1,-10-13 0,3-12-1</inkml:trace>
</inkml:ink>
</file>

<file path=ppt/ink/ink4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5:39:15.294"/>
    </inkml:context>
    <inkml:brush xml:id="br0">
      <inkml:brushProperty name="width" value="0.025" units="cm"/>
      <inkml:brushProperty name="height" value="0.025" units="cm"/>
      <inkml:brushProperty name="color" value="#E71224"/>
    </inkml:brush>
  </inkml:definitions>
  <inkml:trace contextRef="#ctx0" brushRef="#br0">0 79 24575,'10'-49'0,"56"28"0,37 12 0,-6 13-4916,-10 26 1,1 7 4542,-15-26 1,8-6-1,-1 3 1,-16 8 372,1 27 0,-24 2 2818,-26-13-2818,-11 22 0,-7 6 0,-9 13 0,4-13 0,-4 0 0,-24 7 0,-20-13 0,-4-4 0,7-2 0,-4-9 0,1 0 0</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4:29:56.396"/>
    </inkml:context>
    <inkml:brush xml:id="br0">
      <inkml:brushProperty name="width" value="0.05" units="cm"/>
      <inkml:brushProperty name="height" value="0.05" units="cm"/>
      <inkml:brushProperty name="color" value="#004F8B"/>
    </inkml:brush>
  </inkml:definitions>
  <inkml:trace contextRef="#ctx0" brushRef="#br0">1 14 24575,'1'-7'0,"0"0"0,8 31 0,-5-5 0,5 29 0,-7 17 0,-4 14 0,-1 10 0,1-13 0,1 5 0,-1-1 0,0 5 0,1-8 0,1-10 0,2-8 0,7 29 0,4-113 0,-4-25 0,-3-14 0,2-28 0,-2-8 0,-1 24 0,1-4 0,-2 4 0,1-18 0,0 6 0,0 17 0,7 19 0,19 39 0,-8 26 0,20 53 0,4 21 0,-12-23 0,1 2 0,1-3 0,2 5 0,-2-5 0,6 9 0,-3-10 0,6 5 0,-17-24 0,-26-34 0,-3-1 0,-7-7 0,-6-3 0,-3-1 0</inkml:trace>
</inkml:ink>
</file>

<file path=ppt/ink/ink4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5:39:15.730"/>
    </inkml:context>
    <inkml:brush xml:id="br0">
      <inkml:brushProperty name="width" value="0.025" units="cm"/>
      <inkml:brushProperty name="height" value="0.025" units="cm"/>
      <inkml:brushProperty name="color" value="#E71224"/>
    </inkml:brush>
  </inkml:definitions>
  <inkml:trace contextRef="#ctx0" brushRef="#br0">1 340 24575,'28'17'0,"-3"4"0,-13 6 0,12 31 0,5 9 0,-7-18 0,0-1-1718,9 24 0,0-3 1718,8 6 800,-11-28-800,11 10 0,-17-29 0,2-5 0,-30-44 0,-12-27 0,-7-8 0,2 6 0,-2 0-1191,-5-15 1,-1 1 1190,6 17 0,0 4 0,-11-19 2284,2 3-2284,-7-18 0,15-13 0,16 29 0,62-1 0,15 9 0,-20 23 0,21-8 0,-4 17 0,-36 44 0,-19-4 0,2 19 0</inkml:trace>
</inkml:ink>
</file>

<file path=ppt/ink/ink4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5:39:15.910"/>
    </inkml:context>
    <inkml:brush xml:id="br0">
      <inkml:brushProperty name="width" value="0.025" units="cm"/>
      <inkml:brushProperty name="height" value="0.025" units="cm"/>
      <inkml:brushProperty name="color" value="#E71224"/>
    </inkml:brush>
  </inkml:definitions>
  <inkml:trace contextRef="#ctx0" brushRef="#br0">0 183 24575,'69'-33'0,"0"-1"0,-1 1 0,27-14 0,-21 14 0,-49 30 0,7 14 0,-17 0 0,6 11 0</inkml:trace>
</inkml:ink>
</file>

<file path=ppt/ink/ink4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5:39:16.111"/>
    </inkml:context>
    <inkml:brush xml:id="br0">
      <inkml:brushProperty name="width" value="0.025" units="cm"/>
      <inkml:brushProperty name="height" value="0.025" units="cm"/>
      <inkml:brushProperty name="color" value="#E71224"/>
    </inkml:brush>
  </inkml:definitions>
  <inkml:trace contextRef="#ctx0" brushRef="#br0">0 302 24575,'15'4'0,"68"-27"0,-36 9-1268,2-4 1,-1 0 1267,-11 3 0,12-6 0,2-1 0,-1 0 404,4-2 0,-2-3-404,-15-4 0,-4-2 0,-9-4 0</inkml:trace>
</inkml:ink>
</file>

<file path=ppt/ink/ink4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5:39:17.209"/>
    </inkml:context>
    <inkml:brush xml:id="br0">
      <inkml:brushProperty name="width" value="0.025" units="cm"/>
      <inkml:brushProperty name="height" value="0.025" units="cm"/>
      <inkml:brushProperty name="color" value="#E71224"/>
    </inkml:brush>
  </inkml:definitions>
  <inkml:trace contextRef="#ctx0" brushRef="#br0">0 1024 24575,'75'44'0,"0"-1"0,0 1 0,0 0 0,21-39 0,0-22 0,-4-13-3277,-5-13 0,-5-14 0,-9-9 2904,-21 1 1,-5-9-1,-6 1 1,-7 12 372,-8 15 0,-1 1-719,18-33 1,7-13 0,-6 11 718,-14 25 0,0 0 567,10-18 0,4-9 0,-9 18-567,-10 16 0,-50 76 0,6-15 0,-12 28 0,-1-1 0</inkml:trace>
</inkml:ink>
</file>

<file path=ppt/ink/ink4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5:39:20.069"/>
    </inkml:context>
    <inkml:brush xml:id="br0">
      <inkml:brushProperty name="width" value="0.025" units="cm"/>
      <inkml:brushProperty name="height" value="0.025" units="cm"/>
      <inkml:brushProperty name="color" value="#E71224"/>
    </inkml:brush>
  </inkml:definitions>
  <inkml:trace contextRef="#ctx0" brushRef="#br0">1 31 24575,'0'-10'0,"0"1"0,1 6 0,2-3 0,-1 3 0,31 30 0,-18-11 0,24 26 0,-15-15 0,42 32 0,-28-27 0,28 17 0</inkml:trace>
</inkml:ink>
</file>

<file path=ppt/ink/ink4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5:39:22.826"/>
    </inkml:context>
    <inkml:brush xml:id="br0">
      <inkml:brushProperty name="width" value="0.025" units="cm"/>
      <inkml:brushProperty name="height" value="0.025" units="cm"/>
      <inkml:brushProperty name="color" value="#E71224"/>
    </inkml:brush>
  </inkml:definitions>
  <inkml:trace contextRef="#ctx0" brushRef="#br0">0 1481 24575,'88'46'0,"1"0"0,-19-24 0,-2-1 0,13 0 0,-17-15-3718,-9-39 3718,21-21 0,-23 4 0,-1-3 0,16-17-898,-32 20 1,10-17-1,6-12 1,3-6-1,-2 2 1,-5 7 0,-8 13 897,1-1 0,-7 11 0,6-12 0,0 1 0,7-14 0,5-8 0,0-1 0,-3 5 0,-7 12 0,-11 17 816,16-24-816,-13 23 0,-11 13 0,-23 35 0,-9 10 0,-5 4 0</inkml:trace>
</inkml:ink>
</file>

<file path=ppt/ink/ink4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5:39:23.366"/>
    </inkml:context>
    <inkml:brush xml:id="br0">
      <inkml:brushProperty name="width" value="0.025" units="cm"/>
      <inkml:brushProperty name="height" value="0.025" units="cm"/>
      <inkml:brushProperty name="color" value="#E71224"/>
    </inkml:brush>
  </inkml:definitions>
  <inkml:trace contextRef="#ctx0" brushRef="#br0">1 1546 24575,'48'-22'0,"6"-2"0,20-8 0,21-8 0,-9 4-4916,-15 5 1,2 1 4542,-4 1 1,9-4-1,3-1 1,-7 3 372,-3 1 0,-5 2 0,10-5-206,-9 4 0,6-4 1,6-2-1,2-1 0,-1-1 1,-3 2 205,8-3 0,-3 0 0,0 1 0,5-3 0,6-3-64,-16 7 1,7-4-1,5-2 1,2-1-1,1-1 1,-2 2 0,-3 1-1,-8 2 1,-7 5-1,16-9 1,-10 5-1,-5 1 1,6-2 0,-1 0-1,0 1 1,-1-1-1,1 0 1,0 0 0</inkml:trace>
</inkml:ink>
</file>

<file path=ppt/ink/ink4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5:39:32.639"/>
    </inkml:context>
    <inkml:brush xml:id="br0">
      <inkml:brushProperty name="width" value="0.025" units="cm"/>
      <inkml:brushProperty name="height" value="0.025" units="cm"/>
      <inkml:brushProperty name="color" value="#E71224"/>
    </inkml:brush>
  </inkml:definitions>
  <inkml:trace contextRef="#ctx0" brushRef="#br0">29 1360 24575,'-6'-7'0,"1"0"0,3 3 0,29 50 0,-13-22 0,31 58 0,-4-2 0,-1 0 0,-4-7-926,5 7 0,-8-13 926,-25-52 0,1 5 0,-6-15 0,-21-47 0,-23-47 0,2 7 0,8 28 0,-1-1 0,-6-25 0,-3-10 0,6 20 0,-2 17 0,36 50 0,39 42 0,15 18 0,-21-24 0,19 21 0,0-2 0,-25-28 0,-8-8 1852,5 2-1852,19-29 0,-19-16 0,16-12 0,-27-28 0,-17-28 0,-3-3 0,6 15 0,-13-19 0,12 32 0,37 122 0,8 27 0,-9-28-1440,14 30 0,1-2 1440,-15-37 0,-1-1 0,18 9 0,8-15 0,4-5 0,20 0 0,-34-70 0,-12-16 0,-26-1-801,-21-22 0,-11 6 801,-2 44 1635,-49-8-1635,40 27 0,-2 43 0,8 13 0,27-10 0,-1 20 0,10-9 0,16-41 0,31-47 0,-19 8 0,13-27 0,-9 27 0,-22 31 1765,17 0-1765,-23 17 1082,0-4-1082,-4-5 0,35-38 0,-22 20 0,22-28 0,6 39 0,-27 2 0,34 0 0,21-47 0,-36 15 0,27-31 0,-67 6 0,-11 0 0,4 17 0,-14-58 0,12 85 0,1 45 0,35 53 0,11 12 0,-29-48 0,1 0-233,14 17 1,6 7 0,-6-15 232,-4-9 0,-12 37 0,-97-57 0,53 21 0,-22-57 0,3-16 0,38 0 0,2-1 0,5 0 0,7-15 0,40-25 0,27-18 0,-10 9 0,-29 27 0,1 0-148,28-26 0,11-11 1,-15 17 147,-22 15 0,-16-8 0,-3-2 0,5 3 0,-10-42 0,-13 92 0,-23 36 0,18-14 0,-15 30 0,24-22 0,55 45 0,-25-46 0,44 27 0,-25-71 0,-1-16 0,1-7 0,18-17 0,0-15 0,-6 2 0,-22 28 1140,18-26-1140,-33 74 0,27 21 0,-5 6 0,28 40 0,-45-36 0,2 10 0,-26-38 0,3-8 0,-1-14 0,1-46 0,0-11 0,-2 11-873,0-12 1,0 7 872,-3 39-157,23-36 1,-14 41-1,17-27 1</inkml:trace>
</inkml:ink>
</file>

<file path=ppt/ink/ink4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5:39:32.825"/>
    </inkml:context>
    <inkml:brush xml:id="br0">
      <inkml:brushProperty name="width" value="0.025" units="cm"/>
      <inkml:brushProperty name="height" value="0.025" units="cm"/>
      <inkml:brushProperty name="color" value="#E71224"/>
    </inkml:brush>
  </inkml:definitions>
  <inkml:trace contextRef="#ctx0" brushRef="#br0">1 1 24575,'8'1'0,"0"0"0</inkml:trace>
</inkml:ink>
</file>

<file path=ppt/ink/ink4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5:39:33.129"/>
    </inkml:context>
    <inkml:brush xml:id="br0">
      <inkml:brushProperty name="width" value="0.025" units="cm"/>
      <inkml:brushProperty name="height" value="0.025" units="cm"/>
      <inkml:brushProperty name="color" value="#E71224"/>
    </inkml:brush>
  </inkml:definitions>
  <inkml:trace contextRef="#ctx0" brushRef="#br0">0 1215 24575,'74'-49'0,"0"0"0,-14 11 0,4-1 0,-2 0 0,5-3 0,12-8 0,-8 7 0,13-9 0,8-3 0,3-3 0,-2 1 0,-7 4 0,-12 7 0,-5 2 0,-11 5 0,0 0 0,9-5-851,1 1 1,12-6 0,5-3-1,0 0 1,-5 2 0,-12 8 0,-17 8-1,23-23 1,-84 66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4:29:23.508"/>
    </inkml:context>
    <inkml:brush xml:id="br0">
      <inkml:brushProperty name="width" value="0.05" units="cm"/>
      <inkml:brushProperty name="height" value="0.05" units="cm"/>
      <inkml:brushProperty name="color" value="#004F8B"/>
    </inkml:brush>
  </inkml:definitions>
  <inkml:trace contextRef="#ctx0" brushRef="#br0">0 218 24575,'20'1'0,"0"0"0,41 0 0,-28-1 0,36-1 0,-20-2 0,31-26 0,-28 14 0,10-19 0,-48 10 0,-8 13 0,6-12 0,-6 8 0,0 1 0,-3 2 0,0 5 0,-5 8 0,2-3 0,1 1 0,0-11 0,-1 5 0,-2-4 0,-2 19 0,-3 35 0,6 25 0,8 8 0,3 1 0,2 4 0,-1-21 0,2-8 0,-2-26 0,3 1 0,10-4 0,12-33 0,-2-21 0,10-49 0,-18 13 0,-1 2 0,-12 36 0,-3 19 0,-5 12 0,2 3 0,13 25 0,-8-12 0,16 25 0,4-2 0,-11-15 0,11 9 0,-13-26 0,13-8 0,6-20 0,4-13 0,-14-9 0,-9 2 0</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4:29:56.984"/>
    </inkml:context>
    <inkml:brush xml:id="br0">
      <inkml:brushProperty name="width" value="0.05" units="cm"/>
      <inkml:brushProperty name="height" value="0.05" units="cm"/>
      <inkml:brushProperty name="color" value="#004F8B"/>
    </inkml:brush>
  </inkml:definitions>
  <inkml:trace contextRef="#ctx0" brushRef="#br0">0 628 24575,'69'-18'0,"-1"0"0,1 0 0,26-6 0,-16 0 0,-32-2 0,16-26 0,0-6 0,-13 10-1386,7-6 0,-12 5 1386,-38 31 879,1 32-879,-5-3 456,6 23-456,-2 10 0,1 5 0,3 8 0,8 23 0,0 2 0,-6-21 0,1-1 718,3 8 1,-1-13-719,-11-33 0,-10-27 0,-28-57 0,6 6-927,4 8 0,1 2 927,-2-2 0,-7-17 0,-2-3 0,2 0-1032,0 1 1,4 5 1031,14 23 0,14-43 0,35 21 0,1 20 0,7 8 0,49 27 0,-50 46 0,-8 11 0,-1 9 824,-30-6 0,-11-2-824,-14-14 2269,-6 2-2269,-9 6 0,-2 1 0,1 0 0,-3-1 0,4-5 0,21-26 0,-9 9 0</inkml:trace>
</inkml:ink>
</file>

<file path=ppt/ink/ink5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5:39:33.433"/>
    </inkml:context>
    <inkml:brush xml:id="br0">
      <inkml:brushProperty name="width" value="0.025" units="cm"/>
      <inkml:brushProperty name="height" value="0.025" units="cm"/>
      <inkml:brushProperty name="color" value="#E71224"/>
    </inkml:brush>
  </inkml:definitions>
  <inkml:trace contextRef="#ctx0" brushRef="#br0">25 1553 24575,'-24'9'0,"44"-32"0,6 3 0,49-32-1067,-1 10 1067,-19 9 0,17-9 0,7-4 0,-1 0 0,-12 7-3928,20-11 0,0-1 3928,-17 10 0,12-7 0,3-2 0,-5 3 0,-14 8 617,-3 1 1,2-1-618,2 2 0,13-8 0,7-2 0,-2 0 0,-9 7 0,0-1 0,-7 4 0,10-6-326,-10 7 0,10-8 0,7-3 0,2 0 0,-4 1 0,-9 6 0,-15 7 0,14-5 0,-9 3 0,1-2 0,1-1 1,-1 1-1</inkml:trace>
</inkml:ink>
</file>

<file path=ppt/ink/ink5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5:39:35.604"/>
    </inkml:context>
    <inkml:brush xml:id="br0">
      <inkml:brushProperty name="width" value="0.025" units="cm"/>
      <inkml:brushProperty name="height" value="0.025" units="cm"/>
      <inkml:brushProperty name="color" value="#E71224"/>
    </inkml:brush>
  </inkml:definitions>
  <inkml:trace contextRef="#ctx0" brushRef="#br0">3702 161 24575,'-15'0'0,"-1"0"0,-57 4 0,34-2-1520,-43 2 1520,48-2 0,-27 2 0,-7-1 0,-16 2-1896,6 1 0,-23 3 1,-3 0-1,19-1 1896,18-2 0,2 1 0,-30 3 0,-11 1 0,22-1 1801,17 1-1801,5-1 0,-14 3 0,-8 2-873,7-1 0,-9 2 0,-4 2 0,1-1 0,7-2 873,5 0 0,4-2 0,1 1 0,-4 0-522,-24 6 1,-9 1-1,10-1 1,26-4 521,13 2 1110,5-2 1,-11 5 0,-4 9-1111,-2 15 0,-4 12 0,0 3 0,2-9-1111,-3-8 0,3-7 1,0 8 1110,6 7 0,-3 9 0,9-2 0,21-13 0,22-4 1368,8 28 1,5 7-1369,8 16-212,18-19 1,13 18-1,3 1 1,-3-17 211,-3-19 0,2-3 0,16 22 0,8 7 0,-8-21 0,-3-27 0,9-8 0,15 3 0,-3-5 0,-6-3 0,10-6 0,-2-9 0,20-4 0,12-3 0,5-1 0,-1-2 0,-10 0 0,-14-1 0,4-1 0,-13-3 0,10-3 0,-5 2 0,8 0 0,5-2 0,4-3 0,0-4 0,-2-6 0,-3-7 0,4-7 0,1-4 0,-1-3 0,-5 1 0,-6 4 0,-11 6 97,7 0 1,-12 5-1,12-11-97,-10 1 0,16-11 0,8-8 0,6-5 0,1-1 0,-5 0 0,-8 4 0,-15 8 0,-17 9 269,-2-12 0,-10 1-269,10-9 0,10-12 0,-5 1 0,-16 16 0,-14-6-846,-2 0 846,-3 2 0,-4 1 0,-2 3 0,0-19 0,-5 20 0,-2-13 0,-45 45 0,-32 2 0,-22 0 0,-14 2 0,-6 1 0,3 2 0,12 3 0,21 2 0,-2-1 0,14 4 0,-14-1-337,0-2 1,-18-5 0,-12-2 0,-4-1 0,1 3 0,10 4 0,15 7 0,23 10 336,10 16 0,10 7 109,-22 11 0,1 2 0,15-8 0,0 0 0,-13 10 0,1 0 1</inkml:trace>
</inkml:ink>
</file>

<file path=ppt/ink/ink5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5:39:40.982"/>
    </inkml:context>
    <inkml:brush xml:id="br0">
      <inkml:brushProperty name="width" value="0.025" units="cm"/>
      <inkml:brushProperty name="height" value="0.025" units="cm"/>
      <inkml:brushProperty name="color" value="#E71224"/>
    </inkml:brush>
  </inkml:definitions>
  <inkml:trace contextRef="#ctx0" brushRef="#br0">1 1 24575,'22'11'0,"1"2"0,4 3 0,22 20 0,5 6 0,14 7 0,-4-7 0,13 8 0,-13-9 0,0-2-645,-2-4 0,-13-9 645,-42-22 315,-4-2-315,-14-10 0,0 0 0,-11-8 0</inkml:trace>
</inkml:ink>
</file>

<file path=ppt/ink/ink5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5:39:41.587"/>
    </inkml:context>
    <inkml:brush xml:id="br0">
      <inkml:brushProperty name="width" value="0.025" units="cm"/>
      <inkml:brushProperty name="height" value="0.025" units="cm"/>
      <inkml:brushProperty name="color" value="#E71224"/>
    </inkml:brush>
  </inkml:definitions>
  <inkml:trace contextRef="#ctx0" brushRef="#br0">49 6 24575,'-3'0'0,"0"0"0,2 0 0,0 0 0,-1-3 0,1 3 0,-1-3 0,1 3 0,0 1 0,0 0 0,-1 6 0,1 6 0,-5 77 0,3-43-594,2 4 0,-1-1 594,3-14 0,7 39 0,1 5 0,-2-8 0,2 6 0,0-7 0,-6-40 0,-1 6 0,-2-20 0,-5 11 0,-2-25 0,-11-7 0,3-2 0,-6-6 0</inkml:trace>
</inkml:ink>
</file>

<file path=ppt/ink/ink5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5:39:42.482"/>
    </inkml:context>
    <inkml:brush xml:id="br0">
      <inkml:brushProperty name="width" value="0.025" units="cm"/>
      <inkml:brushProperty name="height" value="0.025" units="cm"/>
      <inkml:brushProperty name="color" value="#E71224"/>
    </inkml:brush>
  </inkml:definitions>
  <inkml:trace contextRef="#ctx0" brushRef="#br0">35 386 24575,'-1'-13'0,"1"1"0,2 9 0,30 36 0,-8 0 0,22 34 0,3 5 0,-11-10 0,-3-6 0,-1 0 0,5 12 0,-20-35 0,-1 9 0,-23-46 0,-16-21 0,-3-16 0,-11-24 0,-3-8 0,13 24 0,-1-4 0,-12-33 0,-5-13 0,9 16 0,1-2-953,5 5 0,9 13 953,21 50 0,3 0 0,53-19 0,13 79 0,1-45-529,-16 72 529,-51-45 0,-15 26 0,-4 4 0,2-10 0,-28 35 0,-4-4 0,22-49 0,-37 34 0,57-62 0,1-2 0</inkml:trace>
</inkml:ink>
</file>

<file path=ppt/ink/ink5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5:39:42.714"/>
    </inkml:context>
    <inkml:brush xml:id="br0">
      <inkml:brushProperty name="width" value="0.025" units="cm"/>
      <inkml:brushProperty name="height" value="0.025" units="cm"/>
      <inkml:brushProperty name="color" value="#E71224"/>
    </inkml:brush>
  </inkml:definitions>
  <inkml:trace contextRef="#ctx0" brushRef="#br0">1 1 24575,'0'0'0</inkml:trace>
</inkml:ink>
</file>

<file path=ppt/ink/ink5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5:39:42.954"/>
    </inkml:context>
    <inkml:brush xml:id="br0">
      <inkml:brushProperty name="width" value="0.025" units="cm"/>
      <inkml:brushProperty name="height" value="0.025" units="cm"/>
      <inkml:brushProperty name="color" value="#E71224"/>
    </inkml:brush>
  </inkml:definitions>
  <inkml:trace contextRef="#ctx0" brushRef="#br0">1 1 24575,'42'72'0,"0"-1"0,0 1 0,0 0 0,1-5 0,-3-2-2052,1 13 0,1 7 1,-15-23 2051,-17-30 453,-13 12 0,-2-25 0,-10 10 1</inkml:trace>
</inkml:ink>
</file>

<file path=ppt/ink/ink5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5:39:43.235"/>
    </inkml:context>
    <inkml:brush xml:id="br0">
      <inkml:brushProperty name="width" value="0.025" units="cm"/>
      <inkml:brushProperty name="height" value="0.025" units="cm"/>
      <inkml:brushProperty name="color" value="#E71224"/>
    </inkml:brush>
  </inkml:definitions>
  <inkml:trace contextRef="#ctx0" brushRef="#br0">0 73 24575,'52'-36'0,"-1"-1"0,27 50 0,6 15 0,4-14 0,-2 7-2983,-3 26 1,-18 13 2982,-29 31 0,-36-48 1262,-5 1-1262,-5-1 0,-14 9 0,-4 2 0,1-2 531,1-3 1,-5-2-532,-14 0 0,24-30 0,-17 14 0</inkml:trace>
</inkml:ink>
</file>

<file path=ppt/ink/ink5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5:39:43.388"/>
    </inkml:context>
    <inkml:brush xml:id="br0">
      <inkml:brushProperty name="width" value="0.025" units="cm"/>
      <inkml:brushProperty name="height" value="0.025" units="cm"/>
      <inkml:brushProperty name="color" value="#E71224"/>
    </inkml:brush>
  </inkml:definitions>
  <inkml:trace contextRef="#ctx0" brushRef="#br0">1 45 24575,'7'-24'0,"-1"4"0</inkml:trace>
</inkml:ink>
</file>

<file path=ppt/ink/ink5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5:39:43.736"/>
    </inkml:context>
    <inkml:brush xml:id="br0">
      <inkml:brushProperty name="width" value="0.025" units="cm"/>
      <inkml:brushProperty name="height" value="0.025" units="cm"/>
      <inkml:brushProperty name="color" value="#E71224"/>
    </inkml:brush>
  </inkml:definitions>
  <inkml:trace contextRef="#ctx0" brushRef="#br0">20 0 24575,'-12'28'0,"4"-1"0,32 20 0,11 4 0,8 3-1827,-2-2 0,0-3 1827,2-15 1139,-1-5-1139,5 8 0,-25 15 0,-8 5 0,0 4 0,-43 10 0,-14-7 0,0-33-14,-43 18 1,66-45 0,-1-1 0</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4:29:57.633"/>
    </inkml:context>
    <inkml:brush xml:id="br0">
      <inkml:brushProperty name="width" value="0.05" units="cm"/>
      <inkml:brushProperty name="height" value="0.05" units="cm"/>
      <inkml:brushProperty name="color" value="#004F8B"/>
    </inkml:brush>
  </inkml:definitions>
  <inkml:trace contextRef="#ctx0" brushRef="#br0">57 200 24575,'9'-20'0,"-4"11"0,1-4 0,-4 15 0,14 58 0,-8-27-1220,12 49 1220,-12-42 298,11 42-298,-4-20 0,3 3 0,3 4 0,0 1 0,3 2 0,-1-6 0,5 7 0,-22-53 0,-29-62 0,-22-46 0,5 9 0,-4-9-1120,5 9 1,-6-12 0,12 20 1119,17 25-962,6-7 1,3-1 961,3 0 0,6-5 0,10 2 0,40 12 0,27 3 0,16 36 3771,-31 33-3771,-45 61 2432,-51 4-2432,-2-25 0,-3-1 0,6-18 0,-1-2 0,0 3 0,4-6 0,3-4 0,8-11 0,15-25 0</inkml:trace>
</inkml:ink>
</file>

<file path=ppt/ink/ink5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5:39:43.890"/>
    </inkml:context>
    <inkml:brush xml:id="br0">
      <inkml:brushProperty name="width" value="0.025" units="cm"/>
      <inkml:brushProperty name="height" value="0.025" units="cm"/>
      <inkml:brushProperty name="color" value="#E71224"/>
    </inkml:brush>
  </inkml:definitions>
  <inkml:trace contextRef="#ctx0" brushRef="#br0">15 63 24575,'-7'-34'0,"4"24"0,-1-9 0,4 30 0</inkml:trace>
</inkml:ink>
</file>

<file path=ppt/ink/ink5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5:39:57.944"/>
    </inkml:context>
    <inkml:brush xml:id="br0">
      <inkml:brushProperty name="width" value="0.025" units="cm"/>
      <inkml:brushProperty name="height" value="0.025" units="cm"/>
      <inkml:brushProperty name="color" value="#E71224"/>
    </inkml:brush>
  </inkml:definitions>
  <inkml:trace contextRef="#ctx0" brushRef="#br0">43 33 24575,'-6'-18'0,"1"4"0,6 52 0,-2 25 0,2 12 0,-2-22 0,-1-3-1749,-3 4 1749,-2 18 0,0-21 423,-4 23-423,12-8 0,3 10 0,1-7 0,1 29 0,7-5 0,0 0 0</inkml:trace>
</inkml:ink>
</file>

<file path=ppt/ink/ink5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5:39:58.228"/>
    </inkml:context>
    <inkml:brush xml:id="br0">
      <inkml:brushProperty name="width" value="0.025" units="cm"/>
      <inkml:brushProperty name="height" value="0.025" units="cm"/>
      <inkml:brushProperty name="color" value="#E71224"/>
    </inkml:brush>
  </inkml:definitions>
  <inkml:trace contextRef="#ctx0" brushRef="#br0">1 0 24575,'25'72'0,"1"-1"0,-5-9 0,7-5 0,25-8 0,2-8 0,-4 1-1758,4 3 0,-5-3 1758,-24-17 0,-12 30 0,-7 6 0,-6-15 0,0 13 0,-9-5 1099,-19-33-1099,-39 6 0,-5-2 0,17-6 0,-17 3 0,7-7 0,43-21 0</inkml:trace>
</inkml:ink>
</file>

<file path=ppt/ink/ink5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5:39:58.422"/>
    </inkml:context>
    <inkml:brush xml:id="br0">
      <inkml:brushProperty name="width" value="0.025" units="cm"/>
      <inkml:brushProperty name="height" value="0.025" units="cm"/>
      <inkml:brushProperty name="color" value="#E71224"/>
    </inkml:brush>
  </inkml:definitions>
  <inkml:trace contextRef="#ctx0" brushRef="#br0">0 301 24575,'75'-51'0,"0"0"0,0 0 0,-10-5 0,-1 9 0,12 25 0,0 0 0</inkml:trace>
</inkml:ink>
</file>

<file path=ppt/ink/ink5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5:39:58.672"/>
    </inkml:context>
    <inkml:brush xml:id="br0">
      <inkml:brushProperty name="width" value="0.025" units="cm"/>
      <inkml:brushProperty name="height" value="0.025" units="cm"/>
      <inkml:brushProperty name="color" value="#E71224"/>
    </inkml:brush>
  </inkml:definitions>
  <inkml:trace contextRef="#ctx0" brushRef="#br0">7 274 24575,'-4'4'0,"2"-2"0,3 0 0,5-4 0,58-25 0,16-7 0,-20 7-1808,24-10 0,-3 1 1808,-39 13-6,11-11 0,-16 7 0,6-7 0</inkml:trace>
</inkml:ink>
</file>

<file path=ppt/ink/ink5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5:39:58.823"/>
    </inkml:context>
    <inkml:brush xml:id="br0">
      <inkml:brushProperty name="width" value="0.025" units="cm"/>
      <inkml:brushProperty name="height" value="0.025" units="cm"/>
      <inkml:brushProperty name="color" value="#E71224"/>
    </inkml:brush>
  </inkml:definitions>
  <inkml:trace contextRef="#ctx0" brushRef="#br0">15 1 24575,'-10'3'0,"6"50"0,6 17 0,-1-14-2384,2 21 1,2 0 2383,2-21 0,2 19 0,1 20 0,-1-12 0,-2-30 0,-1-1 0,3 32 0,0-1 0,1 1 0</inkml:trace>
</inkml:ink>
</file>

<file path=ppt/ink/ink5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5:39:59.324"/>
    </inkml:context>
    <inkml:brush xml:id="br0">
      <inkml:brushProperty name="width" value="0.025" units="cm"/>
      <inkml:brushProperty name="height" value="0.025" units="cm"/>
      <inkml:brushProperty name="color" value="#E71224"/>
    </inkml:brush>
  </inkml:definitions>
  <inkml:trace contextRef="#ctx0" brushRef="#br0">2824 97 24575,'-60'-12'0,"-1"1"0,4 0 0,-12 4 0,-1 9 0,-19 5 0,-9 4 0,-3 1 0,5 0 0,13-1-3277,-7 2 0,10-1 0,-11 3 3028,8-4 1,-10-4 0,-6 3 0,-2 5-1,3 9 1,6 14 248,14 11 0,0 12 0,1 9 0,3 7 0,3 4 0,4-1 0,6-2 0,6-7-431,3 6 0,11-4 0,4 1 0,-1 2 0,-7 8 431,-1-13 0,-10 4 0,-6 4 0,-2 3 0,2 2 0,6 0 0,10 1 0,14-2 0,18-2-110,21 6 0,19 3 0,14 0 0,10 0 1,4-2-1,1-5 0,-4-6 0,-9-7 110,0 7 0,-4-10 0,2-4 0,10 7-290,0-6 0,9 9 0,5 3 1,2-2-1,0-6 0,-6-10 0,-7-17 290,18-3 0,7-19 0,-4-11 0,19-4 0,9-5 0,3-1 0,-6-2 0,-13 2 0,7-1 0,-10 0 0,11-4 279,-9 6 1,9 4 0,6-1 0,2-8 0,-1-15 0,-6-19-280,-31-5 0,0-14 0,0-12 0,1-10 0,-2-7 0,0-5 0,-1-4 0,-3 0 0,-2 2 0,-2 3 0,-4 7 0,-4 9 0,-3 10 301,12-11 1,-8 13-1,-4 5 1,-2-8-1,3-18-301,-13 19 0,4-12 0,2-10 0,3-8 0,1-6 0,0-3 0,-1-3 0,-1 0 0,-4 2 0,-3 3 0,-6 7 0,-5 7 0,-6 9 0,-9 12 0,-8 13 0,-23-17 0,-19 22 0,-6-7 0,2-10 0,-7-12 0,-4-1 0,-3 10 0,1 20 0,-8 17 0,-2 19 0,-11 11 0,10 9 0,-11 10 0,-8 6 0,-3 4 0,1 1 0,5-1 0,8-5 0,-13-1 0,10-2 0,-1 1 0,-7 6 0,6 9 0,-1 0 0,1 0 0,0 0 0,-1 0 0,1 0 0,-1 0 0</inkml:trace>
</inkml:ink>
</file>

<file path=ppt/ink/ink5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5:39:59.755"/>
    </inkml:context>
    <inkml:brush xml:id="br0">
      <inkml:brushProperty name="width" value="0.025" units="cm"/>
      <inkml:brushProperty name="height" value="0.025" units="cm"/>
      <inkml:brushProperty name="color" value="#E71224"/>
    </inkml:brush>
  </inkml:definitions>
  <inkml:trace contextRef="#ctx0" brushRef="#br0">0 1405 24575,'84'-51'0,"-43"27"0,10-2 0,4 2 0,13-2 0,10-3 0,8-3 0,5-1 0,2-2-820,-20 7 1,6-2 0,5-2 0,5-2 0,1 0-1,3-1 1,0-1 0,0 1 0,-2 0 0,-2 2 0,-4 0-1,-5 3 633,12-5 1,-5 1 0,-3 2 0,-2 1 0,0 0-1,1-1 1,2 0 0,5-3-30,2 0 1,10-3-1,5-3 1,4-1-1,-2 1 1,-3 1 0,-9 3-1,-12 4 1,-15 5-1,-18 6 216,23-14 2155,-16 6-2155,-9 0 0,-50 20 0,-15 5 0,-43 19 0</inkml:trace>
</inkml:ink>
</file>

<file path=ppt/ink/ink5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5:39:59.978"/>
    </inkml:context>
    <inkml:brush xml:id="br0">
      <inkml:brushProperty name="width" value="0.025" units="cm"/>
      <inkml:brushProperty name="height" value="0.025" units="cm"/>
      <inkml:brushProperty name="color" value="#E71224"/>
    </inkml:brush>
  </inkml:definitions>
  <inkml:trace contextRef="#ctx0" brushRef="#br0">1 1754 24450,'92'-34'0,"0"0"0,0 0 0,0-1 0,1 1 0,-1 0 0,0 0 0,0 0 0,0 0 0,1 0 0,-1-1 0,0 1 0,0 0 0,0 0 0,1 0 0,-1 0 0,0-1 0,0 1 0,1 0 0,-1 0 0,0 0 0,4-2 0,-2 1 0,-2 0 0,-1 1 0,-2 0 0,-2 1 0,0 0 0,-2 1 0,-1 0 0,0 1 0,-1 0 0,-1 0 0,1 0 0,-1 1-894,13-5 0,4 0 1,0-1-1,1 0 0,-2 1 1,-2 1-1,-5 1 0,-5 3 1,-7 2-1,-8 2 0,-10 4 429,22-9 1,-17 6 0,-12 4 464,17-8 2821,-13 4-2821,-58-18 0,-13 23 0,-50-15 0</inkml:trace>
</inkml:ink>
</file>

<file path=ppt/ink/ink5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5:40:55.213"/>
    </inkml:context>
    <inkml:brush xml:id="br0">
      <inkml:brushProperty name="width" value="0.025" units="cm"/>
      <inkml:brushProperty name="height" value="0.025" units="cm"/>
      <inkml:brushProperty name="color" value="#E71224"/>
    </inkml:brush>
  </inkml:definitions>
  <inkml:trace contextRef="#ctx0" brushRef="#br0">2105 451 24575,'-46'-32'0,"5"5"0,23 19 0,-44-7 0,3 5 0,-12-1 0,-2 2 0,0 2 0,25 1 0,-6 2 0,-36 3 0,1 3 0,0 2 0,4 4 0,-15 2 0,18 1 0,8 5-843,13-1 0,6 0 843,22-5 0,-56 18 0,45-14 0,-43 15 0,42-12 0,-28 22 0,-5 7 0,30-16 0,0 3 0,-13 14 0,-6 6 0,13-5 0,4 10 0,20-19 0,6 8 0,21 45 0,10 1 0,-6-15 0,20 10 0,13 17 0,-2-23 0,9-28-1022,6 7 0,0-4 1022,-12-27 0,33 3 0,27 5 0,-8-6 0,-23-11 0,7-5 0,11-2 0,20-1 0,8 0 0,-6-4 0,-20-6-2262,-6-7 0,-5-7 2262,14 1 0,8-4 0,-2-9-98,0-15 1,-2-8-1,-9 2 98,-11 6 0,2-5-791,-7 1 1,13-11-1,4-3 1,-7 3-1,-17 8 791,-7 2 0,-8 0 0,29-28 0,-12 3 974,-35 24-974,14-46 3314,-9 0-3314,-23 17 0,-6-11 0,-1 10 0,-3-23-135,-10 9 1,-5 11 134,2 46 5943,-41-43-5943,4 20 0,-15-18 0,18 36 0,-30 3 0,-5 4 0,7 5 0,-1 5 0,-16-2 0,18 7 0,8 12-758,8 2 1,4 1 757,16 3 1078,-23 5 0,-8 4-1078,23-3 0,-3 2 0,-16 4 0,-7 4 0,7-1 0,13 0 0,4 0 0,-2 1 0,-2 3 0,-30 21 0,5 1 0,15-9 0,-7 4 0,-6 6 0,8 8 0,8 0 0,-3 4 0,16-7 0,-10 15 0,0 1 0,14-14 0,-5 17 857,-3 5 0,6 1-857,18-5 0,15-35 183,-12 48-183,32 7 0,4-23 0,21 0 0,16 12 0,-4-14 0,11 7-1615,12 6 0,-1-9 1615,-29-42-572,27 6 0,8 1 572,16 3 0,-26-15 0,9 2 0,-8-6 0,23-3 0,-34-11 0,-1 0 0</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4:29:58.157"/>
    </inkml:context>
    <inkml:brush xml:id="br0">
      <inkml:brushProperty name="width" value="0.05" units="cm"/>
      <inkml:brushProperty name="height" value="0.05" units="cm"/>
      <inkml:brushProperty name="color" value="#004F8B"/>
    </inkml:brush>
  </inkml:definitions>
  <inkml:trace contextRef="#ctx0" brushRef="#br0">0 291 24575,'53'-22'0,"-1"1"0,40-12 0,-56 37 0,17 32 0,0 10 0,-15-9 0,9 11 0,-11 2 0,-42-4 0,-34 28 0,-5-17 0,-18-14 0,27-80 0,31-17 0,12-10 0,3 4 0,7-2 0,8-15 0,9 8 0,39 7 0,-5 40 0,-19 44 0,-2 13 0,15 30 0,-20-25 0,-3-2 0,1-2 0,42-54 0,-50-37 0,-10 2 0,-7-3 0,-18-23 0,-49 5 0,-16 24 0,-13 83 0,21-33 0,6 8 0,24 32 0,15 9 0,16 19 0,6-34 0</inkml:trace>
</inkml:ink>
</file>

<file path=ppt/ink/ink5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5:41:19.359"/>
    </inkml:context>
    <inkml:brush xml:id="br0">
      <inkml:brushProperty name="width" value="0.025" units="cm"/>
      <inkml:brushProperty name="height" value="0.025" units="cm"/>
      <inkml:brushProperty name="color" value="#E71224"/>
    </inkml:brush>
  </inkml:definitions>
  <inkml:trace contextRef="#ctx0" brushRef="#br0">3 1 24575,'-1'-1'0,"-1"1"0,3 2 0,0 1 0,2 1 0,-2 3 0,1 0 0</inkml:trace>
</inkml:ink>
</file>

<file path=ppt/ink/ink5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5:41:21.597"/>
    </inkml:context>
    <inkml:brush xml:id="br0">
      <inkml:brushProperty name="width" value="0.025" units="cm"/>
      <inkml:brushProperty name="height" value="0.025" units="cm"/>
      <inkml:brushProperty name="color" value="#E71224"/>
    </inkml:brush>
  </inkml:definitions>
  <inkml:trace contextRef="#ctx0" brushRef="#br0">1 0 24575,'0'0'0</inkml:trace>
</inkml:ink>
</file>

<file path=ppt/ink/ink5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5:41:47.065"/>
    </inkml:context>
    <inkml:brush xml:id="br0">
      <inkml:brushProperty name="width" value="0.05" units="cm"/>
      <inkml:brushProperty name="height" value="0.05" units="cm"/>
      <inkml:brushProperty name="color" value="#004F8B"/>
    </inkml:brush>
  </inkml:definitions>
  <inkml:trace contextRef="#ctx0" brushRef="#br0">72 125 24575,'-17'29'0,"1"2"0,5 2 0,3 38 0,2 7 0,0-7-1546,1 10 0,3-5 1546,5-29 0,2-3 726,0-2-726,3 10 0,3-34 0,-5-6 0,0-40 0,-8-12 0,0-4 0,0-51 0,0-7 0,2 16 1183,-8-12 0,16 0-1183,37 35 0,6 16 0,-14 12 0,18-13 0,-1 22 0,-27 75 0,-11 17 0,-6-19 0,4 15 0,-10-2 0,-37-19 0,-16 7 0,-2 1 0,-2 8-610,5-11 1,9-6 609,32-21 0,9-8 0,3 0 0</inkml:trace>
</inkml:ink>
</file>

<file path=ppt/ink/ink5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5:41:47.368"/>
    </inkml:context>
    <inkml:brush xml:id="br0">
      <inkml:brushProperty name="width" value="0.05" units="cm"/>
      <inkml:brushProperty name="height" value="0.05" units="cm"/>
      <inkml:brushProperty name="color" value="#004F8B"/>
    </inkml:brush>
  </inkml:definitions>
  <inkml:trace contextRef="#ctx0" brushRef="#br0">0 26 24575,'7'50'0,"1"0"0,9 16 0,25 10 0,-8-46 0,34 2 0,-34-17 0,31 6 0,-39-23 0,3-83 0,-29 18 0,-14 0 0,-7 2 0,-20 13 0,-39 24 0,32 77 0,9-15 0,10 24 0,32-37 0,1 0 0</inkml:trace>
</inkml:ink>
</file>

<file path=ppt/ink/ink5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5:41:48.039"/>
    </inkml:context>
    <inkml:brush xml:id="br0">
      <inkml:brushProperty name="width" value="0.05" units="cm"/>
      <inkml:brushProperty name="height" value="0.05" units="cm"/>
      <inkml:brushProperty name="color" value="#004F8B"/>
    </inkml:brush>
  </inkml:definitions>
  <inkml:trace contextRef="#ctx0" brushRef="#br0">93 26 24575,'-7'-12'0,"0"2"0,5 8 0,-2 1 0,3 1 0,-1 1 0,4 5 0,-2-4 0,1 3 0,-3-10 0,0 4 0,0-1 0,-2 16 0,2-3 0,-4 12 0,0 5 0,-10 58 0,5-12-914,3-24 0,1-1 914,2 8 0,4 33 0,1 1 0,1-26 0,-2 20 0,4-2 0,11-34 0,-6-26 0,11 32 0,-12-37 0,5-5 0,-7-10 0,1-13 0</inkml:trace>
</inkml:ink>
</file>

<file path=ppt/ink/ink5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5:41:48.306"/>
    </inkml:context>
    <inkml:brush xml:id="br0">
      <inkml:brushProperty name="width" value="0.05" units="cm"/>
      <inkml:brushProperty name="height" value="0.05" units="cm"/>
      <inkml:brushProperty name="color" value="#004F8B"/>
    </inkml:brush>
  </inkml:definitions>
  <inkml:trace contextRef="#ctx0" brushRef="#br0">1 0 24575,'-1'19'0,"12"73"0,-5-39 0,3 25 0,0 3 0,-5-15-453,-1-15 0,0 2 453,-3 31 0,-5 3 0,-1 3 0,3-31 0,0-1-443,-4 26 1,1-10 0,4-30 0,4-19 0</inkml:trace>
</inkml:ink>
</file>

<file path=ppt/ink/ink5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5:41:48.608"/>
    </inkml:context>
    <inkml:brush xml:id="br0">
      <inkml:brushProperty name="width" value="0.05" units="cm"/>
      <inkml:brushProperty name="height" value="0.05" units="cm"/>
      <inkml:brushProperty name="color" value="#004F8B"/>
    </inkml:brush>
  </inkml:definitions>
  <inkml:trace contextRef="#ctx0" brushRef="#br0">226 0 24575,'-52'54'0,"1"-1"0,8 28 0,19-5 0,33-25-1123,3 0 1,1-3 1122,3-17 0,2-1 720,29 34-720,3-4 0,2 4 0,-7 11 0,-40-54 370,-15 29-370,-46-40 0,-11-10 0,6 9 0,-3-9 0,-1 0 0</inkml:trace>
</inkml:ink>
</file>

<file path=ppt/ink/ink5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5:41:45.328"/>
    </inkml:context>
    <inkml:brush xml:id="br0">
      <inkml:brushProperty name="width" value="0.05" units="cm"/>
      <inkml:brushProperty name="height" value="0.05" units="cm"/>
      <inkml:brushProperty name="color" value="#004F8B"/>
    </inkml:brush>
  </inkml:definitions>
  <inkml:trace contextRef="#ctx0" brushRef="#br0">323 62 24575,'-48'-18'0,"0"0"0,-30-8 0,62 39 0,7 53 0,9-30 0,9 39 0,22-32 0,7-8 0,5-1 0,27 21 0,-27-24 0,-3-4 0,2-3 0,-30-16 0,-4 1 0,-10-5 0,-23-3 0,-57 11 0,-12 3 0,20-2 0,-21 0 0,18 6 0,67 0 0,72 24 0,-29-21 0,24 4 0,13-4 0,4-17 0,0-6 0,-7 1 0,0-1 0,9-2 0,-6-4 0,-1-10 0</inkml:trace>
</inkml:ink>
</file>

<file path=ppt/ink/ink5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5:41:45.531"/>
    </inkml:context>
    <inkml:brush xml:id="br0">
      <inkml:brushProperty name="width" value="0.05" units="cm"/>
      <inkml:brushProperty name="height" value="0.05" units="cm"/>
      <inkml:brushProperty name="color" value="#004F8B"/>
    </inkml:brush>
  </inkml:definitions>
  <inkml:trace contextRef="#ctx0" brushRef="#br0">0 0 24575,'76'42'0,"1"-1"0,-28-16 0,-2 0 0,3 9 0,-6-3-993,-11-6 993,-3-1 0,32 32 0,-32-31 81,25 20 0,-44-40 1,1-2-1</inkml:trace>
</inkml:ink>
</file>

<file path=ppt/ink/ink5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5:41:45.732"/>
    </inkml:context>
    <inkml:brush xml:id="br0">
      <inkml:brushProperty name="width" value="0.05" units="cm"/>
      <inkml:brushProperty name="height" value="0.05" units="cm"/>
      <inkml:brushProperty name="color" value="#004F8B"/>
    </inkml:brush>
  </inkml:definitions>
  <inkml:trace contextRef="#ctx0" brushRef="#br0">268 17 24575,'-33'-10'0,"4"4"0,16 14 0,-22 46 0,-2 13 0,8-16 0,-8 15 0,3 4 0,16-3 0,18 11 0,-2-15 0,19-9 0</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4:29:58.386"/>
    </inkml:context>
    <inkml:brush xml:id="br0">
      <inkml:brushProperty name="width" value="0.05" units="cm"/>
      <inkml:brushProperty name="height" value="0.05" units="cm"/>
      <inkml:brushProperty name="color" value="#004F8B"/>
    </inkml:brush>
  </inkml:definitions>
  <inkml:trace contextRef="#ctx0" brushRef="#br0">127 29 24575,'2'-28'0,"-7"27"0,-1 12 0,-7 25 0,4-3 0,-3 25 0,1 5 0,-1 0 0,0 9 0,1 5 0,4-22 0,2-5 0,-3 20 0,-3 12 0,5-65 0</inkml:trace>
</inkml:ink>
</file>

<file path=ppt/ink/ink5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5:41:45.912"/>
    </inkml:context>
    <inkml:brush xml:id="br0">
      <inkml:brushProperty name="width" value="0.05" units="cm"/>
      <inkml:brushProperty name="height" value="0.05" units="cm"/>
      <inkml:brushProperty name="color" value="#004F8B"/>
    </inkml:brush>
  </inkml:definitions>
  <inkml:trace contextRef="#ctx0" brushRef="#br0">2 9 24575,'-2'-8'0,"4"38"0,0-12 0,3 33 0,0-24 0,5 16 0,13 44 0,0-15 0,-1 5 0,-8-48 0,-10-26 0</inkml:trace>
</inkml:ink>
</file>

<file path=ppt/ink/ink5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5:41:46.041"/>
    </inkml:context>
    <inkml:brush xml:id="br0">
      <inkml:brushProperty name="width" value="0.05" units="cm"/>
      <inkml:brushProperty name="height" value="0.05" units="cm"/>
      <inkml:brushProperty name="color" value="#004F8B"/>
    </inkml:brush>
  </inkml:definitions>
  <inkml:trace contextRef="#ctx0" brushRef="#br0">1 1 24575,'33'20'0,"-2"1"0</inkml:trace>
</inkml:ink>
</file>

<file path=ppt/ink/ink5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5:41:46.332"/>
    </inkml:context>
    <inkml:brush xml:id="br0">
      <inkml:brushProperty name="width" value="0.05" units="cm"/>
      <inkml:brushProperty name="height" value="0.05" units="cm"/>
      <inkml:brushProperty name="color" value="#004F8B"/>
    </inkml:brush>
  </inkml:definitions>
  <inkml:trace contextRef="#ctx0" brushRef="#br0">23 1 24575,'-11'34'0,"7"-10"0,-4 41-1676,8-20 1676,0 4 543,2 23-543,2-14 0,1 4 138,-2 6 1,12-2-139,48-4 0,7-10 0,-19 3 0,14-58 0,1-1 0</inkml:trace>
</inkml:ink>
</file>

<file path=ppt/ink/ink5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5:41:46.517"/>
    </inkml:context>
    <inkml:brush xml:id="br0">
      <inkml:brushProperty name="width" value="0.05" units="cm"/>
      <inkml:brushProperty name="height" value="0.05" units="cm"/>
      <inkml:brushProperty name="color" value="#004F8B"/>
    </inkml:brush>
  </inkml:definitions>
  <inkml:trace contextRef="#ctx0" brushRef="#br0">19 106 24575,'-14'-5'0,"9"2"0,19-5 0,5 4 0,18-3 0,10-2 0,7 1 0,6-1 0,-6 0 0,1-1 0,8 0 0,-3 1 0,15-5 0</inkml:trace>
</inkml:ink>
</file>

<file path=ppt/ink/ink5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5:41:57.645"/>
    </inkml:context>
    <inkml:brush xml:id="br0">
      <inkml:brushProperty name="width" value="0.05" units="cm"/>
      <inkml:brushProperty name="height" value="0.05" units="cm"/>
      <inkml:brushProperty name="color" value="#004F8B"/>
    </inkml:brush>
  </inkml:definitions>
  <inkml:trace contextRef="#ctx0" brushRef="#br0">1 14 24575,'3'0'0,"1"0"0,-2 0 0,3 0 0,-2-1 0,5-2 0,-6 2 0,4-2 0,-4 1 0,4 1 0,-1-1 0,2 1 0,-4 1 0,-5 0 0,4 4 0,-4-2 0,3 4 0</inkml:trace>
</inkml:ink>
</file>

<file path=ppt/ink/ink5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5:41:58.464"/>
    </inkml:context>
    <inkml:brush xml:id="br0">
      <inkml:brushProperty name="width" value="0.05" units="cm"/>
      <inkml:brushProperty name="height" value="0.05" units="cm"/>
      <inkml:brushProperty name="color" value="#004F8B"/>
    </inkml:brush>
  </inkml:definitions>
  <inkml:trace contextRef="#ctx0" brushRef="#br0">82 131 24575,'1'-23'0,"1"10"0,-1-9 0,2 7 0,-2 8 0,0-6 0,1 6 0,1-5 0,0 3 0,0-1 0,-2 10 0,-2 6 0,-1 3 0,-1 3 0,-13 52 0,-3 9 0,8-21-775,-8 23 1,4-4 774,13-42 0,-1 43 0,1-11 0,-2 32 0,2-47 0,0-11 0,1-24 0,4 8 0,0-10 0,3 7 0</inkml:trace>
</inkml:ink>
</file>

<file path=ppt/ink/ink5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5:41:58.965"/>
    </inkml:context>
    <inkml:brush xml:id="br0">
      <inkml:brushProperty name="width" value="0.05" units="cm"/>
      <inkml:brushProperty name="height" value="0.05" units="cm"/>
      <inkml:brushProperty name="color" value="#004F8B"/>
    </inkml:brush>
  </inkml:definitions>
  <inkml:trace contextRef="#ctx0" brushRef="#br0">0 52 24575,'44'3'0,"-17"-3"0,31 4 0,8-6 0,-21 0 0,27-3 0,-14 0 0,33-8 0,-6 0 0,-32 4 0,-5 2 0,-6 4 0,-15 4 0,-30 12 0,-4 1 0</inkml:trace>
</inkml:ink>
</file>

<file path=ppt/ink/ink5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5:41:37.827"/>
    </inkml:context>
    <inkml:brush xml:id="br0">
      <inkml:brushProperty name="width" value="0.05" units="cm"/>
      <inkml:brushProperty name="height" value="0.05" units="cm"/>
      <inkml:brushProperty name="color" value="#004F8B"/>
    </inkml:brush>
  </inkml:definitions>
  <inkml:trace contextRef="#ctx0" brushRef="#br0">49 1 24575,'2'3'0,"1"-1"0,-2-2 0,-2 2 0,1-1 0,-2 6 0,-9 5 0,-5-3 0,-9 5 0</inkml:trace>
</inkml:ink>
</file>

<file path=ppt/ink/ink5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5:41:39.994"/>
    </inkml:context>
    <inkml:brush xml:id="br0">
      <inkml:brushProperty name="width" value="0.05" units="cm"/>
      <inkml:brushProperty name="height" value="0.05" units="cm"/>
      <inkml:brushProperty name="color" value="#004F8B"/>
    </inkml:brush>
  </inkml:definitions>
  <inkml:trace contextRef="#ctx0" brushRef="#br0">209 87 24575,'-10'16'0,"0"3"0,-19 48 0,13-29 0,-13 38 0,12-27 0,-4 42 0,0 4 0,1-17-1191,0 15 1,5-19 1190,15-65 568,13-29-568,-5 6 0,11-26 0,-3-4 0,3-15 0,3-16 0,-1 6 0,-3 14 0,0 0 0,2-12 0,2-8 0,-2 11 0,6-19 0,-17 56 0,8-18 1813,-1 88-1813,-7-16 0,4 18 0,0 11 0,-3 6 0,-1 3 0,0-1 0,0 3 0,2 28 0,-2-1 0,-3-33 0,-4-3 0,-6 1 0,-3-5 0,-5-2 0,-15-27 0</inkml:trace>
</inkml:ink>
</file>

<file path=ppt/ink/ink5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5:41:41.380"/>
    </inkml:context>
    <inkml:brush xml:id="br0">
      <inkml:brushProperty name="width" value="0.05" units="cm"/>
      <inkml:brushProperty name="height" value="0.05" units="cm"/>
      <inkml:brushProperty name="color" value="#004F8B"/>
    </inkml:brush>
  </inkml:definitions>
  <inkml:trace contextRef="#ctx0" brushRef="#br0">1 599 24575,'71'10'0,"-33"-5"0,29-7 0,-42-4 0,29-26 0,4-6 0,-13 7 0,14-8 0,-2-10 0,-34-5 0,-9 2 0,7 0 0,-7 0 0,-6 3 0,-13 19 0,-4 9 0,1 19 0,-2 19 0,5 20 0,1 0 0,2-6 0,4 62 0,4 11 0,-1-30-301,1 28 1,3-5 300,5-52 0,15 1 0,3-1 0,-3 2 0,32 24 0,-48-68 0,19-18 0,-11-20 0,-14-19 0,-6-4 0,-2-5 0,-10 11 0,-4 5 0,-5 19 0,-27-11 0,8 9 0,-6 1 601,22 19-601,14 9 0,10 7 0,25 8 0,15-1 0,23-27 0,4-9 0,-6 3 0,-3-9 0,-5-5 0,-19-6 0,-8-4 0,-2-3 0,11-22 0,-14 1 0,-6 4 0,-11 22 0,-11 11 0,0 60 0,-3 17 0,11 18 0,5 27 0,2 3 0,-1-19-2331,-2-23 0,1 0 2331,0 21 0,2 17 0,1-4 0,3-28 0,12-22-974,32-48 0,6-11 974,-12 11-14,12-20 1,-9-10 13,-37-15 0,-10 0 0,-3-2 0,-4-24 4079,-27 56-4079,14 33 0,7 54 0,12 10 0,10-33 0,18 29 0,-18-51 2517,29-3-2517,-1-30 41,30-38-41,-25-19 0,-21 21 0,1 4 0,21 7 0,26 84 0,-31-3 0,-16 11 0,-6 2 0,-11-2 0,1 29 0,-5-22 0,-5 9 0,-8-58 0,-2-6 0,-3-27 0,11-42 0,9-28 0,-2 14 0,-3-10 0,2 10 0,3-15 0,2 23 0,7 23 0,-20 20 0,3-3 0,-21 26 0</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4:29:58.603"/>
    </inkml:context>
    <inkml:brush xml:id="br0">
      <inkml:brushProperty name="width" value="0.05" units="cm"/>
      <inkml:brushProperty name="height" value="0.05" units="cm"/>
      <inkml:brushProperty name="color" value="#004F8B"/>
    </inkml:brush>
  </inkml:definitions>
  <inkml:trace contextRef="#ctx0" brushRef="#br0">1 28 24575,'4'-11'0,"3"1"0,65 3 0,-32 7 0,51 6 0,-31 16 0,8 9 0,-7 7 0,12 11 0,-9-5 0,-22-17 0,0 2 0,18 15 0,6 8 0,-19-19 0,-29-25 0,6 3 0,-18-21 0</inkml:trace>
</inkml:ink>
</file>

<file path=ppt/ink/ink5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5:41:41.580"/>
    </inkml:context>
    <inkml:brush xml:id="br0">
      <inkml:brushProperty name="width" value="0.05" units="cm"/>
      <inkml:brushProperty name="height" value="0.05" units="cm"/>
      <inkml:brushProperty name="color" value="#004F8B"/>
    </inkml:brush>
  </inkml:definitions>
  <inkml:trace contextRef="#ctx0" brushRef="#br0">0 0 24575,'51'2'0,"0"0"0,7 1 0,21 1 0,0 0-4214,-14 0 4214,-15-1 0,2 0 0,28-1 0,-18-2 0,17-1 0</inkml:trace>
</inkml:ink>
</file>

<file path=ppt/ink/ink5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5:41:42.494"/>
    </inkml:context>
    <inkml:brush xml:id="br0">
      <inkml:brushProperty name="width" value="0.05" units="cm"/>
      <inkml:brushProperty name="height" value="0.05" units="cm"/>
      <inkml:brushProperty name="color" value="#004F8B"/>
    </inkml:brush>
  </inkml:definitions>
  <inkml:trace contextRef="#ctx0" brushRef="#br0">96 32 24575,'-41'78'0,"9"-35"0,50 16 0,-3-41 0,42 20 0,-33-20 0,29 13 0,-44-27 0,-1 0 0,-2-2 0,-6-2 0,-31-8 0,13 6 0,-25-5 0,15 15 0,-22 31 0,13 11 0,32 21 0,12 4 0,5-8-668,14-6 0,6-12 668,-1-35 0,2-2 0,49-22 0,9-13 0,-8-10 0,5 9 0,-3-14 0,-41-31 0,-15-3 0,-2 5-284,-2-2 1,-5 0 283,-14-5 0,-8 23 0,-2-2 0,0-11 0,-5 24 0,-23 85 0,17-34-170,2 59 1,9 12 169,8-33 0,20 44 0,4 5 0,-4-23 0,4 18 0,5-10 0,-1-54 0,49-17 0,-28-3 0,32-20 0,-23-36 0,-36-19 0,-7-19 0,1 12 0,19-10 278,-16-33 1,-18 35-279,-46 166 0,27-44-735,-10 53 735,26-63 1619,23 39-1619,2-29 0,24-4 0,10-8 0,29-28 0,-18-13 0,-3-7 0,4-22 0,-15-14 0</inkml:trace>
</inkml:ink>
</file>

<file path=ppt/ink/ink5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5:41:42.889"/>
    </inkml:context>
    <inkml:brush xml:id="br0">
      <inkml:brushProperty name="width" value="0.05" units="cm"/>
      <inkml:brushProperty name="height" value="0.05" units="cm"/>
      <inkml:brushProperty name="color" value="#004F8B"/>
    </inkml:brush>
  </inkml:definitions>
  <inkml:trace contextRef="#ctx0" brushRef="#br0">74 196 24575,'-34'58'0,"0"1"0,29 16 0,13 9 0,6-17 0,13-12 0,18 29 0,13-24 0,15-101 0,-2-27 0,-4 19-2938,5-22 1,-13-4 2937,-48 20 773,-7-14 1,-3-5-774,-5-22 0,2 11 0,-4 30 0,-20 147 0,19-52-464,-2 42 0,4 2 464,13-35 0,16 44 0,2 5 0,-5-23 0,6 20 0,-2-13 0,-14-59 0,4-7 0,-8-11 0,2-7 0</inkml:trace>
</inkml:ink>
</file>

<file path=ppt/ink/ink5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5:41:43.103"/>
    </inkml:context>
    <inkml:brush xml:id="br0">
      <inkml:brushProperty name="width" value="0.05" units="cm"/>
      <inkml:brushProperty name="height" value="0.05" units="cm"/>
      <inkml:brushProperty name="color" value="#004F8B"/>
    </inkml:brush>
  </inkml:definitions>
  <inkml:trace contextRef="#ctx0" brushRef="#br0">0 148 24575,'86'-27'0,"0"-1"0,0 0 0,-7 1 0,-2 1 0,-21 15 0,-24 22 0,28 55 0,-32-13-2660,16 30 2660,-39-31 0,-17 46 0,8-52-8,-4 7 1,1-5-1,7-30 1,-1 7-1</inkml:trace>
</inkml:ink>
</file>

<file path=ppt/ink/ink5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5:41:43.240"/>
    </inkml:context>
    <inkml:brush xml:id="br0">
      <inkml:brushProperty name="width" value="0.05" units="cm"/>
      <inkml:brushProperty name="height" value="0.05" units="cm"/>
      <inkml:brushProperty name="color" value="#004F8B"/>
    </inkml:brush>
  </inkml:definitions>
  <inkml:trace contextRef="#ctx0" brushRef="#br0">17 28 24575,'-10'-16'0,"4"5"0,7 10 0,6 7 0,24 18 0,-8-5 0,19 13 0</inkml:trace>
</inkml:ink>
</file>

<file path=ppt/ink/ink5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5:41:44.100"/>
    </inkml:context>
    <inkml:brush xml:id="br0">
      <inkml:brushProperty name="width" value="0.05" units="cm"/>
      <inkml:brushProperty name="height" value="0.05" units="cm"/>
      <inkml:brushProperty name="color" value="#004F8B"/>
    </inkml:brush>
  </inkml:definitions>
  <inkml:trace contextRef="#ctx0" brushRef="#br0">108 328 24575,'-60'77'0,"12"-9"0,48-41 0,3 0 0,16 33 0,-7-28 0,19 36 0,-9-40 0,-5-15 0,-11-51 0,-12-15 0,-4-21 0,4 25 0,6-3 0,24-8 0,9 1 0,2 4 0,-1-1 0,5 20 0,4 83 0,-5 22 0,-11-19 0,6 18 0,-5 1 0,-23-13 0,5 29 0,3-20 0,23-13 0,4-71 0,-1-25 0,0-11 0,-8 2 0,-2-2 0,3-7 0,-3 5 0,3 5 0,-4 74 0,-3 27 0,29-6 0,7-4 0,-4-9 0,0-14 0,0-11 0,-1-30 0,-9-13 0,-1-9 0,-8 3 0,-7-7 0,0-40 0,-16-2 0,-18 41 0,-13 6 0,-18-3 0,-5 21 0,-3 56 0,29 24 0,14 10 0,11-9 0,10 1 0,23 29 0,5 0 0,-14-27 0,-3-2 0,1 8 0,-10-1 0,-27 10 0,-66-11 0,-1-49 0,0-5 0,30-25 0</inkml:trace>
</inkml:ink>
</file>

<file path=ppt/ink/ink5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5:41:44.879"/>
    </inkml:context>
    <inkml:brush xml:id="br0">
      <inkml:brushProperty name="width" value="0.05" units="cm"/>
      <inkml:brushProperty name="height" value="0.05" units="cm"/>
      <inkml:brushProperty name="color" value="#004F8B"/>
    </inkml:brush>
  </inkml:definitions>
  <inkml:trace contextRef="#ctx0" brushRef="#br0">38 306 24575,'-20'-2'0,"3"0"0,22-1 0,10 2 0,52 1 0,-6 1-1701,8-4 0,29-2 1,12-1-1,-3 0 1,-20 1 1700,4 0 0,1 0-160,-8-1 0,17 0 0,5-1 1,-8 0-1,-19 2 160,-8-1 0,-7-1-145,9-2 0,7-1 0,-9-1 145,-9-2 0,-4-1 0,39-1 0,-36-3 0,-121-12 0,-29 3 0,29 8 0,-26-5 0,4 3 0,43 15 0,67 4 0,34 7 0,25 2 0,-19 12 0,8 8 0,-14-2 0,-4 4 2661,17 6 0,-19 4-2661,-66-4 3619,-38 34-3619,16-26 0,-1 2 0,-3 2 0,1-2 0,-12 19 0,28-28 0</inkml:trace>
</inkml:ink>
</file>

<file path=ppt/ink/ink5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5:43:42.582"/>
    </inkml:context>
    <inkml:brush xml:id="br0">
      <inkml:brushProperty name="width" value="0.05" units="cm"/>
      <inkml:brushProperty name="height" value="0.05" units="cm"/>
      <inkml:brushProperty name="color" value="#004F8B"/>
    </inkml:brush>
  </inkml:definitions>
  <inkml:trace contextRef="#ctx0" brushRef="#br0">1 1 24575,'3'5'0,"1"2"0,0 2 0,4 41 0,-1 10 0,-3-12-1056,3 17 0,-2-2 1056,-6-20 0,-2 4-958,2 15 0,-2 32 1,1 18-1,-1 5 1,1-8-1,1-22 958,0 12 0,0 1-386,0-27 0,-1 16 1,0 9-1,0 1 1,1-4-1,0-12 1,1-18 385,3-2 0,1-8-69,2 29 1,0 5 68,0 3 0,0 1 0,0 7 0,-1-7 0,-2 3 0,-4-52 0,-5-57 0</inkml:trace>
</inkml:ink>
</file>

<file path=ppt/ink/ink5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5:43:44.285"/>
    </inkml:context>
    <inkml:brush xml:id="br0">
      <inkml:brushProperty name="width" value="0.05" units="cm"/>
      <inkml:brushProperty name="height" value="0.05" units="cm"/>
      <inkml:brushProperty name="color" value="#004F8B"/>
    </inkml:brush>
  </inkml:definitions>
  <inkml:trace contextRef="#ctx0" brushRef="#br0">1 258 24575,'5'-4'0,"0"1"0,19-4 0,-11 2 0,18-3 0,-5 4 0,45-5 0,6 2 0,9-1 0,-28 5 0,3 0 0,-1 2 0,3 0 0,19 0 0,13-2 0,-18 1 0,13 0 0,5-1 0,-2 0 0,-11 0 0,0 0 0,-7 0 0,6-1 0,8 0 0,5 0 0,5 0 0,2-1 0,-6 1 0,7-1 0,0 0 0,-8 1 0,-12 0-3392,10 1 0,-1-1 3392,-9 1 0,16-1 0,5 0 0,-10 1 0,-21 1 0,-20 2 0,-3 0 0,35-1 0,16 0 0,2-1 0,-24 0 0,1 0 0,1 0 0,-1 0-1047,-2 0 0,0 0 0,-2 0 0,-2 0 1047,14-1 0,-3 0 0,-20 0 0,-15-1-935,47-11 935,-42 8 3970,28-8-3970,-65 11 0,-2 1 0,32-10 5526,-28 9-5526,21-7 1970,-36 10-1970,-2 2 441,0 0-441,2 13 0,-2-6 0,4 10 0,-3-7 0,13 38 0,-2 4 0,4 14 0,-6-11 0,0 17 0,1 19 0,-2-13 0,2 15-491,-2-13 0,3 13 1,-5-17 490,-2-8 0,-3-2 0,0 3 0,1 18-115,-2-13 0,-2 13 1,1-9 114,0-19 0,-1 0 0,0 9 0,-1 7 0,1-7 0,0-8 0,0-6 0,-1 34 0,0-13 0,0-13 0,0-1 0,0 9-326,0-12 1,-1-12 325,-1-38 1395,-2 11-1395,2-12 358,-2 7-358,3-15 0,-4 1 0,-4-2 714,-28-1-714,-8 0 0,-15 1 0,-4 0 0,-4 1-1696,-9 0 0,-27 1 0,-3 0 0,21-1 1696,25 1 0,1-1 0,-15 1 0,-16-1 0,2 1 0,21 0 0,-5 2 0,12 0 0,-12 2 0,3 0 0,-14 1 0,-5 2 0,3-2 0,-12 2 0,-2-1 0,9 0-156,11 0 1,6-1-1,-6 0 156,-4 0 0,-8 1 0,1 0 0,6-1 0,6-1 0,5 0 0,-5 0 0,-7 2 0,-8 0 0,3 1 0,10-2 1015,-9 2 0,7-1-1015,12-1 0,-1 1 0,11 0 0,-17 2-100,10-2 1,-3 1 99,15-3 0,0 1 0,-30 2 0,8-1 0,25-4 531,-6 1-531,33-2 0,-34 3 0,17-2 0,-16 1 0,-37-22 0,58 6 0,-55-17 0</inkml:trace>
</inkml:ink>
</file>

<file path=ppt/ink/ink5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5:43:48.799"/>
    </inkml:context>
    <inkml:brush xml:id="br0">
      <inkml:brushProperty name="width" value="0.05" units="cm"/>
      <inkml:brushProperty name="height" value="0.05" units="cm"/>
      <inkml:brushProperty name="color" value="#004F8B"/>
    </inkml:brush>
  </inkml:definitions>
  <inkml:trace contextRef="#ctx0" brushRef="#br0">47 138 24575,'-2'22'0,"1"1"0,1 6 0,1 24 0,2 9 0,0-13 0,0 4 0,2 14 0,0 7 0,1-7 0,-2-14 0,1-4 0,1 10 0,-1-6 0,0-11 0,-1 10 0,0-16 0,-20-56 0,8-2 0,-14-48 0,7 22 0,3-4 0,1-6 0,0 6 0,4-5 0,8-21 0,6-10 0,1 11 0,-4 24 0,3 3 0,13-32 0,5 11 0,2 41 0,27-6 0,-6 17 0,4 2 0,-19 31 0,-11 49 0,-11-4 0,-23 23 0,-8 1 0,-5-11 0,1-16 0,-4-4 0,-11-11 0,22-24 0,-15 13 0,16-18 0,4-4 0,-4 3 0,5-4 0</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4:29:58.819"/>
    </inkml:context>
    <inkml:brush xml:id="br0">
      <inkml:brushProperty name="width" value="0.05" units="cm"/>
      <inkml:brushProperty name="height" value="0.05" units="cm"/>
      <inkml:brushProperty name="color" value="#004F8B"/>
    </inkml:brush>
  </inkml:definitions>
  <inkml:trace contextRef="#ctx0" brushRef="#br0">1 4 24575,'-1'-3'0,"3"2"0,35 32 0,-17-11 0,26 23 0,-16-10 0,1 16 0,0 2 0,3 3 0,-6-4 0,-4-3 0,-15-12 0,-7-22 0,1 5 0</inkml:trace>
</inkml:ink>
</file>

<file path=ppt/ink/ink5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5:43:49.183"/>
    </inkml:context>
    <inkml:brush xml:id="br0">
      <inkml:brushProperty name="width" value="0.05" units="cm"/>
      <inkml:brushProperty name="height" value="0.05" units="cm"/>
      <inkml:brushProperty name="color" value="#004F8B"/>
    </inkml:brush>
  </inkml:definitions>
  <inkml:trace contextRef="#ctx0" brushRef="#br0">10 114 24575,'-5'-1'0,"1"-1"0,3 1 0,4-7 0,-1 5 0,9-8 0,43-4 0,-23 5 0,37-7 0,-38 10 0,15-6 0,-9 2 0,10-3 0</inkml:trace>
</inkml:ink>
</file>

<file path=ppt/ink/ink5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5:43:49.905"/>
    </inkml:context>
    <inkml:brush xml:id="br0">
      <inkml:brushProperty name="width" value="0.05" units="cm"/>
      <inkml:brushProperty name="height" value="0.05" units="cm"/>
      <inkml:brushProperty name="color" value="#004F8B"/>
    </inkml:brush>
  </inkml:definitions>
  <inkml:trace contextRef="#ctx0" brushRef="#br0">235 9 24575,'-1'-6'0,"-7"3"0,3 5 0,-6 6 0,5 6 0,-12 31 0,-3 6 0,1-4 0,-4 12 0,-2 6 0,7-14 0,3-4 0,-12 34 0,-3 11 0,44-113 0,-6 6 0,26-75 0,-26 68 0,3-12 0,-10 32 0,0 1 0,-1 0 0,-1 1 0,0 0 0,0 1 0,0-1 0,-1 1 0,2-1 0,-2 1 0,2 0 0,-14 7 0,6-4 0,-10 5 0,9-6 0</inkml:trace>
</inkml:ink>
</file>

<file path=ppt/ink/ink5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5:43:50.721"/>
    </inkml:context>
    <inkml:brush xml:id="br0">
      <inkml:brushProperty name="width" value="0.05" units="cm"/>
      <inkml:brushProperty name="height" value="0.05" units="cm"/>
      <inkml:brushProperty name="color" value="#004F8B"/>
    </inkml:brush>
  </inkml:definitions>
  <inkml:trace contextRef="#ctx0" brushRef="#br0">0 429 24575,'17'-5'0,"-1"0"0,-4-1 0,27-24 0,3-5 0,-9 6 0,10-8 0,-3-1 0,-15 2 0,18-48 0,-20 40 0,11-29 0,-31 66 0,12 50 0,-7-18 0,10 42-825,-9-31 825,1 4-1628,3 27 0,5 30 1,0 4-1,-4-19 1628,-3-26 0,0 0 0,3 24 0,5 20 0,-3-6 0,-6-30 0,-9-33 0,-19 5 0,6-16 0,-16-1 552,12-21-552,-2-1 0,-49-11 0,33 6 6784,-56-12-6784,38 8 0,2 1 0,10 2 0,25 4 0,6 2 0,5 1 0,62-17 0,30-5 0,-11 5 0,10-5 0,6 0 0,-23 10 0,-9 3 0,-6 2 0,-3 0 0,-4 0 0,-15 5 0,4-2 0,-9 3 0,-4-1 0,-18 4 0,42-12 0,-25 5 0,36-11 0</inkml:trace>
</inkml:ink>
</file>

<file path=ppt/ink/ink5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5:43:51.567"/>
    </inkml:context>
    <inkml:brush xml:id="br0">
      <inkml:brushProperty name="width" value="0.05" units="cm"/>
      <inkml:brushProperty name="height" value="0.05" units="cm"/>
      <inkml:brushProperty name="color" value="#004F8B"/>
    </inkml:brush>
  </inkml:definitions>
  <inkml:trace contextRef="#ctx0" brushRef="#br0">1 290 24575,'13'41'0,"-2"1"0,-4-6 0,1 6 0,5 24 0,1 7 0,7 22 0,-6-23 0,3 11 0,-2-12 0,2 8-1191,-4-20 0,-2-9 1191,-8-32 761,1 0-761,-10-38 0,-15-66 0,-5-16 0,14 51 0,-1-1-958,-5-22 0,-2-8 0,3 15 958,5 9 0,2-14 0,1-2 0,2 2 0,-4-4 0,16 2 0,46 28 0,7 11 0,-10-8 0,15 10 0,0 15 0,-18 38 1020,22 51-1020,-20-4 0,1 15 0,-64-20 0,-12-4 0,3-18 0,-6 7 0,-3-2 0,-3-18 3475,-26 23-3475,18-6 0,-5 3 0,39-23 0</inkml:trace>
</inkml:ink>
</file>

<file path=ppt/ink/ink5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5:43:51.745"/>
    </inkml:context>
    <inkml:brush xml:id="br0">
      <inkml:brushProperty name="width" value="0.05" units="cm"/>
      <inkml:brushProperty name="height" value="0.05" units="cm"/>
      <inkml:brushProperty name="color" value="#004F8B"/>
    </inkml:brush>
  </inkml:definitions>
  <inkml:trace contextRef="#ctx0" brushRef="#br0">0 133 24575,'52'-22'0,"-1"-1"0,-7 2 0,15 0 0,-1 3 0,-24 8 0,-2 1 0,-1 0 0</inkml:trace>
</inkml:ink>
</file>

<file path=ppt/ink/ink5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5:43:52.257"/>
    </inkml:context>
    <inkml:brush xml:id="br0">
      <inkml:brushProperty name="width" value="0.05" units="cm"/>
      <inkml:brushProperty name="height" value="0.05" units="cm"/>
      <inkml:brushProperty name="color" value="#004F8B"/>
    </inkml:brush>
  </inkml:definitions>
  <inkml:trace contextRef="#ctx0" brushRef="#br0">1 197 24575,'1'-25'0,"3"1"0,49-35 0,-21 31-1816,40-23 1816,-33 42 293,45 30 0,-2 25-293,-58 14 0,-4 4 0,54-9 0,-15 5 100,-69 4 0,-27 8 1,-1-12-101,-17 10 0,14-21 0,3-5 0,12-11 0,31-34 929,3-1-929,14-4 0,40-9 0,28-5 0,-13 2 0,15-4 0,-20 6 0,19-4 0,-3 0 0,-24 6 0,-10 3-468,0 0 0,-4 1 468,-27 5 0,16-5 0,-19 5 0,9-4 0,-46-4 0,3 6 0,-20-8 0</inkml:trace>
</inkml:ink>
</file>

<file path=ppt/ink/ink5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5:43:57.288"/>
    </inkml:context>
    <inkml:brush xml:id="br0">
      <inkml:brushProperty name="width" value="0.05" units="cm"/>
      <inkml:brushProperty name="height" value="0.05" units="cm"/>
      <inkml:brushProperty name="color" value="#004F8B"/>
    </inkml:brush>
  </inkml:definitions>
  <inkml:trace contextRef="#ctx0" brushRef="#br0">1 270 24575,'2'-3'0,"0"1"0,0 2 0,-1 0 0,8-14 0,-4 7 0,5-11 0,-6 10 0,40-44 0,-23 32 0,31-35 0,-32 43 0,35-15 0,-6 9 0,29-7 0,-26 17 0,-1 33 0,-31-5 0,-2 18 0,-39 16 0,9-29 0,-14 25 0,11-30 0,-2 1 0,-1 0 0,-18 16 0,-4 3 0,1-1 0,1-1 0,3-5 0,18-16 0,8-9 0,6-5 0,-1 1 0,66-21 0,-35 11 0,48-12 0,-51 15 0,1 1 0,23 7 0,6 6 0,19 25 0,-14-8 0,-9 7 0,-19 55 0,-36-42 0,-13 2 0,-33 20 0,-8-5 0,-4 7-882,9-27 0,5-11 882,28-25 0,-31 0 0,15-11 0,-23-63 0,42 25 0,7-48 0</inkml:trace>
</inkml:ink>
</file>

<file path=ppt/ink/ink5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5:43:57.885"/>
    </inkml:context>
    <inkml:brush xml:id="br0">
      <inkml:brushProperty name="width" value="0.05" units="cm"/>
      <inkml:brushProperty name="height" value="0.05" units="cm"/>
      <inkml:brushProperty name="color" value="#004F8B"/>
    </inkml:brush>
  </inkml:definitions>
  <inkml:trace contextRef="#ctx0" brushRef="#br0">714 30 24575,'-9'-14'0,"-2"2"0,0 9 0,-45 16 0,-10 8 0,14-2-1330,-17 6 0,2 2 1330,30 1 0,-14 21 0,0 5 0,0 2 0,2-1 0,2 5 0,23-15 0,7 4 0,1 28 0,5 5 0,-3-13 0,9 5 0,22 13 0,14 8 0,-2-17 0,12 5 0,6-8 0,4-15 0,-12-47 631,36-18-631,-9-14 0,-16-37 0,-7-11 0,-11 8 0,-13-3 0,-12 4 0,-20 24 0,-34-13 0,-3 15 2029,-30 7-2029,-11 61 0,40-10 0,-19 43 0,75-24 0,-8-8 0,28-4 0</inkml:trace>
</inkml:ink>
</file>

<file path=ppt/ink/ink5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5:43:58.323"/>
    </inkml:context>
    <inkml:brush xml:id="br0">
      <inkml:brushProperty name="width" value="0.05" units="cm"/>
      <inkml:brushProperty name="height" value="0.05" units="cm"/>
      <inkml:brushProperty name="color" value="#004F8B"/>
    </inkml:brush>
  </inkml:definitions>
  <inkml:trace contextRef="#ctx0" brushRef="#br0">105 35 24575,'-10'5'0,"-19"35"0,14-16 0,-15 29 0,21-24 0,3 20 0,3 3 0,0 3 0,4 7 0,2 2 0,10-2 0,17-2 0,4-1 0,-3-6 0,5-9 0,5-16 0,25-62 0,0-31 0,-42-1 0,-7-18 0,-3 9 0,1 15 0,-6 2-894,-9-11 1,-6-5 0,-4 17 893,-9 18 0,-43-30 0,29 46 0,-23 22 0,50 28 0,10 34 0</inkml:trace>
</inkml:ink>
</file>

<file path=ppt/ink/ink5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5:43:58.567"/>
    </inkml:context>
    <inkml:brush xml:id="br0">
      <inkml:brushProperty name="width" value="0.05" units="cm"/>
      <inkml:brushProperty name="height" value="0.05" units="cm"/>
      <inkml:brushProperty name="color" value="#004F8B"/>
    </inkml:brush>
  </inkml:definitions>
  <inkml:trace contextRef="#ctx0" brushRef="#br0">1 46 24575,'14'-3'0,"2"1"0,3 2 0,30-3 0,5 0 0,-2-2-391,6 0 0,-1-1 0,-16-3 0,-1 0 0</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4:29:59.111"/>
    </inkml:context>
    <inkml:brush xml:id="br0">
      <inkml:brushProperty name="width" value="0.05" units="cm"/>
      <inkml:brushProperty name="height" value="0.05" units="cm"/>
      <inkml:brushProperty name="color" value="#004F8B"/>
    </inkml:brush>
  </inkml:definitions>
  <inkml:trace contextRef="#ctx0" brushRef="#br0">57 33 24575,'-21'44'0,"6"-4"0,21-17 0,32 34 0,-18-30 0,24 23 0,-29-41 0,3-24 0,-14 4 0,-27-43 0,-12-7 0,9 23-350,-11-15 0,3 9 350,23 38 0,12 65 0,23 13 0,-2 26 0,16-16 0</inkml:trace>
</inkml:ink>
</file>

<file path=ppt/ink/ink5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5:44:00.074"/>
    </inkml:context>
    <inkml:brush xml:id="br0">
      <inkml:brushProperty name="width" value="0.05" units="cm"/>
      <inkml:brushProperty name="height" value="0.05" units="cm"/>
      <inkml:brushProperty name="color" value="#004F8B"/>
    </inkml:brush>
  </inkml:definitions>
  <inkml:trace contextRef="#ctx0" brushRef="#br0">475 16 24575,'-35'59'0,"-1"0"0,2-5 0,13-6 0,31-8 0,2 0 0,7 21 0,-1 10 0,-16 0 0,-2 0 0,12 1 0,-3-4-501,-16-9 0,-7-15 501,-3-32 0,-59-7 0,40-6 0,-43-7 0,55-5 0,-30-34 0,25 20 0,-20-25 0,32 29 246,1-1-246,4-17 0,25 41 0,-3-19 0,24 45 0,0-2 756,51 21-756,4-10 0,-10-16 0,4-6 0,-27-11 0,0-11 0,5-16 0,4-12 0,-9 2 0,14-14 0,-16-2 0,-12 0 0,-32 20 0,-20-1 0,-12 20 0,-47 83 0,33-30 0,6 8 0,11-2 0,24-19 0,61 11 0,-9-16 0,32-14 0,7-11 0,-38-6 0,-2-7 0,7-6 0,3-5 0,-8 0 0,25-28 0,-39-11 0,-13-2 0,-18 9 0,-32-34 0,-14 92 0,-10 14 0,29 49 0,12 10 0,-2-22-255,7 14 1,8-14 254,2-48-26,35-17 26,-23 4 0,23-14 0,-26 3 0,6-20 0,-7 11 0,-1 8 508,-15 27-508,11 48 27,-1-17-27,28 11 0,-10-39 0,22-51 0,1-17 0,-14 9-206,5-12 1,-5-2 205,-25 9 0,-6 3 0,-1-1 0,4-22 0,-20 70 0,0 25 0,-5 30 0,1 8 0,7 8 0,8 12 0,3 1 0,1 3 0,-1-9 0,8-11 0,14-39 411,63-18-411,-42-12 0,1-2 0,7-2 0,-2-3 0,30-31 0,-37 0 0,2-11 0,-6 1 0,-4-3 0,-3-3 0,6-5 0,3-7 0,-14 8 0,-22-20 0,-70 118 0,29-3 0,-1 19 0,9 3 0,30-4 0,10-2 0,4 2 0,22 34 0,0-6 0,1-4 0,-7-16 0,7 17 0,-51-61 0,-82 2 0,33-9 0,0 0 0,2-4 0,8-9 0,14-3 0,1 0 0,-1-2 0</inkml:trace>
</inkml:ink>
</file>

<file path=ppt/ink/ink5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5:44:00.294"/>
    </inkml:context>
    <inkml:brush xml:id="br0">
      <inkml:brushProperty name="width" value="0.05" units="cm"/>
      <inkml:brushProperty name="height" value="0.05" units="cm"/>
      <inkml:brushProperty name="color" value="#004F8B"/>
    </inkml:brush>
  </inkml:definitions>
  <inkml:trace contextRef="#ctx0" brushRef="#br0">0 64 24575,'19'2'0,"10"-1"0,-11 0 0,10-1 0,-6-1 0,1-1 0,45-6 0,-34 3 0,33-5 0,-45 4 0,5-6 0,-10 3 0,3-5 0</inkml:trace>
</inkml:ink>
</file>

<file path=ppt/ink/ink5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5:44:03.034"/>
    </inkml:context>
    <inkml:brush xml:id="br0">
      <inkml:brushProperty name="width" value="0.05" units="cm"/>
      <inkml:brushProperty name="height" value="0.05" units="cm"/>
      <inkml:brushProperty name="color" value="#004F8B"/>
    </inkml:brush>
  </inkml:definitions>
  <inkml:trace contextRef="#ctx0" brushRef="#br0">0 800 24575,'5'1'0,"1"0"0,44 1 0,-21-1 0,38-1 0,-8-2 0,23-4 0,13-1 0,-30 3 0,3 0 0,11-1-1165,-1 0 1,11-1 0,8 0 0,3-1 0,-2 1 0,-6-1 1164,-1 1 0,-3 0 0,-2 0 0,4 0 0,8-1 0,-10 0 0,6 1 0,4-2 0,4 1 0,0-1 0,-1 0 0,-3 0 0,-4 0 0,-6 1 0,-4-1 0,-2 1 0,-1-1 0,3 0 0,3-1 0,6 0 0,-11 0 0,4 0 0,5 0 0,2-1 0,1 0 0,2 0 0,0-1 0,-1 1 0,-2 0 0,-2 0 0,-3 1 0,14-2 0,-5 1 0,-2 0 0,-1 0 0,0 0 0,3-1 0,3 0 0,6 0 0,-20 1 0,5-1 0,5 0 0,2 0 0,2-1 0,1 0 0,0 0 0,-2 1 0,-1-1 0,-4 1 0,-4 0 0,-6 2 0,-5 0-577,22-3 0,-9 2 0,-6 1 0,-2 0 0,1-1 1,5-1 576,1 0 0,7-1 0,2 0 0,-2-1 0,-5 1 0,-8 0 0,-14 1 0,32-9 0,-19 2-730,-21 5 0,-3 0 730,11-2 0,-12 2 0,-32 5 0,-55 1 0,4 3 0,-47 0 0</inkml:trace>
</inkml:ink>
</file>

<file path=ppt/ink/ink5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5:44:03.601"/>
    </inkml:context>
    <inkml:brush xml:id="br0">
      <inkml:brushProperty name="width" value="0.05" units="cm"/>
      <inkml:brushProperty name="height" value="0.05" units="cm"/>
      <inkml:brushProperty name="color" value="#004F8B"/>
    </inkml:brush>
  </inkml:definitions>
  <inkml:trace contextRef="#ctx0" brushRef="#br0">1 621 24575,'56'-4'0,"13"-1"0,19 0 0,-1 1 0,-19 0 0,-1 0 0,5 0-1076,0 0 0,4 1 1,5-2-1,7 1 1076,-2 0 0,10-1 0,5 1 0,-1-1 0,-6 1 0,-10 0-1981,10 0 0,-11 1 0,11-1 1981,-13 0 0,9 0 0,6 0 0,0 0 0,-4 0 0,-8 0 0,0 1 0,-9 0 0,2 0 0,9-1-300,-6 0 1,7-1 0,5 0 0,3 0 0,1-1 0,-1 0 0,-3-1 299,6 1 0,-3 0 0,-2 0 0,4-2 0,5 0 0,9-2-208,-30 1 1,7-1-1,6-1 1,4 0 0,3-2-1,2 0 1,-1 0 0,0 0-1,-2 0 1,-5 0 0,-4 2-1,-7-1 1,-7 2 207,31-4 0,-13 2 0,-6 0 0,1 0 0,8-3-101,-12 1 0,9-1 0,6-2 0,0-1 0,-4 1 1,-8 1-1,-12 2 0,-17 2 101,3 0 0,-13 1 1148,12-3 1,-2 0-1149,28-5 0,-118 10 0,-28 12 0,-18 3 0,-7 2 0,34-4 0,-1 1 0</inkml:trace>
</inkml:ink>
</file>

<file path=ppt/ink/ink5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5:44:04.003"/>
    </inkml:context>
    <inkml:brush xml:id="br0">
      <inkml:brushProperty name="width" value="0.05" units="cm"/>
      <inkml:brushProperty name="height" value="0.05" units="cm"/>
      <inkml:brushProperty name="color" value="#004F8B"/>
    </inkml:brush>
  </inkml:definitions>
  <inkml:trace contextRef="#ctx0" brushRef="#br0">1 612 24575,'87'-7'0,"0"1"0,0-1 0,0 0 0,8-1 0,3 0-1967,-24 2 1,10-2 0,4 1 0,-3 0 0,-11 0 1221,18-2 0,7-1 745,-29 4 0,13-2 0,10 0 0,6-1 0,3 0 0,-2 1 0,-5-1 0,-8 2-86,7-1 1,-8 1 0,-3-1 0,8 1 0,14-2 85,-25 2 0,9 0 0,9-1 0,6-1 0,5 0 0,2-1 0,1 1 0,-1 0 0,-2 0 0,-5 0 0,-7 1 0,-7 0 0,-10 2-202,25-3 1,-16 2 0,-7 0 0,4 0 0,12-1 201,-11 0 0,10 0 0,5-1 0,4 0 0,1 0 0,-1-1 0,-5 1 0,-7 0 0,-10 1 0,27-4 0,-13 0 0,-5 1 0,2-1 0,3 1 0,-1 0 0,1-1 0,2 0-512,-10 1 0,6-2 0,-2 1 0,-7 0 1,-16 3 511,-4 0 0,-8 1 0,38-5 0,-36 6 639,-84 12 1,-10 2 0,-5 0 0</inkml:trace>
</inkml:ink>
</file>

<file path=ppt/ink/ink5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5:44:08.830"/>
    </inkml:context>
    <inkml:brush xml:id="br0">
      <inkml:brushProperty name="width" value="0.05" units="cm"/>
      <inkml:brushProperty name="height" value="0.05" units="cm"/>
      <inkml:brushProperty name="color" value="#004F8B"/>
    </inkml:brush>
  </inkml:definitions>
  <inkml:trace contextRef="#ctx0" brushRef="#br0">146 225 24575,'-29'37'0,"2"0"0,11-4 0,-3 28 0,3 7 0,2 11 0,-1-12 0,5 2 0,19-7 0,3-10 0,-5-15 0,15 40 0,-20-77 0,6-60 0,-3 13 0,2-9-2262,9-33 1,5-14 0,-2 8 2261,-4 15 0,0 3 0,3-3 0,3-4 0,-2 22-388,1 24 388,1 6 0,35 32 0,3 23 0,-24 70 0,19-56 0,-5 0 0,-43 18 0,-12-4 0,8-24 6592,7 28-6592,-3-13 580,2 17-580,-71-22 0,-15-10 0,25-9 0,-26 9 0,5-14 0,43-38 0,24 14 0,18-15 0,41 11 0,31 6 0,-4 1 0,-2-4 0,2 0-1499,4 1 0,6 0 0,-11 1 1499,-19 3 0,-10 0 0,14-7 0,-21 3 0,31-27 0,-70 18 0,5-3 0,-61 43 0,17 7 0,5 4 4497,26-14-4497,56-28 0,-27 7 0,36-12 0,-12 16 0,-24 3 0,24 4 0,-14 1 0,42 3 0,-6-6 0,-19-4 0,-1-1 0,7-4 0,25 3 0,-18 2 0,8-19 0,0-4 0,-10 5-306,-9-8 1,-14-2 305,-38 12 0,-16-15 0,-1 19 0,10 52 0,5 18 0,-4-10-854,11 23 1,4-2 853,-4-32 0,-10 60 0,0-54 0,-13 11 0,-6-14 0,7-44 557,12-35-557,42-31 0,11 3 0,9-3 0,-5 14 0,2-1 0,15-15 0,-2 1 0,-22 24 0,-5 2 0,-4-1 0,-7 3 0,-10 6 1761,-13 7-1761,-11 21 0,-1 3 0,1 1 0,-15 4 0,11 13 0,-9-4 0,14 9 0,1-10 0,-1 1 0,-8 20 0,5 69 0,5-31 0,-2-14 0,12-3 0,37-12 0,6-12 0,-12-7 0,11 4 0,0-7 0,-10-33 0,-7-23 0,-5-19 0,-53-16 0,-14 0 0,4 6 0,-11 6 0,-4 12 0,5 36 0,-40 14 0,30 0-511,-23 14 511,55-1 0,2 2 0,1 3 0</inkml:trace>
</inkml:ink>
</file>

<file path=ppt/ink/ink5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5:44:09.384"/>
    </inkml:context>
    <inkml:brush xml:id="br0">
      <inkml:brushProperty name="width" value="0.05" units="cm"/>
      <inkml:brushProperty name="height" value="0.05" units="cm"/>
      <inkml:brushProperty name="color" value="#004F8B"/>
    </inkml:brush>
  </inkml:definitions>
  <inkml:trace contextRef="#ctx0" brushRef="#br0">0 1 24575,'7'9'0,"1"4"0,0 6 0,2 29 0,-1 6 0,2 3-674,0 15 0,-2 5 674,-3 15 0,2-5 0,0 1 0,-3-34 0,0-1 0,3 17 0,1-1 0</inkml:trace>
</inkml:ink>
</file>

<file path=ppt/ink/ink5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5:44:09.968"/>
    </inkml:context>
    <inkml:brush xml:id="br0">
      <inkml:brushProperty name="width" value="0.05" units="cm"/>
      <inkml:brushProperty name="height" value="0.05" units="cm"/>
      <inkml:brushProperty name="color" value="#004F8B"/>
    </inkml:brush>
  </inkml:definitions>
  <inkml:trace contextRef="#ctx0" brushRef="#br0">13 8 24575,'-7'38'0,"2"-2"0,19 41 0,-6-38 0,13 38 0,-4-45 0,13 6 0,-1-21 0,-19-60 0,-7-16 0,4 14 0,-14-32 0,-3 8 0,9 54 0,1-8 0,13 20 0,39 19 0,1 10 0,-4 7 0,-2 6 0,8 30 0,-6 1 0,-32 24 0,-16-70 0,-2 30 0,-6-65 0,-5-74 0,8 44 0,1-55 0,20 58 0,51-34 0,-25 27 0,-4 13 0,0 0 0</inkml:trace>
</inkml:ink>
</file>

<file path=ppt/ink/ink5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5:44:10.387"/>
    </inkml:context>
    <inkml:brush xml:id="br0">
      <inkml:brushProperty name="width" value="0.05" units="cm"/>
      <inkml:brushProperty name="height" value="0.05" units="cm"/>
      <inkml:brushProperty name="color" value="#004F8B"/>
    </inkml:brush>
  </inkml:definitions>
  <inkml:trace contextRef="#ctx0" brushRef="#br0">0 203 24575,'12'-8'0,"1"0"0,35-20 0,-23 12 0,32-20 0,-39 21 0,14-15 0,-18 10 0,1-10 0,-43 18 0,-3 19 0,-30 68 0,35-29 0,45 26 0,16-3 0,0-38 0,11 7 0,3-6 0,0-33 0,7-8 0,-1-3 0,-3-4 0</inkml:trace>
</inkml:ink>
</file>

<file path=ppt/ink/ink5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5:44:10.621"/>
    </inkml:context>
    <inkml:brush xml:id="br0">
      <inkml:brushProperty name="width" value="0.05" units="cm"/>
      <inkml:brushProperty name="height" value="0.05" units="cm"/>
      <inkml:brushProperty name="color" value="#004F8B"/>
    </inkml:brush>
  </inkml:definitions>
  <inkml:trace contextRef="#ctx0" brushRef="#br0">9 135 24575,'-4'-7'0,"0"1"0,4 0 0,56-14 0,-24 11-812,45-10 812,-38 15 0,0 0 0,1-1 200,22-1-200,-13-2 0,2-1 0,22-3 0,21-7 0</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4:30:01.359"/>
    </inkml:context>
    <inkml:brush xml:id="br0">
      <inkml:brushProperty name="width" value="0.05" units="cm"/>
      <inkml:brushProperty name="height" value="0.05" units="cm"/>
      <inkml:brushProperty name="color" value="#004F8B"/>
    </inkml:brush>
  </inkml:definitions>
  <inkml:trace contextRef="#ctx0" brushRef="#br0">0 1734 24575,'26'21'0,"-11"-7"0,24 40 0,-21-24 0,20 54 0,-21-46 0,10 31 0,-17-35 0,0 10 0,2-22 0,5-64 0,-8 5 0,2-53 0,-10 34 0,-1 3 0,1-3 0,1-29 0,15 4 0,15 106 0,-4 18 0,0 7 0,-3 0 0,1 0 0,3 7 0,0-9 0,12-19 0,8-43 0,-20-30 0,-5-11 0,13-22 0,-19 8 0,0-12 0,-5 16 0,-2 16 0,0-24 0,0 24 0,-1 70 0,18 28 0,4 6 0,-2-4 0,2 4 0,3-5 0,5-24 0,14-18 0,17-29 0,-33-19 0,-7-12 0,-8-3 0,-9-5 0,-6-25 0,-11 1 0,-7 17 0,-13 22 0,-57 69 0,40-17-407,7 50 1,13 8 406,22-36 0,4 4 0,12-2 0,3-48 0,5-10 0,-4-60 0,-10 29 813,-3 11-813,-1 79 0,10 17 0,8 24 0,30-37 0,0-61 0,-19-15 0,-5-10 0,-10-5 0,-6-3 0,-1-5 0,-9-6 0,-13-3 0,-8-6 0,1 11 0,-4-28 0,-6-1 0,2 13 0,12 58 0,10 81 0,12 12 0,7 13 0,-2-12 0,2 5 0,0-2 0,4 18 0,6-4 0,4-21 0,6-2 0,-6-14 0,2-12 0,7 5 0,2-21 0,-12-86 0,-10-54 0,-1 18 0,12 15 0,-10-17 0,0-19 0,-7 64 0,-11 98 0,-1-13 0,4 20 0,4 5 0,16 21 0,-1-20 0,7-4 0,32-3 0,17-50 0,-45-35 0,-8-13 0,-5 4 0,-4 0 0,15-26 0,-13 70 0,26 77 0,-10-9 0,12-18 0,4-12 0,-3-32 0,23-1 0,-51-35 0,-21-21 0,-63-6 0,-11 1 0,34 2-423,-36 0 0,12 27 423,60 48 0,16 15 0,19-28 0,-1 9 0,25-59 0,0-15 0,-24 31 0,13-25 0,-6 17 0,-30 54 0,15 45 0,-1-3 0,38 9 0,-34-46 0,20-31 846,-22-31-846,28-37 0,4 0 0,1 1 0,-13 47 0,1 15 0,7 36 0,17-21 0,-41 31 0,-29-32 0,-3-42 0,-3 16 0,-5-22 0,-4-10 0,-7 2 0,-3-1 0,2 1 0,-1-1 0,-5-3 0,-1-1 0</inkml:trace>
</inkml:ink>
</file>

<file path=ppt/ink/ink5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5:44:10.903"/>
    </inkml:context>
    <inkml:brush xml:id="br0">
      <inkml:brushProperty name="width" value="0.05" units="cm"/>
      <inkml:brushProperty name="height" value="0.05" units="cm"/>
      <inkml:brushProperty name="color" value="#004F8B"/>
    </inkml:brush>
  </inkml:definitions>
  <inkml:trace contextRef="#ctx0" brushRef="#br0">0 0 24575,'10'5'0,"36"23"0,21 17 0,-6-5 0,-22-14 0,-31-21 0,6 11 0,-8-7 0,5 8 0,-10-10 0,-1 2 0,-1 1 0,-3 1 0,-59 51 0,33-33 0,-9 5 0,1 0 0</inkml:trace>
</inkml:ink>
</file>

<file path=ppt/ink/ink5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5:44:11.442"/>
    </inkml:context>
    <inkml:brush xml:id="br0">
      <inkml:brushProperty name="width" value="0.05" units="cm"/>
      <inkml:brushProperty name="height" value="0.05" units="cm"/>
      <inkml:brushProperty name="color" value="#004F8B"/>
    </inkml:brush>
  </inkml:definitions>
  <inkml:trace contextRef="#ctx0" brushRef="#br0">1 91 24575,'22'-10'0,"2"-1"0,27-2 0,7 1 0,0-1-1900,4 1 0,-1 2 1900,-10 6 0,2 1 0,1 0 0</inkml:trace>
</inkml:ink>
</file>

<file path=ppt/ink/ink5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5:44:13.820"/>
    </inkml:context>
    <inkml:brush xml:id="br0">
      <inkml:brushProperty name="width" value="0.05" units="cm"/>
      <inkml:brushProperty name="height" value="0.05" units="cm"/>
      <inkml:brushProperty name="color" value="#004F8B"/>
    </inkml:brush>
  </inkml:definitions>
  <inkml:trace contextRef="#ctx0" brushRef="#br0">107 97 24575,'-4'-7'0,"0"1"0,-11 32 0,-2 30 0,6 11 0,0 17 0,1-8 0,1-19 0,2-1-1110,0 14 0,1 7 0,2-20 1110,3-22 778,3 31-778,6-64 0,16-75 0,0-32 0,-13 54 0,0-3-1090,5-28 1,2-13 0,-4 21 1089,-6 17 0,2-19 0,0 1 0,-1 24 0,19 80 0,-20 32 774,0 26 0,2 1-774,5-24 0,0-17 0,3 1 0,11 23 3614,32-14-3614,-16-75 0,-1-35 0,-2-12 0,-16 20 0,-1-4 0,3-15 0,2-10 0,-5 14 0,-3 2 0,10-28 0,-31 95 658,7 60-658,4 4 0,9-10 0,8 11 0,-3-9 0,11 24 0,2-16 0,4-14 0,-3-43 0,56-25 0,-5-18 0,-17-23 0,-6-14 0,-32 12 0,-15-3 0,-20-15 0,-17 7 0,-23 16 0,-45 32 0,31 91 0,34-39 0,-12 35 0,27-39 0,8 8 0,5-14 0,28-25 0,-3-26 0,17-31 0,-26 22 0,-3 9 0,-11 22 0,8 12 0,3-4 0,0-2 0,18-13 0,-24 9 0,19 3 0,19 39 0,-23-18 0,24 12 0,-18-49 0,-24 3 0,15-13 0,-8-7 0,-6 32 0,10-11 0,4 82 0,-6 25 0,-5-31-1210,7 24 0,-6-6 1210,-16-49 0,-16 45 0,-5-39 0,-30-14 0,29-37 0,-5-42 0,46 9 0,13-4 0,7-4 0,-4 5 0,5-2 0,7-9 0,6-5 0,-7 9 0,18-16 662,-21 20 1,-12 12-663,-29 33 0,0 22 0,2 9 0,20 57 0,-15-45 0,14 21 0,-22-56 0,7-7 0,1-12 1095,2-1-1095,-8-44 0,-6-7 0,1 30 0,-1-26 0,-4 12 0,1 44 0,2 2 0,0 0 0,61 8 0,-31-2 0,48 5 0,-47-2 0,3 0 0,40 48 0,2 13 0,-22-10-1181,21 12 0,-13-3 1181,-55-28-211,-32 15 211,15-35 0,-24 18 0,23-44 0,-20-50 0,21 14 0,13-27 0,13-4 0,42-6 0,14 16 0,5 9 0,8 18 0,-28 26 0,0 0 0</inkml:trace>
</inkml:ink>
</file>

<file path=ppt/ink/ink5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5:44:13.963"/>
    </inkml:context>
    <inkml:brush xml:id="br0">
      <inkml:brushProperty name="width" value="0.05" units="cm"/>
      <inkml:brushProperty name="height" value="0.05" units="cm"/>
      <inkml:brushProperty name="color" value="#004F8B"/>
    </inkml:brush>
  </inkml:definitions>
  <inkml:trace contextRef="#ctx0" brushRef="#br0">33 2 24575,'-2'-1'0,"-8"6"0,-11 24 0</inkml:trace>
</inkml:ink>
</file>

<file path=ppt/ink/ink5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5:44:14.259"/>
    </inkml:context>
    <inkml:brush xml:id="br0">
      <inkml:brushProperty name="width" value="0.05" units="cm"/>
      <inkml:brushProperty name="height" value="0.05" units="cm"/>
      <inkml:brushProperty name="color" value="#004F8B"/>
    </inkml:brush>
  </inkml:definitions>
  <inkml:trace contextRef="#ctx0" brushRef="#br0">0 351 24575,'18'-64'0,"6"9"0,8 33 0,21 3 0,21-2 0,11 4 0,1 5 0,15 4 0,5 1 0,-1-1 0,-8-1-2458,-9-3 0,-6-2 1,0 1-1,6 2 2160,5 3 0,8 3 0,1 1 0,-6 1 0,-11-1 865,-2 0 0,-10 1 1,-15-1-568,-4-2 373,14 0 0,-24 0 0,-109 2 1,-17 3-1</inkml:trace>
</inkml:ink>
</file>

<file path=ppt/ink/ink5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5:44:15.119"/>
    </inkml:context>
    <inkml:brush xml:id="br0">
      <inkml:brushProperty name="width" value="0.05" units="cm"/>
      <inkml:brushProperty name="height" value="0.05" units="cm"/>
      <inkml:brushProperty name="color" value="#004F8B"/>
    </inkml:brush>
  </inkml:definitions>
  <inkml:trace contextRef="#ctx0" brushRef="#br0">0 326 24575,'6'42'0,"1"3"0,1-1 0,2 5 0,20 17 0,14 17 0,-4-12 0,12 11-1448,-11-14 1,7 11 0,-4-27 1447,2-39 0,2-9 991,27-18-991,-13-27 0,12-20 0,5-7 0,-11 12 0,5-7 0,3-2 0,-1 0 0,-4 3 0,2-2 0,-4 3 0,0 0 0,1-2 0,-8 7 0,0 0 0,0 1 0,1-1 0,-1 0 0</inkml:trace>
</inkml:ink>
</file>

<file path=ppt/ink/ink5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5:43:45.101"/>
    </inkml:context>
    <inkml:brush xml:id="br0">
      <inkml:brushProperty name="width" value="0.05" units="cm"/>
      <inkml:brushProperty name="height" value="0.05" units="cm"/>
      <inkml:brushProperty name="color" value="#004F8B"/>
    </inkml:brush>
  </inkml:definitions>
  <inkml:trace contextRef="#ctx0" brushRef="#br0">17 1 24575,'0'77'0,"2"-2"0,-1-11 0,-1 2-2527,1-13 1,0-2 2526,0 32 0,-1-4 0,0 18-1103,-2-19 1,1 12 0,-1 6 0,0-3-1,0-8 1103,1 6 0,0-8 0,0 8 0,-1-8 0,0 10 0,0 1 0,0-9 0,1-19 0,-1 26-492,4-25 1,2 15 0,0 1-1,-1-15 492,-1-12 0,-1-1-346,4 35 1,0 12 0,-1-36 345,-4-53 263,-2-15 0,-2-8 0,-2-13 0</inkml:trace>
</inkml:ink>
</file>

<file path=ppt/ink/ink5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5:43:46.474"/>
    </inkml:context>
    <inkml:brush xml:id="br0">
      <inkml:brushProperty name="width" value="0.05" units="cm"/>
      <inkml:brushProperty name="height" value="0.05" units="cm"/>
      <inkml:brushProperty name="color" value="#004F8B"/>
    </inkml:brush>
  </inkml:definitions>
  <inkml:trace contextRef="#ctx0" brushRef="#br0">1 185 24575,'12'3'0,"31"0"0,-18-2 0,27 0 0,-23-3 0,26 0 0,29-1 0,14 0 0,-3 0 0,-17 1-647,0-1 1,8 1 646,-21 0 0,18 1 0,12-1 0,10 0 0,5 0 0,0 0 0,-3 0 0,-7 1 0,-13-1 0,-14 2-2049,14-1 1,-16 0 0,11 1 2048,7-1 0,18 1 0,8-1 0,-3 1 0,-13 0 0,-21 0-56,-15 0 0,0 1 56,7 0 0,17-1 0,10 1 0,3 0 0,-3-1 0,-12 0 0,-1 0 0,-8 0 0,0 0 0,8 0-185,0 0 0,8 1 0,4-1 0,1 0 0,-4 0 0,-5-1 185,16-1 0,-3-1 0,-8 0 0,-12 0-1377,-8 1 1,-4-1 1376,19-1 0,8 0 0,-11 0 0,-22 1 0,-3-1 2141,25-2 1,5-1-2142,3-1 0,3-2 0,-24 2 0,3-2 0,-7 1 0,3-1 0,-5-1 58,-9-1 0,-7 0-58,-9 1 1264,-12 4-1264,-23 6 5434,-4 3-5434,-10 11 316,4-5-316,-6 12 0,4 3 0,-7 51 0,-1 11 0,1-8-1473,-2 15 0,2-5 1473,8-31-259,2 34 1,2 14 258,4-19 0,4 8-1128,-1-21 1,3 11-1,0 4 1,1-3 0,-1-12 1127,4 24 0,2-6 0,1-9 0,1 3 0,-2-16 0,0-4 0,-2 6 0,0 4 0,2 23 956,-4-30 0,-2-4-956,-7 3 0,-3-47 404,0 17-404,-3-25 6784,2-6-6784,-6 4 0,-63 0 0,37-5-632,-52 4 632,55-8 0,-20 0 0,-8-1 0,6 0 0,-1 0 0,-13-1 0,0 1 0,20-1 0,-6 1 0,-15 0 0,-20 0 0,-7 0 0,5 0 0,14 0-3288,-4 0 1,-1 1 3287,3-1 0,-18 0 0,-4 0 0,9 1 0,23-1 0,-19 2-1029,8 1 1,-24 1-1,-3-1 1,17 0 1028,11 0 0,1 0 0,-10 0 0,-16 1 0,2-1 0,21 0 0,26 0 0,3 0 0,-17 1 0,-8 0 0,3 1 0,-4-1 0,-6 1-607,7-1 0,-15 0 0,-4 1 1,5-1-1,16 0 607,1-1 0,3 1 0,-21 0 0,-11 0 0,18 0 3034,-3-1-3034,4 0 0,-7-1 0,12 0 0,-5 0 0,9 1 0,-10 0 0,1 0 0,12-1 0,5 1 0,5-1 1597,-34 2 0,16 1-1597,53-3 0,-50 3 0,13 0 0,-22 1 6119,-7-3-6119,2-8 0,-1-3 0,39 3 0,1 0 0,-34-7 0,0-1 0</inkml:trace>
</inkml:ink>
</file>

<file path=ppt/ink/ink5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5:44:15.484"/>
    </inkml:context>
    <inkml:brush xml:id="br0">
      <inkml:brushProperty name="width" value="0.05" units="cm"/>
      <inkml:brushProperty name="height" value="0.05" units="cm"/>
      <inkml:brushProperty name="color" value="#004F8B"/>
    </inkml:brush>
  </inkml:definitions>
  <inkml:trace contextRef="#ctx0" brushRef="#br0">14 1361 24575,'-8'53'0,"3"0"0,8-10 0,25 24 0,17 19 0,6-14 0,11-24 0,4-3-316,-13 26 1,2 11 0,23-33 315,-16-48 0,16-18 0,12-16 0,8-10 0,4-9 0,2-4 0,-2 0 0,-7 2 0,-9 6 0,-13 11-1983,11-5 1,-15 6 0,-1-2 0,14-7 1982,-11 7 0,9-4 0,8-5 0,5-2 0,3-2 0,1-2 0,-2 0 0,-5 1 0,-6 1 0,-9 3 0,8-10 0,-6-1 0,-6 0 0,-4 2 0,-4 4 0,-5 5-403,9-4 0,-9 6 1,8-6 402,-4 4 0,11-9 0,3-3 0,0 2 0,-7 6 0,-12 10-317,9-2 0,-9 9 1,-9 3-1,-3 3 0,33-19 1</inkml:trace>
</inkml:ink>
</file>

<file path=ppt/ink/ink5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5:44:19.912"/>
    </inkml:context>
    <inkml:brush xml:id="br0">
      <inkml:brushProperty name="width" value="0.05" units="cm"/>
      <inkml:brushProperty name="height" value="0.05" units="cm"/>
      <inkml:brushProperty name="color" value="#004F8B"/>
    </inkml:brush>
  </inkml:definitions>
  <inkml:trace contextRef="#ctx0" brushRef="#br0">24 0 24575,'-3'14'0,"0"42"0,2 13 0,-2 7-3409,1 7 0,0 3 3409,-1 3 0,0 3 124,2-13 0,-1 15 0,2 0-124,0-12 0,2-1 0,0 7 0,1-11 0,0 6 0,0 3 0,1-3 0,1-6 0,2 13 0,1-7 0,1-4-188,6 22 1,1-14-1,5-19 1,-6-41-1</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4:30:01.579"/>
    </inkml:context>
    <inkml:brush xml:id="br0">
      <inkml:brushProperty name="width" value="0.05" units="cm"/>
      <inkml:brushProperty name="height" value="0.05" units="cm"/>
      <inkml:brushProperty name="color" value="#004F8B"/>
    </inkml:brush>
  </inkml:definitions>
  <inkml:trace contextRef="#ctx0" brushRef="#br0">208 1 24575,'-6'74'0,"27"-18"0,6-10 0,-7-27 0,40-6 0,-57-37 0,-3-24 0,-7 24 0,-40-5 0,-9 7 0,18 15 0,-19-8 0,4 13 0,25 53 0,7-8 0,-4 14 0</inkml:trace>
</inkml:ink>
</file>

<file path=ppt/ink/ink5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5:44:20.440"/>
    </inkml:context>
    <inkml:brush xml:id="br0">
      <inkml:brushProperty name="width" value="0.05" units="cm"/>
      <inkml:brushProperty name="height" value="0.05" units="cm"/>
      <inkml:brushProperty name="color" value="#004F8B"/>
    </inkml:brush>
  </inkml:definitions>
  <inkml:trace contextRef="#ctx0" brushRef="#br0">182 485 24575,'60'-49'0,"0"0"0,0 0 0,0 1 0,15-13 0,-1 3 0,-6 17-531,-18 28 0,6 8 531,14-3 0,15 0 0,3 0 0,-7 0-2620,-9 2 1,-4 0-1,4 0 2620,6 0 0,5-1 0,2 1 0,0 0-661,5 0 1,4 1 0,-6 0 0,-15 1 660,-14 2 0,-2-1-94,28-2 0,11 0 1,-26 3 93,-37 7 233,1 32-233,-12 29 0,-8 10 0,2 27 0,-2 5 0,-3-17 0,-3-4 0,0-1 131,2 4 0,2 16 1,0-4-1,-1-24-131,6 5-142,-5-17 0,1 11 1,-1-3 141,-1 7 0,-1 4-65,-4-14 1,1 8 0,-4 0-1,-5-8 65,-7 19 0,-23-11 0,-15-32 0,-19-4 0,-8-5 0,4-7 0,-1-4 0,-1-9 0,-15-6 0,12-7 0,-14-4 0,-10-3 0,-5-2 0,-1-2 0,4-1 0,8 1 0,13 0 0,-26-3 0,15-2 0,-10-1 0,16 1 0,-14-1 0,-3-2 0,3 1 0,12 0 0,21 3 3587,-32-11-3587,11-11 0,1-3 0,-4-7 0,16 3 0,1 0 0</inkml:trace>
</inkml:ink>
</file>

<file path=ppt/ink/ink5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5:44:21.031"/>
    </inkml:context>
    <inkml:brush xml:id="br0">
      <inkml:brushProperty name="width" value="0.05" units="cm"/>
      <inkml:brushProperty name="height" value="0.05" units="cm"/>
      <inkml:brushProperty name="color" value="#004F8B"/>
    </inkml:brush>
  </inkml:definitions>
  <inkml:trace contextRef="#ctx0" brushRef="#br0">8 410 24575,'5'11'0,"-3"2"0,0 34 0,-1 14 0,-1 3 0,1 16-361,0-12 0,0-1 361,5 4 89,0-14 0,0 2-89,5 34 0,-12-43 0,1-45 0,-15-65 0,10 23 0,-3-27 0,-1-10 0,2 13 0,2-7-1560,9-12 0,4-16 0,2-2 0,-1 16 1560,-2 5 0,3 4 0,7-11 0,5-5 0,2 26 0,5 34 0,21 15 0,7 7 0,6 14 0,-8-6 0,-3 8 0,-4 42 0,-22 1 0,-40 38 0,-12 6 0,8-15 3117,-18 6 1,-7-11-3118,-2-44 0,-1 0 0,-20 9 0,22-15 0,-1-1 0</inkml:trace>
</inkml:ink>
</file>

<file path=ppt/ink/ink5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5:44:21.184"/>
    </inkml:context>
    <inkml:brush xml:id="br0">
      <inkml:brushProperty name="width" value="0.05" units="cm"/>
      <inkml:brushProperty name="height" value="0.05" units="cm"/>
      <inkml:brushProperty name="color" value="#004F8B"/>
    </inkml:brush>
  </inkml:definitions>
  <inkml:trace contextRef="#ctx0" brushRef="#br0">1 177 24575,'64'-43'0,"24"6"0,2 5 0,-27 12 0,15-3 0,0 1 0</inkml:trace>
</inkml:ink>
</file>

<file path=ppt/ink/ink5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5:44:21.563"/>
    </inkml:context>
    <inkml:brush xml:id="br0">
      <inkml:brushProperty name="width" value="0.05" units="cm"/>
      <inkml:brushProperty name="height" value="0.05" units="cm"/>
      <inkml:brushProperty name="color" value="#004F8B"/>
    </inkml:brush>
  </inkml:definitions>
  <inkml:trace contextRef="#ctx0" brushRef="#br0">1 45 24575,'57'-26'0,"-1"14"0,-1 6 0,-9 6 0,40 9 0,-72 63 0,-12-31 0,-12 44 0,-8-50 0,23 30 0,11 3 0,1-20 0,15 18 0,7-9 0,5-45 0,39 41 0,-65-31 0,13 29 0,-68-30 0,-38 21 0,4-2 0,-9 6 0,31-15 0</inkml:trace>
</inkml:ink>
</file>

<file path=ppt/ink/ink5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5:44:30.391"/>
    </inkml:context>
    <inkml:brush xml:id="br0">
      <inkml:brushProperty name="width" value="0.05" units="cm"/>
      <inkml:brushProperty name="height" value="0.05" units="cm"/>
      <inkml:brushProperty name="color" value="#004F8B"/>
    </inkml:brush>
  </inkml:definitions>
  <inkml:trace contextRef="#ctx0" brushRef="#br0">380 33 24575,'-14'-13'0,"1"3"0,4 1 0,18 87 0,0 11 0,-4-17 0,0 13 0,-1-7 0,-1-11 0,-2-2-498,-4 22 1,-3-4 497,-10 4 0,-4-10 0,-1 1 0,8-28 0,0-1 0,-8 22 0,2-7 0,3-16-83,-37-38 83,29-4 0,-28-40 0,41-6 0,-4-18 0,-1-6 0,-4-31 0,5 30 0,1 2 0,2-4 0,22 54 0,-4 15 0,20 32 991,-12-1-991,19 42 0,3 4 0,-11-23 43,8 14 1,-2-6-44,-16-39 0,20 0 0,3-17 0,15-37 0,-1-12 0,-5 1-657,-3-8 1,-7 1 656,-22 23 0,14-26 0,-8 14 0,0-9 0,-30 40 0,-6 9 0,-14 15 0</inkml:trace>
</inkml:ink>
</file>

<file path=ppt/ink/ink5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5:44:36.673"/>
    </inkml:context>
    <inkml:brush xml:id="br0">
      <inkml:brushProperty name="width" value="0.05" units="cm"/>
      <inkml:brushProperty name="height" value="0.05" units="cm"/>
      <inkml:brushProperty name="color" value="#004F8B"/>
    </inkml:brush>
  </inkml:definitions>
  <inkml:trace contextRef="#ctx0" brushRef="#br0">220 120 24575,'2'-4'0,"-2"1"0,2 4 0,-4 2 0,0 0 0,0 1 0,0 0 0,-1 0 0,-1 3 0,-11 56 0,-5 46 0,5-3 0,12-35 0,4-3 0,-3 6-1422,-8 5 0,-3 8 1,0-1-1,6-11 1422,11 15 0,4-19 0,-3-23 0,0 17 0,-6-41 0,1 5 0,-18-85 0,2-2 0,-2-6 0,-1-3 0,0 0 0,-2 0 0,5-9 0,11-2 0,5-16 0,3 2 0,0 18 2843,0 23 1,3 1-2844,8-24 0,7-20 0,3 7 0,-1 30 0,10 31-434,38-21 434,-48 42 0,38 17 0,-11 12 0,-7 8 0,-3 8 0,-7 48 0,-28-22 0,-10 1 0,-19 26 0,-37-15 0,-6-8 0,18-25 0,-6-1 0,5-11 0,30-27 434,-3-2-434,7-10 0,0 1 0,14-9 0</inkml:trace>
</inkml:ink>
</file>

<file path=ppt/ink/ink5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5:44:37.061"/>
    </inkml:context>
    <inkml:brush xml:id="br0">
      <inkml:brushProperty name="width" value="0.05" units="cm"/>
      <inkml:brushProperty name="height" value="0.05" units="cm"/>
      <inkml:brushProperty name="color" value="#004F8B"/>
    </inkml:brush>
  </inkml:definitions>
  <inkml:trace contextRef="#ctx0" brushRef="#br0">26 153 24575,'-23'-17'0,"21"8"0,10-13 0,21 12 0,20-3 0,4 0 0,-1-1 0,6-1 0,5 1 0,-12 7 0,-3 2 0,13-3-236,26 2 1,-66 9 0,1-2 0</inkml:trace>
</inkml:ink>
</file>

<file path=ppt/ink/ink5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5:44:37.509"/>
    </inkml:context>
    <inkml:brush xml:id="br0">
      <inkml:brushProperty name="width" value="0.05" units="cm"/>
      <inkml:brushProperty name="height" value="0.05" units="cm"/>
      <inkml:brushProperty name="color" value="#004F8B"/>
    </inkml:brush>
  </inkml:definitions>
  <inkml:trace contextRef="#ctx0" brushRef="#br0">0 140 24575,'19'-27'0,"2"1"0,60-29 0,1 24 0,11 50 0,-2 15 0,-18 2-1404,-17 24 1,-20 5 1403,-54-13-60,-20 22 0,-9 6 60,13-22 0,-5 1 0,-13 11 0,-8 7 0,8-11 0,17-24 0,2-5 0,-14 6 0,9-16 0,29-29 0,1-2 0,47-50 0,-18 33 0,42-37 0,5 44 0,4 9 0,-1-2 0,16 1 0,9 2 0,-21 7 0,-5 1 0,-17-2 0,-1 0 0,17 1 0,-1 0 0</inkml:trace>
</inkml:ink>
</file>

<file path=ppt/ink/ink5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5:44:40.117"/>
    </inkml:context>
    <inkml:brush xml:id="br0">
      <inkml:brushProperty name="width" value="0.05" units="cm"/>
      <inkml:brushProperty name="height" value="0.05" units="cm"/>
      <inkml:brushProperty name="color" value="#004F8B"/>
    </inkml:brush>
  </inkml:definitions>
  <inkml:trace contextRef="#ctx0" brushRef="#br0">1 11 24575,'0'-4'0,"0"2"0,0 1 0,1 1 0,1-1 0,0-1 0,0 1 0,-1 1 0,1 0 0,1 2 0,0-1 0,3 3 0,1-1 0,0 1 0,-1 1 0,-3 0 0</inkml:trace>
</inkml:ink>
</file>

<file path=ppt/ink/ink5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5:44:41.587"/>
    </inkml:context>
    <inkml:brush xml:id="br0">
      <inkml:brushProperty name="width" value="0.05" units="cm"/>
      <inkml:brushProperty name="height" value="0.05" units="cm"/>
      <inkml:brushProperty name="color" value="#004F8B"/>
    </inkml:brush>
  </inkml:definitions>
  <inkml:trace contextRef="#ctx0" brushRef="#br0">0 178 24575,'0'-42'0,"6"4"0,42 12 0,15 6 0,11 2 0,-10-6 0,3 14 0,2 62 0,-14 16 0,-19-16 0,7 18 0,-13 2 0,-52-10 0,-4-11 0,-3 1 0,-14 29 0,40-26 0,11-6 0,8-20-529,62-10 529,-35-27 0,20-11 0,9-7 0,-14 0 0,3-2 0,26-14 0,-4 0 0,-34 13 0,-8 2 0,5-4 0,-39 40 0,10 29 0,8-2 529,61-2-529,-14-34 0,-14-16 0,-4-9 0,1-31 0,-40 4 0,-15-1 0,-34 0 0,-23 35 0,-7 16 0,-13 25 0,27 9 0,11 6 0,29-3 0,17 2 0</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4:30:01.913"/>
    </inkml:context>
    <inkml:brush xml:id="br0">
      <inkml:brushProperty name="width" value="0.05" units="cm"/>
      <inkml:brushProperty name="height" value="0.05" units="cm"/>
      <inkml:brushProperty name="color" value="#004F8B"/>
    </inkml:brush>
  </inkml:definitions>
  <inkml:trace contextRef="#ctx0" brushRef="#br0">0 395 24575,'77'-1'0,"-40"0"0,21-10 0,2-4 0,-2-7 0,18-14 0,19-13 0,-14 8 0,6-5 0,-7 1 0,11-8 0,-38 14 0,-48 27 0,-5-10 0,-5 20 0,-9 8 0,0 2 0,-4 4 0,1 0 0,2-3 0,-3 0 0</inkml:trace>
</inkml:ink>
</file>

<file path=ppt/ink/ink5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5:44:41.861"/>
    </inkml:context>
    <inkml:brush xml:id="br0">
      <inkml:brushProperty name="width" value="0.05" units="cm"/>
      <inkml:brushProperty name="height" value="0.05" units="cm"/>
      <inkml:brushProperty name="color" value="#004F8B"/>
    </inkml:brush>
  </inkml:definitions>
  <inkml:trace contextRef="#ctx0" brushRef="#br0">1 39 24575,'32'79'0,"-1"-13"0,-4-48 0,23 0 0,4-2 0,-4-3 0,4 0 0,-2-5 0,-9-15 0,8-25 0,-10-14 0,-34-5 0,-16 0 0,-56-11 0,-8 44 0,-7 16 0,20 13 0,4 10 0,-6 11 0,12 4 0,17 10 0</inkml:trace>
</inkml:ink>
</file>

<file path=ppt/ink/ink5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5:44:42.181"/>
    </inkml:context>
    <inkml:brush xml:id="br0">
      <inkml:brushProperty name="width" value="0.05" units="cm"/>
      <inkml:brushProperty name="height" value="0.05" units="cm"/>
      <inkml:brushProperty name="color" value="#004F8B"/>
    </inkml:brush>
  </inkml:definitions>
  <inkml:trace contextRef="#ctx0" brushRef="#br0">656 19 24575,'-10'-16'0,"-4"14"0,-9 36 0,-4 19 0,-6 16 0,2-7 0,7-12 0,0 3-1292,-13 27 0,-5 14 1,5-8 1291,7-8 0,3-3 0,4-13 0,-1 2 0,-1 11-378,6-3 1,-2 12 0,1 6 0,0 0 0,1-7 0,4-11 0,-8 25 0,4-2 0,2 2-1,0-1 1,0 1 0,0-1 0</inkml:trace>
</inkml:ink>
</file>

<file path=ppt/ink/ink5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5:44:42.641"/>
    </inkml:context>
    <inkml:brush xml:id="br0">
      <inkml:brushProperty name="width" value="0.05" units="cm"/>
      <inkml:brushProperty name="height" value="0.05" units="cm"/>
      <inkml:brushProperty name="color" value="#004F8B"/>
    </inkml:brush>
  </inkml:definitions>
  <inkml:trace contextRef="#ctx0" brushRef="#br0">1 41 24575,'49'-10'0,"1"0"0,2 2 0,2 0 0,-2 4 0,-13 8 0,6 10 0,-19 33 0,-11-12 0,-39 39 0,-26-17 0,-8-2 0,24-15 0,0-1-911,-21 18 0,8-3 911,25-11 0,51 3 0,28 9 0,-8-8 0,-3 8-836,4-7 0,10 7 1,-14-14 835,-19-21-186,0 28 186,-20-22 0,-4 22 0,-21-30 0,-53 20 0,-11 1 0,20-11 29,-17 10 0,8-9 1,51-28-1,11-4 1</inkml:trace>
</inkml:ink>
</file>

<file path=ppt/ink/ink5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5:44:43.256"/>
    </inkml:context>
    <inkml:brush xml:id="br0">
      <inkml:brushProperty name="width" value="0.05" units="cm"/>
      <inkml:brushProperty name="height" value="0.05" units="cm"/>
      <inkml:brushProperty name="color" value="#004F8B"/>
    </inkml:brush>
  </inkml:definitions>
  <inkml:trace contextRef="#ctx0" brushRef="#br0">216 1 24575,'-44'23'0,"0"1"0,-1 24 0,2 12 0,15 1 0,32 10 0,8 3 0,-29 16 0,7-3 0,36-24 0,11-12 0,12-10 0,-12-14 0,25-30 0,-2-12 0,-33 0 0,42-41 0,-122 34 0,3 19 0,7 11 0,39 7 0,87-20 0,3-17 0,-33 7 0,-2-2 0,13-16 0,-13 5 0,0 0 0,11 3 0,-14-2 0,2 8 0,26 44 0,-48-8 0,29 31 0,9-2 0,20-31 0,-24 6 0,-1-7 0,17-39 0,-40-44 0,-24-13 0,-36 33 0,-9 0 0,17-26 0,-8 6 0,-19 30 0,-10 21 0,-22 40 0,5 15 0,20-11 0,-5 13 0,0 0 0</inkml:trace>
</inkml:ink>
</file>

<file path=ppt/ink/ink5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5:44:50.042"/>
    </inkml:context>
    <inkml:brush xml:id="br0">
      <inkml:brushProperty name="width" value="0.05" units="cm"/>
      <inkml:brushProperty name="height" value="0.05" units="cm"/>
      <inkml:brushProperty name="color" value="#004F8B"/>
    </inkml:brush>
  </inkml:definitions>
  <inkml:trace contextRef="#ctx0" brushRef="#br0">19 168 24575,'3'-4'0,"0"2"0,0 1 0,-1 1 0,1 0 0,-2 1 0,1-1 0,-2-2 0,0 1 0,-1-3 0,-3-7 0,3 6 0,-4-8 0,5 9 0,-3-4 0,2 2 0,-3-12 0,3 12 0,-1-6 0,1 4 0,0 4 0,0-4 0,0 5 0,-2-16 0,1 13 0,-1-12 0,2 16 0,1 1 0,0-1 0,2 39 0,0-14 0,1 33 0,-1-21 0,2 21 0,1 10 0,2-4 0,0 5 0,2 31 0,1 2 0,-1-18 0,2-4 0,2-9 0,2-8 0,9 2 0,5-28 0,-6-46 0</inkml:trace>
</inkml:ink>
</file>

<file path=ppt/ink/ink5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5:44:50.648"/>
    </inkml:context>
    <inkml:brush xml:id="br0">
      <inkml:brushProperty name="width" value="0.05" units="cm"/>
      <inkml:brushProperty name="height" value="0.05" units="cm"/>
      <inkml:brushProperty name="color" value="#004F8B"/>
    </inkml:brush>
  </inkml:definitions>
  <inkml:trace contextRef="#ctx0" brushRef="#br0">1 79 24575,'21'79'0,"1"-1"0,-1 0 0,-20 17 0,36-30 0,19 3 0,-9-27 0,-14-40 0,-3-2 0,-5-5 0,10-34 0,-35-20 0,-9 8 0,-7-3 0,-9 6 0,-1 0 0,1-4 0,10 1 0,25-16 0,58 9 0,-2 41 0,4 9 0,19-3 0,-25 46 0,7 23 0,-15-7 0,-10 3-1230,10 29 0,-8-5 1230,-36-48-768,26 6 1,4-3 767,-10-9-225,50 24 225,-65-56 0,31-50 0,-25 14 0,-19-38 0,-12-3 0,-9 25 1109,-8-2 1,-7 8-1110,-10 34 0,-16 13 0,-7 5 0,-22 2-269,20 2 0,4 5 269,10 12 0,19-3 0,2 1 0</inkml:trace>
</inkml:ink>
</file>

<file path=ppt/ink/ink5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5:44:51.588"/>
    </inkml:context>
    <inkml:brush xml:id="br0">
      <inkml:brushProperty name="width" value="0.05" units="cm"/>
      <inkml:brushProperty name="height" value="0.05" units="cm"/>
      <inkml:brushProperty name="color" value="#004F8B"/>
    </inkml:brush>
  </inkml:definitions>
  <inkml:trace contextRef="#ctx0" brushRef="#br0">82 332 24575,'0'93'0,"0"-8"0,1-40 0,0 3 0,12 48 0,3 4 0,-7-31 0,9 33 0,-7-32 0,-12-71 0,-2-7 0,-9-27 0,-3-9 0,-3-9 0,-4-20 0,1-9 0,4 7 0,2-4 0,2 0 0,5 8 0,2 0 0,7 1 0,13-32 0,13 11 0,-1 38 0,10 16 0,20 22 0,0 18 0,-1 30 0,-30 31 0,-18 12 0,-21-17 0,-10-1 0,-4 17 0,-6 1 0,-12 1 0,-1-7 0,-2 6 0,19-31 0,1 1 0</inkml:trace>
</inkml:ink>
</file>

<file path=ppt/ink/ink5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5:44:51.730"/>
    </inkml:context>
    <inkml:brush xml:id="br0">
      <inkml:brushProperty name="width" value="0.05" units="cm"/>
      <inkml:brushProperty name="height" value="0.05" units="cm"/>
      <inkml:brushProperty name="color" value="#004F8B"/>
    </inkml:brush>
  </inkml:definitions>
  <inkml:trace contextRef="#ctx0" brushRef="#br0">0 41 24575,'94'-22'0,"-12"4"0</inkml:trace>
</inkml:ink>
</file>

<file path=ppt/ink/ink5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5:44:52.116"/>
    </inkml:context>
    <inkml:brush xml:id="br0">
      <inkml:brushProperty name="width" value="0.05" units="cm"/>
      <inkml:brushProperty name="height" value="0.05" units="cm"/>
      <inkml:brushProperty name="color" value="#004F8B"/>
    </inkml:brush>
  </inkml:definitions>
  <inkml:trace contextRef="#ctx0" brushRef="#br0">1 119 24575,'72'-55'0,"-33"31"0,10 1 0,0 6 0,-11 18 0,-5 51 0,-7 13 0,-12-16-1104,-2 20 1,-8-3 1103,-19-28 0,1-2 264,8 14 0,15 5-264,60 6 0,10 0 0,-49-5 0,-8 5 0,15 31 0,-20-13 0,-49-42 0,-38 15 0,0-9 0,40-33 0,-20 4 0</inkml:trace>
</inkml:ink>
</file>

<file path=ppt/ink/ink5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5:44:52.460"/>
    </inkml:context>
    <inkml:brush xml:id="br0">
      <inkml:brushProperty name="width" value="0.05" units="cm"/>
      <inkml:brushProperty name="height" value="0.05" units="cm"/>
      <inkml:brushProperty name="color" value="#004F8B"/>
    </inkml:brush>
  </inkml:definitions>
  <inkml:trace contextRef="#ctx0" brushRef="#br0">6 36 24575,'-5'-9'0,"5"5"0,0-3 0,6 6 0,3-1 0,43-2 0,-21 1 0,32-3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4:29:23.980"/>
    </inkml:context>
    <inkml:brush xml:id="br0">
      <inkml:brushProperty name="width" value="0.05" units="cm"/>
      <inkml:brushProperty name="height" value="0.05" units="cm"/>
      <inkml:brushProperty name="color" value="#004F8B"/>
    </inkml:brush>
  </inkml:definitions>
  <inkml:trace contextRef="#ctx0" brushRef="#br0">210 0 24575,'-9'13'0,"0"5"0,5 10 0,-1 8-1701,-2 21 0,-5 29 1,-1 12-1,0-4 1,2-18 1700,1-3 0,0 0 0,-1 3 0,-2 19 0,0 4 0,1-10 0,3-26 947,-1-6-947,2-2 0,0 8 0,0-2 0,4-13 0,-6 48 0</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4:30:07.748"/>
    </inkml:context>
    <inkml:brush xml:id="br0">
      <inkml:brushProperty name="width" value="0.05" units="cm"/>
      <inkml:brushProperty name="height" value="0.05" units="cm"/>
      <inkml:brushProperty name="color" value="#004F8B"/>
    </inkml:brush>
  </inkml:definitions>
  <inkml:trace contextRef="#ctx0" brushRef="#br0">125 43 24575,'-2'-11'0,"0"1"0,0 7 0,1 0 0,0 17 0,-8 49 0,-2 4 0,-2 8 0,1 0 0,-2 4 0,1-9 0,0 3 0,0-7 0,0 7 0,8-32 0,28-111 0,-10 8 0,9-29 0,-2-11 0,-10 18 0,-5 12 0,1 9 0,-1 3 0,-1 6 0,1 22 0,9 10 0,19 41 0,17 48 0,-17-9 0,-1 8 0,4 13 0,-2 1 0,-7-15 0,-4-2 0,-1 3 0,-7-7 0,-10-16 0,-10-8 0</inkml:trace>
</inkml:ink>
</file>

<file path=ppt/ink/ink6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5:44:53.606"/>
    </inkml:context>
    <inkml:brush xml:id="br0">
      <inkml:brushProperty name="width" value="0.05" units="cm"/>
      <inkml:brushProperty name="height" value="0.05" units="cm"/>
      <inkml:brushProperty name="color" value="#004F8B"/>
    </inkml:brush>
  </inkml:definitions>
  <inkml:trace contextRef="#ctx0" brushRef="#br0">262 0 24575,'-25'8'0,"-1"3"0,-15 30 0,-1 10 0,-1 16 0,2-13 0,6 8 0,26 13 0,13-3 0,3-6 0,10 13 0,18-2 0,36-32 0,10-13 0,-29-4 0,2-8 0,31-19 0,-12-17 0,-39-22 0,-26-32 0,-33 40 0,-40 0 0,-7 18 0,31 42 0,6 10 0,6-5 0,32 58 0</inkml:trace>
</inkml:ink>
</file>

<file path=ppt/ink/ink6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5:44:53.905"/>
    </inkml:context>
    <inkml:brush xml:id="br0">
      <inkml:brushProperty name="width" value="0.05" units="cm"/>
      <inkml:brushProperty name="height" value="0.05" units="cm"/>
      <inkml:brushProperty name="color" value="#004F8B"/>
    </inkml:brush>
  </inkml:definitions>
  <inkml:trace contextRef="#ctx0" brushRef="#br0">214 32 24575,'17'82'0,"1"1"0,-4-7 0,7-18 0,16-41 0,60-4 0,-49-10-1410,44-5 1410,-68-11 459,8-65-459,-31 20 0,4-35 233,-34 43-233,-35 28 0,-26 8 0,11 4 0,-20 0 0,13 5 0,0 1 0,-1 0 0</inkml:trace>
</inkml:ink>
</file>

<file path=ppt/ink/ink6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5:44:54.823"/>
    </inkml:context>
    <inkml:brush xml:id="br0">
      <inkml:brushProperty name="width" value="0.05" units="cm"/>
      <inkml:brushProperty name="height" value="0.05" units="cm"/>
      <inkml:brushProperty name="color" value="#004F8B"/>
    </inkml:brush>
  </inkml:definitions>
  <inkml:trace contextRef="#ctx0" brushRef="#br0">501 0 24575,'-21'48'0,"0"-1"0,-3 6 0,-7 15 0,0 3 0,-3 2 0,1 6 0,-5 18 0,4-11-3610,10-23 0,0 0 3610,-9 24 0,-3 11 0,8-17 0,8-1-299,3 8 0,2 0 0,1-2 0,3-9 0,-1 0 0</inkml:trace>
</inkml:ink>
</file>

<file path=ppt/ink/ink6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5:44:55.191"/>
    </inkml:context>
    <inkml:brush xml:id="br0">
      <inkml:brushProperty name="width" value="0.05" units="cm"/>
      <inkml:brushProperty name="height" value="0.05" units="cm"/>
      <inkml:brushProperty name="color" value="#004F8B"/>
    </inkml:brush>
  </inkml:definitions>
  <inkml:trace contextRef="#ctx0" brushRef="#br0">35 1 24575,'28'59'0,"0"-1"0,50-51 0,-89 48 0,-30 25 0,7-20 0,18-34 0,17 38 0,5-34 0,15 29 0,-2-44 0,26 14 0,2 2 0,-14-7 0,16 5 0,-15 5 0,-82 16 0,22-20-762,-42 22 762,37-33 0,-35 15 0,37-19 0,-25 10 0</inkml:trace>
</inkml:ink>
</file>

<file path=ppt/ink/ink6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5:44:55.477"/>
    </inkml:context>
    <inkml:brush xml:id="br0">
      <inkml:brushProperty name="width" value="0.05" units="cm"/>
      <inkml:brushProperty name="height" value="0.05" units="cm"/>
      <inkml:brushProperty name="color" value="#004F8B"/>
    </inkml:brush>
  </inkml:definitions>
  <inkml:trace contextRef="#ctx0" brushRef="#br0">230 0 24575,'-44'43'0,"0"-1"0,30 35 0,17 16 0,13-15 0,15-35 0,7-1 0,-9 23 0,1 9 0,2-23 0,33-35 0,-68-49 0,-4 17 0,-17-16 0,-2 25 0,-41 27 0,-4 10 0,23-10 0,-14 11 0,-1 1 0</inkml:trace>
</inkml:ink>
</file>

<file path=ppt/ink/ink6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5:44:55.793"/>
    </inkml:context>
    <inkml:brush xml:id="br0">
      <inkml:brushProperty name="width" value="0.05" units="cm"/>
      <inkml:brushProperty name="height" value="0.05" units="cm"/>
      <inkml:brushProperty name="color" value="#004F8B"/>
    </inkml:brush>
  </inkml:definitions>
  <inkml:trace contextRef="#ctx0" brushRef="#br0">264 78 24575,'-3'52'0,"1"1"0,4-11 0,3 14 0,6-5 0,11-29 0,3-4 0,49 0 0,-36-14 0,35-2 0,-31-90 0,-30 46 0,1-15 0,-17-1 0,-54 19 0,-18 11 0,25 7 0,-2 2-864,-31-6 1,1 7 0,-12 21-1,23 3 1</inkml:trace>
</inkml:ink>
</file>

<file path=ppt/ink/ink6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5:44:56.240"/>
    </inkml:context>
    <inkml:brush xml:id="br0">
      <inkml:brushProperty name="width" value="0.05" units="cm"/>
      <inkml:brushProperty name="height" value="0.05" units="cm"/>
      <inkml:brushProperty name="color" value="#004F8B"/>
    </inkml:brush>
  </inkml:definitions>
  <inkml:trace contextRef="#ctx0" brushRef="#br0">629 1 24575,'-18'8'0,"-8"34"0,0 10 0,-6 14-498,-2 16 1,-2 19 497,16-31 0,0 8 0,2 0 0,0-7-3860,-7 25 0,0-1 3860,8-21 0,-3 8 0,2-3 0,3-13 0,3-13 0,-1-2-910,-12 30 1,-5 11 0,3-9 909,7-20 0,-1-1 0,-6 15 0,-3 8 0,4-16 0,-3-6 0</inkml:trace>
</inkml:ink>
</file>

<file path=ppt/ink/ink6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5:44:56.698"/>
    </inkml:context>
    <inkml:brush xml:id="br0">
      <inkml:brushProperty name="width" value="0.05" units="cm"/>
      <inkml:brushProperty name="height" value="0.05" units="cm"/>
      <inkml:brushProperty name="color" value="#004F8B"/>
    </inkml:brush>
  </inkml:definitions>
  <inkml:trace contextRef="#ctx0" brushRef="#br0">1 128 24575,'65'-35'0,"0"-1"0,-13 7 0,-3 7 0,18 17-1698,-22 12 1698,-3 6 0,-7 50 0,-10 12 0,-11-19-814,2 22 1,-14-6 813,-35-38 0,-16 9 0,-1 2 0,6-5 0,11 28 0,18-3 0,30-36 268,39 37-268,-21-55 0,48 20 0,-41-13 0,-8 57 0,-41-50 0,-37 29 0,19-40 770,-54 17-770,19-10 0,-23 8 0,41-16 0,23-7 0</inkml:trace>
</inkml:ink>
</file>

<file path=ppt/ink/ink6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5:44:57.029"/>
    </inkml:context>
    <inkml:brush xml:id="br0">
      <inkml:brushProperty name="width" value="0.05" units="cm"/>
      <inkml:brushProperty name="height" value="0.05" units="cm"/>
      <inkml:brushProperty name="color" value="#004F8B"/>
    </inkml:brush>
  </inkml:definitions>
  <inkml:trace contextRef="#ctx0" brushRef="#br0">169 0 24575,'-20'82'0,"0"-1"0,0 0 0,0 1 0,-12 8 0,10-5-1849,25-9 0,11 3 0,5-21 1849,15-25 0,-9-18 1658,13-4-1658,-9-8 897,8-4-897,4-79 0,-111 56 0,27-23 0,-11 56 0,0 18 0,5 20 0,44-5 0</inkml:trace>
</inkml:ink>
</file>

<file path=ppt/ink/ink6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5:44:57.303"/>
    </inkml:context>
    <inkml:brush xml:id="br0">
      <inkml:brushProperty name="width" value="0.05" units="cm"/>
      <inkml:brushProperty name="height" value="0.05" units="cm"/>
      <inkml:brushProperty name="color" value="#004F8B"/>
    </inkml:brush>
  </inkml:definitions>
  <inkml:trace contextRef="#ctx0" brushRef="#br0">342 1 24575,'-11'58'0,"10"-30"0,14 30 0,7 1 0,5-25-942,26 31 942,-28-52 0,1-2 0,38-19 0,-31 0 0,27-17 309,-37-7-309,-16-56-647,-67 60 0,-37 12 0,12-3 0,34-15 0,-2 5 0,-21 28 0,-1 0 0,0 0 0,0 0 0</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4:30:08.144"/>
    </inkml:context>
    <inkml:brush xml:id="br0">
      <inkml:brushProperty name="width" value="0.05" units="cm"/>
      <inkml:brushProperty name="height" value="0.05" units="cm"/>
      <inkml:brushProperty name="color" value="#004F8B"/>
    </inkml:brush>
  </inkml:definitions>
  <inkml:trace contextRef="#ctx0" brushRef="#br0">1 230 24575,'34'-37'0,"13"13"0,2 8 0,-9 9-1276,50-4 1276,-60 16 0,45 25 0,-37-12 208,7 7 0,0 4-208,3 20 211,-2-5-211,-3-2 0,-26-46 0,-4-36 0,-6-43 0,-3 14 649,0-3-649,43 14 0,-25 42 0,36-18 0,-19 55 0,4 5 0,3-1 0,-3 1 0</inkml:trace>
</inkml:ink>
</file>

<file path=ppt/ink/ink6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5:44:44.929"/>
    </inkml:context>
    <inkml:brush xml:id="br0">
      <inkml:brushProperty name="width" value="0.05" units="cm"/>
      <inkml:brushProperty name="height" value="0.05" units="cm"/>
      <inkml:brushProperty name="color" value="#004F8B"/>
    </inkml:brush>
  </inkml:definitions>
  <inkml:trace contextRef="#ctx0" brushRef="#br0">46 361 24575,'5'-26'0,"-1"3"0,1 5 0,-3 12 0,2 1 0,-2 16 0,5 77 0,2 19 0,-2-31-1041,-1-6 1,1 11-1,-1-17 1041,2-16-126,1 12 0,1 2 126,-1-1 0,1 27 0,-12-87 0,-6-29 0,2-23 0,2-20 0,1-21 0,0 8 0,0 13 0,0 0 1025,0-13 1,-1-8-1,5 7-1025,10 0 0,2 15 0,0 11-448,2 1 1,3 6 447,-1 33 0,54-4 0,-6 18 0,2 35 0,-2 10 0,-11 0-609,-18 10 0,-13 0 609,-32-18-85,-21 22 0,-10 3 85,7-17 0,-7 0 0,-25 19 0,-12 9 0,10-11 0,22-23 0,2-4 28,-34 18 1,21-11 0,53-31 0,2 0 0</inkml:trace>
</inkml:ink>
</file>

<file path=ppt/ink/ink6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5:44:45.183"/>
    </inkml:context>
    <inkml:brush xml:id="br0">
      <inkml:brushProperty name="width" value="0.05" units="cm"/>
      <inkml:brushProperty name="height" value="0.05" units="cm"/>
      <inkml:brushProperty name="color" value="#004F8B"/>
    </inkml:brush>
  </inkml:definitions>
  <inkml:trace contextRef="#ctx0" brushRef="#br0">1 181 24575,'0'-6'0,"28"-22"0,-10 12 0,25-15 0,35 3 0,-36 15 0,40-11 0,-35 13 0,-12 3 0,9-1 0,-15 3 0</inkml:trace>
</inkml:ink>
</file>

<file path=ppt/ink/ink6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5:44:45.752"/>
    </inkml:context>
    <inkml:brush xml:id="br0">
      <inkml:brushProperty name="width" value="0.05" units="cm"/>
      <inkml:brushProperty name="height" value="0.05" units="cm"/>
      <inkml:brushProperty name="color" value="#004F8B"/>
    </inkml:brush>
  </inkml:definitions>
  <inkml:trace contextRef="#ctx0" brushRef="#br0">88 11 24575,'-5'-11'0,"5"19"0,2 4 0,10 37 0,6 11 0,1 3 0,2 16-375,-2-13 1,-1-2 374,-7 3-838,-4-19 838,-1 12 0,-56-5 0,33-44 0,-41 4 0,43-65 0,2-6 0,-1-5 0,2 12 0,1 0 0,-8-18 0,13 20 535,23 48-535,-7 17 0,21 49 0,-21-29 0</inkml:trace>
</inkml:ink>
</file>

<file path=ppt/ink/ink6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5:44:45.935"/>
    </inkml:context>
    <inkml:brush xml:id="br0">
      <inkml:brushProperty name="width" value="0.05" units="cm"/>
      <inkml:brushProperty name="height" value="0.05" units="cm"/>
      <inkml:brushProperty name="color" value="#004F8B"/>
    </inkml:brush>
  </inkml:definitions>
  <inkml:trace contextRef="#ctx0" brushRef="#br0">0 120 24575,'67'-26'0,"-6"5"0,17 5 0,1 3 0,-9-1 0,11 0 0,0-1 0</inkml:trace>
</inkml:ink>
</file>

<file path=ppt/ink/ink6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5:44:46.268"/>
    </inkml:context>
    <inkml:brush xml:id="br0">
      <inkml:brushProperty name="width" value="0.05" units="cm"/>
      <inkml:brushProperty name="height" value="0.05" units="cm"/>
      <inkml:brushProperty name="color" value="#004F8B"/>
    </inkml:brush>
  </inkml:definitions>
  <inkml:trace contextRef="#ctx0" brushRef="#br0">1 69 24575,'14'-3'0,"-2"1"0,20-3 0,-4 2 0,71-7 0,-47 6 0,8-1 0,5 0 0,29-5 0,-26 2 0,16-6 0</inkml:trace>
</inkml:ink>
</file>

<file path=ppt/ink/ink6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5:44:59.520"/>
    </inkml:context>
    <inkml:brush xml:id="br0">
      <inkml:brushProperty name="width" value="0.05" units="cm"/>
      <inkml:brushProperty name="height" value="0.05" units="cm"/>
      <inkml:brushProperty name="color" value="#004F8B"/>
    </inkml:brush>
  </inkml:definitions>
  <inkml:trace contextRef="#ctx0" brushRef="#br0">169 0 24575,'-7'11'0,"0"3"0,-24 56 0,15-31-1912,-20 44 1912,22-47 0,-9 31 0,1 1 0,10-27 616,36-21-616,1-60 0,11-15 0,-2 1 316,-19 27-316,25-50 0,-25 49 0,17-34 0,-32 61 980,-3 32-980,-2 22 0,-1 6 0,4 6 0,2 16 0,3-5 0,7 7 0,2 0 0,-4-2 0,1 6 0,3-5 0,13 11 0,2-12 0,8 5 0,-1 8 0,-23-64 0,-7 2 0,-6-30 0,-23 5 0,-9 2 0,-27 5 0,-4 1 0,7-2 0,3-1 0,7 0 0,32-6 0,12 2 0,31-4 0,43-12 0,28-10 0,-10 2 0,-26 6 0,1 0-565,28-8 0,12-3 0,-18 3 565,0-3 0,-32 6 0,0 0 0,25-11 0,-11-5 0,-60 20 0,-14 4 0,-1 9 0,1 2 0</inkml:trace>
</inkml:ink>
</file>

<file path=ppt/ink/ink6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5:45:02.578"/>
    </inkml:context>
    <inkml:brush xml:id="br0">
      <inkml:brushProperty name="width" value="0.05" units="cm"/>
      <inkml:brushProperty name="height" value="0.05" units="cm"/>
      <inkml:brushProperty name="color" value="#004F8B"/>
    </inkml:brush>
  </inkml:definitions>
  <inkml:trace contextRef="#ctx0" brushRef="#br0">0 407 24575,'11'-9'0,"-1"2"0,3 18 0,-6-1 0,4 15 0,-2 3 0,36 9 0,10-1 0,-5-4 0,6 3 0,9-10 0,5-35 0,-4-9 0,7 0 0,7-3 0,10-13 0,-9-18 0,3-15 0,-10 9-2561,-17 19 1,-2-2 2560,21-17 0,6-9 0,-28 15 0,-40 25 0,-8 6 0,-11 4 0,-6 3 0</inkml:trace>
</inkml:ink>
</file>

<file path=ppt/ink/ink6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5:45:02.845"/>
    </inkml:context>
    <inkml:brush xml:id="br0">
      <inkml:brushProperty name="width" value="0.05" units="cm"/>
      <inkml:brushProperty name="height" value="0.05" units="cm"/>
      <inkml:brushProperty name="color" value="#004F8B"/>
    </inkml:brush>
  </inkml:definitions>
  <inkml:trace contextRef="#ctx0" brushRef="#br0">2 0 24575,'-2'4'0,"3"6"0,2-2 0,14 30 0,-8-17 0,10 21 0,-10-21 0,2 0 0,6 10 0,-2-8 0,52 34 0,-12-32 0,41-18 0,5-8 0,-15-8-297,-6-9 0,-5-5 297,-22-6 0,2-8 0,1-3 0,15-9 0,-17 9 0,0 0 0</inkml:trace>
</inkml:ink>
</file>

<file path=ppt/ink/ink6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5:45:03.378"/>
    </inkml:context>
    <inkml:brush xml:id="br0">
      <inkml:brushProperty name="width" value="0.05" units="cm"/>
      <inkml:brushProperty name="height" value="0.05" units="cm"/>
      <inkml:brushProperty name="color" value="#004F8B"/>
    </inkml:brush>
  </inkml:definitions>
  <inkml:trace contextRef="#ctx0" brushRef="#br0">33 370 24575,'-18'50'0,"3"-4"0,22 31 0,13-33 0,10 25 0,32-54 0,8-13 0,-2-1-591,2-3 1,3-3 590,20-17-1550,-22-3 0,19-11 0,2-1 0,-11 5 1550,2 0 0,1 0-935,-3-1 1,12-7-1,-3 2 1,-21 6 934,5-7-988,-1-11 1,-3-2 987,-11 3 0,-2 1 0,-16 3 0,-44 20 0</inkml:trace>
</inkml:ink>
</file>

<file path=ppt/ink/ink6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5:45:03.642"/>
    </inkml:context>
    <inkml:brush xml:id="br0">
      <inkml:brushProperty name="width" value="0.05" units="cm"/>
      <inkml:brushProperty name="height" value="0.05" units="cm"/>
      <inkml:brushProperty name="color" value="#004F8B"/>
    </inkml:brush>
  </inkml:definitions>
  <inkml:trace contextRef="#ctx0" brushRef="#br0">1 135 24575,'6'90'0,"0"-44"0,13 33 0,-2-57 0,27 0 0,6-3 0,1 0-1276,5-1 1,-1-4 1275,-3-11 0,2-2 523,3-3-523,33-7-408,-19-12 1,21-13-1,9-6 1,-3 1-1,-14 5 1,-10 6-1,-10 4 1,10-6 0,4-4-1,1-1 1,-1 1-1,1-1 1,-1 1-1,0 0 1</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4:30:08.581"/>
    </inkml:context>
    <inkml:brush xml:id="br0">
      <inkml:brushProperty name="width" value="0.05" units="cm"/>
      <inkml:brushProperty name="height" value="0.05" units="cm"/>
      <inkml:brushProperty name="color" value="#004F8B"/>
    </inkml:brush>
  </inkml:definitions>
  <inkml:trace contextRef="#ctx0" brushRef="#br0">208 49 24575,'-57'-15'0,"-1"1"0,-34-5 0,96 82 0,0-35 0,11 32 0,-6-49 0,21-9 0,-3-27 0,9-3 0,-7-42 0,-16 53 0,7 30 0,-10 25 0,6 34 0,-7-30 0,2 24 0,-2-15 0,-11 21 0,-5 19 0,-8-19 0,-25-14 0,5 16 0,-1-24 0,-15-127 0,34 4 0,18-4 0,27 14 0,10 5 0,-14 8 0,5 5 0,17 11 0,1 11 0,-6 11 0</inkml:trace>
</inkml:ink>
</file>

<file path=ppt/ink/ink6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5:45:01.693"/>
    </inkml:context>
    <inkml:brush xml:id="br0">
      <inkml:brushProperty name="width" value="0.05" units="cm"/>
      <inkml:brushProperty name="height" value="0.05" units="cm"/>
      <inkml:brushProperty name="color" value="#004F8B"/>
    </inkml:brush>
  </inkml:definitions>
  <inkml:trace contextRef="#ctx0" brushRef="#br0">1 276 24575,'5'-15'0,"0"1"0,2 36 0,-3-2 0,2 33 0,-3-9-1358,1 6 1358,4 4 0,25 6 0,20 13 0,8-14 0,-2-27 0,6-13 0,12-4-1019,-5-5 0,13-4 0,7-3 0,1-3 1,-5-2-1,-10-4 1019,20-8 0,-10-7 0,2-9-419,-15 0 1,6-7-1,-1-4 1,-7 1-1,-14 4 419,-3-7 0,-6-1-247,6-5 0,5-5 1,-3 3 246,12-9 0,-4 0 0,1-6 0,-15 10 0,-36 30 0,-60 39 0</inkml:trace>
</inkml:ink>
</file>

<file path=ppt/ink/ink6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5:45:01.963"/>
    </inkml:context>
    <inkml:brush xml:id="br0">
      <inkml:brushProperty name="width" value="0.05" units="cm"/>
      <inkml:brushProperty name="height" value="0.05" units="cm"/>
      <inkml:brushProperty name="color" value="#004F8B"/>
    </inkml:brush>
  </inkml:definitions>
  <inkml:trace contextRef="#ctx0" brushRef="#br0">0 59 24575,'50'-30'0,"-19"2"0,11 83 0,-22-17-1219,2 4 1219,0 2 0,2 1 0,26-11 0,26 4 0,9-3 0,-11-9 0,4-10 0,3-5-294,-6 12 0,9 8 1,4-4-1,3-18 294,-3-23 0,7-16 0,0-9 0,-5 0 0,-11 7 0,-8 7 0,-9 2 0,8-4 0,18-6 0,0 0 0,1 0 0,-1 0 0,0-1 0</inkml:trace>
</inkml:ink>
</file>

<file path=ppt/ink/ink6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5:45:06.337"/>
    </inkml:context>
    <inkml:brush xml:id="br0">
      <inkml:brushProperty name="width" value="0.05" units="cm"/>
      <inkml:brushProperty name="height" value="0.05" units="cm"/>
      <inkml:brushProperty name="color" value="#004F8B"/>
    </inkml:brush>
  </inkml:definitions>
  <inkml:trace contextRef="#ctx0" brushRef="#br0">4431 482 24575,'-2'-46'0,"-1"6"0,-2 26 0,-26-29 0,11 19 0,-37-27 0,26 32 0,-57-17 0,-10 0 0,21 9-765,-16-5 0,0 1 765,15 16 0,-7 1 0,-10 1 0,3 1 0,-8 2 0,15 3 0,-11 1 0,-3 2 0,4 2 0,16 3 0,3 1 0,-2 3 0,-9 4 0,5 5 0,-10 4 0,-6 3 0,-1 3 0,1-1 0,8-1 0,9-3-273,2-1 0,9-2 0,1 1 0,-8 5 273,1 3 0,-11 6 0,-6 3 0,1 1 0,5 0 0,11-5 0,17-5-868,4 1 1,5-1 867,-22 9 0,-10 6 0,4 2 0,13 1 0,3 3 0,3-2 0,-5 2 0,-2 9-1069,12-1 1,-8 14 0,-1 5 0,5-4 0,11-11 1068,4-1 0,5 0 0,-12 18 0,-4 10 0,16-14 647,17 1-647,19-3 0,9 6 0,4-6 0,9 4 0,14 8 0,11 8 0,9-7-31,7-14 0,8-6 0,9 0 31,-10-12 0,7 1 0,5-1 0,1-2 0,-2-4-81,10 1 0,-1-5 0,4-2 1,6-3 80,-9-6 0,8-1 0,3-2 0,1-2 0,-2-2 0,-6-3 0,-5-3 0,-7-2 0,0-2 0,4-4 0,11-3 0,-18-5 0,9-2 0,5-2 0,5-1 0,1-3 0,1 0 0,-2-1 0,-4 0 0,-6 0 0,-8 1 0,19-3 0,-10-1 0,-5 0 0,2-2 0,6-2 0,-2 0 0,9-2 0,4-1 0,-2-2 0,-4 1 0,-10 0 0,-15 1-175,23-11 0,-9-5 175,-17 5 0,6-6 0,-1 0 0,-8 4 12,5-2 0,1-1-12,1-2 0,10-5 0,3-5 0,-6-4 0,-7-6 0,-4-5 0,-2-1 0,-5 5 0,1 2 0,-4 4 0,1-5 374,1 2 1,3-3-1,-4-4 1,-13-4-375,-12-27 0,-16-5 0,-6 14 0,-3 33 0,-3-1 1012,4-29 1,0-11-1,-9 20-1012,-17 23 0,-22-19 0,-15-17 0,6 11 0,19 29 0,-1 1-828,-19-30 0,-8-11 0,10 21 828,6 23 164,-25-10 0,-12-2-164,7 15 0,-10 3 0,-1 8 0,-14 0 0,-2 2 0,11 6-450,16 5 0,7 5 0,-4 2 1,-26 4-1,-4 5 0,15 4 1,31 4-1,0 0 0</inkml:trace>
</inkml:ink>
</file>

<file path=ppt/ink/ink6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5:45:07.503"/>
    </inkml:context>
    <inkml:brush xml:id="br0">
      <inkml:brushProperty name="width" value="0.05" units="cm"/>
      <inkml:brushProperty name="height" value="0.05" units="cm"/>
      <inkml:brushProperty name="color" value="#004F8B"/>
    </inkml:brush>
  </inkml:definitions>
  <inkml:trace contextRef="#ctx0" brushRef="#br0">2899 135 24575,'-97'1'0,"0"1"0,0-1 0,-1 0 0,1 0 0,0 1 0,0-1 0,0 0 0,-7-2 0,7-2 0,3 1 0,3 1 0,1 4-2458,-16 7 0,-2 3 1,10 2-1,22-1 1552,-14 9 906,1 4-630,28-5 0,-9 4 0,7-1 630,9-2 0,1 0 467,-7 3 0,-6 2 0,8 1-467,8-2 0,3 8-767,-3 19 1,-5 16 0,0 3 0,7-10 766,-6-3 0,2 1 0,7 1 0,-6 11 0,6-3 0,15-15 2783,18-2-2783,17 21 0,8 20 0,1-12 0,-5-30 0,1-1 932,5 30 0,4 12 1,4-16-933,33-1-821,6-24 1,23 9-1,4 1 1,-12-8 820,-1 3 0,1-2 0,-14-13 0,11 7 0,3-1 0,-5-5 0,-13-11 0,-8-12 0,0-5-703,18 0 0,16 1 0,2-1 1,-11-2 702,6 2 0,3-3 24,-12-2 0,11 1 0,8-1 0,4-2 1,0-4-25,-12-4 0,5-3 0,3-2 0,0-2 0,0 1 0,-4-1 0,-6 2 0,4 1 0,-7 0 0,-1 0 0,1 0 0,6-1 0,-4 0 0,7-1 0,3 0 0,0-1 0,-2 0 0,-4-1 0,-9-1 0,13-5 0,-7-1 0,-6 0 0,-9 2 1101,6-2 1,0-2-1102,1-1 0,11-3 0,3-2 0,-6-2 0,6-6 0,-3-3 0,0-3 0,-14 8 0,0-1 0,2-4 0,-1-7 0,-1-7 0,2-9 0,0-3 0,-5 1 0,-8 7 268,-2 3 0,-7 5 0,-3-6-268,7-19 0,-4-7 0,-17 9 0,-27-15 165,-17 6 0,-10-6-165,-3-1 0,-12-5 0,-8 13 0,-12-8 0,-3 1 0,6 11 0,-6-8 0,-2 6 0,-4 6 0,-6-2 0,7 14 381,17 24 0,-4 5-381,-17-3 0,-15-3 0,-3 0 0,10 3-425,-10-6 0,-1 2 425,17 5 0,-5-2 0,-9 2 0,-9 6 0,11 10 0,-12 5 0,-8 2 0,-4 3 0,0 1 0,5 1 0,9 0 0,12-1-206,-19 0 0,15 1 0,-15 0 0,15 0 0,-16-1 0,-10-1 0,-5 0 0,3 2 0,7 1 0,15 1 0,19 4 0,1 9 0,0 1 0</inkml:trace>
</inkml:ink>
</file>

<file path=ppt/ink/ink6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5:45:24.988"/>
    </inkml:context>
    <inkml:brush xml:id="br0">
      <inkml:brushProperty name="width" value="0.05" units="cm"/>
      <inkml:brushProperty name="height" value="0.05" units="cm"/>
      <inkml:brushProperty name="color" value="#004F8B"/>
    </inkml:brush>
  </inkml:definitions>
  <inkml:trace contextRef="#ctx0" brushRef="#br0">0 173 24575,'12'15'0,"26"13"0,-18-16 0,19 7 0,-25-19 0,9-17 0,-14 6 0,7-21 0,-17 13 0,-27-58 0,15 51 0,-19-36 0,22 59 0,-19 28 0,15-8 0,-15 23 0</inkml:trace>
</inkml:ink>
</file>

<file path=ppt/ink/ink6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5:45:25.341"/>
    </inkml:context>
    <inkml:brush xml:id="br0">
      <inkml:brushProperty name="width" value="0.05" units="cm"/>
      <inkml:brushProperty name="height" value="0.05" units="cm"/>
      <inkml:brushProperty name="color" value="#004F8B"/>
    </inkml:brush>
  </inkml:definitions>
  <inkml:trace contextRef="#ctx0" brushRef="#br0">59 7 24575,'-10'-6'0,"-8"7"0,6 6 0,-6 7 0</inkml:trace>
</inkml:ink>
</file>

<file path=ppt/ink/ink6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5:45:30.506"/>
    </inkml:context>
    <inkml:brush xml:id="br0">
      <inkml:brushProperty name="width" value="0.05" units="cm"/>
      <inkml:brushProperty name="height" value="0.05" units="cm"/>
      <inkml:brushProperty name="color" value="#004F8B"/>
    </inkml:brush>
  </inkml:definitions>
  <inkml:trace contextRef="#ctx0" brushRef="#br0">118 58 24575,'1'-15'0,"1"0"0,-1 4 0,9-3 0,-3 12 0,8 1 0,-3 15 0,3 4 0,23 58 0,-16-7 0,-2 5 0,1-15 0,-2 3 0,-6 2 0,-2 6 0,-5 5 0,-7 1 0,-5 5 0,-1 0 0,1-10-2418,4 10 1,0-2 2417,-6 18 0,-1 8 0,1-37 0,6-53 0,-1-2 0,-3-2 0,-36-45 0,1-9 0,-3-11 0,0-3 0,0-9 0,-5-13 0,42 65 0,8 4 0,9 19 4835,29 34-4835,-4-2 0,13 10 0,2-1 0,-9-6-429,25 15 429,-53-57 0,1-2 0,0-2 0,1-4 0,1-3-554,19-41 1,18-37-1,1-9 1,-10 16-1,-12 18 1,0-1-1,7-9 1,-1-1-1,1 1 1,-1 0-1,1-1 1</inkml:trace>
</inkml:ink>
</file>

<file path=ppt/ink/ink6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5:47:59.277"/>
    </inkml:context>
    <inkml:brush xml:id="br0">
      <inkml:brushProperty name="width" value="0.05" units="cm"/>
      <inkml:brushProperty name="height" value="0.05" units="cm"/>
      <inkml:brushProperty name="color" value="#004F8B"/>
    </inkml:brush>
  </inkml:definitions>
  <inkml:trace contextRef="#ctx0" brushRef="#br0">177 43 24575,'-1'-5'0,"-3"-2"0,1 3 0,-1-1 0,2 3 0,-1-2 0,-3-1 0,2 0 0,-3-1 0,-20 20 0,14-6 0,-18 14 0,22-8 0,0 2 0,-16 76 0,16-57 0,-10 56 0,25-70 0,14 5 0,9-6 0,43-18 0,-37-5 0,18-14 0,-49 12 0,-5-9 0,-6 7 0,-4-6 0,-8 11 0,-38 33 0,24-5 0,-1 13 0,6 6 0,18 9 0,20-4 0,5-2 0,0-12 0,25 8 0,-30-43 0,14-2 0,-8-3 0,51-41 0,-39 23 0,30-28 0,-38 35 0</inkml:trace>
</inkml:ink>
</file>

<file path=ppt/ink/ink6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5:47:59.539"/>
    </inkml:context>
    <inkml:brush xml:id="br0">
      <inkml:brushProperty name="width" value="0.05" units="cm"/>
      <inkml:brushProperty name="height" value="0.05" units="cm"/>
      <inkml:brushProperty name="color" value="#004F8B"/>
    </inkml:brush>
  </inkml:definitions>
  <inkml:trace contextRef="#ctx0" brushRef="#br0">1 8 24575,'1'-5'0,"0"2"0,1 5 0</inkml:trace>
</inkml:ink>
</file>

<file path=ppt/ink/ink6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5:48:00.390"/>
    </inkml:context>
    <inkml:brush xml:id="br0">
      <inkml:brushProperty name="width" value="0.05" units="cm"/>
      <inkml:brushProperty name="height" value="0.05" units="cm"/>
      <inkml:brushProperty name="color" value="#004F8B"/>
    </inkml:brush>
  </inkml:definitions>
  <inkml:trace contextRef="#ctx0" brushRef="#br0">0 500 24575,'8'44'0,"1"-2"0,3 10 0,0 2 0,1-3-1839,12 46 1839,-16-71 0,-1-4 594,-1-2-594,-2-5 304,5 9-304,-7-33 0,4-24 0,-9-21 0,-3-10 0,1 3 0,2-8-1461,2-1 0,2-13 0,1 2 1,-1 11 1460,-3 7 0,5 2-526,10-17 0,7-7 0,2 32 526,-1 46 0,27 2 0,-36 23 0,-1 68 0,-20-31 0,-3 3 0,4 11 0,-2-1 3001,-10-5 0,3-6-3001,20 12 2360,21-37-2360,65-14 0,-44-18 0,23-4 0,-62 7 0,-1 1 0,-31 39 0,-14 10 0,14-18 0,-13 16 0,-4 2 0,-7-7 0,26-24 0,-19 21 0,37-33 0,2 0 0,6-4 0,1-1 0</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4:30:08.732"/>
    </inkml:context>
    <inkml:brush xml:id="br0">
      <inkml:brushProperty name="width" value="0.05" units="cm"/>
      <inkml:brushProperty name="height" value="0.05" units="cm"/>
      <inkml:brushProperty name="color" value="#004F8B"/>
    </inkml:brush>
  </inkml:definitions>
  <inkml:trace contextRef="#ctx0" brushRef="#br0">0 100 24575,'20'-48'0,"0"10"0,-1 32 0,-1 2 0,0 1 0</inkml:trace>
</inkml:ink>
</file>

<file path=ppt/ink/ink6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5:48:00.523"/>
    </inkml:context>
    <inkml:brush xml:id="br0">
      <inkml:brushProperty name="width" value="0.05" units="cm"/>
      <inkml:brushProperty name="height" value="0.05" units="cm"/>
      <inkml:brushProperty name="color" value="#004F8B"/>
    </inkml:brush>
  </inkml:definitions>
  <inkml:trace contextRef="#ctx0" brushRef="#br0">1 69 24575,'11'-41'0,"8"14"0,-11 28 0,7 10 0</inkml:trace>
</inkml:ink>
</file>

<file path=ppt/ink/ink6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5:48:02.163"/>
    </inkml:context>
    <inkml:brush xml:id="br0">
      <inkml:brushProperty name="width" value="0.05" units="cm"/>
      <inkml:brushProperty name="height" value="0.05" units="cm"/>
      <inkml:brushProperty name="color" value="#004F8B"/>
    </inkml:brush>
  </inkml:definitions>
  <inkml:trace contextRef="#ctx0" brushRef="#br0">0 1075 24575,'86'-50'0,"1"0"0,-1 0 0,1 0 0,-1 0 0,-9 4 0,-8 6 0,7-3-1967,-1 1 1,9-4 0,3-1 0,-7 4 0,-15 9 1221,-5 3 0,-2 3 745,23-14 0,11-5 0,-10 5 1409,-21 11 0,0-2-1409,5-2 0,13-8 0,-5 2 0,-19 11 0,-7 2 1719,32-22-1719,-78 48 0,-33 35 0,14-11 0,-24 30 0</inkml:trace>
</inkml:ink>
</file>

<file path=ppt/ink/ink6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5:48:03.864"/>
    </inkml:context>
    <inkml:brush xml:id="br0">
      <inkml:brushProperty name="width" value="0.05" units="cm"/>
      <inkml:brushProperty name="height" value="0.05" units="cm"/>
      <inkml:brushProperty name="color" value="#004F8B"/>
    </inkml:brush>
  </inkml:definitions>
  <inkml:trace contextRef="#ctx0" brushRef="#br0">0 0 24575,'51'10'0,"-2"0"0,-5 2 0,15 6 0,15 7 0,-11-3 0,6 1 0,1 2 0,12 4 0,-23-8 0,-35-13 0,18 8 0,-31-15 0,-2-1 0</inkml:trace>
</inkml:ink>
</file>

<file path=ppt/ink/ink6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6:33:37.964"/>
    </inkml:context>
    <inkml:brush xml:id="br0">
      <inkml:brushProperty name="width" value="0.05" units="cm"/>
      <inkml:brushProperty name="height" value="0.05" units="cm"/>
      <inkml:brushProperty name="color" value="#5B2D90"/>
    </inkml:brush>
  </inkml:definitions>
  <inkml:trace contextRef="#ctx0" brushRef="#br0">111 18 24575,'-2'2'0,"-4"0"0,5 1 0,-5-2 0,3-1 0,-3 0 0,3 0 0,-8 0 0,8 0 0,-4-1 0,5 1 0,-8 2 0,-5 2 0,3-1 0,-1 0 0,12-3 0,-1 1 0,0 0 0,0 10 0,0-7 0,1 8 0,1-8 0,-1 45 0,2-31 0,0 46 0,0-54 0,1 10 0,0-13 0,0 7 0,0-12 0,0-25 0,-2 4 0,0-24 0,-1 24 0,1 1 0,-1 1 0,-1-36 0,2 35 0,-2-25 0,9 60 0,-3-5 0,5 15 0,-5-10 0,0 1 0,1 1 0,2 7 0,8 37 0,-8-36 0,5-7 0,-12-36 0,0-26 0,-2-15 0,4 24 0,-2-17 0,3 40 0,1 12 0,-1 3 0,23 58 0,-19-37 0,15 45 0</inkml:trace>
</inkml:ink>
</file>

<file path=ppt/ink/ink6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6:33:41.186"/>
    </inkml:context>
    <inkml:brush xml:id="br0">
      <inkml:brushProperty name="width" value="0.05" units="cm"/>
      <inkml:brushProperty name="height" value="0.05" units="cm"/>
      <inkml:brushProperty name="color" value="#5B2D90"/>
    </inkml:brush>
  </inkml:definitions>
  <inkml:trace contextRef="#ctx0" brushRef="#br0">16 52 24575,'3'6'0,"7"7"0,-5-7 0,7 8 0,-7-12 0,9 2 0,-8-4 0,6 0 0,-8-2 0,0 0 0,-19-37 0,10 28 0,-14-28 0,10 36 0,3 2 0,-17 31 0,16-19 0,0 39 0,12-41 0,7 11 0,5-16 0,-8-8 0,4-14 0,-12 6 0,-5-9 0,0 19 0,-13-1 0,12 2 0,-9 1 0,25 26 0,-5-16 0,9 18 0,16-18 0,-20-8 0,17-23 0,-28 9 0,-3-18 0,-16 16 0,10 11 0,-6 28 0,15-11 0,6 25 0,1-30 0,27-24 0,-22 12 0,18-20 0,-32 15 0,-6-9 0,0 7 0,-20-14 0,11 20 0,-12 5 0,23 45 0,1-19 0,11 20 0,4-35 0,13 4 0,12-29 0,-11 13 0,-3-30 0,-27 17 0,0 1 0,-31 0 0,27 10 0,-5 23 0,25-7 0,13 14 0,-3-17 0,-11-6 0,7 3 0,-16-9 0,1 0 0,-23-22 0,15 16 0,-16-14 0,18 21 0,-1 4 0,-1 0 0</inkml:trace>
</inkml:ink>
</file>

<file path=ppt/ink/ink6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6:33:48.770"/>
    </inkml:context>
    <inkml:brush xml:id="br0">
      <inkml:brushProperty name="width" value="0.05" units="cm"/>
      <inkml:brushProperty name="height" value="0.05" units="cm"/>
      <inkml:brushProperty name="color" value="#5B2D90"/>
    </inkml:brush>
  </inkml:definitions>
  <inkml:trace contextRef="#ctx0" brushRef="#br0">412 1 24575,'-2'3'0,"1"0"0,1-1 0,0-1 0,0 0 0,1 2 0,-1-1 0,-1 55 0,-2-30 0,-1 45 0,-3 12 0,-2 21 0,2-9 0,2-18 0,0 2-186,0-5 1,-2 9-1,1 3 1,1-4 185,1 16 0,1-2 0,1-13-2287,0-23 0,0-1 2287,-1 16 0,0 7 0,1-10 0,-3 25-551,2-23 0,0 1 551,1-19 0,-1-3-255,-2 13 0,-2-13 255,3-37 510,-6-26-510,4-23 4241,-1-2-4241,-15-36 0,-8-24 0,3 14 0,-1-3 215,2 5 0,-5-14 0,6 26-215,9 40 713,-3-3-713,-2-2 0,5 6 0,7 13 0,24 55 0,-6-20 0,14 38 0,-14-35 819,18 53-819,3 3 0,2 10 0,3-6 0,-2-8 0,-13-35 0,3 19 0,5-13 0,1-53 0,-13-3 0,20-11 0,-18-2 0,4-2 0,11-18 0,-5 7 0,27-41 0,1-6 0,-16 21 0,-2-6 0,5-14 0,-13 18 0,-18 25 0,-4-19 0,-8 4 0,-8 34 0,-14-18 0,10 19 0,0 0 0</inkml:trace>
</inkml:ink>
</file>

<file path=ppt/ink/ink6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6:33:52.947"/>
    </inkml:context>
    <inkml:brush xml:id="br0">
      <inkml:brushProperty name="width" value="0.05" units="cm"/>
      <inkml:brushProperty name="height" value="0.05" units="cm"/>
      <inkml:brushProperty name="color" value="#5B2D90"/>
    </inkml:brush>
  </inkml:definitions>
  <inkml:trace contextRef="#ctx0" brushRef="#br0">2835 74 24575,'-24'-12'0,"-3"0"0,-24 0 0,-5 1 0,-6 1-2440,-3 1 0,0 2 2440,0 7 0,-7 3 0,14 1 0,-2 2 0,-35 4-702,35 6 1,-21 10 0,-14 6-1,-8 5 1,-2 1 0,3 0 0,10-2-1,16-6 702,-17 10 0,16-3 0,-15 5 119,20-12 1,-12 2-1,-9 1 1,-3 3-1,1 1 1,6 1 0,11 0-1,14 1-119,-12 28 0,19 3 0,10-8 0,9-16 0,3 0-684,-9 13 1,-3 6 0,10-9 683,4 16 34,18-8 1,2 20 0,2 3 0,3-10-35,6 11 0,3 0 0,-9-14 0,-4 8 0,6 0 0,16-5 0,26-5 0,18-3 0,4-7 0,-9-10 0,-8-10 0,2-3 0,26 25 0,10 9 0,-10-19-487,6-27 487,8-2 0,6-5-190,-32-20 1,21-5 0,15-3 0,8-3 0,2 0 0,-3-1-1,-10 1 1,-14 2 189,13 0 0,-15 0 0,15-2 70,-16 2 1,11 1 0,8-1 0,4-2 0,1-1 0,-2-2-1,-5-3 1,-9-3-71,17-14 0,-5-7 0,-6-2 0,-7 1 0,-9 7 0,14-5 0,-1-1 0,-9 5 0,16-7 0,2-1 0,-11 2 0,-21 10 0,-1-12-578,-4-19 1,9-19 0,-9 10 577,-19 27 0,-2-5 0,4-20 0,9-22 0,1-8 0,-6 7 0,-13 20 0,-14 18 0,-4 3-260,11-33 1,2-12 0,-11 23 259,-16 26 1189,-18-18 1,-9-6-1190,3 23 0,-2 0 0,-1-21 0,-15-1 0,-10 27 0,-20 1 0,-7 1 0,1 5 0,11 8 0,-10-2 0,-9 10 0,14 7 0,-19 0 0,-12 1 0,-3 1 0,2 3 0,11 3 0,18 5 0,-23 12 0,8 10 0,-2 1 0,1 1 0,0 0 0,0-1 0</inkml:trace>
</inkml:ink>
</file>

<file path=ppt/ink/ink6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6:35:28.122"/>
    </inkml:context>
    <inkml:brush xml:id="br0">
      <inkml:brushProperty name="width" value="0.05" units="cm"/>
      <inkml:brushProperty name="height" value="0.05" units="cm"/>
      <inkml:brushProperty name="color" value="#5B2D90"/>
    </inkml:brush>
  </inkml:definitions>
  <inkml:trace contextRef="#ctx0" brushRef="#br0">38 1 24575,'2'25'0,"-1"0"0,-1-6 0,0 4 0,-1 18 0,-7 34 0,-1 17 0,6-25 0,2 4 0,-1-2 0,-6 32 0,0-4-1244,8-8 1,2-17 1243,2-40 0,5 31 0,2 3 0,-4-14 0,3 9 0,0 3-1177,-4 7 1177,-3-39 0,2 36 0,-6-51 0,-6 34 0,3-21 0,2 66 0,3-68 2324,6 30-2324,-2-48 1340,5 19-1340,-5-15 0,4 16 0,-3 42 0,-4-45 0,3 47 0,-7-62 0,-7 27 0,4-19 0,-5 19 0,8-26 0,1 34 0,1-28 0,2 26 0,-2-37 0,1 1 0,-1 13 0,0-3 0,-1 17 0,1-15 0,0 13 0,0-22 0,0 5 0,0-16 0,1-2 0,6-13 0,-1 0 0,4-14 0,-4 5 0</inkml:trace>
</inkml:ink>
</file>

<file path=ppt/ink/ink6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6:34:00.565"/>
    </inkml:context>
    <inkml:brush xml:id="br0">
      <inkml:brushProperty name="width" value="0.05" units="cm"/>
      <inkml:brushProperty name="height" value="0.05" units="cm"/>
      <inkml:brushProperty name="color" value="#5B2D90"/>
    </inkml:brush>
  </inkml:definitions>
  <inkml:trace contextRef="#ctx0" brushRef="#br0">234 0 24575,'-5'2'0,"0"2"0,3 0 0,-2 46 0,1 13 0,1-12-1521,0 18 0,0 0 1521,4-17-1060,1 13 0,0 26 1,1 13-1,-1-2 1,0-18 1059,0 10 0,-1 2-154,1-15 0,1 12 0,0 9 0,-2 5 0,-2 2 154,-2-17 0,-3 7 0,-1 4 0,-1 2 0,-1 0 0,0-3 0,1-6 0,1-9-754,0 0 1,1-10 0,-1-2 0,1 2 0,-2 12 753,2-9 0,-2 7 0,1 5 0,-1 4 0,-1 3 0,1-1 0,0 0 0,0-2 0,1-5 0,-2 13 0,0 2 0,0 0 0,1-4 0,0-4 0,0-6 0,1-9-623,0 20 1,0-13 0,0 11 622,1-22 0,0 10 0,-1 7 0,0 1 0,1-3 0,1-10 0,1-13 1094,0 23 0,3-2-1094,2-10 0,0 14 0,2 5 0,0-1 0,1-10 0,0 9 0,1-7 0,0 7 0,-1-14 0,0 6 0,0 3 0,1-2 0,1-8 0,4 21 0,2-8 0,2-12 0,6-11 0,0-6 0,-5 16 0,3-16 0,15-37 0</inkml:trace>
</inkml:ink>
</file>

<file path=ppt/ink/ink6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6:34:02.273"/>
    </inkml:context>
    <inkml:brush xml:id="br0">
      <inkml:brushProperty name="width" value="0.05" units="cm"/>
      <inkml:brushProperty name="height" value="0.05" units="cm"/>
      <inkml:brushProperty name="color" value="#5B2D90"/>
    </inkml:brush>
  </inkml:definitions>
  <inkml:trace contextRef="#ctx0" brushRef="#br0">0 370 24575,'69'-12'0,"-39"6"0,51 0 0,-52 8 0,29-2 0,9-1 0,20-2-1701,-17-2 0,22-2 1,10-2-1,-5 1 1,-16 1 1700,3-1 0,-2 0-572,7-1 1,15-3-1,-2 1 1,-23 2 571,16-3-45,-28 4 0,15-1 0,10-1 0,4 0 45,-5 2 0,8 1 0,5-1 0,1 1 0,-2 0 0,-7-1-631,-3 0 1,-5-1 0,-2 1 0,1 0 0,4 0 630,0 2 0,9-1 0,1 1 0,-5 0 0,-13 1 0,-19 1 1815,27-1-1815,1 0-64,-27 2 0,22-1 0,15 0 0,7-1 0,-1 0 0,-11 0 0,-17 2 64,-3-1 0,-12 1 0,16 0 0,-4 0 0,18 0 0,14-1 0,7 0 0,2 0 0,-4 1 0,-10-1 0,-16 2 0,-20 0-1015,3 1 1,-7 1 1014,9-1 0,12 0 0,1 1 0,-8 0 983,25 4 1,-14 0-984,-35-1 0,-1-1 0,34 2 0,4 1 0,0 5 0,-11 0 0,-17-2 0,13 3 0,-6-1 0,-37-4 1252,16 2-1252,18 1 0,19 3 0,-12-3 0,21 4 0,-26-5 0,18 2 0,-4-1 0,-23-3 0,-18-3 0,12 1 0,-7-1 0,-34-1 4417,13-1-4417,-12 0 5089,8 2-5089,-17-2 2057,-2 3-2057,-1-2 0,0 1 0,23 48 0,-4 26 0,0 6 0,-3-30 0,0-1-1213,4 38 1,-5-9 1212,-9-36-1496,3 15 1,4 23 0,1 5 0,-3-15 1495,-3-13 0,0 0 0,3 8 0,3 12 0,0 5 0,-4 0-1000,-5 10 0,-2 4 0,-3-3 1,1-15 999,2-7 0,-1 0 0,-1 14 0,1 18 0,0-3 0,-2-26 0,0-2 0,0-4 0,2 18 0,-1 10-325,-1-17 0,-1 9 0,-1 7 0,1 1 0,0-4 0,0-6 325,1 7 0,0-6 0,0 0 0,0 5 505,-2-14 1,0 4 0,0 2 0,-1 0-1,2 0 1,0-3-506,2 11 0,1 1 0,1-3 0,-1-6 0,0-12 0,-1 6 0,1 4 0,-1-7 0,3 20 0,0 12 0,1 4 0,-1-5 0,-1-15 0,-1-21 485,-1-7 1,0-6-486,1 12 0,1 13 0,-1-2 0,-1-21 0,-4-1 0,0-3 0,2 7 0,0 23 0,1 3 0,-1-18 2509,0-19 0,0 0-2509,1 24 0,0 20 0,-1-7 0,-4-34 0,-2-37 0,-6 16 0</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4:30:09.983"/>
    </inkml:context>
    <inkml:brush xml:id="br0">
      <inkml:brushProperty name="width" value="0.05" units="cm"/>
      <inkml:brushProperty name="height" value="0.05" units="cm"/>
      <inkml:brushProperty name="color" value="#004F8B"/>
    </inkml:brush>
  </inkml:definitions>
  <inkml:trace contextRef="#ctx0" brushRef="#br0">160 671 24575,'-3'-18'0,"1"15"0,-2 8 0,3 19 0,3 30 0,1 5 0,1 1 0,-1 1 0,1 4 0,2 23 0,-4-34 0,3 19 0,-5-24 0,-17-99 0,-9-54 0,1 27 0,4 51 0,1-33 0,-4-32 0,2-1 0,7 26 0,6 22 0,15 33 0,18 48 0,10 27 0,3 7 0,-11-21 0,0-1 0,9 14 0,-2-7 0,-8-20 0,-8-18 0,-13-25 0,10-62 0,-7 28 0,1-15 0,0-1 0,-3 3 0,-1-19 0,0-1 0,-1 14 0,1-1 0,-1 7 0,-1 34 0,33 72 0,-19-21 0,4 19 0,8 10 0,14 2 0,9 2 0,-4-10 0,18 6 0,8 25 0,-4-34 0,-32-131 0,-15-30 0,-6 38-246,5-27 1,-7 6 245,-24 50 0,-20 26 0,3 48 0,1 44 0,23-22 0,5 0 0,7 25 0,17-45 0,-6-64 491,9-34-491,-6-9 0,0 37 0,-1 41 0,-7 20 0,0 7 0,-10-20 0,0-1 0,9-3 0,-1-12 0,6-2 0,18-53 0,-20 31 0,15-32 0,-17 32 0,-1 5 0,26 1 0,6 38 0,12 10 0,-2 18 0,-3-30 0,2-43 0,1-49 0,-30 13 0,-5-6 0,-6 9 0,-4 2 0,-3 4 0,-4 5 0,-9-15 0,2 58 0,10 61 0,8 31 0,-4-33 0,3 2 0,1 21 0,3 9 0,1-10 0,5-14 0,-1-8 0,7 21 0,-2-35 0,-20-36 0</inkml:trace>
</inkml:ink>
</file>

<file path=ppt/ink/ink6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6:34:03.731"/>
    </inkml:context>
    <inkml:brush xml:id="br0">
      <inkml:brushProperty name="width" value="0.05" units="cm"/>
      <inkml:brushProperty name="height" value="0.05" units="cm"/>
      <inkml:brushProperty name="color" value="#5B2D90"/>
    </inkml:brush>
  </inkml:definitions>
  <inkml:trace contextRef="#ctx0" brushRef="#br0">0 1536 24575,'74'-2'0,"-1"-1"0,-23 0 0,1 0 0,35-1 0,-1-1-4794,8-4 4794,-22 3 0,-19 0 0,10-1 0,20-2 0,12-2 0,2 1 0,-8-1 0,1 1 0,14-2 0,-26 5 0,10-2 0,8 0 0,4 0 0,1 0 0,-2 0 0,-6 1 0,-10 0-1415,21-1 0,-12 1 0,-1 0 0,8 0 1415,-10 1 0,4-1 0,3 0 0,1 1 0,0 0 0,-4 2 0,11 1 0,1 1 0,-2 1 0,-8 0 0,-10 1-670,-11-1 0,-10 1 0,8 0 670,10 0 0,12 0 0,4 0 0,-8 1 0,-16 0-128,-7 0 1,-2 2 127,10-1 0,13 2 0,5-1 0,-6 0 0,7 0 0,-3 0 0,4 1-159,-7-1 0,5 0 1,-1 0-1,-5 0 159,4 0 0,-5 0 0,6 0 0,0 0 0,6 0 0,1 0 0,-5 0 1025,2 0 1,-5-1 0,9 1-1026,-20-1 0,8 0 0,5 1 0,-2-1 0,-5 1 0,-11-1 0,4 0 0,-10 0 0,7-1 0,18-1 0,12-2 0,-4 0 0,-18 1 0,-20 1 0,-4-1-310,19-3 0,7-1 1,-28 1 309,-41 3 2267,15-4-2267,-14 1 512,-8 3-512,19-12 5970,-21 7-5970,8-7 2457,-7 3-2457,35-29 0,-13 15 0,20-15 0,-3 16 0,-29 14 0,16-7 0,-27 12 0,-2-10 0,-6 2 0,0-4 0,-4 7 0,1 3 0,-8-19 0,-3-2 0,-5-29 0,-1-4 0,4 7-609,0-2 0,4 4 609,10 21 0,-1-35 0,-2-10 0,3 22 0,-1-3-627,-2-32 1,-1-1 0,2 29 0,0 5-1,-6-34 1</inkml:trace>
</inkml:ink>
</file>

<file path=ppt/ink/ink6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6:34:06.652"/>
    </inkml:context>
    <inkml:brush xml:id="br0">
      <inkml:brushProperty name="width" value="0.05" units="cm"/>
      <inkml:brushProperty name="height" value="0.05" units="cm"/>
      <inkml:brushProperty name="color" value="#5B2D90"/>
    </inkml:brush>
  </inkml:definitions>
  <inkml:trace contextRef="#ctx0" brushRef="#br0">7502 1 24575,'-15'14'0,"0"1"0,-31 29 0,21-21 0,-23 22 0,29-27 0,-29 37 0,-5 6 0,12-15-1953,-12 16 0,3-4 1953,27-32 606,-15 13 0,-12 10-606,-9 8 0,-9 6 0,5-3-1994,-2 3 1,1 0 1993,2-5 0,-3 3 0,13-11 0,7-1-157,2 1 0,-4 5 157,7-7 0,-6 5-866,-10 8 1,-12 12 0,-2 1 0,11-12 865,6-4 0,1-3 0,-15 13 0,-8 5 0,16-15 0,12-16 0,-14 12 0,-5 5 0,25-24 0,-4 5-269,-19 17 1,-15 13 0,-1 2-1,14-14 269,14-12 0,2-2 0,-17 17 0,-8 5 0,17-14 209,18-17-209,-9 3 0,-21 16 0,-10 6 0,2-2 0,17-12 2268,4-3 1,-3 2-2269,2-2 0,-15 11 0,-11 7 0,-2 3 0,4-5 0,11-7 0,18-13-1440,10-8 1,4-3 1439,-29 21 0,-11 7 0,20-13 0,25-14 1329,-17 17 1,-3 4-1330,4-4-1116,-2 1 0,-15 15 0,-2 1 0,15-13 1116,-15 12 0,13-12 0,-8 8 0,10-11 0,-1-1 0,2-2 0,-6 4 0,5-5 0,0 1 1199,-1 1 1,-7 5-1200,-6 3 0,-13 11 0,1-2 0,15-10 1142,18-15 1,0 1-1143,-13 11 0,-17 15 0,-5 4 0,8-6 0,20-16 3708,-4 6-3708,-6 8 0,5-5 0,28-25 0,2 0 0,-24 28 0,-17 19 0,11-11 0,-6 5 0,14-16 0,-12 16 0,1-2 0,18-19 0,10-14 0,-7 8 0,-2 2 0,-14 18 0,4-5 0,-4 10 0,9-5 0,3-1 0,8-11 0,-2 3 0,-3 2 0,-12 10 0,32-41 0,-31 37 0,42-53 3076,-19 24-3076,13-13 0,-37 54 0,38-50 0,-15 24 0,25-39 0,-10 21 0,-45 16 0,25-12-441,-33 3 441,46-35 0,-4-2 0,0 0 0</inkml:trace>
</inkml:ink>
</file>

<file path=ppt/ink/ink6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6:34:09.422"/>
    </inkml:context>
    <inkml:brush xml:id="br0">
      <inkml:brushProperty name="width" value="0.05" units="cm"/>
      <inkml:brushProperty name="height" value="0.05" units="cm"/>
      <inkml:brushProperty name="color" value="#5B2D90"/>
    </inkml:brush>
  </inkml:definitions>
  <inkml:trace contextRef="#ctx0" brushRef="#br0">24 34 24575,'-4'-3'0,"-5"-4"0,6 5 0,-3-4 0,5 1 0,0 2 0,1-2 0,1 4 0,0-1 0,1 2 0,0 0 0,5 3 0,5 3 0,0 1 0,66 46 0,-45-31 0,49 34 0,-39-27 0,21 11 0,8 5 0,-21-12 0,0 0 0,20 10 0,8 9 0,-8 0 0,8 9 0,1 3 0,-8-7 0,-9-10 0,-5-4 0,5 5-1517,9 8 0,6 6 0,-1-1 1,-10-10 1516,0-1 0,-14-13 0,-13-11 0,1-1 0,20 17 0,27 18 0,3 4 0,-16-13-2165,-21-14 0,-1 0 2165,20 14 0,17 11 0,-3-1 0,-23-17 0,-10-4 0,-12-10 0,31 22 0,-30-21 0,17 11 0,24 17 0,3 3 0,-14-11 0,-14-8 0,0 0 1061,6 3 0,10 7 0,3 2 0,-5-3-1061,7 7 0,-4 0 0,-11-10-1605,-22-18 1,-1 1 1604,25 19 0,11 7 0,-16-12 0,-15-12 1701,20 15 1,6 3-1702,-30-21 0,0 0 0,29 20 0,-2 0 0,8 6-1604,-12-5 1,12 9 0,-9-6 1603,-19-17 0,-1 0 0,15 13 0,9 6 0,-4-1-895,-11-8 1,-3 0 0,-8-6 894,18 14 519,-13-12 0,7 7 1,-11-8-520,-2-2 332,4 4 0,3 4-332,-12-12 0,4 3 0,17 17 0,9 7 0,-10-9 0,-22-20 0,-3-2 1665,27 23 1,-7-5-1666,-30-27 4693,43 39-4693,-24-20 0,5 4 0,11 10 0,-10-8 0,3 3-469,7 6-1,-7-6 470,-36-34 260,35 33-260,-7-8 0,19 17 0,2 1 0,-13-11 212,-4-6 0,-8-5-212,-27-24 109,28 32-109,-10-9 1975,24 28-1975,-6-4 0,-20-24 0,12 15 0,20 16 0,1-1 0,-15-15 688,11 12 1,5 3-689,-21-26 0,1-2 0,13 9 0,3 2 0,-5-1 0,-1-2-774,1-1 1,-10-10 773,-29-23 0,0 0 0,-1-1 0,47 40 0,8 6 0,-27-23 0,21 19 0,2 1 0,-3-9 0,-40-28 0,20 14 0,-4-3 0,-31-20 0,14 11 0,-30-24 386,-22-18 1,7 2 0,-16-15 0</inkml:trace>
</inkml:ink>
</file>

<file path=ppt/ink/ink6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6:34:14.088"/>
    </inkml:context>
    <inkml:brush xml:id="br0">
      <inkml:brushProperty name="width" value="0.05" units="cm"/>
      <inkml:brushProperty name="height" value="0.05" units="cm"/>
      <inkml:brushProperty name="color" value="#5B2D90"/>
    </inkml:brush>
  </inkml:definitions>
  <inkml:trace contextRef="#ctx0" brushRef="#br0">15 1 24575,'2'5'0,"0"1"0,-2 1 0,0 3 0,-6 46 0,4-27 0,-6 36 0,7-39 0,0-1 0,6 30 0,3 2 0,-4-20 0,12 61 0,-12-97 0,1-1 0,0 0 0,2 0 0,7-1 0,48-5 0,10-1 0,-10 3 0,7-2 0,3-2 0,7-9 0,-56 6 0,36-14 0,-59 10 0,0-2 0</inkml:trace>
</inkml:ink>
</file>

<file path=ppt/ink/ink6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6:34:16.032"/>
    </inkml:context>
    <inkml:brush xml:id="br0">
      <inkml:brushProperty name="width" value="0.05" units="cm"/>
      <inkml:brushProperty name="height" value="0.05" units="cm"/>
      <inkml:brushProperty name="color" value="#5B2D90"/>
    </inkml:brush>
  </inkml:definitions>
  <inkml:trace contextRef="#ctx0" brushRef="#br0">481 33 24575,'-62'-10'0,"0"-1"0,-7-1 0,18 19 0,2 15 0,2 38 0,10 10 0,0 15 0,-1-14 0,9 5 0,35-4 0,10-8 0,3-8 0,0-2 0,5-5 0,21-15 0,5-19 0,8-7 0,-7-3 0,4-10 0,13-23 0,7-15 0,-11 3 0,-18 11 0,-6-3-1008,24-35 1,-16 4 1007,-38 34 0,-2 3 0,-11 30 0,0 3 0,-7 29 0,3 54 0,4-44 0,0 4 0,1 0 0,0 2 0,-2-20 0,-1 1 0</inkml:trace>
</inkml:ink>
</file>

<file path=ppt/ink/ink6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6:34:16.178"/>
    </inkml:context>
    <inkml:brush xml:id="br0">
      <inkml:brushProperty name="width" value="0.05" units="cm"/>
      <inkml:brushProperty name="height" value="0.05" units="cm"/>
      <inkml:brushProperty name="color" value="#5B2D90"/>
    </inkml:brush>
  </inkml:definitions>
  <inkml:trace contextRef="#ctx0" brushRef="#br0">1 10 24575,'16'-6'0,"-1"2"0</inkml:trace>
</inkml:ink>
</file>

<file path=ppt/ink/ink6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6:34:16.347"/>
    </inkml:context>
    <inkml:brush xml:id="br0">
      <inkml:brushProperty name="width" value="0.05" units="cm"/>
      <inkml:brushProperty name="height" value="0.05" units="cm"/>
      <inkml:brushProperty name="color" value="#5B2D90"/>
    </inkml:brush>
  </inkml:definitions>
  <inkml:trace contextRef="#ctx0" brushRef="#br0">48 0 24575,'-19'29'0,"10"-7"0,-8 30 0,14-13 0,4 3 0,9 21 0,2 6 0,-3-15 0,-2 2 0,-2 9 0,-1 7 0,-2-9 0,-6 29 0,-22-3 0</inkml:trace>
</inkml:ink>
</file>

<file path=ppt/ink/ink6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6:34:16.872"/>
    </inkml:context>
    <inkml:brush xml:id="br0">
      <inkml:brushProperty name="width" value="0.05" units="cm"/>
      <inkml:brushProperty name="height" value="0.05" units="cm"/>
      <inkml:brushProperty name="color" value="#5B2D90"/>
    </inkml:brush>
  </inkml:definitions>
  <inkml:trace contextRef="#ctx0" brushRef="#br0">0 133 24575,'67'-34'0,"-1"1"0,6 12 0,14 0 0,-2 6 0,-15 7 0,25 19-1652,-16-15 1,10-2-1,-31 15 1652,-44 26 1502,-14-12-1502,-4 0 0,-9 36 0,7-34 804,-5 24-804,10-41 0,15-14 0,-4 2 2649,56-29-2649,-16 29 0,18-11 0,-7 51 0,-32 45 0,-12 13 0,-4-39 0,-8 1 0,-18 15 0,-10 8 0,-4-18 0,-18-14 0,-48-16 0,96-115 0,14 22 0,-8 10 0,8-2 0,30-10 0,6 8 0,-3 5-1054,1 3 0,-1 5 1054,-8 19 0,-2 6 0,-1 4 0,-1 4 0</inkml:trace>
</inkml:ink>
</file>

<file path=ppt/ink/ink6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6:34:16.998"/>
    </inkml:context>
    <inkml:brush xml:id="br0">
      <inkml:brushProperty name="width" value="0.05" units="cm"/>
      <inkml:brushProperty name="height" value="0.05" units="cm"/>
      <inkml:brushProperty name="color" value="#5B2D90"/>
    </inkml:brush>
  </inkml:definitions>
  <inkml:trace contextRef="#ctx0" brushRef="#br0">1 152 24575,'52'-25'0,"0"1"0,15-6 0,-5 4 0,-14 8 0,29-10 0</inkml:trace>
</inkml:ink>
</file>

<file path=ppt/ink/ink6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6:34:17.382"/>
    </inkml:context>
    <inkml:brush xml:id="br0">
      <inkml:brushProperty name="width" value="0.05" units="cm"/>
      <inkml:brushProperty name="height" value="0.05" units="cm"/>
      <inkml:brushProperty name="color" value="#5B2D90"/>
    </inkml:brush>
  </inkml:definitions>
  <inkml:trace contextRef="#ctx0" brushRef="#br0">300 1 24575,'4'21'0,"-3"3"0,-20 35 0,-7 10 0,-7 18 0,1-12 0,-5 13 0,5-13 0,-7 9-1754,8-19 1,4-9 1753,15-35 1097,-4-88-1097,28-26 0,-12 30 0,2-1-9,11 4 0,4 3 9,11-33 0,9 37 0,13-2 0,1 19 0,8 29 0,4 22 0,5 9 0,4 13 0,-13 11 0,-20 12 0,-13 10 0,-9 4 0,-9 16 0,-11 4 0,-8-15 0,-24 8 0,-6-56 0,1-1 0</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4:30:10.517"/>
    </inkml:context>
    <inkml:brush xml:id="br0">
      <inkml:brushProperty name="width" value="0.05" units="cm"/>
      <inkml:brushProperty name="height" value="0.05" units="cm"/>
      <inkml:brushProperty name="color" value="#004F8B"/>
    </inkml:brush>
  </inkml:definitions>
  <inkml:trace contextRef="#ctx0" brushRef="#br0">226 84 24575,'-53'74'0,"6"-8"0,29-34 0,-25 47 0,23-40 0,-19 38 0,35-52 0,2-9 0,9-6 0,3-14 0,21-8 0,32-8 0,2-7 0,2-1 0,18-6 0,-27 9 0,-8-2 0,-17-1 0,-2-7 0,17-47 0,-38-1 0,-7 11 0,-50 48 0,25 77 0,29 5 0,9 4 0,10 22 0,5-32 0,2-6 0,-4-8 0,10 29 0,-25 2 0,-25 16 0,-50-28 0,-16-28 0,19-17 0,17-21 0</inkml:trace>
</inkml:ink>
</file>

<file path=ppt/ink/ink6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6:34:17.523"/>
    </inkml:context>
    <inkml:brush xml:id="br0">
      <inkml:brushProperty name="width" value="0.05" units="cm"/>
      <inkml:brushProperty name="height" value="0.05" units="cm"/>
      <inkml:brushProperty name="color" value="#5B2D90"/>
    </inkml:brush>
  </inkml:definitions>
  <inkml:trace contextRef="#ctx0" brushRef="#br0">1 126 24575,'87'-23'0,"1"-1"0,-20 5 0,-4 3 0,13-2 0,-15 4 0,-10 2 0</inkml:trace>
</inkml:ink>
</file>

<file path=ppt/ink/ink6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6:34:17.664"/>
    </inkml:context>
    <inkml:brush xml:id="br0">
      <inkml:brushProperty name="width" value="0.05" units="cm"/>
      <inkml:brushProperty name="height" value="0.05" units="cm"/>
      <inkml:brushProperty name="color" value="#5B2D90"/>
    </inkml:brush>
  </inkml:definitions>
  <inkml:trace contextRef="#ctx0" brushRef="#br0">1 105 24575,'52'-48'0,"-15"16"0,-27 8 0</inkml:trace>
</inkml:ink>
</file>

<file path=ppt/ink/ink6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6:34:25.267"/>
    </inkml:context>
    <inkml:brush xml:id="br0">
      <inkml:brushProperty name="width" value="0.05" units="cm"/>
      <inkml:brushProperty name="height" value="0.05" units="cm"/>
      <inkml:brushProperty name="color" value="#5B2D90"/>
    </inkml:brush>
  </inkml:definitions>
  <inkml:trace contextRef="#ctx0" brushRef="#br0">9 0 24575,'-3'10'0,"0"5"0,1 46 0,2 16 0,1-15 0,1 4-943,-2 27 1,3 13 942,2-16 0,3 11 0,1 0 0,-2-14-3683,0 3 1,0-1 3682,1-5 0,1 12 0,0-1 0,-2-16-409,-1-9 1,0-9 408,1-2 0,0 11-575,-1 4 0,1 22 0,1 12 0,0 0 1,-1-8-1,-1-19 575,1 12 0,0-1-330,1 7 0,3 28 0,-1 1 1,-4-28-1,-8-57 330,-2-44 0,-2-12 0,0-7 0</inkml:trace>
</inkml:ink>
</file>

<file path=ppt/ink/ink6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6:34:26.288"/>
    </inkml:context>
    <inkml:brush xml:id="br0">
      <inkml:brushProperty name="width" value="0.05" units="cm"/>
      <inkml:brushProperty name="height" value="0.05" units="cm"/>
      <inkml:brushProperty name="color" value="#5B2D90"/>
    </inkml:brush>
  </inkml:definitions>
  <inkml:trace contextRef="#ctx0" brushRef="#br0">0 1129 24575,'31'-32'0,"-1"4"0,55 0 0,-12 12 0,-24 4 0,14-1 0,15 3 0,23-2 0,9 1 0,-4 0 0,-18 2-2835,-18 0 1,-11 2 0,11-2 2834,3 1 0,9-2 0,7 0 0,3-1 0,2 0 0,-4-2 0,6-1 0,3-2 0,0-1 0,-2 0 0,-5 0 0,-9 3-940,11-2 1,-10 1 0,11-1 939,-11 2 0,7-1 0,7-1 0,4-2 0,2 0 0,0-2-338,-20 4 1,6-3 0,3 0 0,1-2 0,0 1 0,-3 0 0,-5 0 0,-6 3 0,-8 1 337,10-2 0,-13 3 0,0-1 0,12-2-201,0 0 1,14-3-1,9-2 1,3 0-1,-2-1 1,-7 2-1,-13 1 1,-18 4 200,12-6 0,-12 0 643,-2 2 1,3-3-1,-3 2-643,11-4 0,-2 1 0,13-2 0,-11 8 0,-38 17 3195,-15 20-3195,-24 9 4779,0 10-4779,4 21 0,4 29 0,1 14 0,0-2 0,-1-19 2229,-1 1 0,2 7-2229,0-19 0,2 19 0,3 12 0,1 9 0,0 2 0,1-1 0,-1-8 0,-2-13 0,-1-17-1884,2 2 1,-2-16-1,2 10 1884,3 21 0,3 19 0,1 3 0,-1-10 0,-2-25 0,11 16 0,-4-30 0,9 18 0,3 6 0,-1-4 0,-6-14 0,-2 0 0,1 1 0,5 8 0,8 20 0,2 4 0,-5-12 0,-13-28 0,-7-17 232,3 9 0,-4-6-232,-17-31 6784,-28 16-6784,-19-1-1696,-9-9 0,-23 2 0,-3 0 0,11-4 1696,1 0 0,0-2 0,6-1 0,-6 0 0,-9 1 0,-12 1-454,14-5 0,-13 1 1,-10 1-1,-6 0 0,-4 0 1,-1 1-1,4-2 0,5 0 1,10-2-1,12-1 454,-14 3 0,16-3 0,0 1 0,-17 2-276,20-4 0,-13 3 0,-10 0 0,-7 2 1,-3 1-1,0-1 0,3 0 0,6-1 1,10-1-1,12-2 0,16-3 276,-27 6 0,17-3-414,-7 1 0,-3 2 414,9-2 0,-5 2 0,4-1 0,-7 1 0,-8 2 0,9 0 0,-17 3 0,-10 2 0,0 1 0,9-3 0,16-3 0,-17 4 0,4-1 0,12-2 0,-15 3 0,-4 1 0,10-2 0,21-6 2624,-19 2-2624,46-13 0,-50-38 0,71 14 3923,-21-31-3923,11 29 0,-26-14 0,9 2 0,-15-9 0</inkml:trace>
</inkml:ink>
</file>

<file path=ppt/ink/ink6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6:34:27.161"/>
    </inkml:context>
    <inkml:brush xml:id="br0">
      <inkml:brushProperty name="width" value="0.05" units="cm"/>
      <inkml:brushProperty name="height" value="0.05" units="cm"/>
      <inkml:brushProperty name="color" value="#5B2D90"/>
    </inkml:brush>
  </inkml:definitions>
  <inkml:trace contextRef="#ctx0" brushRef="#br0">1 0 24575,'1'6'0,"1"2"0,5 37 0,-2-18 0,3 32 0,-6-27 0,6 29 0,3 21 0,-1-11 0,3 8 0,-5-12 0,3 12 0,2-12 0,21 6 0,-21-45 0,15 29 0,-26-55 0,32-9 0,-16 4 0,27-6 0,-25 7 0,34-6 0,24-3 0,-9 0 0,21-7 0,-13 4 0,0 0 0,0 1 0</inkml:trace>
</inkml:ink>
</file>

<file path=ppt/ink/ink6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6:34:29.151"/>
    </inkml:context>
    <inkml:brush xml:id="br0">
      <inkml:brushProperty name="width" value="0.05" units="cm"/>
      <inkml:brushProperty name="height" value="0.05" units="cm"/>
      <inkml:brushProperty name="color" value="#5B2D90"/>
    </inkml:brush>
  </inkml:definitions>
  <inkml:trace contextRef="#ctx0" brushRef="#br0">506 401 24575,'-9'-27'0,"7"20"0,1 2 0,8 26 0,2 35 0,-1 7 0,-2 3-1672,1 4 0,-4 0 1672,-10-8 0,-17 24 0,-5 4 0,-2 1 0,0-4 0,-3-1 0,-10-6-103,3-18 0,0 0 103,-13 17 0,-1-73 0,4-19 0,26-21-677,-1-26 1,6-3 676,14 16-220,2-16 1,2-2 219,0-1 0,-5 1 0,13 17 0,36 62 0,7 18 0,-14-6 1083,15 13 0,6 9-1083,-1 8 0,-4-4 0,2-1-558,3 3 0,-1-5 558,-17-23 0,45-8 0,7-6 0,-18-5 0,18 0 0,-8-7 0,-47-17 0,6-24 0,-1-5 0,-4 3 0,4-7 0,-8-10 282,-35-12 0,-13 3-282,-1-6 0,1 6 0,-9 9 0,-41 36 0,37 19 486,-27 5-486,29 18 0,-13 59 0,18-20 0,29 23 0,12-2 0,4-29 1131,7-2 1,5-10-1132,-7-37 979,32-42-979,-21 6 0,-11-38 0,-8-4 0,-12 24 0,-7-5 0,-4 11 0,2 42 0,-3 28 0,5 15 0,12 22 0,5 3 0,-4-2-248,5-8 1,1-10 247,-11-34 0,35-26 0,-10-17 0,8-34 0,-3-6 0,-7 7-583,-9 1 1,-7 10 582,-13 41-377,25 76 377,-17-35 0,21 53 0,2 3 0,-18-42 0,6 12 0,-2-10 0,-14-36 0,15-45 0,2-17 0,-5 16-433,6-20 0,-2 1 433,-12 26 0,9-34 0,-7 40 0,67 69 0,-48-9-63,8 20 1,-1-1 62,-12-26-19,22 2 0,7-3 19,11-7 0,2-33 0,13-18 0,-14 0 0,-1-18-570,4-19 0,-16-1 570,-47 29 0,-26-52 0,-18 41 0,-23 57 0,-4 16 0,6 5-133,2 33 1,16 5 132,41-25 364,29 51-364,2-35 0,24-50 0,4-16 0,-11-8 303,0-30 0,-10-9-303,-30 7-429,-9-22 1,-6-22-1,0 10 429,1 17 0,-2 2 0,1-17 0,-1-8 0,-1 16 810,-10-3-810,13 68 0,-3 2 0,13 67 0,15 59 0,-2-16 0,-11-50 0,3 1-852,8 19 0,7 19 1,3 7-1,0-9 1,-5-25 851,16 3 0,5 11 0,4-12 1003,-3-54-1003,17-59 0,14-37 0,-10 12-399,-29 39 0,-1-2 0,29-38 0,7-16 0,-32 21 1,-49 29-1</inkml:trace>
</inkml:ink>
</file>

<file path=ppt/ink/ink6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6:34:29.692"/>
    </inkml:context>
    <inkml:brush xml:id="br0">
      <inkml:brushProperty name="width" value="0.05" units="cm"/>
      <inkml:brushProperty name="height" value="0.05" units="cm"/>
      <inkml:brushProperty name="color" value="#5B2D90"/>
    </inkml:brush>
  </inkml:definitions>
  <inkml:trace contextRef="#ctx0" brushRef="#br0">234 248 24575,'5'-34'0,"-9"-13"0,-2 32 0,-10-2 0,0 37 0,-2 8 0,-11 40 0,0 14 0,11-26 0,1 4 0,-4 18 0,-2 10 0,5-14 0,2 14 0,8-2 0,15-95 0,28-71 0,-16 34 0,1-9-1696,1-11 0,5-14 0,-1-2 0,-3 12 1696,0 0 0,-1 3 0,1-9 0,0-6 0,-6 25 0,-9 35 0,16 36 0,6 33 0,-4 7 0,2 13 0,-1-2 0,1 4 0,-1-1 0,10 22 0,-5 4 0,-16 5 0,-9-12 0,-9-30 0,-5 8 0,1 1 0</inkml:trace>
</inkml:ink>
</file>

<file path=ppt/ink/ink6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6:34:30.067"/>
    </inkml:context>
    <inkml:brush xml:id="br0">
      <inkml:brushProperty name="width" value="0.05" units="cm"/>
      <inkml:brushProperty name="height" value="0.05" units="cm"/>
      <inkml:brushProperty name="color" value="#5B2D90"/>
    </inkml:brush>
  </inkml:definitions>
  <inkml:trace contextRef="#ctx0" brushRef="#br0">0 411 24575,'45'-59'0,"-7"14"0,19 34 0,21 11 0,-6 2 0,-7 3 0,-1 2-2272,7-4 1,5-1 0,-10 4 2271,25 18 0,-29 2 986,-15 2 1,0 4-987,27 23 545,-27-17 1,-9 0-546,-25 0 0,-22-22 0,-14-14 3750,-4-15-3750,12 3 0,1-2 0,-6-9 0,7 4 0,23-53 0,16-11 0,10 10 0,15 3 0,16-12 0,-8 19 0,7 14 0,0 14 0,0 0 0</inkml:trace>
</inkml:ink>
</file>

<file path=ppt/ink/ink6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6:34:30.733"/>
    </inkml:context>
    <inkml:brush xml:id="br0">
      <inkml:brushProperty name="width" value="0.05" units="cm"/>
      <inkml:brushProperty name="height" value="0.05" units="cm"/>
      <inkml:brushProperty name="color" value="#5B2D90"/>
    </inkml:brush>
  </inkml:definitions>
  <inkml:trace contextRef="#ctx0" brushRef="#br0">1 355 24575,'52'-39'0,"-1"1"0,-13 5 0,18-17 0,-10 2 0,-42 28 0,-3-19 0,-15 30 0,-37 37 0,-5 15 0,25-14-673,-24 16 1,13 2 672,49-17 164,20 8 0,11 0-164,46 12-1612,-12-44 0,21-11 0,4-5 1,-16 1 1611,-7 3 0,-3-7 0,1-7 0,10-6 0,-5-5 0,-23-1-100,-14-33 100,-8-5 0,-72 16 0,-13 4 0,23 8 0,-45 59 0,6 25 0,55 7 9,3 15 0,7-6-9,17-36 0,42 1 0,-9-27 0,8-44 0,-3-10 0,-9 14 3203,-13-21 1,-3 19-3204,6 92 148,-8-11-148,26 31 0,4 1 0,-13-22-76,2 2 0,-1-10 76,-18-33 0,2-2 0,1-1 0</inkml:trace>
</inkml:ink>
</file>

<file path=ppt/ink/ink6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6:34:30.858"/>
    </inkml:context>
    <inkml:brush xml:id="br0">
      <inkml:brushProperty name="width" value="0.05" units="cm"/>
      <inkml:brushProperty name="height" value="0.05" units="cm"/>
      <inkml:brushProperty name="color" value="#5B2D90"/>
    </inkml:brush>
  </inkml:definitions>
  <inkml:trace contextRef="#ctx0" brushRef="#br0">1 194 24575,'22'-53'0,"1"0"0,12-35 0</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4:30:10.804"/>
    </inkml:context>
    <inkml:brush xml:id="br0">
      <inkml:brushProperty name="width" value="0.05" units="cm"/>
      <inkml:brushProperty name="height" value="0.05" units="cm"/>
      <inkml:brushProperty name="color" value="#004F8B"/>
    </inkml:brush>
  </inkml:definitions>
  <inkml:trace contextRef="#ctx0" brushRef="#br0">6 146 24575,'-4'15'0,"2"0"0,32-2 0,-14-7 0,19 0 0,-15-13 0,2-23 0,-18-22 0,-15-8 0,-23 12 0,-1 44 0,17 55 0,11-5 0,10 20 0</inkml:trace>
</inkml:ink>
</file>

<file path=ppt/ink/ink6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6:34:31.980"/>
    </inkml:context>
    <inkml:brush xml:id="br0">
      <inkml:brushProperty name="width" value="0.05" units="cm"/>
      <inkml:brushProperty name="height" value="0.05" units="cm"/>
      <inkml:brushProperty name="color" value="#5B2D90"/>
    </inkml:brush>
  </inkml:definitions>
  <inkml:trace contextRef="#ctx0" brushRef="#br0">222 0 24575,'-39'11'0,"19"2"0,-31 20 0,30-2 0,-1 17 0,2 3 0,1-1-993,2 1 0,5-3 993,13-16 639,5-3-639,5-2 328,4-2-328,45-30 0,31-19 0,-17 1 0,-10 0 0,11 2 0,13-7 0,-37-8 0,-69-20 0,-24 0 0,-6-1 509,10 2 1,-7 10-510,-47 45 0,57 10 0,-27 25 0,56-8 0,49 36 0,-11-28 0,39 24 0</inkml:trace>
</inkml:ink>
</file>

<file path=ppt/ink/ink6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6:34:32.322"/>
    </inkml:context>
    <inkml:brush xml:id="br0">
      <inkml:brushProperty name="width" value="0.05" units="cm"/>
      <inkml:brushProperty name="height" value="0.05" units="cm"/>
      <inkml:brushProperty name="color" value="#5B2D90"/>
    </inkml:brush>
  </inkml:definitions>
  <inkml:trace contextRef="#ctx0" brushRef="#br0">94 113 24575,'-47'-7'0,"19"54"0,12 12 0,16-20-979,-2 26 1,9-6 978,26-41 631,19 3-631,16-33 0,1-7 0,-2 7-459,-2-13 0,-13-7 459,-46 3 0,-15-34 0,-34 10 0,-7 2 0,15-8 469,-13 20 1,11 19-470,53 55 0,5 1 0,9 3 0</inkml:trace>
</inkml:ink>
</file>

<file path=ppt/ink/ink6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6:34:32.646"/>
    </inkml:context>
    <inkml:brush xml:id="br0">
      <inkml:brushProperty name="width" value="0.05" units="cm"/>
      <inkml:brushProperty name="height" value="0.05" units="cm"/>
      <inkml:brushProperty name="color" value="#5B2D90"/>
    </inkml:brush>
  </inkml:definitions>
  <inkml:trace contextRef="#ctx0" brushRef="#br0">138 48 24575,'-54'45'0,"0"0"0,29 14 0,21-8 0,39-23-1774,45 22 1774,-47-40 287,19-20 0,-2-9-287,-17-7 0,45-25 0,-112-4 0,-21 1 0,21 20-277,-16-15 1,2 11 276,28 38 0,-5 12 0,43 53 0,-12-31 0,39 35 0</inkml:trace>
</inkml:ink>
</file>

<file path=ppt/ink/ink6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6:34:32.940"/>
    </inkml:context>
    <inkml:brush xml:id="br0">
      <inkml:brushProperty name="width" value="0.05" units="cm"/>
      <inkml:brushProperty name="height" value="0.05" units="cm"/>
      <inkml:brushProperty name="color" value="#5B2D90"/>
    </inkml:brush>
  </inkml:definitions>
  <inkml:trace contextRef="#ctx0" brushRef="#br0">243 1 24575,'-41'30'0,"10"-2"0,86 27 0,-7-22 0,24 0 0,2-4 0,-12-15 0,36-4 0,-75-23 0,-20-33 0,-16 8 0,-33-19 0,-5 31 0,-41 21 0,-7 10 0,49 0 0,-1 2 0,-17 3 0,0 0 0,0 1 0</inkml:trace>
</inkml:ink>
</file>

<file path=ppt/ink/ink6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6:34:33.313"/>
    </inkml:context>
    <inkml:brush xml:id="br0">
      <inkml:brushProperty name="width" value="0.05" units="cm"/>
      <inkml:brushProperty name="height" value="0.05" units="cm"/>
      <inkml:brushProperty name="color" value="#5B2D90"/>
    </inkml:brush>
  </inkml:definitions>
  <inkml:trace contextRef="#ctx0" brushRef="#br0">87 1 24575,'-43'31'0,"9"2"0,26-3 0,6 3 0,26 20 0,18 1 0,32-26 0,6-4 0,-21 21 0,0-6-1168,24-28 0,-11-17 1168,-38-14-3,-25-48 0,-14-10 3,-11 17 0,4-22 0,-10 21 0,-36 92 0,52-14 0,-2 41 0,44-38 0</inkml:trace>
</inkml:ink>
</file>

<file path=ppt/ink/ink6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6:34:33.641"/>
    </inkml:context>
    <inkml:brush xml:id="br0">
      <inkml:brushProperty name="width" value="0.05" units="cm"/>
      <inkml:brushProperty name="height" value="0.05" units="cm"/>
      <inkml:brushProperty name="color" value="#5B2D90"/>
    </inkml:brush>
  </inkml:definitions>
  <inkml:trace contextRef="#ctx0" brushRef="#br0">22 7 24575,'-22'-6'0,"32"55"0,15-26 0,18 38 0,7-46 0,0-8 0,-14-2 0,36 0 0,-101-61 0,7 29 0,-27-34 0,-23 66 0,53 1 0,-29 17 0,58-8 0,6-1 0,1 0 0</inkml:trace>
</inkml:ink>
</file>

<file path=ppt/ink/ink6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6:34:33.905"/>
    </inkml:context>
    <inkml:brush xml:id="br0">
      <inkml:brushProperty name="width" value="0.05" units="cm"/>
      <inkml:brushProperty name="height" value="0.05" units="cm"/>
      <inkml:brushProperty name="color" value="#5B2D90"/>
    </inkml:brush>
  </inkml:definitions>
  <inkml:trace contextRef="#ctx0" brushRef="#br0">0 8 24575,'30'43'0,"0"0"0,20-3 0,-2-13 0,-13-27 0,33-4 0,-52-3 0,-1-2 0,-3-26 0,-82-8 0,53 8 0,-62 8 0,76 33 0,3 2 0,1-1 0</inkml:trace>
</inkml:ink>
</file>

<file path=ppt/ink/ink6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6:34:34.194"/>
    </inkml:context>
    <inkml:brush xml:id="br0">
      <inkml:brushProperty name="width" value="0.05" units="cm"/>
      <inkml:brushProperty name="height" value="0.05" units="cm"/>
      <inkml:brushProperty name="color" value="#5B2D90"/>
    </inkml:brush>
  </inkml:definitions>
  <inkml:trace contextRef="#ctx0" brushRef="#br0">39 22 24575,'5'57'0,"1"0"0,4-14 0,1 15 0,10-6 0,66-42 0,-18-73 0,12 35-978,-47-56 978,-42 60 0,-61-27 0,35 33 240,-47-13-240,42 46 0,-12 19 0,12-7 0,-3 11 0</inkml:trace>
</inkml:ink>
</file>

<file path=ppt/ink/ink6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6:34:34.763"/>
    </inkml:context>
    <inkml:brush xml:id="br0">
      <inkml:brushProperty name="width" value="0.05" units="cm"/>
      <inkml:brushProperty name="height" value="0.05" units="cm"/>
      <inkml:brushProperty name="color" value="#5B2D90"/>
    </inkml:brush>
  </inkml:definitions>
  <inkml:trace contextRef="#ctx0" brushRef="#br0">528 0 24575,'6'46'0,"-5"0"0,-21 37 0,-7 9 0,10-36 0,-2 1-2308,0 8 0,-2 5 1,1-7 2307,-14 28 0,-2-3 0,6-29 0,-7 8 0,3-7 0,9-14 0,0-1 0,-23 40 0,3-25 1998,30-63-1998,-7-13 0,5-3 0,-7-9 0</inkml:trace>
</inkml:ink>
</file>

<file path=ppt/ink/ink6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6:34:34.982"/>
    </inkml:context>
    <inkml:brush xml:id="br0">
      <inkml:brushProperty name="width" value="0.05" units="cm"/>
      <inkml:brushProperty name="height" value="0.05" units="cm"/>
      <inkml:brushProperty name="color" value="#5B2D90"/>
    </inkml:brush>
  </inkml:definitions>
  <inkml:trace contextRef="#ctx0" brushRef="#br0">0 1 24575,'90'25'0,"-1"0"0,0-1 0,-2 15 0,6 7 0,-6 3 0,-17-6-1483,-14-2 0,-7 3 1483,13 11 0,5 6 0,-10-4 0,-16-9 0,-8-6 0,14 12 0,8 14 938,-46-60-938,15-21 0,-12 2 0,11-19 0</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4:30:11.056"/>
    </inkml:context>
    <inkml:brush xml:id="br0">
      <inkml:brushProperty name="width" value="0.05" units="cm"/>
      <inkml:brushProperty name="height" value="0.05" units="cm"/>
      <inkml:brushProperty name="color" value="#004F8B"/>
    </inkml:brush>
  </inkml:definitions>
  <inkml:trace contextRef="#ctx0" brushRef="#br0">16 32 24575,'41'23'0,"-7"-4"0,-30-23 0,-2 1 0,-2-7 0,-33-15 0,18 14 0,-19-9 0,25 25 0,6 13 0,0-6 0,6 7 0</inkml:trace>
</inkml:ink>
</file>

<file path=ppt/ink/ink6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6:34:35.485"/>
    </inkml:context>
    <inkml:brush xml:id="br0">
      <inkml:brushProperty name="width" value="0.05" units="cm"/>
      <inkml:brushProperty name="height" value="0.05" units="cm"/>
      <inkml:brushProperty name="color" value="#5B2D90"/>
    </inkml:brush>
  </inkml:definitions>
  <inkml:trace contextRef="#ctx0" brushRef="#br0">75 0 24575,'-24'63'0,"12"-17"0,-3 10 0,1 5 0,5 25 0,8-19 0,3 16 0,0 3 0,0-11-3234,1 7 1,1 1 3233,1 1 0,0 12 0,3 5 0,3 1 0,4-12 0,3 6 0,1-1 0,0-5 0,-3-9-1571,-3-3 0,-1-9 0,1 7 1571,2 2 0,4 13 0,0 0 0,-4-11 0,-6-25 0,-7-10 507,-20-3 0,2-27 1,-15-5-1</inkml:trace>
</inkml:ink>
</file>

<file path=ppt/ink/ink6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6:34:36.119"/>
    </inkml:context>
    <inkml:brush xml:id="br0">
      <inkml:brushProperty name="width" value="0.05" units="cm"/>
      <inkml:brushProperty name="height" value="0.05" units="cm"/>
      <inkml:brushProperty name="color" value="#5B2D90"/>
    </inkml:brush>
  </inkml:definitions>
  <inkml:trace contextRef="#ctx0" brushRef="#br0">0 866 24575,'73'-32'0,"0"1"0,0 0 0,0 0 0,19-8 0,-2 2 0,-10 11-1144,-18 18 1,4 5 1143,4-3 0,15 1 0,6-2 0,-2 1 0,-11 1-2375,-3 0 0,-8 0 0,8-1 2375,3 1 0,11-1 0,3 0 0,-3-1 0,-10 1 0,-1-1 0,-9-1 0,8-2-156,-2-1 0,7-3 0,4-2 1,0 0-1,-3 0 156,9-3 0,-2 1 0,1-2 0,7-3-487,-16 2 0,7-2 0,5-2 0,1-1 0,-4 1 1,-7 1-1,-10 2 487,14-5 0,-12 2 0,4-1 0,6-2 0,8-3 0,-8 3 0,-23 8 41,-14 9-41,28-1 3428,-55 14-3428,17 41 0,9 29 0,-5-9 0,9 15-126,-7-10 0,5 13 0,-10-13 126,-8 7 0,-9-9 0,5 24 0,3 9 0,-2-3 0,-5-16 0,4 5 0,-1 1 0,-2-6 0,4 17 0,1 3 0,-3-9 0,-6-21 0,4 19-460,-1-14 1,8 20 0,2 4 0,-6-14 459,-3-2 0,1 0-519,1-1 0,5 13 0,-1-3 0,-9-21 519,-3 4 1761,-8 22-1761,-12-45 0,-2 27 0,-13-58 3874,-3-10-3874,-6-3-317,-36-3 0,-40-2 1,-17 0-1,2-1 0,21 0 317,27 1 0,10-1 0,-16 1 0,4 0 0,-16 1 0,-12 1 0,-9 0 0,-4 1 0,-1-1 0,3 1 0,8 0 0,11-1 0,15 0-344,-23 2 0,19 0 1,-11 1 343,4-1 0,-13 1 0,-6 1 0,2 1 0,8-2 0,16 0-363,-14 3 0,2 1 363,6 0 0,-14 1 0,-7 2 0,0 1 0,8-2 0,2 0 0,6 0 0,-3-1 0,-9-1 0,20-4 0,-9 0 0,-6-1 0,-3 0 0,1-1 0,5 0 0,7-1 0,12-1 0,-24 2 0,14-1 0,0-5 0,-8-11 0,1 1 0,-1-1 0</inkml:trace>
</inkml:ink>
</file>

<file path=ppt/ink/ink6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6:34:37.751"/>
    </inkml:context>
    <inkml:brush xml:id="br0">
      <inkml:brushProperty name="width" value="0.05" units="cm"/>
      <inkml:brushProperty name="height" value="0.05" units="cm"/>
      <inkml:brushProperty name="color" value="#5B2D90"/>
    </inkml:brush>
  </inkml:definitions>
  <inkml:trace contextRef="#ctx0" brushRef="#br0">16 81 24575,'-1'-8'0,"-5"-20"0,4 16 0,-3-16 0,4 26 0,0-1 0,6 41 0,-5-22 0,3 27 0,-5-33 0</inkml:trace>
</inkml:ink>
</file>

<file path=ppt/ink/ink6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6:34:38.068"/>
    </inkml:context>
    <inkml:brush xml:id="br0">
      <inkml:brushProperty name="width" value="0.05" units="cm"/>
      <inkml:brushProperty name="height" value="0.05" units="cm"/>
      <inkml:brushProperty name="color" value="#5B2D90"/>
    </inkml:brush>
  </inkml:definitions>
  <inkml:trace contextRef="#ctx0" brushRef="#br0">4 20 24575,'-4'-10'0,"41"3"0,-18 5 0,30 2 0,-32 3 0</inkml:trace>
</inkml:ink>
</file>

<file path=ppt/ink/ink6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6:35:04.946"/>
    </inkml:context>
    <inkml:brush xml:id="br0">
      <inkml:brushProperty name="width" value="0.05" units="cm"/>
      <inkml:brushProperty name="height" value="0.05" units="cm"/>
      <inkml:brushProperty name="color" value="#5B2D90"/>
    </inkml:brush>
  </inkml:definitions>
  <inkml:trace contextRef="#ctx0" brushRef="#br0">0 362 24575,'6'-5'0,"0"0"0,4 0 0,74-38 0,-39 20-1283,7-4 1,1 0 1282,-5 4-93,12-5 0,17-6 0,-8 5 93,-18 7 0,0 1 0,16-4 0,7-2 0,-20 11 0,-28 15 0,-31 23 0</inkml:trace>
</inkml:ink>
</file>

<file path=ppt/ink/ink6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6:35:05.181"/>
    </inkml:context>
    <inkml:brush xml:id="br0">
      <inkml:brushProperty name="width" value="0.05" units="cm"/>
      <inkml:brushProperty name="height" value="0.05" units="cm"/>
      <inkml:brushProperty name="color" value="#5B2D90"/>
    </inkml:brush>
  </inkml:definitions>
  <inkml:trace contextRef="#ctx0" brushRef="#br0">0 1 24575,'7'88'0,"1"0"0,-1 0 0,0 1 0,0 18 0,0-2 0,5-31 0,11-34 0,-6-14 0,7 6 0</inkml:trace>
</inkml:ink>
</file>

<file path=ppt/ink/ink6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6:35:06.017"/>
    </inkml:context>
    <inkml:brush xml:id="br0">
      <inkml:brushProperty name="width" value="0.05" units="cm"/>
      <inkml:brushProperty name="height" value="0.05" units="cm"/>
      <inkml:brushProperty name="color" value="#5B2D90"/>
    </inkml:brush>
  </inkml:definitions>
  <inkml:trace contextRef="#ctx0" brushRef="#br0">0 289 24575,'41'-17'0,"6"77"0,-5 21 0,-18-20 0,1 17 0,3 18 0,-8-20 0,-12-25 0,6 13 0,2-10 0,-4-41 0,15 6 0,-12-35 0,13-29 0,5-9 0,22-21 0,-24 20 0,5 8 0,35 17 0,-20 57 0,0 12 0,20-2 0,-20 1 0,0-2 0,13-9 0,-33-16 0,25 4 0,-43-20 0,-1-6 0,-2-4 0,-42-68 0,-15-6 0,26 52 0,-26-52 0,10 26 0,44 102 0,66 0 0,-39-14 0,18-33 0,-4-13 0,-32-4 0,16-34 0,-27 46 0,62-7 0,-32 13 0,44-4 0,-9 26 0,-37-6 0,30 11 0,-40-7 0,12 30 0,0 7 0,-10-15-281,8 15 0,-8-5 281,-24-30 0,-15 7 0,0-16 0,-9 4 0,0-24 0,20-61 0,9-14 0,-5 19-1346,7-24 0,7 6 1346,8 45 0,24-13 0,4 2 0,-7 13 0,6-4 0,0 1 0</inkml:trace>
</inkml:ink>
</file>

<file path=ppt/ink/ink6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6:35:07.221"/>
    </inkml:context>
    <inkml:brush xml:id="br0">
      <inkml:brushProperty name="width" value="0.05" units="cm"/>
      <inkml:brushProperty name="height" value="0.05" units="cm"/>
      <inkml:brushProperty name="color" value="#5B2D90"/>
    </inkml:brush>
  </inkml:definitions>
  <inkml:trace contextRef="#ctx0" brushRef="#br0">674 102 24575,'-3'-5'0,"-2"2"0,-2 4 0,-33 69 0,-12 32 0,12-35 0,-1 2 0,4 0 0,-3 5 0,3-7-1384,-2-5 1,6-13 1383,5-14 0,-31-9 0,-3-8 0,20-11 0,-18 5 0,11-17 0,62-66 0,22-13 0,-13 27 0,9-23 0,5 13 0,-9 55 0,23 34 0,16 23 0,-9-7 0,7-4 0,-8 4 0,9 9 0,-14-10 0,-13-13-660,48-43 660,-43 11 0,27-42-440,-67 16 440,-4-5 0,-9-25 0,-24 4 0,-15-10 0,7 9 0,-6-19 636,4 18 1,-8-5 0,16 39-637,27 85 0,13 21 0,0-26 0,3 24 0,9-3 0,30-30 0,32-33 0,28-12 0,-15 1 0,-38 6 0,0-2 476,37-4 0,13-5 0,-31-18-476,-49-70 0,-16 46 0,-3-6 0,-11 2 529,-48 6-529,0 31 0,27 69 0,9 19 0,4-7-1112,22 21 0,13-9 1112,13-48 0,23-14 0,21-5 0,-8-14 0,-16-27 0,0-4 0,14 24 0,8 5 0,-17-12 0,-26-32 0,-17-6 0,-8-16 0,-12 4 0,-3-2 0,-6-27 0,1 45 0,8 53 2224,17 73-2224,2-44 0,11 16 0,2 4 0,5 6 0,-3-10 0,-3 4 0,-17 11 0,-9-5 0,-3-19 0,-15 59 0,-61-89 0,43-8 0,-45-4 0</inkml:trace>
</inkml:ink>
</file>

<file path=ppt/ink/ink6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6:35:08.421"/>
    </inkml:context>
    <inkml:brush xml:id="br0">
      <inkml:brushProperty name="width" value="0.05" units="cm"/>
      <inkml:brushProperty name="height" value="0.05" units="cm"/>
      <inkml:brushProperty name="color" value="#5B2D90"/>
    </inkml:brush>
  </inkml:definitions>
  <inkml:trace contextRef="#ctx0" brushRef="#br0">1 817 24575,'14'-2'0,"43"-15"0,-28 7 0,33-13 0,-41 10 0,20-28 0,-23 20 0,11-27 0,-84 27 0,32 12 0,-43 10 0,48 19 0,3 65 0,18-35 0,43 5 0,12-9 0,-9-26-521,13-8 0,-4-11 521,-32-19-234,9-22 1,2-6 233,9-9 0,3 10 0,12-4 0,-9 9 0,3 4 0,2 7 0,-2 14 0,-19 37 0,32 49 0,-26-31 0,-12 3 0,5-9 0,39-47 0,-40 9 0,36-41 0,-53-36 0,-17-30 0,-1 17-1868,4 43 0,0 1 1868,-3-54 0,0-16 0,8 55 375,2 66-375,-3 10 0,11 40 0,5 35 0,0 6 0,0-6 0,0 1 0,5 8 0,7-4 0,-2-11 0,-5-12 2435,8 18 0,-12-29-2435,-26-65 0,-6-12 0</inkml:trace>
</inkml:ink>
</file>

<file path=ppt/ink/ink6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6:35:08.567"/>
    </inkml:context>
    <inkml:brush xml:id="br0">
      <inkml:brushProperty name="width" value="0.05" units="cm"/>
      <inkml:brushProperty name="height" value="0.05" units="cm"/>
      <inkml:brushProperty name="color" value="#5B2D90"/>
    </inkml:brush>
  </inkml:definitions>
  <inkml:trace contextRef="#ctx0" brushRef="#br0">0 142 24575,'55'-18'0,"-1"-1"0,12-1 0,6-2 0,-12 6 0,-1 2 0,10-3 0,0 1 0</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4:30:11.286"/>
    </inkml:context>
    <inkml:brush xml:id="br0">
      <inkml:brushProperty name="width" value="0.05" units="cm"/>
      <inkml:brushProperty name="height" value="0.05" units="cm"/>
      <inkml:brushProperty name="color" value="#004F8B"/>
    </inkml:brush>
  </inkml:definitions>
  <inkml:trace contextRef="#ctx0" brushRef="#br0">0 290 24575,'54'-42'0,"1"0"0,-14 9 0,-4 4 0,3-1 0,-18 10 0,-14 13 0,4-7 0,-12 9 0,-9-6 0,-11-7 0,-2 0 0,-5-2 0</inkml:trace>
</inkml:ink>
</file>

<file path=ppt/ink/ink6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6:35:08.741"/>
    </inkml:context>
    <inkml:brush xml:id="br0">
      <inkml:brushProperty name="width" value="0.05" units="cm"/>
      <inkml:brushProperty name="height" value="0.05" units="cm"/>
      <inkml:brushProperty name="color" value="#5B2D90"/>
    </inkml:brush>
  </inkml:definitions>
  <inkml:trace contextRef="#ctx0" brushRef="#br0">6 107 24575,'-6'-24'0,"8"10"0,6-11 0,7 14 0,3 1 0,1-1 0,0 0 0</inkml:trace>
</inkml:ink>
</file>

<file path=ppt/ink/ink6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6:35:09.676"/>
    </inkml:context>
    <inkml:brush xml:id="br0">
      <inkml:brushProperty name="width" value="0.05" units="cm"/>
      <inkml:brushProperty name="height" value="0.05" units="cm"/>
      <inkml:brushProperty name="color" value="#5B2D90"/>
    </inkml:brush>
  </inkml:definitions>
  <inkml:trace contextRef="#ctx0" brushRef="#br0">6887 722 24575,'-72'-53'0,"-1"0"0,7 12 0,10 5 0,-10-5 0,9 11 0,-12 8 0,-3 2 0,-21-3 0,-8-1 0,13 4 0,-8 0 0,-5 0 0,0 0 0,6 1-2126,-2-3 0,3 2 0,0-1 1,-3 1 2125,2 1 0,-7 0 0,2 0 0,7 3 0,17 4 514,8 2 0,2 2-514,-21-1 0,-18-2 0,-2 1 0,12 2-904,26 1 1,7 1 0,-9 0 903,-7 0 0,-9-2 0,-5 0 0,-5 1 0,0 2 0,14 4 0,-6 0 0,-2 1 0,0 2 0,2-1 0,6 0 0,8 0 0,-22-1 0,11-1 0,-15 4 0,20 0 0,-16 2 0,-10 2 0,-3 0 0,2 1 0,7 0 0,14-1 0,18 1-1432,-5 4 0,8 1 1432,-29 6 0,-11 2 0,18-2 0,-3 7 3322,3 1-3322,9 1 0,-11 8 0,22-7 0,-6 3 0,-2 8 0,2 13-455,16 1 1,-1 14 0,0 7 0,1 5-1,0-2 1,1-4 0,2-9 454,-20 6 0,0-9 0,4 0 0,5 12-196,18-3 0,0 13 0,2 3 0,7-2 1,7-9-1,12-19 196,10 27 2465,6 0-2465,27-26 0,19 21 0,13 12 0,7 5 0,1 0 0,-6-9 0,-10-16-913,1 2 1,-6-13-1,9 12 913,-10-12 0,5 12 0,4 6 0,3 4 0,3-1 0,2-4 0,0-9 0,-1-12 0,18-2 0,5-11 0,-1-8 0,-2-4 0,-8 0 280,0 3 0,-8-4 0,11 4-280,-3-3 0,12 6 0,5 1 0,0 0 0,-6-4 0,-13-7 0,15 7 0,10-7 0,-31-13 0,14 0 0,13 0 0,10 1 0,6 0 0,4 0 0,2 0 0,-2-1 0,-4-1 0,-6-1 0,-10-2 0,-13 0 0,30 2 0,-19-3 0,0-1 0,18 2 0,-27-2 0,10 3 0,8 1 0,5 1 0,4-1 0,1 0 0,0-1 0,-3-3 0,-4-3 0,-7-4 0,-8-4 0,13-9 0,-4-7 0,-6-4 0,-5-2 0,-5 1 0,-5 4-769,11-1 0,-9 1 0,9-2 769,-6 2 0,11-4 0,5-1 0,-2 0 0,-9 2 0,-14 2 1153,4 1 1,-2-11-1154,-12-7 0,12-15 0,9-11 0,4-7 0,1-2 0,-4 2 0,-7 7 0,-12 12 0,12-6 0,-12 9 0,5-19 0,-19 9 0,7-14 0,5-11 0,3-8 0,0-4 0,-4 0 0,-5 4 0,-8 7 0,-11 11 0,-14 15-283,-16-19 1,-18 3 282,12-11 0,0-13 0,-8-4 0,-19 8 0,-19 19 0,-19 1 0,-9 4 0,2 7 0,13 6 0,12 8 0,6 8 0,-7-7 0,-3-2 0,-8-10 0,-5-3 0,0 0 0,3 7 0,8 11 0,-26-10 0,4 12 0,18 12 0,-1 1 0,-1 0 0,0-1 0,-1 0 0,0 1 0,-28-7 0,0 0 0</inkml:trace>
</inkml:ink>
</file>

<file path=ppt/ink/ink6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6:35:10.792"/>
    </inkml:context>
    <inkml:brush xml:id="br0">
      <inkml:brushProperty name="width" value="0.05" units="cm"/>
      <inkml:brushProperty name="height" value="0.05" units="cm"/>
      <inkml:brushProperty name="color" value="#5B2D90"/>
    </inkml:brush>
  </inkml:definitions>
  <inkml:trace contextRef="#ctx0" brushRef="#br0">1 1496 24575,'67'-21'0,"-8"4"0,16-6 0,6-1 0,-6 2 0,4-1 0,-2 1 0,5-2-1013,0 0 1,3-1 0,8-2 0,16-4 1012,-36 11 0,11-3 0,8-3 0,7-1 0,3-1 0,3 0 0,0-1 0,-1 1 0,-5 1 0,-5 2 0,-8 2 0,-10 2-1218,16-5 0,-14 5 0,-4 1 0,3-1 0,15-4 1218,-17 4 0,10-2 0,8-2 0,6-2 0,4-1 0,1 0 0,-2 0 0,-3 1 0,-6 2 0,-8 2 0,-10 3 0,-14 3 412,16-4 1,-19 5 0,10-4-413,18-6 0,13-4 0,5-3 0,-5 2 0,-13 5-1279,-12 2 1,-9 4-1,7-3 1279,4-2 0,12-3 0,2-1 0,-8 2 0,-20 6 0,21-13 179,-39-1 1,-18 17 0,-41 3 0</inkml:trace>
</inkml:ink>
</file>

<file path=ppt/ink/ink6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6:35:11.182"/>
    </inkml:context>
    <inkml:brush xml:id="br0">
      <inkml:brushProperty name="width" value="0.05" units="cm"/>
      <inkml:brushProperty name="height" value="0.05" units="cm"/>
      <inkml:brushProperty name="color" value="#5B2D90"/>
    </inkml:brush>
  </inkml:definitions>
  <inkml:trace contextRef="#ctx0" brushRef="#br0">1 1181 24575,'83'-17'0,"9"-2"0,-39 8 0,1-1-4007,6-1 0,2-1 4007,-2 0 0,17-5 0,-14 4 0,18-6 0,14-3 0,11-3 0,5-2 0,3 0 0,-2 0 0,-6 2 0,-9 2 0,-14 3 0,19-4 0,-18 4 0,3-1 0,21-5 0,-39 10 0,10-2 0,9-3 0,8-2 0,5-2 0,4 0 0,2-1 0,0 0 0,-1 0 0,-4 1 0,-4 2 0,-6 1 0,-9 2 0,-10 2 0,-11 4-1288,36-11 0,-23 6 0,11-2 1288,-6 1 0,13-3 0,4-1 0,-2 0 0,-11 3 0,-18 5 1041,-10 2 1,-7 2-1042,38-11 0,-4 1 0,-2-2 0,-16 7 0,-22 2 0,-45 12 0,-23 7 0</inkml:trace>
</inkml:ink>
</file>

<file path=ppt/ink/ink6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6:35:13.242"/>
    </inkml:context>
    <inkml:brush xml:id="br0">
      <inkml:brushProperty name="width" value="0.05" units="cm"/>
      <inkml:brushProperty name="height" value="0.05" units="cm"/>
      <inkml:brushProperty name="color" value="#5B2D90"/>
    </inkml:brush>
  </inkml:definitions>
  <inkml:trace contextRef="#ctx0" brushRef="#br0">177 68 24575,'-16'-12'0,"8"4"0,-6-1 0,11 6 0,-19-11 0,10 7 0,-13-7 0,-2 14 0,16 3 0,-14 6 0,17 5 0,3 42 0,4 12 0,6 3 0,6 20 0,5-4 0,1-40 0,12 6 0,-23-54 0,16-23 0,-3-24 0,5 2 0,-12-36 0,-6 0 0,-2 37 0,0-23 0,-2 14 0,-2 51 0,3 19 0,-1 13 0,8 32 0,2 5 0,-1-6 0,-2-2 0,5-3 0,22-13 0,-17-27 0,23 17 0</inkml:trace>
</inkml:ink>
</file>

<file path=ppt/ink/ink6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6:33:28.916"/>
    </inkml:context>
    <inkml:brush xml:id="br0">
      <inkml:brushProperty name="width" value="0.05" units="cm"/>
      <inkml:brushProperty name="height" value="0.05" units="cm"/>
      <inkml:brushProperty name="color" value="#5B2D90"/>
    </inkml:brush>
  </inkml:definitions>
  <inkml:trace contextRef="#ctx0" brushRef="#br0">182 167 24575,'0'-5'0,"0"1"0,0 1 0,1 2 0,0 0 0,0-3 0,0 3 0,0-3 0,2-3 0,-2 4 0,4-3 0,-4 5 0,2 1 0,-2 0 0,0 0 0,1 0 0,12 31 0,-1 2 0,6 39 0,0 5 0,-3-10-871,-2 0 0,-3-5 871,-7-29 0,0 0 0,8 44 0,2 4 0,-6-29-335,6 30 1,1-24 334,-13-58 0,3-6 0,-7-32 0,1 15 0,-5-46 0,-3-5 0,0-1 0,0-4 840,0 6 0,0-1-840,2-9 0,3 34 731,-3-32-731,1-6 0,4 58 0,-3-41 0,5 61 0,-2-8 0,0 12 0,0-6 0,0 12 0,-5 19 0,5-11 0,-6 16 0,-34 26 0,-7 3 0,15-15 0,-21 25 0,2-4 0,33-34 0,-4 7 0</inkml:trace>
</inkml:ink>
</file>

<file path=ppt/ink/ink6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6:33:29.404"/>
    </inkml:context>
    <inkml:brush xml:id="br0">
      <inkml:brushProperty name="width" value="0.05" units="cm"/>
      <inkml:brushProperty name="height" value="0.05" units="cm"/>
      <inkml:brushProperty name="color" value="#5B2D90"/>
    </inkml:brush>
  </inkml:definitions>
  <inkml:trace contextRef="#ctx0" brushRef="#br0">4 97 24575,'-3'2'0,"3"0"0,2-1 0,3 1 0,77-6 0,24-4 0,-32 3-514,-6 1 1,12-2-1,-11 1 514,8-1-1250,-19 2 1250,14-2 0,-13 4 0,9-14 0,-29 7 0,-3-10 0,-43 9 0</inkml:trace>
</inkml:ink>
</file>

<file path=ppt/ink/ink6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6:33:30.107"/>
    </inkml:context>
    <inkml:brush xml:id="br0">
      <inkml:brushProperty name="width" value="0.05" units="cm"/>
      <inkml:brushProperty name="height" value="0.05" units="cm"/>
      <inkml:brushProperty name="color" value="#5B2D90"/>
    </inkml:brush>
  </inkml:definitions>
  <inkml:trace contextRef="#ctx0" brushRef="#br0">16 41 24575,'-9'11'0,"2"21"0,9-15 0,1 14 0,4-21 0,1-1 0,33-68 0,-32 39 0,27-44 0,-43 57 0,22 50 0,9-33 0,0 29 0,1-44 0,-23-19 0,-6 15 0,-5-12 0,2 21 0,0 3 0,7-1 0,-2-3 0,1 2 0,-2-3 0,1 2 0,-10 1 0,0 1 0,-10 2 0</inkml:trace>
</inkml:ink>
</file>

<file path=ppt/ink/ink6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6:33:30.989"/>
    </inkml:context>
    <inkml:brush xml:id="br0">
      <inkml:brushProperty name="width" value="0.05" units="cm"/>
      <inkml:brushProperty name="height" value="0.05" units="cm"/>
      <inkml:brushProperty name="color" value="#5B2D90"/>
    </inkml:brush>
  </inkml:definitions>
  <inkml:trace contextRef="#ctx0" brushRef="#br0">0 183 24575,'6'-19'0,"1"-1"0,41-35 0,-11 25 0,29 1 0,5 7 0,-11 15-757,-6 6 1,-3 4 756,-21 9 0,1 35 0,-4 8 0,-7-12 0,1 14 0,-7-2 0,-25-26 0,-24 22 0,-3 1 0,11-14 0,-10 11 0,3-7 0,27-34 367,29 6-367,-8-8 0,27 6 0,13-4 0,12 16 0,1 5 0,9-2 0,-10-2 0,-15 12 0,-57 28 0,-17 2 0,8-14-361,-8 19 0,-5-5 361,3-38 0,-18 8 0,-4 0 0,4-4 0,-2 2 0,1-5 0,17-18 0,-25-22 0,-5-8 0,13 0 0,-10-7 0,1-1 0</inkml:trace>
</inkml:ink>
</file>

<file path=ppt/ink/ink6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6:33:32.379"/>
    </inkml:context>
    <inkml:brush xml:id="br0">
      <inkml:brushProperty name="width" value="0.05" units="cm"/>
      <inkml:brushProperty name="height" value="0.05" units="cm"/>
      <inkml:brushProperty name="color" value="#5B2D90"/>
    </inkml:brush>
  </inkml:definitions>
  <inkml:trace contextRef="#ctx0" brushRef="#br0">34 319 24575,'-7'22'0,"-6"59"0,8-38-1512,-3 45 1512,10-55 0,12 31 0,1 3 0,-6-21 245,8 21 1,-5-19-246,-12-47 0,-2-41 0,-2-21 0,3 13-745,-2-16 1,1 0 744,5 17 0,5-24 0,19 6 0,14-13 0,-7 10 0,-14 22 0,0 0 234,13-22 0,7-7 0,-3 38-234,20 90 0,-38-31 0,25 47 0,-54-37 1808,-19 31-1808,12-19 0,17 11 0,7-3 0,6-19 0,31 32 0,-13-43 0,-8-4 0,25 35 0,0 5 0,-22-21 0,3 30 0,-14-4 0,-31-45 0,-24 19 0,20-27 0,-66 13 0,18-16 0,-3-1 0,8 3 0,1-1 0,-7-6 0,-1-1 0</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4:30:12.207"/>
    </inkml:context>
    <inkml:brush xml:id="br0">
      <inkml:brushProperty name="width" value="0.05" units="cm"/>
      <inkml:brushProperty name="height" value="0.05" units="cm"/>
      <inkml:brushProperty name="color" value="#004F8B"/>
    </inkml:brush>
  </inkml:definitions>
  <inkml:trace contextRef="#ctx0" brushRef="#br0">215 1 24575,'-31'13'0,"-38"53"0,34-24-1550,3 0 1,5 2 1549,14 4 0,5 4 0,21 20 0,6 3 0,2 0 0,3-16 0,7 7 0,5-11 488,10-14 1,9-11-489,12-6 0,11-5 0,-6-3 0,-3 0 0,-3-7 0,23-18 0,0 0 0</inkml:trace>
</inkml:ink>
</file>

<file path=ppt/ink/ink6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6:33:32.931"/>
    </inkml:context>
    <inkml:brush xml:id="br0">
      <inkml:brushProperty name="width" value="0.05" units="cm"/>
      <inkml:brushProperty name="height" value="0.05" units="cm"/>
      <inkml:brushProperty name="color" value="#5B2D90"/>
    </inkml:brush>
  </inkml:definitions>
  <inkml:trace contextRef="#ctx0" brushRef="#br0">0 802 24575,'20'-9'0,"5"-3"0,13-2 0,14 1 0,28-3 0,20-2 0,10-1 0,2-1 0,-6 2 0,-15 3-1453,5-1 0,-13 2 1,6 1-1,23-3 1453,-45 7 0,9-2 0,9 0 0,7-1 0,6 0 0,5-1 0,5 0 0,1-1 0,3 0 0,0 1 0,-1-1 0,-2 1 0,-2 0 0,-5 1 0,-5 1 0,-6 0 0,-8 1 0,-8 2-847,33-4 0,-15 2 0,-9 2 0,-1 0 1,5-1-1,14-1 847,-17 2 0,11-1 0,7-1 0,6 0 0,3 0 0,1 0 0,-3 0 0,-4 0 0,-6 1 0,-10 1 0,-11 0 0,-14 2 410,11 0 0,-19 0 0,9 0-410,12-2 0,10-1 0,5-1 0,-3 0 0,-7 1 0,10-2 0,-8 0 0,7-2 0,6-1 0,9-2 0,-5-1 0,-21 2 0,-20 4 0,-18-3 0,-16-9 0</inkml:trace>
</inkml:ink>
</file>

<file path=ppt/ink/ink6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6:33:33.313"/>
    </inkml:context>
    <inkml:brush xml:id="br0">
      <inkml:brushProperty name="width" value="0.05" units="cm"/>
      <inkml:brushProperty name="height" value="0.05" units="cm"/>
      <inkml:brushProperty name="color" value="#5B2D90"/>
    </inkml:brush>
  </inkml:definitions>
  <inkml:trace contextRef="#ctx0" brushRef="#br0">27 1015 24575,'-20'-13'0,"14"0"0,42-2 0,18 0 0,26-5 0,19-3 0,7-1 0,-1 2 0,-11 2-1967,-4 3 1,-3 2 0,-1 1 0,2 0 0,7-3 1779,-14 2 1,5-3 0,4 0 0,2-1 0,0 0-1,-2 1 1,-4 2 0,-5 2 390,7 1 0,-9 2 0,-1 1 0,8 1 0,15 0-204,-27 2 0,9 1 0,9-1 0,6 1 0,5-1 0,4 0 0,3 1 0,0-1 0,1 1 0,-3 0 0,-3 0 0,-5 0 0,-6 0 0,-7 1 0,-10 0-346,22-2 1,-16 1 0,-6 0 0,0 0-1,6 0 1,15-1 345,-21 2 0,10-1 0,9 0 0,7 0 0,5 0 0,3 0 0,1-1 0,0 0 0,-3 1 0,-5-1 0,-6 1 0,-8 0 0,-11 1 0,-12-1 0,-13 1 0,25-2 0,-12-6 0,3-8 0,10-8 0,-1-1 0,-13 5 882,-9 3 0,-2 0-882,25-12 0,8-5 0,-41 3 0,-65 4 0,-3 8 0,-15-4 0</inkml:trace>
</inkml:ink>
</file>

<file path=ppt/ink/ink6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6:35:33.231"/>
    </inkml:context>
    <inkml:brush xml:id="br0">
      <inkml:brushProperty name="width" value="0.05" units="cm"/>
      <inkml:brushProperty name="height" value="0.05" units="cm"/>
      <inkml:brushProperty name="color" value="#5B2D90"/>
    </inkml:brush>
  </inkml:definitions>
  <inkml:trace contextRef="#ctx0" brushRef="#br0">11 42 24575,'0'-7'0,"1"0"0,-1 6 0,1-2 0,-1 1 0,1 0 0,1-6 0,-2 5 0,2-4 0,-4 6 0,0 0 0,-4 5 0,3-2 0,-1 2 0,4-2 0,0 4 0,21 38 0,-11-19 0,14 29 0,-14-33 0,7 36 0,2 8 0,-1-6 0,7 35 0,0-3 0,-14-42 0,7 32 0,-5-18 0,-1-2 0,1-2 0,0 7 0,3 14 0,-3-15 0,-2-12-389,1 3 1,-3-7 388,-6-29 0,0 0 0,2 20 0,1 34 0,-5 4 0,0 3 0,2 15-759,-4-26 0,-1-12 759,0-38 717,-7 75-717,6-48 0,0 37 0,2 1 0,2-41 0,3 48 0,-3-73 0,5 59 0,-3-44 0,3 40 0,0-27 0,-3-29 0,5 25 0,-5-31 1578,12 43-1578,-8-31 0,8 30 0,-3-25 0,-7-19 0,5 13 0,-9-20 0,5 6 0,-5-7 0,1 4 0,-7-11 0,-3-1 0,-2-3 0</inkml:trace>
</inkml:ink>
</file>

<file path=ppt/ink/ink6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6:35:34.863"/>
    </inkml:context>
    <inkml:brush xml:id="br0">
      <inkml:brushProperty name="width" value="0.05" units="cm"/>
      <inkml:brushProperty name="height" value="0.05" units="cm"/>
      <inkml:brushProperty name="color" value="#5B2D90"/>
    </inkml:brush>
  </inkml:definitions>
  <inkml:trace contextRef="#ctx0" brushRef="#br0">0 1 24575,'27'19'0,"-4"0"0,15 24 0,-1 18 0,7 2 0,-12 3 0,-13-7 0,-6-11 0,5 22 0,6 27 0,1 6 0,-3-17 0,-3-11 0,-1 0 0,2 4 0,2 13 0,1 1 0,-2-9 0,-1-11 0,-1-5 0,-3-10-2888,8 23 2888,0 7 0,-1-6 0,-9-35 0,4 19 0,-1 3 0,-1-4 0,0 1 0,-1-3-365,-9-27 365,1 0 0,8 33 0,5 25 0,-1-13 0,3 9 0,-4-21 0,5 19 0,0-2 0,-5-25 0,0-14 0,15 40 0,-23-59 0,12 30 0,-9-24 0,17 49 0,-24-67 0,7 22 0,-11-35 0,-2 0 2828,3 2-2828,-2-4 425,1 4-425,-1-6 0,1 2 0,-1-3 0,2 1 0,47-11 0,-22 5 0,57-9 0,9-2 0,-28 8-1215,11-2 0,-3 0 1215,-30 6 0,41-13 0,5-4 0,-15-1 0,12-4 0,-1 1 0</inkml:trace>
</inkml:ink>
</file>

<file path=ppt/ink/ink6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6:35:37.301"/>
    </inkml:context>
    <inkml:brush xml:id="br0">
      <inkml:brushProperty name="width" value="0.05" units="cm"/>
      <inkml:brushProperty name="height" value="0.05" units="cm"/>
      <inkml:brushProperty name="color" value="#5B2D90"/>
    </inkml:brush>
  </inkml:definitions>
  <inkml:trace contextRef="#ctx0" brushRef="#br0">74 11 24575,'1'1'0,"-1"-1"0,9 1 0,-4-1 0,2 0 0,18-2 0,-12 1 0,16-2 0,-19 0 0,-2 1 0,-6 1 0,-12 4 0,5-2 0,-7 3 0,8-3 0,-24 14 0,15-8 0,-19 11 0,24-15 0,1 1 0,6-3 0,3 2 0,-1-2 0,2-1 0,1-2 0,-2 0 0,4 0 0,-3-1 0,-2 2 0,-4-1 0,-4 4 0,-33-1 0,19 0 0,8-5 0,24 1 0,30-5 0</inkml:trace>
</inkml:ink>
</file>

<file path=ppt/ink/ink6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6:33:15.083"/>
    </inkml:context>
    <inkml:brush xml:id="br0">
      <inkml:brushProperty name="width" value="0.05" units="cm"/>
      <inkml:brushProperty name="height" value="0.05" units="cm"/>
      <inkml:brushProperty name="color" value="#5B2D90"/>
    </inkml:brush>
  </inkml:definitions>
  <inkml:trace contextRef="#ctx0" brushRef="#br0">556 236 24575,'14'5'0,"-3"-2"0,-12-8 0,0 1 0,-3-6 0,4 6 0,-2-6 0,1 5 0,-12-38 0,5 25 0,-22-42 0,19 47 0,-10-8 0,-19 5 0,24 11 0,-26-8 0,27 13 0,-40 3 0,28-1 0,-50 14 0,62-8 0,-18 9 0,24-8 0,-20 28 0,11-10 0,-9 28 0,1 4 0,10-15-808,-13 48 808,24-67 0,1 1 0,-1 14 0,17 46 0,14 12 0,3-37 0,2-1 0,0 37 0,3-8-1265,33-27 1265,-41-47-76,63 7 76,-28-14 0,35 4 0,-7-57 0,-8-13 0,-27 18 376,21-13 1,-9-11-377,-53 2 0,-13 5 0,4 13-235,0-15 0,-4 7 235,-4 39 1279,-22-18-1279,10 25 82,-13-14-82,18 30 0,3 6 0,1-2 505,-3 15-505,3 48 0,7-26 0,1 27 0,12-42 0,27-6 0,5-4 0,-7 0-353,10-2 1,-2-8 352,-20-22 0,-1-2 0,35-52 0,1-10 0,-20 24-895,19-25 1,-11 6 894,-43 45 0,3-14 0,-4 20 641,7 20-641,-8 9 0,3 25 0,34 44 1853,25-43-1853,13 17 0,-11-58 0,-2-76 0,-42 43 0,25-43 0,-36 54 0,11-24 0,-7 36 0,9 6 0,1 57 0,0 7 0,-5-10 0,1-2 0,5 3 0,43 13 0,-34-56 0,59-33 0,-47-15 0,-11 6 0,-3-5 0,7-27 0,-10-8 0,-4-6 0,-12 29 0,-2 0 0,5-36 0,-7 6 0,-15 20 0,-19 53 0,13 18 0,-6 41 0,17-12 0,13 8 0,6 2 0,8 19 0,-6-22 0,3 2 0,11 1 0,-5-1 0,-13 24 0,-4-19 0,-15-4 0,-45-18 0,-13-12 0,-7-2-429,10-15 0,8-8 429,26-6 0,-23-62 0,30 42 0,-15-39 0,36 58 0,70 30 0,-45-9-484,54 20 484,-63-18 837,50 12-837,-22-18 0,2-8 0,0-7 0,4-32 0,-18-8 0,-5-2 0,-4-3 0,1-18 0,-27 61 0,0 3 0,15 76 0,4 27 0,-7-44-733,8 43 1,-2-9 732,-12-64 0,31-15 0,-22-9 0,24-15 0,-26-17 0,11-40 0,-7 16 1970,19 21-1970,-24 33 0,9 42 0,-11-6 0,-1-7 0,47-7 0,10-10 0,-25-7 0,11-23 0,12-15 0,-17 0 0,-20-20-1198,2-6 0,-4-1 1198,-15 14 0,3-28 0,-17 3 0,-60 34 0,55-17 0,-2 13 0,-65 82 0,67 3 0,3 3 0,32 15 0,19 16 0,-4-10 0,15 14 0,-10-12 0,9 10 0,-11-20 0,-13-27 0,-8 1 0,-25-16 0,-25 32 2396,0-15-2396,-53 10 0,-11-3 0,9-11 0,-6-6 0,0 0 0</inkml:trace>
</inkml:ink>
</file>

<file path=ppt/ink/ink6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6:33:15.611"/>
    </inkml:context>
    <inkml:brush xml:id="br0">
      <inkml:brushProperty name="width" value="0.05" units="cm"/>
      <inkml:brushProperty name="height" value="0.05" units="cm"/>
      <inkml:brushProperty name="color" value="#5B2D90"/>
    </inkml:brush>
  </inkml:definitions>
  <inkml:trace contextRef="#ctx0" brushRef="#br0">1 681 24575,'64'-9'0,"8"-3"0,16-2-1229,-27 6 0,21-3 0,15-2 0,10-2 1,5 1-1,0-1 0,-7 2 0,-11 2 980,-3 0 1,-7 2 0,-3 1 0,1-1-1,3 0 1,8-1 32,-12 1 1,7-2-1,4 0 1,4-1-1,1 0 1,-1 0 0,-2 1-1,-4 0 1,-5 2-1,-8 0 216,18 0 0,-8 2 0,-5 0 0,-3 1 0,0 0 167,8 0 0,-5 0 0,3 0 1,9 0-168,-11 0 0,8 0 0,5 0 0,3 0 0,0-1 0,-1 1 0,-5-1 0,4 1 0,-5 0 0,0 0 0,1 0 0,3-1 0,6-1 0,-10 1 0,7-2 0,6 1 0,1-2 0,0 1 0,-2-1 0,-7 1 0,-7 0 0,-11 0-636,11-3 1,-14 1-1,-4-1 1,3 0 635,16 0 0,9 1 0,-17-2 0,-39-5 0,-46-9 0,-8 12 0,0-2 0</inkml:trace>
</inkml:ink>
</file>

<file path=ppt/ink/ink6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6:33:18.473"/>
    </inkml:context>
    <inkml:brush xml:id="br0">
      <inkml:brushProperty name="width" value="0.05" units="cm"/>
      <inkml:brushProperty name="height" value="0.05" units="cm"/>
      <inkml:brushProperty name="color" value="#5B2D90"/>
    </inkml:brush>
  </inkml:definitions>
  <inkml:trace contextRef="#ctx0" brushRef="#br0">66 11 24575,'1'-6'0,"-1"1"0,12 46 0,-1 34 0,4 10-1547,-9-35 0,-1-1 1547,1 14 68,-2-1 0,-1 15 1,1-3-69,-1 7 0,1 2 0,0 6 0,1 7 0,-4-16 0,-11 9 0,6-41 0,-14-84 0,-1-35 1149,7 19 1,-1-2-1150,0 5 0,0 0 0,-15-46 0,17 70 590,4 21-590,6 18 0,0 5 0,1 4 0,12 32 0,8 21 0,-1-11 0,4 3 0,2 35 0,9-17 0,11-76 0,-23-10 0,21-9 0,-14-13 0,19-46 0,-4-10 0,-20 21 0,-3 2 0,-5-4 0,-14 16 0,-7 43 0,-7 4 0,0 2 0,-5 3 0</inkml:trace>
</inkml:ink>
</file>

<file path=ppt/ink/ink6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6:33:20.143"/>
    </inkml:context>
    <inkml:brush xml:id="br0">
      <inkml:brushProperty name="width" value="0.05" units="cm"/>
      <inkml:brushProperty name="height" value="0.05" units="cm"/>
      <inkml:brushProperty name="color" value="#5B2D90"/>
    </inkml:brush>
  </inkml:definitions>
  <inkml:trace contextRef="#ctx0" brushRef="#br0">319 312 24575,'-34'-42'0,"5"8"0,14 30 0,-42 29 0,28-4-1024,-32 26 1024,40-11 0,0 7 0,2 3 0,3 4 251,0 27-251,33 4 0,17 19 0,-5-14 0,-17-29 0,7-6 0,41 23 0,22 3 0,-13-36 0,-8-61-961,10-7 0,-6-3 961,-34 2 0,2-32 0,-3-4 0,-5 18 0,2-16 0,-6 10 698,-21 41-698,7 33 0,-3-11 0,6 26 0,-2-22 0,62 19 0,-44-25 1997,43 12-1997,-60-34 0,-4 1 0,-2-13 0,-5 8 0,-7-15 0,-25-2 0,-12 6 0,-8 22 0,-2 3 0,7-21 0,1 4 0,-33 42 0,85-20 0,39-13 0,10-13 0,22-1 0,3 1 0,-7 1-485,-11 5 1,-10 12 484,-37 23 0,21 53 0,-18-37 0,18 9 0,1-7 0,-16-31 0,27 0 0,-39-24 0,8-39 0,-7 25 0,4-22 0,-9 39 0,22 14 969,-14 3-969,21 4 0,16-10 0,-20-2 0,23-6 0,-11-16 0,-26 20 0,16-10 0,-22 23 0,33 16 0,-4-8 0,47-3 0,-29-24 0,-11-43 0,-8-11 0,-7 6-1042,-10-6 0,-7 4 1042,-13 27 0,-2 0 0,-15-39 0,4 35 0,1 68 0,16 21 0,0 8 0,7 7 0,21 18 0,4-5 0,-6-13-818,5 5 0,-2-6 818,-12-32 474,8 3 1,-18-17 0,5 2 0</inkml:trace>
</inkml:ink>
</file>

<file path=ppt/ink/ink6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6:33:20.667"/>
    </inkml:context>
    <inkml:brush xml:id="br0">
      <inkml:brushProperty name="width" value="0.05" units="cm"/>
      <inkml:brushProperty name="height" value="0.05" units="cm"/>
      <inkml:brushProperty name="color" value="#5B2D90"/>
    </inkml:brush>
  </inkml:definitions>
  <inkml:trace contextRef="#ctx0" brushRef="#br0">0 498 24575,'76'-6'0,"0"0"0,1 0 0,-15 1 0,-2-1 0,34-2 0,-9 0-2487,-35 1 2487,-2 1 0,8-1 0,1 0 0,0 0 0,23-3 0,-4 1 0,-37 3 0,38-5 793,-52 2-793,26-30 410,-10-5-410,-16-12 0,-8-3 0,-10-5 0,-16-21 0,-17 59 0,-33 95 0,38-38 642,-5 13 0,12 15-642,34 9 0,23 13 0,6 2 0,-10-15-2680,-14-12 0,1 0 2680,10 15 0,9 16 0,-3-3 0,-14-24 0,-15-12 0,-12 2 0,-8 2 0,-19 10 0,-38-40 0,-9-14 0,8-14 0,-3-20 0,8-22 0,45-17 0,18-15 0,0 9 0,-3-24 0,3 18 0,1 0 0,-1 1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4:29:24.222"/>
    </inkml:context>
    <inkml:brush xml:id="br0">
      <inkml:brushProperty name="width" value="0.05" units="cm"/>
      <inkml:brushProperty name="height" value="0.05" units="cm"/>
      <inkml:brushProperty name="color" value="#004F8B"/>
    </inkml:brush>
  </inkml:definitions>
  <inkml:trace contextRef="#ctx0" brushRef="#br0">1 63 24575,'6'-35'0,"1"7"0,9 65 0,-6-13 0,9 34 0,-10-2 0,-2-10 0,0 39 0,-1 9 0,-1-41 0,0-1 0,1 29 0,0-6 0,3-18 0,-3-44 0</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4:30:13.476"/>
    </inkml:context>
    <inkml:brush xml:id="br0">
      <inkml:brushProperty name="width" value="0.05" units="cm"/>
      <inkml:brushProperty name="height" value="0.05" units="cm"/>
      <inkml:brushProperty name="color" value="#004F8B"/>
    </inkml:brush>
  </inkml:definitions>
  <inkml:trace contextRef="#ctx0" brushRef="#br0">1 611 24575,'16'93'0,"0"1"0,-13-40 0,3-3 0,17 10 0,0-11 0,-13-31 0,0-3 0,9-10 0,-10-8 0,6-36 0,-23-47 0,0 30 0,-2-1 0,1 6 0,-1-2 0,-13-23 0,10 17 0,22 50 0,15 5 0,10 40 0,3 15 0,-3-8 0,1-4 0,33 3 0,-40-39 0,-3-22 0,-15-2 0,-1-4 0,0-23 0,-2-7 0,0-21 0,-1 17 0,-2-1 0,-4 2 0,-2 8 0,1 11 0,-1-24 0,6 63 0,15 41 0,15 33 0,-3-15 0,4 3 0,-1-7 0,4-5 0,3-3 0,2-13 0,33-21 0,-20-32 0,-20-38 0,-10-16 0,-13 14 0,-6-2 0,7-20 0,-12 16 0,-28 41 0,11 26 0,-3 67 0,23-40 0,33 47 0,24-21 0,-3-20 0,7-8 0,-10-21 0,-1-10 0,-3 1 0,-4-14 0,6-54 0,-17-15 0,-28 33 0,-7-2 0,12-39 0,-15 8 0,-60 31 0,10 70 0,61 30 0,13 6 0,-6-4 0,64 11 0,-63-128 0,-13 38 0,2-32 0,-8 46 0,0-2 0,12 37 0,7 13 0,12 24 0,7-20 0,-5-37 0,14-53 0,-25 23 0,8-14 0,-19 51 0,-2 0 0,22 21 0,-11-18 0,16-7 0,-15-27 0,4-21 0,11 21 0,3 15 0,14 33 0,-6 10 0,-7-16 0,-15-5 0,-15-23 0</inkml:trace>
</inkml:ink>
</file>

<file path=ppt/ink/ink7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6:33:20.861"/>
    </inkml:context>
    <inkml:brush xml:id="br0">
      <inkml:brushProperty name="width" value="0.05" units="cm"/>
      <inkml:brushProperty name="height" value="0.05" units="cm"/>
      <inkml:brushProperty name="color" value="#5B2D90"/>
    </inkml:brush>
  </inkml:definitions>
  <inkml:trace contextRef="#ctx0" brushRef="#br0">29 23 24575,'-19'-13'0,"9"4"0,108 19 0,-43-4 0,7 1 0,0-1 0</inkml:trace>
</inkml:ink>
</file>

<file path=ppt/ink/ink7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6:33:21.082"/>
    </inkml:context>
    <inkml:brush xml:id="br0">
      <inkml:brushProperty name="width" value="0.05" units="cm"/>
      <inkml:brushProperty name="height" value="0.05" units="cm"/>
      <inkml:brushProperty name="color" value="#5B2D90"/>
    </inkml:brush>
  </inkml:definitions>
  <inkml:trace contextRef="#ctx0" brushRef="#br0">42 53 24575,'-3'-12'0,"1"1"0,-1 1 0,-2-5 0,-1 12 0,-5 2 0,-1 12 0</inkml:trace>
</inkml:ink>
</file>

<file path=ppt/ink/ink7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6:33:21.408"/>
    </inkml:context>
    <inkml:brush xml:id="br0">
      <inkml:brushProperty name="width" value="0.05" units="cm"/>
      <inkml:brushProperty name="height" value="0.05" units="cm"/>
      <inkml:brushProperty name="color" value="#5B2D90"/>
    </inkml:brush>
  </inkml:definitions>
  <inkml:trace contextRef="#ctx0" brushRef="#br0">3568 4 24575,'-17'-4'0,"-41"27"0,-10 11 0,-1 3-1002,-3 2 0,-18 11 1002,19-10 0,-11 8 0,-6 2 0,4-1 0,9-7-2432,4-2 1,7-5 0,-9 6 2431,8-5 0,-6 3 0,-5 3 0,-4 2 0,-4 3 0,-3 0 0,12-7 0,-6 4 0,-5 2 0,-3 1 0,-1 1 0,1 0 0,2-2 0,6-2 0,5-4 0,9-4-621,-16 8 0,14-6 1,0-1-1,-13 8 621,8-5 0,-13 7 0,-10 5 0,-3 2 0,0 1 0,5-4 0,10-4 0,14-7 0,20-10 0,-21 19 0,18 6 0,8-8 115,26-35 0,-26 44 0,78-98 0</inkml:trace>
</inkml:ink>
</file>

<file path=ppt/ink/ink7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6:35:39.523"/>
    </inkml:context>
    <inkml:brush xml:id="br0">
      <inkml:brushProperty name="width" value="0.05" units="cm"/>
      <inkml:brushProperty name="height" value="0.05" units="cm"/>
      <inkml:brushProperty name="color" value="#5B2D90"/>
    </inkml:brush>
  </inkml:definitions>
  <inkml:trace contextRef="#ctx0" brushRef="#br0">5648 914 24575,'-12'-11'0,"4"4"0,-7-5 0,4 3 0,-35-28 0,20 16 0,-26-21 0,28 24 0,-39-28 0,-11-4 0,-1 1-2126,13 11 0,-18-9 0,0 0 1,14 10 2125,16 11 0,2 2 0,-9-6 0,-6-3 0,-6 3-246,-4 4 1,-8 2 0,1 2-1,10 3 246,-6-2 0,1 1 0,3 0 0,-9-3 0,-2 1 0,2 3 0,-14 4 0,2 3 0,12 3-1355,22 1 0,1 2 1355,-17-4 0,-10-1 0,-7 2 0,15 6 0,-8 3 0,-2 0 0,5 1 0,9 0 0,-19 0 0,-4 2 0,19 0 0,-17 2 0,-7 0 0,1 0 0,10 1 0,20 0 0,3 2 0,8 1 0,-39 7 0,6 0 0,14 5 0,9 1 0,-13 6 0,9-2 0,15-7 0,0 2 1367,-16 5 1,-9 4 0,7 1-1368,1 8 0,10-2 0,-21 9 511,16-8 0,7-1-511,23-12 1462,-17 9 1,-17 11 0,2 4-1463,10 5 0,3 4 0,-2-1-1586,-13-1 0,-3-3 1,9 2 1585,-7 19 0,20 3-1227,38-5 0,10-5 1227,-1 1-611,18 4 1,10 23 0,4 1 0,-2-21 610,-2-26 0,2-3 0,11 32 0,7 12 0,0-20 0,27-9 0,-3-22 0,13 4 0,-5-5 0,-13 0 0,10-4 0,2-11 0,22 0 0,14 0 0,5 0 0,-2-3 0,-11-2 0,-18-5-237,-5-3 0,-13-4 0,10 1 237,8 0 0,17 3 0,6-1 0,-1 0 0,-11-3 0,-21-3-13,-5-5 0,-11-2 13,1 1 0,10-2 462,0-1 1,15-3-1,9-2 1,7 0 0,1-1-1,-3 1-462,-5 0 0,3 0 0,1 0 0,2-1 0,-1 1 0,0-1 0,-2 1-482,-2 0 0,-1-1 0,0 1 0,0 0 0,-1-1 1,-1 1-1,-2 0 482,12-1 0,4-1 0,-1 1 0,-7 0 0,-12 1 0,-19 1 2006,31-8-2006,-2 0 0,-5-1 0,-2-1 0,-5-1-382,-2-10 0,23-13 0,1-2 0,-18 8 382,-20 9 0,0 0 0,17-8 0,19-9 0,-7 2 0,-34 10 640,-35 9-640,4-14 0,-5-28 0,-3-7 0,3 2 1365,-6-2 1,-4 4-1366,-13 34 1654,-2-16-1654,-14-6 0,-10-13 0,3 8 0,-8-26 1028,6 25 0,-4-7 0,2 17-1028,-5 19-311,-24-14 0,-12-3 311,12 11 0,-14 5-271,-6 13 1,-21 2-1,-9 2 1,3 3 0,14 3-1,6 1 1,10 3 0,-9 4-1,-4 9 1,0-1 0,0 0-1,0 1 1,0-1-1</inkml:trace>
</inkml:ink>
</file>

<file path=ppt/ink/ink7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6:35:45.429"/>
    </inkml:context>
    <inkml:brush xml:id="br0">
      <inkml:brushProperty name="width" value="0.05" units="cm"/>
      <inkml:brushProperty name="height" value="0.05" units="cm"/>
      <inkml:brushProperty name="color" value="#5B2D90"/>
    </inkml:brush>
  </inkml:definitions>
  <inkml:trace contextRef="#ctx0" brushRef="#br0">0 235 24575,'17'46'0,"-3"-1"0,-9-10 0,2 40 0,-1 7 0,2-5 0,-3 3 0,6 6 0,11-16 0,2-10 0,0-3 0,9 5 0,3-10 0,-7-38 0,25-34 0,24-25 0,5-9 0,-14 8 0,-8 5 0,2-7-970,-9 2 1,13-13 0,8-8 0,3-3 0,-4 1 0,-9 7 0,-14 12 969,6-11 0,-7 2 0,3-3 0,8-10 0,-4 4 0,-18 20 0,-15 20 0,-61 72 0,8-16 0,-12 16 0,1 1 0</inkml:trace>
</inkml:ink>
</file>

<file path=ppt/ink/ink7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6:35:45.900"/>
    </inkml:context>
    <inkml:brush xml:id="br0">
      <inkml:brushProperty name="width" value="0.05" units="cm"/>
      <inkml:brushProperty name="height" value="0.05" units="cm"/>
      <inkml:brushProperty name="color" value="#5B2D90"/>
    </inkml:brush>
  </inkml:definitions>
  <inkml:trace contextRef="#ctx0" brushRef="#br0">7 296 24575,'-3'-17'0,"1"1"0,0 7 0,3 12 0,1 11 0,2 15-2262,7 47 1,3 30 0,0-14 2261,-6-40 0,1 1 0,0 16 0,0 15 0,4-1 0,7-15-1180,22-6 1,2-14 1179,6 13-427,21-62 0,29-24 0,7-13 0,-16-1 427,-26-1 0,-9-5 0,8-6-532,0 4 1,10-6-1,5-4 1,-1 0-1,-7 2 1,-11 7 531,-3-4 0,-10 5 0,0 0 0,4-4 0,0 0 0,-8 7 2394,11-8-2394,-5 4 0,1 3 0,-2 0 0,-6 5 0,-1 2 0,-7 7 1838,-26 24-1838,1 66 0,-10-28 0,0 53 0</inkml:trace>
</inkml:ink>
</file>

<file path=ppt/ink/ink7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6:35:41.912"/>
    </inkml:context>
    <inkml:brush xml:id="br0">
      <inkml:brushProperty name="width" value="0.05" units="cm"/>
      <inkml:brushProperty name="height" value="0.05" units="cm"/>
      <inkml:brushProperty name="color" value="#5B2D90"/>
    </inkml:brush>
  </inkml:definitions>
  <inkml:trace contextRef="#ctx0" brushRef="#br0">138 86 24575,'0'-35'0,"1"16"0,-1-7 0,1 20 0,0 14 0,0-2 0,0 8 0,1-3 0,2 14 0,3 32 0,3 21 0,-2-9 0,3 16 0,-3-20 0,2 12 0,-1-2 0,4 28 0,-1-13 0,-3-17-1176,3 25 1,-1-12 1175,-8-61 0,0-2 0,-3 11 0,-1-27 0,-28-43 0,-7-20 0,11 9-795,-11-18 0,2 4 795,20 33 0,-17-40 0,11 19 0,-8-16 2145,11 12-2145,14 41 0,11 16 0,0 13 1796,12 25-1796,-11-25 0,19 37 0,-2-7 0,6 13 0,3 5 0,-2-4 0,-13-24-244,8 17 0,-3-7 244,-20-39 0,18 3 0,-12-10 0,15-1 0,-7-20 0,29-62 0,-14 21 0,-6 0 0,4-11 0,-7 12 0,-1 0 0,1-4 0,-6 11 0,-16 45 488,1-5-488,-2 6 0,0-1 0,-3 8 0,-3 0 0,1 1 0,-1 0 0,-3 5 0,-15 18 0,1-5 0,-13 13 0</inkml:trace>
</inkml:ink>
</file>

<file path=ppt/ink/ink7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6:35:42.950"/>
    </inkml:context>
    <inkml:brush xml:id="br0">
      <inkml:brushProperty name="width" value="0.05" units="cm"/>
      <inkml:brushProperty name="height" value="0.05" units="cm"/>
      <inkml:brushProperty name="color" value="#5B2D90"/>
    </inkml:brush>
  </inkml:definitions>
  <inkml:trace contextRef="#ctx0" brushRef="#br0">0 9 24575,'6'-5'0,"0"1"0,23 25 0,-15-4 0,17 25 0,-14 22 0,-3 21 0,-2-8 0,-2-22 0,0 0 0,4 20 0,1 10 0,-2-3 0,-4 12 0,-2-15 0,-2-20-516,0 12 1,-1-11 515,-3-48 0,-18-65 0,1 4 0,-12-39 0,6 26 0,-13-16 0,12 28 0,-14-26 0</inkml:trace>
</inkml:ink>
</file>

<file path=ppt/ink/ink7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6:35:43.800"/>
    </inkml:context>
    <inkml:brush xml:id="br0">
      <inkml:brushProperty name="width" value="0.05" units="cm"/>
      <inkml:brushProperty name="height" value="0.05" units="cm"/>
      <inkml:brushProperty name="color" value="#5B2D90"/>
    </inkml:brush>
  </inkml:definitions>
  <inkml:trace contextRef="#ctx0" brushRef="#br0">12 1380 24575,'-7'-66'0,"2"35"0,59-8 0,17 7 0,-19 19-2181,21-4 1,0 1 2180,-28 2 0,38-15 0,7-3 0,4-1-1136,-31 10 0,6-3 1,-8 3 1135,23-9-523,-22 6 1,21-10-1,11-4 1,4-2 0,-8 3-1,-15 6 523,-8 4 0,-11 5 0,11-6-310,7-2 1,14-6 0,7-3 0,-1 0 0,-11 4 0,-17 7 309,-5 1 0,-6 1-634,25-12 0,9-5 1,-7 5 633,-12 4 0,-1 1 0,12-5 0,6-3 0,-18 8 1563,-11 7-1563,14-8 0,-37 74 0,-4 12 0,10-19 0,-21 32 0,-4 31 0,-3 6 0,-3-21 0,-2-26 0,-1-1 0,5 40 0,3 17 0,-2-23 1775,0-18-1775,7 11 0,6 18 0,-4-14 0,3 10 1305,-5-21 1,3 10-1,-5-19-1305,-4-20 0,1 8 0,-4-13 6477,-23-6-6477,0-25 0,-23-6 0,11 1 0,-26 7 0,-10 4 0,4-1 0,-11 3-1172,-10 2 1,-20 4 0,-9 2 0,4-1 0,15-3 1171,11-3 0,10-1 0,-8 1 0,-3 1 0,-12 2 0,-1 1 0,7-2 0,18-4 0,-30 5-908,18-1 1,-24 6 0,-9 2-1,3-1 1,21-5 907,-1 0 0,0 1-506,8-2 0,-19 4 1,-9 3-1,3-1 1,16-3-1,25-6 506,0 1 0,-1 0 0,-4 1 0,-23 7 0,28-8 0,-8-6 0,4-4 0,29-8 3034,-26-14-3034,54-35 0,6 10 0,-3-27 0</inkml:trace>
</inkml:ink>
</file>

<file path=ppt/ink/ink7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6:35:44.345"/>
    </inkml:context>
    <inkml:brush xml:id="br0">
      <inkml:brushProperty name="width" value="0.05" units="cm"/>
      <inkml:brushProperty name="height" value="0.05" units="cm"/>
      <inkml:brushProperty name="color" value="#5B2D90"/>
    </inkml:brush>
  </inkml:definitions>
  <inkml:trace contextRef="#ctx0" brushRef="#br0">0 0 24575,'55'78'0,"-27"-36"0,5 7 0,-1 1 0,-4-3 0,6 26 0,8 22 0,-5-7 0,-8-16 0,-1 2 0,2 3 0,4 12 0,-2-1 0,-8-17-1263,-9-19 0,-5-7 1263,9 45 601,-14-64-601,2-14 0,-3-7 0,1-20 0,-6-9 0</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4:30:13.677"/>
    </inkml:context>
    <inkml:brush xml:id="br0">
      <inkml:brushProperty name="width" value="0.05" units="cm"/>
      <inkml:brushProperty name="height" value="0.05" units="cm"/>
      <inkml:brushProperty name="color" value="#004F8B"/>
    </inkml:brush>
  </inkml:definitions>
  <inkml:trace contextRef="#ctx0" brushRef="#br0">0 11 24575,'68'-3'0,"1"-1"0,-1 0 0,28 17 0,4 9 0,-19 3-6898,-2 22 6898,-1 3 0,-8 3 0,-35 1 1993,-10 5-1993,-31 8 0,-15 23 0,-6 4 0,6-16 0,3-14 0,-1 1 0,-10 17 0,0 0 0,0 1 0,0-1 0</inkml:trace>
</inkml:ink>
</file>

<file path=ppt/ink/ink7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6:36:02.974"/>
    </inkml:context>
    <inkml:brush xml:id="br0">
      <inkml:brushProperty name="width" value="0.05" units="cm"/>
      <inkml:brushProperty name="height" value="0.05" units="cm"/>
      <inkml:brushProperty name="color" value="#5B2D90"/>
    </inkml:brush>
  </inkml:definitions>
  <inkml:trace contextRef="#ctx0" brushRef="#br0">0 0 24575,'4'55'0,"6"35"0,1 10 0,0-31 0,0 0-2239,-2-3 1,0 5 0,0-9 2238,11 36 0,-9-52 1950,-1-3-1950,14 46 0,-12-45 0,10 31 0,-16-58 1075,-2-1-1075,15-23 0,-13-7 0,10-21 0</inkml:trace>
</inkml:ink>
</file>

<file path=ppt/ink/ink7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6:36:03.630"/>
    </inkml:context>
    <inkml:brush xml:id="br0">
      <inkml:brushProperty name="width" value="0.05" units="cm"/>
      <inkml:brushProperty name="height" value="0.05" units="cm"/>
      <inkml:brushProperty name="color" value="#5B2D90"/>
    </inkml:brush>
  </inkml:definitions>
  <inkml:trace contextRef="#ctx0" brushRef="#br0">1 917 24575,'80'-25'0,"0"1"0,4-3 0,2-2 0,-3 0 0,-13 1 0,6-6 0,18-8 0,-11 4-3534,-21 9 1,-1 1 3533,24-12 0,11-4 0,-16 6 0,1-2 499,-20 8 0,11-5 0,0-2-499,-1-2 0,1-2 0,-1 2 0,-5 5 0,0 1 0,-4 1 0,14-23 0,-13 30 0,-32 73 0,-11 33 0,-3-9 0,10 6-988,-1-7 0,8 25 0,4 8 1,-2-6-1,-9-22 988,-7-21 0,-2-4 0,17 31 0,4 12 0,-15-7 1489,-26-6 0,-11-13-1489,-10 0 0,9 3 0,-12-5 0,-26-34 0,-3-12 0,2 1-626,-2 0 1,0-2 625,4-5 0,-5 2-132,0 1 0,-22 6 0,-14 4 0,-4 2 0,5-2 0,13-2 132,-7 3 0,9-1 0,-9 2 0,9-4 0,-13 2 0,-4 1 0,2 0 0,10-3 0,16-2 0,-3 4 0,22-6 0,28-10 629,5-2-629,0 1 308,44-24 1,-13 4-1,35-20 1</inkml:trace>
</inkml:ink>
</file>

<file path=ppt/ink/ink7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6:36:04.606"/>
    </inkml:context>
    <inkml:brush xml:id="br0">
      <inkml:brushProperty name="width" value="0.05" units="cm"/>
      <inkml:brushProperty name="height" value="0.05" units="cm"/>
      <inkml:brushProperty name="color" value="#5B2D90"/>
    </inkml:brush>
  </inkml:definitions>
  <inkml:trace contextRef="#ctx0" brushRef="#br0">0 448 24575,'10'50'0,"0"1"0,9 39 0,-8-42 0,18 42 0,3 5 0,-6-15 0,3 10 0,0-10 0,-13-53 0,-9-23 0,4-6 0,-8-30 0,-8-35 0,-2-9 0,2 26 0,-1-4 0,-7-37 0,-3-16 0,3 18 0,-1-4-1024,-2 7 1,9 14 1023,14 54 0,7-2 0,5 0 0,48-15 0,32-11 0,-15 8 0,-8-1-922,7 1 0,16-7 0,-37 17 922,-52 24 0,-2 1 0,0 19 1740,-3-5-1740,2 16 0,-1-7 0,15 28 0,22 13 0,4 4 0,2 11 1536,-3-15 1,2 2-1537,-11-9 0,-6-6 0,1 7 0,-2 21 0,-7-2 0,-21-33 0,-15 25 0,-2-52 0,-2-1 0,-39 8 0,-25 7 0,11-5 0,1 1-182,1-1 0,-14 3 1,22-8 181,28-12 0,-50-3 0,42 0 0,-33-4 0,63-1 0,-12 0 0,7 2 0,-9-1 0</inkml:trace>
</inkml:ink>
</file>

<file path=ppt/ink/ink7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6:36:12.125"/>
    </inkml:context>
    <inkml:brush xml:id="br0">
      <inkml:brushProperty name="width" value="0.05" units="cm"/>
      <inkml:brushProperty name="height" value="0.05" units="cm"/>
      <inkml:brushProperty name="color" value="#5B2D90"/>
    </inkml:brush>
  </inkml:definitions>
  <inkml:trace contextRef="#ctx0" brushRef="#br0">517 645 24575,'-33'-45'0,"4"7"0,-37 24 0,18 21 0,-30 3 0,33 19 0,-4 44 0,2 8 0,9-14-1343,-6 17 0,8-3 1343,32-38 0,55 27 0,14-2 0,-17-22 0,25-19 0,22-3 0,-17-18 0,-8-37 0,7-6 0,-5-2 0,-28 1 0,-4-3-954,-4-2 954,-4 0 0,-34-14 0,-7 2 0,10 23 0,-24 21 0,22 41 0,10 44 0,-2-72 2542,23-34-2542,-18 17 0,27-53 0,-32 56 1098,8-17-1098,-10 40 0,14 27 0,33-20 0,-18 7 0,20-35 0,-38-12 0,8-22 0,0-7 0,8-25 0,-12-12 0,1-21 0,-5 17 0,0-7 0,-9 23 0,-1-9 0,-5 45 0,-22 134 0,13-30 0,-2-1 0,2 8 0,13 15 0,5-8 0,0-14-837,1 5 1,2-7 836,-2-32 0,3-5 0,44-52 0,7-19 0,-22 12 0,22-18 0,-6-10 0,-35-32 0,-11 34 0,1-33 0,-3-2 0,-6 26 0,1-2 0,-2 8 0,-4 36 0,0 50 0,1 34 0,1 24 0,-1-8 0,1-19 0,-1 0-942,1 24 1,1 8 0,0-19 941,2-23 710,4 5 1,1 3-711,2 13 0,-1 22 0,-14-65 0,-13-27 0</inkml:trace>
</inkml:ink>
</file>

<file path=ppt/ink/ink7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6:36:12.930"/>
    </inkml:context>
    <inkml:brush xml:id="br0">
      <inkml:brushProperty name="width" value="0.05" units="cm"/>
      <inkml:brushProperty name="height" value="0.05" units="cm"/>
      <inkml:brushProperty name="color" value="#5B2D90"/>
    </inkml:brush>
  </inkml:definitions>
  <inkml:trace contextRef="#ctx0" brushRef="#br0">0 808 24575,'79'-17'0,"-1"0"0,0 1 0,-13 6 0,-3-3 0,24-19 0,-13-5 0,-38 8 0,9-33 0,-1-5 0,-5 4-1619,3-8 0,-6 3 1619,-21 24 758,7-53-758,-10 40 0,8 54 0,-14 23 0,0 29 0,-1 6-962,2-2 962,2 2-1358,10 22 0,7 21 0,-3-14 1358,3 11-946,6-3 0,7 17 1,-5-34 945,-10-50 0,25 19 0,0-86 0,-3-21 0,-8 14-754,15-29 1,-7-2 753,-30 23 0,-12-40 0,-5-2 0,-2 34 0,-2-18 0,-6 17 4270,0 58-4270,-16 39 0,14 42 0,-5-4 0,51-10 0,25 8 0,-3-18 0,19-19 0,16-39 0,22-18 0,-23-8 0,-46-2 0,-8-8 868,16-19 1,5-11 0,-17 10-869,-21-12 0,-8 21 0,-38 6 0,-9 8 0,14 23 0,-57-6 3736,73 55-3736,4 4 0,7 20 0,22 15 0,13 18 0,-6-9 0,-9-22 0,-8 4 0,-10 18 0,-6 19 0,-6-3 0,-8-23 0,-35 0 0,-1-24 0,1-1 0,-1 1 0</inkml:trace>
</inkml:ink>
</file>

<file path=ppt/ink/ink7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6:36:13.816"/>
    </inkml:context>
    <inkml:brush xml:id="br0">
      <inkml:brushProperty name="width" value="0.05" units="cm"/>
      <inkml:brushProperty name="height" value="0.05" units="cm"/>
      <inkml:brushProperty name="color" value="#5B2D90"/>
    </inkml:brush>
  </inkml:definitions>
  <inkml:trace contextRef="#ctx0" brushRef="#br0">219 77 24575,'-17'-24'0,"8"12"0,-11-12 0,13 17 0,-37-2 0,7 36 0,-12-17 0,23 31 0,21-22 0,1 45 0,31-3 0,-17 1 0,26-25 0,-25-42 0,0-3 0,6-7 0,8-44 0,1-6 0,-5 26 0,3-17 0,1 20 0,0 99 0,-9-16-430,13 20 430,-17-49 0,30 13 0,-16-15 0,22 9 0</inkml:trace>
</inkml:ink>
</file>

<file path=ppt/ink/ink7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6:36:14.995"/>
    </inkml:context>
    <inkml:brush xml:id="br0">
      <inkml:brushProperty name="width" value="0.05" units="cm"/>
      <inkml:brushProperty name="height" value="0.05" units="cm"/>
      <inkml:brushProperty name="color" value="#5B2D90"/>
    </inkml:brush>
  </inkml:definitions>
  <inkml:trace contextRef="#ctx0" brushRef="#br0">4568 106 24575,'-83'-11'0,"-4"0"0,20 5 0,-18 0 0,-2 0 0,12 1-4916,0 0 1,-1 0 4747,7-1 0,-8 0 0,-7 0 0,-6 6-259,1 4 0,-10 5 0,-5 2 0,1 1 0,6 1 0,11-2 427,-8 2 0,12 0 0,-15 3 0,17-3 0,-14 2 0,-9 2 0,-5 1 0,2 1 0,5-1 0,11 0 0,16-1 157,-2 3 0,15 0 0,-5 3-157,-10 0 0,-5 2 0,-3 4 0,-3 8-436,6 7 1,-6 8 0,-2 6-1,1 2 1,5-3 0,8-7 435,4-3 0,9-6 0,-1 1 0,-5 6-37,-6 3 0,-10 8 0,-4 2 0,4 0 0,12-5 1,18-8 36,10-1 0,13 4 0,-3 32 0,3 16 0,6-12 0,8-31 0,4 2 357,-15 32 1,0 14-1,35-7-357,34-42 0,25-3 0,15-4 0,6-3 0,-5-3 0,-16-3 651,-6 5 1,-9-6 0,17 1-652,-3-11 0,15 4 0,11 1 0,7 0 0,4-1 0,-3-2 0,-4-5 0,-11-4 0,-14-7 0,12-6 0,-14-10 0,8 0 0,8 3 0,11-1 0,4 0 0,-5-1 0,-15-1 1718,7-2 1,5-7-1719,-25 0 0,15-5 0,11-4 0,7-2 0,3-2 0,1 0 0,-5 0 0,-7 1 0,-11 3-954,20-7 0,-13 2 1,0-1-1,13-3 954,-23 9 0,8 0 0,6 0 0,3-1 0,2-2 0,-1-1 0,-2-3 0,-6-3 0,-6-4 0,2-10 0,-1-8 0,-4-3 0,-4-2 0,-5 2 0,-5 4 0,-7 7-621,6-4 0,-9 7 0,6-8 621,4-1 0,11-10 0,5-4 0,-3 1 0,-11 6 0,-18 12 1770,10-33-1770,-7 0-379,-54 16 1,-16-22-1,-11-13 1,-5-2 0,0 7-1,6 19 379,-2-16 0,-21 10 0,6 37 0,-16-5 0,-13-5 0,-10-1 0,-7-2 0,-3 2 0,-2 2 0,4 5 0,4 6 0,10 9 0,11 8 0,-13 8 0,12 13 0,0 7 0,-13-3 0,-2-4 0,-15-1 0,-9 0 0,-3 1 0,1 0 0,7 3 0,14 1 0,18 4 0,-14 11 0,15 5 0,-6 0 0,-1 0 0</inkml:trace>
</inkml:ink>
</file>

<file path=ppt/ink/ink7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6:36:15.675"/>
    </inkml:context>
    <inkml:brush xml:id="br0">
      <inkml:brushProperty name="width" value="0.05" units="cm"/>
      <inkml:brushProperty name="height" value="0.05" units="cm"/>
      <inkml:brushProperty name="color" value="#5B2D90"/>
    </inkml:brush>
  </inkml:definitions>
  <inkml:trace contextRef="#ctx0" brushRef="#br0">1 917 24383,'65'-28'0,"1"0"0,0 1 0,1 0 0,-4 0 0,10-2-1967,-8 4 1,14-5 0,4-2 0,-2 1 0,-10 4 1519,-3 1 0,-8 3 0,7-2 20,4-1 0,9-5 1,3 0-1,-6 3 0,-13 4 427,0 2 0,-1-1-175,4-2 1,15-7 0,5-1 0,-4 1 0,-15 5 174,4 0 0,-2 0-289,13-5 0,17-6 0,-10 3 1,-40 11 288,-42 15 2454,-11 3-2454,-90 20 0,26 0 0,-1 2 0,-1 0 0</inkml:trace>
</inkml:ink>
</file>

<file path=ppt/ink/ink7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6:36:15.964"/>
    </inkml:context>
    <inkml:brush xml:id="br0">
      <inkml:brushProperty name="width" value="0.05" units="cm"/>
      <inkml:brushProperty name="height" value="0.05" units="cm"/>
      <inkml:brushProperty name="color" value="#5B2D90"/>
    </inkml:brush>
  </inkml:definitions>
  <inkml:trace contextRef="#ctx0" brushRef="#br0">0 1323 24575,'85'-34'0,"-1"-1"0,1 1 0,-1-1 0,1 1 0,-1-1 0,1 0 0,-1 1 0,1-1 0,-2 1 0,-1 0 0,-1 1 0,0 0 0,1 1 0,0 1 0,5-1 0,3 0 0,2 1 0,-2 1 0,-4 1 0,-5 2 0,-8 3-3277,19-7 0,-13 4 0,12-4 3064,-17 5 0,12-3 0,6-2 0,1-1 1,-5 1-1,-10 5 0,-16 4 152,5-1 0,-12 3 61,-3 2 0,5-3 0,24-12 0,12-6 0,-13 5 0,-33 15 0,-1 0 683,28-12 1,8-4 0,-44 12-684,-57 18 0,0 1 0,-18 4 0</inkml:trace>
</inkml:ink>
</file>

<file path=ppt/ink/ink7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6:42:49.508"/>
    </inkml:context>
    <inkml:brush xml:id="br0">
      <inkml:brushProperty name="width" value="0.05" units="cm"/>
      <inkml:brushProperty name="height" value="0.05" units="cm"/>
      <inkml:brushProperty name="color" value="#5B2D90"/>
    </inkml:brush>
  </inkml:definitions>
  <inkml:trace contextRef="#ctx0" brushRef="#br0">1 2346 24575,'4'-1'0,"-1"-1"0,24 4 0,-10-2 0,15 1 0,4-2 0,22-5 0,18-4 0,-8 1 0,27-1 0,-31 2 0,10-2 0,5 0 0,0 2 0,7-1 0,-2 2 0,-13 0-2718,-10 1 1,0 0 2717,9-1 0,12-1 0,4 0 0,-3 1-955,22-2 0,-2 2 0,-12 0 955,-18 2 0,5 0-673,-7 0 1,17-1-1,9-1 1,-1 0 0,-8 1-1,-16 1 673,8 0 0,-6 1 0,13-2 0,10-1 0,0-1-68,-1-2 1,0-2-1,6 0 68,-7 2 0,6 0 0,1 0 0,-3 0-178,-8 0 0,-3 0 0,0 0 0,0 1 178,-4 1 0,-1-1 0,1 2 0,4 0-252,1 2 1,7 0-1,-1 1 1,-5 0 0,-15 1 251,6-1 0,-1 0 359,-1 0 0,17-1 0,4 0 0,-10 1 0,-22 1-359,14 2 198,5 3-198,-7 2 0,23 3 0,8 0 0,-7-2 0,-19-3 0,-3-1 0,1 1 0,2 0 0,-3 2 0,4 1 0,1 1 0,-4-2 0,-7-1 0,14-2 0,-9-2 0,-16 0 0,-3 0 0,2 2 0,20 0 0,4 1 0,-16-1 0,-14 0 0,2 0-369,13 0 1,20 1 0,6 0 0,-8-1 0,-23 1 368,17-1 0,-3 0 0,15 0 0,-19-2 0,9 0 0,0-1 0,-11 1 0,5-1 0,-1 1 758,-3-1 1,9 1-1,4-1 1,-3 1-759,-5-1 0,2 1 0,-5-1 0,-12 1 618,-8 0 0,-1 0-618,34 0 0,13 0 0,-23-1 0,-22 1 0,2 0 0,26-1 0,16 0 0,3-1 0,-9 1 0,-18 0 0,9 0 0,1 0-574,-11 0 0,20 0 0,8-1 0,-4 1 0,-15 0 0,-26 1 574,-5 0-576,10 1 1,23 2-1,5-1 1,-17 0 575,-13-1 0,0 1 337,10 0 0,14 1 0,2-1 1,-9-1-338,-7-3 0,-5-1 0,-8 0 0,-8 2 0,1-2 990,17 0 0,12-2 1,8-1-991,-9 2 0,10-1 0,2 0 0,-4 0 0,-11 1 1248,-12 0 1,-8 1-1,11-1-1248,11 0 0,19 0 0,7 0 0,-2-1 0,-13 2 0,-21 1 2265,-15 2 0,-5 0-2265,21 1 0,11-1 0,8-2 0,-6 0 0,9-2 0,4 0 0,-3 0 0,-10 1 0,2-1 0,-8 1 0,13-1 0,-13 0 0,14 0 0,8-2 0,2 1 0,-4-1 0,-11 2 0,-15 0-2433,22-3 1,-10 2 2432,4-1 0,5 1 0,-8 0 0,-13 1 0,2 1-710,-6 0 0,10-1 0,3 0 0,-5 1 710,3-1 0,-2 0 0,16 0-313,-18 0 1,13 0 0,11 0 0,6-1-1,3 0 1,-2 0 0,-5 0 0,-10 1-1,-12 1 313,4-1 0,-13 0 0,-1 1 0,11-1-253,6 0 1,14 0-1,7-1 1,2 0 0,-7 1-1,-13-1 1,-19 2 252,-3-1 0,-3 0-29,10-3 0,16-2 0,7-1 0,-1 0 1,-10 1 28,6-1 0,-8 0 0,18-2-64,-30 3 0,13-1 1,10-2-1,6-1 0,3-1 1,1 1-1,-4 0 1,-5 0-1,-10 2 0,-12 2 64,12-3 0,-14 2 0,-3 1 0,11-2 0,-3 1 0,11-3 0,7 0 0,-1 0 0,-5 1 0,-11 2 0,-17 2 0,2 1 0,-12 2 1020,1 0 1,10-1-1021,8 0 0,16-1 0,9 0 0,5-1 0,-2 0 0,-10-1 0,4 0 0,1 0 0,0 0 0,1 0 0,-3 0-21,-2 1 0,-1 1 0,0-1 0,0 1 0,-2 0 1,-1-1 20,13-2 0,4 0 0,-4-1 0,-11 2 0,-21 2 3019,20-4-3019,-18 4 0,18-2 0,2 0 0,-12 2 0,-7 0 0,6 0 0,-4 1 0,20-2 0,11 0 0,5-1 0,-4 0 0,-11 2 0,-19 1 0,12 0 0,-4 1 0,-7 0 0,15-1 0,3-1 0,-8 2 0,-21 0 0,18 0 44,-3 0-44,-14 0 0,24-4 0,13-2 0,3-1 0,-7 2 0,-18 1 0,18-1 0,0 0 0,-19 2 0,15-3 0,8 0 0,-1 0 0,-9 1 0,-16 2 0,12-2 0,-6 2-520,-10 2 1,8-1 0,3 0-1,-5 1 520,6-1 0,-3 0 0,10-1 0,-9 0 0,12-2 0,5-1 0,-1 0 0,-8 0 0,-16 3 0,13-2 0,-5-1 0,-6 1 0,11-2 0,-5 0 0,-21 2 0,-3-2 0,3-17 0,20-15 0,3-5 0,-16 9 0,-11 5 0,-1-2 0,17-10 0,-1 0 0,1-1 0,0 1 0</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4:30:18.577"/>
    </inkml:context>
    <inkml:brush xml:id="br0">
      <inkml:brushProperty name="width" value="0.05" units="cm"/>
      <inkml:brushProperty name="height" value="0.05" units="cm"/>
      <inkml:brushProperty name="color" value="#004F8B"/>
    </inkml:brush>
  </inkml:definitions>
  <inkml:trace contextRef="#ctx0" brushRef="#br0">402 370 24575,'4'-10'0,"0"1"0,5-18 0,-4 10 0,3-13 0,-4 8 0,-1 4 0,-6-71 0,0 50 0,2-16 0,-13 6 0,-57 45 0,-7 15 0,28-17 0,-31 47 0,16 15 0,64-15 0,8 34 0,18-50 0,40 4 0,-9-11 0,4 0 0,7 4 0,1 4 0,4 3 0,-7 6 0,-19 4 0,-11 6 0,-15 5 0,-14 3 0,-23 6 0,-13-3 0,-4-11 0,-6-5 0,2-5 0,-6-7 0,-35-11 0,-2-19 0,30-19 0,1-8 0,-24-8 0,7-8 0,28-2 0,20-8 0,37-34 0,27-2 0,15 19 0,7 4 0,-23 17 0,0-1 0,1 5 0,24-6 0,0 0 0</inkml:trace>
</inkml:ink>
</file>

<file path=ppt/ink/ink7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6:43:33.872"/>
    </inkml:context>
    <inkml:brush xml:id="br0">
      <inkml:brushProperty name="width" value="0.05" units="cm"/>
      <inkml:brushProperty name="height" value="0.05" units="cm"/>
      <inkml:brushProperty name="color" value="#5B2D90"/>
    </inkml:brush>
  </inkml:definitions>
  <inkml:trace contextRef="#ctx0" brushRef="#br0">1105 1 24575,'-3'1'0,"-1"0"0,3-1 0,-1 0 0,-56 3 0,22 4 0,-36 2 0,14 17 0,5 4 0,11-7 0,-9 6 0,3 2 0,18-4 0,-2 11 0,-1 5 0,-15 21 0,17-23 0,-3 10 0,2 12 0,-2 17 0,0-1 0,6-13 0,6-17 0,0 2 0,-6 19 0,-9 19 0,-2 8 0,5-9 0,8-22-3495,-1 16 3495,-6 10 0,4-5 0,16-36 0,4 19 0,2 20 0,2-12 0,-3 16 0,7-19 0,1 18 0,1-1 0,2-22 0,6-2 0,1 4 0,0-3 0,0-25 0,7 20 0,3 4 0,11-2 0,11 14 0,-3-8 0,-8-17 0,1-1-879,5 11 1,5 5 0,-5-15 878,6-10 1422,2-9 0,5 0-1422,-8-9 0,4 1 0,11 3 0,7 4 0,-1-6 0,7-2 0,0-4 0,12 1 0,-4-3 0,15-5 0,-24-7 0,-48-6 3158,-16-4-3158,-8 1 128,-7-3-128,-28-17 0,-22-26 0,5 11-608,-4-13 608,39 36 0,0-1 0,-23-13 0,-3-1 0,14 7 0,-47-27 0,75 43 0,18 13 0,-7-5 0,14 9 0,22 13 0,2 0 0,-10-6 304,10 6 0,4 0-304,8-1 0,-26-12 0,35 14 0,-49-21 0,1 2 0,-13-6 0,-3 1 0,0-1 0,-10 15 0,2-10 0,-6 12 0,-15 10 0,8-9 0,-12 12 0,-19 15 0,34-32 0,-24 23 0,32-32 0,5-4 0,-14-28 0,11 7 0,-8-24 0</inkml:trace>
</inkml:ink>
</file>

<file path=ppt/ink/ink7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6:43:35.858"/>
    </inkml:context>
    <inkml:brush xml:id="br0">
      <inkml:brushProperty name="width" value="0.05" units="cm"/>
      <inkml:brushProperty name="height" value="0.05" units="cm"/>
      <inkml:brushProperty name="color" value="#5B2D90"/>
    </inkml:brush>
  </inkml:definitions>
  <inkml:trace contextRef="#ctx0" brushRef="#br0">416 239 24575,'-29'-45'0,"0"0"0,-31-13 0,1 13 0,18 28 0,-50-11 0,52 77 0,9 17 0,-3 16 0,28 9 0,12 21 0,3-18 0,-1-43 0,5-3-1103,11 18 0,8 6 0,-2-23 1103,4-32-27,29-12 1,7-6 26,11-9 0,-5-26 0,13-16 0,-17 5 0,-3-8-896,-2-16 0,-17 7 896,-46 46 0,-14 13 0,-2 19 0,3 40 0,4 10 0,2-8 1083,3 8 0,10-7-1083,19-31 844,40-4-844,-6-15 0,-25-48 0,-8-12 0,-11 7 534,-18-14 0,-13 5-534,-16 32 0,-32-2 0,-4 3 0,13 3-277,-16-1 1,14 7 276,48 12 0,4 2 0,69-8 0,28-5 0,-39 7 0,29-11 0,-5 14 0,-46 47 0,-21-22 0,9 35 1044,-20 37-1044,-2-58 585,23 22-585,-12-70 0,17-26 0,-13 13 0,37-54 0,-30 53 0,25-36 0,-41 67 0,8 21 0,-8-13 0,11 17 0,28-33 0,-21 1 0,22-10 0,-15 7 0,-19 7 0,15 4 0,-18 4 0,3 0 0,59 6 0,13-14 0,-13-51 0,12 44 0,-10-5 0,-45-61 0,-27 47 0,-4-19 0,1 32 0,-1 63 0,0 29 0,4-14-1413,-2 29 1,2-5 1412,5-46 0,4 14 0,0 1 0,-1-8 0,4 16 0,-7-23 0,-26-100 0,-6-24 0,10 33 0,-11-35 0,-2-16 0,8-5 0,5 8 0,2 10 0,-10-11 0,21 7 0,50 49 0,8 16 0,-18 6 1412,20-5 1,-1 16-1413,-18 87 0,-24-39 0,1 5 0,-12 7 0,-49 13 0,-11-4 0,20-4 0,-21 6 0,9-20 0,44-45 0,4-3 0</inkml:trace>
</inkml:ink>
</file>

<file path=ppt/ink/ink7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6:43:36.476"/>
    </inkml:context>
    <inkml:brush xml:id="br0">
      <inkml:brushProperty name="width" value="0.05" units="cm"/>
      <inkml:brushProperty name="height" value="0.05" units="cm"/>
      <inkml:brushProperty name="color" value="#5B2D90"/>
    </inkml:brush>
  </inkml:definitions>
  <inkml:trace contextRef="#ctx0" brushRef="#br0">228 22 24575,'-70'-21'0,"-7"48"0,35-7 0,4 38 0,55 18 0,-7-42 0,18 35 0,-14-56 0,24-5 0,23-47 0,-13 19-421,4-36 421,-41 35 0,0-5 0,5 4 0,-4 14 0,34 28 0,-27-6 0,24 10 421,-21-36-421,17-22 0,26 38 0,-18-23 0,6 44 0,-38-18 0,7 0 0,4-6 0,20-28 0,0-5 0,-10 12 0,12-11 0,-7 9 0,-31 28 0,10 8 0,-10-2 0,15 23 0,-13-18 0,-9-11 0,-12-17 0,-18-23 0</inkml:trace>
</inkml:ink>
</file>

<file path=ppt/ink/ink7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6:43:37.143"/>
    </inkml:context>
    <inkml:brush xml:id="br0">
      <inkml:brushProperty name="width" value="0.05" units="cm"/>
      <inkml:brushProperty name="height" value="0.05" units="cm"/>
      <inkml:brushProperty name="color" value="#5B2D90"/>
    </inkml:brush>
  </inkml:definitions>
  <inkml:trace contextRef="#ctx0" brushRef="#br0">1 552 24575,'71'-28'0,"-37"12"0,40-26 0,-53 18 0,13-65 0,-22 48 0,-78-32 0,37 75 0,-65 19 0,85 7 0,45 52 0,26 1 0,-7-59 0,4-2 0,11 53 0,1-12-679,-13-64 1,-8-15 678,-16-7 0,22-38 0,-10-20 0,-49 3 0,-5-1 0,43-2 0,-8 5-353,-51 9 1,-11 26 352,15 48 0,-4 51 0,55-4 0,25 10 0,-10-4 0,-27-5 0,1-1 435,27 5 1,14 3 0,-6-4-436,-2-2 0,-18 0 0,-41 4 0,-6 2 0,35 2 0,-6-4 0,-44-7 0,-19-11 0,-16-23 0,-1-11 0,-6 4 0,2-4 0,0 1 0</inkml:trace>
</inkml:ink>
</file>

<file path=ppt/ink/ink7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6:43:39.784"/>
    </inkml:context>
    <inkml:brush xml:id="br0">
      <inkml:brushProperty name="width" value="0.05" units="cm"/>
      <inkml:brushProperty name="height" value="0.05" units="cm"/>
      <inkml:brushProperty name="color" value="#5B2D90"/>
    </inkml:brush>
  </inkml:definitions>
  <inkml:trace contextRef="#ctx0" brushRef="#br0">157 809 24575,'-6'37'0,"0"2"0,1-2 0,-3 48 0,2 12 0,3-43 0,0 5-2458,-1 20 0,0 18 1,0 0-1,1-20 1713,2-22 0,0-4 745,-1 50 0,-1-17 2818,-1-60-2818,2-17 1719,-3-2-1719,-2-72 0,4-31 0,-2 24-991,0-24 1,0 4 990,3 40 0,-2 0 0,-3-19 0,-3-20 0,2 14 0,1-3 0,-1 3 0,-2-14 0,5 34 0,5 49 5802,0-6-5802,1 14 0,1-1 0,6 2 0,39-1 0,12 1 0,-7-1-763,12 1 0,0-1 763,-17-1 0,12-2 0,17-2 0,-1-1 0,-11 2 0,0-1 0,16-1 0,-10 0 0,15-1 0,10-2 0,8 0 0,3-1 0,-1 0 0,-5 1 0,-7 0 0,-12 2-873,18-2 1,-14 2 0,-1 0 0,11-2 872,-17 2 0,4 0 0,5-1 0,4 0 0,1 0 0,2-1 0,-1 0 0,-2 0 0,5 0 0,4-1 0,2-1 0,-1 0 0,-2 1 0,-4 0 0,-8 1 0,-8 2-1036,3-1 1,-12 1 0,-1 1 0,13-2 1035,1-1 0,13-1 0,9-1 0,4 0 0,-2-1 0,-8 2 0,-12 1 0,-18 2-117,6-1 0,-4 1 117,-2 0 0,12-3 0,6 0 0,-2-1 0,-11 2 0,-1 0 0,-8 1 0,10-2-435,14-4 0,16-3 1,3 0-1,-9 0 1,-21 4 434,-19 2 0,-7 1 0,33-10 0,-19 4 2949,-56 14-2949,-2 0 4409,-5 1-4409,-2 6 384,-7 7-384,-3 62 0,3 19 0,3-39 0,0 1 1059,-1 12 0,-1 7 0,2-8-1059,3 32-1398,3-26 1,2 16 0,0 1 0,-1-13 1397,-1-11 0,1 0 0,0 10 0,2 14 0,-1-3 0,1-19 0,7 11 0,-1-11 0,1-1 0,1 10 0,-4-13 0,-7-13 0,-9-42 0,-9 3 0,0-17 0,-68-10 0,-18 2 0,19 4-102,14 1 0,-12-1 0,12 4 102,-6 6 0,-13 3 0,-22 0 0,8 0 0,9 0 0,-8 2 0,21 0 0,-17 2 0,-11 1 0,-5 0 0,4 1 0,9-1 0,16 0 0,-2-1 0,13 1 0,-8 0 0,-8 2 0,-13 1 0,-3 0 0,10 0 0,21-1 0,-23 6 0,27-2 0,-21 4 0,-9 2 0,5-1 0,16-3-1819,-7 1 1,1 0 1818,13-2 0,-12 2 0,-5 2 0,-2-1 0,3-1 0,2-1 0,-2 0 0,1-1 0,5-1 0,11-1-608,-17 2 0,1 0 608,8-1 0,-15 2 0,-4 0 0,8 0 0,19-4 0,18-3 0,1 0 0,-17 1 0,-17 2 0,-8 1 0,5-1 0,14-2 0,-4 1 0,0 0-377,-13 1 1,-19 2-1,7-1 1,30-3 376,27-4 1117,-5-2 0,-2 0-1117,-2 0 0,-9-5 0,3-2 0,29-4 0,-15-9 0</inkml:trace>
</inkml:ink>
</file>

<file path=ppt/ink/ink7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6:43:40.366"/>
    </inkml:context>
    <inkml:brush xml:id="br0">
      <inkml:brushProperty name="width" value="0.05" units="cm"/>
      <inkml:brushProperty name="height" value="0.05" units="cm"/>
      <inkml:brushProperty name="color" value="#5B2D90"/>
    </inkml:brush>
  </inkml:definitions>
  <inkml:trace contextRef="#ctx0" brushRef="#br0">1 1 24575,'8'18'0,"5"39"0,1 12 0,4 22-3376,-2-12 0,-1-1 3376,1 9 0,3-1-162,2-17 0,6 11 0,-2-9 162,-9-16 0,1-2 236,20 52 1,-3-31-237,-26-72 0,-2-17 0,-5-8 0,-7-39 0,0 17 0,-4-30 0</inkml:trace>
</inkml:ink>
</file>

<file path=ppt/ink/ink7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6:43:41.368"/>
    </inkml:context>
    <inkml:brush xml:id="br0">
      <inkml:brushProperty name="width" value="0.05" units="cm"/>
      <inkml:brushProperty name="height" value="0.05" units="cm"/>
      <inkml:brushProperty name="color" value="#5B2D90"/>
    </inkml:brush>
  </inkml:definitions>
  <inkml:trace contextRef="#ctx0" brushRef="#br0">82 1384 24575,'-25'-83'0,"1"0"0,10 29 0,11 1 0,22-18 0,20 8 0,26 27 0,19 9-2126,-4 3 0,14-2 0,2 2 1,-10 3 2125,-11 4 0,-6 2 0,4 0 0,1-1 0,5 0 0,-3 1 0,-11 3 859,-8 4 1,2 2-860,26-3 0,19 0 0,3 0 0,-13 1-1513,-23 1 1,-8 1 0,8-1 1512,5 1 0,10-1 0,3 0 0,-7 0 0,-15 1-824,-5 0 1,-9 1 823,3 0 0,8-2 0,5-3 0,17-2 0,5-2 0,-1 0 0,-14 3 0,-7 0 0,-8 2 0,7-2-90,6-1 1,8-1-1,5 0 1,1-2 0,-3 0 89,-3 0 0,1-2 0,-1 1 0,-5 0 0,-7 2 1075,23-4 1,3-1-1076,-14 3 0,13-3 0,7-1 0,2 1 0,-4 0 0,-3 2 0,2-1 0,-1 1 0,-5 2 0,-7 0 674,4-1 0,-8 2 0,8-1-674,6-1 0,15-2 0,2 0 0,-16 3 0,-29 5 4537,-18 5-4537,5-1 0,-7 2 0,-34 4 998,7 3-998,-12 3 2452,5 2-2452,-4 46 0,-5 12 0,2-15 0,0 10 0,5 16 0,3-6 0,6 11 0,0 0 0,-3-14 627,-4-13 1,2 1-628,4 17 0,7 21 0,2 6 0,-3-10 0,-6-26-2102,2 0 2102,12 10 0,-17-5-1034,-79-31 1034,31-24 0,-59 17 0,42-28 0,-19 1 0,-19 1 0,9 0 0,19-1 0,-1 0 0,-17 0 0,-12 2 0,-4 0 0,7 2 0,-6 1 0,3 0 0,10-1-2873,-6 1 0,-1 1 2873,1-1 0,-14 1 0,2 1 0,17-2 0,19 0 0,1 0-738,-17 4 1,-16 3-1,-3 0 1,8 0 737,6-1 0,6-1 0,-14 2 0,10 0 0,-12 2 0,-9 2 0,-3 0 0,2 1 0,4-2 0,11-1 0,-7 1 0,11-1 0,-1 0 0,-12 2 0,10-3 0,-11 3 0,-7 1 0,-3 0 0,-1 0 0,4-1 0,8-2 0,10-2 0,-10 2 0,13-4 0,0 0 0,-11 0 0,4-1 0,-12 0 0,-6 1 0,-1-2 0,5 0 0,10-2 0,16-2-837,-23-1 1,10-3 836,-9-1 0,-5-1 0,25-1 0,31-2-606,-47 0 0,-5 0 606,32 0 570,-2-1 1,-12-1 0,26-4-571,37-2 637,-22-10 1,35 2 0,-1-2 0</inkml:trace>
</inkml:ink>
</file>

<file path=ppt/ink/ink7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6:43:43.924"/>
    </inkml:context>
    <inkml:brush xml:id="br0">
      <inkml:brushProperty name="width" value="0.05" units="cm"/>
      <inkml:brushProperty name="height" value="0.05" units="cm"/>
      <inkml:brushProperty name="color" value="#5B2D90"/>
    </inkml:brush>
  </inkml:definitions>
  <inkml:trace contextRef="#ctx0" brushRef="#br0">0 203 24575,'30'-9'0,"3"-1"0,17-7 0,4 0 0,0-1-1342,-1 1 0,-2 0 1342,-16 5 172,32-15-172,-45 17 597,19-9-597,-53 22 0,-41 35 0,28-13 0,-36 45 0,50-6 0,11 14 0,0-7 0,-5-16 0,1 0 450,4 14 1,2 8-1,-1-10-450,-1 19 0,-5-57 564,-8 25-564,-43-106 0,35-1 0,-5-4 0,5 0 0,22 0 0,8 6 0,2 47 0,55 15 0,-22-2 0,26 2 0,-1-1 0,-25-2 0,31-2 0,-71-7 0,0 6 0,11 35 0,-5-24 0,8 22 0,-8-41 0,32-30 0,-15 15 0,67-15 0,-62 26 0,30 9 0,-47 1 0,38-5 0,-5-46 0,-1-8 0,22 9-1060,-23-16 1,-12 0 1059,-29 25-160,-12-32 1,-6 0 159,1 30 0,-2-23 0,-1 19 0,1 82 0,21 52 0,7 9 0,-5-5 0,3-24 0,5 9 0,5-9 0,10-15 0,2-9 2081,22 29-2081,13-17 357,-53-80-357,-14-17 0,-25-21 0,-17-16 0,9 14 0,14 6 0,-28-33 0,20 17 0,68 68 0,-8 0 0,52-8 0,5 0 0,-35 8 0,23-12 0,-11 15 0,-54 49 0,-7-31 0,8 31 0,35-62 0,7-14 0,-19 14 0,51-14 0,-2 4 0,-55 20 0,47 1 0,14 4 0,-57-1-525,60-1 525,-76 0 0,2 0 0,45-18 0,4-7 0,-32 7 0,22-8 0,1 0 0</inkml:trace>
</inkml:ink>
</file>

<file path=ppt/ink/ink7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6:43:44.473"/>
    </inkml:context>
    <inkml:brush xml:id="br0">
      <inkml:brushProperty name="width" value="0.05" units="cm"/>
      <inkml:brushProperty name="height" value="0.05" units="cm"/>
      <inkml:brushProperty name="color" value="#5B2D90"/>
    </inkml:brush>
  </inkml:definitions>
  <inkml:trace contextRef="#ctx0" brushRef="#br0">0 468 24575,'27'49'0,"0"0"0,23 35 0,-25-57 0,26 1 0,6-3 0,-6-4-1363,7 0 0,-2-6 1363,-16-19 0,1-5-1717,17-26 1,23-23 0,2-6 0,-14 13 1716,-15 12 0,0 0 0,15-14 0,16-12 0,-4 2 0,-22 14 766,-12 0-766,-4 5 0,-2 2 0,-7 5 0,6-17 215,-79 44 1,20-12 0,-71 46-1</inkml:trace>
</inkml:ink>
</file>

<file path=ppt/ink/ink7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6:43:44.806"/>
    </inkml:context>
    <inkml:brush xml:id="br0">
      <inkml:brushProperty name="width" value="0.05" units="cm"/>
      <inkml:brushProperty name="height" value="0.05" units="cm"/>
      <inkml:brushProperty name="color" value="#5B2D90"/>
    </inkml:brush>
  </inkml:definitions>
  <inkml:trace contextRef="#ctx0" brushRef="#br0">1 406 24575,'38'56'0,"-4"-4"0,-3-2 0,-8-11-1666,25 38 1666,-26-53 0,2-1 539,3-3-539,30-23 0,29-15 0,7-6 0,-15 2 0,-5-1 0,0-3 0,5 4 0,13-2 0,1-4 0,-10-6 0,0-20 0,-7-8 0,-13 9-1907,-18 18 1,-3 1 1906,18-13 0,6-7 0,-13 10 0,-5 1 0,0-3 0,-20 18 0,-8 5 0</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4:30:19.645"/>
    </inkml:context>
    <inkml:brush xml:id="br0">
      <inkml:brushProperty name="width" value="0.05" units="cm"/>
      <inkml:brushProperty name="height" value="0.05" units="cm"/>
      <inkml:brushProperty name="color" value="#004F8B"/>
    </inkml:brush>
  </inkml:definitions>
  <inkml:trace contextRef="#ctx0" brushRef="#br0">411 433 24575,'3'-23'0,"-1"-2"0,-11-56 0,1 38-1759,-12-42 1759,3 52 0,-40-6 0,-8 4 0,16 12 284,-15-7 1,3 14-285,28 46 290,7 26-290,20-7 0,11 5 0,17 4 0,13-1 0,14 3 0,8-5 0,-2-14 0,4-5 450,18 3 0,-5-2-450,2 24 0,-33-26 0,-9 2 0,-23 27 0,-69-3 0,-20-38 0,-5-8 0,36 2 0,0-4-567,-31-8 1,15-12 566,50-12 0,4-4 0,28-48 0,24-16 0,25 16 0,7 0 0,-34 11 0,-3-4 0,6 7 0,34 2 0,0 0 0</inkml:trace>
</inkml:ink>
</file>

<file path=ppt/ink/ink7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6:44:03.405"/>
    </inkml:context>
    <inkml:brush xml:id="br0">
      <inkml:brushProperty name="width" value="0.05" units="cm"/>
      <inkml:brushProperty name="height" value="0.05" units="cm"/>
      <inkml:brushProperty name="color" value="#5B2D90"/>
    </inkml:brush>
  </inkml:definitions>
  <inkml:trace contextRef="#ctx0" brushRef="#br0">3538 402 24575,'-44'-22'0,"-29"-9"0,-7-2 0,-2 0-3362,-2-1 0,1 3 3362,16 8 333,1 4 1,-20-5 0,-9 0-1,1 5-333,-1 8 0,-3 4 0,-1 2 0,0-4-840,17-4 1,-1-4-1,0 1 1,2 1-1,2 5 840,-9 5 0,0 5 0,6 2 0,14 3 0,16 2 0,0 6-722,-14 9 1,-17 10-1,-6 4 1,3-1-1,12-6 722,-14 3 0,0 1 186,17-4 0,-13 4 0,-1 3 1,6-1-1,17-4-186,8 2 0,9 2-45,-17 19 1,-2 5 44,1-1 0,4 11 0,14 16 0,6 14 0,10-9 0,13-18 0,7-2 1341,0-3 1,3 4 0,14-3-1342,24-5 0,15-4 0,-4-9 0,17 23 860,-18-23 0,8 6 0,-7-12-860,13-1-815,6-14 0,27 5 1,11 1-1,-3-2 1,-17-5 814,3 2 0,4-3 0,-13-7 0,18 4 0,12 1 0,2 0 0,-3-2 0,-12-4 0,-19-7-1378,6-5 1,-6-5 1377,24 2 0,10 0 0,-17-2-286,-36-2 0,-4-2 286,17 1 0,14-6 0,-10-3 0,15-6 0,9-3 0,2-1 0,-4 0 0,-11 2 0,16-3 0,-10 0 0,12-8 0,-26 6 0,12-4 0,7-5 0,3-1 0,-2-1 0,-6 1 0,-11 3 0,-14 3-260,17-16 1,-12-2 259,6-3 0,4-6 0,-18 7 0,-11-3 3374,-15 10-3374,-14-23 0,-2-26 0,-3-5 0,-4 18 2062,-2 23 1,-6-2-2063,-6-14 0,-5-21 0,-3-5 0,-4 9 0,-3 25 0,-33-2 558,4-4 0,-21 3-558,1 39 0,-17 8 0,-8 6 0,0 2 0,11 0 0,-2 0 0,6 3 0,-10-1 0,-3-3 0,-13-1 0,-3 0 0,5 2 0,14 4 0,16 9 0,1-1 0,0 1 0</inkml:trace>
</inkml:ink>
</file>

<file path=ppt/ink/ink7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6:44:05.744"/>
    </inkml:context>
    <inkml:brush xml:id="br0">
      <inkml:brushProperty name="width" value="0.05" units="cm"/>
      <inkml:brushProperty name="height" value="0.05" units="cm"/>
      <inkml:brushProperty name="color" value="#5B2D90"/>
    </inkml:brush>
  </inkml:definitions>
  <inkml:trace contextRef="#ctx0" brushRef="#br0">86 360 24575,'-31'13'0,"4"-2"0,13-2 0,9-7 0,-4 3 0,13-11 0,-2 4 0,2-2 0,-3 3 0,18-14 0,-5 4 0,12-9 0,-9 10 0,31-17 0,-2 3 0,25-11 0,4-2 0,4 0 0,-22 10 0,4 1 0,4 6 0,-5 4 0,-4 2-885,4-1 0,-2 2 885,-16 5 0,0 1-2066,42 4 0,28 1 0,-15 1 2066,-41 0 0,0 0 0,40 1 0,16-1 0,-22 4 0,-12 7 0,-8 3 0,4 3 0,-11-3 0,3 2 0,15 7 0,8 3 0,-12-2 0,18 6-569,-21-4 0,-12-4 569,-43-15 1076,0 0-1076,17 3 6167,-14-17-6167,7 9 0,-20-17 0,-9 9 0,-42-56 0,27 42 1863,-33-43-1863,35 56 0,-24-19 0,21 16 0,-17-12 0,29 20 0,0 1 0,5 4 0,1 1 0,25 26 0,-12-14 0,17 18 0,-18-22 0,27 24 0,-6-6 0,8 9 0,25 16 0,-49-39 0,27 21 0,-44-34 0,-1-2 0,-5 5 0,0-2 0,-39 24 0,23-15 0,-29 18 0,31-18 0,-46 29 0,38-25 0,-32 20 0,52-34 0,-28-27 0,-10 0 0,-16-18 0,-1 9 0</inkml:trace>
</inkml:ink>
</file>

<file path=ppt/ink/ink7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6:44:09.523"/>
    </inkml:context>
    <inkml:brush xml:id="br0">
      <inkml:brushProperty name="width" value="0.05" units="cm"/>
      <inkml:brushProperty name="height" value="0.05" units="cm"/>
      <inkml:brushProperty name="color" value="#5B2D90"/>
    </inkml:brush>
  </inkml:definitions>
  <inkml:trace contextRef="#ctx0" brushRef="#br0">71 56 24575,'-17'-33'0,"3"10"0,11 34 0,-1 11 0,-1 54 0,0 38 0,0-9 0,2-26 0,0 1 0,-1-3 0,0 9 0,0 3 0,4-4 0,7 14 0,3-4 0,0-13-2700,-3-26 1,1-1 2699,2 19 0,3 8 0,-2-16 0,2-10-410,0 4 1,0 0 409,-1-10-164,9 43 164,-17-88 0,-1-8 0,-2-5 0,-1-4 0</inkml:trace>
</inkml:ink>
</file>

<file path=ppt/ink/ink7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6:44:10.564"/>
    </inkml:context>
    <inkml:brush xml:id="br0">
      <inkml:brushProperty name="width" value="0.05" units="cm"/>
      <inkml:brushProperty name="height" value="0.05" units="cm"/>
      <inkml:brushProperty name="color" value="#5B2D90"/>
    </inkml:brush>
  </inkml:definitions>
  <inkml:trace contextRef="#ctx0" brushRef="#br0">0 1350 24575,'43'-55'0,"0"1"0,-6 4 0,6 11 0,20 26 0,2 11 0,12-7-1124,-7 2 0,3 0 1124,-24 3 0,8-2 0,12-3 0,20-3 0,12-1 0,3-1 0,-6 0 0,-14 3-2383,6-1 0,-12 1 0,13-1 2383,-5 0 0,14-2 0,7-1 0,-1 0 0,-8 1 0,-14 1 0,-2 0 0,-12 1 0,6-1 218,-2 0 0,2-1 1,9-1-1,17 0-218,-31 5 0,10-1 0,8 0 0,8 0 0,6-1 0,4-1 0,3 1 0,0-1 0,1 1 0,-3 0 0,-3 0 0,-5 1 0,-6 0 0,-9 1-566,22-3 0,-10 1 0,-6 1 1,-2 0-1,1-1 0,6 1 1,10-1 565,-18 2 0,9-1 0,6 0 0,6-1 0,3 0 0,0 0 0,0 0 0,-3 0 0,-4 1 0,-7 1 0,-9 1 0,-10 2 0,-12 0-671,29-1 0,-21 3 0,-5-1 671,11-1 0,-1-1 970,-12 3 0,3-1 0,16-3-970,-10-1 0,15-4 0,11-1 0,6-2 0,0 0 0,-2 0 0,-8 2 0,-13 1 80,10-1 1,-14 2 0,1 0 0,12-3-81,-6 0 0,14-2 0,10-2 0,3 0 0,-5-1 0,-10 1 0,-18 3 0,-23 3 3589,16-14-3589,14-7 5334,-56 51-5334,-10 6 0,14 13 0,-10 28 0,-6 6 0,-1-4-1217,1 7 0,-3 0 1217,-10-10 0,-2 3 258,-2 4-258,-2-22 0,-2 12-895,-5 14 0,-4 21 0,-1 9 0,0-4 0,2-14 895,2-14 0,1-9 0,-1 9-83,-2 11 0,-3 12 1,0 4-1,1-4 1,0-13 82,1-5 0,1-9 0,1-7 0,1-9 0,0 1-183,0 19 1,-1 10-1,3-15 183,4 1 0,13 11 0,7 19 0,-3-17 0,-3-2-491,-12 1 0,-5 13 0,-11-30 491,-21-45 4485,-56 24-4485,18-27 0,-25 0 0,-15-1 0,-4-2 0,9-1 0,18-1-1382,11-1 0,11-1 0,-12 0 1382,5 1 0,-10 2 0,-6 2 0,-7-1 0,-3-1 0,-2-1 0,0-4 0,14-3 0,-6-2 0,-4-2 0,-2-1 0,-1-1 0,1-1 0,3 1 0,6-1 0,6 2 0,9 0-429,-22 1 0,16 0 0,0-1 1,-17 1 428,19-1 0,-13 0 0,-10 0 0,-6 0 0,-2-1 0,2 1 0,5-1 0,8 1 0,13 0 0,16 1 423,-28-1 0,7 1-423,11 0 0,-14-1 0,-8 0 0,-2 0 0,4 0 0,10 1 0,3-1 0,9 1 0,-3-1 0,-15-1 0,18 1 0,-12 0 0,-9-1 0,-6-1 0,-5 1 0,0-1 0,0 0 0,5 1 0,7 0 0,9 0 0,12 0-706,-15 0 0,15 0 0,3 1 0,-10-2 706,3 1 0,-8 0 0,-6-1 0,-1 0 0,2 0 0,6 0 0,9-1 0,-30-3 0,11 0 0,12 0 356,16 2 1,1 0-357,-22-2 0,-9-1 0,21 1 3177,17 1-3177,-6-1 0,1 0 0,12 3 138,-10-2 1,7 0-139,38 4 1221,1-11 1,7 1 0,3-9 0</inkml:trace>
</inkml:ink>
</file>

<file path=ppt/ink/ink7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6:44:11.418"/>
    </inkml:context>
    <inkml:brush xml:id="br0">
      <inkml:brushProperty name="width" value="0.05" units="cm"/>
      <inkml:brushProperty name="height" value="0.05" units="cm"/>
      <inkml:brushProperty name="color" value="#5B2D90"/>
    </inkml:brush>
  </inkml:definitions>
  <inkml:trace contextRef="#ctx0" brushRef="#br0">1 0 24575,'1'18'0,"1"-1"0,3 38 0,-3-30 0,11 47 0,-9-59 0,6 14 0,-7-25 0,25-7 0,-4 0 0,16-2 0,18 0 0,2 2 0,-4 1-1120,9 0 0,0 0 1120,-10 2 0,11-2 0,16 0 0,-9 0 0,-18 1 0,0 0 0,19-1 0,9-1 0,-5-2 0,2-4 0,-8-1 0,25-5 0,-23 4 0,1-1 0</inkml:trace>
</inkml:ink>
</file>

<file path=ppt/ink/ink7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6:44:13.991"/>
    </inkml:context>
    <inkml:brush xml:id="br0">
      <inkml:brushProperty name="width" value="0.05" units="cm"/>
      <inkml:brushProperty name="height" value="0.05" units="cm"/>
      <inkml:brushProperty name="color" value="#5B2D90"/>
    </inkml:brush>
  </inkml:definitions>
  <inkml:trace contextRef="#ctx0" brushRef="#br0">1 225 24575,'5'-12'0,"8"17"0,-8 18 0,6 10 0,-9 9 0,-1 33 0,8-13 0,4 12 0,-2-8 0,-4-9 0,2-1 0,2 12 0,4 6 0,12-20 0,24-33 0,4-14 0,6 11-930,1-14 0,-2-8 930,-11-16-650,27-24 1,10-11 649,-16 5 0,6-9-1148,-8 5 1,12-12-1,5-5 1,-5 4 0,-11 8 1147,-12 10 0,-8 6 0,3-5 0,10-9 0,9-9 0,-8 7 0,-19 18 0,-21 18 0,-6 6 0,-60 38 0,-20 13 0,12-8 0,-23 15 0,0 0 0</inkml:trace>
</inkml:ink>
</file>

<file path=ppt/ink/ink7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6:44:14.374"/>
    </inkml:context>
    <inkml:brush xml:id="br0">
      <inkml:brushProperty name="width" value="0.05" units="cm"/>
      <inkml:brushProperty name="height" value="0.05" units="cm"/>
      <inkml:brushProperty name="color" value="#5B2D90"/>
    </inkml:brush>
  </inkml:definitions>
  <inkml:trace contextRef="#ctx0" brushRef="#br0">6 190 24575,'-3'75'0,"2"-6"0,-1-28 0,13 24 0,4 3 0,0-6 0,25-8 0,16 6 0,-4-16 0,11-22-2436,13 0 1,-1-8 2435,-17-29-111,-3-8 1,11-9 0,-1-1 110,15-9 0,7-8-714,-26 10 0,11-9 0,6-4 0,-1 0 0,-6 3 0,-10 7 714,22-14 0,-7 2 0,-9 3 0,11-10 0,-14 9 0,-38 29 0,-53 40 0,-5 1 0,-17 12 0</inkml:trace>
</inkml:ink>
</file>

<file path=ppt/ink/ink7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6:45:01.536"/>
    </inkml:context>
    <inkml:brush xml:id="br0">
      <inkml:brushProperty name="width" value="0.05" units="cm"/>
      <inkml:brushProperty name="height" value="0.05" units="cm"/>
      <inkml:brushProperty name="color" value="#5B2D90"/>
    </inkml:brush>
  </inkml:definitions>
  <inkml:trace contextRef="#ctx0" brushRef="#br0">1 485 24575,'49'38'0,"-7"-2"0,-8 13 0,-5 3 0,-3-12 0,26 21 0,4-12 0,-25-44-1088,41 0 1088,-38-31-1961,12-21 0,18-21 1,1-5-1,-11 13 1961,-11 13 0,0 0 0,11-14 0,12-13 0,-3 3 0,-18 19 1778,-13 8-1778,13-27 0,-30 41 0,7-18 0</inkml:trace>
</inkml:ink>
</file>

<file path=ppt/ink/ink7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6:45:01.820"/>
    </inkml:context>
    <inkml:brush xml:id="br0">
      <inkml:brushProperty name="width" value="0.05" units="cm"/>
      <inkml:brushProperty name="height" value="0.05" units="cm"/>
      <inkml:brushProperty name="color" value="#5B2D90"/>
    </inkml:brush>
  </inkml:definitions>
  <inkml:trace contextRef="#ctx0" brushRef="#br0">0 231 24575,'22'67'0,"0"0"0,0-1 0,-6-11 0,2-5 0,11 22 0,2-15 0,-9-39 0,6-4-3277,45-34 0,32-24 0,-12 2 2532,-31 16 0,1-3 736,9-4 1,14-7 0,-1-3 0,-10 1 8,-15 0 0,-8 0 0,-2 1 0,12-12 0,1-1 0,-8 5 0,0 1 0,0-1 0</inkml:trace>
</inkml:ink>
</file>

<file path=ppt/ink/ink7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6:45:33.426"/>
    </inkml:context>
    <inkml:brush xml:id="br0">
      <inkml:brushProperty name="width" value="0.05" units="cm"/>
      <inkml:brushProperty name="height" value="0.05" units="cm"/>
      <inkml:brushProperty name="color" value="#5B2D90"/>
    </inkml:brush>
  </inkml:definitions>
  <inkml:trace contextRef="#ctx0" brushRef="#br0">434 272 24575,'7'-5'0,"-2"0"0,-6 5 0,1-3 0,0 1 0,0-4 0,0 2 0,0-16 0,0 13 0,0-10 0,0 14 0,-2-1 0,1 3 0,-1-2 0,0 3 0,0 0 0,-1 0 0,2 0 0,-1 0 0,0 0 0,0-2 0,1 1 0,-1 0 0,0-1 0,-10-12 0,4 4 0,-33-25 0,24 24 0,-17-11 0,24 20 0,0 0 0,-67 53 0,54-31 0,-49 39 0,75-38 0,35 14 0,9 1 0,-10-1 0,12 1 0,0-3 0,-12-12 0,20 23 0,-23-11 0,-22 50 0,-26-53 0,-52 16 0,-10-6 0,30-23-434,-18 5 1,7-6 433,39-20 0,-29-38 0,22 11 0,-1-15 0,4 0 0,13 14 0,0-19 0,13 51 0,33 23 0,27-4 0,6 1 0,8 12-455,-6-13 1,-8-8 454,-37-14 0,32-34 0,2-8 0,-16 12 0,16-10 0,-10-7 0,-49-16 0,-6 45 0,-12-27 0,-44 90 0,33-23 0,-29 26 0,46-33 1776,30 9-1776,-9-15 0,62-21 0,-49 1 0,27-18 0,-41 26 0,12 12 0,-7 2 0,44 41 0,-38-31 0,27 19 0,-37-38 0,28-15 0,-16 6 0,59-8 0,-55 15 0,26 4 0,-40 3 0,27 2 0,-15-7 0,50-40 0,-51 21 0,18-31 0,-36 37 0,2 0 0,-3 5 0,1 5 0,23 90 0,-20-57 0,7 19 0,-2-1 0,-9-25 0,-1-7 0,-2-2 0,-3-13 0,-17-47 0,9 12 0,-11-29 0,13 8 0,4 2 0,1 7-486,-1-5 0,3 3 486,4 20 0,32-38 0,-11 35 0,55 5 0,-54 34 0,16 29 0,-47-11 0,-32 35 0,5-16 0,-21 6 0,-3-5 0,14-20 0,-34 17 0</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4:30:19.977"/>
    </inkml:context>
    <inkml:brush xml:id="br0">
      <inkml:brushProperty name="width" value="0.05" units="cm"/>
      <inkml:brushProperty name="height" value="0.05" units="cm"/>
      <inkml:brushProperty name="color" value="#004F8B"/>
    </inkml:brush>
  </inkml:definitions>
  <inkml:trace contextRef="#ctx0" brushRef="#br0">72 65 24575,'-29'-34'0,"6"7"0,18 24 0,0 62 0,3-20 0,-1 20 0,2 5 0,-1 6 0,1-8 0,1 11 0,0-8 0,0 33 0,2-26 0,0 10 0,3-2 0,5 13 0,2-4 0,-2-10 0,-1-3 0,0 1 0,-3-12 0,-6-36 0,-10-27 0</inkml:trace>
</inkml:ink>
</file>

<file path=ppt/ink/ink7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6:45:33.932"/>
    </inkml:context>
    <inkml:brush xml:id="br0">
      <inkml:brushProperty name="width" value="0.05" units="cm"/>
      <inkml:brushProperty name="height" value="0.05" units="cm"/>
      <inkml:brushProperty name="color" value="#5B2D90"/>
    </inkml:brush>
  </inkml:definitions>
  <inkml:trace contextRef="#ctx0" brushRef="#br0">0 0 24575,'3'37'0,"0"-21"0,-6 50 0,2-34 0,1 20 0,2 2 0,0-5-907,1 4 1,0-3 906,2-23 585,2-2-585,39 36 0,-7-43 0,19 24 300,8-77-300,-19-21 0,-2-4 0,16-1 0,-12 1 0,-9 18 0,-30 44 0,7 8 0,4 37 0,-7-18 0,8 20 0,37-10 0,-37-30 0,37 11 0,-37-71 0,-10-16 0,-2 10 0,1-15 0,1 0 0</inkml:trace>
</inkml:ink>
</file>

<file path=ppt/ink/ink7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6:45:34.258"/>
    </inkml:context>
    <inkml:brush xml:id="br0">
      <inkml:brushProperty name="width" value="0.05" units="cm"/>
      <inkml:brushProperty name="height" value="0.05" units="cm"/>
      <inkml:brushProperty name="color" value="#5B2D90"/>
    </inkml:brush>
  </inkml:definitions>
  <inkml:trace contextRef="#ctx0" brushRef="#br0">69 13 24575,'80'51'0,"-43"-9"0,11-62 0,-49 7 0,-3 1 0,-23-16 0,11 16 0,-27-9 0,24 22 0,-16 9 0,16 2 0,-19 60 0,26-37 0,-8 40 0</inkml:trace>
</inkml:ink>
</file>

<file path=ppt/ink/ink7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6:45:34.911"/>
    </inkml:context>
    <inkml:brush xml:id="br0">
      <inkml:brushProperty name="width" value="0.05" units="cm"/>
      <inkml:brushProperty name="height" value="0.05" units="cm"/>
      <inkml:brushProperty name="color" value="#5B2D90"/>
    </inkml:brush>
  </inkml:definitions>
  <inkml:trace contextRef="#ctx0" brushRef="#br0">1 83 24575,'4'70'0,"1"0"0,3 16 0,28-72 0,-19-32 0,22-25 0,-24 25 0,-3 1 0,5-4 0,25 29 0,-17-10 0,18 27 0,11-14 0,1-5 0,-14-4-468,18 2 0,-5-6 468,-32-12 0,20-52 0,-26 23 0,-21-51 0,-7 73 0,-25 1 0,36 42 0,22 62 0,12-3 0,-2-4 0,8 16 0,-4-12 0,-9-25 0,-1-1-536,4 8 1,2 7 0,-9-17 535,-13-15 0,-58 29 0,-14-2 0,26-25-726,-45-3 0,5-25 726,57-47-844,-18-49 844,42 43-160,15-22 0,8-7 160,-2 17 0,8-1 0,19-18 0,13-6 0,-7 11 0,-14 19 0,1 7 0,26-8 0,-1 0 0</inkml:trace>
</inkml:ink>
</file>

<file path=ppt/ink/ink7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6:45:35.090"/>
    </inkml:context>
    <inkml:brush xml:id="br0">
      <inkml:brushProperty name="width" value="0.05" units="cm"/>
      <inkml:brushProperty name="height" value="0.05" units="cm"/>
      <inkml:brushProperty name="color" value="#5B2D90"/>
    </inkml:brush>
  </inkml:definitions>
  <inkml:trace contextRef="#ctx0" brushRef="#br0">5 67 24575,'-4'-30'0,"41"2"0,-18 25 0,31-2 0</inkml:trace>
</inkml:ink>
</file>

<file path=ppt/ink/ink7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6:45:37.920"/>
    </inkml:context>
    <inkml:brush xml:id="br0">
      <inkml:brushProperty name="width" value="0.05" units="cm"/>
      <inkml:brushProperty name="height" value="0.05" units="cm"/>
      <inkml:brushProperty name="color" value="#5B2D90"/>
    </inkml:brush>
  </inkml:definitions>
  <inkml:trace contextRef="#ctx0" brushRef="#br0">1488 127 24575,'-4'-13'0,"-1"2"0,-32-12 0,16 13 0,-23-9 0,11 10 0,-55-7 0,22 6 0,3 5 0,-12 2 0,11 2 0,-7 1-943,-1 2 0,6 2 943,33 2 0,0 1 0,-17 7 0,-25 11 0,-6 9 0,23-3 0,1 2 0,-22 2 0,7 1-755,15 16 755,43-32 0,-14 35 0,-1 5 0,9-18 0,-3 17 0,-4 14 0,9-15 0,11-21 0,-10 57 0,33-38 0,5-6 0,-4-7 0,6 13 0,2-4 0,-6-27 0,15 8 0,6 3 0,34 19-1175,-16-24 0,18 3 0,1-2 0,-11-4 1175,-5-2 0,-1-4 0,18 2 0,8-1 0,-18-8 0,-15-12 0,32-8 0,5-2 0,-12 0 0,7-10 0,18-7 0,-21 2 0,-17-5 185,5-10 1,15-12 0,-11-3-186,-14-13 0,-6 0 0,13 2 0,-3 1-641,-18 1 0,-13 8 641,-18 24 3003,-2-22 1,-2-3-3004,-2 3 0,1 1 0,-4-1 0,-28-14 0,10 39 0,-16-30 0,15 39 0,-28-34 0,3 10 0,-10-13 1902,6 14-1902,-32-11 0,20 19 0,-28-2 0,-1 5 0,23 15 0,-28 6 0,-25 2 0,18 4 0,-1 6 0,17-1 0,-1 1 0,1 0 0</inkml:trace>
</inkml:ink>
</file>

<file path=ppt/ink/ink7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6:45:42.482"/>
    </inkml:context>
    <inkml:brush xml:id="br0">
      <inkml:brushProperty name="width" value="0.05" units="cm"/>
      <inkml:brushProperty name="height" value="0.05" units="cm"/>
      <inkml:brushProperty name="color" value="#5B2D90"/>
    </inkml:brush>
  </inkml:definitions>
  <inkml:trace contextRef="#ctx0" brushRef="#br0">0 0 24575,'2'6'0,"0"0"0,1 0 0,7 36 0,-5-20 0,6 29 0,-7-28 0,10 55 0,4 17 0,-9-30 0,0 0 0,9 33 0,-2-5-1426,-7 0 1426,-7-68 0,4 31 0,-1-18 0,3 14 0,22-21 0,-18-29 0,17 4 0</inkml:trace>
</inkml:ink>
</file>

<file path=ppt/ink/ink7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6:45:43.170"/>
    </inkml:context>
    <inkml:brush xml:id="br0">
      <inkml:brushProperty name="width" value="0.05" units="cm"/>
      <inkml:brushProperty name="height" value="0.05" units="cm"/>
      <inkml:brushProperty name="color" value="#5B2D90"/>
    </inkml:brush>
  </inkml:definitions>
  <inkml:trace contextRef="#ctx0" brushRef="#br0">5 0 24575,'-2'23'0,"0"0"0,11 50 0,-1-23 0,7 47 0,0 4 0,-3-30 0,0 3 0,-2-4 0,-2-27 0,10 41 0,-5-26 0,0-1 0,0-4 0,-6-24 0,3 16 0,-9-41 0,-1 5 0,0-4 0,0 0 0,-3-14 0,0-1 0,-4-7 0</inkml:trace>
</inkml:ink>
</file>

<file path=ppt/ink/ink7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6:45:43.836"/>
    </inkml:context>
    <inkml:brush xml:id="br0">
      <inkml:brushProperty name="width" value="0.05" units="cm"/>
      <inkml:brushProperty name="height" value="0.05" units="cm"/>
      <inkml:brushProperty name="color" value="#5B2D90"/>
    </inkml:brush>
  </inkml:definitions>
  <inkml:trace contextRef="#ctx0" brushRef="#br0">1 276 24575,'9'-8'0,"1"0"0,42-17 0,-21 11-1124,34-13 1124,-29 15 0,2 0-602,21 0 0,28-4 1,13 0-1,-3 0 0,-19 3 1,-2 0-1,0 0 1,12-1-1,0 0 0,0 0 1,-1 0-1,1 0 1</inkml:trace>
</inkml:ink>
</file>

<file path=ppt/ink/ink7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6:45:44.588"/>
    </inkml:context>
    <inkml:brush xml:id="br0">
      <inkml:brushProperty name="width" value="0.05" units="cm"/>
      <inkml:brushProperty name="height" value="0.05" units="cm"/>
      <inkml:brushProperty name="color" value="#5B2D90"/>
    </inkml:brush>
  </inkml:definitions>
  <inkml:trace contextRef="#ctx0" brushRef="#br0">1 181 24575,'76'-13'0,"-33"7"0,44-7 0,-46 9 0,40-5 0,28-2 0,-9 0 0,-20 3 0,1-1-640,-5 1 1,10-1-1,0-1 1,-10 1 639,10-2 0,-12 0 0,22-6 0,-34 7 0,0-1 0</inkml:trace>
</inkml:ink>
</file>

<file path=ppt/ink/ink7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6:45:45.171"/>
    </inkml:context>
    <inkml:brush xml:id="br0">
      <inkml:brushProperty name="width" value="0.05" units="cm"/>
      <inkml:brushProperty name="height" value="0.05" units="cm"/>
      <inkml:brushProperty name="color" value="#5B2D90"/>
    </inkml:brush>
  </inkml:definitions>
  <inkml:trace contextRef="#ctx0" brushRef="#br0">1 162 24575,'85'-7'0,"1"1"0,0-1 0,-1 1 0,1-1 0,-1 0 0,3 0 0,-14 0 0,17-1 0,10-1 0,4-1 0,-4 1 0,-11 0 0,-18 2 0,14-3 0,-8 0 0,19-2 0,0 0 0,0 0 0</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4:30:20.278"/>
    </inkml:context>
    <inkml:brush xml:id="br0">
      <inkml:brushProperty name="width" value="0.05" units="cm"/>
      <inkml:brushProperty name="height" value="0.05" units="cm"/>
      <inkml:brushProperty name="color" value="#004F8B"/>
    </inkml:brush>
  </inkml:definitions>
  <inkml:trace contextRef="#ctx0" brushRef="#br0">20 0 24575,'-17'37'0,"15"-19"0,10 27 0,73-8 0,-41-20 0,42 13 0,-54-24 0,-57-100 0,26 70 0,-69-39 0,58 83 0,-10 34 0,30-21 0,11 20 0,-1-12 0,7 14 0</inkml:trace>
</inkml:ink>
</file>

<file path=ppt/ink/ink7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6:45:47.308"/>
    </inkml:context>
    <inkml:brush xml:id="br0">
      <inkml:brushProperty name="width" value="0.05" units="cm"/>
      <inkml:brushProperty name="height" value="0.05" units="cm"/>
      <inkml:brushProperty name="color" value="#5B2D90"/>
    </inkml:brush>
  </inkml:definitions>
  <inkml:trace contextRef="#ctx0" brushRef="#br0">120 69 24575,'5'3'0,"11"25"0,-9-12 0,8 23 0,-9-19 0,6 37 0,0 7 0,-1-15-598,1 15 0,-1-5 598,-5-34 0,-2 0 0,1-2 0,-1-1 0,0-2 0,1 5 0,-3-8 1196,5 16-1196,-6-27 0,2 5 0,-5-22 0,-1-4 0,-10-41 0,-7-29 0,2 9 0,5 25 0,0 0 0,-5-24 0,-2-9 0,4 18 0,3 18 0,10 36 0,-6 11 0,1 11 0,-3 6 0,-13 56 0,15-42 0,-13 35 0,17-47 0,-6 24 0,6-22 0,-5 16 0,9-32 0,0-4 0,1-12 0,2-28 0,4-3 0,13-13 0,4 1 0,-3 7 0,24-27 0,-37 66 0,5-4 0,-5 7 0,59 52 0,-31-19 0,35 36 0,-13-22 0,-34-24 0,21 13 0,-33-23 0,-1-1 0,-1 0 0,2 2 0,15-13 0,-9 3 0,10-12 0</inkml:trace>
</inkml:ink>
</file>

<file path=ppt/ink/ink7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6:44:16.095"/>
    </inkml:context>
    <inkml:brush xml:id="br0">
      <inkml:brushProperty name="width" value="0.05" units="cm"/>
      <inkml:brushProperty name="height" value="0.05" units="cm"/>
      <inkml:brushProperty name="color" value="#5B2D90"/>
    </inkml:brush>
  </inkml:definitions>
  <inkml:trace contextRef="#ctx0" brushRef="#br0">12 0 24575,'-5'67'0,"0"-4"0,4 23 0,1 6 0,1-35 0,1 4 0,1 10 0,1 14 0,0 1 0,1-15-3214,0-8 1,1-5 3213,3 29 0,-1-4 0,1-9 939,-4 0 1,0 5-940,-2-19 0,0-1 0,0 12 0,-2-7 0,-3-11 0</inkml:trace>
</inkml:ink>
</file>

<file path=ppt/ink/ink7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6:44:17.326"/>
    </inkml:context>
    <inkml:brush xml:id="br0">
      <inkml:brushProperty name="width" value="0.05" units="cm"/>
      <inkml:brushProperty name="height" value="0.05" units="cm"/>
      <inkml:brushProperty name="color" value="#5B2D90"/>
    </inkml:brush>
  </inkml:definitions>
  <inkml:trace contextRef="#ctx0" brushRef="#br0">96 669 24575,'15'0'0,"3"0"0,37-4 0,9-1 0,1 0 0,-2 0 0,20-2 0,-15 1 0,17-1 0,10-1 0,5-1 0,-1 1 0,-8 0 0,-14 2-3277,10-1 0,-13 0 0,14 0 3064,-5 0 0,16-1 0,9 0 0,2-1 1,-4 0-1,-12 2 0,-18 1 882,12 0 0,-3 0-669,-13 1 0,14 0 0,7-2 0,3 1 0,-3 0 0,-8 0-551,8-1 1,-7 1 0,2 0 0,9 0 550,-16 0 0,4 1 0,3-1 0,5 0 0,3 0 0,5 0 0,3 0 0,-22 1 0,7 1 0,4-1 0,4 0 0,3 1 0,2-1 0,-1 0 0,-1 1 0,-2-1 0,-3 1 0,-6 0 0,-5 0 0,-8 0-550,34-1 1,-16 0-1,-5 0 1,5 0-1,13 0 550,-22 1 0,11 0 0,8-1 0,5 1 0,2-1 0,0 0 0,-2 0 0,-7 0 0,-9 1 0,-11-1 0,-15 1 831,12-2 1,-18 0 0,7-2-832,17-3 0,10-3 0,1-1 0,-8 1 0,-3 1 0,-5 1 0,2-2 209,-5 1 0,4 0 0,-3-1 0,-6-1-209,26-12 0,-20 2 0,-24 10 0,10-6 0,-17 7 0,-47 15 4398,-12 32-4398,-1 1 0,-6 34 0,-5 24 0,4-11 0,7-29 0,0 0 1694,-5 24 0,-1 10 0,4-11-1694,3 22 0,11-23 0,2 11 0,1-5 0,0 3 0,5 7-1139,6-8 0,5 17 0,3 5 0,0-7 1,-3-18 1138,1-6 0,1-4 0,10 20 0,3 10 0,-9-16-1155,-13 5 1155,-14-55 0,-8 35 0,-16-67-1062,-49-6 0,-33-4 0,12 1 1062,33 2 0,-1 1 0,-9-1 0,-14-2 0,-1 0 0,10 1 1663,-7-2 1,-3 1-1664,20 3 0,-10-1 0,-4 1 0,-3-1 0,4 1 0,4 1 0,2 0 0,-1 0 0,-5 0 0,-7 1-342,9 1 0,-7-1 0,-7 1 0,-2 1 0,-3-1 0,2 1 0,2 0 0,5 0 0,7 0 342,-16 1 0,11-1 0,2 1 0,-6 1 0,-12 1 0,25-1 0,-9 1 0,-6 1 0,-6 0 0,-3 0 0,-2 0 0,1 0 0,2 1 0,3-1 0,6 1 0,7-1 0,10 0-568,-19 0 0,13 1 0,6-1 0,-3 1 0,-8 0 568,3 0 0,-10 0 0,-6 0 0,-1 0 0,2 1 0,7-1 0,10 0 0,15 0 1387,-22 2 0,11 0-1387,-3 0 0,-6 2 0,10-2 0,17 0 0,0-1-454,-21 3 0,-10 0 1,17-2 453,6 1 578,-2-5 1,-25 0-1,-13 0 1,2-1-1,14 0-578,3-1 0,8 0 0,-9-1 0,3 1 0,-13 1 0,-1-1 0,6 0 0,16-1 0,-9-1 0,21-2 0,24-1 79,2 1-79,-41-21 0,-6-5 0,14 4 0,-11-6 0,0-1 0</inkml:trace>
</inkml:ink>
</file>

<file path=ppt/ink/ink7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6:44:18.691"/>
    </inkml:context>
    <inkml:brush xml:id="br0">
      <inkml:brushProperty name="width" value="0.05" units="cm"/>
      <inkml:brushProperty name="height" value="0.05" units="cm"/>
      <inkml:brushProperty name="color" value="#5B2D90"/>
    </inkml:brush>
  </inkml:definitions>
  <inkml:trace contextRef="#ctx0" brushRef="#br0">289 182 24575,'-35'37'0,"1"1"0,-9 0 0,38 40 0,19-50 0,16 17 0,1 4 0,-4-5-680,3 4 0,-3-2 680,-18-20 331,-26 37-331,-18-19 0,-21-16 0,-4-6 0,1-8-469,-34-24 469,82-5 0,3-3 0,42-51 0,-18 48 1003,36-35-1003,-15 69 0,-5-3 0,50-2 0,33-1 0,-18-3 0,-8-2 0,7-9 0,17-6 0,-42-6 0,-63-6 0,1-29 0,-59 34 495,34 14-495,-30-2 0,57 18 0,-4-5 0,9 2 0,37 63 0,-32-44 0,36 52 0,6-41 0,-32-23 0,38 10 0,-23-65 0,2-31 0,-8 9 0,8-7 0,-11-2 0,8-24 0,-3 1 0,-14 23 0,-14 5-554,4-25 1,-9 28 553,-11 65 0,-14 76 0,2 29 0,6-34-939,-1-6 1,-1 13 0,5-17 938,11-17-127,13 6 0,6 0 127,8-1 0,52-30 0,7-18 0,-30-21-760,14-17 1,-10-6 759,-48 8 845,-1-51-845,-21 48 0,-46 49 0,25 13 1328,-9 20 1,17 2-1329,62-15 0,16-11 0,-18-5 142,16 8 1,7-15-143,-12-46 0,-1-24 0,-8 7 0,11-9 636,-4 11 0,6-8 0,-27 3-636,-51 2 0,-12 9 0,15 14 0,-52-36 0,56 84 0,36 48 0,17 10 0,5-4 0,-3 3 0,10 4 0,22-3 0,-4-12 0,-25-13-753,17 12 1,-15-6 752,-47-34 0,-51 10 0,-16-2 0,16-7 0,-20 4 0,0-1 0</inkml:trace>
</inkml:ink>
</file>

<file path=ppt/ink/ink7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6:44:19.533"/>
    </inkml:context>
    <inkml:brush xml:id="br0">
      <inkml:brushProperty name="width" value="0.05" units="cm"/>
      <inkml:brushProperty name="height" value="0.05" units="cm"/>
      <inkml:brushProperty name="color" value="#5B2D90"/>
    </inkml:brush>
  </inkml:definitions>
  <inkml:trace contextRef="#ctx0" brushRef="#br0">0 0 24575,'1'35'0,"0"5"0,0 19 0,2 18 0,-1-4 0,2-5 0,-1 1 0,0 5 0,0 7 0,3 1 0,7 6 0,3 0 0,-2-13 0,-5-25 0,1-1 0,3 15 0,3 7 0,-1-7 0,-3-6 0,-2-11 0,-5-13 0,4 37 0</inkml:trace>
</inkml:ink>
</file>

<file path=ppt/ink/ink7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6:44:20.294"/>
    </inkml:context>
    <inkml:brush xml:id="br0">
      <inkml:brushProperty name="width" value="0.05" units="cm"/>
      <inkml:brushProperty name="height" value="0.05" units="cm"/>
      <inkml:brushProperty name="color" value="#5B2D90"/>
    </inkml:brush>
  </inkml:definitions>
  <inkml:trace contextRef="#ctx0" brushRef="#br0">0 660 24575,'43'-43'0,"-1"-1"0,-8 5 0,11 5-2458,24 12 0,21 7 1,4 4-1,-14 0 1713,-8-1 0,1-1 745,11 0 0,16-2 0,0 0 0,-15 3 1275,-8 3 0,3 0-1275,-6-1 0,16-3 0,10-1 0,1-1 0,-5 1 0,-12 2-902,10-1 1,-10 2 0,11-2 901,-12 1 0,11-2 0,6-1 0,-1 0 0,-8 1 0,-15 3 0,16-3 0,1 2-498,-16 4 1,15 0 0,8-1 0,2 0 0,-6 0 0,-12 1 497,11-1 0,-11 1 0,9-1 0,-12 2 0,13-1 0,5 0 0,-5 1 0,-11 1 0,-21 2 0,24 2 51,-36 0 1,6 3-52,37 12 0,0 4 0,1 0 1517,-17 1 0,-16 10-1517,-56 35 0,0 7 0,2 23 0,1 7 0,0-10 0,0-15 0,1-6 0,3 11 0,1 5 0,2 17 0,2 6 0,0 0 0,0-11 0,-3-17 573,6 9 1,0-9-574,4 6 0,2 6 0,-7-20 0,-6-21 5106,-7 14-5106,-28-13-1702,-54-27 0,-37-12 0,11-3 1702,30-1 0,-1-4 0,-7-2 0,-15-3 0,2 0 0,17 0-73,24-1 0,-7 0 73,4 2 0,-18 1 0,-14 1 0,-11 0 0,-6 1 0,-5 0 0,0 0 0,4 0 0,6 0 0,10-1 0,14 0 454,-18 0 1,18-1 0,-1 1 0,-21 0-455,22 0 0,-14 0 0,-11 1 0,-8 0 0,-7 1 0,-2 0 0,-1-1 0,3 1 0,5 0 0,8-1 0,10-1 0,14 1 0,16-2-1984,-32 2 0,12 0 1984,-4 0 0,-11 2 0,-3-2 0,5-3 0,13-3 0,0-3 0,6 0 0,10 1 0,5 1 0,0 0-423,-32-3 0,-12-1 0,29 0 423,43 2 208,-6-24 1,21 9 0,-4-20-1</inkml:trace>
</inkml:ink>
</file>

<file path=ppt/ink/ink7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6:44:29.234"/>
    </inkml:context>
    <inkml:brush xml:id="br0">
      <inkml:brushProperty name="width" value="0.05" units="cm"/>
      <inkml:brushProperty name="height" value="0.05" units="cm"/>
      <inkml:brushProperty name="color" value="#5B2D90"/>
    </inkml:brush>
  </inkml:definitions>
  <inkml:trace contextRef="#ctx0" brushRef="#br0">4 9 24575,'-3'-5'0,"2"1"0,8 13 0,0-2 0,10 11 0,-2-1 0,6 1 0,22 15 0,23 17 0,12 7 0,-2-1 0,-16-12 0,-5-4 0,2-1 0,3 2 0,16 12 0,8 4 0,-1-1 0,-10-9 0,-20-14-2153,9 0 2153,4-1 0,-7-5 0,-37-18 0,-2-1 0,-19-14 0,-4 0 0,-16-11 0</inkml:trace>
</inkml:ink>
</file>

<file path=ppt/ink/ink7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6:44:29.531"/>
    </inkml:context>
    <inkml:brush xml:id="br0">
      <inkml:brushProperty name="width" value="0.05" units="cm"/>
      <inkml:brushProperty name="height" value="0.05" units="cm"/>
      <inkml:brushProperty name="color" value="#5B2D90"/>
    </inkml:brush>
  </inkml:definitions>
  <inkml:trace contextRef="#ctx0" brushRef="#br0">969 0 24575,'-46'45'0,"0"0"0,1-5 0,-6 20 0,-7 11 0,15-17 0,-1 1 0,4-5 0,7-8 0,-1-1-2096,-8 11 1,-5 7 0,7-10 2095,-6 5 0,3-1 218,1-3-218,2-3 0,-15 26 0,0 2 0,17-20 0,-14 17 0,23-16 331,60-59 0,-4-1 0,18-13 0</inkml:trace>
</inkml:ink>
</file>

<file path=ppt/ink/ink7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6:45:49.432"/>
    </inkml:context>
    <inkml:brush xml:id="br0">
      <inkml:brushProperty name="width" value="0.05" units="cm"/>
      <inkml:brushProperty name="height" value="0.05" units="cm"/>
      <inkml:brushProperty name="color" value="#5B2D90"/>
    </inkml:brush>
  </inkml:definitions>
  <inkml:trace contextRef="#ctx0" brushRef="#br0">0 0 24575,'10'6'0,"0"0"0,1 1 0,33 15 0,7 3 0,-11-5 0,7 2 0,10 7 0,18 15 0,9 7 0,-10-7 0,-24-17 0,0 0 0,26 18 0,11 8 0,-7-10 0,-9-16 0,-13-10 0,-17-3 0,52 14 0,-91-40 0,-4 3 0,-3-10 0,-3 5 0,0-2 0,-8-35 0,4 19 0,-6-26 0</inkml:trace>
</inkml:ink>
</file>

<file path=ppt/ink/ink7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6:45:49.899"/>
    </inkml:context>
    <inkml:brush xml:id="br0">
      <inkml:brushProperty name="width" value="0.05" units="cm"/>
      <inkml:brushProperty name="height" value="0.05" units="cm"/>
      <inkml:brushProperty name="color" value="#5B2D90"/>
    </inkml:brush>
  </inkml:definitions>
  <inkml:trace contextRef="#ctx0" brushRef="#br0">884 0 24575,'-29'47'0,"1"1"0,-21 33 0,12-19 0,0-1-3625,-12 19 3625,18-34 0,-15 23 51,1-3 0,-3 5-51,5-10 0,-3 3 0,-10 9 0,-7 7 0,7-11 0,16-21 0,2-5 409,-15 17 1,6-11-410,23-30 0,16-16 0,-2 1 1819,15-23-1819,4-13 0,2-4 0,1-6 0</inkml:trace>
</inkml:ink>
</file>

<file path=ppt/ink/ink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4:30:20.562"/>
    </inkml:context>
    <inkml:brush xml:id="br0">
      <inkml:brushProperty name="width" value="0.05" units="cm"/>
      <inkml:brushProperty name="height" value="0.05" units="cm"/>
      <inkml:brushProperty name="color" value="#004F8B"/>
    </inkml:brush>
  </inkml:definitions>
  <inkml:trace contextRef="#ctx0" brushRef="#br0">303 41 24575,'42'86'0,"-25"-46"0,25 15 0,-29-83 0,-9 13 0,2-27 0,-13 22 0,-35-31 0,17 28 0,-30-19 0,12 42 0,-47 36 0,22-9 0,20-1 0,0 0 0</inkml:trace>
</inkml:ink>
</file>

<file path=ppt/ink/ink7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6:45:50.378"/>
    </inkml:context>
    <inkml:brush xml:id="br0">
      <inkml:brushProperty name="width" value="0.05" units="cm"/>
      <inkml:brushProperty name="height" value="0.05" units="cm"/>
      <inkml:brushProperty name="color" value="#5B2D90"/>
    </inkml:brush>
  </inkml:definitions>
  <inkml:trace contextRef="#ctx0" brushRef="#br0">0 0 24575,'12'6'0,"1"2"0,61 48 0,-15-8 0,-16-14 0,7 8 0,17 24 0,8 13 0,-11-11-3154,-25-28 1,-1 0 3153,24 26 0,8 9 0,-16-16 0,-19-18 1366,-2-3-1366,18 18 0,0 1 0,-15-16 0,11 15 0,-7-18 0,-33-41 0,-2-3 0,2-15 0,-6 2 0,-2-8 0</inkml:trace>
</inkml:ink>
</file>

<file path=ppt/ink/ink7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6:45:50.737"/>
    </inkml:context>
    <inkml:brush xml:id="br0">
      <inkml:brushProperty name="width" value="0.05" units="cm"/>
      <inkml:brushProperty name="height" value="0.05" units="cm"/>
      <inkml:brushProperty name="color" value="#5B2D90"/>
    </inkml:brush>
  </inkml:definitions>
  <inkml:trace contextRef="#ctx0" brushRef="#br0">725 0 24575,'-9'5'0,"0"2"0,-44 45 0,25-21 0,-34 37 0,26-15 0,1 2 0,-6 11 0,4-6 0,9-16 0,-1 0-1310,-10 19 1,-5 7 0,10-17 1309,9-20 905,-15 16-905,2-9 0,0-2 0,0 1 0,-22 19 0,58-59 0,7-8 0</inkml:trace>
</inkml:ink>
</file>

<file path=ppt/ink/ink7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6:45:51.465"/>
    </inkml:context>
    <inkml:brush xml:id="br0">
      <inkml:brushProperty name="width" value="0.05" units="cm"/>
      <inkml:brushProperty name="height" value="0.05" units="cm"/>
      <inkml:brushProperty name="color" value="#5B2D90"/>
    </inkml:brush>
  </inkml:definitions>
  <inkml:trace contextRef="#ctx0" brushRef="#br0">1 1 24575,'41'42'0,"1"1"0,3 2 0,2 3 0,0-1 0,-5-8 0,25 12 0,3 1 0,2-1-1941,0-1 1,-2-4 1940,-18-18 0,-2-3 895,18 5-895,27 0 0,-28-9 0,11-4 0</inkml:trace>
</inkml:ink>
</file>

<file path=ppt/ink/ink7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6:45:51.875"/>
    </inkml:context>
    <inkml:brush xml:id="br0">
      <inkml:brushProperty name="width" value="0.05" units="cm"/>
      <inkml:brushProperty name="height" value="0.05" units="cm"/>
      <inkml:brushProperty name="color" value="#5B2D90"/>
    </inkml:brush>
  </inkml:definitions>
  <inkml:trace contextRef="#ctx0" brushRef="#br0">513 1 24575,'-34'64'0,"1"0"0,2-4 0,3-9 0,1-8 0,-16 19 0,-5 3 0,-8 8 0,9-10 0,0-3 0,-7 2 0,27-33 0,-10 12 0</inkml:trace>
</inkml:ink>
</file>

<file path=ppt/ink/ink7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6:44:30.328"/>
    </inkml:context>
    <inkml:brush xml:id="br0">
      <inkml:brushProperty name="width" value="0.05" units="cm"/>
      <inkml:brushProperty name="height" value="0.05" units="cm"/>
      <inkml:brushProperty name="color" value="#5B2D90"/>
    </inkml:brush>
  </inkml:definitions>
  <inkml:trace contextRef="#ctx0" brushRef="#br0">19 22 24575,'-9'-11'0,"1"4"0,6 4 0,3 3 0,23 20 0,-8-7 0,21 19 0,-13-10 0,27 26 0,8 9 0,-24-24 0,3 3 0,12 12 0,11 10 0,1 1 0,-9-10 0,-6-5 0,-1-1 0,12 10 0,6 6 0,-12-13 0,-8-7 0,3 0 0,-43-41 0,-9-10 0,-1-4 0</inkml:trace>
</inkml:ink>
</file>

<file path=ppt/ink/ink7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6:44:30.675"/>
    </inkml:context>
    <inkml:brush xml:id="br0">
      <inkml:brushProperty name="width" value="0.05" units="cm"/>
      <inkml:brushProperty name="height" value="0.05" units="cm"/>
      <inkml:brushProperty name="color" value="#5B2D90"/>
    </inkml:brush>
  </inkml:definitions>
  <inkml:trace contextRef="#ctx0" brushRef="#br0">1075 21 24575,'-82'-21'0,"22"51"0,-12 26 0,1 8 0,14-11-2123,18-16 1,3 4 2122,-18 18 0,-13 16 0,4-1 0,19-20 1307,16-10-1307,-18 27 0,8-18 0,0-1 0,-6 4 346,7-9 0,-1-10-346,0-29 0,5-7 0,-17-5 0,10-3 0</inkml:trace>
</inkml:ink>
</file>

<file path=ppt/ink/ink7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6:45:53.668"/>
    </inkml:context>
    <inkml:brush xml:id="br0">
      <inkml:brushProperty name="width" value="0.05" units="cm"/>
      <inkml:brushProperty name="height" value="0.05" units="cm"/>
      <inkml:brushProperty name="color" value="#5B2D90"/>
    </inkml:brush>
  </inkml:definitions>
  <inkml:trace contextRef="#ctx0" brushRef="#br0">1 1 24575,'3'1'0,"1"2"0,6 7 0,2 1 0,54 53 0,-17-17 0,-3-1 0,9 10 0,-7-8 0,12 15-1660,-8-10 0,-5-2 1660,-19-18 113,9 13 0,3 5-113,2 5 0,15 27 0,0-3 0,-24-35 0,24 36 0,-40-77 0,-4-4 0,2-2 0</inkml:trace>
</inkml:ink>
</file>

<file path=ppt/ink/ink7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6:45:54.048"/>
    </inkml:context>
    <inkml:brush xml:id="br0">
      <inkml:brushProperty name="width" value="0.05" units="cm"/>
      <inkml:brushProperty name="height" value="0.05" units="cm"/>
      <inkml:brushProperty name="color" value="#5B2D90"/>
    </inkml:brush>
  </inkml:definitions>
  <inkml:trace contextRef="#ctx0" brushRef="#br0">794 2 24575,'-5'-1'0,"-50"80"0,30-39-1701,-8 12 1,0 2 1700,9-9 0,-16 24 0,-2 3 0,-3 1 0,-3 6 0,-7 6 140,6-23 0,1-3-140,6-7 0,0 0 0,-4 2 0,1 1 0,3-2 0,10-9 0,19-21 0,-16 30 0</inkml:trace>
</inkml:ink>
</file>

<file path=ppt/ink/ink7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6:45:54.425"/>
    </inkml:context>
    <inkml:brush xml:id="br0">
      <inkml:brushProperty name="width" value="0.05" units="cm"/>
      <inkml:brushProperty name="height" value="0.05" units="cm"/>
      <inkml:brushProperty name="color" value="#5B2D90"/>
    </inkml:brush>
  </inkml:definitions>
  <inkml:trace contextRef="#ctx0" brushRef="#br0">805 1 24575,'-59'55'0,"0"1"0,0-1 0,-9 11 0,9-7 0,-10 10 0,16-14 0,19-12 0,-22 27 0,-4 4 0,2-2 0,-5 6 0,5-7 0,32-42 0,6-8 0,18-23 0,1-3 0</inkml:trace>
</inkml:ink>
</file>

<file path=ppt/ink/ink7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6:45:54.755"/>
    </inkml:context>
    <inkml:brush xml:id="br0">
      <inkml:brushProperty name="width" value="0.05" units="cm"/>
      <inkml:brushProperty name="height" value="0.05" units="cm"/>
      <inkml:brushProperty name="color" value="#5B2D90"/>
    </inkml:brush>
  </inkml:definitions>
  <inkml:trace contextRef="#ctx0" brushRef="#br0">1 0 24575,'5'13'0,"1"2"0,47 65 0,-20-33 0,6 9 0,13 11 0,-3-8 0,10 7 0,0 0 0,-9-9-3419,-2 1 1,-1-2 3418,3 0 0,7 9 0,-2-3 0,-14-13 838,-6 5-838,-22-30 0,4 16 0,-25-34 0</inkml:trace>
</inkml:ink>
</file>

<file path=ppt/ink/ink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4:30:21.866"/>
    </inkml:context>
    <inkml:brush xml:id="br0">
      <inkml:brushProperty name="width" value="0.05" units="cm"/>
      <inkml:brushProperty name="height" value="0.05" units="cm"/>
      <inkml:brushProperty name="color" value="#004F8B"/>
    </inkml:brush>
  </inkml:definitions>
  <inkml:trace contextRef="#ctx0" brushRef="#br0">3896 282 24575,'-2'-29'0,"-1"3"0,-1 7 0,-2 1 0,-38-16 0,-10 1 0,7 6-328,-12-5 1,-5 3 327,-13 17-1615,6 8 0,-22 1 1,-3 1-1,14 0 1615,1-1 0,-1 0 0,-2 2 0,-15-1 0,4 1 0,22 2 0,-5 3 0,12 4 0,-11 3 0,4 0 0,3 0 0,-7 6-633,11 1 1,-16 8-1,-10 3 1,-3 3-1,1-1 1,9-1-1,13-6 633,-1 2 0,12-3 0,-8 4-563,-15 6 1,-14 6-1,-3 2 1,11-3-1,22-9 563,-13 11 3034,3 0-3034,1 5 0,-14 12 0,7 0 0,9 2 0,1 5-207,9-10 0,-9 7 0,2 2 0,14-3 207,1 19 0,14 4 1375,12-5 1,6 7-1,8 3-1375,12-13 0,5 4 0,4-1 0,-3-3 383,-4 2 1,-1-4 0,6 1-384,8 8 0,6 0 0,0-18 0,5-12 0,3-1 0,18-2 0,21 14 0,4 1 0,-11-11 446,-11-10 1,6-1-447,15 4 0,20 10 0,7 1 0,-5-7 0,-17-16-1706,-13-17 1,-2-9 1705,18 8 0,9-1 0,-8-3 0,-11-8 0,-1-5 1210,0 0 0,7-3 1,3-3-1211,18-4 0,4-4 0,1-1 0,-2 0 0,0-1 0,2-4-1219,-15 0 0,3-4 0,-2 0 0,-10 2 1219,8-2 0,1-5-64,-15 2 1,11-5 0,3-3 0,-2-2 0,-9 3 63,0-6 0,-8 1 0,6-3 0,10-3 0,8-2 0,-1-2 0,-11 3 977,-15 4 0,-8 1 1,1-4-978,10-12 0,-1-3 0,-2-2 0,-11 8 0,-2-1 0,0-4 33,13-14 1,2-4 0,-6-2-34,-10 2 0,-5-2 0,-5 4 3111,2-12 0,-8-1-3111,-9 14 0,-4-5 0,-5 4 0,-7-16 0,-7 3 618,2 3 1,-10 0-619,-13 17 0,-9 0 0,-5 7 0,-20-1 0,-6 6-635,13 10 0,-2 0 0,-1 7 635,-14 1 0,-6 10-177,0 12 0,-8 6 1,2 4 176,12 4 0,0 3 0,-5 3 0,-9 0 0,-7 3 0,-2 2 0,2 5-1457,4 6 1,1 4 0,2 3-1,4-1 1457,-4 1 0,5 0 0,1 3 0,0 4 0,0 4 0,12-4 0,16-3 0,1-1 0</inkml:trace>
</inkml:ink>
</file>

<file path=ppt/ink/ink7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6:46:05.908"/>
    </inkml:context>
    <inkml:brush xml:id="br0">
      <inkml:brushProperty name="width" value="0.05" units="cm"/>
      <inkml:brushProperty name="height" value="0.05" units="cm"/>
      <inkml:brushProperty name="color" value="#5B2D90"/>
    </inkml:brush>
  </inkml:definitions>
  <inkml:trace contextRef="#ctx0" brushRef="#br0">0 561 24575,'2'-10'0,"8"16"0,-3 10 0,13 35 0,2 7 0,-4-10 0,1 6 0,0-3 0,-2-18 0,36 19 0,-8-24-2262,26-46 1,21-26 0,-12 2 2261,-30 12 0,-2-4 0,25-20 0,9-10 0,-12 5-41,-24 12 1,-4-1 40,6-6 0,5-6 0,-2 2 0,14-13 0,-3 0 0,1-10 0,-12 11 0,-26 28 0,-60 48 0,-12 26 0,-3 4 0</inkml:trace>
</inkml:ink>
</file>

<file path=ppt/ink/ink7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6:46:06.320"/>
    </inkml:context>
    <inkml:brush xml:id="br0">
      <inkml:brushProperty name="width" value="0.05" units="cm"/>
      <inkml:brushProperty name="height" value="0.05" units="cm"/>
      <inkml:brushProperty name="color" value="#5B2D90"/>
    </inkml:brush>
  </inkml:definitions>
  <inkml:trace contextRef="#ctx0" brushRef="#br0">0 649 24575,'55'77'0,"-34"-45"0,9 19 0,-2 2 0,-15-15 0,5 12 0,1 1 0,1-1 0,4 5 0,1-5 0,-3-24 0,23 5 0,-3-45 0,18-25 0,14-16 0,8-12 0,3-5 0,-3 1 0,-8 9 0,-13 13-2262,9-2 1,-10 9 0,9-10 2261,-8 4 0,13-9 0,7-8 0,3-2 0,-2-1 0,-7 5 0,-11 8 0,-17 11 0,0-10 0,-17 14-57,-7 9 57,9-15 0,-40 50 0,-26 32 0,9-10 0,-16 23 0</inkml:trace>
</inkml:ink>
</file>

<file path=ppt/ink/ink7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6:41:27.977"/>
    </inkml:context>
    <inkml:brush xml:id="br0">
      <inkml:brushProperty name="width" value="0.05" units="cm"/>
      <inkml:brushProperty name="height" value="0.05" units="cm"/>
      <inkml:brushProperty name="color" value="#5B2D90"/>
    </inkml:brush>
  </inkml:definitions>
  <inkml:trace contextRef="#ctx0" brushRef="#br0">1 636 24575,'5'-8'0,"0"0"0,12-9 0,0 27 0,1-10 0,-5 25 0,-9-7 0,4 47 0,-3-14 0,3 29 0,6 7 0,-4-33 0,12-5 0,25-3 0,16-2 0,-3-12 0,-3-13 0,2-11 0,34-6 0,4-20 0,-24-20 0,-1-15 0,-9 5-2476,-14 12 1,-1-2 2475,14-11 0,7-5 0,-11 4 0,-18 12 0,-6 3 0,0 1 0,7-8 0,7-8 0,14-14 0,4-6 0,-3 4 0,-12 12 0,-2 3 0,-1 1 0,16-18 0,17-17 0,-12 12 0,-36 45 0,-34 34 0,-5 11 0,-48 43 0,-13 7 0,5-9 0,11-11 0,-1 1 0,1 0 0</inkml:trace>
</inkml:ink>
</file>

<file path=ppt/ink/ink7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6:41:28.445"/>
    </inkml:context>
    <inkml:brush xml:id="br0">
      <inkml:brushProperty name="width" value="0.05" units="cm"/>
      <inkml:brushProperty name="height" value="0.05" units="cm"/>
      <inkml:brushProperty name="color" value="#5B2D90"/>
    </inkml:brush>
  </inkml:definitions>
  <inkml:trace contextRef="#ctx0" brushRef="#br0">0 516 24575,'31'50'0,"-9"5"0,0 6 0,1-10 0,1 0-1710,0 16 0,-3-7 1710,-2-25 0,52 11 0,14-4 0,-13-14-1374,19 8 0,-1-10 1374,-24-40 0,5-5 0,-16-1 0,1-2 0,31-16-550,-29 2 1,17-16 0,13-11 0,4-5 0,-1 0 0,-9 7 0,-15 12 549,-2 1 0,-11 9 0,9-8-28,-1 0 1,13-10-1,7-6 1,0 0-1,-5 3 1,-12 9 0,-18 13 27,11-14 0,-40 34 982,13-10-982,-28 26 0,-27 35 0,-14 15 0,12-17 247,-14 18 1,0-1-1,11-24 1,-3 2 0</inkml:trace>
</inkml:ink>
</file>

<file path=ppt/ink/ink7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6:41:32.794"/>
    </inkml:context>
    <inkml:brush xml:id="br0">
      <inkml:brushProperty name="width" value="0.05" units="cm"/>
      <inkml:brushProperty name="height" value="0.05" units="cm"/>
      <inkml:brushProperty name="color" value="#5B2D90"/>
    </inkml:brush>
  </inkml:definitions>
  <inkml:trace contextRef="#ctx0" brushRef="#br0">6 24 24575,'1'-9'0,"0"1"0,0 2 0,-1 7 0,0 5 0,0 9 0,-2 31 0,0 12 0,1-6 0,-1 11-1357,1 10 0,1 18 0,0 8 1,0-3-1,0-15 1357,-1 15 0,1-1 0,1-6 0,0 13 0,0-5 0,1-27 0,2-11 0,3 3 0,3 3 0,5 17 0,-3-28 0,-1-9 0,-3-23 0,-7-42 0</inkml:trace>
</inkml:ink>
</file>

<file path=ppt/ink/ink7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6:41:33.478"/>
    </inkml:context>
    <inkml:brush xml:id="br0">
      <inkml:brushProperty name="width" value="0.05" units="cm"/>
      <inkml:brushProperty name="height" value="0.05" units="cm"/>
      <inkml:brushProperty name="color" value="#5B2D90"/>
    </inkml:brush>
  </inkml:definitions>
  <inkml:trace contextRef="#ctx0" brushRef="#br0">0 226 24575,'6'-22'0,"-1"2"0,1 12 0,58-19 0,-25 14-1821,52-13 1821,-38 18 0,25 1 0,24-2 0,-5 2 0,-1 0 0,2 0 109,-26 1 1,6 0 0,6 0 0,7 1-110,-5 1 0,12 0 0,6 1 0,2 0 0,-4 0 0,-10 0 0,-15 1-2109,-3 0 0,-12 0 1,10 0 2108,14 0 0,22-1 0,7 0 0,-6 0 0,-19 1 0,-33 1 0,-25 2 0,7 19 0,-26 41 0,-11 27 0,2-9 0,10-25 0,-1 0-115,-8 30 1,-5 12 0,2-13 114,4-28 0,1-1 0,2 15 0,1 7 0,0-1 0,0-8 0,-1-1 0,1 0 0,2 4 0,1 2 0,-8 5 0,-9 10 0,-7 11 0,-5-6 0,-2-18 0,-5-24 0,-2-2 0,-2 40 0,-2 15 0,-9-35 0,-51-61-1030,20-8 1,-17-4 0,-4 0 0,12 1 1029,-4 1 0,-2 0 0,2-2 0,-14 0 0,3 0 0,18 1 2058,24 2 1,-2 0-2059,-12 1 0,-19 0 0,-11 0 0,-1 0 0,8 1 0,15-1-2031,-10-1 1,0 1 2030,-2 1 0,-22 2 0,-3-1 0,17-2 0,35-5 0,33-6 853,13-1-853,-3-25 0,16 10 0,1-12 0</inkml:trace>
</inkml:ink>
</file>

<file path=ppt/ink/ink7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6:41:33.854"/>
    </inkml:context>
    <inkml:brush xml:id="br0">
      <inkml:brushProperty name="width" value="0.05" units="cm"/>
      <inkml:brushProperty name="height" value="0.05" units="cm"/>
      <inkml:brushProperty name="color" value="#5B2D90"/>
    </inkml:brush>
  </inkml:definitions>
  <inkml:trace contextRef="#ctx0" brushRef="#br0">77 0 24575,'-6'7'0,"0"2"0,1 7 0,0 3 0,-6 45 0,-1 9 0,4-17 0,-3 16 0,1-1 0,7-25 0,4 32 0,2-12 0,2 3 0,8-33 0,-7-28 0,4 2 0</inkml:trace>
</inkml:ink>
</file>

<file path=ppt/ink/ink7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6:41:34.030"/>
    </inkml:context>
    <inkml:brush xml:id="br0">
      <inkml:brushProperty name="width" value="0.05" units="cm"/>
      <inkml:brushProperty name="height" value="0.05" units="cm"/>
      <inkml:brushProperty name="color" value="#5B2D90"/>
    </inkml:brush>
  </inkml:definitions>
  <inkml:trace contextRef="#ctx0" brushRef="#br0">94 21 24575,'-9'-17'0,"-1"13"0,-18 86 0,12-37 0,-14 41 0</inkml:trace>
</inkml:ink>
</file>

<file path=ppt/ink/ink7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6:41:34.294"/>
    </inkml:context>
    <inkml:brush xml:id="br0">
      <inkml:brushProperty name="width" value="0.05" units="cm"/>
      <inkml:brushProperty name="height" value="0.05" units="cm"/>
      <inkml:brushProperty name="color" value="#5B2D90"/>
    </inkml:brush>
  </inkml:definitions>
  <inkml:trace contextRef="#ctx0" brushRef="#br0">0 130 24575,'2'0'0,"-1"0"0,9-2 0,40-11 0,-19 6 0,58-14 0,-30 6 0,-1 0 0,26-7 0,-24 5 0,0 0 0</inkml:trace>
</inkml:ink>
</file>

<file path=ppt/ink/ink7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6:41:34.606"/>
    </inkml:context>
    <inkml:brush xml:id="br0">
      <inkml:brushProperty name="width" value="0.05" units="cm"/>
      <inkml:brushProperty name="height" value="0.05" units="cm"/>
      <inkml:brushProperty name="color" value="#5B2D90"/>
    </inkml:brush>
  </inkml:definitions>
  <inkml:trace contextRef="#ctx0" brushRef="#br0">59 132 24575,'-33'39'0,"8"6"0,29 9 0,8 1 0,1 4-1190,5-8 1,3-5 1189,4-19 0,55 24 0,-38-27 0,25-11 0,-1-11 0,-35-15 0,34-25 761,-63 9-761,-18-34 0,-8-8 0,-10-11 0,-7 19 0,-12-10 0,6 16 0,-6 8 196,-1 10 0,6 19-196,33 44 0,6-3 0,-1 10 0</inkml:trace>
</inkml:ink>
</file>

<file path=ppt/ink/ink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4:30:22.537"/>
    </inkml:context>
    <inkml:brush xml:id="br0">
      <inkml:brushProperty name="width" value="0.05" units="cm"/>
      <inkml:brushProperty name="height" value="0.05" units="cm"/>
      <inkml:brushProperty name="color" value="#004F8B"/>
    </inkml:brush>
  </inkml:definitions>
  <inkml:trace contextRef="#ctx0" brushRef="#br0">0 1553 24575,'11'0'0,"4"-2"0,3-2 0,7-3-2126,32-16 0,29-12 0,6-5 1,-14 7 2125,-8 4 0,2-1-705,12-5 1,17-8-1,0 1 1,-19 6 704,-20 10 0,4-1-434,-1-2 1,18-7-1,12-5 1,5-2 0,-2 0-1,-8 3 1,-14 7 433,8-4 0,-12 4 0,12-4-207,-10 4 0,14-5 0,7-4 1,1 0-1,-4 1 0,-11 4 1,-18 7 206,10-8 0,-16 6 1158,-12 8 0,4-4-1158,25-15 0,12-9 0,-9 5 0,-11 6 0,-2 1 549,-1 0 1,4-2 0,-11 6-550,8-6 4281,-114 59-4281,13-4 0,-11 6 0,-2 2 0,-4-1 0</inkml:trace>
</inkml:ink>
</file>

<file path=ppt/ink/ink7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6:41:35.410"/>
    </inkml:context>
    <inkml:brush xml:id="br0">
      <inkml:brushProperty name="width" value="0.05" units="cm"/>
      <inkml:brushProperty name="height" value="0.05" units="cm"/>
      <inkml:brushProperty name="color" value="#5B2D90"/>
    </inkml:brush>
  </inkml:definitions>
  <inkml:trace contextRef="#ctx0" brushRef="#br0">1 6 24575,'17'48'0,"1"0"0,14 34 0,-13-59 0,0-2 0,32 16 0,-27-20 0,25 8 0,-34-35 0,-21-64 0,10 44 0,-21-37 0,16 74 0,9 41 0,8 36 0,-3 10 0,-11-17 0,-26-16 0,-1 1 0,27 12 0,12 17 0,-4-6 0,-19-30 0,-66-33 0,62-41 0,32-48 0,26-31 0,-6 15 0,2-1-1421,1 3 1,10-14 0,-11 25 1420,-15 34-1110,26-36 1110,-32 40 0,17-25 0,-35 49 0,-1 2 0,-4 4 3969,-7 40-3969,5-24 1402,-2 31-1402,44-23 0,-21-14 0,25 8 0,-27-19 0,44-46 0,-36 29 0,32-35 0,-48 40 0,-2 0 0,0 3 0,0-7 0,-1 3 0,0 4 0,-1 9 0,12 24 0,-5-10 0,8 8 0,-9-15 0,9-1 0,-9-1 0,15-7 0,-18 1 0,5-5 0</inkml:trace>
</inkml:ink>
</file>

<file path=ppt/ink/ink7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6:41:38.530"/>
    </inkml:context>
    <inkml:brush xml:id="br0">
      <inkml:brushProperty name="width" value="0.05" units="cm"/>
      <inkml:brushProperty name="height" value="0.05" units="cm"/>
      <inkml:brushProperty name="color" value="#5B2D90"/>
    </inkml:brush>
  </inkml:definitions>
  <inkml:trace contextRef="#ctx0" brushRef="#br0">3 3 24575,'-2'-2'0,"3"4"0,1 2 0,4 5 0,11 40 0,3 40 0,0-18-681,-5 12 681,-14-66 0,-1 19 0,0-18 0,0 15 0,2-23 0,-1-1 0,1-5 681,0-1-681,0-3 0,1 0 0,1 0 0,-1 1 0,65 4 0,29 1 0,-29-3 0,2 1 0,31 1 0,-4 0-788,-36-2 0,-13-1 788,-24-2 0,18 0 0,-25 0 0,13 0 0,-29 0 0,41-10 0,-20 1 0,33-9 0,-29 6 0</inkml:trace>
</inkml:ink>
</file>

<file path=ppt/ink/ink7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6:41:40.148"/>
    </inkml:context>
    <inkml:brush xml:id="br0">
      <inkml:brushProperty name="width" value="0.05" units="cm"/>
      <inkml:brushProperty name="height" value="0.05" units="cm"/>
      <inkml:brushProperty name="color" value="#5B2D90"/>
    </inkml:brush>
  </inkml:definitions>
  <inkml:trace contextRef="#ctx0" brushRef="#br0">262 131 24575,'2'24'0,"1"3"0,6 69 0,-5-43-1343,0 1 1,-1-1 1342,-1-9 0,-1 2 284,-2 31 1,-1 24-1,1-14-284,2 9 0,-3-12 0,0 11 0,2-33 442,1-50-442,1-69 0,-1-34 0,0 2-1581,-1 16 0,1-18 0,0-2 0,0 17 1581,-1 17 0,0 4 0,0-44 0,1-1-502,0 37 1,0 10 501,0 9-60,1-50 60,-2 89 0,-42 80 0,23-41-369,-7 14 0,-1 1 369,6-15 0,-14 29 0,-2 2 0,10-19 2716,-11 21 0,13-21-2716,37-64 2694,-4 4-2694,13-24 98,-7 9-98,9-20 0,4-4 0,2-6 645,7-8 1,-1 4-646,-8 20 0,51 43 0,-35 24 0,4 18 0,-1 4 0,-7-4-502,7 9 502,-27-34 0,54 14 0,-40-19 0,41 9 0</inkml:trace>
</inkml:ink>
</file>

<file path=ppt/ink/ink7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6:41:51.475"/>
    </inkml:context>
    <inkml:brush xml:id="br0">
      <inkml:brushProperty name="width" value="0.05" units="cm"/>
      <inkml:brushProperty name="height" value="0.05" units="cm"/>
      <inkml:brushProperty name="color" value="#5B2D90"/>
    </inkml:brush>
  </inkml:definitions>
  <inkml:trace contextRef="#ctx0" brushRef="#br0">164 150 24575,'-6'-1'0,"0"-1"0,5 2 0,-6-2 0,1 2 0,-2-1 0,3 0 0,3 1 0,-3-3 0,4 2 0,-2-3 0,3 2 0,-1 1 0,1 0 0,-2 1 0,1-1 0,3-1 0,-1 2 0,3-2 0,-3 2 0,2-1 0,0 0 0,0-2 0,-1 2 0,20-28 0,15 6 0,-1-12 0,3 16 0,-22 14 0,24-4 0,-13 42 0,6-22 0,-23 35 0,-17-28 0,-1 1 0,-7 8 0,-35 51 0,28-42 0,-23 31 0,48-61 0,-2-3 0,7 2 0,1-3 0,26 8 0,1 6 0,28 55 0,-37-36 0,0 36 0,-31-45 0,-24 26 0,-20-23 0,-6-1 0,-5 19-503,4-28 0,6-8 503,26-12 0,0-1 0,-43-36 0,44 16 0,-30-30 0</inkml:trace>
</inkml:ink>
</file>

<file path=ppt/ink/ink7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6:41:52.924"/>
    </inkml:context>
    <inkml:brush xml:id="br0">
      <inkml:brushProperty name="width" value="0.05" units="cm"/>
      <inkml:brushProperty name="height" value="0.05" units="cm"/>
      <inkml:brushProperty name="color" value="#5B2D90"/>
    </inkml:brush>
  </inkml:definitions>
  <inkml:trace contextRef="#ctx0" brushRef="#br0">81 0 24575,'52'69'0,"-1"-1"0,1 1 0,-1 0 0,-14 18 0,2-9-1584,19-25 1,11-5-1,-29-10 1584,-41-12 1446,-7-6-1446,-14 9 773,0-6-773,-32 0 0,-24 1 0,13-5 0,-2-4 0,-34 9 0,12-12 0,67-28 0</inkml:trace>
</inkml:ink>
</file>

<file path=ppt/ink/ink7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6:41:53.119"/>
    </inkml:context>
    <inkml:brush xml:id="br0">
      <inkml:brushProperty name="width" value="0.05" units="cm"/>
      <inkml:brushProperty name="height" value="0.05" units="cm"/>
      <inkml:brushProperty name="color" value="#5B2D90"/>
    </inkml:brush>
  </inkml:definitions>
  <inkml:trace contextRef="#ctx0" brushRef="#br0">0 168 24575,'89'-27'0,"0"-1"0,0 1 0,-31-1 0,1 4 0,30 12 0,0 1 0,0 0 0</inkml:trace>
</inkml:ink>
</file>

<file path=ppt/ink/ink7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6:41:53.332"/>
    </inkml:context>
    <inkml:brush xml:id="br0">
      <inkml:brushProperty name="width" value="0.05" units="cm"/>
      <inkml:brushProperty name="height" value="0.05" units="cm"/>
      <inkml:brushProperty name="color" value="#5B2D90"/>
    </inkml:brush>
  </inkml:definitions>
  <inkml:trace contextRef="#ctx0" brushRef="#br0">5 1 24575,'-4'1'0,"3"3"0,5 3 0,4 4 0,53 52 0,-5-15 0,6 3 0,4 0-911,7-3 911,-20-15 0,5-1 0,8-1 0,-3-2 0,14 5 0,-22-12 0,0 0 0</inkml:trace>
</inkml:ink>
</file>

<file path=ppt/ink/ink7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6:41:53.551"/>
    </inkml:context>
    <inkml:brush xml:id="br0">
      <inkml:brushProperty name="width" value="0.05" units="cm"/>
      <inkml:brushProperty name="height" value="0.05" units="cm"/>
      <inkml:brushProperty name="color" value="#5B2D90"/>
    </inkml:brush>
  </inkml:definitions>
  <inkml:trace contextRef="#ctx0" brushRef="#br0">460 0 24575,'-44'65'0,"0"0"0,0 1 0,0-1 0,-3-6 0,3 0-2417,-2 17 1,0 8 0,11-18 2416,11-22 75,8 4 1,3 1 0,7-8 0,0 35 0</inkml:trace>
</inkml:ink>
</file>

<file path=ppt/ink/ink7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6:41:52.231"/>
    </inkml:context>
    <inkml:brush xml:id="br0">
      <inkml:brushProperty name="width" value="0.05" units="cm"/>
      <inkml:brushProperty name="height" value="0.05" units="cm"/>
      <inkml:brushProperty name="color" value="#5B2D90"/>
    </inkml:brush>
  </inkml:definitions>
  <inkml:trace contextRef="#ctx0" brushRef="#br0">0 142 24575,'3'-4'0,"1"0"0,34-13 0,17 0 0,5-4 0,-1 4 0,-9 3 0,-4 1 0,-13 3 0,50-15 0</inkml:trace>
</inkml:ink>
</file>

<file path=ppt/ink/ink7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6:41:54.124"/>
    </inkml:context>
    <inkml:brush xml:id="br0">
      <inkml:brushProperty name="width" value="0.05" units="cm"/>
      <inkml:brushProperty name="height" value="0.05" units="cm"/>
      <inkml:brushProperty name="color" value="#5B2D90"/>
    </inkml:brush>
  </inkml:definitions>
  <inkml:trace contextRef="#ctx0" brushRef="#br0">0 181 24575,'57'-4'0,"-4"-1"0,-23 0 0,30-9 0,22-8 0,-11 3 0,12-6 0,-11 5 0,11-3 0,-19 2 0,-22-2 0</inkml:trace>
</inkml:ink>
</file>

<file path=ppt/ink/ink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4:30:22.985"/>
    </inkml:context>
    <inkml:brush xml:id="br0">
      <inkml:brushProperty name="width" value="0.05" units="cm"/>
      <inkml:brushProperty name="height" value="0.05" units="cm"/>
      <inkml:brushProperty name="color" value="#004F8B"/>
    </inkml:brush>
  </inkml:definitions>
  <inkml:trace contextRef="#ctx0" brushRef="#br0">1 1339 24575,'30'3'0,"1"-1"0,-7-5 0,6-2 0,36-16 0,13-7 0,-17 4 0,2-1-512,-5 2 0,5-1 0,6-5 512,-1-1 0,8-4 0,3-3 0,-3 2 0,-10 4-3013,23-9 0,0 0 3013,-5 2 0,13-6 0,-2 0 0,-14 8-1634,-7 3 1,-8 5 1633,-1 0 0,7-5-140,-6 1 0,13-8 0,5-4 1,-3 1-1,-9 3 140,0-2 0,-7 1 0,6-2 0,-4 5 0,8-5 0,2 0 0,-7 2 0,-15 4 269,1-6 1,-18 7-270,-19 11 0,-64 36 0,3 6 0,-44 22 0</inkml:trace>
</inkml:ink>
</file>

<file path=ppt/ink/ink7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6:41:54.431"/>
    </inkml:context>
    <inkml:brush xml:id="br0">
      <inkml:brushProperty name="width" value="0.05" units="cm"/>
      <inkml:brushProperty name="height" value="0.05" units="cm"/>
      <inkml:brushProperty name="color" value="#5B2D90"/>
    </inkml:brush>
  </inkml:definitions>
  <inkml:trace contextRef="#ctx0" brushRef="#br0">18 8 24575,'-10'-4'0,"2"0"0,11 26 0,-1-7 0,6 22 0,-2-12 0,4 37 0,-1 0 0,-3 12 0,0 5 0,0-22 0,0-2-368,-1 9 1,0-5-1,7 8 1,-4-37 0</inkml:trace>
</inkml:ink>
</file>

<file path=ppt/ink/ink7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6:41:54.721"/>
    </inkml:context>
    <inkml:brush xml:id="br0">
      <inkml:brushProperty name="width" value="0.05" units="cm"/>
      <inkml:brushProperty name="height" value="0.05" units="cm"/>
      <inkml:brushProperty name="color" value="#5B2D90"/>
    </inkml:brush>
  </inkml:definitions>
  <inkml:trace contextRef="#ctx0" brushRef="#br0">77 3 24575,'-27'-3'0,"-22"70"0,56-2 0,19 23 0,11 2 0,-7-44 0,5-4-1424,22 19 0,-5-7 1424,-22-20 673,17 44-673,-26-30 0,6 33 0,-75-33 0,24-29 0,-49-6 0,46-25 0,-10-7 0</inkml:trace>
</inkml:ink>
</file>

<file path=ppt/ink/ink7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6:41:54.902"/>
    </inkml:context>
    <inkml:brush xml:id="br0">
      <inkml:brushProperty name="width" value="0.05" units="cm"/>
      <inkml:brushProperty name="height" value="0.05" units="cm"/>
      <inkml:brushProperty name="color" value="#5B2D90"/>
    </inkml:brush>
  </inkml:definitions>
  <inkml:trace contextRef="#ctx0" brushRef="#br0">0 307 24575,'78'-57'0,"0"0"0,-9 7 0,11-3 0,-4 8-396,-39 28 1,-5 2-1,-1 2 1</inkml:trace>
</inkml:ink>
</file>

<file path=ppt/ink/ink7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6:41:55.604"/>
    </inkml:context>
    <inkml:brush xml:id="br0">
      <inkml:brushProperty name="width" value="0.05" units="cm"/>
      <inkml:brushProperty name="height" value="0.05" units="cm"/>
      <inkml:brushProperty name="color" value="#5B2D90"/>
    </inkml:brush>
  </inkml:definitions>
  <inkml:trace contextRef="#ctx0" brushRef="#br0">0 247 24575,'7'-16'0,"-1"2"0,0 2 0,6 26 0,-6 0 0,6 24 0,2 25 0,2 6 0,9 12 0,9-15 0,11 8 0,-4-13 0,15-5 0,-5-11 0,9-17 0,17-54 0,-3-19 0,1 5 0,1-2 0,8-15 0,-23-6 0,4-15 0,-5-1 0,-10 16 0,-12 20 0,-2 1 0,33-44 0,9-13 0,-44 49 0,-57 67 0,-20 18 0</inkml:trace>
</inkml:ink>
</file>

<file path=ppt/ink/ink7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6:41:55.955"/>
    </inkml:context>
    <inkml:brush xml:id="br0">
      <inkml:brushProperty name="width" value="0.05" units="cm"/>
      <inkml:brushProperty name="height" value="0.05" units="cm"/>
      <inkml:brushProperty name="color" value="#5B2D90"/>
    </inkml:brush>
  </inkml:definitions>
  <inkml:trace contextRef="#ctx0" brushRef="#br0">0 452 24575,'23'55'0,"0"0"0,5 8 0,3 5 0,-5-11 0,5 4-1958,2 6 0,1-6 1958,-8-29 607,48-5 0,26-21-607,-19-34 0,8-24 0,3-4 0,-4 12-1821,3 21 1,-1 9 0,0-13 1820,-20-11 0,5-10 0,-2-5 0,-6 1 0,-11 8 0,3-4 0,-4 0 0,7-5 0,7-6 0,-2 4 0,-11 14 0,-1 3 0,-2 0 0,29-30 0,-11 12 0,-21 35 0</inkml:trace>
</inkml:ink>
</file>

<file path=ppt/ink/ink7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6:41:57.578"/>
    </inkml:context>
    <inkml:brush xml:id="br0">
      <inkml:brushProperty name="width" value="0.05" units="cm"/>
      <inkml:brushProperty name="height" value="0.05" units="cm"/>
      <inkml:brushProperty name="color" value="#5B2D90"/>
    </inkml:brush>
  </inkml:definitions>
  <inkml:trace contextRef="#ctx0" brushRef="#br0">2881 527 24575,'3'-9'0,"-2"0"0,-19-24 0,-33-2 0,-9-2 0,-3-14 0,4 16 0,-13 1 0,-10 3 0,-9 1 0,9 4 0,20 6 0,-5 0-1131,-1 3 0,-17-3 1,-10-1-1,-1 0 0,10 3 1,16 5 1130,-2 1 0,4 4 0,-28-3 0,-11 1 0,24 5 0,27 10 0,-16 16 0,-18 11 0,10-2 0,23-8 0,0 2 0,-16 10 0,-16 9 0,3 1 0,19-7 0,-8 16-832,16-8 0,6-3 832,19-14 0,2-1-399,-8 30 1,-8 22 0,9-7 398,18-23 0,3 1 0,-20 19 0,-5 9 0,18-2 0,43 22 0,14-12 0,-7-7 2684,-3 0 0,17 10-2684,14-24 0,20 6 0,8 1 0,-2-6 0,-14-10-2684,-1-1 0,1-1 2684,0 4 0,14 13 0,6 4 0,-4-10 0,-10-20 0,4-19 0,4-14-647,10-3 0,16-2 0,3-2 0,-11 1 647,-18 2 0,-7 0 0,8-2 182,-4-2 0,8 0 0,3-2 0,0-4 0,-7-9-182,8-14 0,-3-10 0,-5-3 0,-8 7-1323,8 2 1,-1-1 1322,-5-3 0,12-7 0,-7 1 0,-21 7 0,-13-6 669,0-15 1,7-17 0,-8 6-670,-14 16 0,-2-1 0,14-12 0,6-6 0,-16-1 0,-28-16 0,-14 7 0,1 2 0,-2 0 0,-4 0 0,-17-11 1082,7 30 1,-7-8 0,-1 2-1083,-10-20 0,-18 3-650,2 35 0,-18-2 0,-10 1 0,-3 2 0,5 5 1,11 5 649,-3-2 0,7 7 0,-9 3 0,-8 4 0,-13 0 0,-4 3 0,7 4 0,17 8 0,1 13 0,0 1 0</inkml:trace>
</inkml:ink>
</file>

<file path=ppt/ink/ink7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6:42:26.050"/>
    </inkml:context>
    <inkml:brush xml:id="br0">
      <inkml:brushProperty name="width" value="0.05" units="cm"/>
      <inkml:brushProperty name="height" value="0.05" units="cm"/>
      <inkml:brushProperty name="color" value="#5B2D90"/>
    </inkml:brush>
  </inkml:definitions>
  <inkml:trace contextRef="#ctx0" brushRef="#br0">0 0 24575,'2'4'0,"7"23"0,-5-11 0,5 22 0,-4-14 0,0 3 0,1 2 0,8 56 0,2 8 0,-7-34 0,6 32 0,-4-14 0,-11-64 0,-1-5 0,0 6 0,0-10 0,1 3 0,0-7 0,1-1 0,1 0 0,73-7 0,-38 4-1064,60-6 1064,-53 6 0,4-2 0,4-1 0,3-1 0</inkml:trace>
</inkml:ink>
</file>

<file path=ppt/ink/ink7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6:41:18.020"/>
    </inkml:context>
    <inkml:brush xml:id="br0">
      <inkml:brushProperty name="width" value="0.05" units="cm"/>
      <inkml:brushProperty name="height" value="0.05" units="cm"/>
      <inkml:brushProperty name="color" value="#5B2D90"/>
    </inkml:brush>
  </inkml:definitions>
  <inkml:trace contextRef="#ctx0" brushRef="#br0">27 354 24575,'-2'80'0,"-1"-1"0,1 0 0,-16 6 0,17-13 0,51-20 0,9-19 0,-22-29 0,35-5 0,-62-83 0,-19-17 0,6 36-1516,-5-37 0,-8 12 1516,-5 66 713,-24 76-713,56-5 0,-24 39 0,86-24 0,-4-75 0,2-13 0,8 16-1061,-8-25 1,-14-9 1060,-38-1 0,-4-5 2048,-3-6-2048,-11-6 0,-6-14 0,-2 11 0,-9-13 0,-20 21 0,20 108-1199,24 15 1,13 28 0,8 13-1,1-5 1,-6-23 1198,0-13 0,2-3 0,6 20 0,8 18 0,-1-5 0,-7-31 1600,-3-29-1600,22 0 0,-30-29 0,14-6 0,-36-45 0,-4-45 0,1-7 0,8 17 0,-7-14 0,12 13 0,33 57 0,13-1 0,5 0 0,2 4 0</inkml:trace>
</inkml:ink>
</file>

<file path=ppt/ink/ink7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6:41:19.013"/>
    </inkml:context>
    <inkml:brush xml:id="br0">
      <inkml:brushProperty name="width" value="0.05" units="cm"/>
      <inkml:brushProperty name="height" value="0.05" units="cm"/>
      <inkml:brushProperty name="color" value="#5B2D90"/>
    </inkml:brush>
  </inkml:definitions>
  <inkml:trace contextRef="#ctx0" brushRef="#br0">560 42 24575,'-41'70'0,"0"-1"0,0 0 0,0 1 0,0-1 0,-5 14 0,-1-3 0,2-8 0,-9 10 0,4-7 0,14-25 0,12-25 0,-18 10 0,32-41 0,26-80 0,16-19 0,-13 45 0,0-8 0,5-13 0,8 35 0,21 69 0,0 19 0,1-16-1071,3 20 0,-6 2 1071,-24-12 0,36-18 0,4-11 0,-25-10 0,8-53 0,-14-17 0,-54-9-1525,-3-2 1,-3 3 1524,-6 17 0,-2 3 0,-2 4 0,-40 41 0,-4 13 0,30 4 0,-7 55 0,18 16 0,63-4-249,1 1 0,6-4 249,21-8 0,7-22 0,8-4 0,-18-4 0,7-13-936,12-29 0,14-19 0,0-8 0,-16 7 936,-17 6 0,-5-4 0,29-27 0,5-11 0,-46 12 310,-85 21 1,-21 12-311,28 7 0,-27-4 0,2 20 0,41 46 0,11 9 0,1-14 0,-12 50 0,34-77 393,19 3-393,2-14 5974,0 7-5974,-8-15 2445,-18 9-2445,1-2 0,22 59 0,-14-35 0,19 44 0,11-19 0,-18-26 0,43-16 0,3-13 0,-34-11 0,20-4 0,-10-14 0,-53-28 0,-30-18 0,5 13 0,2-4 0,-13 1 0,-14-11 0,9 31 0,14 48 0,-38 6 0,59 11 0</inkml:trace>
</inkml:ink>
</file>

<file path=ppt/ink/ink7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6:41:19.359"/>
    </inkml:context>
    <inkml:brush xml:id="br0">
      <inkml:brushProperty name="width" value="0.05" units="cm"/>
      <inkml:brushProperty name="height" value="0.05" units="cm"/>
      <inkml:brushProperty name="color" value="#5B2D90"/>
    </inkml:brush>
  </inkml:definitions>
  <inkml:trace contextRef="#ctx0" brushRef="#br0">0 1 24575,'16'60'0,"-4"15"0,-3 2 0,-2-6 0,0-3 0,-2 10 0,-6-10 0,-2 3 0,0-9 0,-1 27-2022,-1 10 1,-1-8 2021,0-52 152,4 16 1,2-25 0,3 12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4:29:24.565"/>
    </inkml:context>
    <inkml:brush xml:id="br0">
      <inkml:brushProperty name="width" value="0.05" units="cm"/>
      <inkml:brushProperty name="height" value="0.05" units="cm"/>
      <inkml:brushProperty name="color" value="#004F8B"/>
    </inkml:brush>
  </inkml:definitions>
  <inkml:trace contextRef="#ctx0" brushRef="#br0">1 133 24575,'12'63'0,"1"0"0,15-19 0,4-1 0,-2 30 0,3-5-1801,40-10 1801,-50-52 562,24-14-562,-22 0 303,26-36-303,-41-52 0,2 29-634,-13 14 1,-4 4 633,-5 12 0,-36-41 0,21 42 0,-26-28 0,29 53 860,-42 32-860,24 15 0,-22 9 0,38 1 0,13-21 0</inkml:trace>
</inkml:ink>
</file>

<file path=ppt/ink/ink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4:30:23.390"/>
    </inkml:context>
    <inkml:brush xml:id="br0">
      <inkml:brushProperty name="width" value="0.05" units="cm"/>
      <inkml:brushProperty name="height" value="0.05" units="cm"/>
      <inkml:brushProperty name="color" value="#004F8B"/>
    </inkml:brush>
  </inkml:definitions>
  <inkml:trace contextRef="#ctx0" brushRef="#br0">11 1447 24575,'-11'4'0,"29"-12"0,1 0 0,49-23 0,-20 8 0,-3 2 0,11-6 0,16-10 0,17-9 0,3-1 0,-10 6-2017,-19 9 0,-6 3 0,9-4 2017,10-4 0,10-6 0,5-2 0,2-1 0,-1 3 0,-1 1 0,1 1 0,1 1 0,-2 0 0,-4 1 0,1-1 0,-5 1 0,0 0 0,7-3 0,-9 5 0,7-4 0,3-2 0,-2 1 0,-6 2 0,-11 4 0,5-5 0,-11 4 0,-5 2 0,8-4 0,-12 2 1209,0-11-1209,-56 41 0,-9-2 0,-15 15 0,-7 4 0,-2 0 0</inkml:trace>
</inkml:ink>
</file>

<file path=ppt/ink/ink8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6:41:20.240"/>
    </inkml:context>
    <inkml:brush xml:id="br0">
      <inkml:brushProperty name="width" value="0.05" units="cm"/>
      <inkml:brushProperty name="height" value="0.05" units="cm"/>
      <inkml:brushProperty name="color" value="#5B2D90"/>
    </inkml:brush>
  </inkml:definitions>
  <inkml:trace contextRef="#ctx0" brushRef="#br0">50 20 24575,'-4'-19'0,"-3"80"0,3-11 0,-2 39 0,-1 8-6803,1-8 6803,1-15 0,1 0 0,0 10 1970,2 0-1970,18-10 0,12 21 0,6 0 0,-3-20 0,2-25 0,2-2-417,-2 21 1,2 20-1,2-11 1,-1-37 416,32-73-1158,-30-28 0,2-30 0,-4-5 1,-6 18 1157,-7 24 0,-2-2 0,11-25 0,9-22 0,-9 11 0,-30 44 104,-69 80 1,-13 28-105,33-27 0,-36 32 0,28 2-307,91-37 0,14-9 307,-19-9 0,42-40 0,-3-18 0,-45 5 0,5-17 0,-7 12 0,-21 42 1763,0 5-1763,36 51 0,-19-42 0,78 8 0,-67-35 5305,36-18-5305,10 73 0,-45-24 2672,46 35-2672,-57-36 0,51-9 0,12-6 0,-19-3 0,21 0 0,-2-8 0,-18-27 0,-8-16 0,-2-5 0,-19 24 0,-1 0 641,23-27 1,-26 5-642,-118 10 0,67 40 0,-78 6 0,113 59 0,36 29 0,-5-11 0,-3 9-1305,-1-12 0,7 11 0,-10-21 1305,-10-26 411,8 34-411,-39-37 0,-37-1 0,-4-39 0,-27-22 0</inkml:trace>
</inkml:ink>
</file>

<file path=ppt/ink/ink8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6:41:20.393"/>
    </inkml:context>
    <inkml:brush xml:id="br0">
      <inkml:brushProperty name="width" value="0.05" units="cm"/>
      <inkml:brushProperty name="height" value="0.05" units="cm"/>
      <inkml:brushProperty name="color" value="#5B2D90"/>
    </inkml:brush>
  </inkml:definitions>
  <inkml:trace contextRef="#ctx0" brushRef="#br0">118 67 24575,'29'-8'0,"-60"-16"0,-3 13 0,-47-13 0</inkml:trace>
</inkml:ink>
</file>

<file path=ppt/ink/ink8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6:41:21.409"/>
    </inkml:context>
    <inkml:brush xml:id="br0">
      <inkml:brushProperty name="width" value="0.05" units="cm"/>
      <inkml:brushProperty name="height" value="0.05" units="cm"/>
      <inkml:brushProperty name="color" value="#5B2D90"/>
    </inkml:brush>
  </inkml:definitions>
  <inkml:trace contextRef="#ctx0" brushRef="#br0">75 1 24575,'33'64'0,"-24"6"0,-5 24 0,-5 3 0,1-18 0,-2-22 0,-1 0 0,-2 28 0,-2 21 0,0-6 0,1-34 0,1-36 0,-6 20 0,7-60 0,-12-54 0,2-12 0,0 3 0,1 1 0,3 0 0,7 33 0,9 60 0,8 31 0,-4-16 0,1 1 0,21 20 0,6 3 0,-1-11 0,22-3 0,2-14 0,-25-37 0,39-50 0,-50 10 0,-5-3 0,13-14 0,-6 3 0,-3 8 0,-11 30 0,9-11 0</inkml:trace>
</inkml:ink>
</file>

<file path=ppt/ink/ink8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6:41:23.416"/>
    </inkml:context>
    <inkml:brush xml:id="br0">
      <inkml:brushProperty name="width" value="0.05" units="cm"/>
      <inkml:brushProperty name="height" value="0.05" units="cm"/>
      <inkml:brushProperty name="color" value="#5B2D90"/>
    </inkml:brush>
  </inkml:definitions>
  <inkml:trace contextRef="#ctx0" brushRef="#br0">259 316 24575,'-1'-21'0,"0"1"0,-3 2 0,-22-23 0,-6 51 0,-10 34 0,1 12 0,-1 23-1391,9-1 0,7-5 1391,16-23 0,10 11 0,6 1 0,11 6 0,26-21 0,7-12 0,-2-29 0,43-42 0,-54-10 0,-5-8 0,4-3 0,2 20 0,1 1 0,-7-11 0,1 10 2782,13 33-2782,-20 63 0,-5 17 0,16-9 0,-9 2 0,0-7 0,5-35 0,-15-25 0,2-3 0,43-44 0,5-15 0,-17 6 0,16-4 0,-7-7 0,-43-23 0,-13 54 0,-3-32 0,-7 55 0,-1 2 0,-18 53 0,-1 20 0,14-26 0,-16 23 0,16 6 0,61-14 0,16-11 0,-14-7-1046,16 10 1,0-9 1045,-22-34 0,3-5 0,23-11 0,0-31 0,-2-13 0,-24 16 0,-11-6 0,-17-32 0,-19 2 0,-22 22 0,-29 29 0,1 18 0,34 32 0,-3 47 0,14-35 0,1 32 0,12-49 0,3-2 0,1-3 2091,24-5-2091,10-27 0,23-35 0,-22 17 0,3 6 0,-25 54 0,24 6 0,6-2 0,2-7 0,-7-1 0,2-15 0,7-73 0,-11-20 0,-13 24 0,11-19 0,-5-7 0,-33 25 0,-8 6 0,4 0 0,-17-16 0,7 84 0,-10 39 0,15-9 0,16 28 0,12 23 0,3-11 0,1-23 0,3 0-1227,-2 22 1,2 9 0,3-20 1226,33-19-1438,-4-31 1438,-15-8 0,15-39 0,16-22 0,-15 5 0,-2-2-710,-6 1 1,9-10-1,-27 12 710,-38 16-544,-69-3 544,39 27 0,-50 5 2778,53 45-2778,14 6 0,5 6 1448,9 41-1448,49-15 0,14-9 0,-4-16 0,8-21 0,-2-19 0,-24-44 0,-14-31 0,-6-9 0,5-12 0,-15 4 0,0 0 0</inkml:trace>
</inkml:ink>
</file>

<file path=ppt/ink/ink8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6:41:23.579"/>
    </inkml:context>
    <inkml:brush xml:id="br0">
      <inkml:brushProperty name="width" value="0.05" units="cm"/>
      <inkml:brushProperty name="height" value="0.05" units="cm"/>
      <inkml:brushProperty name="color" value="#5B2D90"/>
    </inkml:brush>
  </inkml:definitions>
  <inkml:trace contextRef="#ctx0" brushRef="#br0">1 72 24575,'34'-2'0,"3"0"0,32-6 0,25-3 0,-11 1 0,-28 5 0,1 0 0,36-5 0,0 1 0,0 0 0</inkml:trace>
</inkml:ink>
</file>

<file path=ppt/ink/ink8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6:41:24.051"/>
    </inkml:context>
    <inkml:brush xml:id="br0">
      <inkml:brushProperty name="width" value="0.05" units="cm"/>
      <inkml:brushProperty name="height" value="0.05" units="cm"/>
      <inkml:brushProperty name="color" value="#5B2D90"/>
    </inkml:brush>
  </inkml:definitions>
  <inkml:trace contextRef="#ctx0" brushRef="#br0">151 319 24575,'-16'46'0,"4"-2"0,9-11 0,14 37 0,8 26 0,-4-15 0,-5-8 0,-9-10 0,-5-24 0,-17-97 0,-8-14 0,0-17-2835,16 1 1,5-8 0,2 13 2834,1 32 0,2 1 0,-4-35 0,0-11 0,8 28 1719,12 40-1719,52 48 0,9 23 0,-22 7 0,22-2 0,-12 12 0,-63 12 0,-19-2 0,0-8-717,-4-2 0,-5-5 717,-5-20 0,-3-4 6074,-1-2-6074,-43 18 0,45-26 0,-29 11 0</inkml:trace>
</inkml:ink>
</file>

<file path=ppt/ink/ink8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6:41:24.337"/>
    </inkml:context>
    <inkml:brush xml:id="br0">
      <inkml:brushProperty name="width" value="0.05" units="cm"/>
      <inkml:brushProperty name="height" value="0.05" units="cm"/>
      <inkml:brushProperty name="color" value="#5B2D90"/>
    </inkml:brush>
  </inkml:definitions>
  <inkml:trace contextRef="#ctx0" brushRef="#br0">89 0 24575,'28'78'0,"0"0"0,-1 0 0,-8-9 0,9-12 0,59-13 0,5-28 0,-34-43-1230,-10-4 0,-10-3 1230,-26 0 0,-4-3 785,-18-36-785,-29-3 0,-25 49 0,-22 8 0,12 2 0,-13-22 0,20 43 0,-1-1 0,1 0 0</inkml:trace>
</inkml:ink>
</file>

<file path=ppt/ink/ink8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6:41:24.812"/>
    </inkml:context>
    <inkml:brush xml:id="br0">
      <inkml:brushProperty name="width" value="0.05" units="cm"/>
      <inkml:brushProperty name="height" value="0.05" units="cm"/>
      <inkml:brushProperty name="color" value="#5B2D90"/>
    </inkml:brush>
  </inkml:definitions>
  <inkml:trace contextRef="#ctx0" brushRef="#br0">0 1 24575,'5'8'0,"-5"-13"0,10 51 0,9 50 0,-3-12 0,1 4-3057,2 9 0,0-5 3057,-6-36 0,1-4 1803,0-2-1803,6 13 0,54-3 0,-36-29 0,20-49 0,-3-18 0,-28-13 0,1-2 0,-2-1 0,-6-1 984,4-18-984,-6 23 0,4 119 0,-16-27-867,-1 28 1,-1 1 866,-1-27 0,0 0 0,25 14 0,6-4 0,-11-24 0,12 6 0,-1 1 0</inkml:trace>
</inkml:ink>
</file>

<file path=ppt/ink/ink8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6:41:24.968"/>
    </inkml:context>
    <inkml:brush xml:id="br0">
      <inkml:brushProperty name="width" value="0.05" units="cm"/>
      <inkml:brushProperty name="height" value="0.05" units="cm"/>
      <inkml:brushProperty name="color" value="#5B2D90"/>
    </inkml:brush>
  </inkml:definitions>
  <inkml:trace contextRef="#ctx0" brushRef="#br0">0 1 24575,'8'11'0,"-2"-7"0,25 33 0,-7-16 0</inkml:trace>
</inkml:ink>
</file>

<file path=ppt/ink/ink8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6:41:25.404"/>
    </inkml:context>
    <inkml:brush xml:id="br0">
      <inkml:brushProperty name="width" value="0.05" units="cm"/>
      <inkml:brushProperty name="height" value="0.05" units="cm"/>
      <inkml:brushProperty name="color" value="#5B2D90"/>
    </inkml:brush>
  </inkml:definitions>
  <inkml:trace contextRef="#ctx0" brushRef="#br0">317 80 24575,'-59'-44'0,"5"9"0,8 57 0,1 13 0,5 0 0,11 32 0,2 26 0,11-14 0,19 7-3044,3 18 0,8-9 3044,11-50 0,4-3 1796,2-7-1796,33-30 0,25-15 0,-13-5 0,13-20 245,-29-4 0,12-15 0,-4-4 0,-22 7-245,-17-29 0,16 50 0,-38 71 0,3 31 0,0-2 3312,-1-40-3312,16 23 0,-14-35 0,12 12 0,-18-50 0,1 0 0,0-9 0</inkml:trace>
</inkml:ink>
</file>

<file path=ppt/ink/ink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4:30:23.711"/>
    </inkml:context>
    <inkml:brush xml:id="br0">
      <inkml:brushProperty name="width" value="0.05" units="cm"/>
      <inkml:brushProperty name="height" value="0.05" units="cm"/>
      <inkml:brushProperty name="color" value="#004F8B"/>
    </inkml:brush>
  </inkml:definitions>
  <inkml:trace contextRef="#ctx0" brushRef="#br0">0 920 24575,'10'-6'0,"64"-29"0,-28 13-1928,5-1 1,1 0 1927,8-3 0,8-2 110,3-2 1,14-6-111,-17 8 0,8-3 0,2 0 0,-4 2 0,0-1 0,-4 1 0,9-3 0,3-1 0,10-4 0,4-2 0,-5 1 0,-12 3 0,-5-4 0,-10 3 0,1 0 0,12 0 0,0 1 0,-10 0 0,-4-8 0,-30 10 0,-45 27 210,-31 8 1,14 2 0,-20 7 0</inkml:trace>
</inkml:ink>
</file>

<file path=ppt/ink/ink8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6:41:25.538"/>
    </inkml:context>
    <inkml:brush xml:id="br0">
      <inkml:brushProperty name="width" value="0.05" units="cm"/>
      <inkml:brushProperty name="height" value="0.05" units="cm"/>
      <inkml:brushProperty name="color" value="#5B2D90"/>
    </inkml:brush>
  </inkml:definitions>
  <inkml:trace contextRef="#ctx0" brushRef="#br0">8 26 24575,'-7'-17'0,"9"8"0,19 28 0,-1 1 0,4 8 0</inkml:trace>
</inkml:ink>
</file>

<file path=ppt/ink/ink8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6:41:26.111"/>
    </inkml:context>
    <inkml:brush xml:id="br0">
      <inkml:brushProperty name="width" value="0.05" units="cm"/>
      <inkml:brushProperty name="height" value="0.05" units="cm"/>
      <inkml:brushProperty name="color" value="#5B2D90"/>
    </inkml:brush>
  </inkml:definitions>
  <inkml:trace contextRef="#ctx0" brushRef="#br0">0 800 24575,'33'-12'0,"13"-16"0,3-4 0,6-1-1492,-4-1 0,-6 1 1492,-21 10 3,8-39-3,-20 31 0,4-29 702,-25 41-702,-1 3 0,-4 3 0,-45 69 0,-4 29 0,35-22 0,29 4 0,11 16 0,10-22 0,43-24 745,18-4 1,9-20-746,-9-54 0,-7-22 0,-20 12 0,0-4-1223,-1 9 1,4-2 0,-10 1 1222,-7-8 0,-10 1 0,0-32-1604,-46 7 1,-8-1 1603,13-1-293,-20 12 1,-5 23 292,12 54 0,-14 36 0,30 24 0,5 8 0,-11 11 1700,20-5 1,20 3-1701,26-29 0,17-4 0,-8-6 0,-18-5 0,1 1 0,20 16 0,9 6 0,-22-14 0,-34-20 0,-12 13 0,-84-40 0,-24-17 0,16 6 0,15 0 0,-1 0 0,1 0 0</inkml:trace>
</inkml:ink>
</file>

<file path=ppt/ink/ink8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6:42:21.818"/>
    </inkml:context>
    <inkml:brush xml:id="br0">
      <inkml:brushProperty name="width" value="0.05" units="cm"/>
      <inkml:brushProperty name="height" value="0.05" units="cm"/>
      <inkml:brushProperty name="color" value="#5B2D90"/>
    </inkml:brush>
  </inkml:definitions>
  <inkml:trace contextRef="#ctx0" brushRef="#br0">11 452 24575,'-11'-1'0,"97"-1"0,-23-1-927,3 1 1,17-2 926,1-3 0,16-3 0,0-1 0,-10 1-2462,-21 3 1,-6 1 0,7-2 2461,8 0 0,11-1 0,3-1 0,-4 1 0,-12 1 633,8-2 1,7 1-634,-26 3 0,15-2 0,10-1 0,8 0 0,3 0 0,0-1 0,-4 1 0,-9 1 0,-11 0-1036,14-2 0,-14 2 0,1-1 0,11 0 1036,-5 1 0,11-1 0,9 0 0,2 0 0,0-1 0,-8 1 0,-10-1 0,-17 0 0,36-11 0,-30 1-212,-19 4 212,-2 0 0,-17-2 4039,-41 6-4039,-47 1 0,-16 5 0,-2 1 0,-11 2 0,0 0 0</inkml:trace>
</inkml:ink>
</file>

<file path=ppt/ink/ink8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6:42:22.207"/>
    </inkml:context>
    <inkml:brush xml:id="br0">
      <inkml:brushProperty name="width" value="0.05" units="cm"/>
      <inkml:brushProperty name="height" value="0.05" units="cm"/>
      <inkml:brushProperty name="color" value="#5B2D90"/>
    </inkml:brush>
  </inkml:definitions>
  <inkml:trace contextRef="#ctx0" brushRef="#br0">1 615 24575,'74'-8'0,"0"1"0,-8 1 0,13-4 0,20-5 0,-9 2-1424,-25 2 1,6 0 1423,2-1 0,20-2 0,10-2 0,3 0 0,-5 1 0,-15 2-2265,10-1 1,-11 2-1,12-2 2265,-21 3 0,11-2 0,6 0 0,2-1 0,-4 1 0,-8 1 0,-12 3 0,3-1 0,-12 3 0,1 0 0,33-3 0,5 0-780,-12 1 0,5-1 0,-5 2 780,-24 2 0,-4 1 0,14-3-403,4-3 1,18-3 0,11-2 0,3-1 0,-3 0 0,-11 2 0,-18 3 402,-8 1 0,-12 2 0,9-2-193,13-2 1,22-2-1,7-2 1,-11 0-1,-26 2 1,-43 4 192,-36 5 2243,-5 1-2243,-39 7 0,-10 6 0,3 0 0,-11 3 0,1-1 0</inkml:trace>
</inkml:ink>
</file>

<file path=ppt/ink/ink8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6:42:22.586"/>
    </inkml:context>
    <inkml:brush xml:id="br0">
      <inkml:brushProperty name="width" value="0.05" units="cm"/>
      <inkml:brushProperty name="height" value="0.05" units="cm"/>
      <inkml:brushProperty name="color" value="#5B2D90"/>
    </inkml:brush>
  </inkml:definitions>
  <inkml:trace contextRef="#ctx0" brushRef="#br0">43 536 24575,'-35'-8'0,"27"-4"0,26 5 0,30-4 0,14 1-769,17-2 769,-20 4 0,22-3 0,17-1 0,9-2 0,3-1 0,-2 2 0,-10 0 0,-16 3-1601,-2-1 0,-12 3 1,1-1-1,12-1 1601,-6 0 0,13-1 0,8-1 0,5-1 0,1 0 0,-3 0 0,-7 2 0,-11 1 0,-15 2-153,26-2 1,-1 1 152,-14 1 0,18-2 0,10-1 0,5 0 0,-3-1 0,-8 2 0,-16 1-1004,6-1 1,-14 2-1,13-2 1004,-9 1 0,16-1 0,8-1 0,0 0 0,-6 0 0,-14 1 0,-22 1 0,25-11-227,-28 8 227,-4-2 4837,-46 11-4837,-1 1 85,-1 5 1,-6-1 0,-1 5 0</inkml:trace>
</inkml:ink>
</file>

<file path=ppt/ink/ink8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6:42:23.127"/>
    </inkml:context>
    <inkml:brush xml:id="br0">
      <inkml:brushProperty name="width" value="0.05" units="cm"/>
      <inkml:brushProperty name="height" value="0.05" units="cm"/>
      <inkml:brushProperty name="color" value="#5B2D90"/>
    </inkml:brush>
  </inkml:definitions>
  <inkml:trace contextRef="#ctx0" brushRef="#br0">0 424 24575,'93'-11'0,"-1"0"0,1 0 0,-10 0 0,8-1 0,2-1 0,-3 0 0,-6 1-3277,14-1 0,-7 0 0,5 0 2904,0-1 1,6-1-1,-4 0 1,-14 2-21,-8 2 1,-8 1 392,-1-1 0,8 0-343,8-2 0,15-3 1,1 1-1,-14 1 343,-3 1 0,-2-1 0,-4 2 0,12-2 0,-3 0 0,-18 2 0,13-7 0,-44-2 3469,-24 9-3469,-70 11 0,-11 13 0,-10 7 0</inkml:trace>
</inkml:ink>
</file>

<file path=ppt/ink/ink8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6:42:23.528"/>
    </inkml:context>
    <inkml:brush xml:id="br0">
      <inkml:brushProperty name="width" value="0.05" units="cm"/>
      <inkml:brushProperty name="height" value="0.05" units="cm"/>
      <inkml:brushProperty name="color" value="#5B2D90"/>
    </inkml:brush>
  </inkml:definitions>
  <inkml:trace contextRef="#ctx0" brushRef="#br0">1 454 24575,'19'-7'0,"5"-2"0,8-1 0,9-1 0,22-2 0,22-4 0,3 0 0,3 2 0,2 0 0,3 0-1906,-18 2 1,1-2 0,1 1 0,0 1 1905,0 1 0,-1 0 0,3 1 0,6-1 0,-3 2 0,9-1 0,3 0 0,-1 0 0,-5 1 0,-11 0-1359,9-1 0,-11 1 0,9-1 1359,7 1 0,14-1 0,4-1 0,-11 0 0,-23-1 427,-16-3 0,-16 2-427,-6 3 0,29-16 0,-77 26 631,-7 1 0,-1 4 0,-5 2 1</inkml:trace>
</inkml:ink>
</file>

<file path=ppt/ink/ink8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6:41:16.479"/>
    </inkml:context>
    <inkml:brush xml:id="br0">
      <inkml:brushProperty name="width" value="0.05" units="cm"/>
      <inkml:brushProperty name="height" value="0.05" units="cm"/>
      <inkml:brushProperty name="color" value="#5B2D90"/>
    </inkml:brush>
  </inkml:definitions>
  <inkml:trace contextRef="#ctx0" brushRef="#br0">0 194 24575,'5'-7'0,"-2"4"0,3 0 0,-5 54 0,-6 20 0,6-18 0,-4 14 0,0 10 0,4 10 0,0-11 0,0-20 0,1 25 0,1-20 0,-3-59 0,0-4 0,2-50 0,2-41 0,1 8 0,1 26 0,0-1-1298,0-25 1,0-11 0,1 17 1297,8 0 0,-4 43 0,20-34 0,-13 40 0,25 56 0,-37 15 0,8 55 0,-21-56 0,3 31 0,4-43 0,4 31 3892,5-54-3892,37 16 0,5 6 0,-22-5 0,22 5 0,-12 4 0,-52 14 0,-37 4 0,-8 0 0,8 5 0,-25-19 0,5-20 0,49-31 0,-20-25 0,39 21 0,8-16 0,11 23 0,0-9 0,45 58 0,8 18 0,-21-26-885,19 21 1,-3-8 884,-36-39-152,61-44 152,-40 8 0,-5 4 0,-4-2 0,-12-8 0,-14 9 0,-1 1 0,8-58 0,-12 62 0,34 68 0,-30 1-557,3 22 1,2-6 556,-5-36 1649,32 11-1649,-5-30 0,4-25 0,0-14 0,3-34 0,-27-12 0,-5-21 0,-5 14 0,-6 34 0,-4 0 0,-3-19 0,-1-9 0,-3 24 0,-2 35 156,-1 7-156,8 30 0,1 79 0,4 4-1852,6-8 0,5 18 1,-1-14 1851,-5-28 0,2-3 0,3 9 0,2 6 0,0-23 0,-2-28 0,52-19 0,-35-12-1513,16-60 1,7-40 0,-12 12 1512,-23 45 0,-4-1 0,14-38 0,4-16 0,-10 15-555,-19 30 0,-4 12 555,3 1 3713,17 77-3713,-13 11 0,0 19 0,5 12 0,5-3 0,3 4 0,-2-12 0,4 8 0,45-8 0,4-28 0,-36-71-455,14-17 0,-6-1 455,-29 17 4433,10-46-4433,-13 52 2107,7-29-2107,-15 67 406,1 5-406,11 46 0,3 8 0,-4-16 97,5 19 1,-1-5-98,-9-37 1110,10 11-1110,-12-32 0,5 2 0,-23-53 0,-1 8 0,-5-15 0</inkml:trace>
</inkml:ink>
</file>

<file path=ppt/ink/ink8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6:41:16.640"/>
    </inkml:context>
    <inkml:brush xml:id="br0">
      <inkml:brushProperty name="width" value="0.05" units="cm"/>
      <inkml:brushProperty name="height" value="0.05" units="cm"/>
      <inkml:brushProperty name="color" value="#5B2D90"/>
    </inkml:brush>
  </inkml:definitions>
  <inkml:trace contextRef="#ctx0" brushRef="#br0">1 1 24575,'50'3'0,"-1"4"0,-18 6 0,2 2 0</inkml:trace>
</inkml:ink>
</file>

<file path=ppt/ink/ink8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6:41:17.422"/>
    </inkml:context>
    <inkml:brush xml:id="br0">
      <inkml:brushProperty name="width" value="0.05" units="cm"/>
      <inkml:brushProperty name="height" value="0.05" units="cm"/>
      <inkml:brushProperty name="color" value="#5B2D90"/>
    </inkml:brush>
  </inkml:definitions>
  <inkml:trace contextRef="#ctx0" brushRef="#br0">123 233 24575,'-47'42'0,"0"0"0,26 26 0,14 0 0,9-1 0,17-14 0,13-7 0,52-28 0,-56-32 0,37 4 0,-72-29 0,-6-1 0,24-39 0,22 15 0,20 89 0,5 4 0,-16-73 0,-4 5 0,4 74 0,1 36 0,-14-9 0,-21-2 0,7-9 0,21-88 0,3-22 0,-7 9-749,8-22 1,-4 8 748,-25 47 0,27 14 0,-14 16 0,33 37 0,3 8 0,-14-11-756,5 8 1,-1-10 755,-16-40 0,26-44 0,18-28 0,-13 7 0,3-3 0,-2 3 0,9-12 0,-26 9 0,-42-3 0,-41 25 0,-5 2 0,14-3-421,-29 92 421,66-1 0,6 11 0,4-3 0,4-22 0,4 1 0,12 14 0,-10-10 0,-13 25 0,-9 1 0,-8-26 0,-14 54 1345,-10-98-1345,-4-9 0,9-2 0,-1-9 0,10 1 0</inkml:trace>
</inkml:ink>
</file>

<file path=ppt/ink/ink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4:30:24.071"/>
    </inkml:context>
    <inkml:brush xml:id="br0">
      <inkml:brushProperty name="width" value="0.05" units="cm"/>
      <inkml:brushProperty name="height" value="0.05" units="cm"/>
      <inkml:brushProperty name="color" value="#004F8B"/>
    </inkml:brush>
  </inkml:definitions>
  <inkml:trace contextRef="#ctx0" brushRef="#br0">0 873 24575,'9'1'0,"3"-2"0,35-14 0,9-6 0,6-3-1390,3 0 0,6-4 1390,-15 5 0,4-3 0,11-5 0,9-3 0,6-3 0,-3 2 0,6-2 0,2-2 0,0 0 176,-18 7 1,2-1-1,-1 0 1,-1-1-1,-2 0-176,10-8 0,0-2 0,-6 2 0,-9 5 0,8-2 0,-20 2 457,-31-15-457,-64 58 0,10-1 0,-8 5 0</inkml:trace>
</inkml:ink>
</file>

<file path=ppt/ink/ink8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6:42:37.180"/>
    </inkml:context>
    <inkml:brush xml:id="br0">
      <inkml:brushProperty name="width" value="0.05" units="cm"/>
      <inkml:brushProperty name="height" value="0.05" units="cm"/>
      <inkml:brushProperty name="color" value="#5B2D90"/>
    </inkml:brush>
  </inkml:definitions>
  <inkml:trace contextRef="#ctx0" brushRef="#br0">0 378 24575,'3'10'0,"4"62"0,-3-32-2428,6 51 2428,-5-47 0,7 17 0,2 3 0,0 0 387,-5-2 1,13-3-388,48-17 0,9-16 0,-9-10 200,12 7 1,16-18-201,-27-35 0,8-23 0,3-10 0,-3-3 0,-9 11 0,4 1 0,-8 3 0,10-7-1009,-5 5 0,12-10 0,5-3 0,-1 0 0,-9 6 0,-14 9 1009,10-11 0,-13 8 0,2-1 0,-14 11 858,-29 25-858,2-5 0,-13 15 0,-45 46 0,5-8 0,-5 6 0,0 0 0</inkml:trace>
</inkml:ink>
</file>

<file path=ppt/ink/ink8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6:42:37.660"/>
    </inkml:context>
    <inkml:brush xml:id="br0">
      <inkml:brushProperty name="width" value="0.05" units="cm"/>
      <inkml:brushProperty name="height" value="0.05" units="cm"/>
      <inkml:brushProperty name="color" value="#5B2D90"/>
    </inkml:brush>
  </inkml:definitions>
  <inkml:trace contextRef="#ctx0" brushRef="#br0">4 517 24575,'-2'-14'0,"1"2"0,14 34 0,-5-5 0,14 47 0,2 10 0,-6-14-1418,2 9 1,-1-3 1417,-7-20 0,0 0 670,22 45-670,14-51 0,11-8 0,4-4 0,12-17 0,-1-27 0,16-19 0,5-9 0,-2-3 0,-13 6-481,-6 2 0,-8 0 0,9-8 481,-6 3 0,12-9 0,8-6 0,0-2 0,-3 2 0,-10 7 0,-14 10-2526,10-8 0,-6 4 2526,-4 5 0,6-6 0,1 0 0,-7 5-539,16-13 0,-14 9 539,-13 10 0,7-7 0,-19 17 0,-67 58 0,-16 13 0,8-8 0,-7 9 0,0 0 0</inkml:trace>
</inkml:ink>
</file>

<file path=ppt/ink/ink8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6:42:38.792"/>
    </inkml:context>
    <inkml:brush xml:id="br0">
      <inkml:brushProperty name="width" value="0.05" units="cm"/>
      <inkml:brushProperty name="height" value="0.05" units="cm"/>
      <inkml:brushProperty name="color" value="#5B2D90"/>
    </inkml:brush>
  </inkml:definitions>
  <inkml:trace contextRef="#ctx0" brushRef="#br0">1 436 24575,'4'0'0,"3"5"0,-4-2 0,3 4 0,10 37 0,-8-19 0,10 33 0,-10-29 0,12 41 0,3 7 0,-2-10 0,21 20 0,5-12 0,-13-53 0,39-5 0,-30-34 0,9-11 0,22-13 0,10-7 0,1-2 0,-11 7 0,7-6 0,-5 3 0,7-4-1147,-5 4 1,9-5 0,2-1 0,-3 1 0,-11 5 1146,3-4 0,-8 4 0,-10 6 0,-17 12 0,-1 1-250,14-10 0,6-5 1,-10 7-1,-1 1 1,-4 1-1,0 1 1</inkml:trace>
</inkml:ink>
</file>

<file path=ppt/ink/ink8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6:42:39.327"/>
    </inkml:context>
    <inkml:brush xml:id="br0">
      <inkml:brushProperty name="width" value="0.05" units="cm"/>
      <inkml:brushProperty name="height" value="0.05" units="cm"/>
      <inkml:brushProperty name="color" value="#5B2D90"/>
    </inkml:brush>
  </inkml:definitions>
  <inkml:trace contextRef="#ctx0" brushRef="#br0">1 380 24575,'4'78'0,"1"-8"0,0-13 0,2 0 0,8 19 0,-6-16 0,2-5 0,9-7 0,9-25 0,-2-8 0,29-22 0,34-18 0,15-10 0,-1-3 0,-19 7 0,-15 4 0,-9 0 0,13-7-424,-2 1 0,14-9 0,11-5 0,4-2 0,0-2 0,-6 2 0,-11 4 0,-15 7 0,-1-5 0,-14 5 0,5-4 0,16-12 0,0-1 0,0 1 0,0 0 0</inkml:trace>
</inkml:ink>
</file>

<file path=ppt/ink/ink8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6:45:10.951"/>
    </inkml:context>
    <inkml:brush xml:id="br0">
      <inkml:brushProperty name="width" value="0.05" units="cm"/>
      <inkml:brushProperty name="height" value="0.05" units="cm"/>
      <inkml:brushProperty name="color" value="#5B2D90"/>
    </inkml:brush>
  </inkml:definitions>
  <inkml:trace contextRef="#ctx0" brushRef="#br0">0 896 24575,'94'-16'0,"-1"-1"0,0 0 0,-5 1 0,-2 1 0,-9 1-535,-19 3 1,8-2 534,-3 0 0,20-5 0,15-3 0,8-3 0,6 0 0,-1-1 0,-5 1 0,-11 3 0,-14 3-1964,3-2 1,-14 4-1,1 0 1,13-3 1963,-4 1 0,14-3 0,9-2 0,6-2 0,0 1 0,-3 0 0,-9 1 0,-12 2 0,-18 4 0,18-8 0,-9-1 444,-1-2 0,11-5 0,-1 0 1,-14 3-445,-11 2 0,-3 1 0,24-7 0,8-3 0,-49 17 0,-105 32 0</inkml:trace>
</inkml:ink>
</file>

<file path=ppt/ink/ink8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6:45:11.366"/>
    </inkml:context>
    <inkml:brush xml:id="br0">
      <inkml:brushProperty name="width" value="0.05" units="cm"/>
      <inkml:brushProperty name="height" value="0.05" units="cm"/>
      <inkml:brushProperty name="color" value="#5B2D90"/>
    </inkml:brush>
  </inkml:definitions>
  <inkml:trace contextRef="#ctx0" brushRef="#br0">1 707 24575,'73'-19'0,"0"0"0,0 0 0,0 0 0,18-4 0,-1-1 0,-12 4-3806,-16 6 1,-6 1 3805,4-1 0,5-1 0,-7 2 0,5-1 0,12-1-681,4 1 1,16-2 0,8 0-1,2-1 1,-5 1 0,-11 2 680,-7 0 0,-9 1 0,0 1 0,10-2 0,-4 2 0,7-1 0,5 0 0,4-1 0,-1 0 0,-3 1 0,-5 0-306,14-3 1,-1 0 0,-4 0 0,-6 1 0,-7 2 305,-2 1 0,-9 1 0,7-2-422,21-3 1,15-3-1,-11 1 1,-38 5 421,-43 6 1457,5-12-1457,-12 13 871,5-11 0,-9 17 0,0 0 0</inkml:trace>
</inkml:ink>
</file>

<file path=ppt/ink/ink8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6:45:11.730"/>
    </inkml:context>
    <inkml:brush xml:id="br0">
      <inkml:brushProperty name="width" value="0.05" units="cm"/>
      <inkml:brushProperty name="height" value="0.05" units="cm"/>
      <inkml:brushProperty name="color" value="#5B2D90"/>
    </inkml:brush>
  </inkml:definitions>
  <inkml:trace contextRef="#ctx0" brushRef="#br0">43 397 24575,'95'17'0,"-51"-11"0,44 1 0,-68-13 0,0-2 0,2-13 0,-6 2 0,1-10 0,-62-47 0,-20-3 0,29 32 0,-28-35 0,-3 22 0,27 86 0,21-7 0,-9 20 0</inkml:trace>
</inkml:ink>
</file>

<file path=ppt/ink/ink8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6:45:12.068"/>
    </inkml:context>
    <inkml:brush xml:id="br0">
      <inkml:brushProperty name="width" value="0.05" units="cm"/>
      <inkml:brushProperty name="height" value="0.05" units="cm"/>
      <inkml:brushProperty name="color" value="#5B2D90"/>
    </inkml:brush>
  </inkml:definitions>
  <inkml:trace contextRef="#ctx0" brushRef="#br0">0 415 24575,'21'-32'0,"4"2"-2458,38 7 0,38 0 1,7 2-1,-19 3 1713,-17 1 0,1 0 352,-1 2 0,16-4 1,3-1-1,-6 2 0,-19 6 393,31-2 506,-23 2 0,11-3 0,-7 1-506,-12 2 0,0-1 0,10-2 0,7-2 0,-17 3 0,-13 0 0,-24 5 0,-55 21 0,4-2 0,-21 12 0</inkml:trace>
</inkml:ink>
</file>

<file path=ppt/ink/ink8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6:45:12.315"/>
    </inkml:context>
    <inkml:brush xml:id="br0">
      <inkml:brushProperty name="width" value="0.05" units="cm"/>
      <inkml:brushProperty name="height" value="0.05" units="cm"/>
      <inkml:brushProperty name="color" value="#5B2D90"/>
    </inkml:brush>
  </inkml:definitions>
  <inkml:trace contextRef="#ctx0" brushRef="#br0">0 771 24575,'87'-26'0,"0"0"0,-1 0 0,1 1 0,0-1 0,0 0 0,-1 0 0,6 0 0,6-3 0,3 0 0,0 0 0,-3 0 0,-6 3 0,-11 3 0,-13 4-3745,24-6 0,-7 2 3745,-9 2 0,8-1 0,4-1 0,-1-1-1037,4-2 0,3-1 0,-5 2 0,-14 3 1037,-9 4 0,-2 0 0,11-4 0,15-4 0,-8 2 0,-29 8 516,-33 9 1,-7 1-1,-3 2 1</inkml:trace>
</inkml:ink>
</file>

<file path=ppt/ink/ink8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6:42:53.812"/>
    </inkml:context>
    <inkml:brush xml:id="br0">
      <inkml:brushProperty name="width" value="0.05" units="cm"/>
      <inkml:brushProperty name="height" value="0.05" units="cm"/>
      <inkml:brushProperty name="color" value="#5B2D90"/>
    </inkml:brush>
  </inkml:definitions>
  <inkml:trace contextRef="#ctx0" brushRef="#br0">74 108 24575,'0'-4'0,"0"1"0,-1 2 0,-3-4 0,1 2 0,-2-2 0,3-1 0,1 4 0,-1-3 0,1 4 0,0 1 0,3-2 0,-1 2 0,2-3 0,-3 2 0,0-1 0,0 0 0,0 0 0,0 1 0,-2-8 0,1 4 0,-1-5 0,2 7 0,-1 1 0,1 0 0,0 1 0,-1-4 0,1 3 0,-1-3 0,-1-1 0,1 4 0,-1-4 0,1 5 0,0 1 0,0 3 0,1-1 0,0 3 0,0 3 0,0-3 0,0 5 0,0-4 0,1 18 0,-1-16 0,2 14 0,-2-19 0,0-3 0,0 3 0,0 0 0,0 21 0,-1-10 0,0 17 0,-7 26 0,-2 4 0,2 9 0,-1 25 0,1-2 0,6-37 0,4 17 0,-2-67 0,2 0 0,-1-4 0,3 0 0,-1-6 0,29-32 0,10-9 0,-11 8 0,12-10 0,0-1 0</inkml:trace>
</inkml:ink>
</file>

<file path=ppt/ink/ink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4:30:25.546"/>
    </inkml:context>
    <inkml:brush xml:id="br0">
      <inkml:brushProperty name="width" value="0.05" units="cm"/>
      <inkml:brushProperty name="height" value="0.05" units="cm"/>
      <inkml:brushProperty name="color" value="#004F8B"/>
    </inkml:brush>
  </inkml:definitions>
  <inkml:trace contextRef="#ctx0" brushRef="#br0">157 12 24575,'-1'-5'0,"-1"1"0,1 1 0,-13 37 0,5-14 0,-10 31 0,6-23 0,-8 24 0,-1 1 0,6-13 0,-21 52 0,35-85 0,9-18 0,5-16 0,11-30 0,-3 8 0,0-1 0,16-26 0,10-1 0,12 54 0,7 27 0,-15 7 0,1 2 0,29 11 0,-13-2 0,-24-8 0,-10-4 0,-18-4 0,0 1 0</inkml:trace>
</inkml:ink>
</file>

<file path=ppt/ink/ink8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6:42:54.513"/>
    </inkml:context>
    <inkml:brush xml:id="br0">
      <inkml:brushProperty name="width" value="0.05" units="cm"/>
      <inkml:brushProperty name="height" value="0.05" units="cm"/>
      <inkml:brushProperty name="color" value="#5B2D90"/>
    </inkml:brush>
  </inkml:definitions>
  <inkml:trace contextRef="#ctx0" brushRef="#br0">157 24 24575,'-1'-8'0,"-1"1"0,-2 1 0,2 4 0,-7 6 0,2 8 0,-13 32 0,-2 7 0,4-9 0,-9 36 0,3 0 0,17-40 0,-7 40 0,58-28 0,-20-31 0,36 19 0,-30-37 0,2-2 0</inkml:trace>
</inkml:ink>
</file>

<file path=ppt/ink/ink8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6:42:54.694"/>
    </inkml:context>
    <inkml:brush xml:id="br0">
      <inkml:brushProperty name="width" value="0.05" units="cm"/>
      <inkml:brushProperty name="height" value="0.05" units="cm"/>
      <inkml:brushProperty name="color" value="#5B2D90"/>
    </inkml:brush>
  </inkml:definitions>
  <inkml:trace contextRef="#ctx0" brushRef="#br0">1 87 24575,'14'-5'0,"2"1"0,1 2 0,41-10 0,8-3 0,-12 0 0,13-2 0,0 0 0</inkml:trace>
</inkml:ink>
</file>

<file path=ppt/ink/ink8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6:42:54.914"/>
    </inkml:context>
    <inkml:brush xml:id="br0">
      <inkml:brushProperty name="width" value="0.05" units="cm"/>
      <inkml:brushProperty name="height" value="0.05" units="cm"/>
      <inkml:brushProperty name="color" value="#5B2D90"/>
    </inkml:brush>
  </inkml:definitions>
  <inkml:trace contextRef="#ctx0" brushRef="#br0">0 0 24575,'8'97'0,"0"-1"0,-6-19 0,14 5 0,0 0 0</inkml:trace>
</inkml:ink>
</file>

<file path=ppt/ink/ink8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6:42:55.397"/>
    </inkml:context>
    <inkml:brush xml:id="br0">
      <inkml:brushProperty name="width" value="0.05" units="cm"/>
      <inkml:brushProperty name="height" value="0.05" units="cm"/>
      <inkml:brushProperty name="color" value="#5B2D90"/>
    </inkml:brush>
  </inkml:definitions>
  <inkml:trace contextRef="#ctx0" brushRef="#br0">84 5 24575,'65'-2'0,"1"0"0,-8 9 0,-9 52 0,-15 12 0,-39-16 0,-41 33 0,-13-8 0,8-48 0,-8 3 0,1-4 0,24-17 0,-8 4 0,41-16 0,63-8 0,28-7 0,-24 1 0,3-1 0,12-2 0,-17 1 0,-19 0 0,14-8 0,-50 16 0,5-12 0,-8 9 0,4-10 0</inkml:trace>
</inkml:ink>
</file>

<file path=ppt/ink/ink8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6:42:56.297"/>
    </inkml:context>
    <inkml:brush xml:id="br0">
      <inkml:brushProperty name="width" value="0.05" units="cm"/>
      <inkml:brushProperty name="height" value="0.05" units="cm"/>
      <inkml:brushProperty name="color" value="#5B2D90"/>
    </inkml:brush>
  </inkml:definitions>
  <inkml:trace contextRef="#ctx0" brushRef="#br0">4256 492 24575,'-45'-43'0,"18"19"0,-31-23-1717,23 28 1717,-5-2 0,-46-13 0,-7-1 0,4 1 0,29 12 0,-9-3 0,5 3 0,-1 3 0,-3 3-2489,-15-1 1,-12 0 0,6 1 2488,-2-2 0,-4 0 0,12 7 0,-10 0 0,2 1 0,16 4 330,19 3 1,4 2-331,-10-1 0,-8 2 0,-12 3-566,7 5 0,-14 3 0,-9 4 0,-3 1 0,2 0 0,7-1 1,13-3 565,-13 0 0,12-1 0,-12 2-345,13-1 1,-16 3 0,-8 2-1,1 0 1,6-1 0,14-1 0,23-3 344,-22 9 1802,6 1-1802,2 0 0,4 2 115,11-1 1,-2 2-116,13-7 0,0 10 855,-5 29 0,-5 22 0,4 9 0,15-4-855,20 0 0,14 0 0,-4 3 55,-14-4 0,-7 4 0,4-1 0,15-8-55,22-5 0,11-6 0,1-12 0,9 3-67,8-5 1,11 9 0,-1-6 66,-5-7 0,11-1-534,5-6 1,18 8 0,11 3 0,1-1 0,-5-5-1,-16-9 534,20 5 0,-1-6 0,-17-8 0,13 5 0,3-1 0,-7-4 0,-18-9 0,27-2-38,-28-9 0,15 1 0,6-1 0,2-4 38,-4-4 0,3-5 0,3-1 0,-1 1 0,-1 1-38,12 5 0,-2 1 0,0 0 1,0-4 37,4-6 0,3-3 0,-8-2 0,-18 0 0,-27 1 0,-2-3-435,15-8 0,14-6 0,2-1 0,-12 4 435,1 0 0,-1-1 960,19-5 1,10-5 0,-5-6-961,-10-8 0,-5-5 0,-10 6-865,-17 14 0,-1-2 865,18-8 0,7-8 0,-7-11 335,-24-3 1,-5-10 0,-6-2 0,-5 10-336,-1-4 0,-3-1 0,9 4 0,7-9 0,-7-3 0,-23 6 0,-35 2 0,-23 2 0,-8 5 0,10 11 0,7 8 0,-3 3 0,-7-9 0,-11-10 0,0 4 0,9 19-1123,-30 13 1123,-4 6 0,-5 3 0,-3 6 0,-2 3 0</inkml:trace>
</inkml:ink>
</file>

<file path=ppt/ink/ink8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6:42:57.036"/>
    </inkml:context>
    <inkml:brush xml:id="br0">
      <inkml:brushProperty name="width" value="0.05" units="cm"/>
      <inkml:brushProperty name="height" value="0.05" units="cm"/>
      <inkml:brushProperty name="color" value="#5B2D90"/>
    </inkml:brush>
  </inkml:definitions>
  <inkml:trace contextRef="#ctx0" brushRef="#br0">1 1 24575,'20'39'0,"-8"-16"0,11 25 0,-12-23 0,-1 0 0,24 35 0,5 3 0,-10-21 0,9 14 0,0 0 0</inkml:trace>
</inkml:ink>
</file>

<file path=ppt/ink/ink8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6:42:57.484"/>
    </inkml:context>
    <inkml:brush xml:id="br0">
      <inkml:brushProperty name="width" value="0.05" units="cm"/>
      <inkml:brushProperty name="height" value="0.05" units="cm"/>
      <inkml:brushProperty name="color" value="#5B2D90"/>
    </inkml:brush>
  </inkml:definitions>
  <inkml:trace contextRef="#ctx0" brushRef="#br0">178 75 24575,'60'-21'0,"1"0"0,28-12 0,-45 65 0,-36-15 0,3 20 0,-27-13 0,-46 36 0,30-26 0,-33 26 0,52-47 0,-2 7 0,39 29 0,8 7 0,-24 0 0,24 0 0,-8-4 0,-34-25 0,-4-18 0,-52 9 0,0-12 0,-32 1 0,32-14 0,18-3 0</inkml:trace>
</inkml:ink>
</file>

<file path=ppt/ink/ink8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6:42:58.149"/>
    </inkml:context>
    <inkml:brush xml:id="br0">
      <inkml:brushProperty name="width" value="0.05" units="cm"/>
      <inkml:brushProperty name="height" value="0.05" units="cm"/>
      <inkml:brushProperty name="color" value="#5B2D90"/>
    </inkml:brush>
  </inkml:definitions>
  <inkml:trace contextRef="#ctx0" brushRef="#br0">2408 197 24575,'-53'-29'0,"0"-1"0,-18-8 0,27 19 0,-6 3 0,-38 2 0,-1 6 0,-9-2-3768,-1 2 0,0 2 3768,9 6 0,-3 2-1031,15 3 0,-20 2 0,-2 2 1,14-1 1030,7 0 0,-1 0 0,-7 0 0,-16-1 0,-1 6 0,11 9 336,5 17 0,8 10 0,8 1-336,-4 5 0,7 11-814,19 4 0,-1 15 0,7 1 0,14-10 814,17-3 0,14-3 0,5 0 0,5 4 0,8-8 847,11-2 1,17-5-848,12-10 0,19 4 0,8 0 0,-1-1 0,-12-5 1182,-10 4 0,-7-4 0,16-3-1182,-5-16 0,15 2 0,11-1 0,6-1 0,-1-3 0,-5-3 0,-11-6 0,-15-6-1531,21-10 0,-6-9 1531,8 4 0,16-2 0,-3-2 0,-22-1 0,-23-2 0,-10-2 1714,4-1 0,2-2-1714,16-4 0,9-13-673,-21-7 1,9-14-1,5-9 1,0-3 0,-5 5-1,-8 10 673,3 2 0,-7 7 0,4-9 41,10-9 1,12-11-1,-1-4 1,-16 0 0,-29 8-42,-49-31 0,-26 12 0,23 38 0,-5 1 326,-15-21 1,-10-8 0,0 14-327,12 26 0,-12 9 0,-17 4 0,-23 1 0,-14 1 0,-3 2 0,7 2 0,16 4 0,10 1 0,10 5 0,-11-1 0,-15 0 0,0 1 0,1-1 0,-1 0 0,0 1 0,0-1 0</inkml:trace>
</inkml:ink>
</file>

<file path=ppt/ink/ink8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6:42:58.677"/>
    </inkml:context>
    <inkml:brush xml:id="br0">
      <inkml:brushProperty name="width" value="0.05" units="cm"/>
      <inkml:brushProperty name="height" value="0.05" units="cm"/>
      <inkml:brushProperty name="color" value="#5B2D90"/>
    </inkml:brush>
  </inkml:definitions>
  <inkml:trace contextRef="#ctx0" brushRef="#br0">8 441 24575,'-5'0'0,"2"-1"0,64-11 0,-20 4-3116,54-10 3116,-34 6-1435,8-2 1435,4-1-656,-15 0 1,23-5 0,15-5 0,6-1 0,-2 0 0,-9 3 0,-18 4 655,22-5 0,-1 1-627,-7 0 1,22-5 0,10-3 0,-7 2 0,-20 6 0,-37 8 626,-30 9 653,-8 1-653,-43 6 0,2 2 0,-35 5 0</inkml:trace>
</inkml:ink>
</file>

<file path=ppt/ink/ink8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6:42:58.936"/>
    </inkml:context>
    <inkml:brush xml:id="br0">
      <inkml:brushProperty name="width" value="0.05" units="cm"/>
      <inkml:brushProperty name="height" value="0.05" units="cm"/>
      <inkml:brushProperty name="color" value="#5B2D90"/>
    </inkml:brush>
  </inkml:definitions>
  <inkml:trace contextRef="#ctx0" brushRef="#br0">0 235 24575,'90'-8'0,"1"1"0,-1-1 0,0 0 0,0 0 0,0 0 0,9-1 0,2 1 0,-4-1 0,-9 1 0,-16 1 0,-8 1 0,-4-2 0,32-3 0,13-4 0,-10 3-4662,-24 2 1,-1 1 4661,16-3 0,8-1 0,-16 1 0,0 0 2504,-19 0-2504,-54 4 363,-14 2 1,-61 7 0,17 2 0</inkml:trace>
</inkml:ink>
</file>

<file path=ppt/ink/ink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4:30:25.876"/>
    </inkml:context>
    <inkml:brush xml:id="br0">
      <inkml:brushProperty name="width" value="0.05" units="cm"/>
      <inkml:brushProperty name="height" value="0.05" units="cm"/>
      <inkml:brushProperty name="color" value="#004F8B"/>
    </inkml:brush>
  </inkml:definitions>
  <inkml:trace contextRef="#ctx0" brushRef="#br0">13 36 24575,'-7'-11'0,"1"2"0,6-3 0,5 9 0,16 5 0,-2 7 0,46 41 0,5 8 0,-18-14-261,16 12 0,-4 2 261,-29-16 0,15 21 0,-7-5 0,-8-7 0,-24-30 0,-22-44 0,2 5 0,-5-19 0</inkml:trace>
</inkml:ink>
</file>

<file path=ppt/ink/ink8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6:42:59.110"/>
    </inkml:context>
    <inkml:brush xml:id="br0">
      <inkml:brushProperty name="width" value="0.05" units="cm"/>
      <inkml:brushProperty name="height" value="0.05" units="cm"/>
      <inkml:brushProperty name="color" value="#5B2D90"/>
    </inkml:brush>
  </inkml:definitions>
  <inkml:trace contextRef="#ctx0" brushRef="#br0">1 153 24575,'85'-11'0,"0"-1"0,0 1 0,0-1 0,0 1 0,0-1 0,7 0 0,3-1 0,-4 1 0,-9 0 0,-16 1 0,-16-1 0,1 1 0</inkml:trace>
</inkml:ink>
</file>

<file path=ppt/ink/ink8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6:43:03.727"/>
    </inkml:context>
    <inkml:brush xml:id="br0">
      <inkml:brushProperty name="width" value="0.05" units="cm"/>
      <inkml:brushProperty name="height" value="0.05" units="cm"/>
      <inkml:brushProperty name="color" value="#5B2D90"/>
    </inkml:brush>
  </inkml:definitions>
  <inkml:trace contextRef="#ctx0" brushRef="#br0">107 30 24575,'12'-11'0,"0"-1"0,-8 9 0,0 0 0,-5 5 0,-14 26 0,-32 48 0,19-26 0,-19 25 0</inkml:trace>
</inkml:ink>
</file>

<file path=ppt/ink/ink8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6:43:04.082"/>
    </inkml:context>
    <inkml:brush xml:id="br0">
      <inkml:brushProperty name="width" value="0.05" units="cm"/>
      <inkml:brushProperty name="height" value="0.05" units="cm"/>
      <inkml:brushProperty name="color" value="#5B2D90"/>
    </inkml:brush>
  </inkml:definitions>
  <inkml:trace contextRef="#ctx0" brushRef="#br0">1 44 24575,'38'-7'0,"-1"1"0,-8 3 0,27-1 0,6 0 0,2-1-578,2 1 0,-2 0 1,-10 1-1,0 0 1</inkml:trace>
</inkml:ink>
</file>

<file path=ppt/ink/ink8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6:43:04.495"/>
    </inkml:context>
    <inkml:brush xml:id="br0">
      <inkml:brushProperty name="width" value="0.05" units="cm"/>
      <inkml:brushProperty name="height" value="0.05" units="cm"/>
      <inkml:brushProperty name="color" value="#5B2D90"/>
    </inkml:brush>
  </inkml:definitions>
  <inkml:trace contextRef="#ctx0" brushRef="#br0">72 0 24575,'-6'3'0,"0"1"0,0 2 0,-15 28 0,10-14 0,-11 20 0</inkml:trace>
</inkml:ink>
</file>

<file path=ppt/ink/ink8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6:43:04.771"/>
    </inkml:context>
    <inkml:brush xml:id="br0">
      <inkml:brushProperty name="width" value="0.05" units="cm"/>
      <inkml:brushProperty name="height" value="0.05" units="cm"/>
      <inkml:brushProperty name="color" value="#5B2D90"/>
    </inkml:brush>
  </inkml:definitions>
  <inkml:trace contextRef="#ctx0" brushRef="#br0">1 17 24575,'0'-4'0,"3"0"0,13 4 0,40 0 0,10 0 0,0-1-2045,11 1 1,0-1 2044,-8-1 0,5-1 0,0 1 0</inkml:trace>
</inkml:ink>
</file>

<file path=ppt/ink/ink8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6:42:09.740"/>
    </inkml:context>
    <inkml:brush xml:id="br0">
      <inkml:brushProperty name="width" value="0.05" units="cm"/>
      <inkml:brushProperty name="height" value="0.05" units="cm"/>
      <inkml:brushProperty name="color" value="#5B2D90"/>
    </inkml:brush>
  </inkml:definitions>
  <inkml:trace contextRef="#ctx0" brushRef="#br0">8 15 24575,'-2'-5'0,"0"0"0,-1 2 0,3 2 0,24 23 0,24 26 0,5 7 0,14 7-1497,-7-2 0,-4-4 1497,-16-20-515,13 8 1,5 4 514,14 8 0,-16-10 0,-1-3 0,6-1 0,18 3 0,-38-23 0,3-22 0,-55-21 0,-13-23 0</inkml:trace>
</inkml:ink>
</file>

<file path=ppt/ink/ink8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6:42:10.011"/>
    </inkml:context>
    <inkml:brush xml:id="br0">
      <inkml:brushProperty name="width" value="0.05" units="cm"/>
      <inkml:brushProperty name="height" value="0.05" units="cm"/>
      <inkml:brushProperty name="color" value="#5B2D90"/>
    </inkml:brush>
  </inkml:definitions>
  <inkml:trace contextRef="#ctx0" brushRef="#br0">493 0 24575,'-12'19'0,"2"2"0,1 25 0,2 6 0,-4 3 0,-16 26 0,-11 23 0,5-17 0,-6 0-2305,8-19 1,-6 9 0,7-16 2304,2-18 675,-9 10 0,0 1-675,-1 2 615,-1-4 0,10-4-615,32-24 0,2-16 0,21-12 0</inkml:trace>
</inkml:ink>
</file>

<file path=ppt/ink/ink8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6:42:10.282"/>
    </inkml:context>
    <inkml:brush xml:id="br0">
      <inkml:brushProperty name="width" value="0.05" units="cm"/>
      <inkml:brushProperty name="height" value="0.05" units="cm"/>
      <inkml:brushProperty name="color" value="#5B2D90"/>
    </inkml:brush>
  </inkml:definitions>
  <inkml:trace contextRef="#ctx0" brushRef="#br0">0 1 24575,'47'86'0,"-30"-54"0,10 30 0,-3 3-1880,-16-19 1880,-1 1 0,-3 14 0,0 5 0,4 9 0,-4-12 0,-1-5 0,5-16 0,-1-18 0</inkml:trace>
</inkml:ink>
</file>

<file path=ppt/ink/ink8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6:42:10.663"/>
    </inkml:context>
    <inkml:brush xml:id="br0">
      <inkml:brushProperty name="width" value="0.05" units="cm"/>
      <inkml:brushProperty name="height" value="0.05" units="cm"/>
      <inkml:brushProperty name="color" value="#5B2D90"/>
    </inkml:brush>
  </inkml:definitions>
  <inkml:trace contextRef="#ctx0" brushRef="#br0">32 3 24575,'-13'-3'0,"17"63"0,20 50 0,1-18 0,5-15 0,-8 11 0,4 20 0,10-29 0,54-36 0,-45-23-672,36 17 672,-62-27 0,-3 0 166,-3-1-166,-4-1 0,-2 1 0,-8 3 0,-46 2 0,-36-2 0,14-6 0,12-5 0,-11 5 0,-15 2 0,31-15 0,46-26 0</inkml:trace>
</inkml:ink>
</file>

<file path=ppt/ink/ink8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6:42:10.914"/>
    </inkml:context>
    <inkml:brush xml:id="br0">
      <inkml:brushProperty name="width" value="0.05" units="cm"/>
      <inkml:brushProperty name="height" value="0.05" units="cm"/>
      <inkml:brushProperty name="color" value="#5B2D90"/>
    </inkml:brush>
  </inkml:definitions>
  <inkml:trace contextRef="#ctx0" brushRef="#br0">0 281 24575,'84'-36'0,"0"-1"0,-1 1 0,9-1 0,0 0 0,-12 9-2428,-23 14 0,-5 3 2428,9-3 0,-9 1 1475,-18 3-1475,-27 8 0,8-3 0,-26 9 0</inkml:trace>
</inkml:ink>
</file>

<file path=ppt/ink/ink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4:31:23.068"/>
    </inkml:context>
    <inkml:brush xml:id="br0">
      <inkml:brushProperty name="width" value="0.05" units="cm"/>
      <inkml:brushProperty name="height" value="0.05" units="cm"/>
      <inkml:brushProperty name="color" value="#004F8B"/>
    </inkml:brush>
  </inkml:definitions>
  <inkml:trace contextRef="#ctx0" brushRef="#br0">306 413 24575,'6'-9'0,"0"0"0,19-54 0,-16 23 0,11-30 0,-48-19 0,13 58 0,-23-42 0,14 57 0,-37 4 0,0 15 0,-32 29 0,49 9 0,37 25 0,39-27 0,23-4 0,26-5 0,1-3 0,-20-3 0,12 2 0,-9 3 0,-45-1 0,-2 18 0,-16 28 0,-16 4 0,-12-26 0,-5-3 0,-6 1 0,-12-9 0,-7-14 0,-27-48 0,3 26 0,18-46 0,55 25 0,2 0 0,2-1 0,21-29 0,7-5 0,-6 14 0,6-11 0,7-2 0,45-2 0,-34 25 0,28-17 0,2 1 0,-21 15 0,-5 2 0,-1 0 0</inkml:trace>
</inkml:ink>
</file>

<file path=ppt/ink/ink8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6:42:11.669"/>
    </inkml:context>
    <inkml:brush xml:id="br0">
      <inkml:brushProperty name="width" value="0.05" units="cm"/>
      <inkml:brushProperty name="height" value="0.05" units="cm"/>
      <inkml:brushProperty name="color" value="#5B2D90"/>
    </inkml:brush>
  </inkml:definitions>
  <inkml:trace contextRef="#ctx0" brushRef="#br0">0 208 24575,'27'-74'0,"-2"12"0,61 26 0,2 24 0,-30-1 0,1 3-2088,32 15 2088,-38 3 0,16 11 0,0 4 0,-13 0 0,1 1 0,1 0 0</inkml:trace>
</inkml:ink>
</file>

<file path=ppt/ink/ink8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6:42:11.846"/>
    </inkml:context>
    <inkml:brush xml:id="br0">
      <inkml:brushProperty name="width" value="0.05" units="cm"/>
      <inkml:brushProperty name="height" value="0.05" units="cm"/>
      <inkml:brushProperty name="color" value="#5B2D90"/>
    </inkml:brush>
  </inkml:definitions>
  <inkml:trace contextRef="#ctx0" brushRef="#br0">1 132 24575,'59'-2'0,"1"0"0,-4 5 0,16-13 0,14-5-1093,1 1 1,9 0 0,-11 1 0,-21 3-1,2 0 1,29-5 0,0 1 0,0-1-1</inkml:trace>
</inkml:ink>
</file>

<file path=ppt/ink/ink8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6:42:12.434"/>
    </inkml:context>
    <inkml:brush xml:id="br0">
      <inkml:brushProperty name="width" value="0.05" units="cm"/>
      <inkml:brushProperty name="height" value="0.05" units="cm"/>
      <inkml:brushProperty name="color" value="#5B2D90"/>
    </inkml:brush>
  </inkml:definitions>
  <inkml:trace contextRef="#ctx0" brushRef="#br0">0 1 24575,'3'58'0,"-1"0"0,2 9 0,-1 12 0,2 2 0,0 7 0,0-14 0,2 24 0,0 11 0,-1-3 0,0-17 0,-1-16 0,-2-10 0,2 12 0,-1 6 0,2 18 0,0 7 0,-1-4 0,-1-13 0,-1-25 0,-5 12 0,-2 12 0</inkml:trace>
</inkml:ink>
</file>

<file path=ppt/ink/ink8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6:42:13.527"/>
    </inkml:context>
    <inkml:brush xml:id="br0">
      <inkml:brushProperty name="width" value="0.05" units="cm"/>
      <inkml:brushProperty name="height" value="0.05" units="cm"/>
      <inkml:brushProperty name="color" value="#5B2D90"/>
    </inkml:brush>
  </inkml:definitions>
  <inkml:trace contextRef="#ctx0" brushRef="#br0">532 531 24575,'64'-24'0,"0"-1"0,0 1 0,-7-6 0,1 6 0,41 16 0,-2 10-6495,-1 0 6495,-50-1 0,9 0 0,28 0 0,22 1 0,3 0 0,-13-1 0,-2 0 0,10-1 0,-31-1 0,18 0 0,12-1 0,8 0 0,2 0 0,0-1 0,-7 1 0,-11-1 0,-14 1-1427,18-1 1,-17-1-1,14 0 1427,-22 1 0,9-1 0,6 1 0,4-1 0,3-1 0,0 1 0,-3-1 0,-4 1 0,3-2 0,0 1 0,0-1 0,-2 0 0,-2 1 0,-1-1 0,-3 1 0,9-1 0,-7 1 0,-1 0 0,6-1 0,12 1 0,-22 0 0,10 0 0,6 0 0,5 0 0,3-1 0,0 1 0,0-1 0,-3 1 0,-4 0 0,-8 0 0,-8 1 0,18-1 0,-12 1 0,-6 1 0,6-2 0,14 0 0,-17-1 0,11 0 0,8-1 0,5 0 0,4-1 0,0 0 0,-1 0 0,-6 0 0,-6 1 0,-10 1 0,-11 0-471,14-1 1,-16 1-1,-3 0 1,11-1 470,10-2 0,16-1 0,5-1 0,-6-1 0,-17 2 0,-29 2 0,-8-2 0,35-12 0,-52 13 0,0 45 0,-9 12 0,-22-2 821,-4 10 1,2 16-822,6-1 0,5 11 0,0 2 0,-1-11 0,0 4 0,0 1 0,-1-2 0,3 10 0,0 1 0,-1-7 0,1-4 0,0-6 0,-3-9 2070,6 28-2070,0-2 0,-1-6 0,-7-29 5714,0-1-5714,2 11 0,0 4 0,-1 5 0,3-8 0,-6 2 0,-27 28 0,8-54 0,-24 26 0,13-62 0,-32 0 0,-8 0 0,0-1 0,3 0 0,-19 0 0,12-2 0,-18-1 0,-12 0 0,-7-1 0,-2 1 0,4-1 0,9 0 0,13 1-1185,-16 0 0,14-1 1,-16 1 1184,17 0 0,-11-1 0,-8 1 0,-6-1 0,-1 1 0,0-1 0,4 0 0,7 0 0,-9 0 0,2-1 0,2 0 0,5 0 0,4 0 0,8 1-1513,-14 0 1,10 0 0,-11 0 1512,8 0 0,-13-1 0,-6 1 0,1-1 0,9 1 0,16 1-222,-12 0 1,-5 2 221,30 0 0,-16 2 0,-10 0 0,-7 0 0,-4 1 0,0 0 0,4-1 0,8 1 0,11-2-297,-21 2 0,15-1 0,-1 0 1,-19 2 296,28-2 0,-13 1 0,-10 0 0,-6 0 0,-3 1 0,-1 0 0,2-1 0,6 1 0,8-1 0,11 0 0,14 0 0,-23 0 0,21 1 0,-7-1 0,-15 1 0,-10 1 0,6-1 0,19-1 0,27-1 0,3 1 662,-33 0 0,-14 1 0,8 0-662,16-1 0,-4 0-566,3-1 0,-14 1 1,-6-1-1,7-1 1,18 1 565,7-2 0,6 0 0,-15 0 0,-7 0 0,15-1 1054,2-1-1054,-18-4 0,-5 0 0,-9-1 1917,20 0 0,-5 1-1917,-6 2 0,10 2 0,19-3 535,-22 3 1,7-3-536,45-5 0,2-4 0,1-3 0</inkml:trace>
</inkml:ink>
</file>

<file path=ppt/ink/ink8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6:42:14.405"/>
    </inkml:context>
    <inkml:brush xml:id="br0">
      <inkml:brushProperty name="width" value="0.05" units="cm"/>
      <inkml:brushProperty name="height" value="0.05" units="cm"/>
      <inkml:brushProperty name="color" value="#5B2D90"/>
    </inkml:brush>
  </inkml:definitions>
  <inkml:trace contextRef="#ctx0" brushRef="#br0">1 711 24575,'11'-33'0,"9"-26"0,-10 33 0,5-15 0,-10 39 0,-1 47 0,-5 44 0,1-13 0,4-4 0,-8 1 0,0 15 0,16-17 0,34-26 0,6-17 0,-5-10-970,14 5 0,1-11 970,-11-44 0,3-7-1024,-8-11 1,15-24-1,8-15 1,2-3-1,-6 7 1,-12 18 1023,7-6 0,-2 0 0,-4 3 0,15-19 0,5-9 0,-5 5 0,-14 18 0,-23 29 0,-21 25 0,-1-3 0,-21 41 0,-37 45 0,9-16 0,6-6 0,0-1 0</inkml:trace>
</inkml:ink>
</file>

<file path=ppt/ink/ink8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6:42:14.764"/>
    </inkml:context>
    <inkml:brush xml:id="br0">
      <inkml:brushProperty name="width" value="0.05" units="cm"/>
      <inkml:brushProperty name="height" value="0.05" units="cm"/>
      <inkml:brushProperty name="color" value="#5B2D90"/>
    </inkml:brush>
  </inkml:definitions>
  <inkml:trace contextRef="#ctx0" brushRef="#br0">1 352 24575,'13'-26'0,"-1"10"0,-3 30 0,11 62 0,1 14 0,-2-24-412,3 24 0,0-2 412,-2-34 0,18-23 0,8-4 0,27 3-1594,-8-46 0,20-22 0,1-9 0,-14 7 1594,-10 4 0,-2-6 0,4-8 0,11-10 0,0-3 0,-11 3-1264,-11 3 0,-8 2 0,-4 4 1264,2 2 0,-2 1-495,21-26 1,-11 12 494,-32 38 66,-14 21 1,-7 8-1,-12 18 1</inkml:trace>
</inkml:ink>
</file>

<file path=ppt/ink/ink8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6:42:15.960"/>
    </inkml:context>
    <inkml:brush xml:id="br0">
      <inkml:brushProperty name="width" value="0.05" units="cm"/>
      <inkml:brushProperty name="height" value="0.05" units="cm"/>
      <inkml:brushProperty name="color" value="#5B2D90"/>
    </inkml:brush>
  </inkml:definitions>
  <inkml:trace contextRef="#ctx0" brushRef="#br0">30 74 24575,'3'-4'0,"1"-4"0,-3 5 0,1-2 0,-4 5 0,1-1 0,-6-4 0,4 1 0,-5-3 0,-3-5 0,6 7 0,3-8 0,7 11 0,7-2 0</inkml:trace>
</inkml:ink>
</file>

<file path=ppt/ink/ink8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6:42:17.897"/>
    </inkml:context>
    <inkml:brush xml:id="br0">
      <inkml:brushProperty name="width" value="0.05" units="cm"/>
      <inkml:brushProperty name="height" value="0.05" units="cm"/>
      <inkml:brushProperty name="color" value="#5B2D90"/>
    </inkml:brush>
  </inkml:definitions>
  <inkml:trace contextRef="#ctx0" brushRef="#br0">2 41 24575,'-1'-21'0,"1"2"0,16 106 0,-10-36-2907,3 18 1,0 4 2906,-5 9-1016,-1-17 0,1 21 0,0 9 0,0-4 0,0-15 1016,0 6 0,1 0 0,-2-7 0,1 15 0,0 4 0,1-11 0,-1-20 2003,5 5-2003,17-20 0,3-6 0,-7-16 0,35 9 0</inkml:trace>
</inkml:ink>
</file>

<file path=ppt/ink/ink8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6:42:18.932"/>
    </inkml:context>
    <inkml:brush xml:id="br0">
      <inkml:brushProperty name="width" value="0.05" units="cm"/>
      <inkml:brushProperty name="height" value="0.05" units="cm"/>
      <inkml:brushProperty name="color" value="#5B2D90"/>
    </inkml:brush>
  </inkml:definitions>
  <inkml:trace contextRef="#ctx0" brushRef="#br0">14 754 24575,'-13'-28'0,"82"2"0,-25 24-1333,10 0 0,0 1 1333,-8 3 0,19-3 0,26-2 0,6-2 0,-12 1 0,8-3 0,2 0-324,-9 2 0,10 0 0,5-1 0,0-2 324,-17 0 0,5-2 0,-2 0 0,-4 0 0,-9 1-1621,-3 2 1,-9 0 0,8 0 1620,5-1 0,12-1 0,3-1 0,-5 2 0,-12 0-1601,16-1 1,-8 1 1600,-1 1 0,16-2-300,-22 2 1,16-1 0,12-2 0,8 0 0,2-1 0,-3 0 0,-6 2 0,-12 0 299,0 0 0,-10 2 0,-3-1 0,3 1 0,10-2-180,-9 1 0,8 0 0,7-1 0,3-1 0,1 1 0,-3-1 0,-5 1 0,-9 1 0,-11 1 180,25-2 0,-16 0 0,9 0 0,-3-1 0,10-1 0,3-1 0,-4 0 0,-11 2 0,-5 0 0,-10 2 0,10-2 334,7-1 0,10-1 0,6-1 0,-2-1 0,-9 1-334,-7-1 0,-4 0 0,-4-1 0,-7 3 0,18-4 0,-3 1 563,2-1 0,3-1 0,-29 5-563,-41 8 3864,2 6-3864,-9-1 5778,12 6-5778,-14-3 34,6 5-34,17 65 0,-17-41 1501,-1 12 0,2 5-1501,27 34 0,-21-40 0,3-3 0,2 2 0,9 39 0,-21-39 0,-8 33 0,-9 3 0,-10-26-886,-1 2 0,0 0 886,5-6 0,1 2 0,-3 35 0,3 18-2066,4-20 1,3 3-1,-1-1 2066,-3-8 0,-1-2 0,1 0 0,4 2 0,2-1 0,1-16 0,6-2 0,10 37 0,-8-34 1185,1 14-1185,-86-49 0,32-19 0,-18 0 0,-16-1 0,-9-4 0,-12-3 0,-19 1 0,37 1 0,-11 1 0,-9 0 0,-8 1 0,-3 0 0,-2 0 0,2 1 0,2-1 0,7-1 0,9 0-757,-11 0 1,8 0 0,5-1 0,0 0 0,-5 1 0,-8 0 756,13 0 0,-7 1 0,-3-1 0,-4 1 0,-2 0 0,0 0 0,1 0 0,3 1 0,3-1 0,5 0 0,-11 1 0,2 0 0,3 1 0,3-1 0,3 0 0,3 0 0,3 0 482,1-1 0,9 0 0,1 0 1,-5 0-1,-12 0-482,12 0 0,-9 1 0,-9 0 0,-5 0 0,-3 0 0,-1 0 0,1 0 0,4 0 0,6 0 0,9-1 0,11-1-958,-24 2 0,16-2 0,4 1 0,-9-1 958,5 0 0,-9 1 0,-2 0 0,2 0 0,8-1 0,13-2 0,-17 1 0,5-3-855,-14-4 1,-9-3 0,10 1 854,14 2 0,3-2 252,-5-3 1,-5-2 0,34-5-1,46-3 1,4-9 0</inkml:trace>
</inkml:ink>
</file>

<file path=ppt/ink/ink8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6:42:19.621"/>
    </inkml:context>
    <inkml:brush xml:id="br0">
      <inkml:brushProperty name="width" value="0.05" units="cm"/>
      <inkml:brushProperty name="height" value="0.05" units="cm"/>
      <inkml:brushProperty name="color" value="#5B2D90"/>
    </inkml:brush>
  </inkml:definitions>
  <inkml:trace contextRef="#ctx0" brushRef="#br0">1 376 24575,'0'-16'0,"27"4"0,8 38 0,-3 25 0,4 21 0,-4-7 0,-5-16 0,-2 1-1345,2 19 0,0 9 0,-5-18 1345,-5-17-119,51 2 1,14-10 118,8-26 0,-5 17 0,5-16 0,-25-45 0,-3-22 0,-8 5 0,-12 14 0,-2 0-1117,13-13 0,5-6 1,-9 5 1116,7-21 0,-2-4 0,-1 0 0,-12 8 0,7-12 0,-10 13 0,0 0 459,5-16 1,-18 25 0,-60 94 0,-16 17 0</inkml:trace>
</inkml:ink>
</file>

<file path=ppt/ink/ink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4:31:23.820"/>
    </inkml:context>
    <inkml:brush xml:id="br0">
      <inkml:brushProperty name="width" value="0.05" units="cm"/>
      <inkml:brushProperty name="height" value="0.05" units="cm"/>
      <inkml:brushProperty name="color" value="#004F8B"/>
    </inkml:brush>
  </inkml:definitions>
  <inkml:trace contextRef="#ctx0" brushRef="#br0">384 393 24575,'1'-40'0,"-1"22"0,0-29 0,-1 32 0,-1-5 0,-3-4 0,-15-29 0,-9-4 0,0 0 0,-44 5 0,46 43 0,-28 17 0,0 11 0,30 1 0,-38 43 0,65-15 0,6-12 0,58 27 0,-32-41 0,36 6 0,-39-17 0,30 17 0,-8 5 0,-13 3 0,-5 4 0,-8 9 0,-16 37 0,-49-25 0,-25 3 0,-6-19 0,-1-26 0,5-36 0,7-31 0,17-12 0,30-14 0,55 1 0,-7 32 0,4 1 0,2 0 0,1 0 0,2-2 0,-2 2 0,18-20 0,-23 20 0,-13 12 0</inkml:trace>
</inkml:ink>
</file>

<file path=ppt/ink/ink8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6:42:19.990"/>
    </inkml:context>
    <inkml:brush xml:id="br0">
      <inkml:brushProperty name="width" value="0.05" units="cm"/>
      <inkml:brushProperty name="height" value="0.05" units="cm"/>
      <inkml:brushProperty name="color" value="#5B2D90"/>
    </inkml:brush>
  </inkml:definitions>
  <inkml:trace contextRef="#ctx0" brushRef="#br0">0 513 24575,'11'-33'0,"28"12"0,-16 57 0,24 45 0,2 10 0,-27-43 0,-2 0-1624,19 45 1,3-13 1623,-6-55 0,3-4 760,30-6-760,-16-40 0,19-28 0,12-17 0,6-10 0,-1 1 0,-9 9 0,-14 17-1987,-4 13 0,-9 10 1,7-11 1986,7-11 0,17-18 0,9-10 0,-2 0 0,-10 8 0,-20 15 0,-30 24 0,-25 22 0,-13 11 0,-3 4 0,-12 9 0</inkml:trace>
</inkml:ink>
</file>

<file path=ppt/ink/ink8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6:46:18.460"/>
    </inkml:context>
    <inkml:brush xml:id="br0">
      <inkml:brushProperty name="width" value="0.05" units="cm"/>
      <inkml:brushProperty name="height" value="0.05" units="cm"/>
      <inkml:brushProperty name="color" value="#5B2D90"/>
    </inkml:brush>
  </inkml:definitions>
  <inkml:trace contextRef="#ctx0" brushRef="#br0">0 1 24575,'10'0'0,"50"33"0,-28-14-1945,41 30 1945,-42-21 0,27 33 0,7 11 0,-25-24 0,0 2-1527,5 3 1,3 3 0,-6-3 1526,-8-4 0,-3-1 0,9 22 0,4 10-254,-11-19-1,2 6 1,2 2 0,-1 1 254,0 1 0,-1-1 0,4 4 0,7 11-477,-5-14 1,7 9 0,5 7 0,3 5 0,2 1 0,-1-2 0,-3-4-1,-4-7 1,-6-9 476,6 11 0,-7-11 0,0-2 0,6 9-149,-1-4 1,7 10 0,3 4 0,1 1 0,-1-5 0,-4-9 0,-7-15 148,24 15 0,1-11 0,-10-9 0,8 5 0,1 1 0,-2-2 0,5 5 0,-2-2 0,10 6 0,-16-15 0,6 3 0,5 4 0,3 0 0,4 0 0,3-1-129,-16-14 1,6 1-1,3 0 1,1 0 0,2 0-1,-1-2 1,-3 0-1,-3-1 1,-5-2 128,19 14 0,-8-4 0,-2-1 0,2 1 0,7 1-167,-14-9 1,10 3-1,3 2 1,2 0 0,-3-2-1,-8-4 1,-10-6-1,-15-7 167,0-1 0,-4-1 198,16 10 1,14 9-1,3 1 1,-9-5-199,-13-7 0,-6-4 0,11 5-199,8 3 0,15 8 1,7 3-1,-1 0 1,-8-5-1,-16-9 199,8 4 0,-6-5 0,19 8 0,7 3 0,-27-16 2343,-37-24-2343,-11-52 0,-12 16 0,-13-43 0</inkml:trace>
</inkml:ink>
</file>

<file path=ppt/ink/ink8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6:46:20.402"/>
    </inkml:context>
    <inkml:brush xml:id="br0">
      <inkml:brushProperty name="width" value="0.05" units="cm"/>
      <inkml:brushProperty name="height" value="0.05" units="cm"/>
      <inkml:brushProperty name="color" value="#5B2D90"/>
    </inkml:brush>
  </inkml:definitions>
  <inkml:trace contextRef="#ctx0" brushRef="#br0">2387 27 24575,'-15'-11'0,"4"5"0,-7-3 0,7 9 0,1 1 0,-10 5 0,-50 27 0,-10 7 0,6-4 0,-4 2 0,-18 12 0,21-8 0,-12 9 0,-4 3 0,4-3 0,14-8-3392,-8 4 0,0 0 3392,4-1 0,-18 10 0,-4 2 0,9-4 0,23-14-2172,-18 13 2172,3-1-955,13-6 1,-19 13 0,-1 1 0,16-11 954,18-12 0,1-1 0,-15 10 0,-16 11 0,8-5 0,29-18 0,34-21 0,9-7 3817,-3 2-3817,12-3 2172,-2-1-2172,4 6 6784,0 3-6784,14 34 0,-1 14 0,4 8 0,-3 21 0,-7-16 0,-1 14 0,1-1 0,-2-16 0,-1-1 0,2 9-717,0 4 1,2 11 0,1 5-1,0-2 1,-2-8 716,-1-11 0,-1-5 0,0 0 0,1 5 0,2 10 0,1 5 0,0 3 0,0 0 0,-1-4-1120,-2-8 1,-1-1-1,-1-1 1,0-2-1,1-3 1120,0 6 0,0-2 0,0-3 0,-1-1-50,0 16 1,-1-2 0,0 0 49,-2 3 0,-2 1 0,1-7 0,0 7 0,1 3-205,-1-8 0,0 12 0,1 2 0,-1-11 205,-1-11 0,-1-7 0,1 2 0,0 10 0,0 2 0,0-3 730,-1-13 0,-1-3 0,1 3-730,3 23 0,2 5 0,-2-12 0,-1-13 0,-1-4 1886,6 30 1,-2-17-1887,-5-53 217,8 51-217,-5-39 0,5 13 0,0-3 0,-4-25 1311,9 17-1311,-9-35 0,19 13 0,7-5 2657,45 5-2657,-24-24 0,8-6 0,6-2 0,8-4 0,1 0 0,-1-1 0,2 0 0,15-3-848,-18 3 0,12-2 0,10-2 0,4 0 0,1-1 0,-3 2 0,-7 0 0,-11 2 848,11-1 0,-11 2 0,-2 1 0,12-3-649,-6 1 1,12-1 0,6-2 0,1 0 0,-5 2 0,-10 0 0,-16 4 648,25-4 0,-14 2-336,0 0 0,17-1 336,-31 3 0,12-1 0,9-2 0,8-1 0,5-1 0,2 0 0,-1 1 0,-2-1 0,-12 3 0,1 0 0,2-1 0,2 0 0,0 0 0,0 1 0,1-1 0,-1 0 0,0 0 0,-2 0-282,-4 1 1,1-1 0,0 1 0,-1-1 0,0 0 0,0 1 0,-1-1 0,0 1 0,-2 0 0,0 0 281,14-2 0,0 1 0,0 0 0,-1 0 0,-2 0 0,-3 1 0,-2-1 0,-4-1 0,5-1 0,-2 0 0,-3-1 0,-4 1 0,-5 1 0,-8 0 0,8-1 0,-9 1 0,8-1 0,11-2 0,16-2 0,2-1 0,-10 1 0,-25 4 0,18-11 748,-32 4 0,-4 0-748,-1 1 284,1 1 0,-8-4-284,-28-15 0,-7 19 0,-44-17 0,-18-2 0,2 8 0,-8-1 0,0-1 0</inkml:trace>
</inkml:ink>
</file>

<file path=ppt/ink/ink8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6:46:21.936"/>
    </inkml:context>
    <inkml:brush xml:id="br0">
      <inkml:brushProperty name="width" value="0.05" units="cm"/>
      <inkml:brushProperty name="height" value="0.05" units="cm"/>
      <inkml:brushProperty name="color" value="#5B2D90"/>
    </inkml:brush>
  </inkml:definitions>
  <inkml:trace contextRef="#ctx0" brushRef="#br0">1090 66 24575,'-7'-12'0,"2"3"0,0 5 0,-16-5 0,2 3 0,-26-6 0,7 7 0,-10 0 0,2 2 0,-51 4 0,46 0 0,-35 4 0,-7 29 0,4 5 0,24-10 0,-24 5 0,1 15 0,40 22 0,15 1 0,3-13-1136,-9 18 0,5-3 1136,26-37 0,5 18 0,1 3 0,2 2 0,2 9 0,4 0 0,5-19 0,14 13 0,10 15 0,-4-12 0,7 7-846,-8-14 1,5 9-1,-5-19 846,-4-21-501,39 12 1,9 0 500,6-7 0,-8 4 0,9-6 0,7-28 0,-7-10 0,-9 1-939,8-1 1,-5-3 938,-26-3 0,16-22 0,18-14 0,-13 6 0,10-6 0,-20-1 0,14-18 0,-4-1 0,-23 14 0,-20-1 0,6-15 0,-6 5 1260,-22 33-1260,-2 1 2275,-1-1-2275,-2 0 0,-10-24 0,-5-18 0,1 11 0,-1-7-522,-7-30 1,-1 11 521,12 66 0,-1 2 1717,-23-32-1717,17 27 0,-18-22 407,23 34-407,-42-11 0,-19 5 0,-4 16 0,-4 2 0,-6-15 0,1 3-1160,5 19 0,12 5 1160,19-1 0,0-1 34,-47 7 1,34-8-1,14 0 1,0 0 0</inkml:trace>
</inkml:ink>
</file>

<file path=ppt/ink/ink8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6:46:22.509"/>
    </inkml:context>
    <inkml:brush xml:id="br0">
      <inkml:brushProperty name="width" value="0.05" units="cm"/>
      <inkml:brushProperty name="height" value="0.05" units="cm"/>
      <inkml:brushProperty name="color" value="#5B2D90"/>
    </inkml:brush>
  </inkml:definitions>
  <inkml:trace contextRef="#ctx0" brushRef="#br0">35 0 24575,'1'6'0,"0"1"0,-3 24 0,1-13 0,-3 20 0,2-19 0,-8 52 0,4-28 0,-4 31 0,8 5 0,2-54 0,2 35 0</inkml:trace>
</inkml:ink>
</file>

<file path=ppt/ink/ink8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6:46:23.040"/>
    </inkml:context>
    <inkml:brush xml:id="br0">
      <inkml:brushProperty name="width" value="0.05" units="cm"/>
      <inkml:brushProperty name="height" value="0.05" units="cm"/>
      <inkml:brushProperty name="color" value="#5B2D90"/>
    </inkml:brush>
  </inkml:definitions>
  <inkml:trace contextRef="#ctx0" brushRef="#br0">208 118 24575,'-1'-3'0,"-1"1"0,-12 27 0,8-12 0,-10 21 0,8 23 0,6-21 0,2 33 0,15-26 0,6-3 0,59 0 0,-35-25 0,31-6 0,-15-78 0,-40 42 0,27-45 0,-44 52 0,-10-31 0,-6-7 0,-1 6 0,1-5 0,-3 3 0,-6 21 0,-35 41 0,-9 13 0,1-5-607,-9 12 0,0 7 0,15 9 0,-3 0 0</inkml:trace>
</inkml:ink>
</file>

<file path=ppt/ink/ink8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6:46:26.242"/>
    </inkml:context>
    <inkml:brush xml:id="br0">
      <inkml:brushProperty name="width" value="0.05" units="cm"/>
      <inkml:brushProperty name="height" value="0.05" units="cm"/>
      <inkml:brushProperty name="color" value="#5B2D90"/>
    </inkml:brush>
  </inkml:definitions>
  <inkml:trace contextRef="#ctx0" brushRef="#br0">147 76 24575,'1'4'0,"-1"0"0,-1-3 0,-13 12 0,6-6 0,-10 10 0,9-7 0,-18 22 0,8-8 0,-13 22 0,21-30 0,3 0 0,9-16 0,5-8 0,26-38 0,-16 23 0,18-28 0,-25 37 0,9-11 0,-2 1 0,11-15 0,-16 24 0,2-4 0,-11 18 0,0 0 0,-1 2 0,1 18 0,-1-8 0,1 15 0,-1-13 0,3 67 0,-2-39 0,3 45 0,-1-59 0,9 36 0,-8-38 0,8 33 0,-12-50 0,6 13 0,-6-9 0,5 11 0</inkml:trace>
</inkml:ink>
</file>

<file path=ppt/ink/ink8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6:46:26.966"/>
    </inkml:context>
    <inkml:brush xml:id="br0">
      <inkml:brushProperty name="width" value="0.05" units="cm"/>
      <inkml:brushProperty name="height" value="0.05" units="cm"/>
      <inkml:brushProperty name="color" value="#5B2D90"/>
    </inkml:brush>
  </inkml:definitions>
  <inkml:trace contextRef="#ctx0" brushRef="#br0">1 231 24575,'25'-12'0,"-2"0"0,35-7 0,-28 9 0,36-12 0,-41 14 0,27-11 0,4 0 0,-13 2 0,11-1 0,-10 0 0,-35 9 0,-11 6 0,-6 0 0,-5 6 0,-73 24 0,2-1 0,19-4 0,1-1 0,-5 1 0,28-8 0,37-12 0,35-3 0,29-13 0,-2 6-601,9-11 601,-42 11 0,30-13 0,-28 8 0,25-14 0,-39 3 0,-5 4 0,-7-3 0</inkml:trace>
</inkml:ink>
</file>

<file path=ppt/ink/ink8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6:46:27.805"/>
    </inkml:context>
    <inkml:brush xml:id="br0">
      <inkml:brushProperty name="width" value="0.05" units="cm"/>
      <inkml:brushProperty name="height" value="0.05" units="cm"/>
      <inkml:brushProperty name="color" value="#5B2D90"/>
    </inkml:brush>
  </inkml:definitions>
  <inkml:trace contextRef="#ctx0" brushRef="#br0">63 288 24575,'-3'2'0,"2"-2"0,2 3 0,0-2 0,0 0 0,7 39 0,-5-24 0,7 48 0,-8-49 0,1 17 0,-2-24 0,3 6 0,-2-15 0,1 1 0,-1-13 0,8-37 0,1-8 0,-4 14 0,4-15 0,-2 1 0,-7 21 0,-4-13 0,0 13 0,0 33 0,0 12 0,2 33 0,-1-12 0,-6 33 0,3-23 0,-6 26 0,6-41 0,-4 7 0,5-20 0,-15-56 0,10 16 0,-8-41 0,10 44 0,-12-47 0,8 34 0,-11-40 0,15 59 0,4 19 0,7 34 0,1 45 0,0 8 0,-1-4 0,-2-2 0,-1-1 0</inkml:trace>
</inkml:ink>
</file>

<file path=ppt/ink/ink8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6:46:28.824"/>
    </inkml:context>
    <inkml:brush xml:id="br0">
      <inkml:brushProperty name="width" value="0.05" units="cm"/>
      <inkml:brushProperty name="height" value="0.05" units="cm"/>
      <inkml:brushProperty name="color" value="#5B2D90"/>
    </inkml:brush>
  </inkml:definitions>
  <inkml:trace contextRef="#ctx0" brushRef="#br0">0 304 24575,'60'-38'0,"-6"3"0,-18 17 0,21-11 0,9-3 0,-4 4 0,1 1 0,2-4 0,-3 2 0,21-7 0,-91 37 0,-2 0 0,-11 4 0</inkml:trace>
</inkml:ink>
</file>

<file path=ppt/ink/ink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4:31:24.489"/>
    </inkml:context>
    <inkml:brush xml:id="br0">
      <inkml:brushProperty name="width" value="0.05" units="cm"/>
      <inkml:brushProperty name="height" value="0.05" units="cm"/>
      <inkml:brushProperty name="color" value="#004F8B"/>
    </inkml:brush>
  </inkml:definitions>
  <inkml:trace contextRef="#ctx0" brushRef="#br0">17 382 24575,'-11'-21'0,"6"-6"0,9 19 0,7-9 0,2 11 0,2-1 0,4 0 0,29-6 0,13-1 0,-1 0 0,5-1 0,28-8 0,3-1 0,-18 4 0,-7-1 0,18-17 0,-77-2 0,-43 11 0,-62 4 0,27 16 0,4 5 0,47 9 0,47-1 0,32 5 0,17 0 0,17 10 0,-51 9 0,-23 33 0,-41 9 0,-6-9 0,4-9 0,8 7 0,7-32 0,-1 27 0</inkml:trace>
</inkml:ink>
</file>

<file path=ppt/ink/ink8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6:46:28.992"/>
    </inkml:context>
    <inkml:brush xml:id="br0">
      <inkml:brushProperty name="width" value="0.05" units="cm"/>
      <inkml:brushProperty name="height" value="0.05" units="cm"/>
      <inkml:brushProperty name="color" value="#5B2D90"/>
    </inkml:brush>
  </inkml:definitions>
  <inkml:trace contextRef="#ctx0" brushRef="#br0">0 1 24575,'8'92'0,"-1"0"0,1 0 0,-2-6 0,0-4 0,1-25 0,1-36 0,5 2 0,-1-10 0,3 2 0</inkml:trace>
</inkml:ink>
</file>

<file path=ppt/ink/ink8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6:46:29.711"/>
    </inkml:context>
    <inkml:brush xml:id="br0">
      <inkml:brushProperty name="width" value="0.05" units="cm"/>
      <inkml:brushProperty name="height" value="0.05" units="cm"/>
      <inkml:brushProperty name="color" value="#5B2D90"/>
    </inkml:brush>
  </inkml:definitions>
  <inkml:trace contextRef="#ctx0" brushRef="#br0">1 327 24575,'13'79'0,"1"-12"0,30-35 0,-19-18 0,25 7 0,-37-92 0,-13 47 0,-12-54 0,-75 57 0,61 11 0,-5-22 0,57 21 0,31-12 0,-32 11 0,44-30 0,-38 25 0,33-22 0,-19 63 0,-26-9 0,22 27 0,-33-18 0,16 49 0,1-7 0,-5-12 0,-1-2 0,2-3 0,-7-12 0,-16-42 0,-19-47 0,6 5 0,-18-40 0,-1-4 0,12 23 0,-5-1 0,7 7 0,21 37 0,42-19 0,-3 15 0,41 13 0,-48 20 0,-3 20 0,-37-3 0,-20 26 0,5-10 0,-22 32 0,32-49 0,-3 7 0</inkml:trace>
</inkml:ink>
</file>

<file path=ppt/ink/ink8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6:46:30.218"/>
    </inkml:context>
    <inkml:brush xml:id="br0">
      <inkml:brushProperty name="width" value="0.05" units="cm"/>
      <inkml:brushProperty name="height" value="0.05" units="cm"/>
      <inkml:brushProperty name="color" value="#5B2D90"/>
    </inkml:brush>
  </inkml:definitions>
  <inkml:trace contextRef="#ctx0" brushRef="#br0">55 208 24575,'7'61'0,"0"0"0,-1-4 0,0-11 0,-1-21 0,8 37 0,-5-28 0,3 19 0,-8-40 0,-4-14 0,-13-60 0,7 28 0,-13-61 0,5 22 0,1 1 0,2-13 0,-2 15 0,4 6 0,15 27 0,37 17 0,-21 8 0,31 5 0,-40 12 0,-12 41 0,-9 9 0,0-20 0,-4 19 0,-4-3 0,-9-25 0,8-7 0,-6 4 0,7 3 0,11-17 0,-1 8 0</inkml:trace>
</inkml:ink>
</file>

<file path=ppt/ink/ink8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6:46:31.008"/>
    </inkml:context>
    <inkml:brush xml:id="br0">
      <inkml:brushProperty name="width" value="0.05" units="cm"/>
      <inkml:brushProperty name="height" value="0.05" units="cm"/>
      <inkml:brushProperty name="color" value="#5B2D90"/>
    </inkml:brush>
  </inkml:definitions>
  <inkml:trace contextRef="#ctx0" brushRef="#br0">27 612 24575,'45'-18'0,"-7"3"0,-20-2 0,-9 7 0,-7-33 0,-8 31 0,-11-18 0,5 29 0,-30 27 0,20-2 0,-17 26 0,60 6 0,13 0 0,-12-12 0,21 10 0,8-17 0,20-74 0,-13 4 0,6-24 0,-32-33 0,-8-1 0,-2 41 0,27-2 0,2 21 0,-27 59 0,5 13 0,6-1 0,28-9 0,-38-25 0,29-24 0,-1-12 0,-27-10 0,2-2 0,-1-3 0,-12-6 0,-17-10 0,-7-2 0,0-2 0,-2 6 0,-7 15 0,-20 50 0,24 3 0,-10 15 0,25-9 0,2 2 0,61 44 0,14 6 0,-33-23 0,3 7 0,6 12 0,-26-17 0,-35-26 0,-20 25 0,-1-37 0,0 1 0,-36 3 0,30-6 0,-24 1 0</inkml:trace>
</inkml:ink>
</file>

<file path=ppt/ink/ink8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6:46:31.165"/>
    </inkml:context>
    <inkml:brush xml:id="br0">
      <inkml:brushProperty name="width" value="0.05" units="cm"/>
      <inkml:brushProperty name="height" value="0.05" units="cm"/>
      <inkml:brushProperty name="color" value="#5B2D90"/>
    </inkml:brush>
  </inkml:definitions>
  <inkml:trace contextRef="#ctx0" brushRef="#br0">12 0 24575,'-6'1'0,"0"3"0</inkml:trace>
</inkml:ink>
</file>

<file path=ppt/ink/ink8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6:46:31.423"/>
    </inkml:context>
    <inkml:brush xml:id="br0">
      <inkml:brushProperty name="width" value="0.05" units="cm"/>
      <inkml:brushProperty name="height" value="0.05" units="cm"/>
      <inkml:brushProperty name="color" value="#5B2D90"/>
    </inkml:brush>
  </inkml:definitions>
  <inkml:trace contextRef="#ctx0" brushRef="#br0">1888 1 24575,'-59'34'0,"0"1"0,3-2 0,5-3 0,1 1 0,-6 3 0,-1-3 0,-17 6 0,-4 3 0,11-6-4252,-4 2 1,-1 0 4251,-1 0 0,-12 5 0,1 0 0,12-7 0,8-6 0,1-2-314,-19 6 1,-10 3 0,7-3 0,0 0 0,0-1 0,-4 1 0,0 1 0,0-1 0</inkml:trace>
</inkml:ink>
</file>

<file path=ppt/ink/ink8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6:46:42.327"/>
    </inkml:context>
    <inkml:brush xml:id="br0">
      <inkml:brushProperty name="width" value="0.05" units="cm"/>
      <inkml:brushProperty name="height" value="0.05" units="cm"/>
      <inkml:brushProperty name="color" value="#5B2D90"/>
    </inkml:brush>
  </inkml:definitions>
  <inkml:trace contextRef="#ctx0" brushRef="#br0">7 34 24575,'-6'-7'0,"6"2"0,5 3 0,7-1 0,-1 1 0,73-9 0,-24 8 0,4 18 0,14 12 0,-12-2 0,7 12-280,-1 9 1,-11 7 279,-38 7 0,-7 5 0,-2 2 0,4 10 0,-7 17 0,-6-8 0,-5-53 0,-4 41 0,3-71 0,-5-17 0,-6-20 0,-14-24 0,-2-4 0,3 2 0,-1 3 0,3 10 0,16 36 559,4 33-559,5 5 0,24 39 0,6 5 0,-8-15-459,7 4 1,-1-11 458,-21-40 0,13-6 0,-4-10 0,21-45 0,1-13 0,-11 13-875,6-15 1,-4 4 874,-19 33 0,16-50 0,-16 39 0,10-30 0,-23 52 0,-3 7 0</inkml:trace>
</inkml:ink>
</file>

<file path=ppt/ink/ink8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6:46:43.245"/>
    </inkml:context>
    <inkml:brush xml:id="br0">
      <inkml:brushProperty name="width" value="0.05" units="cm"/>
      <inkml:brushProperty name="height" value="0.05" units="cm"/>
      <inkml:brushProperty name="color" value="#5B2D90"/>
    </inkml:brush>
  </inkml:definitions>
  <inkml:trace contextRef="#ctx0" brushRef="#br0">409 176 24575,'-11'-29'0,"-20"-31"0,13 32 0,-13-21 0,18 40 0,-36 29 0,-7 12 0,16-8-832,-17 11 0,5 3 832,34-10 403,-6 41-403,16-26 0,53-5 0,-19-35 0,45-34 0,-52 7 0,27-48 0,-22 34 0,15-29 0,-23 35 0,-10 24 0,6-1 0,-2 73 0,-4-27 0,5 52 0,-2 3 0,-3-41 630,-1 16 1,2-6-631,-1-39 0,30-9 0,-16-8 0,23-13 0</inkml:trace>
</inkml:ink>
</file>

<file path=ppt/ink/ink8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6:46:43.497"/>
    </inkml:context>
    <inkml:brush xml:id="br0">
      <inkml:brushProperty name="width" value="0.05" units="cm"/>
      <inkml:brushProperty name="height" value="0.05" units="cm"/>
      <inkml:brushProperty name="color" value="#5B2D90"/>
    </inkml:brush>
  </inkml:definitions>
  <inkml:trace contextRef="#ctx0" brushRef="#br0">63 153 24575,'1'34'0,"48"24"0,1-73 0,4-8 0,21 34 0,-20-45 0,-21-16 0,-63-16 0,-27 19 0,4 65 0,-3 5 0,-1-57 0,5 6 0,0 69 0,21 14 0,41-25 0,9-2 0,4-1 0</inkml:trace>
</inkml:ink>
</file>

<file path=ppt/ink/ink8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6:46:43.700"/>
    </inkml:context>
    <inkml:brush xml:id="br0">
      <inkml:brushProperty name="width" value="0.05" units="cm"/>
      <inkml:brushProperty name="height" value="0.05" units="cm"/>
      <inkml:brushProperty name="color" value="#5B2D90"/>
    </inkml:brush>
  </inkml:definitions>
  <inkml:trace contextRef="#ctx0" brushRef="#br0">135 1 24575,'-16'92'0,"0"0"0,1 0 0,-1 0 0,-1 3 0,-1-5 0,3-16 0,-7 3 0</inkml:trace>
</inkml:ink>
</file>

<file path=ppt/ink/ink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4:31:25.587"/>
    </inkml:context>
    <inkml:brush xml:id="br0">
      <inkml:brushProperty name="width" value="0.05" units="cm"/>
      <inkml:brushProperty name="height" value="0.05" units="cm"/>
      <inkml:brushProperty name="color" value="#004F8B"/>
    </inkml:brush>
  </inkml:definitions>
  <inkml:trace contextRef="#ctx0" brushRef="#br0">245 26 24575,'-12'-6'0,"-1"0"0,-45 18 0,19 5 0,-25 10 0,27 40 0,27-37 0,-2 30 0,29-30 0,27 10 0,10-3 0,6-3 0,-24-21 0,-42-16 0,-29 2 0,-32 29 0,27-12 0,3 27 0,43-23 0,40 16 0,8-12 0,18-23 0,4-9 0,-9-4 0,-10-9 0,-10-5 0,-31-3 0,-6 6 0,-2-44 0,-6 46 0,4-7 0,8 51 0,16 9 0,22-23 0,-16-8 0,5-20 0,-25 5 0,19-17 0,-18 17 0,15-12 0,-16 25 0,6 9 0,16 14 0,2 2 0,48-14 0,-26-24 0,-15-5 0,-3-8 0,-14-15 0,-8-5 0,5-35 0,-10 9 0,-26 43 0,13 71 0,7 38 0,1-11 0,2 5 0,-3-3 0,-3 0 0,-3 4 0,-6-4 0,-16 15 0,-29-34 0,-3-57 0,1-80 0,23 33 0,21-44 0,25 53 0,-2 11 0,18-17 0,6 0 0,0 6 0,22-28 0,-49 60 0</inkml:trace>
</inkml:ink>
</file>

<file path=ppt/ink/ink8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6:46:43.848"/>
    </inkml:context>
    <inkml:brush xml:id="br0">
      <inkml:brushProperty name="width" value="0.05" units="cm"/>
      <inkml:brushProperty name="height" value="0.05" units="cm"/>
      <inkml:brushProperty name="color" value="#5B2D90"/>
    </inkml:brush>
  </inkml:definitions>
  <inkml:trace contextRef="#ctx0" brushRef="#br0">0 7 24575,'37'-5'0,"0"4"0,-8 9 0,6 2 0,3 1 0,5 1 0,1 1 0</inkml:trace>
</inkml:ink>
</file>

<file path=ppt/ink/ink8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6:46:43.999"/>
    </inkml:context>
    <inkml:brush xml:id="br0">
      <inkml:brushProperty name="width" value="0.05" units="cm"/>
      <inkml:brushProperty name="height" value="0.05" units="cm"/>
      <inkml:brushProperty name="color" value="#5B2D90"/>
    </inkml:brush>
  </inkml:definitions>
  <inkml:trace contextRef="#ctx0" brushRef="#br0">35 89 24575,'-17'-45'0,"0"12"0,29 23 0</inkml:trace>
</inkml:ink>
</file>

<file path=ppt/ink/ink8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6:46:46.179"/>
    </inkml:context>
    <inkml:brush xml:id="br0">
      <inkml:brushProperty name="width" value="0.05" units="cm"/>
      <inkml:brushProperty name="height" value="0.05" units="cm"/>
      <inkml:brushProperty name="color" value="#5B2D90"/>
    </inkml:brush>
  </inkml:definitions>
  <inkml:trace contextRef="#ctx0" brushRef="#br0">1983 328 24575,'1'-7'0,"0"0"0,-16-20 0,7 16 0,-12-15 0,11 20 0,-23-8 0,-4 2 0,-46-4 0,-9 1 0,10 3-1345,-5 1 1,5 3 1344,32 5-1474,-12 4 1,-23 3 0,-4 1 0,15 0 1473,15-2 0,-1 1 0,-9-1 0,-13 1 0,-2 1 0,6 6-1150,-3 11 0,5 5 0,12-3 1150,-24 8-424,19-7 0,-11 4 0,21-4 424,27-2 542,-4 11 0,1 8-542,7 1 0,8 10 0,13 36 0,12 20 0,4-11 0,0-16 0,13-2 0,16-6 0,15 10 0,5-5 0,-7-19 845,-4-22 0,3-10-845,31 17 0,2-7 0,-33-23 0,1-6 979,16-1 0,9-4 1,0-1-980,-10-1 0,0-1 0,9-6-549,9-8 1,13-6 0,5-3 0,-6 0 0,-14 2 548,16-5 0,-6-3 0,-17 2 0,8-4 0,-6-1 0,-19 6 0,-7-5 0,20-19 0,3-19 0,-39 4 0,-6-7 0,3 3 0,10 14 0,3 5 0,-10-5 1100,-4-43 0,-24 11-1100,-31 37 0,-15 1 0,-9-3 0,-2 1 0,-2 2 106,-5-6 0,-3 4-106,1 7 0,-7 5 0,-6 11 0,-9 4 0,1 4 0,9 6 0,1 4 0,-3 0 0,-12-6 0,-2-1 0,2 12 0,6 16 0,1 10 0,12 1 0,17-4 0,3 2 0,-26 13 0,0 1 0</inkml:trace>
</inkml:ink>
</file>

<file path=ppt/ink/ink8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6:46:47.366"/>
    </inkml:context>
    <inkml:brush xml:id="br0">
      <inkml:brushProperty name="width" value="0.05" units="cm"/>
      <inkml:brushProperty name="height" value="0.05" units="cm"/>
      <inkml:brushProperty name="color" value="#5B2D90"/>
    </inkml:brush>
  </inkml:definitions>
  <inkml:trace contextRef="#ctx0" brushRef="#br0">0 1765 24575,'38'-82'0,"0"0"0,-1 0 0,-14 21 0,7-3-1639,10 3 1,15-13-1,9-8 1,1 2 0,-5 7-1,-11 16 894,1 3 0,-1 3 745,13-15 0,11-14 0,-1 4 0,-16 21 2818,1 12-2818,11 2 0,2 1 0,-1 3 0,16 6 0,22-2 0,-19 9 0,-5 9-191,17-1 1,-5 2 190,-47 10-148,13-2 0,2-1 148,2-1 2798,-1 1 1,-4-2-2799,-19-5 0,-16 5 0,-12-5 0,-42-9 0,-17-4 0,0-3 3059,-16-2-3059,9 8 524,-17-4-524,13 11 0,2 2 0,-8-2 0,-8 23 0,72 3 0,8 14 0,72 0 0,15-7 0,-33-1 0,29 4 0,-6-3 0,-50-12 0,-4 4 0,-6-3 0,-11 5 0,-68 67 0,31-42 0,-8 11 0,-1 0 0,6-2 0,6-11 0,-18 28 0,-3 2 0,8-19 0,-4 8 0,1-1 0</inkml:trace>
</inkml:ink>
</file>

<file path=ppt/ink/ink8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6:46:49.812"/>
    </inkml:context>
    <inkml:brush xml:id="br0">
      <inkml:brushProperty name="width" value="0.05" units="cm"/>
      <inkml:brushProperty name="height" value="0.05" units="cm"/>
      <inkml:brushProperty name="color" value="#5B2D90"/>
    </inkml:brush>
  </inkml:definitions>
  <inkml:trace contextRef="#ctx0" brushRef="#br0">263 57 24575,'-7'-16'0,"-25"-15"0,6 22 0,-61 43 0,51-6-869,-27 39 869,52-43 214,27 55-214,0-51 0,17 37 0,24-99 0,-34 16 0,26-28 0,-38 26 0,27-59 0,-23 52 0,20-40 655,-30 68-655,10 43 0,-8-8 0,5 38 0,-14 7 0,-4-1 0,3-19 0,-6 16 0,10-20 0,24-68 0,-8-1 0,22-16 0</inkml:trace>
</inkml:ink>
</file>

<file path=ppt/ink/ink8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6:46:50.101"/>
    </inkml:context>
    <inkml:brush xml:id="br0">
      <inkml:brushProperty name="width" value="0.05" units="cm"/>
      <inkml:brushProperty name="height" value="0.05" units="cm"/>
      <inkml:brushProperty name="color" value="#5B2D90"/>
    </inkml:brush>
  </inkml:definitions>
  <inkml:trace contextRef="#ctx0" brushRef="#br0">161 38 24575,'-33'7'0,"2"2"0,-2 64 0,22-40 0,33 26 0,14-5 0,-3-34 0,14 8 0,-1-15 0,-18-58 0,-21-15 0,-41 21 0,-6 0 0,34-18 0,-3 4-361,-43 23 1,-3 20 360,26 28 0,-4 57 0,24-38 0,5 38 0,24-53 0</inkml:trace>
</inkml:ink>
</file>

<file path=ppt/ink/ink8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6:46:50.316"/>
    </inkml:context>
    <inkml:brush xml:id="br0">
      <inkml:brushProperty name="width" value="0.05" units="cm"/>
      <inkml:brushProperty name="height" value="0.05" units="cm"/>
      <inkml:brushProperty name="color" value="#5B2D90"/>
    </inkml:brush>
  </inkml:definitions>
  <inkml:trace contextRef="#ctx0" brushRef="#br0">292 1 24575,'-44'0'0,"2"8"0,19 21 0,4 30 0,-2 28 0,2 6 0,2-17 0,3-21 0,1 1-910,-4 18 0,-2 17 0,1-6 1,6-30-1,6-34 0,-2-18 1</inkml:trace>
</inkml:ink>
</file>

<file path=ppt/ink/ink8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6:46:50.433"/>
    </inkml:context>
    <inkml:brush xml:id="br0">
      <inkml:brushProperty name="width" value="0.05" units="cm"/>
      <inkml:brushProperty name="height" value="0.05" units="cm"/>
      <inkml:brushProperty name="color" value="#5B2D90"/>
    </inkml:brush>
  </inkml:definitions>
  <inkml:trace contextRef="#ctx0" brushRef="#br0">1 10 24575,'40'-7'0,"0"4"0,37 41 0,-32-14 0,36 21 0</inkml:trace>
</inkml:ink>
</file>

<file path=ppt/ink/ink8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6:46:50.601"/>
    </inkml:context>
    <inkml:brush xml:id="br0">
      <inkml:brushProperty name="width" value="0.05" units="cm"/>
      <inkml:brushProperty name="height" value="0.05" units="cm"/>
      <inkml:brushProperty name="color" value="#5B2D90"/>
    </inkml:brush>
  </inkml:definitions>
  <inkml:trace contextRef="#ctx0" brushRef="#br0">0 192 24575,'45'-72'0,"16"-6"0,-46 63 0,17-12 0</inkml:trace>
</inkml:ink>
</file>

<file path=ppt/ink/ink8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6:46:51.243"/>
    </inkml:context>
    <inkml:brush xml:id="br0">
      <inkml:brushProperty name="width" value="0.05" units="cm"/>
      <inkml:brushProperty name="height" value="0.05" units="cm"/>
      <inkml:brushProperty name="color" value="#5B2D90"/>
    </inkml:brush>
  </inkml:definitions>
  <inkml:trace contextRef="#ctx0" brushRef="#br0">2785 262 24575,'-87'-27'0,"1"-1"0,0 0 0,-1 1 0,8 1 0,-2 0 0,6 4 0,13 8 0,-30 14 0,15 9 0,-21 6 0,-3 1 0,14-1-4916,-1 0 1,-1 2 4542,5-4 1,-12 1-1,-4 6 1,2 11 372,20 7 0,-2 11 0,0 7 0,2 0 0,6-3 0,9-7-719,1-4 1,9-4 0,-8 7 718,-2 1 0,-14 10 0,-4 4 0,3-1 0,12-5 0,19-9 1015,-4 37-1015,10 0-664,42-3 0,15 26 0,7 3 0,-3-19 664,-2-12 0,4-1 27,3 14 1,6 17-1,4-4 1,1-28-28,-1-36 0,14-10 0,18-1 0,26 2 0,14-1 0,4 0 0,-7-3 0,-19-4 0,-6-1 0,-11-4 0,11 1-216,8 3 1,17 3-1,9 2 1,-3-3 0,-12-6-1,-23-8 216,-13-11 0,-4-9 121,21-10 0,16-9 0,3-5 0,-10 3-121,-15 5 0,-7 1 0,9-17-11,-18 1 1,10-12 0,5-9-1,3-6 1,1-3 0,-2-1-1,-5 4 1,-8 5 0,-10 9 10,13-19 0,-15 7 0,4-10 0,-4 3 0,9-14 0,1-6 0,-5 2 0,-11 9 0,-17 18 0,-17 9 0,-17 3 167,-16-16 1,-16-13-1,-7-1 1,1 11-168,0 15 0,-3 7 0,-4-4-136,-4-15 0,-4-9 0,-2 4 0,-1 18 136,1 23 0,-1 14 0,2 4 0,-16 1 0,1 6 860,0 0 0,-15 12-860,26 13 0,-15 9 0,-10 8 0,-6 5 0,-1 3 0,3-1 0,7-3 0,12-6 0,-7 3 0,11-5 0,1 2 0,-11 6 0,-5 5 0,0 0 0,1 0 0,-1-1 0,0 1 0,0 0 0,0 0 0,1 0 0</inkml:trace>
</inkml:ink>
</file>

<file path=ppt/ink/ink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4:31:27.076"/>
    </inkml:context>
    <inkml:brush xml:id="br0">
      <inkml:brushProperty name="width" value="0.05" units="cm"/>
      <inkml:brushProperty name="height" value="0.05" units="cm"/>
      <inkml:brushProperty name="color" value="#004F8B"/>
    </inkml:brush>
  </inkml:definitions>
  <inkml:trace contextRef="#ctx0" brushRef="#br0">0 200 24575,'65'-15'0,"-1"0"0,0-1 0,0 1 0,-5 1 0,-24 5 0,26-11 0,-33 10 0,17-7 0,-39 10 0,-19-6 0,-27-2 0,-12 5 0,-3 2 0,-5-2 0,-25 5 0,84 5 0,3 1 0,22 2 0,24 1 0,24 3 0,5-1 0,-24 0 0,-38 15 0,-15-10 0,-14 12 0,7-7 0,3 15 0,-1-9 0,3 8 0,3-17 0</inkml:trace>
</inkml:ink>
</file>

<file path=ppt/ink/ink8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7:00:41.676"/>
    </inkml:context>
    <inkml:brush xml:id="br0">
      <inkml:brushProperty name="width" value="0.05" units="cm"/>
      <inkml:brushProperty name="height" value="0.05" units="cm"/>
      <inkml:brushProperty name="color" value="#004F8B"/>
    </inkml:brush>
  </inkml:definitions>
  <inkml:trace contextRef="#ctx0" brushRef="#br0">1 69 24575,'2'-10'0,"0"1"0,0 9 0,2 0 0,-2-2 0,1 2 0,0-2 0,-3 1 0,1 3 0,-1-1 0,3 1 0,-1-3 0,1 0 0,1-7 0,-3 6 0,1-4 0,-4 12 0,2-4 0,-1 5 0,3-6 0,5-8 0,-4 4 0,3-6 0,-10-3 0,2 6 0,-7-5 0,-6 25 0,5 1 0,2 15 0,9-12 0,8-3 0,-2-12 0,25-12 0,0-22 0,0 12 0,-14-12 0,-27 29 0,-15 11 0,11-4 0,-10 9 0,38 7 0,-10-15 0,15 10 0,-17-20 0,-4-13 0,1 11 0,-5-10 0,3 25 0,3-7 0,-1 7 0,4-11 0,-3 1 0,1-2 0,-9 3 0,6 1 0,-5 1 0,7-1 0,-1 2 0,0-1 0,2-2 0,-2 1 0,3 0 0,-1 4 0,-1-2 0,2 1 0,-1-4 0,-2 1 0,2 4 0,-2-3 0,1 4 0,-1-3 0,0-1 0,1 0 0,-2 0 0,1 0 0,1 7 0,1-3 0,0 4 0</inkml:trace>
</inkml:ink>
</file>

<file path=ppt/ink/ink8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7:00:47.745"/>
    </inkml:context>
    <inkml:brush xml:id="br0">
      <inkml:brushProperty name="width" value="0.05" units="cm"/>
      <inkml:brushProperty name="height" value="0.05" units="cm"/>
      <inkml:brushProperty name="color" value="#004F8B"/>
    </inkml:brush>
  </inkml:definitions>
  <inkml:trace contextRef="#ctx0" brushRef="#br0">1 173 24575,'3'-2'0,"0"0"0,-1 2 0,25-2 0,-18 1 0,19-2 0,-15-3 0,-8 4 0,6-3 0,-9 6 0,13 2 0,-7-1 0,10 1 0,6-7 0,-10 3 0,12-3 0,25 0 0,-32 2 0,29-3 0,-42 1 0,-1-1 0,2-4 0,-4 7 0,0-3 0,-3 12 0,4 3 0,-2-5 0,5 0 0,-5-7 0,11-23 0,-9 16 0,7-8 0,-11 20 0,14 1 0,-7-5 0,9-3 0,-8 2 0,12-2 0,-4 3 0,4-1 0,15 7 0,-14-5 0,13 4 0,-17-6 0,-3 2 0,13 7 0,-13-5 0,7 5 0,3-29 0,-15 13 0,17-19 0,-19 22 0,-2 0 0,10 5 0,-8 0 0,7 3 0,-8-2 0,24-11 0,-16 5 0,19-9 0</inkml:trace>
</inkml:ink>
</file>

<file path=ppt/ink/ink8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7:00:42.782"/>
    </inkml:context>
    <inkml:brush xml:id="br0">
      <inkml:brushProperty name="width" value="0.05" units="cm"/>
      <inkml:brushProperty name="height" value="0.05" units="cm"/>
      <inkml:brushProperty name="color" value="#004F8B"/>
    </inkml:brush>
  </inkml:definitions>
  <inkml:trace contextRef="#ctx0" brushRef="#br0">22 33 24575,'-5'-18'0,"0"4"0,2 14 0,-1 23 0,2-6 0,0 35 0,3 22 0,1 5 0,-1 6 0,1-4 0,1 8 0,2 14 0,0-6 0,-2-45 0,0 3-176,2 32 0,2 17 1,-1-2 175,-2-13 0,0-1 0,0-3 0,0-8 0,0-2 0,-1 9 0,-1 3 0,-1 12 0,0 5 0,0-7 0,0-14 0,1 14 0,0-6-1449,-2 7 0,0 7 1,1-21 1448,5-11 0,4-28 0,27 7 0,22-49 0,2-4 0,6-67 0,-26 4 0</inkml:trace>
</inkml:ink>
</file>

<file path=ppt/ink/ink8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7:00:44.262"/>
    </inkml:context>
    <inkml:brush xml:id="br0">
      <inkml:brushProperty name="width" value="0.05" units="cm"/>
      <inkml:brushProperty name="height" value="0.05" units="cm"/>
      <inkml:brushProperty name="color" value="#004F8B"/>
    </inkml:brush>
  </inkml:definitions>
  <inkml:trace contextRef="#ctx0" brushRef="#br0">25 482 24575,'83'-21'0,"0"-1"0,3 5 0,8 1 0,-12 4 0,-24 4 0,4 1 0,11 1 0,19-2 0,7 1 0,-3 0 0,-14 0 0,-12 2 0,-8 1 0,12-2 0,2-1 0,15-2 0,9-2 0,3 0 0,-3 0 0,-8 1 0,-15 2-2835,4-1 1,-14 1 0,7-1 2834,19-3 0,11-3 0,-6 0 0,-28 3 0,-15 0-385,17-8 0,2 0 385,-5 2 0,13-3 0,19-4 0,-20 6 0,-19 5 0,15-4 0,0 4 0,-22 14 0,-29 2 0,24 1 0,-39 1 0,13 13 5552,-14-9-5552,12 11 3721,-16-10-3721,1 2 0,0 1 0,12 43 0,-6 4 0,6 16-1696,-8-7 0,0 21 0,-1 2 0,-1-16 1696,-2-18 0,0-1 0,1 11 0,1 11 0,1 5 0,-1 0-1135,0 9 1,-1 5 0,-1-4 0,0-14 1134,-2-11 0,1 1-562,1 17 1,1 17 0,0-4-1,-3-26 562,-2-11 0,5 17 0,3 20 0,-2-15 0,2 13 0,-2-18 0,1 12 0,1-18-346,9-10 346,-13-39 3253,9 26-3253,-16-47 4864,1 3-4864,-2 0 4770,-5 6-4770,-7 0 1026,-1-2-1026,-41 6 0,-29 3 0,7-4 0,19-5 0,0 0-1558,-24 5 0,-9 3 0,11-4 1558,30-8 0,-3-1-1048,-13 0 1,-19 1 0,-7 0 0,4 1 0,14-2 1047,-10 0 0,-1 1 0,9-1 0,-16 1 0,-3 0 0,7 0 0,20-2 0,-30-1-584,32-1 1,-19 0-1,-13 0 1,-1 1-1,6-1 1,17-1 583,-23 2 0,0 0 0,26-2 0,-12 1 0,-7-1 0,-1 1 0,5 1 0,11 0 0,-20 4 0,10 0 0,12 0 0,24-3 0,0 1 317,-26 1 0,-10 2 0,26-1-317,35-2 993,-21-9 0,31-5 0,-15-9 0</inkml:trace>
</inkml:ink>
</file>

<file path=ppt/ink/ink8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7:00:49.497"/>
    </inkml:context>
    <inkml:brush xml:id="br0">
      <inkml:brushProperty name="width" value="0.05" units="cm"/>
      <inkml:brushProperty name="height" value="0.05" units="cm"/>
      <inkml:brushProperty name="color" value="#004F8B"/>
    </inkml:brush>
  </inkml:definitions>
  <inkml:trace contextRef="#ctx0" brushRef="#br0">1 10 24575,'5'27'0,"1"0"0,0 0 0,0 0 0,3 23 0,0 3 0,-1-14 0,9 56 0,-14-84 0,7 8 0,-2-11 0,5 2 0,36-96 0,-27 44-848,5-12 0,0 1 848,-8 11 0,-1-2-436,0 3 436,-1 0 0,35 46 0,-32 2 0,26 40 0,-38 8 0,15 31 0,-5-25 0,8 7 0,-13-53 1657,-3-9-1657,0-5 237,26-35 1,7-14-238,4-7 0,9 17 0,1 5 0,-20 12 0,4 49 0,9 8 0,-26-22 0,29 10 0,-33-29 0,30-35 0,5-8 0,-12 18 0,20-9 0,-3 12 0,-38 35 0,11 22 0,-15-6 0,14 13 0,-7-12 0,6 3 0,-16-25 0,-5-4 0,2-4 0,3-3 0,25-24 0,12 6 0,-4 42 0,2 3 0,5-41 0,-3 4 0,24 71 0,-55-57 0,42-25 0,-2 0 0,5 1 0,-2 1 0,-8 3 0,18 2 0,-59 24 0,18 8 0,-6 0 0,8 3 0,-17-5 0</inkml:trace>
</inkml:ink>
</file>

<file path=ppt/ink/ink8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6:49:59.682"/>
    </inkml:context>
    <inkml:brush xml:id="br0">
      <inkml:brushProperty name="width" value="0.05" units="cm"/>
      <inkml:brushProperty name="height" value="0.05" units="cm"/>
      <inkml:brushProperty name="color" value="#5B2D90"/>
    </inkml:brush>
  </inkml:definitions>
  <inkml:trace contextRef="#ctx0" brushRef="#br0">5089 243 24575,'-43'-17'0,"-1"0"0,-2 2 0,-32-6 0,-9 2 0,33 8 0,-6 1-2458,-15-2 0,-17-3 1,0 1-1,14 3 1713,9 3 0,3 2 745,-9-2 0,-6-1 0,13 3 2818,-5-1-2818,-7 2 0,-27-1 0,-5-1 0,16 3 0,4 0 0,-4 1-470,16 2 0,-17-1 1,-8 0-1,1 0 1,10 1-1,19 2 470,0 2 0,7 1 0,-7 1 0,-6 0 0,15 1 0,-1 5 0,-23 5 0,-12 3 0,21-3 0,-8 2 0,8-1 0,-17 3 0,-5 2 0,5-1 0,14-3 0,13-3 0,10-2 0,-5 2 0,-12 2 0,-9 2 0,4 0 0,18-4-917,-10 6 917,17-5 0,2 10 0,-17 11 0,-2 3 0,13-5 0,10-2 0,1 1 1360,-25 9 1,-10 6 0,13 8-1361,28 5 0,10 8 0,7-11 0,-10 14-240,-7 17 1,5-1 239,24-34 2860,8 0 0,3 6-2860,2-5 0,7 7-1128,13 12 0,10 15 1,2 1-1,-3-15 1128,-1-4 0,3-4 0,6 15 0,7 8 0,9-13-1309,4-25 1,8-9 0,-7-6 1308,-12-7 0,1 0 122,12 9 0,8 5 1,8-5-123,1-10 0,8-4 0,0-3 0,-7-2 0,16 6 0,6-1-485,-18-6 0,16 4 1,9 1-1,1 0 0,-7-3 1,-12-4 484,0-1 0,-11-4 0,19-2 0,-25-5 0,14-1 0,10-1 0,7-1 0,5 0 0,2 0 0,-1-1 0,-4-1 0,-6 1 0,-9-1 0,-12-1 0,17 1 0,-16-1 0,-2-1 0,15-1 0,-2 0 0,15 0 0,10-1 0,3-1 0,-3 0 0,-9-1 0,-16 0 0,-21-1 1416,-10-2 0,-4-5-1416,22-7 0,20-10 0,9-3 0,-5 1 0,-15 5-1560,7-2 1,0-1 1559,-10 3 0,15-5 0,4-1 0,-9 1 0,-20 4 0,-16 1 0,-8-2 1226,27-23 0,1-7-1226,-10 5 0,-3-1 0,3 2 0,-3-10 0,-13-21 0,-6-15 0,-8 17 0,0-3 0,-6 11 0,4-11 0,-12 17 0,-17 15 0,-2 11 0,-18-28 0,-11-22 0,1 12 0,7 31 0,0 0 1445,-6-23 0,-2-10 1,-8 11-1446,-23 8 0,1 16 0,2 3-877,-2-3 1,-1 3 876,13 18 2392,-25-8 0,-11-3-2392,15 7 0,-6-2 0,0 1 0,-10-4 0,-4 0 0,4 4 0,-7 2 0,1 3 0,-2 1-540,12 3 1,-3 0-1,-1 2 1,-2 4 539,-13 6 0,-3 5 0,0 2 0,8 1 0,3 1 0,6 1 0,-3 2 0,4 2 0,0 0 0,-1 0 0,1 0 0</inkml:trace>
</inkml:ink>
</file>

<file path=ppt/ink/ink8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6:49:05.659"/>
    </inkml:context>
    <inkml:brush xml:id="br0">
      <inkml:brushProperty name="width" value="0.05" units="cm"/>
      <inkml:brushProperty name="height" value="0.05" units="cm"/>
      <inkml:brushProperty name="color" value="#5B2D90"/>
    </inkml:brush>
  </inkml:definitions>
  <inkml:trace contextRef="#ctx0" brushRef="#br0">3 15 24575,'-2'-15'0,"7"89"0,5 41 0,-5-60 0,1 2-3277,2 33 0,2 16 0,-1-9 2532,1-15 0,0 9 745,-2-20 0,1 17 0,2 10 0,0 8 0,0 1 0,0-2 0,0-7 0,-3-12-539,3 13 0,-3-13 1,1 2-1,1 12 539,-2-21 0,1 9 0,1 8 0,0 4 0,0 0 0,0-2 0,-1-6 0,-1-7 0,-1-12 368,1 20 0,-2-15 0,1 24-368,-3-39 0,0 11 0,1 10 0,1 9 0,-1 6 0,1 5 0,0 5 0,1 2 0,-1 1 0,0-1 0,0-1 0,0-4 0,0-5 0,-1-6 0,0-7 0,-1-10-448,3 30 0,-2-15 1,1-8-1,-1 0 1,0 8-1,2 15 448,-3-31 0,1 9 0,0 6 0,1 7 0,-1 5 0,1 2 0,0 3 0,0 0 0,0-1 0,0-1 0,0-5 0,-1-4 0,0-6 0,0-7 0,0-10 0,-1-9 410,2 29 0,0-19 0,-1-5 1,1 11-411,0 4 0,1 6 0,0 4 0,0 2 0,0 0 0,-2-2 0,0-6 0,0 0 0,-1-1 0,0 0 0,0 2 0,1 2 0,0-3 0,1 5 0,1 2 0,0-1 0,-1-2 0,0-7 0,-1-8 114,0 30 0,-1-12 0,2-9 0,3 10 0,7-30 0,3-56 0</inkml:trace>
</inkml:ink>
</file>

<file path=ppt/ink/ink8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6:49:06.227"/>
    </inkml:context>
    <inkml:brush xml:id="br0">
      <inkml:brushProperty name="width" value="0.05" units="cm"/>
      <inkml:brushProperty name="height" value="0.05" units="cm"/>
      <inkml:brushProperty name="color" value="#5B2D90"/>
    </inkml:brush>
  </inkml:definitions>
  <inkml:trace contextRef="#ctx0" brushRef="#br0">7 1 24575,'1'67'0,"1"1"0,-3 11 0,1-11 0,0 12 0,-1-6-1295,-1-12 1,-1 8 1294,2-1 0,0 13 0,1 12 0,0 6 0,1 2 0,3 0-869,1-9 1,2 4 0,1 3 0,1 2 0,1 1-1,-1 0 1,-1-3 0,-1-2 868,-1 3 0,-2-1 0,-1-2 0,0 0 0,1-1 0,1 0 0,2 1-341,2 5 0,2 7 1,1 0-1,1-2 1,-1-8-1,0-13 1,-3-17 340,2 3 0,0-14-335,0 2 1,-1 2 334,2 13 0,1 8 0,-2-3 0,1 7 0,-2-9 0,0-8 0,0-3 0,1 22 0,1-1 0</inkml:trace>
</inkml:ink>
</file>

<file path=ppt/ink/ink8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6:49:07.233"/>
    </inkml:context>
    <inkml:brush xml:id="br0">
      <inkml:brushProperty name="width" value="0.05" units="cm"/>
      <inkml:brushProperty name="height" value="0.05" units="cm"/>
      <inkml:brushProperty name="color" value="#5B2D90"/>
    </inkml:brush>
  </inkml:definitions>
  <inkml:trace contextRef="#ctx0" brushRef="#br0">1 486 24575,'74'-3'0,"0"0"0,6-1 0,-19 2 0,11 0 0,-4 0-4111,10 0 1,-4 0 4110,-13 0 0,2 0 0,20 0 0,5-1 0,2-1 0,17-2-469,-34 2 0,15-2 0,11 0 0,6 0 0,2-1 0,-3 0 0,-6 1 0,-12 0 469,17 0 0,-12 0 0,0 0 0,13 0-178,-15 0 0,12 0 1,7-1-1,3 0 1,-2 0-1,-6 0 1,-11 1-1,-16 1 178,5 0 0,-15 1 0,-1-1 0,7 1 0,-1-1 0,1 1 0,-1-1 0,0 0 0,0 0 0,0-1 0,-1 1 0,1 0 0,-8 0 0,-1 0 0,22-2-157,-25 2 1,13 0-1,12-1 1,8-1-1,9 0 1,4-1-1,5 1 1,1-1 0,1 0-1,-2 0 1,-3 0-1,-6 1 1,-7 0-1,-9 1 1,-10 1 156,28-3 0,-17 2 0,-6 0 0,5 0 0,18-2-46,-25 3 0,13-2 0,11 0 0,8-1 0,5 0 0,3-1 0,0 1 1,-3 0-1,-4 0 0,-7 1 0,-11 0 0,-13 2 0,-14 0 0,-18 2 46,34-2 1009,-11 1 1,0 0-1010,8 0 0,-24 33 0,-11 12 0,-27 2 1514,-20 4 1,-5 18-1515,2-1 0,-2 18 0,0 9 0,0 4 0,1-3 0,1-10 0,2 0 0,2-10 0,1 5 0,1 16 0,1-22 0,0 11 0,1 8 0,0 8 0,1 4 0,0 2 0,0 1 0,1-2 0,0-5 0,0-5 0,0-9 0,0-11 0,3 33 0,0-19 0,2-2 0,1 11 512,0-10 1,0 8 0,2 4 0,1 2-1,-1-2 1,0-7 0,0-8-513,1 7 0,1-6 0,-1-7 0,-2-8 10,1 3 1,-1 4-11,-3 10 0,0 22 0,0 7 0,-2-10 0,-3-25-1266,-3-27 0,-2-4 1266,-1 34 0,-1 12 0,-2-30 0,-3-42 5064,-23 21-5064,10-22 0,-16 11 0,-35-37 0,37-1 482,-44-8-482,43 5 0,-35-4 0,-15-2 0,8 3 0,-16 1 0,19 4 0,-17-1 0,-12 0 0,-5 1 0,1-1 0,7 2 0,15-1-1306,1 1 0,12 1 0,0 0 1,-9 1 1305,5 0 0,-10-1 0,-5 1 0,-1 0 0,3 0 0,7 1 0,12 1 0,-7 1 0,12 1 0,-8 1-79,-4 0 0,-9 0 0,-4 1 0,-1 0 1,3 0 78,9-1 0,3 0 0,0 1 0,-6 0 0,-9 1-337,13 0 1,-9 1 0,-7 0 0,-5 1-1,-2 0 1,1 0 0,2 0 0,5 0 0,7-1-1,10 0 337,-25 1 0,15-1 0,3 1 0,-11 0-344,-1 1 0,-13 1 1,-4 1-1,5-1 1,14 0-1,23-2 344,-23 4 575,24-3 1,-10 1 0,3 0-576,-10-1 0,-4-2 0,10-3 0,-10 0 0,-3-2 0,5-4 0,-7-5 0,3-4 0,-4-4 0,4-4 0,-6-5 0,1-1 0,8 0 0,2 1 0,6-1 0,1-1 0,-3-7 0,0 0 0,0 1 0</inkml:trace>
</inkml:ink>
</file>

<file path=ppt/ink/ink8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6:49:03.762"/>
    </inkml:context>
    <inkml:brush xml:id="br0">
      <inkml:brushProperty name="width" value="0.05" units="cm"/>
      <inkml:brushProperty name="height" value="0.05" units="cm"/>
      <inkml:brushProperty name="color" value="#5B2D90"/>
    </inkml:brush>
  </inkml:definitions>
  <inkml:trace contextRef="#ctx0" brushRef="#br0">0 0 24575,'4'95'0,"0"-1"0,1 1 0,-1 0 0,0-1 0,0 1 0,0-1 0,0 1 0,-1-9 0,-2-12 0,1 0 0,1 14-310,1-12 1,2 9-1,1 6 1,1 6-1,0 2 1,-1 3-1,1 0 1,-2-2 0,-1-3 309,-1 1 0,-1 2 0,-1 1 0,-1 0 0,1-1 0,-1-1 0,0-3 0,1-2 0,0-5-1139,2 11 1,0-6 0,0-3-1,1-1 1,-1 3 0,-1 6 1138,-1-12 0,0 7 0,-1 6 0,0 1 0,1-1 0,-1-4 0,0-6 0,1-9 0,1-11 103,0 24 1,1-15-1,4-29-103,3-35 0,2-11 0,1-10 0,1-7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4:29:24.824"/>
    </inkml:context>
    <inkml:brush xml:id="br0">
      <inkml:brushProperty name="width" value="0.05" units="cm"/>
      <inkml:brushProperty name="height" value="0.05" units="cm"/>
      <inkml:brushProperty name="color" value="#004F8B"/>
    </inkml:brush>
  </inkml:definitions>
  <inkml:trace contextRef="#ctx0" brushRef="#br0">7 34 24575,'-4'-20'0,"2"6"0,2 17 0,14 48 0,7 14 0,-5-15-1289,6 18 1,-1-1 1288,-6-29 0,1 11 0,-1 0 0,-3-6 0,9 40 0,-23-70 0</inkml:trace>
</inkml:ink>
</file>

<file path=ppt/ink/ink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4:31:40.572"/>
    </inkml:context>
    <inkml:brush xml:id="br0">
      <inkml:brushProperty name="width" value="0.05" units="cm"/>
      <inkml:brushProperty name="height" value="0.05" units="cm"/>
      <inkml:brushProperty name="color" value="#004F8B"/>
    </inkml:brush>
  </inkml:definitions>
  <inkml:trace contextRef="#ctx0" brushRef="#br0">1339 228 24575,'-35'0'0,"0"0"0,-21 1 0,-3 1 0,1 0 0,-1 0 0,0 0 0,-4-2 0,-28 1 0,-5-1 0,1 1-789,2-1 0,6 0 789,30 3 512,-36 2-512,2 2 0,-4 1 261,24-1-261,44-2 0,9 38 0,21-19 0,10 33-1993,-3 22 0,0 23 0,-1-15 1993,2 10 0,-2-4 0,2 17 0,-2-20-1375,0-8 1375,-4-28 0,3 5 0,-5-46 0,4-4 0,11-11 6103,8-4-6103,25-10 0,14-3 0,23 3 0,10 1 0,-12 2 0,6 1 0,-2 1 0,-9 3 0,-2 1 0,4 3 0,-7 4 0,4 2 0,-1 1 0,-7 0 0,22 5 0,-4 1 296,-19-2 0,0 1 1,-7-1-297,-9 2 0,-9-3-4,6-10 4,-34-2 0,-10-75 0,-19 14 0,-6-23 0,-2-2 0,-1 5 0,1 15 0,-6-11 0,4 16 0,-2 4 0,-5-8 0,-7-16 0,4 14 0,-3-2 583,3 6 1,1 5-584,10 24 4,3 27-4,6 11 0,-5 10 0,4 1 0,-3 1 0</inkml:trace>
</inkml:ink>
</file>

<file path=ppt/ink/ink9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6:49:04.892"/>
    </inkml:context>
    <inkml:brush xml:id="br0">
      <inkml:brushProperty name="width" value="0.05" units="cm"/>
      <inkml:brushProperty name="height" value="0.05" units="cm"/>
      <inkml:brushProperty name="color" value="#5B2D90"/>
    </inkml:brush>
  </inkml:definitions>
  <inkml:trace contextRef="#ctx0" brushRef="#br0">0 9 24575,'3'-4'0,"-1"1"0,17 1 0,9 5 0,12 2 0,38 8 0,7 2 0,3-1-2078,5 1 1,0-1 2077,-3-4 0,-28-6 0,16-1 0,11 1 0,3-1 0,-1-1-473,-6 1 0,2-2 1,1 1-1,4 0 1,5-1-1,6 1 473,-18-1 0,6 0 0,5 0 0,3 0 0,3 0 0,2 0 0,-2 0 0,-1-1 0,-3 1 0,-4 0 0,-6-1-639,12 1 1,-6 0 0,-3-1 0,-2 0-1,-1 0 1,1 1 0,3-1 638,8 0 0,7 0 0,2-1 0,-3 1 0,-6 0 0,-11-1 0,-16 1-628,15 0 1,-12-1 627,-10 1 0,4 0 0,13 0-179,-2 0 0,15-1 1,10 0-1,3 0 1,-1 0-1,-8 1 0,-15-1 179,16 0 0,-14 1 0,12 0-207,-3-1 0,20 0 0,6 0 0,-8 0 0,-23 0 0,-37 0 207,-35 1 2612,10 1-2612,-16 1 1274,8-1-1274,-20 27 4537,-2-9-4537,0 27 0,-1-10 0,-3 33 0,-2 32 0,-1 8 0,2-19 0,3-14 0,0 1-82,-2-10 1,-3 10 0,1 7 0,3 5 0,6 3 81,8-1 0,5 10 0,5 5 0,2 0 0,0-3 0,-2-9 0,-3-12-1468,1 9 1,-3-13-1,4 13 1468,-5-20 0,1 10 0,2 8 0,1 3 0,1 2 0,2-1 0,0-5 0,3-7 0,11 19 0,5-3 0,2-5 0,-3-6 0,-5-8 0,-3-4 0,-4-9 0,2 11 0,-2-1 0,5 13 0,2 7 0,-3-4 0,-4-9 0,-9-20 3414,-3 30-3414,-32-1 0,-6-85-956,-31-6 0,-31-3 0,-6-1 1,16 2 955,15 1 0,-2 1 0,-19-3 0,-16-1 0,-7 1 0,3 2 0,0 5 0,-2 2 0,4 0 0,8 0 0,17-3 0,7 1 0,-10 0-148,3 1 0,-10 1 1,-5 1-1,-4 1 0,1 1 1,4 0 147,-13 3 0,0 1 0,2 1 0,0 0 0,3 0 0,14-3 0,5-1 0,0 0 0,-6 1 0,-11 3 0,16-2 0,-11 1 0,-7 2 0,-6 1 0,-2 1 0,-2 0 0,3 0 0,3-1 0,6-1 0,10-2 0,10-1-527,-19 3 0,17-3 1,1 0-1,-10 2 527,-1 0 0,-13 3 0,-8 1 0,1 1 0,8-2 0,15-3 0,22-4 2717,-17 3-2717,-5-3 0,-1 0 0,4-4 0,15-20 0,17-11 0,49-11 0,35-44 0</inkml:trace>
</inkml:ink>
</file>

<file path=ppt/ink/ink9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6:49:08.910"/>
    </inkml:context>
    <inkml:brush xml:id="br0">
      <inkml:brushProperty name="width" value="0.05" units="cm"/>
      <inkml:brushProperty name="height" value="0.05" units="cm"/>
      <inkml:brushProperty name="color" value="#5B2D90"/>
    </inkml:brush>
  </inkml:definitions>
  <inkml:trace contextRef="#ctx0" brushRef="#br0">0 121 24575,'1'16'0,"3"35"0,-3-27 0,2 37 0,-3-44 0,0 8 0,0-11 0,41 27 0,-19-26 0,34 19 0,-8-36 0,44-13 0,9-4 0,-49 10 0,3 0 0,20-6 0,19-3 0,-1-1 0,-18 3-817,-24 6 0,-2-1 817,21-3 0,9-2 0,-2 1 0,18-5 0,-8 2 0,-32 7 0,-1 1 0,36-7 0,-6-3 0,-10-23 0,-25 18 0,3-23 0,-46 30 0</inkml:trace>
</inkml:ink>
</file>

<file path=ppt/ink/ink9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6:49:09.725"/>
    </inkml:context>
    <inkml:brush xml:id="br0">
      <inkml:brushProperty name="width" value="0.05" units="cm"/>
      <inkml:brushProperty name="height" value="0.05" units="cm"/>
      <inkml:brushProperty name="color" value="#5B2D90"/>
    </inkml:brush>
  </inkml:definitions>
  <inkml:trace contextRef="#ctx0" brushRef="#br0">0 7 24575,'1'-6'0,"2"10"0,-2 5 0,1 10 0,1 0 0,10 66 0,-5-44 0,9 47 0,-8-64 0,3 6 0,-3-10 0,4 5 0</inkml:trace>
</inkml:ink>
</file>

<file path=ppt/ink/ink9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6:49:10.205"/>
    </inkml:context>
    <inkml:brush xml:id="br0">
      <inkml:brushProperty name="width" value="0.05" units="cm"/>
      <inkml:brushProperty name="height" value="0.05" units="cm"/>
      <inkml:brushProperty name="color" value="#5B2D90"/>
    </inkml:brush>
  </inkml:definitions>
  <inkml:trace contextRef="#ctx0" brushRef="#br0">387 111 24575,'-66'46'0,"-1"0"0,1 0 0,-11-9 0,14 6 0,26 35 0,26 18-2458,25-12 0,17 12 1,5-1-1,-6-12 1713,-7 0 0,3 0 383,5 2 1,7 15 0,2-7 0,-3-26 361,19-13 1071,2-5-1071,3-6 0,-21-16 0,10-6 0,22-17 0,19-11 0,2-9 0,-13-11 0,-16-19 0,-10-12 0,7 3 117,14 19 0,13 5 0,-6-2 0,-24-11-117,-27-24 0,-20-9 0,-9 11 0,-15-15 3618,-7-2-3618,-13 16 0,-16-17 0,-5-2 0,3 11 0,9 19 0,1 7 0,-9-5 0,-7-6 0,-11-8 0,-4-1 0,2 8 0,10 16-314,-5 10 0,3 16 314,-20 6 0,12 15 0,35 23 0,5 8 0,8 12 0,4 4 0,-4 17 0,8-10 0,0-1 0</inkml:trace>
</inkml:ink>
</file>

<file path=ppt/ink/ink9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6:49:12.593"/>
    </inkml:context>
    <inkml:brush xml:id="br0">
      <inkml:brushProperty name="width" value="0.05" units="cm"/>
      <inkml:brushProperty name="height" value="0.05" units="cm"/>
      <inkml:brushProperty name="color" value="#5B2D90"/>
    </inkml:brush>
  </inkml:definitions>
  <inkml:trace contextRef="#ctx0" brushRef="#br0">335 60 24575,'-5'-11'0,"-1"0"0,-31-15 0,15 14 0,-34 14 0,-5 8 0,22 4 0,-51 28 0,71-13 0,23 36 0,9-14 0,50 23 0,9-1 0,-20-24 0,18 18 0,-23 3 0,-86-14 0,19 3 0,-33-17 0,34-34 0,0-2 0,-50-21 0,51 1 0,-30-21 0,64 7 0</inkml:trace>
</inkml:ink>
</file>

<file path=ppt/ink/ink9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6:49:13.522"/>
    </inkml:context>
    <inkml:brush xml:id="br0">
      <inkml:brushProperty name="width" value="0.05" units="cm"/>
      <inkml:brushProperty name="height" value="0.05" units="cm"/>
      <inkml:brushProperty name="color" value="#5B2D90"/>
    </inkml:brush>
  </inkml:definitions>
  <inkml:trace contextRef="#ctx0" brushRef="#br0">61 253 24575,'-25'27'0,"5"0"0,11-3 0,3 3 0,30 37 0,10 4 0,-7-17 0,10 15 0,6-6 0,5-41 0,49-12 0,-34-3-1234,26-15 1234,-63-4 0,0-3 301,-2-5-301,-1-4 0,-2-52 0,-1-33 0,-3 21 0,4 21 0,-4-21 0,1-16 0,-8 55 0,-11 100 0,7 18 0,5 18 0,-1-9 0,-4-24 0,0 0-841,5 24 0,1 10 0,0-23 841,2-27 812,25 27-812,-9-40 0,39-26 0,-26-56 0,2-15 0,-20 11 0,41 45 0,-39 15 2644,41 18-2644,-51 7 0,26 3 0,7-6 0,7-19 0,41 17 0,-60-45 0,-13-5 0,-7 7 0,27-61 0,-32 69 0,34 41 0,-36 18-750,15 56 750,-12-73 0,-1-2 0,44-1 0,-36-28 0,17-66 0,-42 24-795,-11-45 795,6 67 0,-40-26 0,18 47 0,-22-21 179,32 67 1,17-18 0,1 12 0</inkml:trace>
</inkml:ink>
</file>

<file path=ppt/ink/ink9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6:49:13.886"/>
    </inkml:context>
    <inkml:brush xml:id="br0">
      <inkml:brushProperty name="width" value="0.05" units="cm"/>
      <inkml:brushProperty name="height" value="0.05" units="cm"/>
      <inkml:brushProperty name="color" value="#5B2D90"/>
    </inkml:brush>
  </inkml:definitions>
  <inkml:trace contextRef="#ctx0" brushRef="#br0">58 97 24575,'-34'83'0,"11"-7"0,34-54 0,4-1 0,3-5 0,-2-8 0,2-2 0,59-44 0,-48 12 0,34-51 0,-100-3 0,15 31 0,-34-8 0,38 55 0,-3 3 0,4 34 0,12-20 0,1 24 0</inkml:trace>
</inkml:ink>
</file>

<file path=ppt/ink/ink9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6:49:14.231"/>
    </inkml:context>
    <inkml:brush xml:id="br0">
      <inkml:brushProperty name="width" value="0.05" units="cm"/>
      <inkml:brushProperty name="height" value="0.05" units="cm"/>
      <inkml:brushProperty name="color" value="#5B2D90"/>
    </inkml:brush>
  </inkml:definitions>
  <inkml:trace contextRef="#ctx0" brushRef="#br0">31 47 24575,'-13'-16'0,"1"3"0,7-4 0,18 56 0,6 19 0,-7-23 0,8 25 0,2 11 0,-7 1 0,-4-5 0,2 5 0,0-2 0,-1 0 0,0 12 0,-4-27 0,0 1 0,3 33 0,2 1 0,-12-71 0,0-5 0,-11-51 0,5 15 0,-8-37 0</inkml:trace>
</inkml:ink>
</file>

<file path=ppt/ink/ink9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6:49:21.526"/>
    </inkml:context>
    <inkml:brush xml:id="br0">
      <inkml:brushProperty name="width" value="0.05" units="cm"/>
      <inkml:brushProperty name="height" value="0.05" units="cm"/>
      <inkml:brushProperty name="color" value="#5B2D90"/>
    </inkml:brush>
  </inkml:definitions>
  <inkml:trace contextRef="#ctx0" brushRef="#br0">68 162 24575,'-5'77'0,"4"-35"0,-4 55-2731,8-50 2731,2 0 0,15 22 0,4 3 0,4 7 0,-3-11 0,1-3 0,-2-17 867,-10-12-867,-15-30 449,-27-58-449,9 8 0,-2-9-2105,-7-36 0,-1-16 0,4 12 2105,7 25 0,3 3 0,-2-12 0,0-6 0,10 20 672,14 26-672,5 2 0,61 11 0,12 10 0,-37 10 0,34-4 0,-12 16 0,-70 47 0,-36 30 0,-9 5 0,7 1 0,-9-7 0,-2 0 0,8 3 0,31-53 0,-7 35 0</inkml:trace>
</inkml:ink>
</file>

<file path=ppt/ink/ink9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6:49:22.291"/>
    </inkml:context>
    <inkml:brush xml:id="br0">
      <inkml:brushProperty name="width" value="0.05" units="cm"/>
      <inkml:brushProperty name="height" value="0.05" units="cm"/>
      <inkml:brushProperty name="color" value="#5B2D90"/>
    </inkml:brush>
  </inkml:definitions>
  <inkml:trace contextRef="#ctx0" brushRef="#br0">0 604 24575,'91'40'0,"0"0"0,-23 5 0,-11-18 0,-7-71 0,-44 21 0,-4-3 0,-49-49 0,-17-6 0,6 23-1716,-8-22 1,1 14 1715,22 58-409,57 56 1,18 12 408,-3-28 0,14 27 0,6-8 0,5-49 0,2-6 0,3-42 0,9-26 0,-11 9 0,3-6-953,-6 5 1,6-13 0,-26 15 952,-42 18 1972,-18-2-1972,20 47 1528,-9 12-1528,29 84 0,-4-29 0,2 9 0,-1 0 0,0-7 0,0-1 0,0 1 0,1 6 0,0 2 0,0 1 0,0 18 0,-2 2 0,-3-21 0,-4-17 0,-56-92 0,28-55-34,2 13 0,-3-13 1,7 17 33,11 11 0,13-32 0,4-3 0,-1 20-879,16-21 0,8 16 879,-10 66 0,27 7 0,-30 90 0,-9-37 0,-31 40 0,-13 0 0,4-40-461,-8 8 0,1-8 461,15-30 778,-13-5 1,16-7-1,-11-3 1</inkml:trace>
</inkml:ink>
</file>

<file path=ppt/ink/ink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4:31:42.533"/>
    </inkml:context>
    <inkml:brush xml:id="br0">
      <inkml:brushProperty name="width" value="0.05" units="cm"/>
      <inkml:brushProperty name="height" value="0.05" units="cm"/>
      <inkml:brushProperty name="color" value="#004F8B"/>
    </inkml:brush>
  </inkml:definitions>
  <inkml:trace contextRef="#ctx0" brushRef="#br0">200 289 24575,'25'15'0,"-11"17"0,14 15 0,-15 30 0,-5 5 0,0-5-1001,1 1 0,-1 2 1001,2 9 0,-3-33 0,1 6 0,5 24 0,1 1 0,-4-22 0,1-1 0,3 13 0,0-10 0,-6-29 644,-13-76-644,-13-46 0,3 9 0,-4-15 0,0 3 0,4 18 0,0 3 0,-2-3-1566,-3-18 1,-2-4 0,3 10 1565,2 14 0,2 4-737,-3-8 0,3 11 737,9 29 684,-3-27-684,15 51 0,10-2 0,29 0 0,24 4 0,11-1 0,-3 0 0,5-2-95,-3 2 1,5-1 0,-8 0 94,-9 0 0,-2-2 506,9-3 0,6-4 1,-3 0-507,19-9 0,-3-1 0,-2 5 0,-2-1 0,-8-1 0,-15 4 0,-34 13 0,15 0 0,-7 4 0,22 25 0,-12 40-294,-26-3 0,0 19 0,0 3 0,-3-11 294,4-2 0,-2 1 0,0 20 0,0 10 0,-6-13-1052,-8-27 0,-2-10 1052,1 5 0,1 7 0,1 1 0,1-5 0,2 2 0,-2-15 5742,-7-27-5742,-3-12 3146,-34-11-3146,7 4 0,-29-2 0,22 7 0,-2 1 0,-9 3 0,-34 1 0,-28 2 0,7-1 0,9-2 0,-4 1-160,9-2 0,-11 2 0,-2 0 0,9-2 160,6-3 0,5-2 0,7 0 0,5 1 0,-2-1 0,-23-2 0,-11-2 0,10-2 0,20-2 0,3-1 0,2 3 0,-4-1 0,6-1 0,9-2 0,0-1 0</inkml:trace>
</inkml:ink>
</file>

<file path=ppt/ink/ink9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6:49:22.679"/>
    </inkml:context>
    <inkml:brush xml:id="br0">
      <inkml:brushProperty name="width" value="0.05" units="cm"/>
      <inkml:brushProperty name="height" value="0.05" units="cm"/>
      <inkml:brushProperty name="color" value="#5B2D90"/>
    </inkml:brush>
  </inkml:definitions>
  <inkml:trace contextRef="#ctx0" brushRef="#br0">0 57 24575,'61'-25'0,"-9"13"0,-23 59 0,-6 16 0,9 8 0,6 18 0,-1-2 0,-13-31 0,8 16 0,-27-64 0,36-78 0,-20 29 0,3-5 0,-2 0 0,-7 11 0,19 8 0,-17 20 0,19-2 0,-22 21 0,67 19 0,-47-24 0,50 10 0,-60-40 0,-1-25 0,-2-6 0,4-5 0,-8 2 0,1 0 0</inkml:trace>
</inkml:ink>
</file>

<file path=ppt/ink/ink9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6:49:23.731"/>
    </inkml:context>
    <inkml:brush xml:id="br0">
      <inkml:brushProperty name="width" value="0.05" units="cm"/>
      <inkml:brushProperty name="height" value="0.05" units="cm"/>
      <inkml:brushProperty name="color" value="#5B2D90"/>
    </inkml:brush>
  </inkml:definitions>
  <inkml:trace contextRef="#ctx0" brushRef="#br0">1 203 24575,'15'61'0,"14"25"0,5 4 0,4-2-3052,-1 1 0,3-7 3052,0-33 0,2-7 249,21-29 1,20-10 0,-5-8-250,1-15 0,0-7 0,4 12 0,7 1 0,-11-9-100,-11-21 1,-12-5 99,9-11 0,-20 16 0,1-5 0,-1 2 0,1-6 0,4-6 0,2-6 0,-5 6 0,-7 12 0,-9 3 0,-1-38 0,-67 100 0,-47 34 0</inkml:trace>
</inkml:ink>
</file>

<file path=ppt/ink/ink9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6:49:24.082"/>
    </inkml:context>
    <inkml:brush xml:id="br0">
      <inkml:brushProperty name="width" value="0.05" units="cm"/>
      <inkml:brushProperty name="height" value="0.05" units="cm"/>
      <inkml:brushProperty name="color" value="#5B2D90"/>
    </inkml:brush>
  </inkml:definitions>
  <inkml:trace contextRef="#ctx0" brushRef="#br0">0 697 24575,'13'-53'0,"16"30"0,-17 33 0,13 27 0,-14 1 0,10 21 0,4 2 0,3 0-1004,0 0 0,2-4 1004,4-22 0,34-21 0,28-9 0,-11-3 0,-27-1 0,1-3-1491,16-4 0,16-3 0,-1-4 0,-17-3 1491,-18-4 0,-1-11-691,1-6 1,14-14-1,6-7 1,0-3-1,-5 5 1,-11 9 690,16-12 0,-2-1-260,-11 6 0,12-9 1,3-4-1,-8 5 1,-16 12 259,-14 9 0,-7 3 292,10-9 1,-2 0-293,18-19 0,10 86 0,-56 17 0,-2 17 0,-3 4 0,-7 1 0</inkml:trace>
</inkml:ink>
</file>

<file path=ppt/ink/ink9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6:49:28.123"/>
    </inkml:context>
    <inkml:brush xml:id="br0">
      <inkml:brushProperty name="width" value="0.05" units="cm"/>
      <inkml:brushProperty name="height" value="0.05" units="cm"/>
      <inkml:brushProperty name="color" value="#5B2D90"/>
    </inkml:brush>
  </inkml:definitions>
  <inkml:trace contextRef="#ctx0" brushRef="#br0">0 333 24575,'68'-18'0,"1"0"0,-1 0 0,14-5 0,-11 4 0,14-4 0,-10 2-2961,-16 2 1,-10 2 2960,18-5 0,13-8 0,-4-1 0,-35 11 1754,34-19-1754,-105 30 0,0 5 0,-28 3 0</inkml:trace>
</inkml:ink>
</file>

<file path=ppt/ink/ink9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6:49:32.436"/>
    </inkml:context>
    <inkml:brush xml:id="br0">
      <inkml:brushProperty name="width" value="0.05" units="cm"/>
      <inkml:brushProperty name="height" value="0.05" units="cm"/>
      <inkml:brushProperty name="color" value="#5B2D90"/>
    </inkml:brush>
  </inkml:definitions>
  <inkml:trace contextRef="#ctx0" brushRef="#br0">0 1169 24575,'9'-20'0,"21"-17"0,-13 22 0,17-9 0,-19 28 0,22 55 0,0 16 0,-8-20-1198,10 24 0,-4-3 1198,-21-37 0,27 50 0,-9-31 0,11 20 0,-16-50 0,-11-23 0,39-38 0,8-16 0,-3 1-1772,11-12 1,-1-3 1771,-11-9 0,-14 13 0,11-15 0,4-8 0,-1 2-964,-11 12 1,1 0 0,0-2-1,1 0 1,-1 1 963,1 0 0,0 0 0,0 0 0,-1 2 0,-2 1-305,6-9 0,0-1 0,-5 7 0,-12 18 305,-2 5 0,27-19 0,-43 57 2072,17-14-2072,-57 60 0,-18 17 0,-3-3 0,2-3 0,0-1 0</inkml:trace>
</inkml:ink>
</file>

<file path=ppt/ink/ink9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6:49:32.922"/>
    </inkml:context>
    <inkml:brush xml:id="br0">
      <inkml:brushProperty name="width" value="0.05" units="cm"/>
      <inkml:brushProperty name="height" value="0.05" units="cm"/>
      <inkml:brushProperty name="color" value="#5B2D90"/>
    </inkml:brush>
  </inkml:definitions>
  <inkml:trace contextRef="#ctx0" brushRef="#br0">0 797 24575,'0'-22'0,"25"76"0,17 60 0,-5-19 0,0-19 0,1-2 0,14 24 0,1-5 0,-8-34 0,6-35 0,23-37 0,22-20 0,-16-3 0,-37 6 0,-2-5-2672,23-17 0,8-8 0,-14 6 2672,-3-18 0,-1-4 1121,-18 24 1,3-10-1122,-1 2 0,5-11 0,0-3 0,-2 7 0,-2 4 0,-3 4 0,3-5 0,4-8 0,5-9 0,-3 5 0,-8 14 1270,13-21-1270,-9 28 0,-30 55 0,15 47 4503,-18-26-4503,12 22 0,-20-36 0,-2-4 0,0 0 0</inkml:trace>
</inkml:ink>
</file>

<file path=ppt/ink/ink9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6:49:34.242"/>
    </inkml:context>
    <inkml:brush xml:id="br0">
      <inkml:brushProperty name="width" value="0.05" units="cm"/>
      <inkml:brushProperty name="height" value="0.05" units="cm"/>
      <inkml:brushProperty name="color" value="#5B2D90"/>
    </inkml:brush>
  </inkml:definitions>
  <inkml:trace contextRef="#ctx0" brushRef="#br0">0 110 24575,'1'-18'0,"0"2"0,2-1 0,28-22 0,-12 20 0,74 20 0,12 17 0,-43 4 0,33 8 0,-14 9 0,-66 11 0,-38 17 0,-10 2 0,4 9 0,-17-16 0,-15 7 0,5-14 0,-17-7 0,6-12 0,6-8 0,30-21 0,85-16 0,-12 9 0,54 6 0,-24 24 0,-5 3 0,-2-9 0,4 8 0,-5-7 0,-31-26 0,-18-8 0,2-5 0</inkml:trace>
</inkml:ink>
</file>

<file path=ppt/ink/ink9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6:49:34.608"/>
    </inkml:context>
    <inkml:brush xml:id="br0">
      <inkml:brushProperty name="width" value="0.05" units="cm"/>
      <inkml:brushProperty name="height" value="0.05" units="cm"/>
      <inkml:brushProperty name="color" value="#5B2D90"/>
    </inkml:brush>
  </inkml:definitions>
  <inkml:trace contextRef="#ctx0" brushRef="#br0">119 1 24575,'-22'95'0,"1"0"0,-1 0 0,0 0 0,1 0 0,14-9 0,4 6 0,3 0 0,4-3 0,3-7 0,3-12-3225,9 1 0,6-11 0,5 0 3225,14 20 0,7 1 0,-4-18 0,12-14-747,3-35 1,21-6 0,4-5 0,-15 0 746,-14-2 0,0-3 0,39 7 0,15-4 0,-27-33-234,-56-29 1,-20-28-1,-12-12 1,-4 3 0,3 18 233,4-2 0,-3-1 0,1 1 0,0-18 0,-2-5 0,-5 10 0,-5 25 0,-8 23 0,-11 10 0,-34-16 0,-19-2 0,10 9 0,22 15 0,0 3 0,-23-15 0,-9-3 0,15 36 0,16 84 0,21 23 0,8-14 0,15-13 0,0 0 0,0 0 0</inkml:trace>
</inkml:ink>
</file>

<file path=ppt/ink/ink9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6:49:35.794"/>
    </inkml:context>
    <inkml:brush xml:id="br0">
      <inkml:brushProperty name="width" value="0.05" units="cm"/>
      <inkml:brushProperty name="height" value="0.05" units="cm"/>
      <inkml:brushProperty name="color" value="#5B2D90"/>
    </inkml:brush>
  </inkml:definitions>
  <inkml:trace contextRef="#ctx0" brushRef="#br0">1 213 24575,'15'-69'0,"51"19"0,10 12 0,-19 20 0,25-6 0,-6 10 0,-42 30 0,-13-5 0,-11 19 0,-18-9 0,-6 20 0,3-8 0,1 32 0,2 9 0,9 21 0,-1-28 0,-1 4 0,-5 14 0,-4-13 0,-4-32 0,-39-5 0,-7-17 0,19-39-305,-8-7 0,6 1 305,31 9 0,55-9 0,19 4 0,2 10 0,9 6 0,16 1 0,-13 6 0,3 13 0,-13 2 0,-6 0 0,-28-6 0,-18-4 0,8 0 0,-9-1 0,-5-4 610,11 3-610,-6-2 0,76-6 0,-15-5 0,13-4 0,-8 2-2167,-6 4 1,-1-1 2166,8-4 0,5-1 0,-26 2 0,-38 5 0,11-5 0,-50-18 0,25 16 0,-46-10 0,23 26 0,-28 26 0,50 43 0,-32-28 4333,53 18-4333,1-124 0,-3-30 0,-8 31 0,-2-17 0,1-19 0,-7 21 0,-13 20-377,-1 1 0,-1 7 377,1 28 0,9 69 0,1-21 0,5 23 0,4 4 0,6-6 0,21 18 0,4-1 0,-4-12-802,1-1 1,0-5 801,-13-24 0,0-4 0,28-60 0,2-17 0,-20 25 0,15-30 0,-6 3 0,-29 42 693,-10 17-693,12 13 0,11 50 0,1 10 0,6-20-300,-2 15 1,1-9-1,-5-47 1,-10-7-1</inkml:trace>
</inkml:ink>
</file>

<file path=ppt/ink/ink9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6:49:35.926"/>
    </inkml:context>
    <inkml:brush xml:id="br0">
      <inkml:brushProperty name="width" value="0.05" units="cm"/>
      <inkml:brushProperty name="height" value="0.05" units="cm"/>
      <inkml:brushProperty name="color" value="#5B2D90"/>
    </inkml:brush>
  </inkml:definitions>
  <inkml:trace contextRef="#ctx0" brushRef="#br0">1 0 24575,'18'24'0,"1"0"0</inkml:trace>
</inkml:ink>
</file>

<file path=ppt/ink/ink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4:31:45.194"/>
    </inkml:context>
    <inkml:brush xml:id="br0">
      <inkml:brushProperty name="width" value="0.05" units="cm"/>
      <inkml:brushProperty name="height" value="0.05" units="cm"/>
      <inkml:brushProperty name="color" value="#004F8B"/>
    </inkml:brush>
  </inkml:definitions>
  <inkml:trace contextRef="#ctx0" brushRef="#br0">1554 79 24575,'-14'-14'0,"0"2"0,3 6 0,-62 2 0,-15 4 0,23-1 0,-16 3 0,-20 1 0,19 1 0,14 3-294,2-1 0,0 1 294,-4 1 0,1 4 0,-6 1 0,8-1 0,-1 0 72,-14 3 1,0 1-73,7 0 0,8-1 0,-5 0 0,-4 2 0,58-13 0,15-1 443,4 1-443,14 76 0,-1-12 0,1 15 0,0 9 0,-4-17 0,0-3 0,-1 0 0,0-2 0,-2-12 0,-1-6 0,5 10 0,-3-30 0,6-10 0,-2-21 0,40-11 0,17-3 0,-8 6 0,5 0 0,12-2 0,8-1 0,2 2-414,4 3 0,2 3 0,-2 0 414,-5 0 0,-2 0 0,1 2 0,-1-1 0,1 2 0,-8-1 0,4 1 0,-11 0 0,15 1 0,-20-6 0,-48 0 0,14-14 0,-36-15 0,-6-11 0,-2 2 0,-2-4 0,0-6 0,2-12 0,-1-3 0,-2-1 0,0-2 0,0-6 0,2 4 0,-6-25 0,7 43 1242,1-9-1242,-10 12 0,8 26 0,-16-19 0,11 41 0,-5 1 0,-5 2 0,-2 1 0</inkml:trace>
</inkml:ink>
</file>

<file path=ppt/ink/ink9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6:49:36.272"/>
    </inkml:context>
    <inkml:brush xml:id="br0">
      <inkml:brushProperty name="width" value="0.05" units="cm"/>
      <inkml:brushProperty name="height" value="0.05" units="cm"/>
      <inkml:brushProperty name="color" value="#5B2D90"/>
    </inkml:brush>
  </inkml:definitions>
  <inkml:trace contextRef="#ctx0" brushRef="#br0">350 109 24575,'-64'-31'0,"0"1"0,7-1 0,4 14 0,-27 58 0,48 20 0,57 26 0,18 3 0,5-6-394,23-12 0,3-18 394,-21-51 194,22-43-194,-25-21 0,12 12 0,-25 55 0,4 35 0,-2 14 0,-10-12 0,-1 0 0,10 4 0,1 0 0</inkml:trace>
</inkml:ink>
</file>

<file path=ppt/ink/ink9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6:49:36.417"/>
    </inkml:context>
    <inkml:brush xml:id="br0">
      <inkml:brushProperty name="width" value="0.05" units="cm"/>
      <inkml:brushProperty name="height" value="0.05" units="cm"/>
      <inkml:brushProperty name="color" value="#5B2D90"/>
    </inkml:brush>
  </inkml:definitions>
  <inkml:trace contextRef="#ctx0" brushRef="#br0">35 125 24575,'-11'-23'0,"0"0"0,0-18 0,9 26 0,3-7 0,11 30 0,2 6 0,1 3 0,1 4 0</inkml:trace>
</inkml:ink>
</file>

<file path=ppt/ink/ink9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6:49:38.537"/>
    </inkml:context>
    <inkml:brush xml:id="br0">
      <inkml:brushProperty name="width" value="0.05" units="cm"/>
      <inkml:brushProperty name="height" value="0.05" units="cm"/>
      <inkml:brushProperty name="color" value="#5B2D90"/>
    </inkml:brush>
  </inkml:definitions>
  <inkml:trace contextRef="#ctx0" brushRef="#br0">11 0 24575,'-5'23'0,"0"1"0,5 73 0,2-49 0,-1 0 0,7 6 0,20 10 0,2-6 0,-5-8 0,5 7 0,0 0 0</inkml:trace>
</inkml:ink>
</file>

<file path=ppt/ink/ink9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6:49:38.970"/>
    </inkml:context>
    <inkml:brush xml:id="br0">
      <inkml:brushProperty name="width" value="0.05" units="cm"/>
      <inkml:brushProperty name="height" value="0.05" units="cm"/>
      <inkml:brushProperty name="color" value="#5B2D90"/>
    </inkml:brush>
  </inkml:definitions>
  <inkml:trace contextRef="#ctx0" brushRef="#br0">5 66 24575,'-5'-29'0,"7"16"0,1-9 0,8 20 0,5 3 0,15 2 0,-4-1 0,10 4 0,-9 0 0</inkml:trace>
</inkml:ink>
</file>

<file path=ppt/ink/ink9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6:49:39.329"/>
    </inkml:context>
    <inkml:brush xml:id="br0">
      <inkml:brushProperty name="width" value="0.05" units="cm"/>
      <inkml:brushProperty name="height" value="0.05" units="cm"/>
      <inkml:brushProperty name="color" value="#5B2D90"/>
    </inkml:brush>
  </inkml:definitions>
  <inkml:trace contextRef="#ctx0" brushRef="#br0">0 2 24575,'64'3'0,"0"-1"0,8-8 0,-2 52 0,-64 26 0,-5-28 0,5 16 0,3-2 0,0-19 0,19 21 0,5-41 0,51 19 0,-43-19 0,29 15 0,-131-10 0,35-12 0,-47 14 0,48-18 0,4 0 0,2-4 0,5-2 0</inkml:trace>
</inkml:ink>
</file>

<file path=ppt/ink/ink9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6:49:40.070"/>
    </inkml:context>
    <inkml:brush xml:id="br0">
      <inkml:brushProperty name="width" value="0.05" units="cm"/>
      <inkml:brushProperty name="height" value="0.05" units="cm"/>
      <inkml:brushProperty name="color" value="#5B2D90"/>
    </inkml:brush>
  </inkml:definitions>
  <inkml:trace contextRef="#ctx0" brushRef="#br0">5 295 24575,'-2'-5'0,"0"1"0,2 0 0,11 58 0,-2-15 0,8 36 0,-3-18 0,1-4 0,-3-8-878,14 48 878,-20-71 0,-1-1 216,6 21-216,-9-38 0,4 13 0,-6-58 0,-3-23 0,5 12-883,-1-8 0,1 1 883,4 10 0,8-24 0,2-3 0,0 1 0,0 1 0,2 3 0,2 16 603,34 3-603,-16 49 0,-9 56 0,-8 19 0,-10 20-1045,-9-8 1,-4-9 1044,-2-40-318,13 23 318,-2-35 0,11 26 1589,-3-42-1589,57 23 0,-6 10 0,11-3 0,-60 26 0,-29-49 0,-26 20 0,16-29 2250,-1 0-2250,-30-3 0,-4 0 0,10 1 0,-9-2 0,1 0 0</inkml:trace>
</inkml:ink>
</file>

<file path=ppt/ink/ink9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6:49:17.246"/>
    </inkml:context>
    <inkml:brush xml:id="br0">
      <inkml:brushProperty name="width" value="0.05" units="cm"/>
      <inkml:brushProperty name="height" value="0.05" units="cm"/>
      <inkml:brushProperty name="color" value="#5B2D90"/>
    </inkml:brush>
  </inkml:definitions>
  <inkml:trace contextRef="#ctx0" brushRef="#br0">18 1 24575,'-10'27'0,"2"2"0,21 69 0,-1-46 0,20 8 0,14 13 0,-4-13 0,9-3-652,9 6 0,0-3 652,-14-19 425,10 21-425,-16 3 0,-101 4 0,-22-5 0,30-19 0,-13-19 0,1-1 0,0 1 0</inkml:trace>
</inkml:ink>
</file>

<file path=ppt/ink/ink9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6:49:17.693"/>
    </inkml:context>
    <inkml:brush xml:id="br0">
      <inkml:brushProperty name="width" value="0.05" units="cm"/>
      <inkml:brushProperty name="height" value="0.05" units="cm"/>
      <inkml:brushProperty name="color" value="#5B2D90"/>
    </inkml:brush>
  </inkml:definitions>
  <inkml:trace contextRef="#ctx0" brushRef="#br0">1 235 24575,'53'-32'0,"7"9"0,20-5 0,1 1 0,-16 6-7052,17-4 7052,5-3 0,17-4 0,-39 14 0,-56 18 2029,-3 4-2029,-3 3 1126,-4 7-1126,-7 16 0,1-1 0,7 41 0,6 27 0,-1-16 0,0-10 0,-1 8 0,3 14 0,3-42 0,-3-50 3897,-1-18-3897,-2 10 0,-3-13 0,-2 17 0,-1 1 0,-3-2 0,2 2 0,-4-3 0</inkml:trace>
</inkml:ink>
</file>

<file path=ppt/ink/ink9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6:49:18.208"/>
    </inkml:context>
    <inkml:brush xml:id="br0">
      <inkml:brushProperty name="width" value="0.05" units="cm"/>
      <inkml:brushProperty name="height" value="0.05" units="cm"/>
      <inkml:brushProperty name="color" value="#5B2D90"/>
    </inkml:brush>
  </inkml:definitions>
  <inkml:trace contextRef="#ctx0" brushRef="#br0">9 12 24575,'-1'-4'0,"2"0"0,-1 3 0,0-1 0,-3 3 0,-3 0 0</inkml:trace>
</inkml:ink>
</file>

<file path=ppt/ink/ink9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6:49:18.856"/>
    </inkml:context>
    <inkml:brush xml:id="br0">
      <inkml:brushProperty name="width" value="0.05" units="cm"/>
      <inkml:brushProperty name="height" value="0.05" units="cm"/>
      <inkml:brushProperty name="color" value="#5B2D90"/>
    </inkml:brush>
  </inkml:definitions>
  <inkml:trace contextRef="#ctx0" brushRef="#br0">1 167 24575,'4'-4'0,"30"-8"0,-13 5 0,24-8 0,-17 8 0,41-18 0,6-1 0,-26 8 0,23-8 0,-11 4 0,-52 19 0,-5 1 0,-2 3 0,-16 61 0,-12 33 0,15-14 0,0 3 0,-3-16 0,-1 3 0,3-4-1028,4 14 1,5-14 1027,3-26 0,7 55 0,0-29 0,1 22 0,-2-50 0,-3-23 0,18-15 0,-11-7 0,15-15 0</inkml:trace>
</inkml:ink>
</file>

<file path=ppt/ink/ink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4:32:52.088"/>
    </inkml:context>
    <inkml:brush xml:id="br0">
      <inkml:brushProperty name="width" value="0.05" units="cm"/>
      <inkml:brushProperty name="height" value="0.05" units="cm"/>
      <inkml:brushProperty name="color" value="#004F8B"/>
    </inkml:brush>
  </inkml:definitions>
  <inkml:trace contextRef="#ctx0" brushRef="#br0">51 185 24575,'9'11'0,"19"9"0,-14-12 0,14 6 0,-17-15 0,15-18 0,-14 7 0,11-28 0,-29-8 0,-7 1 0,-16-5 0,-12 34 0,1 69 0,16-28 0,11 42 0,23-55 0,30 1 0,0-17 0,11-1 0,-23-40 0,-52 8 0,-11-1 0,-14 21 0,-9 51 0,45-9 0,21 41 0,28-45 0,20-3 0,-29-28 0,-51-33 0,-11 22 0,-21-8 0,25 38 0,24 10 0,25 18 0,-2-14 0,8 4 0</inkml:trace>
</inkml:ink>
</file>

<file path=ppt/ink/ink9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6:49:19.206"/>
    </inkml:context>
    <inkml:brush xml:id="br0">
      <inkml:brushProperty name="width" value="0.05" units="cm"/>
      <inkml:brushProperty name="height" value="0.05" units="cm"/>
      <inkml:brushProperty name="color" value="#5B2D90"/>
    </inkml:brush>
  </inkml:definitions>
  <inkml:trace contextRef="#ctx0" brushRef="#br0">12 0 24575,'-7'26'0,"2"4"0,30 42 0,23 29 0,-7-16 0,2 0-2345,-2 1 1,8 13-1,-7-33 2345,-10-50 0,1-6 2025,-2-4-2025,34-22 0,-35-33 0,-4-8 0,29-12 0,-84 16 0,-36-13 0,-10 2 0,17 21 0,-10 14 0,-19-9 0,-19-3 0,39 31 0,63 66 0</inkml:trace>
</inkml:ink>
</file>

<file path=ppt/ink/ink9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6:49:20.203"/>
    </inkml:context>
    <inkml:brush xml:id="br0">
      <inkml:brushProperty name="width" value="0.05" units="cm"/>
      <inkml:brushProperty name="height" value="0.05" units="cm"/>
      <inkml:brushProperty name="color" value="#5B2D90"/>
    </inkml:brush>
  </inkml:definitions>
  <inkml:trace contextRef="#ctx0" brushRef="#br0">0 426 24575,'10'-1'0,"52"-12"0,37-9 0,-1-1 0,-22 5 0,-2-1 0,4 0-2458,0 1 0,6-1 1,0 0-1,-9 0 1953,32-8 0,-21 4 505,-30 6 1281,37-17-1281,-54 16 1859,23-14-1859,-66 21 0,-20-5 0,-42-3 0,8 4 4460,-27 1-4460,34 9 0,-22 1 1714,60 28-1714,-4-18 0,66 14 0,25 0 0,-15-11 0,-1 0 0,-4 1 0,-21 6 0,-12 24 0,-26 18 0,-9 1 0,-24-4 0,-18 10 0,8-11 0,-4 9 0,-13 11 0,1 1 0</inkml:trace>
</inkml:ink>
</file>

<file path=ppt/ink/ink9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6:49:30.609"/>
    </inkml:context>
    <inkml:brush xml:id="br0">
      <inkml:brushProperty name="width" value="0.05" units="cm"/>
      <inkml:brushProperty name="height" value="0.05" units="cm"/>
      <inkml:brushProperty name="color" value="#5B2D90"/>
    </inkml:brush>
  </inkml:definitions>
  <inkml:trace contextRef="#ctx0" brushRef="#br0">2870 415 24575,'-73'-55'0,"30"23"0,1 5 0,-2 2-3277,-35-8 0,-25-8 0,13 7 2532,38 14 0,0 1 745,-34-12 0,-13-5 0,20 10 2818,19 13-2818,-24 5 0,-25 3 0,14 1-987,35 3 0,1 0 987,-37-1 0,-14 1 0,23 4 0,18 15 0,-3 4 0,26 13 0,-14 19 0,-8 14 0,-5 6 0,2 1 0,7-7 0,11-13 0,1-2 0,9-8 0,-8 10 0,-1 0 0,-12 12 0,-6 6 0,-1 2 0,6-2 0,11-8 0,16-11 0,11 10 0,11-8 0,-6 2 0,4 12 0,12-4 0,5 18 0,2 9 0,3 2 0,0-6 0,-1-12 0,1 2 0,0-11 0,7 12-141,3 2 0,4 17 1,4 5-1,2-2 1,1-12-1,0-22 141,8-11 0,4-10 0,18 29 0,0-5 0,11-3 0,7-13 0,7 1 0,-16-13 0,1-1 2028,17 8 1,3-5-2029,-10-16 0,6-6 0,1-6 0,7-3 0,-1 0 0,-12-2 0,-2-1 0,7-1 0,8-2 0,10-2 0,-1-2 0,-10-2 0,-17-4 0,-5-2 0,6-4 0,3-5 0,10-5 0,3-2 0,-4 0 0,-13 3 635,15-5 1,-4-1-636,9-6 0,8-4 0,-24 4 0,-21-1-327,19-17 327,1-7 0,-2-1 513,-9 0-513,-23 2 0,6-17 0,-1-3 0,-8 13-1750,-7 12 1,0 0 1749,20-35 0,8-14 0,-18 17 0,-27 12 1861,-3 4 0,-1-6-1861,0 4 0,-1 0 0,1-2 0,-3-5 0,-6-3 0,-3-6 0,0 12 0,-3-10 0,-1 11 0,-2-12 0,-4 9 0,-5 15 0,-7 3 0,-4-3 0,-6-3 0,-3 1 0,-5-2 0,-3 1 0,-3 2 114,-3 1 1,-4 2 0,-6 1-115,1 8 0,-8 0 0,1 2 0,9 7-1397,-2-3 1,2 5 1396,-32-16 0,16 11 0,53 28 3898,2 8-3898,6 3 0,1 8 0,9 2 0</inkml:trace>
</inkml:ink>
</file>

<file path=ppt/ink/ink9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6:49:31.297"/>
    </inkml:context>
    <inkml:brush xml:id="br0">
      <inkml:brushProperty name="width" value="0.05" units="cm"/>
      <inkml:brushProperty name="height" value="0.05" units="cm"/>
      <inkml:brushProperty name="color" value="#5B2D90"/>
    </inkml:brush>
  </inkml:definitions>
  <inkml:trace contextRef="#ctx0" brushRef="#br0">1 1611 24575,'1'-9'0,"50"-31"0,-18 19-2919,46-26 2919,-27 23 0,14-2 0,18-7 0,-2 2 0,9-4 0,3 0-383,-28 10 0,4-1 0,4-2 0,5-2 383,-4 3 0,8-3 0,2 0 0,1-1 0,-6 3 0,-9 2-1545,8-2 1,-10 3 0,9-3 1544,6-2 0,13-4 0,2-1 0,-5 1 0,-15 6-103,5-1 0,2-4 103,-19 5 0,15-8 0,8-5 0,4-2 0,-2 0 0,-6 3 0,-13 5 0,15-8 0,-11 4 0,9-5-519,-6 5 1,16-6 0,4-2 0,-4 0 0,-14 6 0,-23 7 518,5-19 912,-53 26-912,-91 36 0,-32 16 0,18-12 0,10 8 0,-1 1 0,1 0 0</inkml:trace>
</inkml:ink>
</file>

<file path=ppt/ink/ink9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6:49:31.680"/>
    </inkml:context>
    <inkml:brush xml:id="br0">
      <inkml:brushProperty name="width" value="0.05" units="cm"/>
      <inkml:brushProperty name="height" value="0.05" units="cm"/>
      <inkml:brushProperty name="color" value="#5B2D90"/>
    </inkml:brush>
  </inkml:definitions>
  <inkml:trace contextRef="#ctx0" brushRef="#br0">10 1450 24575,'-10'4'0,"70"-37"0,-18 12-2437,9-6 0,3 0 2437,19-7 0,-13 8 0,21-10 0,13-6 0,2 0 0,-5 2 0,-14 7-1872,-3 1 1,-10 4 0,12-4 1871,3-2 0,15-7 0,7-3 0,-2 1 0,-8 5 0,-19 7 154,5 2 1,-9 3-155,-6 3 0,4-1 0,12-7-488,-10 3 1,11-5-1,8-4 1,3-2-1,-3 1 1,-5 2 0,-10 5 487,20-9 0,-12 5 0,9-5-9,-10 6 1,13-6 0,5-1 0,-6 0 0,-17 6 0,-26 9 8,-18-1 3388,-14 9-3388,-7 6 1643,-11 7-1643,-9 10 0,-7 4 0,1-1 0</inkml:trace>
</inkml:ink>
</file>

<file path=ppt/ink/ink9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6:50:03.937"/>
    </inkml:context>
    <inkml:brush xml:id="br0">
      <inkml:brushProperty name="width" value="0.05" units="cm"/>
      <inkml:brushProperty name="height" value="0.05" units="cm"/>
      <inkml:brushProperty name="color" value="#5B2D90"/>
    </inkml:brush>
  </inkml:definitions>
  <inkml:trace contextRef="#ctx0" brushRef="#br0">1 112 24575,'22'-7'0,"2"0"0,60-12 0,9-1 0,-28 5 0,28-5 0,-9 2 0,-58 13 0</inkml:trace>
</inkml:ink>
</file>

<file path=ppt/ink/ink9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6:49:42.540"/>
    </inkml:context>
    <inkml:brush xml:id="br0">
      <inkml:brushProperty name="width" value="0.05" units="cm"/>
      <inkml:brushProperty name="height" value="0.05" units="cm"/>
      <inkml:brushProperty name="color" value="#5B2D90"/>
    </inkml:brush>
  </inkml:definitions>
  <inkml:trace contextRef="#ctx0" brushRef="#br0">129 5 24575,'-2'-3'0,"0"2"0,-8 32 0,4-8 0,-8 28 0,2 6 0,-3 14 0,-2 5 0,6-24 0,1 4 0,-1 30 0,0 14 0,4-18 0,7-1 0,3-7 0,1-1 0</inkml:trace>
</inkml:ink>
</file>

<file path=ppt/ink/ink9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6:49:42.896"/>
    </inkml:context>
    <inkml:brush xml:id="br0">
      <inkml:brushProperty name="width" value="0.05" units="cm"/>
      <inkml:brushProperty name="height" value="0.05" units="cm"/>
      <inkml:brushProperty name="color" value="#5B2D90"/>
    </inkml:brush>
  </inkml:definitions>
  <inkml:trace contextRef="#ctx0" brushRef="#br0">153 41 24575,'-38'6'0,"-9"76"0,35-19-1752,0-9 0,4 0 1752,10 6 1095,14 14-1095,25-14 0,7-1 0,-1 16-448,2-22 1,0-17 447,-22-36 0,0-4 0,9-12 0,-4-64 0,-6-14 0,3 17 428,-5-21 0,-12 2-428,-31 29 0,-17 16 0,-7 2 0,-24-8 0,-13 35 0,-2 16 0,11 30 0,20 6 0,-1-1 0</inkml:trace>
</inkml:ink>
</file>

<file path=ppt/ink/ink9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6:49:43.382"/>
    </inkml:context>
    <inkml:brush xml:id="br0">
      <inkml:brushProperty name="width" value="0.05" units="cm"/>
      <inkml:brushProperty name="height" value="0.05" units="cm"/>
      <inkml:brushProperty name="color" value="#5B2D90"/>
    </inkml:brush>
  </inkml:definitions>
  <inkml:trace contextRef="#ctx0" brushRef="#br0">197 30 24575,'0'-7'0,"4"-4"0,-2 7 0,3-3 0,-16 26 0,-2 5 0,-25 43 0,-3 8 0,8-14 0,-3 7 0,1-1 0</inkml:trace>
</inkml:ink>
</file>

<file path=ppt/ink/ink9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6:49:43.870"/>
    </inkml:context>
    <inkml:brush xml:id="br0">
      <inkml:brushProperty name="width" value="0.05" units="cm"/>
      <inkml:brushProperty name="height" value="0.05" units="cm"/>
      <inkml:brushProperty name="color" value="#5B2D90"/>
    </inkml:brush>
  </inkml:definitions>
  <inkml:trace contextRef="#ctx0" brushRef="#br0">10 80 24575,'-4'-3'0,"0"1"0,2-1 0,11 2 0,-1 1 0,10 0 0,-1 0 0,57 1 0,0 0 0,21-3 0,2-1 0,-14 0-566,-15-1 1,-13 0 565,-44 1 0,11-17 0,-12 10 0,8-13 0</inkml:trace>
</inkml:ink>
</file>

<file path=ppt/ink/ink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4:28:49.132"/>
    </inkml:context>
    <inkml:brush xml:id="br0">
      <inkml:brushProperty name="width" value="0.025" units="cm"/>
      <inkml:brushProperty name="height" value="0.025" units="cm"/>
      <inkml:brushProperty name="color" value="#004F8B"/>
    </inkml:brush>
  </inkml:definitions>
  <inkml:trace contextRef="#ctx0" brushRef="#br0">79 77 24575,'0'-5'0,"-3"4"0,-1 4 0,0 3 0,-3 33 0,5-19 0,-4 28 0,5-26 0,0 40 0,1 18 0,0-19 0,0 3 0,0-10 0,0-2 0,0 36 0,0-43 0,1-41 0,-2-35 0,-1-21 0,-2-7 0,0 6 0,-1-4 0,-3-32 0,-1-2 0,4 29 0,1 4 0,-2 3 0,3 4 0,12-10 0,8 72 0,17 45 0,-4 30 0,-11-24 0,-1 1 0,-1-6 0,-1-3 0,15 34 0,-8-22 0,27-39 0,0-65 0,19-10 0,-31-11 0,-7-7 0,5-26 0,-19 36 0,-3 4 0,-6 6 0,-5 25 0,-1 43 0,5 58 0,0-32 0,1 3 0,2 8 0,3 1 0,10 3 0,5-4 0,30 21 0,-19-42 0,4-9 0,40-15 0,-2-44 0,-42-8 0,-6-9 0,10-42 0,-31 25 0,-10 2 0,-18-12 0,-20 15 0,-4 58 0,4 49 0,15 9 0,16 21 0,13-39 0,19-29 0,-5-23 0,23-46 0,-20 31 0,8 6 0,-12 45 0,7 25 0,-2-8 0,15-19 0,-5-41 0,6-39 0,-23 12 0,-4-5 0,-4-8 0,-4-1 0,2-32 0,-5 52 0,-2 41 0,5 41 0,8 33 0,5 11 0,-3-26 0,1 1 0,-2-7 0,0-6 0,7 4 0,-13-28 0,-12-35 0</inkml:trace>
</inkml:ink>
</file>

<file path=ppt/ink/ink9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6:49:45.702"/>
    </inkml:context>
    <inkml:brush xml:id="br0">
      <inkml:brushProperty name="width" value="0.05" units="cm"/>
      <inkml:brushProperty name="height" value="0.05" units="cm"/>
      <inkml:brushProperty name="color" value="#5B2D90"/>
    </inkml:brush>
  </inkml:definitions>
  <inkml:trace contextRef="#ctx0" brushRef="#br0">761 18 24575,'-3'-12'0,"-3"7"0,-22 46 0,-6 25 0,-13 15 0,3-7 0,-10 14 0,6-11 0,15-25 0,0-3-864,-19 27 1,0-6 863,-6-11 279,9-21 1,-3-2-280,-32 10 0,16-117 0,53 28-500,22-26 0,12 4 500,6 37-199,31 23 0,6 12 199,2 12 0,-6-4 0,9 7 0,2 15 0,5 9 0,-9-8 0,19 1-921,-16-6 0,10 5 0,-13-13 921,-7-20-540,7-21 0,15-12 0,-12 0 540,17-22 0,-20 22 0,8-4 0,-23-8 475,-39-21 0,-21 0-475,-22 3 0,0-32 321,-15 74-321,13 57 0,6 11 0,7-22 1744,-10 22 0,16-10-1744,71-58 0,-34 10 0,36-19 2190,-46 18-2190,28 17 0,-13 0 0,20 10 0,-21-6 0,30-3 0,-23-8 0,38-6 0,-21-35 0,-5-8 0,1 9-567,-1-10 0,-10 2 567,-28 23 0,1-14 0,-3 24 0,1-8 0,13 77 0,-2-19 0,21 46 0,-18-52 0,3 1 0</inkml:trace>
</inkml:ink>
</file>

<file path=ppt/ink/ink9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6:49:46.360"/>
    </inkml:context>
    <inkml:brush xml:id="br0">
      <inkml:brushProperty name="width" value="0.05" units="cm"/>
      <inkml:brushProperty name="height" value="0.05" units="cm"/>
      <inkml:brushProperty name="color" value="#5B2D90"/>
    </inkml:brush>
  </inkml:definitions>
  <inkml:trace contextRef="#ctx0" brushRef="#br0">570 0 24575,'-38'18'0,"-23"24"0,-18 18 0,9-7 0,24-18 0,0 0-1800,-22 18 0,-9 8 0,21-17 1800,29-23 1619,26-13-1619,49-1 0,18-3 0,-15 3-403,20-1 1,-1-2 402,-27 0 0,3-2 0,-1-1 0,54-9 0,-45-1 2628,39-8-2628,-45-8 0,-16-30 0,1-21 0,-2 15 0,17 13-306,-4-46 1,-12 28 305,-26 104 0,22 50 0,5 8 0,-2-18 946,-2 17 1,11-17-947,32-69 0,-39-14 0,38-17 0,-17-7 0,-3 0 0,-2 12 0,2-9 0,0 8 0,11 41 0,-35-15 676,28 9-676,-37-17 0,34-29 0,-28 15 0,26-21 0,-35 25 0,-2 1 0,-1 3 0,35 78 0,-29-47 0,25 60 0</inkml:trace>
</inkml:ink>
</file>

<file path=ppt/ink/ink9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6:49:46.506"/>
    </inkml:context>
    <inkml:brush xml:id="br0">
      <inkml:brushProperty name="width" value="0.05" units="cm"/>
      <inkml:brushProperty name="height" value="0.05" units="cm"/>
      <inkml:brushProperty name="color" value="#5B2D90"/>
    </inkml:brush>
  </inkml:definitions>
  <inkml:trace contextRef="#ctx0" brushRef="#br0">87 19 24575,'8'-12'0,"-4"6"0,-34 29 0,5-4 0,-19 13 0</inkml:trace>
</inkml:ink>
</file>

<file path=ppt/ink/ink9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6:49:46.825"/>
    </inkml:context>
    <inkml:brush xml:id="br0">
      <inkml:brushProperty name="width" value="0.05" units="cm"/>
      <inkml:brushProperty name="height" value="0.05" units="cm"/>
      <inkml:brushProperty name="color" value="#5B2D90"/>
    </inkml:brush>
  </inkml:definitions>
  <inkml:trace contextRef="#ctx0" brushRef="#br0">0 515 24575,'78'-1'0,"-1"-1"0,-6 1 0,8-2 0,5-6 0,16-3 0,1-1 0,-12 1-2890,-20 4 1,-7 0 0,10-1 2889,10-2 0,10-1 0,8-1 0,6-2 0,4-1 0,-23 3 0,7-2 0,6-2 0,4 1 0,-1-2 0,-2 2 0,-4 0 0,-8 1 0,-9 2-879,15-3 1,-14 3 0,-1 0 0,13-3 878,-5 2 0,17-2 0,9-1 0,2 0 0,-5-1 0,-13 1 0,-20 2 0,-28 2 525,-15-6 1,-24 10 0,0-8-1</inkml:trace>
</inkml:ink>
</file>

<file path=ppt/ink/ink9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6:49:52.506"/>
    </inkml:context>
    <inkml:brush xml:id="br0">
      <inkml:brushProperty name="width" value="0.05" units="cm"/>
      <inkml:brushProperty name="height" value="0.05" units="cm"/>
      <inkml:brushProperty name="color" value="#5B2D90"/>
    </inkml:brush>
  </inkml:definitions>
  <inkml:trace contextRef="#ctx0" brushRef="#br0">8240 632 24575,'-47'-27'0,"3"4"0,-25 5 0,-7 3 0,26 4 0,-9 0-1639,-13-3 1,-21-4-1,-13-2 1,-2 0 0,7 1-1,17 4 1142,7 1 1,11 2-1,-9-1 66,-15-3 0,-15-3 0,-4-1 0,9 2 0,22 4 431,20 5 0,2 1 246,-17-3 0,-15 0 1,-5-1-1,2 1-246,6 1 0,2 0 0,-4 1 0,-8-2 0,14 2 0,-6 0 0,-5-2 0,-2 1 0,1 0 0,2 0 0,5 2 0,-12-2 0,5 1 0,2 0 0,-1 1 0,-5-1 0,13 3 0,-5-1 0,-2 0 0,-1 1 0,4 0 0,5 0 0,8 1-882,-30-2 0,13 1 0,-3 1 882,8 1 0,-5-1 0,5 2 0,14 0 0,10 2 0,8 0 1323,3 0 0,-13 0-1323,2 1 0,-20 1 0,-16 1 0,-9 0 0,-5 1 0,-1 0 0,6 0 0,11 0 0,14 0 682,-5 1 0,14 0 1,0 1-1,-17 3-682,17-3 0,-15 2 0,-9 1 0,-7 0 0,-4 1 0,1 0 0,2 1 0,6 0 0,11 0 0,12 1 0,16-1-678,-22 13 0,14 3 678,-9 4 0,-6 3 0,16-3 0,5 4 4326,0 1-4326,23-11 0,-5 5 0,-11 12 0,-7 7 0,5 0 0,-5 4 0,6 12-1134,16 12 1,1 19-1,7 2 1,8-15 1133,11-12 0,9-1 0,7 18 0,7 9 0,6-19 1049,18-14-1049,9-12 0,21 17 0,12 9 0,3 2 0,-4-6 0,-15-14-416,-7-8 0,-8-9 0,9 8 416,7 9 0,12 13 0,6 6 0,0-3 0,-6-9 0,-11-19 0,3-10 0,6-11-472,4-5 0,21 0 1,11 1-1,2-2 1,-5 0-1,-14-1 472,8 3 0,-12-1 0,13 0 0,-21-6 0,12 1 0,6 1 0,1-1 0,-4-1 0,-10-3 0,-15-3 0,14-2 0,-13-4-122,2 2 0,15-1 122,-19-3 0,16 0 0,12-1 0,6 0 0,2-1 0,-4 1 0,-7-1 0,-14 1 0,26-1 0,-15 0 0,15-1 0,-26 1 0,14 0 0,7 0 0,4 0 0,-2 0 0,-6-1 0,-12-1 0,-16 0 1221,11-3 1,-3-3-1222,-7 0 0,15-3 0,7-2 0,2 0 0,-3 1 0,-9 0 0,-2 1 0,-9 1 0,3-1 0,15-2 0,-15 1 0,12-2 0,10-2 0,6-1 0,4-1 0,2 0 0,-2-1 0,-4 2 0,-6 0 0,-8 2 0,-13 2 0,18-4 0,-16 2 0,-2 1 0,10-2 0,1 0 0,12-3 0,6-1 0,0 0 0,-7 1 0,-12 2 0,-20 4 173,-8 0 0,-6-1-173,34-18 0,14-10 0,-9 2 0,-13 6 0,-1-10 0,-14-5 0,8-16 0,1-5 0,-7 2 0,-15 11 0,-8 0 0,-11-1 0,4-17 0,-3-10 0,-17 14 489,-39-7-489,-7 25 0,-12-7 0,2 5 0,-7-5 0,-3 2 1512,9 5 0,-5-2 1,-12 5-1513,-7 14 0,-16 4 0,-6 3 0,6 4 0,15 3 0,-1-3 0,1 3 0,-23-5 0,1-1 0,-1 1 0,0 0 0</inkml:trace>
</inkml:ink>
</file>

<file path=ppt/ink/ink9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6:49:52.972"/>
    </inkml:context>
    <inkml:brush xml:id="br0">
      <inkml:brushProperty name="width" value="0.05" units="cm"/>
      <inkml:brushProperty name="height" value="0.05" units="cm"/>
      <inkml:brushProperty name="color" value="#5B2D90"/>
    </inkml:brush>
  </inkml:definitions>
  <inkml:trace contextRef="#ctx0" brushRef="#br0">20 4 24575,'-13'-4'0,"7"6"0,32 32 0,18 11 0,-1 0-2541,4 4 0,3 1 2541,2-4 115,-6-3 1,15 14-1,8 7 1,-1-1-1,-8-9-115,-1-3 0,-4-5 0,5 5-755,-2 1 1,8 9-1,1 0 1,-4-4-1,-12-13 755,2-2 0,-14-15 0,-19-16 0,6-18 0,-20-16 0,-5-29 0,-20 1 0,-7-7 0</inkml:trace>
</inkml:ink>
</file>

<file path=ppt/ink/ink9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6:49:53.259"/>
    </inkml:context>
    <inkml:brush xml:id="br0">
      <inkml:brushProperty name="width" value="0.05" units="cm"/>
      <inkml:brushProperty name="height" value="0.05" units="cm"/>
      <inkml:brushProperty name="color" value="#5B2D90"/>
    </inkml:brush>
  </inkml:definitions>
  <inkml:trace contextRef="#ctx0" brushRef="#br0">749 0 24575,'-62'17'0,"0"0"0,-8 39 0,-1 21 0,12-3 0,20-3 0,5 3 0,-7 0 0,-4 6 0,4 2 0,6 10 0,3 2 0,7-17 0,-3 2-1499,-6 19 1,6-16 1498,21-66 706,0-4-706,3-27 0,0 3 0,4-22 0,-3-3 0,-4 6 0,-3-11 0</inkml:trace>
</inkml:ink>
</file>

<file path=ppt/ink/ink9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6:49:54.544"/>
    </inkml:context>
    <inkml:brush xml:id="br0">
      <inkml:brushProperty name="width" value="0.05" units="cm"/>
      <inkml:brushProperty name="height" value="0.05" units="cm"/>
      <inkml:brushProperty name="color" value="#5B2D90"/>
    </inkml:brush>
  </inkml:definitions>
  <inkml:trace contextRef="#ctx0" brushRef="#br0">755 67 24575,'-18'-26'0,"-2"1"0,-29 15 0,-5 6 0,1 3 0,-3 3 0,0 7 0,7 29 0,26 11 0,6 4 0,-9 14-1474,19-11 0,8-3 1474,17-10 0,3 26 0,3 23 0,-7-14 0,-6 2 310,6-4 1,3 12 0,-24-29-311,-96-58 0,49-5 242,-1-2 1,1-7-243,5-24 0,12-8 0,2-5 0,-12-24 0,19 16 0,9 3 0,16 16 0,82 37 0,-3 33 0,-13-9 0,12 4 0,-7-2 0,-10-1 0,1-7 0,9-14 0,7-7 0,-15-3 0,-7-10 1531,21-38-1531,-82 39 0,-16 6 0,10 4 0,56-3 0,-20 8 0,53-9 0,-52 6 0,46 6 0,-13 11 0,18 0 0,20 8 0,-2-1 0,-35-14 0,27 12 0,-7-17 0,-49-65 0,-19 46 0,6-32 0,-22 65 0,9 49 0,10 44 0,3 9 0,-5-26-2774,-7-35 1,0 0 2773,7 35 0,3 26 0,0-9 0,-5-46 0,-9-50-1523,-20-77 1,-9-33 1522,9 23-788,3 12 0,-4-23 1,-1-9-1,1 6 1,6 19 787,4 12 0,2 3 0,-5-29 0,-3-12 0,9 24-359,12 26 359,7 7 2819,35-9-2819,8 84 0,4 14 0,-4-35 0,-29 71 0,-27 8 0,-41-49 0,-8 2 0,-3-5 0,-1-17 0,9-6 0,4-9 0</inkml:trace>
</inkml:ink>
</file>

<file path=ppt/ink/ink9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6:49:54.963"/>
    </inkml:context>
    <inkml:brush xml:id="br0">
      <inkml:brushProperty name="width" value="0.05" units="cm"/>
      <inkml:brushProperty name="height" value="0.05" units="cm"/>
      <inkml:brushProperty name="color" value="#5B2D90"/>
    </inkml:brush>
  </inkml:definitions>
  <inkml:trace contextRef="#ctx0" brushRef="#br0">1 0 24575,'15'89'0,"1"-1"0,0 0 0,-1 1 0,1-1 0,9 10 0,4 0 0,1-9 0,1-20-1737,0-19 0,4-16 1737,54 3 0,-37-71 0,-7-13 0,0 3 0,4-8 0,-5 0 0,-23 6 1087,0-20-1087,-80 14 0,52 24 569,-61 29-569,87 42 0,34 25 0,-5-10 0,3 4-936,-6-9 1,7 8 0,-6-20 935,-1-29 0,1-6 0,17-40 0,14-25 0,-11 6 0,8-12 0,-11 3 0,0 0 0,0 1 0</inkml:trace>
</inkml:ink>
</file>

<file path=ppt/ink/ink9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6:49:56.246"/>
    </inkml:context>
    <inkml:brush xml:id="br0">
      <inkml:brushProperty name="width" value="0.05" units="cm"/>
      <inkml:brushProperty name="height" value="0.05" units="cm"/>
      <inkml:brushProperty name="color" value="#5B2D90"/>
    </inkml:brush>
  </inkml:definitions>
  <inkml:trace contextRef="#ctx0" brushRef="#br0">295 1983 24575,'-19'-18'0,"11"5"0,-5-40 0,15 22 0,3-22 0,0 17 0,4-36 0,3-24 0,-1 11 0,-4 29 0,0 0-1379,5-31 1,1-15-1,-2 13 1379,-2 27 0,0 0 0,4-28 0,2-13 0,-1 9 638,-1 12 1,-2-4-639,-2-4 0,1-16 0,-3 4 0,-3 28 0,-7 15 337,1-15 1,-9 22-338,-21 85 0,-12 43 0,5-6 0,11-24 0,0 0 0,-11 17 0,-6 8 0,5-4 0,3 6 0,8-12 0,5-12 1092,-1 1 0,4-4-1092,12-22 0,5-15 0,1 1 0,31-81 0,13-34 0,-15 35-1079,-1 6 1,4-12-1,-6 14 1079,-6 12-134,2-13 0,0 1 134,-6 21 0,14-48 0,-30 105 0,0 59 0,3-35 0,6 55 0,49-71 0,27-12 0,-13 0 0,-3 17 911,3-17 0,15-3 1,-23-6-912,-33-9 311,14 21-311,-16-6 0,4 19 0,-27-11 0</inkml:trace>
</inkml:ink>
</file>

<file path=ppt/ink/ink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4:28:49.696"/>
    </inkml:context>
    <inkml:brush xml:id="br0">
      <inkml:brushProperty name="width" value="0.025" units="cm"/>
      <inkml:brushProperty name="height" value="0.025" units="cm"/>
      <inkml:brushProperty name="color" value="#004F8B"/>
    </inkml:brush>
  </inkml:definitions>
  <inkml:trace contextRef="#ctx0" brushRef="#br0">1 393 24575,'36'6'0,"-2"-1"0,-12-5 0,59-12 0,-40 4 0,44-10 0,-46 0 0,20-30 0,-15-3 0,-18 5 0,-6-2 0,-13-30 0,-6 23 0,-9 34 0,7 63 0,2 21 0,1 0 0,1 1 0,0 10-1289,2 23 1289,-2-63 0,8 41 0,-5-37 0,7 27 0,-7-46 0,11-10 0,2-20 0,2-3 0,14-78 1289,-21 53-1289,15-34 0,-16 70 0,-6 27 0,-7 4 0,-5-1 0,-6-11 0</inkml:trace>
</inkml:ink>
</file>

<file path=ppt/ink/ink9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6:50:05.552"/>
    </inkml:context>
    <inkml:brush xml:id="br0">
      <inkml:brushProperty name="width" value="0.05" units="cm"/>
      <inkml:brushProperty name="height" value="0.05" units="cm"/>
      <inkml:brushProperty name="color" value="#5B2D90"/>
    </inkml:brush>
  </inkml:definitions>
  <inkml:trace contextRef="#ctx0" brushRef="#br0">554 52 24575,'-58'-1'0,"-2"-1"0,-31-4 0,-4-1 0,13 2 0,-19-2 0,35 0 0,105 1 0,-12 4 0,33 0 0,24 2 0,-12-1 0,10 3-1283,8-1 1,-8 0 1282,-44 1 0,-10-1 0,-104 0 0,-41-1 0,66 0 0,0 1 0,-24-1 0,-10 0 0,16 0 0,7 1 0,63 1 0,50 4 0,43-1 0,-8-1 0,-28-2 0,2 0 0,18-1 0,17 1 0,-2-1 0,-20-2 0,10-6-528,15-9 528,-93 8 2489,-7-1-2489,-78 23 0,58-4 0,-57 20 0</inkml:trace>
</inkml:ink>
</file>

<file path=ppt/ink/ink9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6:50:41.901"/>
    </inkml:context>
    <inkml:brush xml:id="br0">
      <inkml:brushProperty name="width" value="0.05" units="cm"/>
      <inkml:brushProperty name="height" value="0.05" units="cm"/>
      <inkml:brushProperty name="color" value="#5B2D90"/>
    </inkml:brush>
  </inkml:definitions>
  <inkml:trace contextRef="#ctx0" brushRef="#br0">24 0 24575,'-10'22'0,"3"1"0,2 1 0,4 1 0,19 53 0,-6-38 0,17 40 0,0-40 0,8-4 0,6 3 0,-5-5 0,0 1 0,7 2 0,-2 0 0,17 19 0,-23 31 0,-27-10 0,-35-3 0,-13-3 0,-10-13 0,2-17 0,-4-11 0,-25-36 0,42-2 0,-32-16 0</inkml:trace>
</inkml:ink>
</file>

<file path=ppt/ink/ink9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6:50:42.361"/>
    </inkml:context>
    <inkml:brush xml:id="br0">
      <inkml:brushProperty name="width" value="0.05" units="cm"/>
      <inkml:brushProperty name="height" value="0.05" units="cm"/>
      <inkml:brushProperty name="color" value="#5B2D90"/>
    </inkml:brush>
  </inkml:definitions>
  <inkml:trace contextRef="#ctx0" brushRef="#br0">1 81 24575,'17'-23'0,"-1"3"0,-10 12 0,-3 4 0,0-2 0,-4 5 0,-1 1 0,0 0 0,0 0 0,-1 1 0,2-1 0,-2 1 0,2-1 0,-2 1 0,9-8 0,-3 3 0,6-7 0</inkml:trace>
</inkml:ink>
</file>

<file path=ppt/ink/ink9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6:50:43.363"/>
    </inkml:context>
    <inkml:brush xml:id="br0">
      <inkml:brushProperty name="width" value="0.05" units="cm"/>
      <inkml:brushProperty name="height" value="0.05" units="cm"/>
      <inkml:brushProperty name="color" value="#5B2D90"/>
    </inkml:brush>
  </inkml:definitions>
  <inkml:trace contextRef="#ctx0" brushRef="#br0">1 132 24575,'6'-10'0,"-1"-1"0,4-2 0,39-15 0,-13 11 0,25-8 0,15 13 0,-37 6 0,32-4 0</inkml:trace>
</inkml:ink>
</file>

<file path=ppt/ink/ink9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6:50:43.684"/>
    </inkml:context>
    <inkml:brush xml:id="br0">
      <inkml:brushProperty name="width" value="0.05" units="cm"/>
      <inkml:brushProperty name="height" value="0.05" units="cm"/>
      <inkml:brushProperty name="color" value="#5B2D90"/>
    </inkml:brush>
  </inkml:definitions>
  <inkml:trace contextRef="#ctx0" brushRef="#br0">22 1 24575,'-22'80'0,"23"-7"0,8 13 0,1-13 0,7 5-1872,-2-12 0,3 9 0,0-18 1872,9-22-451,19-3 0,4-3 451,0-2 701,-2 1 1,5-13-702,4-52 0,-9-13 0,-13 13-501,11-18 1,-13-1 500,-42 20 0,-26-11 0,-18-11 0,4 8 0,-21-13 0,5 10 0,-12-7 0,13 17 0,10 23 0,-19 0 0,62 19 0</inkml:trace>
</inkml:ink>
</file>

<file path=ppt/ink/ink9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6:50:44.859"/>
    </inkml:context>
    <inkml:brush xml:id="br0">
      <inkml:brushProperty name="width" value="0.05" units="cm"/>
      <inkml:brushProperty name="height" value="0.05" units="cm"/>
      <inkml:brushProperty name="color" value="#5B2D90"/>
    </inkml:brush>
  </inkml:definitions>
  <inkml:trace contextRef="#ctx0" brushRef="#br0">41 874 24575,'-6'-7'0,"-1"1"0,1 1 0,0-2 0,5 6 0,0-1 0,5 10 0,-1 7 0,-1-7 0,-1 4 0,-5-21 0,-2-11 0,1 4 0,0-2 0,5 14 0,7 43 0,-3-16 0,8 35 0,-4-25 0,2 1 0,12 20 0,6 4 0,8 5 0,12-14 0,15 3 0,-8-11 0,6-8-743,8-8 1,-7-13 742,-37-23 0,-4-5 0,0-82 0,-38 11 0,-21 21 0,-17-8 0,1 11 0,6 15 0,-3 7 0,-5 2 0,-7 1 0,8 11 0,-18 11 0,53 10 1485,-5-5-1485,42 6 0,42-20 0,9-5 0,-9 6 0,16-7 0,20-7 0,-19 9 0,-19 12-560,14-8 1,-9 11 559,-48 24-47,22 73 47,-13-25 0,-5-7 0,0-2 0,-2 2 0,40 7 0,8-3 0,-12-17 0,10 18 0,0-20 0,-15-73 0,-32 14 1117,5-61-1117,-58 15 0,-12 0 0,9-15-1502,-18 10 1,2 11 1501,28 39-422,-25-26 422,37 29 0,0-23 0,71 12 0,19 4 0,-18 0-933,25-2 0,-3 9 933,-41 22 1366,51 39-1366,-52-16 410,37 43-410,-26 0 0,-3 0 0,8 0 0,17 0 0,1-13 0,-30-46 0,29-15 0,-47-11 0,-4-40 0,-3-29 0,-3 13 0,-1-10 0,-19-11 0,-10-19 0,-7 30 0,-22 40-791,-6 0 0,-2 11 791,7 36 312,-17 33 0,-2 13-312,30-14 0,1 2 0,-27 20 0,6 2 0,19 17 0</inkml:trace>
</inkml:ink>
</file>

<file path=ppt/ink/ink9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6:50:27.983"/>
    </inkml:context>
    <inkml:brush xml:id="br0">
      <inkml:brushProperty name="width" value="0.05" units="cm"/>
      <inkml:brushProperty name="height" value="0.05" units="cm"/>
      <inkml:brushProperty name="color" value="#5B2D90"/>
    </inkml:brush>
  </inkml:definitions>
  <inkml:trace contextRef="#ctx0" brushRef="#br0">26 7 24575,'7'-4'0,"-4"3"0,0 0 0,-8 6 0,3-2 0,-4 4 0,5-6 0,0 1 0,-8 15 0,5-10 0,-6 12 0,10-16 0,4 28 0,0-16 0,5 21 0,-2-21 0,48 46 0,9-6 0,-1-4 0,5 3 0,-11-13 0,-3-1 0,-3 4 0,-10 1 0,-18 25 0,-80-19 0,-20-6 0,5-4 0,-7-9 0,7-7 0,44-17 0,-3 1 0,16-13 0,11-21 0,16-5 0,6-13 0</inkml:trace>
</inkml:ink>
</file>

<file path=ppt/ink/ink9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6:50:28.237"/>
    </inkml:context>
    <inkml:brush xml:id="br0">
      <inkml:brushProperty name="width" value="0.05" units="cm"/>
      <inkml:brushProperty name="height" value="0.05" units="cm"/>
      <inkml:brushProperty name="color" value="#5B2D90"/>
    </inkml:brush>
  </inkml:definitions>
  <inkml:trace contextRef="#ctx0" brushRef="#br0">0 199 24575,'39'-32'0,"35"-4"0,18 11 0,5 2 0,-39 7 0,-1 1-1663,35-7 0,-14 3 1663,-53 10 1043,-20 8-1043,0 0 0,-4 3 0,-1 2 0</inkml:trace>
</inkml:ink>
</file>

<file path=ppt/ink/ink9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6:50:46.458"/>
    </inkml:context>
    <inkml:brush xml:id="br0">
      <inkml:brushProperty name="width" value="0.05" units="cm"/>
      <inkml:brushProperty name="height" value="0.05" units="cm"/>
      <inkml:brushProperty name="color" value="#5B2D90"/>
    </inkml:brush>
  </inkml:definitions>
  <inkml:trace contextRef="#ctx0" brushRef="#br0">313 1 24575,'-75'14'0,"9"4"0,38 8 0,3 28 0,-1 19 0,5-9 0,-2 14-1866,4-13 0,-2 11 0,12-17 1866,23-17 0,38-7 0,24 1 0,-10-7 0,2 1 0,8-17 0,16-6 0,-27-16 0,-37-33 0,-3-3 0,-5-1 743,-17-3-743,-4-3 0,-35-17 0,-22-16 0,10 15 0,7 6-53,-7-3 0,-10-11 0,22 44 0,33 61 0,2 3 0</inkml:trace>
</inkml:ink>
</file>

<file path=ppt/ink/ink9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6:50:47.621"/>
    </inkml:context>
    <inkml:brush xml:id="br0">
      <inkml:brushProperty name="width" value="0.05" units="cm"/>
      <inkml:brushProperty name="height" value="0.05" units="cm"/>
      <inkml:brushProperty name="color" value="#5B2D90"/>
    </inkml:brush>
  </inkml:definitions>
  <inkml:trace contextRef="#ctx0" brushRef="#br0">1 252 24575,'8'12'0,"0"2"0,10 55 0,-2-8 0,4 26 0,-1 0 0,-2-6 0,-6-24 0,3 14 0,-3-10 0,-12-47 0,-18-18 0,-2-29 0,-10-25 0,8-36 0,13 9 0,2-17 0,2 11 0,1 26 0,0 1-150,0-21 1,0-10 0,3 29 149,3 42 0,21 99 0,6 36 0,-6-41 0,-3 2 0,4 16 0,4-15 0,33 3 0,-24-28-414,22 5 414,-39-50 0,39-25 0,-16 2 439,22-13-439,12 14 0,-43 11 0,30 4 0,-32-1 0,20-12 0,3-2 0,-8 10 0,20 8 0,-7 11 0,-41 12 0,23 32 423,-29-36-423,16 24 0,-17-22 0,8 15 0,-23-28 0,-14-26 0,6 5 0,-9-21 0</inkml:trace>
</inkml:ink>
</file>

<file path=ppt/ink/ink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4:29:02.045"/>
    </inkml:context>
    <inkml:brush xml:id="br0">
      <inkml:brushProperty name="width" value="0.05" units="cm"/>
      <inkml:brushProperty name="height" value="0.05" units="cm"/>
      <inkml:brushProperty name="color" value="#004F8B"/>
    </inkml:brush>
  </inkml:definitions>
  <inkml:trace contextRef="#ctx0" brushRef="#br0">1 521 24575,'3'1'0,"1"2"0,-2-1 0,1 4 0,-1-3 0,7 24 0,-4-12 0,4 16 0,-5-9 0,3 15 0,1 3 0,11 26 0,-2-32 0,26-6 0,9-55 0,-3-3 0,-14-7 0,-5-3 0,-1-3 0,-5-2 0,-4-1 0,-6 2 0,-4-27 0,-14 40 0,-6 3 0,1 17 0,2 9 0,0 7 0,-3 11 0,3-3 0,-9 33 0,9 7 0,4 16 0,16 0 0,11-27 0,34-19 0,-3-32 0,22-31 0,-17-36 0,-36 30 0,-5-1 0,8-44 0,-17 26 0,-8 47 0,-2 20 0,1 48 0,3 19 0,1-11 0,-1 8 0,6-8 0,13-34 0,12-34 0,-2-33 0,-2-8 0,4 1-441,9-37 441,-41 80 0,-4 28 0,0 17 0,4 22 0,9-9 0,16-30 0,13-41 441,7-43-441,-11 6 0,-5 8 0,-17 62 0,9 35 0,13 26 0,32-9 0,-2-33 0,22-55 0,-40-40 0,-11 1 0,-26 1 0,-15 28 0,0 10 0,-3-2 0,-52 93 0,42-49 0,-39 62 0,56-72 0,3-3 0,6-6 0,4 2 0,9 4 0,8 18 0,5 1 0,10-7 0,0-35 0,5-42 0,-25 8 0,-3-8 0,3-21 0,-3-1 0,-7 19 0,-3 0 0,2-21 0,-8 31 0,-9 55 0,-2 63 0,1-11 0,3 9 0,9 10 0,5 8 0,0-11 0,7 23 0,1-22 0,4-16 0,1-48 0,14-17 0,22-33 0,-23-3 0,-3-6 0,-7 6 0,-4 1 0,-2-6 0,-5 8 0,-8 17 0,-7 22 0,4 87 0,12-2 0,-8-26 0,5 0 0,38 24 0,2-68 0,-13-29 0,0-15 0,-8-11 0,-5-6 0,0-1 0,-5 0 0,0-37 0,-22 38 0</inkml:trace>
</inkml:ink>
</file>

<file path=ppt/ink/ink9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6:50:47.768"/>
    </inkml:context>
    <inkml:brush xml:id="br0">
      <inkml:brushProperty name="width" value="0.05" units="cm"/>
      <inkml:brushProperty name="height" value="0.05" units="cm"/>
      <inkml:brushProperty name="color" value="#5B2D90"/>
    </inkml:brush>
  </inkml:definitions>
  <inkml:trace contextRef="#ctx0" brushRef="#br0">0 17 24575,'44'-10'0,"-3"3"0</inkml:trace>
</inkml:ink>
</file>

<file path=ppt/ink/ink9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6:50:47.957"/>
    </inkml:context>
    <inkml:brush xml:id="br0">
      <inkml:brushProperty name="width" value="0.05" units="cm"/>
      <inkml:brushProperty name="height" value="0.05" units="cm"/>
      <inkml:brushProperty name="color" value="#5B2D90"/>
    </inkml:brush>
  </inkml:definitions>
  <inkml:trace contextRef="#ctx0" brushRef="#br0">1 1 24575,'6'75'0,"2"-4"0,6-7 0,4 12 0,-2-9 0,3 20 0,-4-20 0,4 9 0,-5-13 0,-1 2 0,-5-27 0,2 16 0</inkml:trace>
</inkml:ink>
</file>

<file path=ppt/ink/ink9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6:50:48.134"/>
    </inkml:context>
    <inkml:brush xml:id="br0">
      <inkml:brushProperty name="width" value="0.05" units="cm"/>
      <inkml:brushProperty name="height" value="0.05" units="cm"/>
      <inkml:brushProperty name="color" value="#5B2D90"/>
    </inkml:brush>
  </inkml:definitions>
  <inkml:trace contextRef="#ctx0" brushRef="#br0">1 1 24575,'8'92'0,"1"1"0,1-26 0,-2 2 0,2 16 0,6-6 0,15 5 0,3-12 0,1 5-1018,0-2 1,0-8-1,-5-31 1,1-5 0</inkml:trace>
</inkml:ink>
</file>

<file path=ppt/ink/ink9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6:50:48.312"/>
    </inkml:context>
    <inkml:brush xml:id="br0">
      <inkml:brushProperty name="width" value="0.05" units="cm"/>
      <inkml:brushProperty name="height" value="0.05" units="cm"/>
      <inkml:brushProperty name="color" value="#5B2D90"/>
    </inkml:brush>
  </inkml:definitions>
  <inkml:trace contextRef="#ctx0" brushRef="#br0">0 0 24575,'5'25'0,"0"-13"0,-3 53 0,3-28 0,1 3 0,2 11 0,2 2 0,0-2 0,0 3 0,-1-4 0,-5-30 0,1 4 0</inkml:trace>
</inkml:ink>
</file>

<file path=ppt/ink/ink9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6:50:48.427"/>
    </inkml:context>
    <inkml:brush xml:id="br0">
      <inkml:brushProperty name="width" value="0.05" units="cm"/>
      <inkml:brushProperty name="height" value="0.05" units="cm"/>
      <inkml:brushProperty name="color" value="#5B2D90"/>
    </inkml:brush>
  </inkml:definitions>
  <inkml:trace contextRef="#ctx0" brushRef="#br0">0 0 24575,'24'15'0,"1"0"0</inkml:trace>
</inkml:ink>
</file>

<file path=ppt/ink/ink9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6:50:48.894"/>
    </inkml:context>
    <inkml:brush xml:id="br0">
      <inkml:brushProperty name="width" value="0.05" units="cm"/>
      <inkml:brushProperty name="height" value="0.05" units="cm"/>
      <inkml:brushProperty name="color" value="#5B2D90"/>
    </inkml:brush>
  </inkml:definitions>
  <inkml:trace contextRef="#ctx0" brushRef="#br0">204 121 24575,'-76'18'0,"9"2"0,33 2 0,8 5 0,62 49 0,28 9 0,-28-46 0,4-2 0,15 11 0,9 4 0,-8-17 0,10-26 0,-20-41 0,-51 2 0,-18-22 0,2-10 0,18 11 0,12-2 0,19-34 0,18 6 0,19 28 0,9 14 0,-3 9 0,-2 12-750,29 18 750,-85 25 0,2 61 0,-9-34 0,0 1 0,-2 0 0,3 1 0,18 17 0,3-11 0,-3-31 0,35 23 0</inkml:trace>
</inkml:ink>
</file>

<file path=ppt/ink/ink9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6:50:49.049"/>
    </inkml:context>
    <inkml:brush xml:id="br0">
      <inkml:brushProperty name="width" value="0.05" units="cm"/>
      <inkml:brushProperty name="height" value="0.05" units="cm"/>
      <inkml:brushProperty name="color" value="#5B2D90"/>
    </inkml:brush>
  </inkml:definitions>
  <inkml:trace contextRef="#ctx0" brushRef="#br0">0 34 24575,'15'-18'0,"-2"3"0</inkml:trace>
</inkml:ink>
</file>

<file path=ppt/ink/ink9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6:50:49.595"/>
    </inkml:context>
    <inkml:brush xml:id="br0">
      <inkml:brushProperty name="width" value="0.05" units="cm"/>
      <inkml:brushProperty name="height" value="0.05" units="cm"/>
      <inkml:brushProperty name="color" value="#5B2D90"/>
    </inkml:brush>
  </inkml:definitions>
  <inkml:trace contextRef="#ctx0" brushRef="#br0">0 95 24575,'18'-12'0,"75"-20"0,-39 16-1956,4 1 1,-1 1 1955,0 8 0,20 30 0,20 17 0,-15-3 0,6 5 0,-29-1 0,14 13 0,-7 3 0,-24-10 0,-29 10 0,-3-1 0,-1 0 0</inkml:trace>
</inkml:ink>
</file>

<file path=ppt/ink/ink9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6:50:50.579"/>
    </inkml:context>
    <inkml:brush xml:id="br0">
      <inkml:brushProperty name="width" value="0.05" units="cm"/>
      <inkml:brushProperty name="height" value="0.05" units="cm"/>
      <inkml:brushProperty name="color" value="#5B2D90"/>
    </inkml:brush>
  </inkml:definitions>
  <inkml:trace contextRef="#ctx0" brushRef="#br0">323 580 24575,'-42'86'0,"0"0"0,0 0 0,0 0 0,0 0 0,0 0 0,6-9 0,7-10 0,23 13 0,21-9 0,16 14 0,13 9 0,8 3 0,6-1 0,2-8 0,-1-12 0,-5-18-3277,28-2 0,2-24 0,13 3 3064,-24-5 0,7 3 0,6 2 0,4-1 1,3-1-1,1-4 0,0-4 213,-6-8 0,3-4 0,2-2 0,2-3 0,-1-1 0,0-1 0,-3 0 0,-2 1-308,-2 1 0,-4 0 0,-1-1 0,-1 0 1,3 0-1,3 0 0,8 0 308,-10 0 0,4 1 0,3 1 0,2-1 0,3 1 0,3-1 0,1 0 0,3-1 0,1 0 0,2-2 0,1-1-52,-19-2 0,4-1 0,3-1 1,2 0-1,3-1 0,2 0 1,0-1-1,1 0 0,0 0 1,-1-1-1,-2 0 0,-1 1 1,-3-1-1,-3 0 0,-4 1 1,-4 0-1,-4 0 52,26 0 0,-9 1 0,-7 0 0,-3-1 0,0 0 0,1 0 0,6-1 0,8-1-145,-18 1 0,8-1 0,5 0 0,6-1 0,2 0 0,2 0 0,-1 0 1,-1-1-1,-5 0 0,-4 0 0,-7-1 0,-9 0 0,-10-1 0,-12 0 145,25-7 0,-21-2 0,3-3 520,22-4 1,4-3-1,9-12-520,-31 6 0,7-7 0,4-6 0,2-2 0,-2 0 0,-4 3 0,-7 5 179,10-3 0,-8 5 1,-1-2-1,5-7-179,2-5 0,9-9 0,3-4 0,-5 0 0,-14 5 0,-20 9 0,-17-1 0,-13 0 0,19-31 0,-29-10 0,-46 30 0,-29-8 0,-19-3 0,-6 1 0,5 3 0,17 9 0,8-5 0,9 7 0,-16-4 0,10 17 0,-7-6 0,-7-2 0,-6-1 0,-4 2 0,-4 3 0,-3 7 0,-1 7 0,3 12 0,-8 6 0,-5 6 0,-3 4 0,-1 3 0,0 2 0,1 1 0,5 0 0,5-1 0,8-3 0,-20-4 0,12 1 0,4 0 0,-5 1 0,-11-1-176,16 3 0,-9 0 0,-7-1 0,-4 0 0,-2 1 1,1 0-1,2 1 0,6 1 0,7 1 0,10 2 176,-25 2 0,15 3 0,2 1 0,-12 1-23,22-1 0,-7 1 1,-4 1-1,-3 0 1,-1 1-1,1-1 1,3 0-1,6 0 1,-6 0-1,4-1 1,3 1-1,0-1 1,-2 1-1,-5 0 1,2 2-1,0-1 0,0 0 1,0 1-1,0-1 1,0 1-1,0-1 1,0 0-1</inkml:trace>
</inkml:ink>
</file>

<file path=ppt/ink/ink9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6:50:51.649"/>
    </inkml:context>
    <inkml:brush xml:id="br0">
      <inkml:brushProperty name="width" value="0.05" units="cm"/>
      <inkml:brushProperty name="height" value="0.05" units="cm"/>
      <inkml:brushProperty name="color" value="#5B2D90"/>
    </inkml:brush>
  </inkml:definitions>
  <inkml:trace contextRef="#ctx0" brushRef="#br0">6502 163 24575,'-85'-13'0,"0"0"0,0 0 0,0 0 0,0 0 0,1 0 0,-1 0 0,-1-1 0,3-1 0,1 1 0,0 1 0,-4 3 0,-5 5 0,0 5 0,-8 6 0,-4 3 0,-1 2 0,0 1 0,5 1 0,6-2 0,10-1-2458,-10-1 0,14 0 1,-1 0-1,-14 2 2292,16-2 1,-13 1-1,-7 1 1,-5 1-1,0 0 1,2 0-1,7 0 1,9 0-1,14-1-553,-16 5 1,15 1 0,1-1 718,-2 1 0,0-1 0,-12 6-126,11 0 1,-11 4-1,-8 3 1,-3 2-1,1 0 1,6-2-1,10-3 126,-2 1 0,9-3 0,0 1 0,-13 6-81,16-6 0,-9 2 1,-6 2-1,-4 1 0,-1 4 1,0 1-1,2 3 0,4 3 1,7 3 80,0 7 0,4 7 0,2 4 0,3 3 0,2-1 0,2 0 0,0-5 0,2-4 0,-14 5 0,3-6 0,3-2 0,0 3 0,-1 7 0,7 0 0,-5 8 0,-1 4 0,3 1 0,6-3 0,12-8 0,15-11 1290,10 4 1,19 1-1291,13 18 0,14 18 0,8 2 0,1-11 0,4-12 0,4-8 0,2 6 728,-4 13 1,-1 9 0,11-2 0,24-10-729,-13-41 0,15-3 0,11-3 0,8-3 0,6-3 0,3-2 0,0-1 0,-2-3 0,-6 0 0,-7-2 0,-11-1-526,12 5 0,-13-6 0,-3-1 1,4 0-1,14 2 526,-13-2 0,11 3 0,7 2 0,6 1 0,4 0 0,0 0 0,-2-2 0,-5-1 0,-5-4 0,-11-3 0,-10-5 584,32-2 1,-19-9 0,16-4-585,-27 1 0,10-2 0,7-3 0,5 0 0,3-2 0,2-1 0,-2 0 0,-4 0 0,-4 0-463,7-3 0,-4-1 0,-2 0 0,0-1 0,0 0 0,3-1 0,4 1 463,-6 2 0,4-1 0,3 1 0,2-1 0,0 1 0,-2-2 0,-3 1 0,-5-1 0,-5-1-40,3-1 0,-6 1 0,-5 0 0,-1-3 0,3-5 0,5-6 40,-12 1 0,5-5 0,2-4 0,3-3 0,0-2 0,-1-2 0,-1 0 0,-4 0 0,-5 2 0,-5 2 0,9-6 0,-7 3 0,-6 1 0,0-4 0,1-6 0,7-11 0,-15 10 0,5-9 0,4-7 0,3-5 0,1-5 0,1-2 0,-2-1 0,-1 0 0,-4 1 0,-4 3 0,-5 5 0,-8 6 0,-8 6 0,6-17 0,-12 10 0,-7 3 0,-5-3 0,0-8 0,-1-5 0,0-11 0,-2-6 0,-4 1 0,-5 6 0,-8 12 0,-8 20 419,-18-6 0,-30 19-419,7 28 0,-20 2 0,-15 2 0,-12 1 0,-10 2 0,-6 2 0,-2 1 0,-1 1 0,4 1 0,7 1 0,9 0 0,14 1 0,-21-4 0,15 3 0,4 2 0,-5 1 0,-16-1 0,24 2 0,-10-2 0,-8 0 0,-7-1 0,-4 0 0,-2 1 0,-1 0 0,2 2 0,3 1 0,6 2 0,8 2 0,9 3 0,12 3-137,-24 10 0,17 7 1,6 2-1,-2 0 1,-5-1-1,0 0 1,1 1-1,0 1 1,1 0-1,0 1 1,-1-1-1,1 0 1</inkml:trace>
</inkml:ink>
</file>

<file path=ppt/ink/ink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4:29:02.183"/>
    </inkml:context>
    <inkml:brush xml:id="br0">
      <inkml:brushProperty name="width" value="0.05" units="cm"/>
      <inkml:brushProperty name="height" value="0.05" units="cm"/>
      <inkml:brushProperty name="color" value="#004F8B"/>
    </inkml:brush>
  </inkml:definitions>
  <inkml:trace contextRef="#ctx0" brushRef="#br0">48 1 24575,'-17'14'0,"7"-8"0,-10 16 0</inkml:trace>
</inkml:ink>
</file>

<file path=ppt/ink/ink9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6:51:07.455"/>
    </inkml:context>
    <inkml:brush xml:id="br0">
      <inkml:brushProperty name="width" value="0.05" units="cm"/>
      <inkml:brushProperty name="height" value="0.05" units="cm"/>
      <inkml:brushProperty name="color" value="#5B2D90"/>
    </inkml:brush>
  </inkml:definitions>
  <inkml:trace contextRef="#ctx0" brushRef="#br0">4 1 24575,'-3'5'0,"3"59"0,2-24-2124,3 47 2124,-1-41 0,1 1 177,-1 18 0,0 7-177,-2-20 0,-1 4 0,-2 22 0,-1 12 0,1-14 0,2 18-341,-5-24 1,8-17 340,12-45 0,6-5 0,3-2 0</inkml:trace>
</inkml:ink>
</file>

<file path=ppt/ink/ink9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6:51:07.895"/>
    </inkml:context>
    <inkml:brush xml:id="br0">
      <inkml:brushProperty name="width" value="0.05" units="cm"/>
      <inkml:brushProperty name="height" value="0.05" units="cm"/>
      <inkml:brushProperty name="color" value="#5B2D90"/>
    </inkml:brush>
  </inkml:definitions>
  <inkml:trace contextRef="#ctx0" brushRef="#br0">161 83 24575,'-16'-16'0,"0"9"0,-17 73 0,16-27-2475,-24 48 2475,27-46 0,1 1 790,3 2-790,12 30 0,11 6 204,8-30 0,6-2-204,14 36 0,12-14 0,15-51 0,5-19 0,-17-6 0,-2-11 0,12-23 0,-10-21 0,-33-13 0,-12-14 0,-2 9 0,6 13 0,-4 1-933,-8-10 0,-6-7 0,-8 21 933,-19 23 147,-32 10 0,-9 10-147,-9 13 0,-6 24 0,8 13 0,34 20 0,26-4 0,-1-1 0</inkml:trace>
</inkml:ink>
</file>

<file path=ppt/ink/ink9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6:51:08.553"/>
    </inkml:context>
    <inkml:brush xml:id="br0">
      <inkml:brushProperty name="width" value="0.05" units="cm"/>
      <inkml:brushProperty name="height" value="0.05" units="cm"/>
      <inkml:brushProperty name="color" value="#5B2D90"/>
    </inkml:brush>
  </inkml:definitions>
  <inkml:trace contextRef="#ctx0" brushRef="#br0">3 14 24575,'-1'-13'0,"0"99"0,2-33 0,0 7 0,1 9 0,4 11 0,0-6 0,-1-3-1149,1 4 1,-1-6 1148,-4-38 0,0-4 549,-2-5-549,0 0 0,0-9 0,-2-3 0,1-54 0,2-56 0,3-10 0,6 36 0,15 36 0,-16-31 0,-5-31 0,1 8 0,4 51 1748,24 109-1748,-17-28 0,14 19 0,9 2 0,26 0 0,-28-7 0,-1-9 0,11-30 0,-40-23 0,20-1 0,-5 6 0,44-13 0,6-2 0,-22 10 0,22-12 0,-5 5 0,-43 18 0,10 0 0,14 38 0,-23-21 0,26 22 0,-23-27 0,3 0 0,25 2 0,31-4 0,-15-3 0,14-5 0</inkml:trace>
</inkml:ink>
</file>

<file path=ppt/ink/ink9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6:51:08.675"/>
    </inkml:context>
    <inkml:brush xml:id="br0">
      <inkml:brushProperty name="width" value="0.05" units="cm"/>
      <inkml:brushProperty name="height" value="0.05" units="cm"/>
      <inkml:brushProperty name="color" value="#5B2D90"/>
    </inkml:brush>
  </inkml:definitions>
  <inkml:trace contextRef="#ctx0" brushRef="#br0">0 96 24575,'19'-32'0,"-9"19"0,19-22 0,-26 30 0,4-5 0</inkml:trace>
</inkml:ink>
</file>

<file path=ppt/ink/ink9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6:51:11.300"/>
    </inkml:context>
    <inkml:brush xml:id="br0">
      <inkml:brushProperty name="width" value="0.05" units="cm"/>
      <inkml:brushProperty name="height" value="0.05" units="cm"/>
      <inkml:brushProperty name="color" value="#5B2D90"/>
    </inkml:brush>
  </inkml:definitions>
  <inkml:trace contextRef="#ctx0" brushRef="#br0">1 607 24575,'9'-31'0,"-1"4"0,-5 20 0,-1-1 0,1 9 0,-2 6 0,1 13 0,-2 8 0,8 33 0,6 23 0,-1-12 0,4 14-358,-4-13 1,2 11 0,2-17 357,13-14 0,-7-17 0,22 11 0,28-59 0,11-20 0,-27 11 0,6-12 0,-8-5 0,12-13 0,8-9 0,3-5 0,-2 0 0,-7 6 0,-11 8-2143,4-6 0,-11 8 0,7-8 2143,9-9 0,11-11 0,2-2 0,-7 7 0,-16 15 0,-14 12 0,-7 7 0,11-14 0,-3 2 0,7-16 0,-89 77 0,-19 28 0,-5 13 0,-1 0 0</inkml:trace>
</inkml:ink>
</file>

<file path=ppt/ink/ink9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6:51:11.719"/>
    </inkml:context>
    <inkml:brush xml:id="br0">
      <inkml:brushProperty name="width" value="0.05" units="cm"/>
      <inkml:brushProperty name="height" value="0.05" units="cm"/>
      <inkml:brushProperty name="color" value="#5B2D90"/>
    </inkml:brush>
  </inkml:definitions>
  <inkml:trace contextRef="#ctx0" brushRef="#br0">1 518 24575,'6'-25'0,"0"4"0,4 48 0,-5-8 0,6 36 0,-8-15 0,11 50 0,7 13 0,3-33 0,3 0 0,-9 4 0,1 5 0,18-21 0,36-32 0,20-22 0,-10-7 0,-26 0 0,1-10 0,12-10 0,11-10 0,5-9 0,-3-9 0,-14-2 0,1-10 0,0-7 0,-2-1 0,-3 3 0,-4 7 0,1 2 0,-6 6 0,-1 0 0,5-5-995,-1 0 0,8-8 1,2-2-1,-5 2 0,-9 10 1,-18 13 994,-3-9 0,-54 57 0,-20 19 0,-6 7 0,-23 10 0,10-2 0,1 1 0</inkml:trace>
</inkml:ink>
</file>

<file path=ppt/ink/ink9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6:51:12.124"/>
    </inkml:context>
    <inkml:brush xml:id="br0">
      <inkml:brushProperty name="width" value="0.05" units="cm"/>
      <inkml:brushProperty name="height" value="0.05" units="cm"/>
      <inkml:brushProperty name="color" value="#5B2D90"/>
    </inkml:brush>
  </inkml:definitions>
  <inkml:trace contextRef="#ctx0" brushRef="#br0">1 653 24575,'29'-29'0,"-1"9"0,-10 24 0,1 10 0,-2 8 0,1 44 0,0 30 0,-2-12 0,-5-34 0,0 1-1333,5 35 1,2 14 0,-4-20 1332,0-19-1360,12 3 1,6-1 1359,4-4-83,-2-3 1,7-10 82,30-36 0,-10-12 0,-5-6 0,14-16 0,-14-10 0,12-14 0,8-12 0,6-8 0,3-4 0,-2 1 0,-4 3 0,-7 8-751,-1 1 0,-6 4 1,-2 2-1,0-1 0,2-2 1,5-3 750,-5 4 0,5-4 0,3-3 0,3-1 0,-1-1 0,-3 2 0,-4 3 0,-5 4 0,-9 6 46,30-32 0,-14 9 1,-21 22-47,-26 25 456,11 17 0,-20 12 0,7 15 0</inkml:trace>
</inkml:ink>
</file>

<file path=ppt/ink/ink9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4:43:14.206"/>
    </inkml:context>
    <inkml:brush xml:id="br0">
      <inkml:brushProperty name="width" value="0.025" units="cm"/>
      <inkml:brushProperty name="height" value="0.025" units="cm"/>
      <inkml:brushProperty name="color" value="#5B2D90"/>
    </inkml:brush>
  </inkml:definitions>
  <inkml:trace contextRef="#ctx0" brushRef="#br0">439 82 24575,'-10'57'0,"-1"1"0,0-8 0,-12 16 0,-9 16 0,3-16 0,-4-10 0,-23 22 0,-2-5 0,27-46 0,-29 21 0,31-42 0,4-15 0,-5-28 0,29-41 0,11 13 0,31 0 0,10 70 0,26 47 0,-41-20 0,0 5 0,14 20 0,-1 1 0,14 12 0,-3-5 0,3-73 0,-43-56 0,-2 13 0,-6-7 0,-27-38 0,-13-2 0,9 31 0,-6 0 0,-13-8 0,-10-5 0,6 16 0,-6 4 0,3 8 0,5 22 0,25 56 0,1 51 0,13 12 0,26-12 0,7-3 0,3 0-617,2-30 1,1-12 616,-11-26 0,59-21 0,-1-27 0,-19 5 0,-1-6 0,-22 5 0,-5-1 0,17-30 0,-37 40 1233,-18 30-1233,-3 18 0,-4 12 0,4-5 0,18 6 0,9-12 0,0-1 0,2-7 0,-11-4 0,10 9 0,-5 3 0,3 33 0,-18-11 0,-3 6 0,-2 12 0,9-28 0,6 14 0,65-64 0,-33-2 0,32-26 0,-25-23 0,-37 45 0,19-30 0,-34 47 0,-1 4 0,1 11 0,-1 27 0,2 5 0,12 31 0,0-32 0,5 0 0,5-24 0,-4-13 0,5 0 0,10-41 0,-3-10 0,-10 19 0,8-18 0,-5 4 0,-23 32 0,4-3 0,-2 17 0,4 1 0,10 49 0,42 11 0,-22-10 0,28-11 0,-32-46 0,27-24 0,1-13 0,-2-5 0,-18-12 0,-41-3 0,-8 0 0,9 6 0,-11-4 0,-7 13 0,-3 44 0,-11 25 0,12 13 0,24 39 0,10 8 0,-1-6-1215,10 0 1,0-7 1214,-12-31 0,-2 18 0,-4 6 0,-10 31 0,-4-18 0,-7-2 0,-32 5 0,-8-32 0,-12-42 0,33-12 0,-9-20 0,51-63 0,18-10 0,-10 34 61,9-35 1,4 13-62,-6 67-129,27-8 0,-19 12 1,19-7-1</inkml:trace>
</inkml:ink>
</file>

<file path=ppt/ink/ink9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4:43:14.368"/>
    </inkml:context>
    <inkml:brush xml:id="br0">
      <inkml:brushProperty name="width" value="0.025" units="cm"/>
      <inkml:brushProperty name="height" value="0.025" units="cm"/>
      <inkml:brushProperty name="color" value="#5B2D90"/>
    </inkml:brush>
  </inkml:definitions>
  <inkml:trace contextRef="#ctx0" brushRef="#br0">1 62 24575,'3'-24'0,"2"4"0,1 15 0,8-4 0,-10 8 0,4-1 0</inkml:trace>
</inkml:ink>
</file>

<file path=ppt/ink/ink9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4:43:14.753"/>
    </inkml:context>
    <inkml:brush xml:id="br0">
      <inkml:brushProperty name="width" value="0.025" units="cm"/>
      <inkml:brushProperty name="height" value="0.025" units="cm"/>
      <inkml:brushProperty name="color" value="#5B2D90"/>
    </inkml:brush>
  </inkml:definitions>
  <inkml:trace contextRef="#ctx0" brushRef="#br0">1 650 24575,'8'25'0,"12"-6"0,43-18 0,31-15 0,-9 2 0,-21 4 0,2 0-3277,27-4 0,13-2 0,-13 0 3047,-25 2 1,-7 1 229,2-1 0,13-3-112,-6 2 0,18-3 0,11-2 0,8-1 0,1-1 1,-3 1-1,-7 2 112,-5 0 0,-2 1 0,-2 0 0,0 0 0,2 0 0,4-1 0,-7 2 0,3-2 0,2 1 0,2-1 0,0 0 0,-2 0 0,-3 1 0,-4 0 0,10-2 0,2-1 0,-3 1 0,-7 1 0,-11 1 0,-15 3 0,-10 2 0,-6-1 0,53-10 0,-25 1 2020,-68 14-2020,-24-5 0,4 2 0,-10 0 0,15 4 0</inkml:trace>
</inkml:ink>
</file>

<file path=ppt/ink/ink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4:29:02.446"/>
    </inkml:context>
    <inkml:brush xml:id="br0">
      <inkml:brushProperty name="width" value="0.05" units="cm"/>
      <inkml:brushProperty name="height" value="0.05" units="cm"/>
      <inkml:brushProperty name="color" value="#004F8B"/>
    </inkml:brush>
  </inkml:definitions>
  <inkml:trace contextRef="#ctx0" brushRef="#br0">0 144 24575,'63'-13'0,"-28"6"0,44-10-1647,-41 8 1647,1 1 0,33-11 0,2 0 0,-19 4 0,12-3 0,-1-1 0</inkml:trace>
</inkml:ink>
</file>

<file path=ppt/ink/ink9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4:43:18.825"/>
    </inkml:context>
    <inkml:brush xml:id="br0">
      <inkml:brushProperty name="width" value="0.025" units="cm"/>
      <inkml:brushProperty name="height" value="0.025" units="cm"/>
      <inkml:brushProperty name="color" value="#5B2D90"/>
    </inkml:brush>
  </inkml:definitions>
  <inkml:trace contextRef="#ctx0" brushRef="#br0">5 200 24575,'-3'-5'0,"2"3"0,3 13 0,1 3 0,12 73 0,-7-42 0,7 48 0,-8-41 0,3 33 0,-5-22 0,1 22 0,-4-66 0,-1-3 0,8-64 0,2-25 0,-3 15 0,3-11 0,0-10 0,-5 10 0,-2-3 0,0 12 0,3-8-538,-1-31 1,2 31 537,-3 76 0,16 66 0,1 6 0,1-13 0,7 11 0,-4-10 0,9 24-811,-2-16 1,0-19 810,-16-52 0,33-44 0,-2-40 493,-14 26 0,-2-3-493,-11 1 0,-1 10 0,8 24 0,-9 53 0,16 37 0,2 8 0,-5-6 271,3-12 0,-1-15-271,-20-39 0,20-40 0,-14-7 0,15-40 0,-22 35 0,11 34 0,9 48 0,18-2 0,3 0 0,1 5 451,39-11-451,-76-38 0,17-39 0,-16 2 0,7-8 0,-16 28 0,10 103 0,3 21 0,-17-26 0,-2 17 0,-1 2 0,-1-13-1911,1-3 0,-1-3 1911,-4 15 0,-2 6 0,-5-25 0,-6-37 0,-35 10 0,9-36 0,-29-45 0,43-38 0,38-9 0,14-5 0,-5 37 0,9 0 0,18-11 0,11-5 0,-4 10 0,-11 20 0,0 4 0,21-20 0,-7 5 0,-19 16 4539,-16 3-4539,-18 22 0,0-6 0,0 8 0</inkml:trace>
</inkml:ink>
</file>

<file path=ppt/ink/ink9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4:43:19.909"/>
    </inkml:context>
    <inkml:brush xml:id="br0">
      <inkml:brushProperty name="width" value="0.025" units="cm"/>
      <inkml:brushProperty name="height" value="0.025" units="cm"/>
      <inkml:brushProperty name="color" value="#5B2D90"/>
    </inkml:brush>
  </inkml:definitions>
  <inkml:trace contextRef="#ctx0" brushRef="#br0">205 32 24575,'-8'-11'0,"-21"-4"0,13 9 0,-23 8 0,11 68 0,7 18 0,-2-20-1676,-1 22 1,8-5 1675,18-43 391,9 5 1,6 3-392,22 12 0,9 24 0,0-56 0,30-65 0,1-16 0,-25 21-819,26-22 1,-14 1 818,-58 30 2333,2-16-2333,-7 19 0,22 51 0,-8-8 0,13 44 0,28-38 0,-31-22 0,28 6 0,-28-22 1872,8-21-1872,-9-31 0,-20-36 0,-19 38 0,-8 1 0,-5 2 0,-6 6 0,-40-9 0,34 96 0,5 18 0,1-12 0,20 25 0,0 0 0</inkml:trace>
</inkml:ink>
</file>

<file path=ppt/ink/ink9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4:43:20.286"/>
    </inkml:context>
    <inkml:brush xml:id="br0">
      <inkml:brushProperty name="width" value="0.025" units="cm"/>
      <inkml:brushProperty name="height" value="0.025" units="cm"/>
      <inkml:brushProperty name="color" value="#5B2D90"/>
    </inkml:brush>
  </inkml:definitions>
  <inkml:trace contextRef="#ctx0" brushRef="#br0">0 170 24575,'18'26'0,"-8"-11"0,31 37 0,-16-20 0,15 15 0,2 3 0,0-2-1097,0 0 0,-3-3 1097,-12-18 0,-4-4 526,-3-3-526,-2-4 0,-7-72 0,-7-22 0,2 27-1102,-3-34 0,-3 1 1102,-4 38-768,3-6 1,4 0 767,2 14 1337,7-38-1337,2 80 0,2 4 0,0 3 0</inkml:trace>
</inkml:ink>
</file>

<file path=ppt/ink/ink9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4:43:20.490"/>
    </inkml:context>
    <inkml:brush xml:id="br0">
      <inkml:brushProperty name="width" value="0.025" units="cm"/>
      <inkml:brushProperty name="height" value="0.025" units="cm"/>
      <inkml:brushProperty name="color" value="#5B2D90"/>
    </inkml:brush>
  </inkml:definitions>
  <inkml:trace contextRef="#ctx0" brushRef="#br0">0 1 24575,'18'72'0,"-1"0"0,-7-19 0,14 33 0,-1-4 0,-14-45 0,5 21 0,-6-23 0,2 15 0</inkml:trace>
</inkml:ink>
</file>

<file path=ppt/ink/ink9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4:43:20.736"/>
    </inkml:context>
    <inkml:brush xml:id="br0">
      <inkml:brushProperty name="width" value="0.025" units="cm"/>
      <inkml:brushProperty name="height" value="0.025" units="cm"/>
      <inkml:brushProperty name="color" value="#5B2D90"/>
    </inkml:brush>
  </inkml:definitions>
  <inkml:trace contextRef="#ctx0" brushRef="#br0">7 38 24575,'-4'-17'0,"1"-4"0,7 26 0,0 0 0,14 44 0,3 15 0,-4-10-1173,4 7 0,-2-2 1173,-7-17 280,-4 7 0,-2 2-280,-3 5 0,0 28 0,-10-64 0</inkml:trace>
</inkml:ink>
</file>

<file path=ppt/ink/ink9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4:43:21.026"/>
    </inkml:context>
    <inkml:brush xml:id="br0">
      <inkml:brushProperty name="width" value="0.025" units="cm"/>
      <inkml:brushProperty name="height" value="0.025" units="cm"/>
      <inkml:brushProperty name="color" value="#5B2D90"/>
    </inkml:brush>
  </inkml:definitions>
  <inkml:trace contextRef="#ctx0" brushRef="#br0">20 91 24575,'-13'-32'0,"6"8"0,68 6 0,-24 12-1905,46-4 1905,-39 10 0,2 4 0,12 10 0,3 5 0,10 11 307,-4-2 0,-9 13-307,-43 20 0,-12 4 0,8 7 157,-32 6 1,-20 0-158,-18-22 0,-6-7 0,14-6 0,-2-2 0,-8 5 0,1-13 0,1-34 0,38-9 0,-9-10 0</inkml:trace>
</inkml:ink>
</file>

<file path=ppt/ink/ink9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4:43:21.725"/>
    </inkml:context>
    <inkml:brush xml:id="br0">
      <inkml:brushProperty name="width" value="0.025" units="cm"/>
      <inkml:brushProperty name="height" value="0.025" units="cm"/>
      <inkml:brushProperty name="color" value="#5B2D90"/>
    </inkml:brush>
  </inkml:definitions>
  <inkml:trace contextRef="#ctx0" brushRef="#br0">0 108 24575,'8'-4'0,"1"0"0,2 4 0,5 0 0,68-5 0,-17-4 0,-16 4 0,4-2 0,-1-7 0,-5 0 0,5-3 0,28-12 0</inkml:trace>
</inkml:ink>
</file>

<file path=ppt/ink/ink9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4:43:21.928"/>
    </inkml:context>
    <inkml:brush xml:id="br0">
      <inkml:brushProperty name="width" value="0.025" units="cm"/>
      <inkml:brushProperty name="height" value="0.025" units="cm"/>
      <inkml:brushProperty name="color" value="#5B2D90"/>
    </inkml:brush>
  </inkml:definitions>
  <inkml:trace contextRef="#ctx0" brushRef="#br0">1 13 24575,'0'-8'0,"1"4"0,6 44 0,-3-11 0,4 38 0,0-2 0,1-6 0,2 1 0,3 29 0,-3-30 0,0 1 0</inkml:trace>
</inkml:ink>
</file>

<file path=ppt/ink/ink9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4:43:22.358"/>
    </inkml:context>
    <inkml:brush xml:id="br0">
      <inkml:brushProperty name="width" value="0.025" units="cm"/>
      <inkml:brushProperty name="height" value="0.025" units="cm"/>
      <inkml:brushProperty name="color" value="#5B2D90"/>
    </inkml:brush>
  </inkml:definitions>
  <inkml:trace contextRef="#ctx0" brushRef="#br0">233 116 24575,'-75'-60'0,"22"89"0,9 19 0,25 11-1717,-4 18 1,5-5 1716,18-41 0,2-2 916,31 16-916,-14-30 599,27 7-599,-14-44 0,-1-33 0,3-22 0,-4 11 0,11-2 0,-11 0 0,1-10 0,-12 32 0,-17 44 0,1 56 0,-1 45 0,1-9 0,-1 5 0,-1-21 0,1 1 0,1-5 0,0 3 0,1-11 0,8 15 0,-2 15 0,0-75 0</inkml:trace>
</inkml:ink>
</file>

<file path=ppt/ink/ink9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4:43:26.660"/>
    </inkml:context>
    <inkml:brush xml:id="br0">
      <inkml:brushProperty name="width" value="0.025" units="cm"/>
      <inkml:brushProperty name="height" value="0.025" units="cm"/>
      <inkml:brushProperty name="color" value="#5B2D90"/>
    </inkml:brush>
  </inkml:definitions>
  <inkml:trace contextRef="#ctx0" brushRef="#br0">169 423 24575,'2'-2'0,"0"1"0,3-2 0,0-1 0,11-17 0,-8 9 0,6-12 0,-8 10 0,7-40 0,-7 10 0,-4-15 0,-5-3 0,-15 3 0,-21-4 0,-2 73 0,6 17 0,10 14 0,42 31 0,12 4 0,-9-22 0,10 22 0,5-6 0,-4-41 0,22 31 0,-15-2 0,-16-11 0,-8 2 0,-19 12 0,-44 8 0,-13-38 0,2-9 0,-5-29 0,6-72 0,24 39-754,-6-49 754,48 64 0,46-52 0,4 10 0,-21 24 0,1 2-194,21-11 1,-29 31 0,-1 3-1</inkml:trace>
</inkml:ink>
</file>

<file path=ppt/ink/ink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4:29:03.082"/>
    </inkml:context>
    <inkml:brush xml:id="br0">
      <inkml:brushProperty name="width" value="0.05" units="cm"/>
      <inkml:brushProperty name="height" value="0.05" units="cm"/>
      <inkml:brushProperty name="color" value="#004F8B"/>
    </inkml:brush>
  </inkml:definitions>
  <inkml:trace contextRef="#ctx0" brushRef="#br0">90 112 24575,'-6'-15'0,"1"9"0,-2-4 0,2 11 0,-12 13 0,7-4 0,-10 12 0,3 4 0,15 49 0,5 7 0,-4-26 0,26 22 0,11-18 0,-4-67 0,35-12 0,-19-16 0,-1-11 0,-10 3 0,-2-5 0,19-21 0,-6-3 0,-27 18 0,-8 5 0,-6-13 0,-55 70 0,31 8 0,-1 41 0,14 12 0,46 5 0,-6-6 0,5-3 0,31 0 0,-25-31 0,-8-2 0,-16 1 0,-27 4 0,-38-26 0,-27-19 0,29 0 0,4-10 0</inkml:trace>
</inkml:ink>
</file>

<file path=ppt/ink/ink9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4:43:27.201"/>
    </inkml:context>
    <inkml:brush xml:id="br0">
      <inkml:brushProperty name="width" value="0.025" units="cm"/>
      <inkml:brushProperty name="height" value="0.025" units="cm"/>
      <inkml:brushProperty name="color" value="#5B2D90"/>
    </inkml:brush>
  </inkml:definitions>
  <inkml:trace contextRef="#ctx0" brushRef="#br0">15 0 24575,'-3'35'0,"0"-11"0,-1 29 0,1-17 0,2 18 0,1 3 0,3 0 0,-1 0 0,3-1 0,13-1 0,12-10 0,7-1 0,25 12 0,-9-24 0,2-14 0,13-47 0,-28-21 0,-10-13 0,-17-14 0,-11-4 0,-1-2 0,-11 0 0,-15-1 0,-16 14 0,-3 40 0,-5 13 0,-29 14 0,13 38 0,38 14 0,17-18 0</inkml:trace>
</inkml:ink>
</file>

<file path=ppt/ink/ink9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4:43:27.487"/>
    </inkml:context>
    <inkml:brush xml:id="br0">
      <inkml:brushProperty name="width" value="0.025" units="cm"/>
      <inkml:brushProperty name="height" value="0.025" units="cm"/>
      <inkml:brushProperty name="color" value="#5B2D90"/>
    </inkml:brush>
  </inkml:definitions>
  <inkml:trace contextRef="#ctx0" brushRef="#br0">352 27 24575,'-5'-11'0,"0"2"0,2 3 0,-16 46 0,9-10 0,-17 65 0,13-32 0,-1 9 0,2-6 0,0-7 0,1-1-1112,-1 10 0,-2 6 0,3-13 1112,0 0 0,-5 0 0,-4 12 0,2-12 0,-4 7 0,-5 24 0,-1-25 0,16-70 0,0-3 0</inkml:trace>
</inkml:ink>
</file>

<file path=ppt/ink/ink9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4:43:27.758"/>
    </inkml:context>
    <inkml:brush xml:id="br0">
      <inkml:brushProperty name="width" value="0.025" units="cm"/>
      <inkml:brushProperty name="height" value="0.025" units="cm"/>
      <inkml:brushProperty name="color" value="#5B2D90"/>
    </inkml:brush>
  </inkml:definitions>
  <inkml:trace contextRef="#ctx0" brushRef="#br0">4 1 24575,'8'72'0,"0"1"0,-15 27 0,53-64 0,-38-33 0,-3-3 0,-7-14 0,-1 2 0,-17-29 0,-3 0 0,7 5 0,9 12 0,18 25 0,6 10 0</inkml:trace>
</inkml:ink>
</file>

<file path=ppt/ink/ink9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4:43:27.989"/>
    </inkml:context>
    <inkml:brush xml:id="br0">
      <inkml:brushProperty name="width" value="0.025" units="cm"/>
      <inkml:brushProperty name="height" value="0.025" units="cm"/>
      <inkml:brushProperty name="color" value="#5B2D90"/>
    </inkml:brush>
  </inkml:definitions>
  <inkml:trace contextRef="#ctx0" brushRef="#br0">1 97 24575,'26'75'0,"34"4"0,-38-82 0,18 15 0,-39-37 0,-14-1 0,-25-36 0,9 11 0,-7-8 0,23 33 0,12 20 0,1 2 0</inkml:trace>
</inkml:ink>
</file>

<file path=ppt/ink/ink9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4:43:34.322"/>
    </inkml:context>
    <inkml:brush xml:id="br0">
      <inkml:brushProperty name="width" value="0.025" units="cm"/>
      <inkml:brushProperty name="height" value="0.025" units="cm"/>
      <inkml:brushProperty name="color" value="#5B2D90"/>
    </inkml:brush>
  </inkml:definitions>
  <inkml:trace contextRef="#ctx0" brushRef="#br0">571 74 24575,'-49'-34'0,"2"6"0,11 16 0,-33 39 0,-7 19 0,28-1 0,1 4-402,-6-8 0,-5 3 1,11 18 401,25 9 0,9 20 0,8 13 0,5 7 0,3-3 0,0-8 0,0-16-2591,1 8 0,3-15 0,3 14 2591,-3-8 0,-1 16 0,1 8 0,2 1 0,3-5 0,3-12 0,4-20 70,25 8 0,13-14-70,-1-6 0,11 5 0,3-2 0,-5-5 0,-4-5 0,-3-5 0,6 2 0,10 6 0,1 0 0,0-1 0,0 1 0</inkml:trace>
</inkml:ink>
</file>

<file path=ppt/ink/ink9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4:43:29.184"/>
    </inkml:context>
    <inkml:brush xml:id="br0">
      <inkml:brushProperty name="width" value="0.025" units="cm"/>
      <inkml:brushProperty name="height" value="0.025" units="cm"/>
      <inkml:brushProperty name="color" value="#5B2D90"/>
    </inkml:brush>
  </inkml:definitions>
  <inkml:trace contextRef="#ctx0" brushRef="#br0">17 692 24575,'3'-2'0,"33"-3"0,-10 2 0,30-3 0,-21 1 0,2-1 0,13-7 0,0-5 0,3-11 0,-13-9 0,-11-5 0,-32-5 0,-59-2 0,-16 9 0,21 20 0,-17 1 0,2 19 0,20 82 0,20 10 0,31 5 0,13 3 0,-1-39 0,14-7 0,38 1 0,22-3 0,-8-18 0,-26-24 0,0-8 0,48 10 0,-3-21 0,-38-54 0,-16-13 0,-1 4-1695,-1-3 0,-5 0 1695,-16 8-643,-12-5 1,-2-18-1,-2 14 643,3-14 0,-4 13 0,-1-8 0,-1 44 0,-1 101 0,0 30 0,3-23-1156,-1 30 1,3-1 1155,4-35 0,9 14 0,8 18 0,-5-13 0,2 5-379,1-10 1,6 10 0,-7-42 378,-13-50 2323,8-20-2323,-14 1 0,-10-37 0,-4-7 0,1 7 595,-5-1 0,-6-12 0,4 18-595,4 18 2846,10-18-2846,41 71 0,16-22 0,1-7 0,-7 3 1258,27-50-1258,-73 38 0,-16-64 0,9 60 0,-11-39 0,15 79 0,4 43 0,4 31 0,-1-11 0,1 8-1189,0-7 1,0 14 0,0-20 1188,1-22 0,2 5 0,1 1 0,8 15 0,39-30 0,-34-37 0,18-67 0,-34 30 453,10-59-453,-3 32 0,3 7 0,6 4 0,26 6 3664,31 19-3664,-21 25 0,18 55 0,-51-1 0,-7 3 0,-4 1 0,-5 12 0,4 0 0,-5-42 0,4-15 0</inkml:trace>
</inkml:ink>
</file>

<file path=ppt/ink/ink9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4:43:29.327"/>
    </inkml:context>
    <inkml:brush xml:id="br0">
      <inkml:brushProperty name="width" value="0.025" units="cm"/>
      <inkml:brushProperty name="height" value="0.025" units="cm"/>
      <inkml:brushProperty name="color" value="#5B2D90"/>
    </inkml:brush>
  </inkml:definitions>
  <inkml:trace contextRef="#ctx0" brushRef="#br0">1 1 24575,'49'38'0,"-5"-3"0</inkml:trace>
</inkml:ink>
</file>

<file path=ppt/ink/ink9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4:43:29.764"/>
    </inkml:context>
    <inkml:brush xml:id="br0">
      <inkml:brushProperty name="width" value="0.025" units="cm"/>
      <inkml:brushProperty name="height" value="0.025" units="cm"/>
      <inkml:brushProperty name="color" value="#5B2D90"/>
    </inkml:brush>
  </inkml:definitions>
  <inkml:trace contextRef="#ctx0" brushRef="#br0">185 0 24575,'-73'13'0,"12"3"0,42 7 0,3 63 0,7 12 0,3-23 0,22 16 0,15 21 0,1-27 0,13-31-2143,12 10 0,1-10 2143,-17-44 439,14-52 1,13-34-1,-12 8-439,-27 27 0,-2-2 0,29-25 0,8-9 0,-28 21 699,-39 35-699,1 81 0,4 21 0,8-1 0,3 0 0,3 5 1134,-4-29 1,6-6-1135,27-8 0,-20-26 0,24 6 0,-30-34 0,12-44 0,-13 13 0,6-34 0</inkml:trace>
</inkml:ink>
</file>

<file path=ppt/ink/ink9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4:43:29.886"/>
    </inkml:context>
    <inkml:brush xml:id="br0">
      <inkml:brushProperty name="width" value="0.025" units="cm"/>
      <inkml:brushProperty name="height" value="0.025" units="cm"/>
      <inkml:brushProperty name="color" value="#5B2D90"/>
    </inkml:brush>
  </inkml:definitions>
  <inkml:trace contextRef="#ctx0" brushRef="#br0">0 1 24575,'47'34'0,"0"1"0,-7-5 0,1 0 0</inkml:trace>
</inkml:ink>
</file>

<file path=ppt/ink/ink9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8T04:43:30.647"/>
    </inkml:context>
    <inkml:brush xml:id="br0">
      <inkml:brushProperty name="width" value="0.025" units="cm"/>
      <inkml:brushProperty name="height" value="0.025" units="cm"/>
      <inkml:brushProperty name="color" value="#5B2D90"/>
    </inkml:brush>
  </inkml:definitions>
  <inkml:trace contextRef="#ctx0" brushRef="#br0">0 593 24575,'23'-9'0,"1"-2"0,3-1 0,29-25 0,2-4 0,-16 8-695,14-9 1,-11 1 694,-41 21 210,-36-21-210,12 23 0,-53-4 0,13 66 0,20 2 0,15 10 0,49 18 0,21-6 0,11-16 0,9-13 0,0-22 0,-12-77 0,-38 39 0,-3 4 1043,10-6-1043,-10 15 136,7-2-136,-12 16 0,28 42 0,-18-29 0,29 3 0,3-6 0,-21-16 0,43-11 0,-49 5 0,15 7 0,4 7 0,32 5 0,3 0 0,-13-2-737,6-1 1,-7-6 736,-35-14 0,23-60 0,-28-10 0,-10 18 0,-2-10 0,-4 4 0,-7-4 0,-6 3 0,-2-19 0,-6 20 0,-5 51 0,7 58 0,6 29 0,4 11 0,6 9 0,5-8 0,5 5 0,1-7 736,0 2 1,8-9-737,19-4 0,3-16 0,-11-33 0,16-21 0,-41-21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74B4B27-8333-AF41-9756-228811165BC5}" type="datetimeFigureOut">
              <a:rPr lang="en-US" smtClean="0"/>
              <a:t>8/7/20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4E7F29F-D657-074C-917C-B948BA0E68EA}" type="slidenum">
              <a:rPr lang="en-US" smtClean="0"/>
              <a:t>‹#›</a:t>
            </a:fld>
            <a:endParaRPr lang="en-US"/>
          </a:p>
        </p:txBody>
      </p:sp>
    </p:spTree>
    <p:extLst>
      <p:ext uri="{BB962C8B-B14F-4D97-AF65-F5344CB8AC3E}">
        <p14:creationId xmlns:p14="http://schemas.microsoft.com/office/powerpoint/2010/main" val="3200959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GB"/>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8/7/20</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8/7/20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8/7/20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8/7/20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GB"/>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8/7/20</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GB"/>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8/7/20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GB"/>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8/7/20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8/7/20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8/7/20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GB"/>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8/7/20</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GB"/>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8/7/20</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GB"/>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8/7/20</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17" Type="http://schemas.openxmlformats.org/officeDocument/2006/relationships/image" Target="../media/image951.png"/><Relationship Id="rId21" Type="http://schemas.openxmlformats.org/officeDocument/2006/relationships/image" Target="../media/image903.png"/><Relationship Id="rId42" Type="http://schemas.openxmlformats.org/officeDocument/2006/relationships/customXml" Target="../ink/ink915.xml"/><Relationship Id="rId63" Type="http://schemas.openxmlformats.org/officeDocument/2006/relationships/image" Target="../media/image924.png"/><Relationship Id="rId84" Type="http://schemas.openxmlformats.org/officeDocument/2006/relationships/customXml" Target="../ink/ink936.xml"/><Relationship Id="rId138" Type="http://schemas.openxmlformats.org/officeDocument/2006/relationships/customXml" Target="../ink/ink963.xml"/><Relationship Id="rId159" Type="http://schemas.openxmlformats.org/officeDocument/2006/relationships/image" Target="../media/image972.png"/><Relationship Id="rId107" Type="http://schemas.openxmlformats.org/officeDocument/2006/relationships/image" Target="../media/image946.png"/><Relationship Id="rId11" Type="http://schemas.openxmlformats.org/officeDocument/2006/relationships/image" Target="../media/image898.png"/><Relationship Id="rId32" Type="http://schemas.openxmlformats.org/officeDocument/2006/relationships/customXml" Target="../ink/ink910.xml"/><Relationship Id="rId53" Type="http://schemas.openxmlformats.org/officeDocument/2006/relationships/image" Target="../media/image919.png"/><Relationship Id="rId74" Type="http://schemas.openxmlformats.org/officeDocument/2006/relationships/customXml" Target="../ink/ink931.xml"/><Relationship Id="rId128" Type="http://schemas.openxmlformats.org/officeDocument/2006/relationships/customXml" Target="../ink/ink958.xml"/><Relationship Id="rId149" Type="http://schemas.openxmlformats.org/officeDocument/2006/relationships/image" Target="../media/image967.png"/><Relationship Id="rId5" Type="http://schemas.openxmlformats.org/officeDocument/2006/relationships/image" Target="../media/image895.png"/><Relationship Id="rId95" Type="http://schemas.openxmlformats.org/officeDocument/2006/relationships/image" Target="../media/image940.png"/><Relationship Id="rId160" Type="http://schemas.openxmlformats.org/officeDocument/2006/relationships/customXml" Target="../ink/ink974.xml"/><Relationship Id="rId22" Type="http://schemas.openxmlformats.org/officeDocument/2006/relationships/customXml" Target="../ink/ink905.xml"/><Relationship Id="rId43" Type="http://schemas.openxmlformats.org/officeDocument/2006/relationships/image" Target="../media/image914.png"/><Relationship Id="rId64" Type="http://schemas.openxmlformats.org/officeDocument/2006/relationships/customXml" Target="../ink/ink926.xml"/><Relationship Id="rId118" Type="http://schemas.openxmlformats.org/officeDocument/2006/relationships/customXml" Target="../ink/ink953.xml"/><Relationship Id="rId139" Type="http://schemas.openxmlformats.org/officeDocument/2006/relationships/image" Target="../media/image962.png"/><Relationship Id="rId85" Type="http://schemas.openxmlformats.org/officeDocument/2006/relationships/image" Target="../media/image935.png"/><Relationship Id="rId150" Type="http://schemas.openxmlformats.org/officeDocument/2006/relationships/customXml" Target="../ink/ink969.xml"/><Relationship Id="rId12" Type="http://schemas.openxmlformats.org/officeDocument/2006/relationships/customXml" Target="../ink/ink900.xml"/><Relationship Id="rId17" Type="http://schemas.openxmlformats.org/officeDocument/2006/relationships/image" Target="../media/image901.png"/><Relationship Id="rId33" Type="http://schemas.openxmlformats.org/officeDocument/2006/relationships/image" Target="../media/image909.png"/><Relationship Id="rId38" Type="http://schemas.openxmlformats.org/officeDocument/2006/relationships/customXml" Target="../ink/ink913.xml"/><Relationship Id="rId59" Type="http://schemas.openxmlformats.org/officeDocument/2006/relationships/image" Target="../media/image922.png"/><Relationship Id="rId103" Type="http://schemas.openxmlformats.org/officeDocument/2006/relationships/image" Target="../media/image944.png"/><Relationship Id="rId108" Type="http://schemas.openxmlformats.org/officeDocument/2006/relationships/customXml" Target="../ink/ink948.xml"/><Relationship Id="rId124" Type="http://schemas.openxmlformats.org/officeDocument/2006/relationships/customXml" Target="../ink/ink956.xml"/><Relationship Id="rId129" Type="http://schemas.openxmlformats.org/officeDocument/2006/relationships/image" Target="../media/image957.png"/><Relationship Id="rId54" Type="http://schemas.openxmlformats.org/officeDocument/2006/relationships/customXml" Target="../ink/ink921.xml"/><Relationship Id="rId70" Type="http://schemas.openxmlformats.org/officeDocument/2006/relationships/customXml" Target="../ink/ink929.xml"/><Relationship Id="rId75" Type="http://schemas.openxmlformats.org/officeDocument/2006/relationships/image" Target="../media/image930.png"/><Relationship Id="rId91" Type="http://schemas.openxmlformats.org/officeDocument/2006/relationships/image" Target="../media/image938.png"/><Relationship Id="rId96" Type="http://schemas.openxmlformats.org/officeDocument/2006/relationships/customXml" Target="../ink/ink942.xml"/><Relationship Id="rId140" Type="http://schemas.openxmlformats.org/officeDocument/2006/relationships/customXml" Target="../ink/ink964.xml"/><Relationship Id="rId145" Type="http://schemas.openxmlformats.org/officeDocument/2006/relationships/image" Target="../media/image965.png"/><Relationship Id="rId161" Type="http://schemas.openxmlformats.org/officeDocument/2006/relationships/image" Target="../media/image973.png"/><Relationship Id="rId1" Type="http://schemas.openxmlformats.org/officeDocument/2006/relationships/slideLayout" Target="../slideLayouts/slideLayout7.xml"/><Relationship Id="rId6" Type="http://schemas.openxmlformats.org/officeDocument/2006/relationships/customXml" Target="../ink/ink897.xml"/><Relationship Id="rId23" Type="http://schemas.openxmlformats.org/officeDocument/2006/relationships/image" Target="../media/image904.png"/><Relationship Id="rId28" Type="http://schemas.openxmlformats.org/officeDocument/2006/relationships/customXml" Target="../ink/ink908.xml"/><Relationship Id="rId49" Type="http://schemas.openxmlformats.org/officeDocument/2006/relationships/image" Target="../media/image917.png"/><Relationship Id="rId114" Type="http://schemas.openxmlformats.org/officeDocument/2006/relationships/customXml" Target="../ink/ink951.xml"/><Relationship Id="rId119" Type="http://schemas.openxmlformats.org/officeDocument/2006/relationships/image" Target="../media/image952.png"/><Relationship Id="rId44" Type="http://schemas.openxmlformats.org/officeDocument/2006/relationships/customXml" Target="../ink/ink916.xml"/><Relationship Id="rId60" Type="http://schemas.openxmlformats.org/officeDocument/2006/relationships/customXml" Target="../ink/ink924.xml"/><Relationship Id="rId65" Type="http://schemas.openxmlformats.org/officeDocument/2006/relationships/image" Target="../media/image925.png"/><Relationship Id="rId81" Type="http://schemas.openxmlformats.org/officeDocument/2006/relationships/image" Target="../media/image933.png"/><Relationship Id="rId86" Type="http://schemas.openxmlformats.org/officeDocument/2006/relationships/customXml" Target="../ink/ink937.xml"/><Relationship Id="rId130" Type="http://schemas.openxmlformats.org/officeDocument/2006/relationships/customXml" Target="../ink/ink959.xml"/><Relationship Id="rId135" Type="http://schemas.openxmlformats.org/officeDocument/2006/relationships/image" Target="../media/image960.png"/><Relationship Id="rId151" Type="http://schemas.openxmlformats.org/officeDocument/2006/relationships/image" Target="../media/image968.png"/><Relationship Id="rId156" Type="http://schemas.openxmlformats.org/officeDocument/2006/relationships/customXml" Target="../ink/ink972.xml"/><Relationship Id="rId13" Type="http://schemas.openxmlformats.org/officeDocument/2006/relationships/image" Target="../media/image899.png"/><Relationship Id="rId18" Type="http://schemas.openxmlformats.org/officeDocument/2006/relationships/customXml" Target="../ink/ink903.xml"/><Relationship Id="rId39" Type="http://schemas.openxmlformats.org/officeDocument/2006/relationships/image" Target="../media/image912.png"/><Relationship Id="rId109" Type="http://schemas.openxmlformats.org/officeDocument/2006/relationships/image" Target="../media/image947.png"/><Relationship Id="rId34" Type="http://schemas.openxmlformats.org/officeDocument/2006/relationships/customXml" Target="../ink/ink911.xml"/><Relationship Id="rId50" Type="http://schemas.openxmlformats.org/officeDocument/2006/relationships/customXml" Target="../ink/ink919.xml"/><Relationship Id="rId55" Type="http://schemas.openxmlformats.org/officeDocument/2006/relationships/image" Target="../media/image920.png"/><Relationship Id="rId76" Type="http://schemas.openxmlformats.org/officeDocument/2006/relationships/customXml" Target="../ink/ink932.xml"/><Relationship Id="rId97" Type="http://schemas.openxmlformats.org/officeDocument/2006/relationships/image" Target="../media/image941.png"/><Relationship Id="rId104" Type="http://schemas.openxmlformats.org/officeDocument/2006/relationships/customXml" Target="../ink/ink946.xml"/><Relationship Id="rId120" Type="http://schemas.openxmlformats.org/officeDocument/2006/relationships/customXml" Target="../ink/ink954.xml"/><Relationship Id="rId125" Type="http://schemas.openxmlformats.org/officeDocument/2006/relationships/image" Target="../media/image955.png"/><Relationship Id="rId141" Type="http://schemas.openxmlformats.org/officeDocument/2006/relationships/image" Target="../media/image963.png"/><Relationship Id="rId146" Type="http://schemas.openxmlformats.org/officeDocument/2006/relationships/customXml" Target="../ink/ink967.xml"/><Relationship Id="rId7" Type="http://schemas.openxmlformats.org/officeDocument/2006/relationships/image" Target="../media/image896.png"/><Relationship Id="rId71" Type="http://schemas.openxmlformats.org/officeDocument/2006/relationships/image" Target="../media/image928.png"/><Relationship Id="rId92" Type="http://schemas.openxmlformats.org/officeDocument/2006/relationships/customXml" Target="../ink/ink940.xml"/><Relationship Id="rId162" Type="http://schemas.openxmlformats.org/officeDocument/2006/relationships/customXml" Target="../ink/ink975.xml"/><Relationship Id="rId2" Type="http://schemas.openxmlformats.org/officeDocument/2006/relationships/customXml" Target="../ink/ink895.xml"/><Relationship Id="rId29" Type="http://schemas.openxmlformats.org/officeDocument/2006/relationships/image" Target="../media/image907.png"/><Relationship Id="rId24" Type="http://schemas.openxmlformats.org/officeDocument/2006/relationships/customXml" Target="../ink/ink906.xml"/><Relationship Id="rId40" Type="http://schemas.openxmlformats.org/officeDocument/2006/relationships/customXml" Target="../ink/ink914.xml"/><Relationship Id="rId45" Type="http://schemas.openxmlformats.org/officeDocument/2006/relationships/image" Target="../media/image915.png"/><Relationship Id="rId66" Type="http://schemas.openxmlformats.org/officeDocument/2006/relationships/customXml" Target="../ink/ink927.xml"/><Relationship Id="rId87" Type="http://schemas.openxmlformats.org/officeDocument/2006/relationships/image" Target="../media/image936.png"/><Relationship Id="rId110" Type="http://schemas.openxmlformats.org/officeDocument/2006/relationships/customXml" Target="../ink/ink949.xml"/><Relationship Id="rId115" Type="http://schemas.openxmlformats.org/officeDocument/2006/relationships/image" Target="../media/image950.png"/><Relationship Id="rId131" Type="http://schemas.openxmlformats.org/officeDocument/2006/relationships/image" Target="../media/image958.png"/><Relationship Id="rId136" Type="http://schemas.openxmlformats.org/officeDocument/2006/relationships/customXml" Target="../ink/ink962.xml"/><Relationship Id="rId157" Type="http://schemas.openxmlformats.org/officeDocument/2006/relationships/image" Target="../media/image971.png"/><Relationship Id="rId61" Type="http://schemas.openxmlformats.org/officeDocument/2006/relationships/image" Target="../media/image923.png"/><Relationship Id="rId82" Type="http://schemas.openxmlformats.org/officeDocument/2006/relationships/customXml" Target="../ink/ink935.xml"/><Relationship Id="rId152" Type="http://schemas.openxmlformats.org/officeDocument/2006/relationships/customXml" Target="../ink/ink970.xml"/><Relationship Id="rId19" Type="http://schemas.openxmlformats.org/officeDocument/2006/relationships/image" Target="../media/image902.png"/><Relationship Id="rId14" Type="http://schemas.openxmlformats.org/officeDocument/2006/relationships/customXml" Target="../ink/ink901.xml"/><Relationship Id="rId30" Type="http://schemas.openxmlformats.org/officeDocument/2006/relationships/customXml" Target="../ink/ink909.xml"/><Relationship Id="rId35" Type="http://schemas.openxmlformats.org/officeDocument/2006/relationships/image" Target="../media/image910.png"/><Relationship Id="rId56" Type="http://schemas.openxmlformats.org/officeDocument/2006/relationships/customXml" Target="../ink/ink922.xml"/><Relationship Id="rId77" Type="http://schemas.openxmlformats.org/officeDocument/2006/relationships/image" Target="../media/image931.png"/><Relationship Id="rId100" Type="http://schemas.openxmlformats.org/officeDocument/2006/relationships/customXml" Target="../ink/ink944.xml"/><Relationship Id="rId105" Type="http://schemas.openxmlformats.org/officeDocument/2006/relationships/image" Target="../media/image945.png"/><Relationship Id="rId126" Type="http://schemas.openxmlformats.org/officeDocument/2006/relationships/customXml" Target="../ink/ink957.xml"/><Relationship Id="rId147" Type="http://schemas.openxmlformats.org/officeDocument/2006/relationships/image" Target="../media/image966.png"/><Relationship Id="rId8" Type="http://schemas.openxmlformats.org/officeDocument/2006/relationships/customXml" Target="../ink/ink898.xml"/><Relationship Id="rId51" Type="http://schemas.openxmlformats.org/officeDocument/2006/relationships/image" Target="../media/image918.png"/><Relationship Id="rId72" Type="http://schemas.openxmlformats.org/officeDocument/2006/relationships/customXml" Target="../ink/ink930.xml"/><Relationship Id="rId93" Type="http://schemas.openxmlformats.org/officeDocument/2006/relationships/image" Target="../media/image939.png"/><Relationship Id="rId98" Type="http://schemas.openxmlformats.org/officeDocument/2006/relationships/customXml" Target="../ink/ink943.xml"/><Relationship Id="rId121" Type="http://schemas.openxmlformats.org/officeDocument/2006/relationships/image" Target="../media/image953.png"/><Relationship Id="rId142" Type="http://schemas.openxmlformats.org/officeDocument/2006/relationships/customXml" Target="../ink/ink965.xml"/><Relationship Id="rId163" Type="http://schemas.openxmlformats.org/officeDocument/2006/relationships/image" Target="../media/image974.png"/><Relationship Id="rId3" Type="http://schemas.openxmlformats.org/officeDocument/2006/relationships/image" Target="../media/image894.png"/><Relationship Id="rId25" Type="http://schemas.openxmlformats.org/officeDocument/2006/relationships/image" Target="../media/image905.png"/><Relationship Id="rId46" Type="http://schemas.openxmlformats.org/officeDocument/2006/relationships/customXml" Target="../ink/ink917.xml"/><Relationship Id="rId67" Type="http://schemas.openxmlformats.org/officeDocument/2006/relationships/image" Target="../media/image926.png"/><Relationship Id="rId116" Type="http://schemas.openxmlformats.org/officeDocument/2006/relationships/customXml" Target="../ink/ink952.xml"/><Relationship Id="rId137" Type="http://schemas.openxmlformats.org/officeDocument/2006/relationships/image" Target="../media/image961.png"/><Relationship Id="rId158" Type="http://schemas.openxmlformats.org/officeDocument/2006/relationships/customXml" Target="../ink/ink973.xml"/><Relationship Id="rId20" Type="http://schemas.openxmlformats.org/officeDocument/2006/relationships/customXml" Target="../ink/ink904.xml"/><Relationship Id="rId41" Type="http://schemas.openxmlformats.org/officeDocument/2006/relationships/image" Target="../media/image913.png"/><Relationship Id="rId62" Type="http://schemas.openxmlformats.org/officeDocument/2006/relationships/customXml" Target="../ink/ink925.xml"/><Relationship Id="rId83" Type="http://schemas.openxmlformats.org/officeDocument/2006/relationships/image" Target="../media/image934.png"/><Relationship Id="rId88" Type="http://schemas.openxmlformats.org/officeDocument/2006/relationships/customXml" Target="../ink/ink938.xml"/><Relationship Id="rId111" Type="http://schemas.openxmlformats.org/officeDocument/2006/relationships/image" Target="../media/image948.png"/><Relationship Id="rId132" Type="http://schemas.openxmlformats.org/officeDocument/2006/relationships/customXml" Target="../ink/ink960.xml"/><Relationship Id="rId153" Type="http://schemas.openxmlformats.org/officeDocument/2006/relationships/image" Target="../media/image969.png"/><Relationship Id="rId15" Type="http://schemas.openxmlformats.org/officeDocument/2006/relationships/image" Target="../media/image900.png"/><Relationship Id="rId36" Type="http://schemas.openxmlformats.org/officeDocument/2006/relationships/customXml" Target="../ink/ink912.xml"/><Relationship Id="rId57" Type="http://schemas.openxmlformats.org/officeDocument/2006/relationships/image" Target="../media/image921.png"/><Relationship Id="rId106" Type="http://schemas.openxmlformats.org/officeDocument/2006/relationships/customXml" Target="../ink/ink947.xml"/><Relationship Id="rId127" Type="http://schemas.openxmlformats.org/officeDocument/2006/relationships/image" Target="../media/image956.png"/><Relationship Id="rId10" Type="http://schemas.openxmlformats.org/officeDocument/2006/relationships/customXml" Target="../ink/ink899.xml"/><Relationship Id="rId31" Type="http://schemas.openxmlformats.org/officeDocument/2006/relationships/image" Target="../media/image908.png"/><Relationship Id="rId52" Type="http://schemas.openxmlformats.org/officeDocument/2006/relationships/customXml" Target="../ink/ink920.xml"/><Relationship Id="rId73" Type="http://schemas.openxmlformats.org/officeDocument/2006/relationships/image" Target="../media/image929.png"/><Relationship Id="rId78" Type="http://schemas.openxmlformats.org/officeDocument/2006/relationships/customXml" Target="../ink/ink933.xml"/><Relationship Id="rId94" Type="http://schemas.openxmlformats.org/officeDocument/2006/relationships/customXml" Target="../ink/ink941.xml"/><Relationship Id="rId99" Type="http://schemas.openxmlformats.org/officeDocument/2006/relationships/image" Target="../media/image942.png"/><Relationship Id="rId101" Type="http://schemas.openxmlformats.org/officeDocument/2006/relationships/image" Target="../media/image943.png"/><Relationship Id="rId122" Type="http://schemas.openxmlformats.org/officeDocument/2006/relationships/customXml" Target="../ink/ink955.xml"/><Relationship Id="rId143" Type="http://schemas.openxmlformats.org/officeDocument/2006/relationships/image" Target="../media/image964.png"/><Relationship Id="rId148" Type="http://schemas.openxmlformats.org/officeDocument/2006/relationships/customXml" Target="../ink/ink968.xml"/><Relationship Id="rId164" Type="http://schemas.openxmlformats.org/officeDocument/2006/relationships/customXml" Target="../ink/ink976.xml"/><Relationship Id="rId4" Type="http://schemas.openxmlformats.org/officeDocument/2006/relationships/customXml" Target="../ink/ink896.xml"/><Relationship Id="rId9" Type="http://schemas.openxmlformats.org/officeDocument/2006/relationships/image" Target="../media/image897.png"/><Relationship Id="rId26" Type="http://schemas.openxmlformats.org/officeDocument/2006/relationships/customXml" Target="../ink/ink907.xml"/><Relationship Id="rId47" Type="http://schemas.openxmlformats.org/officeDocument/2006/relationships/image" Target="../media/image916.png"/><Relationship Id="rId68" Type="http://schemas.openxmlformats.org/officeDocument/2006/relationships/customXml" Target="../ink/ink928.xml"/><Relationship Id="rId89" Type="http://schemas.openxmlformats.org/officeDocument/2006/relationships/image" Target="../media/image937.png"/><Relationship Id="rId112" Type="http://schemas.openxmlformats.org/officeDocument/2006/relationships/customXml" Target="../ink/ink950.xml"/><Relationship Id="rId133" Type="http://schemas.openxmlformats.org/officeDocument/2006/relationships/image" Target="../media/image959.png"/><Relationship Id="rId154" Type="http://schemas.openxmlformats.org/officeDocument/2006/relationships/customXml" Target="../ink/ink971.xml"/><Relationship Id="rId16" Type="http://schemas.openxmlformats.org/officeDocument/2006/relationships/customXml" Target="../ink/ink902.xml"/><Relationship Id="rId37" Type="http://schemas.openxmlformats.org/officeDocument/2006/relationships/image" Target="../media/image911.png"/><Relationship Id="rId58" Type="http://schemas.openxmlformats.org/officeDocument/2006/relationships/customXml" Target="../ink/ink923.xml"/><Relationship Id="rId79" Type="http://schemas.openxmlformats.org/officeDocument/2006/relationships/image" Target="../media/image932.png"/><Relationship Id="rId102" Type="http://schemas.openxmlformats.org/officeDocument/2006/relationships/customXml" Target="../ink/ink945.xml"/><Relationship Id="rId123" Type="http://schemas.openxmlformats.org/officeDocument/2006/relationships/image" Target="../media/image954.png"/><Relationship Id="rId144" Type="http://schemas.openxmlformats.org/officeDocument/2006/relationships/customXml" Target="../ink/ink966.xml"/><Relationship Id="rId90" Type="http://schemas.openxmlformats.org/officeDocument/2006/relationships/customXml" Target="../ink/ink939.xml"/><Relationship Id="rId165" Type="http://schemas.openxmlformats.org/officeDocument/2006/relationships/image" Target="../media/image975.png"/><Relationship Id="rId27" Type="http://schemas.openxmlformats.org/officeDocument/2006/relationships/image" Target="../media/image906.png"/><Relationship Id="rId48" Type="http://schemas.openxmlformats.org/officeDocument/2006/relationships/customXml" Target="../ink/ink918.xml"/><Relationship Id="rId69" Type="http://schemas.openxmlformats.org/officeDocument/2006/relationships/image" Target="../media/image927.png"/><Relationship Id="rId113" Type="http://schemas.openxmlformats.org/officeDocument/2006/relationships/image" Target="../media/image949.png"/><Relationship Id="rId134" Type="http://schemas.openxmlformats.org/officeDocument/2006/relationships/customXml" Target="../ink/ink961.xml"/><Relationship Id="rId80" Type="http://schemas.openxmlformats.org/officeDocument/2006/relationships/customXml" Target="../ink/ink934.xml"/><Relationship Id="rId155" Type="http://schemas.openxmlformats.org/officeDocument/2006/relationships/image" Target="../media/image970.png"/></Relationships>
</file>

<file path=ppt/slides/_rels/slide11.xml.rels><?xml version="1.0" encoding="UTF-8" standalone="yes"?>
<Relationships xmlns="http://schemas.openxmlformats.org/package/2006/relationships"><Relationship Id="rId117" Type="http://schemas.openxmlformats.org/officeDocument/2006/relationships/image" Target="../media/image1033.png"/><Relationship Id="rId21" Type="http://schemas.openxmlformats.org/officeDocument/2006/relationships/image" Target="../media/image985.png"/><Relationship Id="rId42" Type="http://schemas.openxmlformats.org/officeDocument/2006/relationships/customXml" Target="../ink/ink997.xml"/><Relationship Id="rId63" Type="http://schemas.openxmlformats.org/officeDocument/2006/relationships/image" Target="../media/image1006.png"/><Relationship Id="rId84" Type="http://schemas.openxmlformats.org/officeDocument/2006/relationships/customXml" Target="../ink/ink1018.xml"/><Relationship Id="rId138" Type="http://schemas.openxmlformats.org/officeDocument/2006/relationships/customXml" Target="../ink/ink1045.xml"/><Relationship Id="rId159" Type="http://schemas.openxmlformats.org/officeDocument/2006/relationships/image" Target="../media/image1054.png"/><Relationship Id="rId170" Type="http://schemas.openxmlformats.org/officeDocument/2006/relationships/customXml" Target="../ink/ink1061.xml"/><Relationship Id="rId107" Type="http://schemas.openxmlformats.org/officeDocument/2006/relationships/image" Target="../media/image1028.png"/><Relationship Id="rId11" Type="http://schemas.openxmlformats.org/officeDocument/2006/relationships/image" Target="../media/image980.png"/><Relationship Id="rId32" Type="http://schemas.openxmlformats.org/officeDocument/2006/relationships/customXml" Target="../ink/ink992.xml"/><Relationship Id="rId53" Type="http://schemas.openxmlformats.org/officeDocument/2006/relationships/image" Target="../media/image1001.png"/><Relationship Id="rId74" Type="http://schemas.openxmlformats.org/officeDocument/2006/relationships/customXml" Target="../ink/ink1013.xml"/><Relationship Id="rId128" Type="http://schemas.openxmlformats.org/officeDocument/2006/relationships/customXml" Target="../ink/ink1040.xml"/><Relationship Id="rId149" Type="http://schemas.openxmlformats.org/officeDocument/2006/relationships/image" Target="../media/image1049.png"/><Relationship Id="rId5" Type="http://schemas.openxmlformats.org/officeDocument/2006/relationships/image" Target="../media/image977.png"/><Relationship Id="rId95" Type="http://schemas.openxmlformats.org/officeDocument/2006/relationships/image" Target="../media/image1022.png"/><Relationship Id="rId160" Type="http://schemas.openxmlformats.org/officeDocument/2006/relationships/customXml" Target="../ink/ink1056.xml"/><Relationship Id="rId22" Type="http://schemas.openxmlformats.org/officeDocument/2006/relationships/customXml" Target="../ink/ink987.xml"/><Relationship Id="rId43" Type="http://schemas.openxmlformats.org/officeDocument/2006/relationships/image" Target="../media/image996.png"/><Relationship Id="rId64" Type="http://schemas.openxmlformats.org/officeDocument/2006/relationships/customXml" Target="../ink/ink1008.xml"/><Relationship Id="rId118" Type="http://schemas.openxmlformats.org/officeDocument/2006/relationships/customXml" Target="../ink/ink1035.xml"/><Relationship Id="rId139" Type="http://schemas.openxmlformats.org/officeDocument/2006/relationships/image" Target="../media/image1044.png"/><Relationship Id="rId85" Type="http://schemas.openxmlformats.org/officeDocument/2006/relationships/image" Target="../media/image1017.png"/><Relationship Id="rId150" Type="http://schemas.openxmlformats.org/officeDocument/2006/relationships/customXml" Target="../ink/ink1051.xml"/><Relationship Id="rId171" Type="http://schemas.openxmlformats.org/officeDocument/2006/relationships/image" Target="../media/image1060.png"/><Relationship Id="rId12" Type="http://schemas.openxmlformats.org/officeDocument/2006/relationships/customXml" Target="../ink/ink982.xml"/><Relationship Id="rId33" Type="http://schemas.openxmlformats.org/officeDocument/2006/relationships/image" Target="../media/image991.png"/><Relationship Id="rId108" Type="http://schemas.openxmlformats.org/officeDocument/2006/relationships/customXml" Target="../ink/ink1030.xml"/><Relationship Id="rId129" Type="http://schemas.openxmlformats.org/officeDocument/2006/relationships/image" Target="../media/image1039.png"/><Relationship Id="rId54" Type="http://schemas.openxmlformats.org/officeDocument/2006/relationships/customXml" Target="../ink/ink1003.xml"/><Relationship Id="rId75" Type="http://schemas.openxmlformats.org/officeDocument/2006/relationships/image" Target="../media/image1012.png"/><Relationship Id="rId96" Type="http://schemas.openxmlformats.org/officeDocument/2006/relationships/customXml" Target="../ink/ink1024.xml"/><Relationship Id="rId140" Type="http://schemas.openxmlformats.org/officeDocument/2006/relationships/customXml" Target="../ink/ink1046.xml"/><Relationship Id="rId161" Type="http://schemas.openxmlformats.org/officeDocument/2006/relationships/image" Target="../media/image1055.png"/><Relationship Id="rId6" Type="http://schemas.openxmlformats.org/officeDocument/2006/relationships/customXml" Target="../ink/ink979.xml"/><Relationship Id="rId23" Type="http://schemas.openxmlformats.org/officeDocument/2006/relationships/image" Target="../media/image986.png"/><Relationship Id="rId28" Type="http://schemas.openxmlformats.org/officeDocument/2006/relationships/customXml" Target="../ink/ink990.xml"/><Relationship Id="rId49" Type="http://schemas.openxmlformats.org/officeDocument/2006/relationships/image" Target="../media/image999.png"/><Relationship Id="rId114" Type="http://schemas.openxmlformats.org/officeDocument/2006/relationships/customXml" Target="../ink/ink1033.xml"/><Relationship Id="rId119" Type="http://schemas.openxmlformats.org/officeDocument/2006/relationships/image" Target="../media/image1034.png"/><Relationship Id="rId44" Type="http://schemas.openxmlformats.org/officeDocument/2006/relationships/customXml" Target="../ink/ink998.xml"/><Relationship Id="rId60" Type="http://schemas.openxmlformats.org/officeDocument/2006/relationships/customXml" Target="../ink/ink1006.xml"/><Relationship Id="rId65" Type="http://schemas.openxmlformats.org/officeDocument/2006/relationships/image" Target="../media/image1007.png"/><Relationship Id="rId81" Type="http://schemas.openxmlformats.org/officeDocument/2006/relationships/image" Target="../media/image1015.png"/><Relationship Id="rId86" Type="http://schemas.openxmlformats.org/officeDocument/2006/relationships/customXml" Target="../ink/ink1019.xml"/><Relationship Id="rId130" Type="http://schemas.openxmlformats.org/officeDocument/2006/relationships/customXml" Target="../ink/ink1041.xml"/><Relationship Id="rId135" Type="http://schemas.openxmlformats.org/officeDocument/2006/relationships/image" Target="../media/image1042.png"/><Relationship Id="rId151" Type="http://schemas.openxmlformats.org/officeDocument/2006/relationships/image" Target="../media/image1050.png"/><Relationship Id="rId156" Type="http://schemas.openxmlformats.org/officeDocument/2006/relationships/customXml" Target="../ink/ink1054.xml"/><Relationship Id="rId177" Type="http://schemas.openxmlformats.org/officeDocument/2006/relationships/image" Target="../media/image1063.png"/><Relationship Id="rId172" Type="http://schemas.openxmlformats.org/officeDocument/2006/relationships/customXml" Target="../ink/ink1062.xml"/><Relationship Id="rId13" Type="http://schemas.openxmlformats.org/officeDocument/2006/relationships/image" Target="../media/image981.png"/><Relationship Id="rId18" Type="http://schemas.openxmlformats.org/officeDocument/2006/relationships/customXml" Target="../ink/ink985.xml"/><Relationship Id="rId39" Type="http://schemas.openxmlformats.org/officeDocument/2006/relationships/image" Target="../media/image994.png"/><Relationship Id="rId109" Type="http://schemas.openxmlformats.org/officeDocument/2006/relationships/image" Target="../media/image1029.png"/><Relationship Id="rId34" Type="http://schemas.openxmlformats.org/officeDocument/2006/relationships/customXml" Target="../ink/ink993.xml"/><Relationship Id="rId50" Type="http://schemas.openxmlformats.org/officeDocument/2006/relationships/customXml" Target="../ink/ink1001.xml"/><Relationship Id="rId55" Type="http://schemas.openxmlformats.org/officeDocument/2006/relationships/image" Target="../media/image1002.png"/><Relationship Id="rId76" Type="http://schemas.openxmlformats.org/officeDocument/2006/relationships/customXml" Target="../ink/ink1014.xml"/><Relationship Id="rId97" Type="http://schemas.openxmlformats.org/officeDocument/2006/relationships/image" Target="../media/image1023.png"/><Relationship Id="rId104" Type="http://schemas.openxmlformats.org/officeDocument/2006/relationships/customXml" Target="../ink/ink1028.xml"/><Relationship Id="rId120" Type="http://schemas.openxmlformats.org/officeDocument/2006/relationships/customXml" Target="../ink/ink1036.xml"/><Relationship Id="rId125" Type="http://schemas.openxmlformats.org/officeDocument/2006/relationships/image" Target="../media/image1037.png"/><Relationship Id="rId141" Type="http://schemas.openxmlformats.org/officeDocument/2006/relationships/image" Target="../media/image1045.png"/><Relationship Id="rId146" Type="http://schemas.openxmlformats.org/officeDocument/2006/relationships/customXml" Target="../ink/ink1049.xml"/><Relationship Id="rId167" Type="http://schemas.openxmlformats.org/officeDocument/2006/relationships/image" Target="../media/image1058.png"/><Relationship Id="rId7" Type="http://schemas.openxmlformats.org/officeDocument/2006/relationships/image" Target="../media/image978.png"/><Relationship Id="rId71" Type="http://schemas.openxmlformats.org/officeDocument/2006/relationships/image" Target="../media/image1010.png"/><Relationship Id="rId92" Type="http://schemas.openxmlformats.org/officeDocument/2006/relationships/customXml" Target="../ink/ink1022.xml"/><Relationship Id="rId162" Type="http://schemas.openxmlformats.org/officeDocument/2006/relationships/customXml" Target="../ink/ink1057.xml"/><Relationship Id="rId2" Type="http://schemas.openxmlformats.org/officeDocument/2006/relationships/customXml" Target="../ink/ink977.xml"/><Relationship Id="rId29" Type="http://schemas.openxmlformats.org/officeDocument/2006/relationships/image" Target="../media/image989.png"/><Relationship Id="rId24" Type="http://schemas.openxmlformats.org/officeDocument/2006/relationships/customXml" Target="../ink/ink988.xml"/><Relationship Id="rId40" Type="http://schemas.openxmlformats.org/officeDocument/2006/relationships/customXml" Target="../ink/ink996.xml"/><Relationship Id="rId45" Type="http://schemas.openxmlformats.org/officeDocument/2006/relationships/image" Target="../media/image997.png"/><Relationship Id="rId66" Type="http://schemas.openxmlformats.org/officeDocument/2006/relationships/customXml" Target="../ink/ink1009.xml"/><Relationship Id="rId87" Type="http://schemas.openxmlformats.org/officeDocument/2006/relationships/image" Target="../media/image1018.png"/><Relationship Id="rId110" Type="http://schemas.openxmlformats.org/officeDocument/2006/relationships/customXml" Target="../ink/ink1031.xml"/><Relationship Id="rId115" Type="http://schemas.openxmlformats.org/officeDocument/2006/relationships/image" Target="../media/image1032.png"/><Relationship Id="rId131" Type="http://schemas.openxmlformats.org/officeDocument/2006/relationships/image" Target="../media/image1040.png"/><Relationship Id="rId136" Type="http://schemas.openxmlformats.org/officeDocument/2006/relationships/customXml" Target="../ink/ink1044.xml"/><Relationship Id="rId157" Type="http://schemas.openxmlformats.org/officeDocument/2006/relationships/image" Target="../media/image1053.png"/><Relationship Id="rId178" Type="http://schemas.openxmlformats.org/officeDocument/2006/relationships/customXml" Target="../ink/ink1065.xml"/><Relationship Id="rId61" Type="http://schemas.openxmlformats.org/officeDocument/2006/relationships/image" Target="../media/image1005.png"/><Relationship Id="rId82" Type="http://schemas.openxmlformats.org/officeDocument/2006/relationships/customXml" Target="../ink/ink1017.xml"/><Relationship Id="rId152" Type="http://schemas.openxmlformats.org/officeDocument/2006/relationships/customXml" Target="../ink/ink1052.xml"/><Relationship Id="rId173" Type="http://schemas.openxmlformats.org/officeDocument/2006/relationships/image" Target="../media/image1061.png"/><Relationship Id="rId19" Type="http://schemas.openxmlformats.org/officeDocument/2006/relationships/image" Target="../media/image984.png"/><Relationship Id="rId14" Type="http://schemas.openxmlformats.org/officeDocument/2006/relationships/customXml" Target="../ink/ink983.xml"/><Relationship Id="rId30" Type="http://schemas.openxmlformats.org/officeDocument/2006/relationships/customXml" Target="../ink/ink991.xml"/><Relationship Id="rId35" Type="http://schemas.openxmlformats.org/officeDocument/2006/relationships/image" Target="../media/image992.png"/><Relationship Id="rId56" Type="http://schemas.openxmlformats.org/officeDocument/2006/relationships/customXml" Target="../ink/ink1004.xml"/><Relationship Id="rId77" Type="http://schemas.openxmlformats.org/officeDocument/2006/relationships/image" Target="../media/image1013.png"/><Relationship Id="rId100" Type="http://schemas.openxmlformats.org/officeDocument/2006/relationships/customXml" Target="../ink/ink1026.xml"/><Relationship Id="rId105" Type="http://schemas.openxmlformats.org/officeDocument/2006/relationships/image" Target="../media/image1027.png"/><Relationship Id="rId126" Type="http://schemas.openxmlformats.org/officeDocument/2006/relationships/customXml" Target="../ink/ink1039.xml"/><Relationship Id="rId147" Type="http://schemas.openxmlformats.org/officeDocument/2006/relationships/image" Target="../media/image1048.png"/><Relationship Id="rId168" Type="http://schemas.openxmlformats.org/officeDocument/2006/relationships/customXml" Target="../ink/ink1060.xml"/><Relationship Id="rId8" Type="http://schemas.openxmlformats.org/officeDocument/2006/relationships/customXml" Target="../ink/ink980.xml"/><Relationship Id="rId51" Type="http://schemas.openxmlformats.org/officeDocument/2006/relationships/image" Target="../media/image1000.png"/><Relationship Id="rId72" Type="http://schemas.openxmlformats.org/officeDocument/2006/relationships/customXml" Target="../ink/ink1012.xml"/><Relationship Id="rId93" Type="http://schemas.openxmlformats.org/officeDocument/2006/relationships/image" Target="../media/image1021.png"/><Relationship Id="rId98" Type="http://schemas.openxmlformats.org/officeDocument/2006/relationships/customXml" Target="../ink/ink1025.xml"/><Relationship Id="rId121" Type="http://schemas.openxmlformats.org/officeDocument/2006/relationships/image" Target="../media/image1035.png"/><Relationship Id="rId142" Type="http://schemas.openxmlformats.org/officeDocument/2006/relationships/customXml" Target="../ink/ink1047.xml"/><Relationship Id="rId163" Type="http://schemas.openxmlformats.org/officeDocument/2006/relationships/image" Target="../media/image1056.png"/><Relationship Id="rId3" Type="http://schemas.openxmlformats.org/officeDocument/2006/relationships/image" Target="../media/image976.png"/><Relationship Id="rId25" Type="http://schemas.openxmlformats.org/officeDocument/2006/relationships/image" Target="../media/image987.png"/><Relationship Id="rId46" Type="http://schemas.openxmlformats.org/officeDocument/2006/relationships/customXml" Target="../ink/ink999.xml"/><Relationship Id="rId67" Type="http://schemas.openxmlformats.org/officeDocument/2006/relationships/image" Target="../media/image1008.png"/><Relationship Id="rId116" Type="http://schemas.openxmlformats.org/officeDocument/2006/relationships/customXml" Target="../ink/ink1034.xml"/><Relationship Id="rId137" Type="http://schemas.openxmlformats.org/officeDocument/2006/relationships/image" Target="../media/image1043.png"/><Relationship Id="rId158" Type="http://schemas.openxmlformats.org/officeDocument/2006/relationships/customXml" Target="../ink/ink1055.xml"/><Relationship Id="rId20" Type="http://schemas.openxmlformats.org/officeDocument/2006/relationships/customXml" Target="../ink/ink986.xml"/><Relationship Id="rId41" Type="http://schemas.openxmlformats.org/officeDocument/2006/relationships/image" Target="../media/image995.png"/><Relationship Id="rId62" Type="http://schemas.openxmlformats.org/officeDocument/2006/relationships/customXml" Target="../ink/ink1007.xml"/><Relationship Id="rId83" Type="http://schemas.openxmlformats.org/officeDocument/2006/relationships/image" Target="../media/image1016.png"/><Relationship Id="rId88" Type="http://schemas.openxmlformats.org/officeDocument/2006/relationships/customXml" Target="../ink/ink1020.xml"/><Relationship Id="rId111" Type="http://schemas.openxmlformats.org/officeDocument/2006/relationships/image" Target="../media/image1030.png"/><Relationship Id="rId132" Type="http://schemas.openxmlformats.org/officeDocument/2006/relationships/customXml" Target="../ink/ink1042.xml"/><Relationship Id="rId153" Type="http://schemas.openxmlformats.org/officeDocument/2006/relationships/image" Target="../media/image1051.png"/><Relationship Id="rId174" Type="http://schemas.openxmlformats.org/officeDocument/2006/relationships/customXml" Target="../ink/ink1063.xml"/><Relationship Id="rId179" Type="http://schemas.openxmlformats.org/officeDocument/2006/relationships/image" Target="../media/image1064.png"/><Relationship Id="rId15" Type="http://schemas.openxmlformats.org/officeDocument/2006/relationships/image" Target="../media/image982.png"/><Relationship Id="rId36" Type="http://schemas.openxmlformats.org/officeDocument/2006/relationships/customXml" Target="../ink/ink994.xml"/><Relationship Id="rId57" Type="http://schemas.openxmlformats.org/officeDocument/2006/relationships/image" Target="../media/image1003.png"/><Relationship Id="rId106" Type="http://schemas.openxmlformats.org/officeDocument/2006/relationships/customXml" Target="../ink/ink1029.xml"/><Relationship Id="rId127" Type="http://schemas.openxmlformats.org/officeDocument/2006/relationships/image" Target="../media/image1038.png"/><Relationship Id="rId10" Type="http://schemas.openxmlformats.org/officeDocument/2006/relationships/customXml" Target="../ink/ink981.xml"/><Relationship Id="rId31" Type="http://schemas.openxmlformats.org/officeDocument/2006/relationships/image" Target="../media/image990.png"/><Relationship Id="rId52" Type="http://schemas.openxmlformats.org/officeDocument/2006/relationships/customXml" Target="../ink/ink1002.xml"/><Relationship Id="rId73" Type="http://schemas.openxmlformats.org/officeDocument/2006/relationships/image" Target="../media/image1011.png"/><Relationship Id="rId78" Type="http://schemas.openxmlformats.org/officeDocument/2006/relationships/customXml" Target="../ink/ink1015.xml"/><Relationship Id="rId94" Type="http://schemas.openxmlformats.org/officeDocument/2006/relationships/customXml" Target="../ink/ink1023.xml"/><Relationship Id="rId99" Type="http://schemas.openxmlformats.org/officeDocument/2006/relationships/image" Target="../media/image1024.png"/><Relationship Id="rId101" Type="http://schemas.openxmlformats.org/officeDocument/2006/relationships/image" Target="../media/image1025.png"/><Relationship Id="rId122" Type="http://schemas.openxmlformats.org/officeDocument/2006/relationships/customXml" Target="../ink/ink1037.xml"/><Relationship Id="rId143" Type="http://schemas.openxmlformats.org/officeDocument/2006/relationships/image" Target="../media/image1046.png"/><Relationship Id="rId148" Type="http://schemas.openxmlformats.org/officeDocument/2006/relationships/customXml" Target="../ink/ink1050.xml"/><Relationship Id="rId164" Type="http://schemas.openxmlformats.org/officeDocument/2006/relationships/customXml" Target="../ink/ink1058.xml"/><Relationship Id="rId169" Type="http://schemas.openxmlformats.org/officeDocument/2006/relationships/image" Target="../media/image1059.png"/><Relationship Id="rId4" Type="http://schemas.openxmlformats.org/officeDocument/2006/relationships/customXml" Target="../ink/ink978.xml"/><Relationship Id="rId9" Type="http://schemas.openxmlformats.org/officeDocument/2006/relationships/image" Target="../media/image979.png"/><Relationship Id="rId26" Type="http://schemas.openxmlformats.org/officeDocument/2006/relationships/customXml" Target="../ink/ink989.xml"/><Relationship Id="rId47" Type="http://schemas.openxmlformats.org/officeDocument/2006/relationships/image" Target="../media/image998.png"/><Relationship Id="rId68" Type="http://schemas.openxmlformats.org/officeDocument/2006/relationships/customXml" Target="../ink/ink1010.xml"/><Relationship Id="rId89" Type="http://schemas.openxmlformats.org/officeDocument/2006/relationships/image" Target="../media/image1019.png"/><Relationship Id="rId112" Type="http://schemas.openxmlformats.org/officeDocument/2006/relationships/customXml" Target="../ink/ink1032.xml"/><Relationship Id="rId133" Type="http://schemas.openxmlformats.org/officeDocument/2006/relationships/image" Target="../media/image1041.png"/><Relationship Id="rId154" Type="http://schemas.openxmlformats.org/officeDocument/2006/relationships/customXml" Target="../ink/ink1053.xml"/><Relationship Id="rId175" Type="http://schemas.openxmlformats.org/officeDocument/2006/relationships/image" Target="../media/image1062.png"/><Relationship Id="rId16" Type="http://schemas.openxmlformats.org/officeDocument/2006/relationships/customXml" Target="../ink/ink984.xml"/><Relationship Id="rId37" Type="http://schemas.openxmlformats.org/officeDocument/2006/relationships/image" Target="../media/image993.png"/><Relationship Id="rId58" Type="http://schemas.openxmlformats.org/officeDocument/2006/relationships/customXml" Target="../ink/ink1005.xml"/><Relationship Id="rId79" Type="http://schemas.openxmlformats.org/officeDocument/2006/relationships/image" Target="../media/image1014.png"/><Relationship Id="rId102" Type="http://schemas.openxmlformats.org/officeDocument/2006/relationships/customXml" Target="../ink/ink1027.xml"/><Relationship Id="rId123" Type="http://schemas.openxmlformats.org/officeDocument/2006/relationships/image" Target="../media/image1036.png"/><Relationship Id="rId144" Type="http://schemas.openxmlformats.org/officeDocument/2006/relationships/customXml" Target="../ink/ink1048.xml"/><Relationship Id="rId90" Type="http://schemas.openxmlformats.org/officeDocument/2006/relationships/customXml" Target="../ink/ink1021.xml"/><Relationship Id="rId165" Type="http://schemas.openxmlformats.org/officeDocument/2006/relationships/image" Target="../media/image1057.png"/><Relationship Id="rId27" Type="http://schemas.openxmlformats.org/officeDocument/2006/relationships/image" Target="../media/image988.png"/><Relationship Id="rId48" Type="http://schemas.openxmlformats.org/officeDocument/2006/relationships/customXml" Target="../ink/ink1000.xml"/><Relationship Id="rId69" Type="http://schemas.openxmlformats.org/officeDocument/2006/relationships/image" Target="../media/image1009.png"/><Relationship Id="rId113" Type="http://schemas.openxmlformats.org/officeDocument/2006/relationships/image" Target="../media/image1031.png"/><Relationship Id="rId134" Type="http://schemas.openxmlformats.org/officeDocument/2006/relationships/customXml" Target="../ink/ink1043.xml"/><Relationship Id="rId80" Type="http://schemas.openxmlformats.org/officeDocument/2006/relationships/customXml" Target="../ink/ink1016.xml"/><Relationship Id="rId155" Type="http://schemas.openxmlformats.org/officeDocument/2006/relationships/image" Target="../media/image1052.png"/><Relationship Id="rId176" Type="http://schemas.openxmlformats.org/officeDocument/2006/relationships/customXml" Target="../ink/ink1064.xml"/><Relationship Id="rId17" Type="http://schemas.openxmlformats.org/officeDocument/2006/relationships/image" Target="../media/image983.png"/><Relationship Id="rId38" Type="http://schemas.openxmlformats.org/officeDocument/2006/relationships/customXml" Target="../ink/ink995.xml"/><Relationship Id="rId59" Type="http://schemas.openxmlformats.org/officeDocument/2006/relationships/image" Target="../media/image1004.png"/><Relationship Id="rId103" Type="http://schemas.openxmlformats.org/officeDocument/2006/relationships/image" Target="../media/image1026.png"/><Relationship Id="rId124" Type="http://schemas.openxmlformats.org/officeDocument/2006/relationships/customXml" Target="../ink/ink1038.xml"/><Relationship Id="rId70" Type="http://schemas.openxmlformats.org/officeDocument/2006/relationships/customXml" Target="../ink/ink1011.xml"/><Relationship Id="rId91" Type="http://schemas.openxmlformats.org/officeDocument/2006/relationships/image" Target="../media/image1020.png"/><Relationship Id="rId145" Type="http://schemas.openxmlformats.org/officeDocument/2006/relationships/image" Target="../media/image1047.png"/><Relationship Id="rId166" Type="http://schemas.openxmlformats.org/officeDocument/2006/relationships/customXml" Target="../ink/ink1059.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17" Type="http://schemas.openxmlformats.org/officeDocument/2006/relationships/image" Target="../media/image1122.png"/><Relationship Id="rId21" Type="http://schemas.openxmlformats.org/officeDocument/2006/relationships/image" Target="../media/image1074.png"/><Relationship Id="rId42" Type="http://schemas.openxmlformats.org/officeDocument/2006/relationships/customXml" Target="../ink/ink1086.xml"/><Relationship Id="rId63" Type="http://schemas.openxmlformats.org/officeDocument/2006/relationships/image" Target="../media/image1095.png"/><Relationship Id="rId84" Type="http://schemas.openxmlformats.org/officeDocument/2006/relationships/customXml" Target="../ink/ink1107.xml"/><Relationship Id="rId138" Type="http://schemas.openxmlformats.org/officeDocument/2006/relationships/customXml" Target="../ink/ink1134.xml"/><Relationship Id="rId159" Type="http://schemas.openxmlformats.org/officeDocument/2006/relationships/image" Target="../media/image1143.png"/><Relationship Id="rId170" Type="http://schemas.openxmlformats.org/officeDocument/2006/relationships/customXml" Target="../ink/ink1150.xml"/><Relationship Id="rId191" Type="http://schemas.openxmlformats.org/officeDocument/2006/relationships/image" Target="../media/image1159.png"/><Relationship Id="rId205" Type="http://schemas.openxmlformats.org/officeDocument/2006/relationships/image" Target="../media/image1166.png"/><Relationship Id="rId107" Type="http://schemas.openxmlformats.org/officeDocument/2006/relationships/image" Target="../media/image1117.png"/><Relationship Id="rId11" Type="http://schemas.openxmlformats.org/officeDocument/2006/relationships/image" Target="../media/image1069.png"/><Relationship Id="rId32" Type="http://schemas.openxmlformats.org/officeDocument/2006/relationships/customXml" Target="../ink/ink1081.xml"/><Relationship Id="rId53" Type="http://schemas.openxmlformats.org/officeDocument/2006/relationships/image" Target="../media/image1090.png"/><Relationship Id="rId74" Type="http://schemas.openxmlformats.org/officeDocument/2006/relationships/customXml" Target="../ink/ink1102.xml"/><Relationship Id="rId128" Type="http://schemas.openxmlformats.org/officeDocument/2006/relationships/customXml" Target="../ink/ink1129.xml"/><Relationship Id="rId149" Type="http://schemas.openxmlformats.org/officeDocument/2006/relationships/image" Target="../media/image1138.png"/><Relationship Id="rId5" Type="http://schemas.openxmlformats.org/officeDocument/2006/relationships/image" Target="../media/image1066.png"/><Relationship Id="rId95" Type="http://schemas.openxmlformats.org/officeDocument/2006/relationships/image" Target="../media/image1111.png"/><Relationship Id="rId160" Type="http://schemas.openxmlformats.org/officeDocument/2006/relationships/customXml" Target="../ink/ink1145.xml"/><Relationship Id="rId181" Type="http://schemas.openxmlformats.org/officeDocument/2006/relationships/image" Target="../media/image1154.png"/><Relationship Id="rId216" Type="http://schemas.openxmlformats.org/officeDocument/2006/relationships/customXml" Target="../ink/ink1173.xml"/><Relationship Id="rId22" Type="http://schemas.openxmlformats.org/officeDocument/2006/relationships/customXml" Target="../ink/ink1076.xml"/><Relationship Id="rId43" Type="http://schemas.openxmlformats.org/officeDocument/2006/relationships/image" Target="../media/image1085.png"/><Relationship Id="rId64" Type="http://schemas.openxmlformats.org/officeDocument/2006/relationships/customXml" Target="../ink/ink1097.xml"/><Relationship Id="rId118" Type="http://schemas.openxmlformats.org/officeDocument/2006/relationships/customXml" Target="../ink/ink1124.xml"/><Relationship Id="rId139" Type="http://schemas.openxmlformats.org/officeDocument/2006/relationships/image" Target="../media/image1133.png"/><Relationship Id="rId85" Type="http://schemas.openxmlformats.org/officeDocument/2006/relationships/image" Target="../media/image1106.png"/><Relationship Id="rId150" Type="http://schemas.openxmlformats.org/officeDocument/2006/relationships/customXml" Target="../ink/ink1140.xml"/><Relationship Id="rId171" Type="http://schemas.openxmlformats.org/officeDocument/2006/relationships/image" Target="../media/image1149.png"/><Relationship Id="rId192" Type="http://schemas.openxmlformats.org/officeDocument/2006/relationships/customXml" Target="../ink/ink1161.xml"/><Relationship Id="rId206" Type="http://schemas.openxmlformats.org/officeDocument/2006/relationships/customXml" Target="../ink/ink1168.xml"/><Relationship Id="rId12" Type="http://schemas.openxmlformats.org/officeDocument/2006/relationships/customXml" Target="../ink/ink1071.xml"/><Relationship Id="rId33" Type="http://schemas.openxmlformats.org/officeDocument/2006/relationships/image" Target="../media/image1080.png"/><Relationship Id="rId108" Type="http://schemas.openxmlformats.org/officeDocument/2006/relationships/customXml" Target="../ink/ink1119.xml"/><Relationship Id="rId129" Type="http://schemas.openxmlformats.org/officeDocument/2006/relationships/image" Target="../media/image1128.png"/><Relationship Id="rId54" Type="http://schemas.openxmlformats.org/officeDocument/2006/relationships/customXml" Target="../ink/ink1092.xml"/><Relationship Id="rId75" Type="http://schemas.openxmlformats.org/officeDocument/2006/relationships/image" Target="../media/image1101.png"/><Relationship Id="rId96" Type="http://schemas.openxmlformats.org/officeDocument/2006/relationships/customXml" Target="../ink/ink1113.xml"/><Relationship Id="rId140" Type="http://schemas.openxmlformats.org/officeDocument/2006/relationships/customXml" Target="../ink/ink1135.xml"/><Relationship Id="rId161" Type="http://schemas.openxmlformats.org/officeDocument/2006/relationships/image" Target="../media/image1144.png"/><Relationship Id="rId182" Type="http://schemas.openxmlformats.org/officeDocument/2006/relationships/customXml" Target="../ink/ink1156.xml"/><Relationship Id="rId217" Type="http://schemas.openxmlformats.org/officeDocument/2006/relationships/image" Target="../media/image1172.png"/><Relationship Id="rId6" Type="http://schemas.openxmlformats.org/officeDocument/2006/relationships/customXml" Target="../ink/ink1068.xml"/><Relationship Id="rId23" Type="http://schemas.openxmlformats.org/officeDocument/2006/relationships/image" Target="../media/image1075.png"/><Relationship Id="rId119" Type="http://schemas.openxmlformats.org/officeDocument/2006/relationships/image" Target="../media/image1123.png"/><Relationship Id="rId44" Type="http://schemas.openxmlformats.org/officeDocument/2006/relationships/customXml" Target="../ink/ink1087.xml"/><Relationship Id="rId65" Type="http://schemas.openxmlformats.org/officeDocument/2006/relationships/image" Target="../media/image1096.png"/><Relationship Id="rId86" Type="http://schemas.openxmlformats.org/officeDocument/2006/relationships/customXml" Target="../ink/ink1108.xml"/><Relationship Id="rId130" Type="http://schemas.openxmlformats.org/officeDocument/2006/relationships/customXml" Target="../ink/ink1130.xml"/><Relationship Id="rId151" Type="http://schemas.openxmlformats.org/officeDocument/2006/relationships/image" Target="../media/image1139.png"/><Relationship Id="rId172" Type="http://schemas.openxmlformats.org/officeDocument/2006/relationships/customXml" Target="../ink/ink1151.xml"/><Relationship Id="rId193" Type="http://schemas.openxmlformats.org/officeDocument/2006/relationships/image" Target="../media/image1160.png"/><Relationship Id="rId207" Type="http://schemas.openxmlformats.org/officeDocument/2006/relationships/image" Target="../media/image1167.png"/><Relationship Id="rId13" Type="http://schemas.openxmlformats.org/officeDocument/2006/relationships/image" Target="../media/image1070.png"/><Relationship Id="rId109" Type="http://schemas.openxmlformats.org/officeDocument/2006/relationships/image" Target="../media/image1118.png"/><Relationship Id="rId34" Type="http://schemas.openxmlformats.org/officeDocument/2006/relationships/customXml" Target="../ink/ink1082.xml"/><Relationship Id="rId55" Type="http://schemas.openxmlformats.org/officeDocument/2006/relationships/image" Target="../media/image1091.png"/><Relationship Id="rId76" Type="http://schemas.openxmlformats.org/officeDocument/2006/relationships/customXml" Target="../ink/ink1103.xml"/><Relationship Id="rId97" Type="http://schemas.openxmlformats.org/officeDocument/2006/relationships/image" Target="../media/image1112.png"/><Relationship Id="rId120" Type="http://schemas.openxmlformats.org/officeDocument/2006/relationships/customXml" Target="../ink/ink1125.xml"/><Relationship Id="rId141" Type="http://schemas.openxmlformats.org/officeDocument/2006/relationships/image" Target="../media/image1134.png"/><Relationship Id="rId7" Type="http://schemas.openxmlformats.org/officeDocument/2006/relationships/image" Target="../media/image1067.png"/><Relationship Id="rId162" Type="http://schemas.openxmlformats.org/officeDocument/2006/relationships/customXml" Target="../ink/ink1146.xml"/><Relationship Id="rId183" Type="http://schemas.openxmlformats.org/officeDocument/2006/relationships/image" Target="../media/image1155.png"/><Relationship Id="rId24" Type="http://schemas.openxmlformats.org/officeDocument/2006/relationships/customXml" Target="../ink/ink1077.xml"/><Relationship Id="rId45" Type="http://schemas.openxmlformats.org/officeDocument/2006/relationships/image" Target="../media/image1086.png"/><Relationship Id="rId66" Type="http://schemas.openxmlformats.org/officeDocument/2006/relationships/customXml" Target="../ink/ink1098.xml"/><Relationship Id="rId87" Type="http://schemas.openxmlformats.org/officeDocument/2006/relationships/image" Target="../media/image1107.png"/><Relationship Id="rId110" Type="http://schemas.openxmlformats.org/officeDocument/2006/relationships/customXml" Target="../ink/ink1120.xml"/><Relationship Id="rId131" Type="http://schemas.openxmlformats.org/officeDocument/2006/relationships/image" Target="../media/image1129.png"/><Relationship Id="rId152" Type="http://schemas.openxmlformats.org/officeDocument/2006/relationships/customXml" Target="../ink/ink1141.xml"/><Relationship Id="rId173" Type="http://schemas.openxmlformats.org/officeDocument/2006/relationships/image" Target="../media/image1150.png"/><Relationship Id="rId194" Type="http://schemas.openxmlformats.org/officeDocument/2006/relationships/customXml" Target="../ink/ink1162.xml"/><Relationship Id="rId208" Type="http://schemas.openxmlformats.org/officeDocument/2006/relationships/customXml" Target="../ink/ink1169.xml"/><Relationship Id="rId14" Type="http://schemas.openxmlformats.org/officeDocument/2006/relationships/customXml" Target="../ink/ink1072.xml"/><Relationship Id="rId30" Type="http://schemas.openxmlformats.org/officeDocument/2006/relationships/customXml" Target="../ink/ink1080.xml"/><Relationship Id="rId35" Type="http://schemas.openxmlformats.org/officeDocument/2006/relationships/image" Target="../media/image1081.png"/><Relationship Id="rId56" Type="http://schemas.openxmlformats.org/officeDocument/2006/relationships/customXml" Target="../ink/ink1093.xml"/><Relationship Id="rId77" Type="http://schemas.openxmlformats.org/officeDocument/2006/relationships/image" Target="../media/image1102.png"/><Relationship Id="rId100" Type="http://schemas.openxmlformats.org/officeDocument/2006/relationships/customXml" Target="../ink/ink1115.xml"/><Relationship Id="rId105" Type="http://schemas.openxmlformats.org/officeDocument/2006/relationships/image" Target="../media/image1116.png"/><Relationship Id="rId126" Type="http://schemas.openxmlformats.org/officeDocument/2006/relationships/customXml" Target="../ink/ink1128.xml"/><Relationship Id="rId147" Type="http://schemas.openxmlformats.org/officeDocument/2006/relationships/image" Target="../media/image1137.png"/><Relationship Id="rId168" Type="http://schemas.openxmlformats.org/officeDocument/2006/relationships/customXml" Target="../ink/ink1149.xml"/><Relationship Id="rId8" Type="http://schemas.openxmlformats.org/officeDocument/2006/relationships/customXml" Target="../ink/ink1069.xml"/><Relationship Id="rId51" Type="http://schemas.openxmlformats.org/officeDocument/2006/relationships/image" Target="../media/image1089.png"/><Relationship Id="rId72" Type="http://schemas.openxmlformats.org/officeDocument/2006/relationships/customXml" Target="../ink/ink1101.xml"/><Relationship Id="rId93" Type="http://schemas.openxmlformats.org/officeDocument/2006/relationships/image" Target="../media/image1110.png"/><Relationship Id="rId98" Type="http://schemas.openxmlformats.org/officeDocument/2006/relationships/customXml" Target="../ink/ink1114.xml"/><Relationship Id="rId121" Type="http://schemas.openxmlformats.org/officeDocument/2006/relationships/image" Target="../media/image1124.png"/><Relationship Id="rId142" Type="http://schemas.openxmlformats.org/officeDocument/2006/relationships/customXml" Target="../ink/ink1136.xml"/><Relationship Id="rId163" Type="http://schemas.openxmlformats.org/officeDocument/2006/relationships/image" Target="../media/image1145.png"/><Relationship Id="rId184" Type="http://schemas.openxmlformats.org/officeDocument/2006/relationships/customXml" Target="../ink/ink1157.xml"/><Relationship Id="rId189" Type="http://schemas.openxmlformats.org/officeDocument/2006/relationships/image" Target="../media/image1158.png"/><Relationship Id="rId3" Type="http://schemas.openxmlformats.org/officeDocument/2006/relationships/image" Target="../media/image1065.png"/><Relationship Id="rId214" Type="http://schemas.openxmlformats.org/officeDocument/2006/relationships/customXml" Target="../ink/ink1172.xml"/><Relationship Id="rId25" Type="http://schemas.openxmlformats.org/officeDocument/2006/relationships/image" Target="../media/image1076.png"/><Relationship Id="rId46" Type="http://schemas.openxmlformats.org/officeDocument/2006/relationships/customXml" Target="../ink/ink1088.xml"/><Relationship Id="rId67" Type="http://schemas.openxmlformats.org/officeDocument/2006/relationships/image" Target="../media/image1097.png"/><Relationship Id="rId116" Type="http://schemas.openxmlformats.org/officeDocument/2006/relationships/customXml" Target="../ink/ink1123.xml"/><Relationship Id="rId137" Type="http://schemas.openxmlformats.org/officeDocument/2006/relationships/image" Target="../media/image1132.png"/><Relationship Id="rId158" Type="http://schemas.openxmlformats.org/officeDocument/2006/relationships/customXml" Target="../ink/ink1144.xml"/><Relationship Id="rId20" Type="http://schemas.openxmlformats.org/officeDocument/2006/relationships/customXml" Target="../ink/ink1075.xml"/><Relationship Id="rId41" Type="http://schemas.openxmlformats.org/officeDocument/2006/relationships/image" Target="../media/image1084.png"/><Relationship Id="rId62" Type="http://schemas.openxmlformats.org/officeDocument/2006/relationships/customXml" Target="../ink/ink1096.xml"/><Relationship Id="rId83" Type="http://schemas.openxmlformats.org/officeDocument/2006/relationships/image" Target="../media/image1105.png"/><Relationship Id="rId88" Type="http://schemas.openxmlformats.org/officeDocument/2006/relationships/customXml" Target="../ink/ink1109.xml"/><Relationship Id="rId111" Type="http://schemas.openxmlformats.org/officeDocument/2006/relationships/image" Target="../media/image1119.png"/><Relationship Id="rId132" Type="http://schemas.openxmlformats.org/officeDocument/2006/relationships/customXml" Target="../ink/ink1131.xml"/><Relationship Id="rId153" Type="http://schemas.openxmlformats.org/officeDocument/2006/relationships/image" Target="../media/image1140.png"/><Relationship Id="rId174" Type="http://schemas.openxmlformats.org/officeDocument/2006/relationships/customXml" Target="../ink/ink1152.xml"/><Relationship Id="rId179" Type="http://schemas.openxmlformats.org/officeDocument/2006/relationships/image" Target="../media/image1153.png"/><Relationship Id="rId195" Type="http://schemas.openxmlformats.org/officeDocument/2006/relationships/image" Target="../media/image1161.png"/><Relationship Id="rId209" Type="http://schemas.openxmlformats.org/officeDocument/2006/relationships/image" Target="../media/image1168.png"/><Relationship Id="rId190" Type="http://schemas.openxmlformats.org/officeDocument/2006/relationships/customXml" Target="../ink/ink1160.xml"/><Relationship Id="rId204" Type="http://schemas.openxmlformats.org/officeDocument/2006/relationships/customXml" Target="../ink/ink1167.xml"/><Relationship Id="rId15" Type="http://schemas.openxmlformats.org/officeDocument/2006/relationships/image" Target="../media/image1071.png"/><Relationship Id="rId36" Type="http://schemas.openxmlformats.org/officeDocument/2006/relationships/customXml" Target="../ink/ink1083.xml"/><Relationship Id="rId57" Type="http://schemas.openxmlformats.org/officeDocument/2006/relationships/image" Target="../media/image1092.png"/><Relationship Id="rId106" Type="http://schemas.openxmlformats.org/officeDocument/2006/relationships/customXml" Target="../ink/ink1118.xml"/><Relationship Id="rId127" Type="http://schemas.openxmlformats.org/officeDocument/2006/relationships/image" Target="../media/image1127.png"/><Relationship Id="rId10" Type="http://schemas.openxmlformats.org/officeDocument/2006/relationships/customXml" Target="../ink/ink1070.xml"/><Relationship Id="rId31" Type="http://schemas.openxmlformats.org/officeDocument/2006/relationships/image" Target="../media/image1079.png"/><Relationship Id="rId52" Type="http://schemas.openxmlformats.org/officeDocument/2006/relationships/customXml" Target="../ink/ink1091.xml"/><Relationship Id="rId73" Type="http://schemas.openxmlformats.org/officeDocument/2006/relationships/image" Target="../media/image1100.png"/><Relationship Id="rId78" Type="http://schemas.openxmlformats.org/officeDocument/2006/relationships/customXml" Target="../ink/ink1104.xml"/><Relationship Id="rId94" Type="http://schemas.openxmlformats.org/officeDocument/2006/relationships/customXml" Target="../ink/ink1112.xml"/><Relationship Id="rId99" Type="http://schemas.openxmlformats.org/officeDocument/2006/relationships/image" Target="../media/image1113.png"/><Relationship Id="rId101" Type="http://schemas.openxmlformats.org/officeDocument/2006/relationships/image" Target="../media/image1114.png"/><Relationship Id="rId122" Type="http://schemas.openxmlformats.org/officeDocument/2006/relationships/customXml" Target="../ink/ink1126.xml"/><Relationship Id="rId143" Type="http://schemas.openxmlformats.org/officeDocument/2006/relationships/image" Target="../media/image1135.png"/><Relationship Id="rId148" Type="http://schemas.openxmlformats.org/officeDocument/2006/relationships/customXml" Target="../ink/ink1139.xml"/><Relationship Id="rId164" Type="http://schemas.openxmlformats.org/officeDocument/2006/relationships/customXml" Target="../ink/ink1147.xml"/><Relationship Id="rId169" Type="http://schemas.openxmlformats.org/officeDocument/2006/relationships/image" Target="../media/image1148.png"/><Relationship Id="rId185" Type="http://schemas.openxmlformats.org/officeDocument/2006/relationships/image" Target="../media/image1156.png"/><Relationship Id="rId4" Type="http://schemas.openxmlformats.org/officeDocument/2006/relationships/customXml" Target="../ink/ink1067.xml"/><Relationship Id="rId9" Type="http://schemas.openxmlformats.org/officeDocument/2006/relationships/image" Target="../media/image1068.png"/><Relationship Id="rId180" Type="http://schemas.openxmlformats.org/officeDocument/2006/relationships/customXml" Target="../ink/ink1155.xml"/><Relationship Id="rId210" Type="http://schemas.openxmlformats.org/officeDocument/2006/relationships/customXml" Target="../ink/ink1170.xml"/><Relationship Id="rId215" Type="http://schemas.openxmlformats.org/officeDocument/2006/relationships/image" Target="../media/image1171.png"/><Relationship Id="rId26" Type="http://schemas.openxmlformats.org/officeDocument/2006/relationships/customXml" Target="../ink/ink1078.xml"/><Relationship Id="rId47" Type="http://schemas.openxmlformats.org/officeDocument/2006/relationships/image" Target="../media/image1087.png"/><Relationship Id="rId68" Type="http://schemas.openxmlformats.org/officeDocument/2006/relationships/customXml" Target="../ink/ink1099.xml"/><Relationship Id="rId89" Type="http://schemas.openxmlformats.org/officeDocument/2006/relationships/image" Target="../media/image1108.png"/><Relationship Id="rId112" Type="http://schemas.openxmlformats.org/officeDocument/2006/relationships/customXml" Target="../ink/ink1121.xml"/><Relationship Id="rId133" Type="http://schemas.openxmlformats.org/officeDocument/2006/relationships/image" Target="../media/image1130.png"/><Relationship Id="rId154" Type="http://schemas.openxmlformats.org/officeDocument/2006/relationships/customXml" Target="../ink/ink1142.xml"/><Relationship Id="rId175" Type="http://schemas.openxmlformats.org/officeDocument/2006/relationships/image" Target="../media/image1151.png"/><Relationship Id="rId196" Type="http://schemas.openxmlformats.org/officeDocument/2006/relationships/customXml" Target="../ink/ink1163.xml"/><Relationship Id="rId200" Type="http://schemas.openxmlformats.org/officeDocument/2006/relationships/customXml" Target="../ink/ink1165.xml"/><Relationship Id="rId16" Type="http://schemas.openxmlformats.org/officeDocument/2006/relationships/customXml" Target="../ink/ink1073.xml"/><Relationship Id="rId37" Type="http://schemas.openxmlformats.org/officeDocument/2006/relationships/image" Target="../media/image1082.png"/><Relationship Id="rId58" Type="http://schemas.openxmlformats.org/officeDocument/2006/relationships/customXml" Target="../ink/ink1094.xml"/><Relationship Id="rId79" Type="http://schemas.openxmlformats.org/officeDocument/2006/relationships/image" Target="../media/image1103.png"/><Relationship Id="rId102" Type="http://schemas.openxmlformats.org/officeDocument/2006/relationships/customXml" Target="../ink/ink1116.xml"/><Relationship Id="rId123" Type="http://schemas.openxmlformats.org/officeDocument/2006/relationships/image" Target="../media/image1125.png"/><Relationship Id="rId144" Type="http://schemas.openxmlformats.org/officeDocument/2006/relationships/customXml" Target="../ink/ink1137.xml"/><Relationship Id="rId90" Type="http://schemas.openxmlformats.org/officeDocument/2006/relationships/customXml" Target="../ink/ink1110.xml"/><Relationship Id="rId165" Type="http://schemas.openxmlformats.org/officeDocument/2006/relationships/image" Target="../media/image1146.png"/><Relationship Id="rId186" Type="http://schemas.openxmlformats.org/officeDocument/2006/relationships/customXml" Target="../ink/ink1158.xml"/><Relationship Id="rId211" Type="http://schemas.openxmlformats.org/officeDocument/2006/relationships/image" Target="../media/image1169.png"/><Relationship Id="rId27" Type="http://schemas.openxmlformats.org/officeDocument/2006/relationships/image" Target="../media/image1077.png"/><Relationship Id="rId48" Type="http://schemas.openxmlformats.org/officeDocument/2006/relationships/customXml" Target="../ink/ink1089.xml"/><Relationship Id="rId69" Type="http://schemas.openxmlformats.org/officeDocument/2006/relationships/image" Target="../media/image1098.png"/><Relationship Id="rId113" Type="http://schemas.openxmlformats.org/officeDocument/2006/relationships/image" Target="../media/image1120.png"/><Relationship Id="rId134" Type="http://schemas.openxmlformats.org/officeDocument/2006/relationships/customXml" Target="../ink/ink1132.xml"/><Relationship Id="rId80" Type="http://schemas.openxmlformats.org/officeDocument/2006/relationships/customXml" Target="../ink/ink1105.xml"/><Relationship Id="rId155" Type="http://schemas.openxmlformats.org/officeDocument/2006/relationships/image" Target="../media/image1141.png"/><Relationship Id="rId176" Type="http://schemas.openxmlformats.org/officeDocument/2006/relationships/customXml" Target="../ink/ink1153.xml"/><Relationship Id="rId197" Type="http://schemas.openxmlformats.org/officeDocument/2006/relationships/image" Target="../media/image1162.png"/><Relationship Id="rId201" Type="http://schemas.openxmlformats.org/officeDocument/2006/relationships/image" Target="../media/image1164.png"/><Relationship Id="rId17" Type="http://schemas.openxmlformats.org/officeDocument/2006/relationships/image" Target="../media/image1072.png"/><Relationship Id="rId38" Type="http://schemas.openxmlformats.org/officeDocument/2006/relationships/customXml" Target="../ink/ink1084.xml"/><Relationship Id="rId59" Type="http://schemas.openxmlformats.org/officeDocument/2006/relationships/image" Target="../media/image1093.png"/><Relationship Id="rId103" Type="http://schemas.openxmlformats.org/officeDocument/2006/relationships/image" Target="../media/image1115.png"/><Relationship Id="rId124" Type="http://schemas.openxmlformats.org/officeDocument/2006/relationships/customXml" Target="../ink/ink1127.xml"/><Relationship Id="rId70" Type="http://schemas.openxmlformats.org/officeDocument/2006/relationships/customXml" Target="../ink/ink1100.xml"/><Relationship Id="rId91" Type="http://schemas.openxmlformats.org/officeDocument/2006/relationships/image" Target="../media/image1109.png"/><Relationship Id="rId145" Type="http://schemas.openxmlformats.org/officeDocument/2006/relationships/image" Target="../media/image1136.png"/><Relationship Id="rId166" Type="http://schemas.openxmlformats.org/officeDocument/2006/relationships/customXml" Target="../ink/ink1148.xml"/><Relationship Id="rId187" Type="http://schemas.openxmlformats.org/officeDocument/2006/relationships/image" Target="../media/image1157.png"/><Relationship Id="rId1" Type="http://schemas.openxmlformats.org/officeDocument/2006/relationships/slideLayout" Target="../slideLayouts/slideLayout7.xml"/><Relationship Id="rId212" Type="http://schemas.openxmlformats.org/officeDocument/2006/relationships/customXml" Target="../ink/ink1171.xml"/><Relationship Id="rId28" Type="http://schemas.openxmlformats.org/officeDocument/2006/relationships/customXml" Target="../ink/ink1079.xml"/><Relationship Id="rId49" Type="http://schemas.openxmlformats.org/officeDocument/2006/relationships/image" Target="../media/image1088.png"/><Relationship Id="rId114" Type="http://schemas.openxmlformats.org/officeDocument/2006/relationships/customXml" Target="../ink/ink1122.xml"/><Relationship Id="rId60" Type="http://schemas.openxmlformats.org/officeDocument/2006/relationships/customXml" Target="../ink/ink1095.xml"/><Relationship Id="rId81" Type="http://schemas.openxmlformats.org/officeDocument/2006/relationships/image" Target="../media/image1104.png"/><Relationship Id="rId135" Type="http://schemas.openxmlformats.org/officeDocument/2006/relationships/image" Target="../media/image1131.png"/><Relationship Id="rId156" Type="http://schemas.openxmlformats.org/officeDocument/2006/relationships/customXml" Target="../ink/ink1143.xml"/><Relationship Id="rId177" Type="http://schemas.openxmlformats.org/officeDocument/2006/relationships/image" Target="../media/image1152.png"/><Relationship Id="rId198" Type="http://schemas.openxmlformats.org/officeDocument/2006/relationships/customXml" Target="../ink/ink1164.xml"/><Relationship Id="rId202" Type="http://schemas.openxmlformats.org/officeDocument/2006/relationships/customXml" Target="../ink/ink1166.xml"/><Relationship Id="rId18" Type="http://schemas.openxmlformats.org/officeDocument/2006/relationships/customXml" Target="../ink/ink1074.xml"/><Relationship Id="rId39" Type="http://schemas.openxmlformats.org/officeDocument/2006/relationships/image" Target="../media/image1083.png"/><Relationship Id="rId50" Type="http://schemas.openxmlformats.org/officeDocument/2006/relationships/customXml" Target="../ink/ink1090.xml"/><Relationship Id="rId104" Type="http://schemas.openxmlformats.org/officeDocument/2006/relationships/customXml" Target="../ink/ink1117.xml"/><Relationship Id="rId125" Type="http://schemas.openxmlformats.org/officeDocument/2006/relationships/image" Target="../media/image1126.png"/><Relationship Id="rId146" Type="http://schemas.openxmlformats.org/officeDocument/2006/relationships/customXml" Target="../ink/ink1138.xml"/><Relationship Id="rId167" Type="http://schemas.openxmlformats.org/officeDocument/2006/relationships/image" Target="../media/image1147.png"/><Relationship Id="rId188" Type="http://schemas.openxmlformats.org/officeDocument/2006/relationships/customXml" Target="../ink/ink1159.xml"/><Relationship Id="rId71" Type="http://schemas.openxmlformats.org/officeDocument/2006/relationships/image" Target="../media/image1099.png"/><Relationship Id="rId92" Type="http://schemas.openxmlformats.org/officeDocument/2006/relationships/customXml" Target="../ink/ink1111.xml"/><Relationship Id="rId213" Type="http://schemas.openxmlformats.org/officeDocument/2006/relationships/image" Target="../media/image1170.png"/><Relationship Id="rId2" Type="http://schemas.openxmlformats.org/officeDocument/2006/relationships/customXml" Target="../ink/ink1066.xml"/><Relationship Id="rId29" Type="http://schemas.openxmlformats.org/officeDocument/2006/relationships/image" Target="../media/image1078.png"/><Relationship Id="rId40" Type="http://schemas.openxmlformats.org/officeDocument/2006/relationships/customXml" Target="../ink/ink1085.xml"/><Relationship Id="rId115" Type="http://schemas.openxmlformats.org/officeDocument/2006/relationships/image" Target="../media/image1121.png"/><Relationship Id="rId136" Type="http://schemas.openxmlformats.org/officeDocument/2006/relationships/customXml" Target="../ink/ink1133.xml"/><Relationship Id="rId157" Type="http://schemas.openxmlformats.org/officeDocument/2006/relationships/image" Target="../media/image1142.png"/><Relationship Id="rId178" Type="http://schemas.openxmlformats.org/officeDocument/2006/relationships/customXml" Target="../ink/ink1154.xml"/><Relationship Id="rId61" Type="http://schemas.openxmlformats.org/officeDocument/2006/relationships/image" Target="../media/image1094.png"/><Relationship Id="rId82" Type="http://schemas.openxmlformats.org/officeDocument/2006/relationships/customXml" Target="../ink/ink1106.xml"/><Relationship Id="rId199" Type="http://schemas.openxmlformats.org/officeDocument/2006/relationships/image" Target="../media/image1163.png"/><Relationship Id="rId203" Type="http://schemas.openxmlformats.org/officeDocument/2006/relationships/image" Target="../media/image1165.png"/><Relationship Id="rId19" Type="http://schemas.openxmlformats.org/officeDocument/2006/relationships/image" Target="../media/image1073.png"/></Relationships>
</file>

<file path=ppt/slides/_rels/slide13.xml.rels><?xml version="1.0" encoding="UTF-8" standalone="yes"?>
<Relationships xmlns="http://schemas.openxmlformats.org/package/2006/relationships"><Relationship Id="rId26" Type="http://schemas.openxmlformats.org/officeDocument/2006/relationships/customXml" Target="../ink/ink1186.xml"/><Relationship Id="rId21" Type="http://schemas.openxmlformats.org/officeDocument/2006/relationships/image" Target="../media/image1181.png"/><Relationship Id="rId42" Type="http://schemas.openxmlformats.org/officeDocument/2006/relationships/customXml" Target="../ink/ink1194.xml"/><Relationship Id="rId47" Type="http://schemas.openxmlformats.org/officeDocument/2006/relationships/image" Target="../media/image1194.png"/><Relationship Id="rId63" Type="http://schemas.openxmlformats.org/officeDocument/2006/relationships/image" Target="../media/image1202.png"/><Relationship Id="rId68" Type="http://schemas.openxmlformats.org/officeDocument/2006/relationships/customXml" Target="../ink/ink1207.xml"/><Relationship Id="rId84" Type="http://schemas.openxmlformats.org/officeDocument/2006/relationships/customXml" Target="../ink/ink1215.xml"/><Relationship Id="rId16" Type="http://schemas.openxmlformats.org/officeDocument/2006/relationships/customXml" Target="../ink/ink1181.xml"/><Relationship Id="rId11" Type="http://schemas.openxmlformats.org/officeDocument/2006/relationships/image" Target="../media/image1176.png"/><Relationship Id="rId32" Type="http://schemas.openxmlformats.org/officeDocument/2006/relationships/customXml" Target="../ink/ink1189.xml"/><Relationship Id="rId37" Type="http://schemas.openxmlformats.org/officeDocument/2006/relationships/image" Target="../media/image1189.png"/><Relationship Id="rId53" Type="http://schemas.openxmlformats.org/officeDocument/2006/relationships/image" Target="../media/image1197.png"/><Relationship Id="rId58" Type="http://schemas.openxmlformats.org/officeDocument/2006/relationships/customXml" Target="../ink/ink1202.xml"/><Relationship Id="rId74" Type="http://schemas.openxmlformats.org/officeDocument/2006/relationships/customXml" Target="../ink/ink1210.xml"/><Relationship Id="rId79" Type="http://schemas.openxmlformats.org/officeDocument/2006/relationships/image" Target="../media/image1210.png"/><Relationship Id="rId5" Type="http://schemas.openxmlformats.org/officeDocument/2006/relationships/image" Target="../media/image1173.png"/><Relationship Id="rId19" Type="http://schemas.openxmlformats.org/officeDocument/2006/relationships/image" Target="../media/image1180.png"/><Relationship Id="rId14" Type="http://schemas.openxmlformats.org/officeDocument/2006/relationships/customXml" Target="../ink/ink1180.xml"/><Relationship Id="rId22" Type="http://schemas.openxmlformats.org/officeDocument/2006/relationships/customXml" Target="../ink/ink1184.xml"/><Relationship Id="rId27" Type="http://schemas.openxmlformats.org/officeDocument/2006/relationships/image" Target="../media/image1184.png"/><Relationship Id="rId30" Type="http://schemas.openxmlformats.org/officeDocument/2006/relationships/customXml" Target="../ink/ink1188.xml"/><Relationship Id="rId35" Type="http://schemas.openxmlformats.org/officeDocument/2006/relationships/image" Target="../media/image1188.png"/><Relationship Id="rId43" Type="http://schemas.openxmlformats.org/officeDocument/2006/relationships/image" Target="../media/image1192.png"/><Relationship Id="rId48" Type="http://schemas.openxmlformats.org/officeDocument/2006/relationships/customXml" Target="../ink/ink1197.xml"/><Relationship Id="rId56" Type="http://schemas.openxmlformats.org/officeDocument/2006/relationships/customXml" Target="../ink/ink1201.xml"/><Relationship Id="rId64" Type="http://schemas.openxmlformats.org/officeDocument/2006/relationships/customXml" Target="../ink/ink1205.xml"/><Relationship Id="rId69" Type="http://schemas.openxmlformats.org/officeDocument/2006/relationships/image" Target="../media/image1205.png"/><Relationship Id="rId77" Type="http://schemas.openxmlformats.org/officeDocument/2006/relationships/image" Target="../media/image1209.png"/><Relationship Id="rId8" Type="http://schemas.openxmlformats.org/officeDocument/2006/relationships/customXml" Target="../ink/ink1177.xml"/><Relationship Id="rId51" Type="http://schemas.openxmlformats.org/officeDocument/2006/relationships/image" Target="../media/image1196.png"/><Relationship Id="rId72" Type="http://schemas.openxmlformats.org/officeDocument/2006/relationships/customXml" Target="../ink/ink1209.xml"/><Relationship Id="rId80" Type="http://schemas.openxmlformats.org/officeDocument/2006/relationships/customXml" Target="../ink/ink1213.xml"/><Relationship Id="rId85" Type="http://schemas.openxmlformats.org/officeDocument/2006/relationships/image" Target="../media/image1213.png"/><Relationship Id="rId3" Type="http://schemas.openxmlformats.org/officeDocument/2006/relationships/image" Target="../media/image505.png"/><Relationship Id="rId12" Type="http://schemas.openxmlformats.org/officeDocument/2006/relationships/customXml" Target="../ink/ink1179.xml"/><Relationship Id="rId17" Type="http://schemas.openxmlformats.org/officeDocument/2006/relationships/image" Target="../media/image1179.png"/><Relationship Id="rId25" Type="http://schemas.openxmlformats.org/officeDocument/2006/relationships/image" Target="../media/image1183.png"/><Relationship Id="rId33" Type="http://schemas.openxmlformats.org/officeDocument/2006/relationships/image" Target="../media/image1187.png"/><Relationship Id="rId38" Type="http://schemas.openxmlformats.org/officeDocument/2006/relationships/customXml" Target="../ink/ink1192.xml"/><Relationship Id="rId46" Type="http://schemas.openxmlformats.org/officeDocument/2006/relationships/customXml" Target="../ink/ink1196.xml"/><Relationship Id="rId59" Type="http://schemas.openxmlformats.org/officeDocument/2006/relationships/image" Target="../media/image1200.png"/><Relationship Id="rId67" Type="http://schemas.openxmlformats.org/officeDocument/2006/relationships/image" Target="../media/image1204.png"/><Relationship Id="rId20" Type="http://schemas.openxmlformats.org/officeDocument/2006/relationships/customXml" Target="../ink/ink1183.xml"/><Relationship Id="rId41" Type="http://schemas.openxmlformats.org/officeDocument/2006/relationships/image" Target="../media/image1191.png"/><Relationship Id="rId54" Type="http://schemas.openxmlformats.org/officeDocument/2006/relationships/customXml" Target="../ink/ink1200.xml"/><Relationship Id="rId62" Type="http://schemas.openxmlformats.org/officeDocument/2006/relationships/customXml" Target="../ink/ink1204.xml"/><Relationship Id="rId70" Type="http://schemas.openxmlformats.org/officeDocument/2006/relationships/customXml" Target="../ink/ink1208.xml"/><Relationship Id="rId75" Type="http://schemas.openxmlformats.org/officeDocument/2006/relationships/image" Target="../media/image1208.png"/><Relationship Id="rId83" Type="http://schemas.openxmlformats.org/officeDocument/2006/relationships/image" Target="../media/image1212.png"/><Relationship Id="rId1" Type="http://schemas.openxmlformats.org/officeDocument/2006/relationships/slideLayout" Target="../slideLayouts/slideLayout7.xml"/><Relationship Id="rId6" Type="http://schemas.openxmlformats.org/officeDocument/2006/relationships/customXml" Target="../ink/ink1176.xml"/><Relationship Id="rId15" Type="http://schemas.openxmlformats.org/officeDocument/2006/relationships/image" Target="../media/image1178.png"/><Relationship Id="rId23" Type="http://schemas.openxmlformats.org/officeDocument/2006/relationships/image" Target="../media/image1182.png"/><Relationship Id="rId28" Type="http://schemas.openxmlformats.org/officeDocument/2006/relationships/customXml" Target="../ink/ink1187.xml"/><Relationship Id="rId36" Type="http://schemas.openxmlformats.org/officeDocument/2006/relationships/customXml" Target="../ink/ink1191.xml"/><Relationship Id="rId49" Type="http://schemas.openxmlformats.org/officeDocument/2006/relationships/image" Target="../media/image1195.png"/><Relationship Id="rId57" Type="http://schemas.openxmlformats.org/officeDocument/2006/relationships/image" Target="../media/image1199.png"/><Relationship Id="rId10" Type="http://schemas.openxmlformats.org/officeDocument/2006/relationships/customXml" Target="../ink/ink1178.xml"/><Relationship Id="rId31" Type="http://schemas.openxmlformats.org/officeDocument/2006/relationships/image" Target="../media/image1186.png"/><Relationship Id="rId44" Type="http://schemas.openxmlformats.org/officeDocument/2006/relationships/customXml" Target="../ink/ink1195.xml"/><Relationship Id="rId52" Type="http://schemas.openxmlformats.org/officeDocument/2006/relationships/customXml" Target="../ink/ink1199.xml"/><Relationship Id="rId60" Type="http://schemas.openxmlformats.org/officeDocument/2006/relationships/customXml" Target="../ink/ink1203.xml"/><Relationship Id="rId65" Type="http://schemas.openxmlformats.org/officeDocument/2006/relationships/image" Target="../media/image1203.png"/><Relationship Id="rId73" Type="http://schemas.openxmlformats.org/officeDocument/2006/relationships/image" Target="../media/image1207.png"/><Relationship Id="rId78" Type="http://schemas.openxmlformats.org/officeDocument/2006/relationships/customXml" Target="../ink/ink1212.xml"/><Relationship Id="rId81" Type="http://schemas.openxmlformats.org/officeDocument/2006/relationships/image" Target="../media/image1211.png"/><Relationship Id="rId86" Type="http://schemas.openxmlformats.org/officeDocument/2006/relationships/customXml" Target="../ink/ink1216.xml"/><Relationship Id="rId4" Type="http://schemas.openxmlformats.org/officeDocument/2006/relationships/customXml" Target="../ink/ink1175.xml"/><Relationship Id="rId9" Type="http://schemas.openxmlformats.org/officeDocument/2006/relationships/image" Target="../media/image1175.png"/><Relationship Id="rId13" Type="http://schemas.openxmlformats.org/officeDocument/2006/relationships/image" Target="../media/image1177.png"/><Relationship Id="rId18" Type="http://schemas.openxmlformats.org/officeDocument/2006/relationships/customXml" Target="../ink/ink1182.xml"/><Relationship Id="rId39" Type="http://schemas.openxmlformats.org/officeDocument/2006/relationships/image" Target="../media/image1190.png"/><Relationship Id="rId34" Type="http://schemas.openxmlformats.org/officeDocument/2006/relationships/customXml" Target="../ink/ink1190.xml"/><Relationship Id="rId50" Type="http://schemas.openxmlformats.org/officeDocument/2006/relationships/customXml" Target="../ink/ink1198.xml"/><Relationship Id="rId55" Type="http://schemas.openxmlformats.org/officeDocument/2006/relationships/image" Target="../media/image1198.png"/><Relationship Id="rId76" Type="http://schemas.openxmlformats.org/officeDocument/2006/relationships/customXml" Target="../ink/ink1211.xml"/><Relationship Id="rId7" Type="http://schemas.openxmlformats.org/officeDocument/2006/relationships/image" Target="../media/image1174.png"/><Relationship Id="rId71" Type="http://schemas.openxmlformats.org/officeDocument/2006/relationships/image" Target="../media/image1206.png"/><Relationship Id="rId2" Type="http://schemas.openxmlformats.org/officeDocument/2006/relationships/customXml" Target="../ink/ink1174.xml"/><Relationship Id="rId29" Type="http://schemas.openxmlformats.org/officeDocument/2006/relationships/image" Target="../media/image1185.png"/><Relationship Id="rId24" Type="http://schemas.openxmlformats.org/officeDocument/2006/relationships/customXml" Target="../ink/ink1185.xml"/><Relationship Id="rId40" Type="http://schemas.openxmlformats.org/officeDocument/2006/relationships/customXml" Target="../ink/ink1193.xml"/><Relationship Id="rId45" Type="http://schemas.openxmlformats.org/officeDocument/2006/relationships/image" Target="../media/image1193.png"/><Relationship Id="rId66" Type="http://schemas.openxmlformats.org/officeDocument/2006/relationships/customXml" Target="../ink/ink1206.xml"/><Relationship Id="rId87" Type="http://schemas.openxmlformats.org/officeDocument/2006/relationships/image" Target="../media/image1214.png"/><Relationship Id="rId61" Type="http://schemas.openxmlformats.org/officeDocument/2006/relationships/image" Target="../media/image1201.png"/><Relationship Id="rId82" Type="http://schemas.openxmlformats.org/officeDocument/2006/relationships/customXml" Target="../ink/ink1214.xml"/></Relationships>
</file>

<file path=ppt/slides/_rels/slide2.xml.rels><?xml version="1.0" encoding="UTF-8" standalone="yes"?>
<Relationships xmlns="http://schemas.openxmlformats.org/package/2006/relationships"><Relationship Id="rId117" Type="http://schemas.openxmlformats.org/officeDocument/2006/relationships/image" Target="../media/image58.png"/><Relationship Id="rId21" Type="http://schemas.openxmlformats.org/officeDocument/2006/relationships/image" Target="../media/image10.png"/><Relationship Id="rId42" Type="http://schemas.openxmlformats.org/officeDocument/2006/relationships/customXml" Target="../ink/ink21.xml"/><Relationship Id="rId63" Type="http://schemas.openxmlformats.org/officeDocument/2006/relationships/image" Target="../media/image31.png"/><Relationship Id="rId84" Type="http://schemas.openxmlformats.org/officeDocument/2006/relationships/customXml" Target="../ink/ink42.xml"/><Relationship Id="rId138" Type="http://schemas.openxmlformats.org/officeDocument/2006/relationships/customXml" Target="../ink/ink69.xml"/><Relationship Id="rId159" Type="http://schemas.openxmlformats.org/officeDocument/2006/relationships/image" Target="../media/image79.png"/><Relationship Id="rId170" Type="http://schemas.openxmlformats.org/officeDocument/2006/relationships/customXml" Target="../ink/ink85.xml"/><Relationship Id="rId191" Type="http://schemas.openxmlformats.org/officeDocument/2006/relationships/image" Target="../media/image95.png"/><Relationship Id="rId205" Type="http://schemas.openxmlformats.org/officeDocument/2006/relationships/image" Target="../media/image102.png"/><Relationship Id="rId226" Type="http://schemas.openxmlformats.org/officeDocument/2006/relationships/customXml" Target="../ink/ink113.xml"/><Relationship Id="rId107" Type="http://schemas.openxmlformats.org/officeDocument/2006/relationships/image" Target="../media/image53.png"/><Relationship Id="rId11" Type="http://schemas.openxmlformats.org/officeDocument/2006/relationships/image" Target="../media/image5.png"/><Relationship Id="rId32" Type="http://schemas.openxmlformats.org/officeDocument/2006/relationships/customXml" Target="../ink/ink16.xml"/><Relationship Id="rId53" Type="http://schemas.openxmlformats.org/officeDocument/2006/relationships/image" Target="../media/image26.png"/><Relationship Id="rId74" Type="http://schemas.openxmlformats.org/officeDocument/2006/relationships/customXml" Target="../ink/ink37.xml"/><Relationship Id="rId128" Type="http://schemas.openxmlformats.org/officeDocument/2006/relationships/customXml" Target="../ink/ink64.xml"/><Relationship Id="rId149" Type="http://schemas.openxmlformats.org/officeDocument/2006/relationships/image" Target="../media/image74.png"/><Relationship Id="rId5" Type="http://schemas.openxmlformats.org/officeDocument/2006/relationships/image" Target="../media/image2.png"/><Relationship Id="rId95" Type="http://schemas.openxmlformats.org/officeDocument/2006/relationships/image" Target="../media/image47.png"/><Relationship Id="rId160" Type="http://schemas.openxmlformats.org/officeDocument/2006/relationships/customXml" Target="../ink/ink80.xml"/><Relationship Id="rId181" Type="http://schemas.openxmlformats.org/officeDocument/2006/relationships/image" Target="../media/image90.png"/><Relationship Id="rId216" Type="http://schemas.openxmlformats.org/officeDocument/2006/relationships/customXml" Target="../ink/ink108.xml"/><Relationship Id="rId237" Type="http://schemas.openxmlformats.org/officeDocument/2006/relationships/image" Target="../media/image118.png"/><Relationship Id="rId22" Type="http://schemas.openxmlformats.org/officeDocument/2006/relationships/customXml" Target="../ink/ink11.xml"/><Relationship Id="rId43" Type="http://schemas.openxmlformats.org/officeDocument/2006/relationships/image" Target="../media/image21.png"/><Relationship Id="rId64" Type="http://schemas.openxmlformats.org/officeDocument/2006/relationships/customXml" Target="../ink/ink32.xml"/><Relationship Id="rId118" Type="http://schemas.openxmlformats.org/officeDocument/2006/relationships/customXml" Target="../ink/ink59.xml"/><Relationship Id="rId139" Type="http://schemas.openxmlformats.org/officeDocument/2006/relationships/image" Target="../media/image69.png"/><Relationship Id="rId85" Type="http://schemas.openxmlformats.org/officeDocument/2006/relationships/image" Target="../media/image42.png"/><Relationship Id="rId150" Type="http://schemas.openxmlformats.org/officeDocument/2006/relationships/customXml" Target="../ink/ink75.xml"/><Relationship Id="rId171" Type="http://schemas.openxmlformats.org/officeDocument/2006/relationships/image" Target="../media/image85.png"/><Relationship Id="rId192" Type="http://schemas.openxmlformats.org/officeDocument/2006/relationships/customXml" Target="../ink/ink96.xml"/><Relationship Id="rId206" Type="http://schemas.openxmlformats.org/officeDocument/2006/relationships/customXml" Target="../ink/ink103.xml"/><Relationship Id="rId227" Type="http://schemas.openxmlformats.org/officeDocument/2006/relationships/image" Target="../media/image113.png"/><Relationship Id="rId12" Type="http://schemas.openxmlformats.org/officeDocument/2006/relationships/customXml" Target="../ink/ink6.xml"/><Relationship Id="rId33" Type="http://schemas.openxmlformats.org/officeDocument/2006/relationships/image" Target="../media/image16.png"/><Relationship Id="rId108" Type="http://schemas.openxmlformats.org/officeDocument/2006/relationships/customXml" Target="../ink/ink54.xml"/><Relationship Id="rId129" Type="http://schemas.openxmlformats.org/officeDocument/2006/relationships/image" Target="../media/image64.png"/><Relationship Id="rId54" Type="http://schemas.openxmlformats.org/officeDocument/2006/relationships/customXml" Target="../ink/ink27.xml"/><Relationship Id="rId75" Type="http://schemas.openxmlformats.org/officeDocument/2006/relationships/image" Target="../media/image37.png"/><Relationship Id="rId96" Type="http://schemas.openxmlformats.org/officeDocument/2006/relationships/customXml" Target="../ink/ink48.xml"/><Relationship Id="rId140" Type="http://schemas.openxmlformats.org/officeDocument/2006/relationships/customXml" Target="../ink/ink70.xml"/><Relationship Id="rId161" Type="http://schemas.openxmlformats.org/officeDocument/2006/relationships/image" Target="../media/image80.png"/><Relationship Id="rId182" Type="http://schemas.openxmlformats.org/officeDocument/2006/relationships/customXml" Target="../ink/ink91.xml"/><Relationship Id="rId217" Type="http://schemas.openxmlformats.org/officeDocument/2006/relationships/image" Target="../media/image108.png"/><Relationship Id="rId6" Type="http://schemas.openxmlformats.org/officeDocument/2006/relationships/customXml" Target="../ink/ink3.xml"/><Relationship Id="rId238" Type="http://schemas.openxmlformats.org/officeDocument/2006/relationships/customXml" Target="../ink/ink119.xml"/><Relationship Id="rId23" Type="http://schemas.openxmlformats.org/officeDocument/2006/relationships/image" Target="../media/image11.png"/><Relationship Id="rId119" Type="http://schemas.openxmlformats.org/officeDocument/2006/relationships/image" Target="../media/image59.png"/><Relationship Id="rId44" Type="http://schemas.openxmlformats.org/officeDocument/2006/relationships/customXml" Target="../ink/ink22.xml"/><Relationship Id="rId65" Type="http://schemas.openxmlformats.org/officeDocument/2006/relationships/image" Target="../media/image32.png"/><Relationship Id="rId86" Type="http://schemas.openxmlformats.org/officeDocument/2006/relationships/customXml" Target="../ink/ink43.xml"/><Relationship Id="rId130" Type="http://schemas.openxmlformats.org/officeDocument/2006/relationships/customXml" Target="../ink/ink65.xml"/><Relationship Id="rId151" Type="http://schemas.openxmlformats.org/officeDocument/2006/relationships/image" Target="../media/image75.png"/><Relationship Id="rId172" Type="http://schemas.openxmlformats.org/officeDocument/2006/relationships/customXml" Target="../ink/ink86.xml"/><Relationship Id="rId193" Type="http://schemas.openxmlformats.org/officeDocument/2006/relationships/image" Target="../media/image96.png"/><Relationship Id="rId207" Type="http://schemas.openxmlformats.org/officeDocument/2006/relationships/image" Target="../media/image103.png"/><Relationship Id="rId228" Type="http://schemas.openxmlformats.org/officeDocument/2006/relationships/customXml" Target="../ink/ink114.xml"/><Relationship Id="rId13" Type="http://schemas.openxmlformats.org/officeDocument/2006/relationships/image" Target="../media/image6.png"/><Relationship Id="rId109" Type="http://schemas.openxmlformats.org/officeDocument/2006/relationships/image" Target="../media/image54.png"/><Relationship Id="rId34" Type="http://schemas.openxmlformats.org/officeDocument/2006/relationships/customXml" Target="../ink/ink17.xml"/><Relationship Id="rId55" Type="http://schemas.openxmlformats.org/officeDocument/2006/relationships/image" Target="../media/image27.png"/><Relationship Id="rId76" Type="http://schemas.openxmlformats.org/officeDocument/2006/relationships/customXml" Target="../ink/ink38.xml"/><Relationship Id="rId97" Type="http://schemas.openxmlformats.org/officeDocument/2006/relationships/image" Target="../media/image48.png"/><Relationship Id="rId120" Type="http://schemas.openxmlformats.org/officeDocument/2006/relationships/customXml" Target="../ink/ink60.xml"/><Relationship Id="rId141" Type="http://schemas.openxmlformats.org/officeDocument/2006/relationships/image" Target="../media/image70.png"/><Relationship Id="rId7" Type="http://schemas.openxmlformats.org/officeDocument/2006/relationships/image" Target="../media/image3.png"/><Relationship Id="rId162" Type="http://schemas.openxmlformats.org/officeDocument/2006/relationships/customXml" Target="../ink/ink81.xml"/><Relationship Id="rId183" Type="http://schemas.openxmlformats.org/officeDocument/2006/relationships/image" Target="../media/image91.png"/><Relationship Id="rId218" Type="http://schemas.openxmlformats.org/officeDocument/2006/relationships/customXml" Target="../ink/ink109.xml"/><Relationship Id="rId239" Type="http://schemas.openxmlformats.org/officeDocument/2006/relationships/image" Target="../media/image119.png"/><Relationship Id="rId24" Type="http://schemas.openxmlformats.org/officeDocument/2006/relationships/customXml" Target="../ink/ink12.xml"/><Relationship Id="rId45" Type="http://schemas.openxmlformats.org/officeDocument/2006/relationships/image" Target="../media/image22.png"/><Relationship Id="rId66" Type="http://schemas.openxmlformats.org/officeDocument/2006/relationships/customXml" Target="../ink/ink33.xml"/><Relationship Id="rId87" Type="http://schemas.openxmlformats.org/officeDocument/2006/relationships/image" Target="../media/image43.png"/><Relationship Id="rId110" Type="http://schemas.openxmlformats.org/officeDocument/2006/relationships/customXml" Target="../ink/ink55.xml"/><Relationship Id="rId131" Type="http://schemas.openxmlformats.org/officeDocument/2006/relationships/image" Target="../media/image65.png"/><Relationship Id="rId152" Type="http://schemas.openxmlformats.org/officeDocument/2006/relationships/customXml" Target="../ink/ink76.xml"/><Relationship Id="rId173" Type="http://schemas.openxmlformats.org/officeDocument/2006/relationships/image" Target="../media/image86.png"/><Relationship Id="rId194" Type="http://schemas.openxmlformats.org/officeDocument/2006/relationships/customXml" Target="../ink/ink97.xml"/><Relationship Id="rId208" Type="http://schemas.openxmlformats.org/officeDocument/2006/relationships/customXml" Target="../ink/ink104.xml"/><Relationship Id="rId229" Type="http://schemas.openxmlformats.org/officeDocument/2006/relationships/image" Target="../media/image114.png"/><Relationship Id="rId14" Type="http://schemas.openxmlformats.org/officeDocument/2006/relationships/customXml" Target="../ink/ink7.xml"/><Relationship Id="rId35" Type="http://schemas.openxmlformats.org/officeDocument/2006/relationships/image" Target="../media/image17.png"/><Relationship Id="rId56" Type="http://schemas.openxmlformats.org/officeDocument/2006/relationships/customXml" Target="../ink/ink28.xml"/><Relationship Id="rId77" Type="http://schemas.openxmlformats.org/officeDocument/2006/relationships/image" Target="../media/image38.png"/><Relationship Id="rId100" Type="http://schemas.openxmlformats.org/officeDocument/2006/relationships/customXml" Target="../ink/ink50.xml"/><Relationship Id="rId8" Type="http://schemas.openxmlformats.org/officeDocument/2006/relationships/customXml" Target="../ink/ink4.xml"/><Relationship Id="rId98" Type="http://schemas.openxmlformats.org/officeDocument/2006/relationships/customXml" Target="../ink/ink49.xml"/><Relationship Id="rId121" Type="http://schemas.openxmlformats.org/officeDocument/2006/relationships/image" Target="../media/image60.png"/><Relationship Id="rId142" Type="http://schemas.openxmlformats.org/officeDocument/2006/relationships/customXml" Target="../ink/ink71.xml"/><Relationship Id="rId163" Type="http://schemas.openxmlformats.org/officeDocument/2006/relationships/image" Target="../media/image81.png"/><Relationship Id="rId184" Type="http://schemas.openxmlformats.org/officeDocument/2006/relationships/customXml" Target="../ink/ink92.xml"/><Relationship Id="rId219" Type="http://schemas.openxmlformats.org/officeDocument/2006/relationships/image" Target="../media/image109.png"/><Relationship Id="rId230" Type="http://schemas.openxmlformats.org/officeDocument/2006/relationships/customXml" Target="../ink/ink115.xml"/><Relationship Id="rId25" Type="http://schemas.openxmlformats.org/officeDocument/2006/relationships/image" Target="../media/image12.png"/><Relationship Id="rId46" Type="http://schemas.openxmlformats.org/officeDocument/2006/relationships/customXml" Target="../ink/ink23.xml"/><Relationship Id="rId67" Type="http://schemas.openxmlformats.org/officeDocument/2006/relationships/image" Target="../media/image33.png"/><Relationship Id="rId88" Type="http://schemas.openxmlformats.org/officeDocument/2006/relationships/customXml" Target="../ink/ink44.xml"/><Relationship Id="rId111" Type="http://schemas.openxmlformats.org/officeDocument/2006/relationships/image" Target="../media/image55.png"/><Relationship Id="rId132" Type="http://schemas.openxmlformats.org/officeDocument/2006/relationships/customXml" Target="../ink/ink66.xml"/><Relationship Id="rId153" Type="http://schemas.openxmlformats.org/officeDocument/2006/relationships/image" Target="../media/image76.png"/><Relationship Id="rId174" Type="http://schemas.openxmlformats.org/officeDocument/2006/relationships/customXml" Target="../ink/ink87.xml"/><Relationship Id="rId195" Type="http://schemas.openxmlformats.org/officeDocument/2006/relationships/image" Target="../media/image97.png"/><Relationship Id="rId209" Type="http://schemas.openxmlformats.org/officeDocument/2006/relationships/image" Target="../media/image104.png"/><Relationship Id="rId190" Type="http://schemas.openxmlformats.org/officeDocument/2006/relationships/customXml" Target="../ink/ink95.xml"/><Relationship Id="rId204" Type="http://schemas.openxmlformats.org/officeDocument/2006/relationships/customXml" Target="../ink/ink102.xml"/><Relationship Id="rId220" Type="http://schemas.openxmlformats.org/officeDocument/2006/relationships/customXml" Target="../ink/ink110.xml"/><Relationship Id="rId225" Type="http://schemas.openxmlformats.org/officeDocument/2006/relationships/image" Target="../media/image112.png"/><Relationship Id="rId15" Type="http://schemas.openxmlformats.org/officeDocument/2006/relationships/image" Target="../media/image7.png"/><Relationship Id="rId36" Type="http://schemas.openxmlformats.org/officeDocument/2006/relationships/customXml" Target="../ink/ink18.xml"/><Relationship Id="rId57" Type="http://schemas.openxmlformats.org/officeDocument/2006/relationships/image" Target="../media/image28.png"/><Relationship Id="rId106" Type="http://schemas.openxmlformats.org/officeDocument/2006/relationships/customXml" Target="../ink/ink53.xml"/><Relationship Id="rId127" Type="http://schemas.openxmlformats.org/officeDocument/2006/relationships/image" Target="../media/image63.png"/><Relationship Id="rId10" Type="http://schemas.openxmlformats.org/officeDocument/2006/relationships/customXml" Target="../ink/ink5.xml"/><Relationship Id="rId31" Type="http://schemas.openxmlformats.org/officeDocument/2006/relationships/image" Target="../media/image15.png"/><Relationship Id="rId52" Type="http://schemas.openxmlformats.org/officeDocument/2006/relationships/customXml" Target="../ink/ink26.xml"/><Relationship Id="rId73" Type="http://schemas.openxmlformats.org/officeDocument/2006/relationships/image" Target="../media/image36.png"/><Relationship Id="rId78" Type="http://schemas.openxmlformats.org/officeDocument/2006/relationships/customXml" Target="../ink/ink39.xml"/><Relationship Id="rId94" Type="http://schemas.openxmlformats.org/officeDocument/2006/relationships/customXml" Target="../ink/ink47.xml"/><Relationship Id="rId99" Type="http://schemas.openxmlformats.org/officeDocument/2006/relationships/image" Target="../media/image49.png"/><Relationship Id="rId101" Type="http://schemas.openxmlformats.org/officeDocument/2006/relationships/image" Target="../media/image50.png"/><Relationship Id="rId122" Type="http://schemas.openxmlformats.org/officeDocument/2006/relationships/customXml" Target="../ink/ink61.xml"/><Relationship Id="rId143" Type="http://schemas.openxmlformats.org/officeDocument/2006/relationships/image" Target="../media/image71.png"/><Relationship Id="rId148" Type="http://schemas.openxmlformats.org/officeDocument/2006/relationships/customXml" Target="../ink/ink74.xml"/><Relationship Id="rId164" Type="http://schemas.openxmlformats.org/officeDocument/2006/relationships/customXml" Target="../ink/ink82.xml"/><Relationship Id="rId169" Type="http://schemas.openxmlformats.org/officeDocument/2006/relationships/image" Target="../media/image84.png"/><Relationship Id="rId185" Type="http://schemas.openxmlformats.org/officeDocument/2006/relationships/image" Target="../media/image92.png"/><Relationship Id="rId4" Type="http://schemas.openxmlformats.org/officeDocument/2006/relationships/customXml" Target="../ink/ink2.xml"/><Relationship Id="rId9" Type="http://schemas.openxmlformats.org/officeDocument/2006/relationships/image" Target="../media/image4.png"/><Relationship Id="rId180" Type="http://schemas.openxmlformats.org/officeDocument/2006/relationships/customXml" Target="../ink/ink90.xml"/><Relationship Id="rId210" Type="http://schemas.openxmlformats.org/officeDocument/2006/relationships/customXml" Target="../ink/ink105.xml"/><Relationship Id="rId215" Type="http://schemas.openxmlformats.org/officeDocument/2006/relationships/image" Target="../media/image107.png"/><Relationship Id="rId236" Type="http://schemas.openxmlformats.org/officeDocument/2006/relationships/customXml" Target="../ink/ink118.xml"/><Relationship Id="rId26" Type="http://schemas.openxmlformats.org/officeDocument/2006/relationships/customXml" Target="../ink/ink13.xml"/><Relationship Id="rId231" Type="http://schemas.openxmlformats.org/officeDocument/2006/relationships/image" Target="../media/image115.png"/><Relationship Id="rId47" Type="http://schemas.openxmlformats.org/officeDocument/2006/relationships/image" Target="../media/image23.png"/><Relationship Id="rId68" Type="http://schemas.openxmlformats.org/officeDocument/2006/relationships/customXml" Target="../ink/ink34.xml"/><Relationship Id="rId89" Type="http://schemas.openxmlformats.org/officeDocument/2006/relationships/image" Target="../media/image44.png"/><Relationship Id="rId112" Type="http://schemas.openxmlformats.org/officeDocument/2006/relationships/customXml" Target="../ink/ink56.xml"/><Relationship Id="rId133" Type="http://schemas.openxmlformats.org/officeDocument/2006/relationships/image" Target="../media/image66.png"/><Relationship Id="rId154" Type="http://schemas.openxmlformats.org/officeDocument/2006/relationships/customXml" Target="../ink/ink77.xml"/><Relationship Id="rId175" Type="http://schemas.openxmlformats.org/officeDocument/2006/relationships/image" Target="../media/image87.png"/><Relationship Id="rId196" Type="http://schemas.openxmlformats.org/officeDocument/2006/relationships/customXml" Target="../ink/ink98.xml"/><Relationship Id="rId200" Type="http://schemas.openxmlformats.org/officeDocument/2006/relationships/customXml" Target="../ink/ink100.xml"/><Relationship Id="rId16" Type="http://schemas.openxmlformats.org/officeDocument/2006/relationships/customXml" Target="../ink/ink8.xml"/><Relationship Id="rId221" Type="http://schemas.openxmlformats.org/officeDocument/2006/relationships/image" Target="../media/image110.png"/><Relationship Id="rId37" Type="http://schemas.openxmlformats.org/officeDocument/2006/relationships/image" Target="../media/image18.png"/><Relationship Id="rId58" Type="http://schemas.openxmlformats.org/officeDocument/2006/relationships/customXml" Target="../ink/ink29.xml"/><Relationship Id="rId79" Type="http://schemas.openxmlformats.org/officeDocument/2006/relationships/image" Target="../media/image39.png"/><Relationship Id="rId102" Type="http://schemas.openxmlformats.org/officeDocument/2006/relationships/customXml" Target="../ink/ink51.xml"/><Relationship Id="rId123" Type="http://schemas.openxmlformats.org/officeDocument/2006/relationships/image" Target="../media/image61.png"/><Relationship Id="rId144" Type="http://schemas.openxmlformats.org/officeDocument/2006/relationships/customXml" Target="../ink/ink72.xml"/><Relationship Id="rId90" Type="http://schemas.openxmlformats.org/officeDocument/2006/relationships/customXml" Target="../ink/ink45.xml"/><Relationship Id="rId165" Type="http://schemas.openxmlformats.org/officeDocument/2006/relationships/image" Target="../media/image82.png"/><Relationship Id="rId186" Type="http://schemas.openxmlformats.org/officeDocument/2006/relationships/customXml" Target="../ink/ink93.xml"/><Relationship Id="rId211" Type="http://schemas.openxmlformats.org/officeDocument/2006/relationships/image" Target="../media/image105.png"/><Relationship Id="rId232" Type="http://schemas.openxmlformats.org/officeDocument/2006/relationships/customXml" Target="../ink/ink116.xml"/><Relationship Id="rId27" Type="http://schemas.openxmlformats.org/officeDocument/2006/relationships/image" Target="../media/image13.png"/><Relationship Id="rId48" Type="http://schemas.openxmlformats.org/officeDocument/2006/relationships/customXml" Target="../ink/ink24.xml"/><Relationship Id="rId69" Type="http://schemas.openxmlformats.org/officeDocument/2006/relationships/image" Target="../media/image34.png"/><Relationship Id="rId113" Type="http://schemas.openxmlformats.org/officeDocument/2006/relationships/image" Target="../media/image56.png"/><Relationship Id="rId134" Type="http://schemas.openxmlformats.org/officeDocument/2006/relationships/customXml" Target="../ink/ink67.xml"/><Relationship Id="rId80" Type="http://schemas.openxmlformats.org/officeDocument/2006/relationships/customXml" Target="../ink/ink40.xml"/><Relationship Id="rId155" Type="http://schemas.openxmlformats.org/officeDocument/2006/relationships/image" Target="../media/image77.png"/><Relationship Id="rId176" Type="http://schemas.openxmlformats.org/officeDocument/2006/relationships/customXml" Target="../ink/ink88.xml"/><Relationship Id="rId197" Type="http://schemas.openxmlformats.org/officeDocument/2006/relationships/image" Target="../media/image98.png"/><Relationship Id="rId201" Type="http://schemas.openxmlformats.org/officeDocument/2006/relationships/image" Target="../media/image100.png"/><Relationship Id="rId222" Type="http://schemas.openxmlformats.org/officeDocument/2006/relationships/customXml" Target="../ink/ink111.xml"/><Relationship Id="rId17" Type="http://schemas.openxmlformats.org/officeDocument/2006/relationships/image" Target="../media/image8.png"/><Relationship Id="rId38" Type="http://schemas.openxmlformats.org/officeDocument/2006/relationships/customXml" Target="../ink/ink19.xml"/><Relationship Id="rId59" Type="http://schemas.openxmlformats.org/officeDocument/2006/relationships/image" Target="../media/image29.png"/><Relationship Id="rId103" Type="http://schemas.openxmlformats.org/officeDocument/2006/relationships/image" Target="../media/image51.png"/><Relationship Id="rId124" Type="http://schemas.openxmlformats.org/officeDocument/2006/relationships/customXml" Target="../ink/ink62.xml"/><Relationship Id="rId70" Type="http://schemas.openxmlformats.org/officeDocument/2006/relationships/customXml" Target="../ink/ink35.xml"/><Relationship Id="rId91" Type="http://schemas.openxmlformats.org/officeDocument/2006/relationships/image" Target="../media/image45.png"/><Relationship Id="rId145" Type="http://schemas.openxmlformats.org/officeDocument/2006/relationships/image" Target="../media/image72.png"/><Relationship Id="rId166" Type="http://schemas.openxmlformats.org/officeDocument/2006/relationships/customXml" Target="../ink/ink83.xml"/><Relationship Id="rId187" Type="http://schemas.openxmlformats.org/officeDocument/2006/relationships/image" Target="../media/image93.png"/><Relationship Id="rId1" Type="http://schemas.openxmlformats.org/officeDocument/2006/relationships/slideLayout" Target="../slideLayouts/slideLayout7.xml"/><Relationship Id="rId212" Type="http://schemas.openxmlformats.org/officeDocument/2006/relationships/customXml" Target="../ink/ink106.xml"/><Relationship Id="rId233" Type="http://schemas.openxmlformats.org/officeDocument/2006/relationships/image" Target="../media/image116.png"/><Relationship Id="rId28" Type="http://schemas.openxmlformats.org/officeDocument/2006/relationships/customXml" Target="../ink/ink14.xml"/><Relationship Id="rId49" Type="http://schemas.openxmlformats.org/officeDocument/2006/relationships/image" Target="../media/image24.png"/><Relationship Id="rId114" Type="http://schemas.openxmlformats.org/officeDocument/2006/relationships/customXml" Target="../ink/ink57.xml"/><Relationship Id="rId60" Type="http://schemas.openxmlformats.org/officeDocument/2006/relationships/customXml" Target="../ink/ink30.xml"/><Relationship Id="rId81" Type="http://schemas.openxmlformats.org/officeDocument/2006/relationships/image" Target="../media/image40.png"/><Relationship Id="rId135" Type="http://schemas.openxmlformats.org/officeDocument/2006/relationships/image" Target="../media/image67.png"/><Relationship Id="rId156" Type="http://schemas.openxmlformats.org/officeDocument/2006/relationships/customXml" Target="../ink/ink78.xml"/><Relationship Id="rId177" Type="http://schemas.openxmlformats.org/officeDocument/2006/relationships/image" Target="../media/image88.png"/><Relationship Id="rId198" Type="http://schemas.openxmlformats.org/officeDocument/2006/relationships/customXml" Target="../ink/ink99.xml"/><Relationship Id="rId202" Type="http://schemas.openxmlformats.org/officeDocument/2006/relationships/customXml" Target="../ink/ink101.xml"/><Relationship Id="rId223" Type="http://schemas.openxmlformats.org/officeDocument/2006/relationships/image" Target="../media/image111.png"/><Relationship Id="rId18" Type="http://schemas.openxmlformats.org/officeDocument/2006/relationships/customXml" Target="../ink/ink9.xml"/><Relationship Id="rId39" Type="http://schemas.openxmlformats.org/officeDocument/2006/relationships/image" Target="../media/image19.png"/><Relationship Id="rId50" Type="http://schemas.openxmlformats.org/officeDocument/2006/relationships/customXml" Target="../ink/ink25.xml"/><Relationship Id="rId104" Type="http://schemas.openxmlformats.org/officeDocument/2006/relationships/customXml" Target="../ink/ink52.xml"/><Relationship Id="rId125" Type="http://schemas.openxmlformats.org/officeDocument/2006/relationships/image" Target="../media/image62.png"/><Relationship Id="rId146" Type="http://schemas.openxmlformats.org/officeDocument/2006/relationships/customXml" Target="../ink/ink73.xml"/><Relationship Id="rId167" Type="http://schemas.openxmlformats.org/officeDocument/2006/relationships/image" Target="../media/image83.png"/><Relationship Id="rId188" Type="http://schemas.openxmlformats.org/officeDocument/2006/relationships/customXml" Target="../ink/ink94.xml"/><Relationship Id="rId71" Type="http://schemas.openxmlformats.org/officeDocument/2006/relationships/image" Target="../media/image35.png"/><Relationship Id="rId92" Type="http://schemas.openxmlformats.org/officeDocument/2006/relationships/customXml" Target="../ink/ink46.xml"/><Relationship Id="rId213" Type="http://schemas.openxmlformats.org/officeDocument/2006/relationships/image" Target="../media/image106.png"/><Relationship Id="rId234" Type="http://schemas.openxmlformats.org/officeDocument/2006/relationships/customXml" Target="../ink/ink117.xml"/><Relationship Id="rId2" Type="http://schemas.openxmlformats.org/officeDocument/2006/relationships/customXml" Target="../ink/ink1.xml"/><Relationship Id="rId29" Type="http://schemas.openxmlformats.org/officeDocument/2006/relationships/image" Target="../media/image14.png"/><Relationship Id="rId40" Type="http://schemas.openxmlformats.org/officeDocument/2006/relationships/customXml" Target="../ink/ink20.xml"/><Relationship Id="rId115" Type="http://schemas.openxmlformats.org/officeDocument/2006/relationships/image" Target="../media/image57.png"/><Relationship Id="rId136" Type="http://schemas.openxmlformats.org/officeDocument/2006/relationships/customXml" Target="../ink/ink68.xml"/><Relationship Id="rId157" Type="http://schemas.openxmlformats.org/officeDocument/2006/relationships/image" Target="../media/image78.png"/><Relationship Id="rId178" Type="http://schemas.openxmlformats.org/officeDocument/2006/relationships/customXml" Target="../ink/ink89.xml"/><Relationship Id="rId61" Type="http://schemas.openxmlformats.org/officeDocument/2006/relationships/image" Target="../media/image30.png"/><Relationship Id="rId82" Type="http://schemas.openxmlformats.org/officeDocument/2006/relationships/customXml" Target="../ink/ink41.xml"/><Relationship Id="rId199" Type="http://schemas.openxmlformats.org/officeDocument/2006/relationships/image" Target="../media/image99.png"/><Relationship Id="rId203" Type="http://schemas.openxmlformats.org/officeDocument/2006/relationships/image" Target="../media/image101.png"/><Relationship Id="rId19" Type="http://schemas.openxmlformats.org/officeDocument/2006/relationships/image" Target="../media/image9.png"/><Relationship Id="rId224" Type="http://schemas.openxmlformats.org/officeDocument/2006/relationships/customXml" Target="../ink/ink112.xml"/><Relationship Id="rId30" Type="http://schemas.openxmlformats.org/officeDocument/2006/relationships/customXml" Target="../ink/ink15.xml"/><Relationship Id="rId105" Type="http://schemas.openxmlformats.org/officeDocument/2006/relationships/image" Target="../media/image52.png"/><Relationship Id="rId126" Type="http://schemas.openxmlformats.org/officeDocument/2006/relationships/customXml" Target="../ink/ink63.xml"/><Relationship Id="rId147" Type="http://schemas.openxmlformats.org/officeDocument/2006/relationships/image" Target="../media/image73.png"/><Relationship Id="rId168" Type="http://schemas.openxmlformats.org/officeDocument/2006/relationships/customXml" Target="../ink/ink84.xml"/><Relationship Id="rId51" Type="http://schemas.openxmlformats.org/officeDocument/2006/relationships/image" Target="../media/image25.png"/><Relationship Id="rId72" Type="http://schemas.openxmlformats.org/officeDocument/2006/relationships/customXml" Target="../ink/ink36.xml"/><Relationship Id="rId93" Type="http://schemas.openxmlformats.org/officeDocument/2006/relationships/image" Target="../media/image46.png"/><Relationship Id="rId189" Type="http://schemas.openxmlformats.org/officeDocument/2006/relationships/image" Target="../media/image94.png"/><Relationship Id="rId3" Type="http://schemas.openxmlformats.org/officeDocument/2006/relationships/image" Target="../media/image1.png"/><Relationship Id="rId214" Type="http://schemas.openxmlformats.org/officeDocument/2006/relationships/customXml" Target="../ink/ink107.xml"/><Relationship Id="rId235" Type="http://schemas.openxmlformats.org/officeDocument/2006/relationships/image" Target="../media/image117.png"/><Relationship Id="rId116" Type="http://schemas.openxmlformats.org/officeDocument/2006/relationships/customXml" Target="../ink/ink58.xml"/><Relationship Id="rId137" Type="http://schemas.openxmlformats.org/officeDocument/2006/relationships/image" Target="../media/image68.png"/><Relationship Id="rId158" Type="http://schemas.openxmlformats.org/officeDocument/2006/relationships/customXml" Target="../ink/ink79.xml"/><Relationship Id="rId20" Type="http://schemas.openxmlformats.org/officeDocument/2006/relationships/customXml" Target="../ink/ink10.xml"/><Relationship Id="rId41" Type="http://schemas.openxmlformats.org/officeDocument/2006/relationships/image" Target="../media/image20.png"/><Relationship Id="rId62" Type="http://schemas.openxmlformats.org/officeDocument/2006/relationships/customXml" Target="../ink/ink31.xml"/><Relationship Id="rId83" Type="http://schemas.openxmlformats.org/officeDocument/2006/relationships/image" Target="../media/image41.png"/><Relationship Id="rId179" Type="http://schemas.openxmlformats.org/officeDocument/2006/relationships/image" Target="../media/image89.png"/></Relationships>
</file>

<file path=ppt/slides/_rels/slide3.xml.rels><?xml version="1.0" encoding="UTF-8" standalone="yes"?>
<Relationships xmlns="http://schemas.openxmlformats.org/package/2006/relationships"><Relationship Id="rId26" Type="http://schemas.openxmlformats.org/officeDocument/2006/relationships/customXml" Target="../ink/ink132.xml"/><Relationship Id="rId117" Type="http://schemas.openxmlformats.org/officeDocument/2006/relationships/image" Target="../media/image177.png"/><Relationship Id="rId21" Type="http://schemas.openxmlformats.org/officeDocument/2006/relationships/image" Target="../media/image129.png"/><Relationship Id="rId42" Type="http://schemas.openxmlformats.org/officeDocument/2006/relationships/customXml" Target="../ink/ink140.xml"/><Relationship Id="rId47" Type="http://schemas.openxmlformats.org/officeDocument/2006/relationships/image" Target="../media/image142.png"/><Relationship Id="rId63" Type="http://schemas.openxmlformats.org/officeDocument/2006/relationships/image" Target="../media/image150.png"/><Relationship Id="rId68" Type="http://schemas.openxmlformats.org/officeDocument/2006/relationships/customXml" Target="../ink/ink153.xml"/><Relationship Id="rId84" Type="http://schemas.openxmlformats.org/officeDocument/2006/relationships/customXml" Target="../ink/ink161.xml"/><Relationship Id="rId89" Type="http://schemas.openxmlformats.org/officeDocument/2006/relationships/image" Target="../media/image163.png"/><Relationship Id="rId112" Type="http://schemas.openxmlformats.org/officeDocument/2006/relationships/customXml" Target="../ink/ink175.xml"/><Relationship Id="rId16" Type="http://schemas.openxmlformats.org/officeDocument/2006/relationships/customXml" Target="../ink/ink127.xml"/><Relationship Id="rId107" Type="http://schemas.openxmlformats.org/officeDocument/2006/relationships/image" Target="../media/image172.png"/><Relationship Id="rId11" Type="http://schemas.openxmlformats.org/officeDocument/2006/relationships/image" Target="../media/image124.png"/><Relationship Id="rId32" Type="http://schemas.openxmlformats.org/officeDocument/2006/relationships/customXml" Target="../ink/ink135.xml"/><Relationship Id="rId37" Type="http://schemas.openxmlformats.org/officeDocument/2006/relationships/image" Target="../media/image137.png"/><Relationship Id="rId53" Type="http://schemas.openxmlformats.org/officeDocument/2006/relationships/image" Target="../media/image145.png"/><Relationship Id="rId58" Type="http://schemas.openxmlformats.org/officeDocument/2006/relationships/customXml" Target="../ink/ink148.xml"/><Relationship Id="rId74" Type="http://schemas.openxmlformats.org/officeDocument/2006/relationships/customXml" Target="../ink/ink156.xml"/><Relationship Id="rId79" Type="http://schemas.openxmlformats.org/officeDocument/2006/relationships/image" Target="../media/image158.png"/><Relationship Id="rId102" Type="http://schemas.openxmlformats.org/officeDocument/2006/relationships/customXml" Target="../ink/ink170.xml"/><Relationship Id="rId123" Type="http://schemas.openxmlformats.org/officeDocument/2006/relationships/image" Target="../media/image180.png"/><Relationship Id="rId5" Type="http://schemas.openxmlformats.org/officeDocument/2006/relationships/image" Target="../media/image121.png"/><Relationship Id="rId90" Type="http://schemas.openxmlformats.org/officeDocument/2006/relationships/customXml" Target="../ink/ink164.xml"/><Relationship Id="rId95" Type="http://schemas.openxmlformats.org/officeDocument/2006/relationships/image" Target="../media/image166.png"/><Relationship Id="rId22" Type="http://schemas.openxmlformats.org/officeDocument/2006/relationships/customXml" Target="../ink/ink130.xml"/><Relationship Id="rId27" Type="http://schemas.openxmlformats.org/officeDocument/2006/relationships/image" Target="../media/image132.png"/><Relationship Id="rId43" Type="http://schemas.openxmlformats.org/officeDocument/2006/relationships/image" Target="../media/image140.png"/><Relationship Id="rId48" Type="http://schemas.openxmlformats.org/officeDocument/2006/relationships/customXml" Target="../ink/ink143.xml"/><Relationship Id="rId64" Type="http://schemas.openxmlformats.org/officeDocument/2006/relationships/customXml" Target="../ink/ink151.xml"/><Relationship Id="rId69" Type="http://schemas.openxmlformats.org/officeDocument/2006/relationships/image" Target="../media/image153.png"/><Relationship Id="rId113" Type="http://schemas.openxmlformats.org/officeDocument/2006/relationships/image" Target="../media/image175.png"/><Relationship Id="rId118" Type="http://schemas.openxmlformats.org/officeDocument/2006/relationships/customXml" Target="../ink/ink178.xml"/><Relationship Id="rId80" Type="http://schemas.openxmlformats.org/officeDocument/2006/relationships/customXml" Target="../ink/ink159.xml"/><Relationship Id="rId85" Type="http://schemas.openxmlformats.org/officeDocument/2006/relationships/image" Target="../media/image161.png"/><Relationship Id="rId12" Type="http://schemas.openxmlformats.org/officeDocument/2006/relationships/customXml" Target="../ink/ink125.xml"/><Relationship Id="rId17" Type="http://schemas.openxmlformats.org/officeDocument/2006/relationships/image" Target="../media/image127.png"/><Relationship Id="rId33" Type="http://schemas.openxmlformats.org/officeDocument/2006/relationships/image" Target="../media/image135.png"/><Relationship Id="rId38" Type="http://schemas.openxmlformats.org/officeDocument/2006/relationships/customXml" Target="../ink/ink138.xml"/><Relationship Id="rId59" Type="http://schemas.openxmlformats.org/officeDocument/2006/relationships/image" Target="../media/image148.png"/><Relationship Id="rId103" Type="http://schemas.openxmlformats.org/officeDocument/2006/relationships/image" Target="../media/image170.png"/><Relationship Id="rId108" Type="http://schemas.openxmlformats.org/officeDocument/2006/relationships/customXml" Target="../ink/ink173.xml"/><Relationship Id="rId124" Type="http://schemas.openxmlformats.org/officeDocument/2006/relationships/customXml" Target="../ink/ink181.xml"/><Relationship Id="rId54" Type="http://schemas.openxmlformats.org/officeDocument/2006/relationships/customXml" Target="../ink/ink146.xml"/><Relationship Id="rId70" Type="http://schemas.openxmlformats.org/officeDocument/2006/relationships/customXml" Target="../ink/ink154.xml"/><Relationship Id="rId75" Type="http://schemas.openxmlformats.org/officeDocument/2006/relationships/image" Target="../media/image156.png"/><Relationship Id="rId91" Type="http://schemas.openxmlformats.org/officeDocument/2006/relationships/image" Target="../media/image164.png"/><Relationship Id="rId96" Type="http://schemas.openxmlformats.org/officeDocument/2006/relationships/customXml" Target="../ink/ink167.xml"/><Relationship Id="rId1" Type="http://schemas.openxmlformats.org/officeDocument/2006/relationships/slideLayout" Target="../slideLayouts/slideLayout7.xml"/><Relationship Id="rId6" Type="http://schemas.openxmlformats.org/officeDocument/2006/relationships/customXml" Target="../ink/ink122.xml"/><Relationship Id="rId23" Type="http://schemas.openxmlformats.org/officeDocument/2006/relationships/image" Target="../media/image130.png"/><Relationship Id="rId28" Type="http://schemas.openxmlformats.org/officeDocument/2006/relationships/customXml" Target="../ink/ink133.xml"/><Relationship Id="rId49" Type="http://schemas.openxmlformats.org/officeDocument/2006/relationships/image" Target="../media/image143.png"/><Relationship Id="rId114" Type="http://schemas.openxmlformats.org/officeDocument/2006/relationships/customXml" Target="../ink/ink176.xml"/><Relationship Id="rId119" Type="http://schemas.openxmlformats.org/officeDocument/2006/relationships/image" Target="../media/image178.png"/><Relationship Id="rId44" Type="http://schemas.openxmlformats.org/officeDocument/2006/relationships/customXml" Target="../ink/ink141.xml"/><Relationship Id="rId60" Type="http://schemas.openxmlformats.org/officeDocument/2006/relationships/customXml" Target="../ink/ink149.xml"/><Relationship Id="rId65" Type="http://schemas.openxmlformats.org/officeDocument/2006/relationships/image" Target="../media/image151.png"/><Relationship Id="rId81" Type="http://schemas.openxmlformats.org/officeDocument/2006/relationships/image" Target="../media/image159.png"/><Relationship Id="rId86" Type="http://schemas.openxmlformats.org/officeDocument/2006/relationships/customXml" Target="../ink/ink162.xml"/><Relationship Id="rId13" Type="http://schemas.openxmlformats.org/officeDocument/2006/relationships/image" Target="../media/image125.png"/><Relationship Id="rId18" Type="http://schemas.openxmlformats.org/officeDocument/2006/relationships/customXml" Target="../ink/ink128.xml"/><Relationship Id="rId39" Type="http://schemas.openxmlformats.org/officeDocument/2006/relationships/image" Target="../media/image138.png"/><Relationship Id="rId109" Type="http://schemas.openxmlformats.org/officeDocument/2006/relationships/image" Target="../media/image173.png"/><Relationship Id="rId34" Type="http://schemas.openxmlformats.org/officeDocument/2006/relationships/customXml" Target="../ink/ink136.xml"/><Relationship Id="rId50" Type="http://schemas.openxmlformats.org/officeDocument/2006/relationships/customXml" Target="../ink/ink144.xml"/><Relationship Id="rId55" Type="http://schemas.openxmlformats.org/officeDocument/2006/relationships/image" Target="../media/image146.png"/><Relationship Id="rId76" Type="http://schemas.openxmlformats.org/officeDocument/2006/relationships/customXml" Target="../ink/ink157.xml"/><Relationship Id="rId97" Type="http://schemas.openxmlformats.org/officeDocument/2006/relationships/image" Target="../media/image167.png"/><Relationship Id="rId104" Type="http://schemas.openxmlformats.org/officeDocument/2006/relationships/customXml" Target="../ink/ink171.xml"/><Relationship Id="rId120" Type="http://schemas.openxmlformats.org/officeDocument/2006/relationships/customXml" Target="../ink/ink179.xml"/><Relationship Id="rId125" Type="http://schemas.openxmlformats.org/officeDocument/2006/relationships/image" Target="../media/image181.png"/><Relationship Id="rId7" Type="http://schemas.openxmlformats.org/officeDocument/2006/relationships/image" Target="../media/image122.png"/><Relationship Id="rId71" Type="http://schemas.openxmlformats.org/officeDocument/2006/relationships/image" Target="../media/image154.png"/><Relationship Id="rId92" Type="http://schemas.openxmlformats.org/officeDocument/2006/relationships/customXml" Target="../ink/ink165.xml"/><Relationship Id="rId2" Type="http://schemas.openxmlformats.org/officeDocument/2006/relationships/customXml" Target="../ink/ink120.xml"/><Relationship Id="rId29" Type="http://schemas.openxmlformats.org/officeDocument/2006/relationships/image" Target="../media/image133.png"/><Relationship Id="rId24" Type="http://schemas.openxmlformats.org/officeDocument/2006/relationships/customXml" Target="../ink/ink131.xml"/><Relationship Id="rId40" Type="http://schemas.openxmlformats.org/officeDocument/2006/relationships/customXml" Target="../ink/ink139.xml"/><Relationship Id="rId45" Type="http://schemas.openxmlformats.org/officeDocument/2006/relationships/image" Target="../media/image141.png"/><Relationship Id="rId66" Type="http://schemas.openxmlformats.org/officeDocument/2006/relationships/customXml" Target="../ink/ink152.xml"/><Relationship Id="rId87" Type="http://schemas.openxmlformats.org/officeDocument/2006/relationships/image" Target="../media/image162.png"/><Relationship Id="rId110" Type="http://schemas.openxmlformats.org/officeDocument/2006/relationships/customXml" Target="../ink/ink174.xml"/><Relationship Id="rId115" Type="http://schemas.openxmlformats.org/officeDocument/2006/relationships/image" Target="../media/image176.png"/><Relationship Id="rId61" Type="http://schemas.openxmlformats.org/officeDocument/2006/relationships/image" Target="../media/image149.png"/><Relationship Id="rId82" Type="http://schemas.openxmlformats.org/officeDocument/2006/relationships/customXml" Target="../ink/ink160.xml"/><Relationship Id="rId19" Type="http://schemas.openxmlformats.org/officeDocument/2006/relationships/image" Target="../media/image128.png"/><Relationship Id="rId14" Type="http://schemas.openxmlformats.org/officeDocument/2006/relationships/customXml" Target="../ink/ink126.xml"/><Relationship Id="rId30" Type="http://schemas.openxmlformats.org/officeDocument/2006/relationships/customXml" Target="../ink/ink134.xml"/><Relationship Id="rId35" Type="http://schemas.openxmlformats.org/officeDocument/2006/relationships/image" Target="../media/image136.png"/><Relationship Id="rId56" Type="http://schemas.openxmlformats.org/officeDocument/2006/relationships/customXml" Target="../ink/ink147.xml"/><Relationship Id="rId77" Type="http://schemas.openxmlformats.org/officeDocument/2006/relationships/image" Target="../media/image157.png"/><Relationship Id="rId100" Type="http://schemas.openxmlformats.org/officeDocument/2006/relationships/customXml" Target="../ink/ink169.xml"/><Relationship Id="rId105" Type="http://schemas.openxmlformats.org/officeDocument/2006/relationships/image" Target="../media/image171.png"/><Relationship Id="rId8" Type="http://schemas.openxmlformats.org/officeDocument/2006/relationships/customXml" Target="../ink/ink123.xml"/><Relationship Id="rId51" Type="http://schemas.openxmlformats.org/officeDocument/2006/relationships/image" Target="../media/image144.png"/><Relationship Id="rId72" Type="http://schemas.openxmlformats.org/officeDocument/2006/relationships/customXml" Target="../ink/ink155.xml"/><Relationship Id="rId93" Type="http://schemas.openxmlformats.org/officeDocument/2006/relationships/image" Target="../media/image165.png"/><Relationship Id="rId98" Type="http://schemas.openxmlformats.org/officeDocument/2006/relationships/customXml" Target="../ink/ink168.xml"/><Relationship Id="rId121" Type="http://schemas.openxmlformats.org/officeDocument/2006/relationships/image" Target="../media/image179.png"/><Relationship Id="rId3" Type="http://schemas.openxmlformats.org/officeDocument/2006/relationships/image" Target="../media/image120.png"/><Relationship Id="rId25" Type="http://schemas.openxmlformats.org/officeDocument/2006/relationships/image" Target="../media/image131.png"/><Relationship Id="rId46" Type="http://schemas.openxmlformats.org/officeDocument/2006/relationships/customXml" Target="../ink/ink142.xml"/><Relationship Id="rId67" Type="http://schemas.openxmlformats.org/officeDocument/2006/relationships/image" Target="../media/image152.png"/><Relationship Id="rId116" Type="http://schemas.openxmlformats.org/officeDocument/2006/relationships/customXml" Target="../ink/ink177.xml"/><Relationship Id="rId20" Type="http://schemas.openxmlformats.org/officeDocument/2006/relationships/customXml" Target="../ink/ink129.xml"/><Relationship Id="rId41" Type="http://schemas.openxmlformats.org/officeDocument/2006/relationships/image" Target="../media/image139.png"/><Relationship Id="rId62" Type="http://schemas.openxmlformats.org/officeDocument/2006/relationships/customXml" Target="../ink/ink150.xml"/><Relationship Id="rId83" Type="http://schemas.openxmlformats.org/officeDocument/2006/relationships/image" Target="../media/image160.png"/><Relationship Id="rId88" Type="http://schemas.openxmlformats.org/officeDocument/2006/relationships/customXml" Target="../ink/ink163.xml"/><Relationship Id="rId111" Type="http://schemas.openxmlformats.org/officeDocument/2006/relationships/image" Target="../media/image174.png"/><Relationship Id="rId15" Type="http://schemas.openxmlformats.org/officeDocument/2006/relationships/image" Target="../media/image126.png"/><Relationship Id="rId36" Type="http://schemas.openxmlformats.org/officeDocument/2006/relationships/customXml" Target="../ink/ink137.xml"/><Relationship Id="rId57" Type="http://schemas.openxmlformats.org/officeDocument/2006/relationships/image" Target="../media/image147.png"/><Relationship Id="rId106" Type="http://schemas.openxmlformats.org/officeDocument/2006/relationships/customXml" Target="../ink/ink172.xml"/><Relationship Id="rId10" Type="http://schemas.openxmlformats.org/officeDocument/2006/relationships/customXml" Target="../ink/ink124.xml"/><Relationship Id="rId31" Type="http://schemas.openxmlformats.org/officeDocument/2006/relationships/image" Target="../media/image134.png"/><Relationship Id="rId52" Type="http://schemas.openxmlformats.org/officeDocument/2006/relationships/customXml" Target="../ink/ink145.xml"/><Relationship Id="rId73" Type="http://schemas.openxmlformats.org/officeDocument/2006/relationships/image" Target="../media/image155.png"/><Relationship Id="rId78" Type="http://schemas.openxmlformats.org/officeDocument/2006/relationships/customXml" Target="../ink/ink158.xml"/><Relationship Id="rId94" Type="http://schemas.openxmlformats.org/officeDocument/2006/relationships/customXml" Target="../ink/ink166.xml"/><Relationship Id="rId99" Type="http://schemas.openxmlformats.org/officeDocument/2006/relationships/image" Target="../media/image168.png"/><Relationship Id="rId101" Type="http://schemas.openxmlformats.org/officeDocument/2006/relationships/image" Target="../media/image169.png"/><Relationship Id="rId122" Type="http://schemas.openxmlformats.org/officeDocument/2006/relationships/customXml" Target="../ink/ink180.xml"/><Relationship Id="rId4" Type="http://schemas.openxmlformats.org/officeDocument/2006/relationships/customXml" Target="../ink/ink121.xml"/><Relationship Id="rId9" Type="http://schemas.openxmlformats.org/officeDocument/2006/relationships/image" Target="../media/image123.png"/></Relationships>
</file>

<file path=ppt/slides/_rels/slide4.xml.rels><?xml version="1.0" encoding="UTF-8" standalone="yes"?>
<Relationships xmlns="http://schemas.openxmlformats.org/package/2006/relationships"><Relationship Id="rId117" Type="http://schemas.openxmlformats.org/officeDocument/2006/relationships/image" Target="../media/image239.png"/><Relationship Id="rId21" Type="http://schemas.openxmlformats.org/officeDocument/2006/relationships/image" Target="../media/image191.png"/><Relationship Id="rId42" Type="http://schemas.openxmlformats.org/officeDocument/2006/relationships/customXml" Target="../ink/ink202.xml"/><Relationship Id="rId63" Type="http://schemas.openxmlformats.org/officeDocument/2006/relationships/image" Target="../media/image212.png"/><Relationship Id="rId84" Type="http://schemas.openxmlformats.org/officeDocument/2006/relationships/customXml" Target="../ink/ink223.xml"/><Relationship Id="rId138" Type="http://schemas.openxmlformats.org/officeDocument/2006/relationships/customXml" Target="../ink/ink250.xml"/><Relationship Id="rId159" Type="http://schemas.openxmlformats.org/officeDocument/2006/relationships/image" Target="../media/image260.png"/><Relationship Id="rId170" Type="http://schemas.openxmlformats.org/officeDocument/2006/relationships/customXml" Target="../ink/ink266.xml"/><Relationship Id="rId191" Type="http://schemas.openxmlformats.org/officeDocument/2006/relationships/image" Target="../media/image276.png"/><Relationship Id="rId205" Type="http://schemas.openxmlformats.org/officeDocument/2006/relationships/image" Target="../media/image283.png"/><Relationship Id="rId226" Type="http://schemas.openxmlformats.org/officeDocument/2006/relationships/customXml" Target="../ink/ink294.xml"/><Relationship Id="rId107" Type="http://schemas.openxmlformats.org/officeDocument/2006/relationships/image" Target="../media/image234.png"/><Relationship Id="rId11" Type="http://schemas.openxmlformats.org/officeDocument/2006/relationships/image" Target="../media/image186.png"/><Relationship Id="rId32" Type="http://schemas.openxmlformats.org/officeDocument/2006/relationships/customXml" Target="../ink/ink197.xml"/><Relationship Id="rId53" Type="http://schemas.openxmlformats.org/officeDocument/2006/relationships/image" Target="../media/image207.png"/><Relationship Id="rId74" Type="http://schemas.openxmlformats.org/officeDocument/2006/relationships/customXml" Target="../ink/ink218.xml"/><Relationship Id="rId128" Type="http://schemas.openxmlformats.org/officeDocument/2006/relationships/customXml" Target="../ink/ink245.xml"/><Relationship Id="rId149" Type="http://schemas.openxmlformats.org/officeDocument/2006/relationships/image" Target="../media/image255.png"/><Relationship Id="rId5" Type="http://schemas.openxmlformats.org/officeDocument/2006/relationships/image" Target="../media/image183.png"/><Relationship Id="rId95" Type="http://schemas.openxmlformats.org/officeDocument/2006/relationships/image" Target="../media/image228.png"/><Relationship Id="rId160" Type="http://schemas.openxmlformats.org/officeDocument/2006/relationships/customXml" Target="../ink/ink261.xml"/><Relationship Id="rId181" Type="http://schemas.openxmlformats.org/officeDocument/2006/relationships/image" Target="../media/image271.png"/><Relationship Id="rId216" Type="http://schemas.openxmlformats.org/officeDocument/2006/relationships/customXml" Target="../ink/ink289.xml"/><Relationship Id="rId22" Type="http://schemas.openxmlformats.org/officeDocument/2006/relationships/customXml" Target="../ink/ink192.xml"/><Relationship Id="rId43" Type="http://schemas.openxmlformats.org/officeDocument/2006/relationships/image" Target="../media/image202.png"/><Relationship Id="rId64" Type="http://schemas.openxmlformats.org/officeDocument/2006/relationships/customXml" Target="../ink/ink213.xml"/><Relationship Id="rId118" Type="http://schemas.openxmlformats.org/officeDocument/2006/relationships/customXml" Target="../ink/ink240.xml"/><Relationship Id="rId139" Type="http://schemas.openxmlformats.org/officeDocument/2006/relationships/image" Target="../media/image250.png"/><Relationship Id="rId85" Type="http://schemas.openxmlformats.org/officeDocument/2006/relationships/image" Target="../media/image223.png"/><Relationship Id="rId150" Type="http://schemas.openxmlformats.org/officeDocument/2006/relationships/customXml" Target="../ink/ink256.xml"/><Relationship Id="rId171" Type="http://schemas.openxmlformats.org/officeDocument/2006/relationships/image" Target="../media/image266.png"/><Relationship Id="rId192" Type="http://schemas.openxmlformats.org/officeDocument/2006/relationships/customXml" Target="../ink/ink277.xml"/><Relationship Id="rId206" Type="http://schemas.openxmlformats.org/officeDocument/2006/relationships/customXml" Target="../ink/ink284.xml"/><Relationship Id="rId227" Type="http://schemas.openxmlformats.org/officeDocument/2006/relationships/image" Target="../media/image294.png"/><Relationship Id="rId12" Type="http://schemas.openxmlformats.org/officeDocument/2006/relationships/customXml" Target="../ink/ink187.xml"/><Relationship Id="rId33" Type="http://schemas.openxmlformats.org/officeDocument/2006/relationships/image" Target="../media/image197.png"/><Relationship Id="rId108" Type="http://schemas.openxmlformats.org/officeDocument/2006/relationships/customXml" Target="../ink/ink235.xml"/><Relationship Id="rId129" Type="http://schemas.openxmlformats.org/officeDocument/2006/relationships/image" Target="../media/image245.png"/><Relationship Id="rId54" Type="http://schemas.openxmlformats.org/officeDocument/2006/relationships/customXml" Target="../ink/ink208.xml"/><Relationship Id="rId75" Type="http://schemas.openxmlformats.org/officeDocument/2006/relationships/image" Target="../media/image218.png"/><Relationship Id="rId96" Type="http://schemas.openxmlformats.org/officeDocument/2006/relationships/customXml" Target="../ink/ink229.xml"/><Relationship Id="rId140" Type="http://schemas.openxmlformats.org/officeDocument/2006/relationships/customXml" Target="../ink/ink251.xml"/><Relationship Id="rId161" Type="http://schemas.openxmlformats.org/officeDocument/2006/relationships/image" Target="../media/image261.png"/><Relationship Id="rId182" Type="http://schemas.openxmlformats.org/officeDocument/2006/relationships/customXml" Target="../ink/ink272.xml"/><Relationship Id="rId217" Type="http://schemas.openxmlformats.org/officeDocument/2006/relationships/image" Target="../media/image289.png"/><Relationship Id="rId6" Type="http://schemas.openxmlformats.org/officeDocument/2006/relationships/customXml" Target="../ink/ink184.xml"/><Relationship Id="rId23" Type="http://schemas.openxmlformats.org/officeDocument/2006/relationships/image" Target="../media/image192.png"/><Relationship Id="rId119" Type="http://schemas.openxmlformats.org/officeDocument/2006/relationships/image" Target="../media/image240.png"/><Relationship Id="rId44" Type="http://schemas.openxmlformats.org/officeDocument/2006/relationships/customXml" Target="../ink/ink203.xml"/><Relationship Id="rId65" Type="http://schemas.openxmlformats.org/officeDocument/2006/relationships/image" Target="../media/image213.png"/><Relationship Id="rId86" Type="http://schemas.openxmlformats.org/officeDocument/2006/relationships/customXml" Target="../ink/ink224.xml"/><Relationship Id="rId130" Type="http://schemas.openxmlformats.org/officeDocument/2006/relationships/customXml" Target="../ink/ink246.xml"/><Relationship Id="rId151" Type="http://schemas.openxmlformats.org/officeDocument/2006/relationships/image" Target="../media/image256.png"/><Relationship Id="rId172" Type="http://schemas.openxmlformats.org/officeDocument/2006/relationships/customXml" Target="../ink/ink267.xml"/><Relationship Id="rId193" Type="http://schemas.openxmlformats.org/officeDocument/2006/relationships/image" Target="../media/image277.png"/><Relationship Id="rId207" Type="http://schemas.openxmlformats.org/officeDocument/2006/relationships/image" Target="../media/image284.png"/><Relationship Id="rId228" Type="http://schemas.openxmlformats.org/officeDocument/2006/relationships/customXml" Target="../ink/ink295.xml"/><Relationship Id="rId13" Type="http://schemas.openxmlformats.org/officeDocument/2006/relationships/image" Target="../media/image187.png"/><Relationship Id="rId109" Type="http://schemas.openxmlformats.org/officeDocument/2006/relationships/image" Target="../media/image235.png"/><Relationship Id="rId34" Type="http://schemas.openxmlformats.org/officeDocument/2006/relationships/customXml" Target="../ink/ink198.xml"/><Relationship Id="rId55" Type="http://schemas.openxmlformats.org/officeDocument/2006/relationships/image" Target="../media/image208.png"/><Relationship Id="rId76" Type="http://schemas.openxmlformats.org/officeDocument/2006/relationships/customXml" Target="../ink/ink219.xml"/><Relationship Id="rId97" Type="http://schemas.openxmlformats.org/officeDocument/2006/relationships/image" Target="../media/image229.png"/><Relationship Id="rId120" Type="http://schemas.openxmlformats.org/officeDocument/2006/relationships/customXml" Target="../ink/ink241.xml"/><Relationship Id="rId141" Type="http://schemas.openxmlformats.org/officeDocument/2006/relationships/image" Target="../media/image251.png"/><Relationship Id="rId7" Type="http://schemas.openxmlformats.org/officeDocument/2006/relationships/image" Target="../media/image184.png"/><Relationship Id="rId162" Type="http://schemas.openxmlformats.org/officeDocument/2006/relationships/customXml" Target="../ink/ink262.xml"/><Relationship Id="rId183" Type="http://schemas.openxmlformats.org/officeDocument/2006/relationships/image" Target="../media/image272.png"/><Relationship Id="rId218" Type="http://schemas.openxmlformats.org/officeDocument/2006/relationships/customXml" Target="../ink/ink290.xml"/><Relationship Id="rId24" Type="http://schemas.openxmlformats.org/officeDocument/2006/relationships/customXml" Target="../ink/ink193.xml"/><Relationship Id="rId45" Type="http://schemas.openxmlformats.org/officeDocument/2006/relationships/image" Target="../media/image203.png"/><Relationship Id="rId66" Type="http://schemas.openxmlformats.org/officeDocument/2006/relationships/customXml" Target="../ink/ink214.xml"/><Relationship Id="rId87" Type="http://schemas.openxmlformats.org/officeDocument/2006/relationships/image" Target="../media/image224.png"/><Relationship Id="rId110" Type="http://schemas.openxmlformats.org/officeDocument/2006/relationships/customXml" Target="../ink/ink236.xml"/><Relationship Id="rId131" Type="http://schemas.openxmlformats.org/officeDocument/2006/relationships/image" Target="../media/image246.png"/><Relationship Id="rId152" Type="http://schemas.openxmlformats.org/officeDocument/2006/relationships/customXml" Target="../ink/ink257.xml"/><Relationship Id="rId173" Type="http://schemas.openxmlformats.org/officeDocument/2006/relationships/image" Target="../media/image267.png"/><Relationship Id="rId194" Type="http://schemas.openxmlformats.org/officeDocument/2006/relationships/customXml" Target="../ink/ink278.xml"/><Relationship Id="rId208" Type="http://schemas.openxmlformats.org/officeDocument/2006/relationships/customXml" Target="../ink/ink285.xml"/><Relationship Id="rId229" Type="http://schemas.openxmlformats.org/officeDocument/2006/relationships/image" Target="../media/image295.png"/><Relationship Id="rId14" Type="http://schemas.openxmlformats.org/officeDocument/2006/relationships/customXml" Target="../ink/ink188.xml"/><Relationship Id="rId35" Type="http://schemas.openxmlformats.org/officeDocument/2006/relationships/image" Target="../media/image198.png"/><Relationship Id="rId56" Type="http://schemas.openxmlformats.org/officeDocument/2006/relationships/customXml" Target="../ink/ink209.xml"/><Relationship Id="rId77" Type="http://schemas.openxmlformats.org/officeDocument/2006/relationships/image" Target="../media/image219.png"/><Relationship Id="rId100" Type="http://schemas.openxmlformats.org/officeDocument/2006/relationships/customXml" Target="../ink/ink231.xml"/><Relationship Id="rId8" Type="http://schemas.openxmlformats.org/officeDocument/2006/relationships/customXml" Target="../ink/ink185.xml"/><Relationship Id="rId98" Type="http://schemas.openxmlformats.org/officeDocument/2006/relationships/customXml" Target="../ink/ink230.xml"/><Relationship Id="rId121" Type="http://schemas.openxmlformats.org/officeDocument/2006/relationships/image" Target="../media/image241.png"/><Relationship Id="rId142" Type="http://schemas.openxmlformats.org/officeDocument/2006/relationships/customXml" Target="../ink/ink252.xml"/><Relationship Id="rId163" Type="http://schemas.openxmlformats.org/officeDocument/2006/relationships/image" Target="../media/image262.png"/><Relationship Id="rId184" Type="http://schemas.openxmlformats.org/officeDocument/2006/relationships/customXml" Target="../ink/ink273.xml"/><Relationship Id="rId219" Type="http://schemas.openxmlformats.org/officeDocument/2006/relationships/image" Target="../media/image290.png"/><Relationship Id="rId25" Type="http://schemas.openxmlformats.org/officeDocument/2006/relationships/image" Target="../media/image193.png"/><Relationship Id="rId46" Type="http://schemas.openxmlformats.org/officeDocument/2006/relationships/customXml" Target="../ink/ink204.xml"/><Relationship Id="rId67" Type="http://schemas.openxmlformats.org/officeDocument/2006/relationships/image" Target="../media/image214.png"/><Relationship Id="rId116" Type="http://schemas.openxmlformats.org/officeDocument/2006/relationships/customXml" Target="../ink/ink239.xml"/><Relationship Id="rId137" Type="http://schemas.openxmlformats.org/officeDocument/2006/relationships/image" Target="../media/image249.png"/><Relationship Id="rId158" Type="http://schemas.openxmlformats.org/officeDocument/2006/relationships/customXml" Target="../ink/ink260.xml"/><Relationship Id="rId20" Type="http://schemas.openxmlformats.org/officeDocument/2006/relationships/customXml" Target="../ink/ink191.xml"/><Relationship Id="rId41" Type="http://schemas.openxmlformats.org/officeDocument/2006/relationships/image" Target="../media/image201.png"/><Relationship Id="rId62" Type="http://schemas.openxmlformats.org/officeDocument/2006/relationships/customXml" Target="../ink/ink212.xml"/><Relationship Id="rId83" Type="http://schemas.openxmlformats.org/officeDocument/2006/relationships/image" Target="../media/image222.png"/><Relationship Id="rId88" Type="http://schemas.openxmlformats.org/officeDocument/2006/relationships/customXml" Target="../ink/ink225.xml"/><Relationship Id="rId111" Type="http://schemas.openxmlformats.org/officeDocument/2006/relationships/image" Target="../media/image236.png"/><Relationship Id="rId132" Type="http://schemas.openxmlformats.org/officeDocument/2006/relationships/customXml" Target="../ink/ink247.xml"/><Relationship Id="rId153" Type="http://schemas.openxmlformats.org/officeDocument/2006/relationships/image" Target="../media/image257.png"/><Relationship Id="rId174" Type="http://schemas.openxmlformats.org/officeDocument/2006/relationships/customXml" Target="../ink/ink268.xml"/><Relationship Id="rId179" Type="http://schemas.openxmlformats.org/officeDocument/2006/relationships/image" Target="../media/image270.png"/><Relationship Id="rId195" Type="http://schemas.openxmlformats.org/officeDocument/2006/relationships/image" Target="../media/image278.png"/><Relationship Id="rId209" Type="http://schemas.openxmlformats.org/officeDocument/2006/relationships/image" Target="../media/image285.png"/><Relationship Id="rId190" Type="http://schemas.openxmlformats.org/officeDocument/2006/relationships/customXml" Target="../ink/ink276.xml"/><Relationship Id="rId204" Type="http://schemas.openxmlformats.org/officeDocument/2006/relationships/customXml" Target="../ink/ink283.xml"/><Relationship Id="rId220" Type="http://schemas.openxmlformats.org/officeDocument/2006/relationships/customXml" Target="../ink/ink291.xml"/><Relationship Id="rId225" Type="http://schemas.openxmlformats.org/officeDocument/2006/relationships/image" Target="../media/image293.png"/><Relationship Id="rId15" Type="http://schemas.openxmlformats.org/officeDocument/2006/relationships/image" Target="../media/image188.png"/><Relationship Id="rId36" Type="http://schemas.openxmlformats.org/officeDocument/2006/relationships/customXml" Target="../ink/ink199.xml"/><Relationship Id="rId57" Type="http://schemas.openxmlformats.org/officeDocument/2006/relationships/image" Target="../media/image209.png"/><Relationship Id="rId106" Type="http://schemas.openxmlformats.org/officeDocument/2006/relationships/customXml" Target="../ink/ink234.xml"/><Relationship Id="rId127" Type="http://schemas.openxmlformats.org/officeDocument/2006/relationships/image" Target="../media/image244.png"/><Relationship Id="rId10" Type="http://schemas.openxmlformats.org/officeDocument/2006/relationships/customXml" Target="../ink/ink186.xml"/><Relationship Id="rId31" Type="http://schemas.openxmlformats.org/officeDocument/2006/relationships/image" Target="../media/image196.png"/><Relationship Id="rId52" Type="http://schemas.openxmlformats.org/officeDocument/2006/relationships/customXml" Target="../ink/ink207.xml"/><Relationship Id="rId73" Type="http://schemas.openxmlformats.org/officeDocument/2006/relationships/image" Target="../media/image217.png"/><Relationship Id="rId78" Type="http://schemas.openxmlformats.org/officeDocument/2006/relationships/customXml" Target="../ink/ink220.xml"/><Relationship Id="rId94" Type="http://schemas.openxmlformats.org/officeDocument/2006/relationships/customXml" Target="../ink/ink228.xml"/><Relationship Id="rId99" Type="http://schemas.openxmlformats.org/officeDocument/2006/relationships/image" Target="../media/image230.png"/><Relationship Id="rId101" Type="http://schemas.openxmlformats.org/officeDocument/2006/relationships/image" Target="../media/image231.png"/><Relationship Id="rId122" Type="http://schemas.openxmlformats.org/officeDocument/2006/relationships/customXml" Target="../ink/ink242.xml"/><Relationship Id="rId143" Type="http://schemas.openxmlformats.org/officeDocument/2006/relationships/image" Target="../media/image252.png"/><Relationship Id="rId148" Type="http://schemas.openxmlformats.org/officeDocument/2006/relationships/customXml" Target="../ink/ink255.xml"/><Relationship Id="rId164" Type="http://schemas.openxmlformats.org/officeDocument/2006/relationships/customXml" Target="../ink/ink263.xml"/><Relationship Id="rId169" Type="http://schemas.openxmlformats.org/officeDocument/2006/relationships/image" Target="../media/image265.png"/><Relationship Id="rId185" Type="http://schemas.openxmlformats.org/officeDocument/2006/relationships/image" Target="../media/image273.png"/><Relationship Id="rId4" Type="http://schemas.openxmlformats.org/officeDocument/2006/relationships/customXml" Target="../ink/ink183.xml"/><Relationship Id="rId9" Type="http://schemas.openxmlformats.org/officeDocument/2006/relationships/image" Target="../media/image185.png"/><Relationship Id="rId180" Type="http://schemas.openxmlformats.org/officeDocument/2006/relationships/customXml" Target="../ink/ink271.xml"/><Relationship Id="rId210" Type="http://schemas.openxmlformats.org/officeDocument/2006/relationships/customXml" Target="../ink/ink286.xml"/><Relationship Id="rId215" Type="http://schemas.openxmlformats.org/officeDocument/2006/relationships/image" Target="../media/image288.png"/><Relationship Id="rId26" Type="http://schemas.openxmlformats.org/officeDocument/2006/relationships/customXml" Target="../ink/ink194.xml"/><Relationship Id="rId47" Type="http://schemas.openxmlformats.org/officeDocument/2006/relationships/image" Target="../media/image204.png"/><Relationship Id="rId68" Type="http://schemas.openxmlformats.org/officeDocument/2006/relationships/customXml" Target="../ink/ink215.xml"/><Relationship Id="rId89" Type="http://schemas.openxmlformats.org/officeDocument/2006/relationships/image" Target="../media/image225.png"/><Relationship Id="rId112" Type="http://schemas.openxmlformats.org/officeDocument/2006/relationships/customXml" Target="../ink/ink237.xml"/><Relationship Id="rId133" Type="http://schemas.openxmlformats.org/officeDocument/2006/relationships/image" Target="../media/image247.png"/><Relationship Id="rId154" Type="http://schemas.openxmlformats.org/officeDocument/2006/relationships/customXml" Target="../ink/ink258.xml"/><Relationship Id="rId175" Type="http://schemas.openxmlformats.org/officeDocument/2006/relationships/image" Target="../media/image268.png"/><Relationship Id="rId196" Type="http://schemas.openxmlformats.org/officeDocument/2006/relationships/customXml" Target="../ink/ink279.xml"/><Relationship Id="rId200" Type="http://schemas.openxmlformats.org/officeDocument/2006/relationships/customXml" Target="../ink/ink281.xml"/><Relationship Id="rId16" Type="http://schemas.openxmlformats.org/officeDocument/2006/relationships/customXml" Target="../ink/ink189.xml"/><Relationship Id="rId221" Type="http://schemas.openxmlformats.org/officeDocument/2006/relationships/image" Target="../media/image291.png"/><Relationship Id="rId37" Type="http://schemas.openxmlformats.org/officeDocument/2006/relationships/image" Target="../media/image199.png"/><Relationship Id="rId58" Type="http://schemas.openxmlformats.org/officeDocument/2006/relationships/customXml" Target="../ink/ink210.xml"/><Relationship Id="rId79" Type="http://schemas.openxmlformats.org/officeDocument/2006/relationships/image" Target="../media/image220.png"/><Relationship Id="rId102" Type="http://schemas.openxmlformats.org/officeDocument/2006/relationships/customXml" Target="../ink/ink232.xml"/><Relationship Id="rId123" Type="http://schemas.openxmlformats.org/officeDocument/2006/relationships/image" Target="../media/image242.png"/><Relationship Id="rId144" Type="http://schemas.openxmlformats.org/officeDocument/2006/relationships/customXml" Target="../ink/ink253.xml"/><Relationship Id="rId90" Type="http://schemas.openxmlformats.org/officeDocument/2006/relationships/customXml" Target="../ink/ink226.xml"/><Relationship Id="rId165" Type="http://schemas.openxmlformats.org/officeDocument/2006/relationships/image" Target="../media/image263.png"/><Relationship Id="rId186" Type="http://schemas.openxmlformats.org/officeDocument/2006/relationships/customXml" Target="../ink/ink274.xml"/><Relationship Id="rId211" Type="http://schemas.openxmlformats.org/officeDocument/2006/relationships/image" Target="../media/image286.png"/><Relationship Id="rId27" Type="http://schemas.openxmlformats.org/officeDocument/2006/relationships/image" Target="../media/image194.png"/><Relationship Id="rId48" Type="http://schemas.openxmlformats.org/officeDocument/2006/relationships/customXml" Target="../ink/ink205.xml"/><Relationship Id="rId69" Type="http://schemas.openxmlformats.org/officeDocument/2006/relationships/image" Target="../media/image215.png"/><Relationship Id="rId113" Type="http://schemas.openxmlformats.org/officeDocument/2006/relationships/image" Target="../media/image237.png"/><Relationship Id="rId134" Type="http://schemas.openxmlformats.org/officeDocument/2006/relationships/customXml" Target="../ink/ink248.xml"/><Relationship Id="rId80" Type="http://schemas.openxmlformats.org/officeDocument/2006/relationships/customXml" Target="../ink/ink221.xml"/><Relationship Id="rId155" Type="http://schemas.openxmlformats.org/officeDocument/2006/relationships/image" Target="../media/image258.png"/><Relationship Id="rId176" Type="http://schemas.openxmlformats.org/officeDocument/2006/relationships/customXml" Target="../ink/ink269.xml"/><Relationship Id="rId197" Type="http://schemas.openxmlformats.org/officeDocument/2006/relationships/image" Target="../media/image279.png"/><Relationship Id="rId201" Type="http://schemas.openxmlformats.org/officeDocument/2006/relationships/image" Target="../media/image281.png"/><Relationship Id="rId222" Type="http://schemas.openxmlformats.org/officeDocument/2006/relationships/customXml" Target="../ink/ink292.xml"/><Relationship Id="rId17" Type="http://schemas.openxmlformats.org/officeDocument/2006/relationships/image" Target="../media/image189.png"/><Relationship Id="rId38" Type="http://schemas.openxmlformats.org/officeDocument/2006/relationships/customXml" Target="../ink/ink200.xml"/><Relationship Id="rId59" Type="http://schemas.openxmlformats.org/officeDocument/2006/relationships/image" Target="../media/image210.png"/><Relationship Id="rId103" Type="http://schemas.openxmlformats.org/officeDocument/2006/relationships/image" Target="../media/image232.png"/><Relationship Id="rId124" Type="http://schemas.openxmlformats.org/officeDocument/2006/relationships/customXml" Target="../ink/ink243.xml"/><Relationship Id="rId70" Type="http://schemas.openxmlformats.org/officeDocument/2006/relationships/customXml" Target="../ink/ink216.xml"/><Relationship Id="rId91" Type="http://schemas.openxmlformats.org/officeDocument/2006/relationships/image" Target="../media/image226.png"/><Relationship Id="rId145" Type="http://schemas.openxmlformats.org/officeDocument/2006/relationships/image" Target="../media/image253.png"/><Relationship Id="rId166" Type="http://schemas.openxmlformats.org/officeDocument/2006/relationships/customXml" Target="../ink/ink264.xml"/><Relationship Id="rId187" Type="http://schemas.openxmlformats.org/officeDocument/2006/relationships/image" Target="../media/image274.png"/><Relationship Id="rId1" Type="http://schemas.openxmlformats.org/officeDocument/2006/relationships/slideLayout" Target="../slideLayouts/slideLayout7.xml"/><Relationship Id="rId212" Type="http://schemas.openxmlformats.org/officeDocument/2006/relationships/customXml" Target="../ink/ink287.xml"/><Relationship Id="rId28" Type="http://schemas.openxmlformats.org/officeDocument/2006/relationships/customXml" Target="../ink/ink195.xml"/><Relationship Id="rId49" Type="http://schemas.openxmlformats.org/officeDocument/2006/relationships/image" Target="../media/image205.png"/><Relationship Id="rId114" Type="http://schemas.openxmlformats.org/officeDocument/2006/relationships/customXml" Target="../ink/ink238.xml"/><Relationship Id="rId60" Type="http://schemas.openxmlformats.org/officeDocument/2006/relationships/customXml" Target="../ink/ink211.xml"/><Relationship Id="rId81" Type="http://schemas.openxmlformats.org/officeDocument/2006/relationships/image" Target="../media/image221.png"/><Relationship Id="rId135" Type="http://schemas.openxmlformats.org/officeDocument/2006/relationships/image" Target="../media/image248.png"/><Relationship Id="rId156" Type="http://schemas.openxmlformats.org/officeDocument/2006/relationships/customXml" Target="../ink/ink259.xml"/><Relationship Id="rId177" Type="http://schemas.openxmlformats.org/officeDocument/2006/relationships/image" Target="../media/image269.png"/><Relationship Id="rId198" Type="http://schemas.openxmlformats.org/officeDocument/2006/relationships/customXml" Target="../ink/ink280.xml"/><Relationship Id="rId202" Type="http://schemas.openxmlformats.org/officeDocument/2006/relationships/customXml" Target="../ink/ink282.xml"/><Relationship Id="rId223" Type="http://schemas.openxmlformats.org/officeDocument/2006/relationships/image" Target="../media/image292.png"/><Relationship Id="rId18" Type="http://schemas.openxmlformats.org/officeDocument/2006/relationships/customXml" Target="../ink/ink190.xml"/><Relationship Id="rId39" Type="http://schemas.openxmlformats.org/officeDocument/2006/relationships/image" Target="../media/image200.png"/><Relationship Id="rId50" Type="http://schemas.openxmlformats.org/officeDocument/2006/relationships/customXml" Target="../ink/ink206.xml"/><Relationship Id="rId104" Type="http://schemas.openxmlformats.org/officeDocument/2006/relationships/customXml" Target="../ink/ink233.xml"/><Relationship Id="rId125" Type="http://schemas.openxmlformats.org/officeDocument/2006/relationships/image" Target="../media/image243.png"/><Relationship Id="rId146" Type="http://schemas.openxmlformats.org/officeDocument/2006/relationships/customXml" Target="../ink/ink254.xml"/><Relationship Id="rId167" Type="http://schemas.openxmlformats.org/officeDocument/2006/relationships/image" Target="../media/image264.png"/><Relationship Id="rId188" Type="http://schemas.openxmlformats.org/officeDocument/2006/relationships/customXml" Target="../ink/ink275.xml"/><Relationship Id="rId71" Type="http://schemas.openxmlformats.org/officeDocument/2006/relationships/image" Target="../media/image216.png"/><Relationship Id="rId92" Type="http://schemas.openxmlformats.org/officeDocument/2006/relationships/customXml" Target="../ink/ink227.xml"/><Relationship Id="rId213" Type="http://schemas.openxmlformats.org/officeDocument/2006/relationships/image" Target="../media/image287.png"/><Relationship Id="rId2" Type="http://schemas.openxmlformats.org/officeDocument/2006/relationships/customXml" Target="../ink/ink182.xml"/><Relationship Id="rId29" Type="http://schemas.openxmlformats.org/officeDocument/2006/relationships/image" Target="../media/image195.png"/><Relationship Id="rId40" Type="http://schemas.openxmlformats.org/officeDocument/2006/relationships/customXml" Target="../ink/ink201.xml"/><Relationship Id="rId115" Type="http://schemas.openxmlformats.org/officeDocument/2006/relationships/image" Target="../media/image238.png"/><Relationship Id="rId136" Type="http://schemas.openxmlformats.org/officeDocument/2006/relationships/customXml" Target="../ink/ink249.xml"/><Relationship Id="rId157" Type="http://schemas.openxmlformats.org/officeDocument/2006/relationships/image" Target="../media/image259.png"/><Relationship Id="rId178" Type="http://schemas.openxmlformats.org/officeDocument/2006/relationships/customXml" Target="../ink/ink270.xml"/><Relationship Id="rId61" Type="http://schemas.openxmlformats.org/officeDocument/2006/relationships/image" Target="../media/image211.png"/><Relationship Id="rId82" Type="http://schemas.openxmlformats.org/officeDocument/2006/relationships/customXml" Target="../ink/ink222.xml"/><Relationship Id="rId199" Type="http://schemas.openxmlformats.org/officeDocument/2006/relationships/image" Target="../media/image280.png"/><Relationship Id="rId203" Type="http://schemas.openxmlformats.org/officeDocument/2006/relationships/image" Target="../media/image282.png"/><Relationship Id="rId19" Type="http://schemas.openxmlformats.org/officeDocument/2006/relationships/image" Target="../media/image190.png"/><Relationship Id="rId224" Type="http://schemas.openxmlformats.org/officeDocument/2006/relationships/customXml" Target="../ink/ink293.xml"/><Relationship Id="rId30" Type="http://schemas.openxmlformats.org/officeDocument/2006/relationships/customXml" Target="../ink/ink196.xml"/><Relationship Id="rId105" Type="http://schemas.openxmlformats.org/officeDocument/2006/relationships/image" Target="../media/image233.png"/><Relationship Id="rId126" Type="http://schemas.openxmlformats.org/officeDocument/2006/relationships/customXml" Target="../ink/ink244.xml"/><Relationship Id="rId147" Type="http://schemas.openxmlformats.org/officeDocument/2006/relationships/image" Target="../media/image254.png"/><Relationship Id="rId168" Type="http://schemas.openxmlformats.org/officeDocument/2006/relationships/customXml" Target="../ink/ink265.xml"/><Relationship Id="rId51" Type="http://schemas.openxmlformats.org/officeDocument/2006/relationships/image" Target="../media/image206.png"/><Relationship Id="rId72" Type="http://schemas.openxmlformats.org/officeDocument/2006/relationships/customXml" Target="../ink/ink217.xml"/><Relationship Id="rId93" Type="http://schemas.openxmlformats.org/officeDocument/2006/relationships/image" Target="../media/image227.png"/><Relationship Id="rId189" Type="http://schemas.openxmlformats.org/officeDocument/2006/relationships/image" Target="../media/image275.png"/><Relationship Id="rId3" Type="http://schemas.openxmlformats.org/officeDocument/2006/relationships/image" Target="../media/image182.png"/><Relationship Id="rId214" Type="http://schemas.openxmlformats.org/officeDocument/2006/relationships/customXml" Target="../ink/ink288.xml"/></Relationships>
</file>

<file path=ppt/slides/_rels/slide5.xml.rels><?xml version="1.0" encoding="UTF-8" standalone="yes"?>
<Relationships xmlns="http://schemas.openxmlformats.org/package/2006/relationships"><Relationship Id="rId117" Type="http://schemas.openxmlformats.org/officeDocument/2006/relationships/image" Target="../media/image353.png"/><Relationship Id="rId21" Type="http://schemas.openxmlformats.org/officeDocument/2006/relationships/image" Target="../media/image305.png"/><Relationship Id="rId42" Type="http://schemas.openxmlformats.org/officeDocument/2006/relationships/customXml" Target="../ink/ink316.xml"/><Relationship Id="rId63" Type="http://schemas.openxmlformats.org/officeDocument/2006/relationships/image" Target="../media/image326.png"/><Relationship Id="rId84" Type="http://schemas.openxmlformats.org/officeDocument/2006/relationships/customXml" Target="../ink/ink337.xml"/><Relationship Id="rId138" Type="http://schemas.openxmlformats.org/officeDocument/2006/relationships/customXml" Target="../ink/ink364.xml"/><Relationship Id="rId159" Type="http://schemas.openxmlformats.org/officeDocument/2006/relationships/image" Target="../media/image374.png"/><Relationship Id="rId170" Type="http://schemas.openxmlformats.org/officeDocument/2006/relationships/customXml" Target="../ink/ink380.xml"/><Relationship Id="rId107" Type="http://schemas.openxmlformats.org/officeDocument/2006/relationships/image" Target="../media/image348.png"/><Relationship Id="rId11" Type="http://schemas.openxmlformats.org/officeDocument/2006/relationships/image" Target="../media/image300.png"/><Relationship Id="rId32" Type="http://schemas.openxmlformats.org/officeDocument/2006/relationships/customXml" Target="../ink/ink311.xml"/><Relationship Id="rId53" Type="http://schemas.openxmlformats.org/officeDocument/2006/relationships/image" Target="../media/image321.png"/><Relationship Id="rId74" Type="http://schemas.openxmlformats.org/officeDocument/2006/relationships/customXml" Target="../ink/ink332.xml"/><Relationship Id="rId128" Type="http://schemas.openxmlformats.org/officeDocument/2006/relationships/customXml" Target="../ink/ink359.xml"/><Relationship Id="rId149" Type="http://schemas.openxmlformats.org/officeDocument/2006/relationships/image" Target="../media/image369.png"/><Relationship Id="rId5" Type="http://schemas.openxmlformats.org/officeDocument/2006/relationships/image" Target="../media/image297.png"/><Relationship Id="rId95" Type="http://schemas.openxmlformats.org/officeDocument/2006/relationships/image" Target="../media/image342.png"/><Relationship Id="rId160" Type="http://schemas.openxmlformats.org/officeDocument/2006/relationships/customXml" Target="../ink/ink375.xml"/><Relationship Id="rId181" Type="http://schemas.openxmlformats.org/officeDocument/2006/relationships/image" Target="../media/image385.png"/><Relationship Id="rId22" Type="http://schemas.openxmlformats.org/officeDocument/2006/relationships/customXml" Target="../ink/ink306.xml"/><Relationship Id="rId43" Type="http://schemas.openxmlformats.org/officeDocument/2006/relationships/image" Target="../media/image316.png"/><Relationship Id="rId64" Type="http://schemas.openxmlformats.org/officeDocument/2006/relationships/customXml" Target="../ink/ink327.xml"/><Relationship Id="rId118" Type="http://schemas.openxmlformats.org/officeDocument/2006/relationships/customXml" Target="../ink/ink354.xml"/><Relationship Id="rId139" Type="http://schemas.openxmlformats.org/officeDocument/2006/relationships/image" Target="../media/image364.png"/><Relationship Id="rId85" Type="http://schemas.openxmlformats.org/officeDocument/2006/relationships/image" Target="../media/image337.png"/><Relationship Id="rId150" Type="http://schemas.openxmlformats.org/officeDocument/2006/relationships/customXml" Target="../ink/ink370.xml"/><Relationship Id="rId171" Type="http://schemas.openxmlformats.org/officeDocument/2006/relationships/image" Target="../media/image380.png"/><Relationship Id="rId12" Type="http://schemas.openxmlformats.org/officeDocument/2006/relationships/customXml" Target="../ink/ink301.xml"/><Relationship Id="rId33" Type="http://schemas.openxmlformats.org/officeDocument/2006/relationships/image" Target="../media/image311.png"/><Relationship Id="rId108" Type="http://schemas.openxmlformats.org/officeDocument/2006/relationships/customXml" Target="../ink/ink349.xml"/><Relationship Id="rId129" Type="http://schemas.openxmlformats.org/officeDocument/2006/relationships/image" Target="../media/image359.png"/><Relationship Id="rId54" Type="http://schemas.openxmlformats.org/officeDocument/2006/relationships/customXml" Target="../ink/ink322.xml"/><Relationship Id="rId75" Type="http://schemas.openxmlformats.org/officeDocument/2006/relationships/image" Target="../media/image332.png"/><Relationship Id="rId96" Type="http://schemas.openxmlformats.org/officeDocument/2006/relationships/customXml" Target="../ink/ink343.xml"/><Relationship Id="rId140" Type="http://schemas.openxmlformats.org/officeDocument/2006/relationships/customXml" Target="../ink/ink365.xml"/><Relationship Id="rId161" Type="http://schemas.openxmlformats.org/officeDocument/2006/relationships/image" Target="../media/image375.png"/><Relationship Id="rId182" Type="http://schemas.openxmlformats.org/officeDocument/2006/relationships/customXml" Target="../ink/ink386.xml"/><Relationship Id="rId6" Type="http://schemas.openxmlformats.org/officeDocument/2006/relationships/customXml" Target="../ink/ink298.xml"/><Relationship Id="rId23" Type="http://schemas.openxmlformats.org/officeDocument/2006/relationships/image" Target="../media/image306.png"/><Relationship Id="rId119" Type="http://schemas.openxmlformats.org/officeDocument/2006/relationships/image" Target="../media/image354.png"/><Relationship Id="rId44" Type="http://schemas.openxmlformats.org/officeDocument/2006/relationships/customXml" Target="../ink/ink317.xml"/><Relationship Id="rId65" Type="http://schemas.openxmlformats.org/officeDocument/2006/relationships/image" Target="../media/image327.png"/><Relationship Id="rId86" Type="http://schemas.openxmlformats.org/officeDocument/2006/relationships/customXml" Target="../ink/ink338.xml"/><Relationship Id="rId130" Type="http://schemas.openxmlformats.org/officeDocument/2006/relationships/customXml" Target="../ink/ink360.xml"/><Relationship Id="rId151" Type="http://schemas.openxmlformats.org/officeDocument/2006/relationships/image" Target="../media/image370.png"/><Relationship Id="rId172" Type="http://schemas.openxmlformats.org/officeDocument/2006/relationships/customXml" Target="../ink/ink381.xml"/><Relationship Id="rId13" Type="http://schemas.openxmlformats.org/officeDocument/2006/relationships/image" Target="../media/image301.png"/><Relationship Id="rId18" Type="http://schemas.openxmlformats.org/officeDocument/2006/relationships/customXml" Target="../ink/ink304.xml"/><Relationship Id="rId39" Type="http://schemas.openxmlformats.org/officeDocument/2006/relationships/image" Target="../media/image314.png"/><Relationship Id="rId109" Type="http://schemas.openxmlformats.org/officeDocument/2006/relationships/image" Target="../media/image349.png"/><Relationship Id="rId34" Type="http://schemas.openxmlformats.org/officeDocument/2006/relationships/customXml" Target="../ink/ink312.xml"/><Relationship Id="rId50" Type="http://schemas.openxmlformats.org/officeDocument/2006/relationships/customXml" Target="../ink/ink320.xml"/><Relationship Id="rId55" Type="http://schemas.openxmlformats.org/officeDocument/2006/relationships/image" Target="../media/image322.png"/><Relationship Id="rId76" Type="http://schemas.openxmlformats.org/officeDocument/2006/relationships/customXml" Target="../ink/ink333.xml"/><Relationship Id="rId97" Type="http://schemas.openxmlformats.org/officeDocument/2006/relationships/image" Target="../media/image343.png"/><Relationship Id="rId104" Type="http://schemas.openxmlformats.org/officeDocument/2006/relationships/customXml" Target="../ink/ink347.xml"/><Relationship Id="rId120" Type="http://schemas.openxmlformats.org/officeDocument/2006/relationships/customXml" Target="../ink/ink355.xml"/><Relationship Id="rId125" Type="http://schemas.openxmlformats.org/officeDocument/2006/relationships/image" Target="../media/image357.png"/><Relationship Id="rId141" Type="http://schemas.openxmlformats.org/officeDocument/2006/relationships/image" Target="../media/image365.png"/><Relationship Id="rId146" Type="http://schemas.openxmlformats.org/officeDocument/2006/relationships/customXml" Target="../ink/ink368.xml"/><Relationship Id="rId167" Type="http://schemas.openxmlformats.org/officeDocument/2006/relationships/image" Target="../media/image378.png"/><Relationship Id="rId188" Type="http://schemas.openxmlformats.org/officeDocument/2006/relationships/customXml" Target="../ink/ink389.xml"/><Relationship Id="rId7" Type="http://schemas.openxmlformats.org/officeDocument/2006/relationships/image" Target="../media/image298.png"/><Relationship Id="rId71" Type="http://schemas.openxmlformats.org/officeDocument/2006/relationships/image" Target="../media/image330.png"/><Relationship Id="rId92" Type="http://schemas.openxmlformats.org/officeDocument/2006/relationships/customXml" Target="../ink/ink341.xml"/><Relationship Id="rId162" Type="http://schemas.openxmlformats.org/officeDocument/2006/relationships/customXml" Target="../ink/ink376.xml"/><Relationship Id="rId183" Type="http://schemas.openxmlformats.org/officeDocument/2006/relationships/image" Target="../media/image386.png"/><Relationship Id="rId2" Type="http://schemas.openxmlformats.org/officeDocument/2006/relationships/customXml" Target="../ink/ink296.xml"/><Relationship Id="rId29" Type="http://schemas.openxmlformats.org/officeDocument/2006/relationships/image" Target="../media/image309.png"/><Relationship Id="rId24" Type="http://schemas.openxmlformats.org/officeDocument/2006/relationships/customXml" Target="../ink/ink307.xml"/><Relationship Id="rId40" Type="http://schemas.openxmlformats.org/officeDocument/2006/relationships/customXml" Target="../ink/ink315.xml"/><Relationship Id="rId45" Type="http://schemas.openxmlformats.org/officeDocument/2006/relationships/image" Target="../media/image317.png"/><Relationship Id="rId66" Type="http://schemas.openxmlformats.org/officeDocument/2006/relationships/customXml" Target="../ink/ink328.xml"/><Relationship Id="rId87" Type="http://schemas.openxmlformats.org/officeDocument/2006/relationships/image" Target="../media/image338.png"/><Relationship Id="rId110" Type="http://schemas.openxmlformats.org/officeDocument/2006/relationships/customXml" Target="../ink/ink350.xml"/><Relationship Id="rId115" Type="http://schemas.openxmlformats.org/officeDocument/2006/relationships/image" Target="../media/image352.png"/><Relationship Id="rId131" Type="http://schemas.openxmlformats.org/officeDocument/2006/relationships/image" Target="../media/image360.png"/><Relationship Id="rId136" Type="http://schemas.openxmlformats.org/officeDocument/2006/relationships/customXml" Target="../ink/ink363.xml"/><Relationship Id="rId157" Type="http://schemas.openxmlformats.org/officeDocument/2006/relationships/image" Target="../media/image373.png"/><Relationship Id="rId178" Type="http://schemas.openxmlformats.org/officeDocument/2006/relationships/customXml" Target="../ink/ink384.xml"/><Relationship Id="rId61" Type="http://schemas.openxmlformats.org/officeDocument/2006/relationships/image" Target="../media/image325.png"/><Relationship Id="rId82" Type="http://schemas.openxmlformats.org/officeDocument/2006/relationships/customXml" Target="../ink/ink336.xml"/><Relationship Id="rId152" Type="http://schemas.openxmlformats.org/officeDocument/2006/relationships/customXml" Target="../ink/ink371.xml"/><Relationship Id="rId173" Type="http://schemas.openxmlformats.org/officeDocument/2006/relationships/image" Target="../media/image381.png"/><Relationship Id="rId19" Type="http://schemas.openxmlformats.org/officeDocument/2006/relationships/image" Target="../media/image304.png"/><Relationship Id="rId14" Type="http://schemas.openxmlformats.org/officeDocument/2006/relationships/customXml" Target="../ink/ink302.xml"/><Relationship Id="rId30" Type="http://schemas.openxmlformats.org/officeDocument/2006/relationships/customXml" Target="../ink/ink310.xml"/><Relationship Id="rId35" Type="http://schemas.openxmlformats.org/officeDocument/2006/relationships/image" Target="../media/image312.png"/><Relationship Id="rId56" Type="http://schemas.openxmlformats.org/officeDocument/2006/relationships/customXml" Target="../ink/ink323.xml"/><Relationship Id="rId77" Type="http://schemas.openxmlformats.org/officeDocument/2006/relationships/image" Target="../media/image333.png"/><Relationship Id="rId100" Type="http://schemas.openxmlformats.org/officeDocument/2006/relationships/customXml" Target="../ink/ink345.xml"/><Relationship Id="rId105" Type="http://schemas.openxmlformats.org/officeDocument/2006/relationships/image" Target="../media/image347.png"/><Relationship Id="rId126" Type="http://schemas.openxmlformats.org/officeDocument/2006/relationships/customXml" Target="../ink/ink358.xml"/><Relationship Id="rId147" Type="http://schemas.openxmlformats.org/officeDocument/2006/relationships/image" Target="../media/image368.png"/><Relationship Id="rId168" Type="http://schemas.openxmlformats.org/officeDocument/2006/relationships/customXml" Target="../ink/ink379.xml"/><Relationship Id="rId8" Type="http://schemas.openxmlformats.org/officeDocument/2006/relationships/customXml" Target="../ink/ink299.xml"/><Relationship Id="rId51" Type="http://schemas.openxmlformats.org/officeDocument/2006/relationships/image" Target="../media/image320.png"/><Relationship Id="rId72" Type="http://schemas.openxmlformats.org/officeDocument/2006/relationships/customXml" Target="../ink/ink331.xml"/><Relationship Id="rId93" Type="http://schemas.openxmlformats.org/officeDocument/2006/relationships/image" Target="../media/image341.png"/><Relationship Id="rId98" Type="http://schemas.openxmlformats.org/officeDocument/2006/relationships/customXml" Target="../ink/ink344.xml"/><Relationship Id="rId121" Type="http://schemas.openxmlformats.org/officeDocument/2006/relationships/image" Target="../media/image355.png"/><Relationship Id="rId142" Type="http://schemas.openxmlformats.org/officeDocument/2006/relationships/customXml" Target="../ink/ink366.xml"/><Relationship Id="rId163" Type="http://schemas.openxmlformats.org/officeDocument/2006/relationships/image" Target="../media/image376.png"/><Relationship Id="rId184" Type="http://schemas.openxmlformats.org/officeDocument/2006/relationships/customXml" Target="../ink/ink387.xml"/><Relationship Id="rId189" Type="http://schemas.openxmlformats.org/officeDocument/2006/relationships/image" Target="../media/image389.png"/><Relationship Id="rId3" Type="http://schemas.openxmlformats.org/officeDocument/2006/relationships/image" Target="../media/image296.png"/><Relationship Id="rId25" Type="http://schemas.openxmlformats.org/officeDocument/2006/relationships/image" Target="../media/image307.png"/><Relationship Id="rId46" Type="http://schemas.openxmlformats.org/officeDocument/2006/relationships/customXml" Target="../ink/ink318.xml"/><Relationship Id="rId67" Type="http://schemas.openxmlformats.org/officeDocument/2006/relationships/image" Target="../media/image328.png"/><Relationship Id="rId116" Type="http://schemas.openxmlformats.org/officeDocument/2006/relationships/customXml" Target="../ink/ink353.xml"/><Relationship Id="rId137" Type="http://schemas.openxmlformats.org/officeDocument/2006/relationships/image" Target="../media/image363.png"/><Relationship Id="rId158" Type="http://schemas.openxmlformats.org/officeDocument/2006/relationships/customXml" Target="../ink/ink374.xml"/><Relationship Id="rId20" Type="http://schemas.openxmlformats.org/officeDocument/2006/relationships/customXml" Target="../ink/ink305.xml"/><Relationship Id="rId41" Type="http://schemas.openxmlformats.org/officeDocument/2006/relationships/image" Target="../media/image315.png"/><Relationship Id="rId62" Type="http://schemas.openxmlformats.org/officeDocument/2006/relationships/customXml" Target="../ink/ink326.xml"/><Relationship Id="rId83" Type="http://schemas.openxmlformats.org/officeDocument/2006/relationships/image" Target="../media/image336.png"/><Relationship Id="rId88" Type="http://schemas.openxmlformats.org/officeDocument/2006/relationships/customXml" Target="../ink/ink339.xml"/><Relationship Id="rId111" Type="http://schemas.openxmlformats.org/officeDocument/2006/relationships/image" Target="../media/image350.png"/><Relationship Id="rId132" Type="http://schemas.openxmlformats.org/officeDocument/2006/relationships/customXml" Target="../ink/ink361.xml"/><Relationship Id="rId153" Type="http://schemas.openxmlformats.org/officeDocument/2006/relationships/image" Target="../media/image371.png"/><Relationship Id="rId174" Type="http://schemas.openxmlformats.org/officeDocument/2006/relationships/customXml" Target="../ink/ink382.xml"/><Relationship Id="rId179" Type="http://schemas.openxmlformats.org/officeDocument/2006/relationships/image" Target="../media/image384.png"/><Relationship Id="rId15" Type="http://schemas.openxmlformats.org/officeDocument/2006/relationships/image" Target="../media/image302.png"/><Relationship Id="rId36" Type="http://schemas.openxmlformats.org/officeDocument/2006/relationships/customXml" Target="../ink/ink313.xml"/><Relationship Id="rId57" Type="http://schemas.openxmlformats.org/officeDocument/2006/relationships/image" Target="../media/image323.png"/><Relationship Id="rId106" Type="http://schemas.openxmlformats.org/officeDocument/2006/relationships/customXml" Target="../ink/ink348.xml"/><Relationship Id="rId127" Type="http://schemas.openxmlformats.org/officeDocument/2006/relationships/image" Target="../media/image358.png"/><Relationship Id="rId10" Type="http://schemas.openxmlformats.org/officeDocument/2006/relationships/customXml" Target="../ink/ink300.xml"/><Relationship Id="rId31" Type="http://schemas.openxmlformats.org/officeDocument/2006/relationships/image" Target="../media/image310.png"/><Relationship Id="rId52" Type="http://schemas.openxmlformats.org/officeDocument/2006/relationships/customXml" Target="../ink/ink321.xml"/><Relationship Id="rId73" Type="http://schemas.openxmlformats.org/officeDocument/2006/relationships/image" Target="../media/image331.png"/><Relationship Id="rId78" Type="http://schemas.openxmlformats.org/officeDocument/2006/relationships/customXml" Target="../ink/ink334.xml"/><Relationship Id="rId94" Type="http://schemas.openxmlformats.org/officeDocument/2006/relationships/customXml" Target="../ink/ink342.xml"/><Relationship Id="rId99" Type="http://schemas.openxmlformats.org/officeDocument/2006/relationships/image" Target="../media/image344.png"/><Relationship Id="rId101" Type="http://schemas.openxmlformats.org/officeDocument/2006/relationships/image" Target="../media/image345.png"/><Relationship Id="rId122" Type="http://schemas.openxmlformats.org/officeDocument/2006/relationships/customXml" Target="../ink/ink356.xml"/><Relationship Id="rId143" Type="http://schemas.openxmlformats.org/officeDocument/2006/relationships/image" Target="../media/image366.png"/><Relationship Id="rId148" Type="http://schemas.openxmlformats.org/officeDocument/2006/relationships/customXml" Target="../ink/ink369.xml"/><Relationship Id="rId164" Type="http://schemas.openxmlformats.org/officeDocument/2006/relationships/customXml" Target="../ink/ink377.xml"/><Relationship Id="rId169" Type="http://schemas.openxmlformats.org/officeDocument/2006/relationships/image" Target="../media/image379.png"/><Relationship Id="rId185" Type="http://schemas.openxmlformats.org/officeDocument/2006/relationships/image" Target="../media/image387.png"/><Relationship Id="rId4" Type="http://schemas.openxmlformats.org/officeDocument/2006/relationships/customXml" Target="../ink/ink297.xml"/><Relationship Id="rId9" Type="http://schemas.openxmlformats.org/officeDocument/2006/relationships/image" Target="../media/image299.png"/><Relationship Id="rId180" Type="http://schemas.openxmlformats.org/officeDocument/2006/relationships/customXml" Target="../ink/ink385.xml"/><Relationship Id="rId26" Type="http://schemas.openxmlformats.org/officeDocument/2006/relationships/customXml" Target="../ink/ink308.xml"/><Relationship Id="rId47" Type="http://schemas.openxmlformats.org/officeDocument/2006/relationships/image" Target="../media/image318.png"/><Relationship Id="rId68" Type="http://schemas.openxmlformats.org/officeDocument/2006/relationships/customXml" Target="../ink/ink329.xml"/><Relationship Id="rId89" Type="http://schemas.openxmlformats.org/officeDocument/2006/relationships/image" Target="../media/image339.png"/><Relationship Id="rId112" Type="http://schemas.openxmlformats.org/officeDocument/2006/relationships/customXml" Target="../ink/ink351.xml"/><Relationship Id="rId133" Type="http://schemas.openxmlformats.org/officeDocument/2006/relationships/image" Target="../media/image361.png"/><Relationship Id="rId154" Type="http://schemas.openxmlformats.org/officeDocument/2006/relationships/customXml" Target="../ink/ink372.xml"/><Relationship Id="rId175" Type="http://schemas.openxmlformats.org/officeDocument/2006/relationships/image" Target="../media/image382.png"/><Relationship Id="rId16" Type="http://schemas.openxmlformats.org/officeDocument/2006/relationships/customXml" Target="../ink/ink303.xml"/><Relationship Id="rId37" Type="http://schemas.openxmlformats.org/officeDocument/2006/relationships/image" Target="../media/image313.png"/><Relationship Id="rId58" Type="http://schemas.openxmlformats.org/officeDocument/2006/relationships/customXml" Target="../ink/ink324.xml"/><Relationship Id="rId79" Type="http://schemas.openxmlformats.org/officeDocument/2006/relationships/image" Target="../media/image334.png"/><Relationship Id="rId102" Type="http://schemas.openxmlformats.org/officeDocument/2006/relationships/customXml" Target="../ink/ink346.xml"/><Relationship Id="rId123" Type="http://schemas.openxmlformats.org/officeDocument/2006/relationships/image" Target="../media/image356.png"/><Relationship Id="rId144" Type="http://schemas.openxmlformats.org/officeDocument/2006/relationships/customXml" Target="../ink/ink367.xml"/><Relationship Id="rId90" Type="http://schemas.openxmlformats.org/officeDocument/2006/relationships/customXml" Target="../ink/ink340.xml"/><Relationship Id="rId165" Type="http://schemas.openxmlformats.org/officeDocument/2006/relationships/image" Target="../media/image377.png"/><Relationship Id="rId186" Type="http://schemas.openxmlformats.org/officeDocument/2006/relationships/customXml" Target="../ink/ink388.xml"/><Relationship Id="rId27" Type="http://schemas.openxmlformats.org/officeDocument/2006/relationships/image" Target="../media/image308.png"/><Relationship Id="rId48" Type="http://schemas.openxmlformats.org/officeDocument/2006/relationships/customXml" Target="../ink/ink319.xml"/><Relationship Id="rId69" Type="http://schemas.openxmlformats.org/officeDocument/2006/relationships/image" Target="../media/image329.png"/><Relationship Id="rId113" Type="http://schemas.openxmlformats.org/officeDocument/2006/relationships/image" Target="../media/image351.png"/><Relationship Id="rId134" Type="http://schemas.openxmlformats.org/officeDocument/2006/relationships/customXml" Target="../ink/ink362.xml"/><Relationship Id="rId80" Type="http://schemas.openxmlformats.org/officeDocument/2006/relationships/customXml" Target="../ink/ink335.xml"/><Relationship Id="rId155" Type="http://schemas.openxmlformats.org/officeDocument/2006/relationships/image" Target="../media/image372.png"/><Relationship Id="rId176" Type="http://schemas.openxmlformats.org/officeDocument/2006/relationships/customXml" Target="../ink/ink383.xml"/><Relationship Id="rId17" Type="http://schemas.openxmlformats.org/officeDocument/2006/relationships/image" Target="../media/image303.png"/><Relationship Id="rId38" Type="http://schemas.openxmlformats.org/officeDocument/2006/relationships/customXml" Target="../ink/ink314.xml"/><Relationship Id="rId59" Type="http://schemas.openxmlformats.org/officeDocument/2006/relationships/image" Target="../media/image324.png"/><Relationship Id="rId103" Type="http://schemas.openxmlformats.org/officeDocument/2006/relationships/image" Target="../media/image346.png"/><Relationship Id="rId124" Type="http://schemas.openxmlformats.org/officeDocument/2006/relationships/customXml" Target="../ink/ink357.xml"/><Relationship Id="rId70" Type="http://schemas.openxmlformats.org/officeDocument/2006/relationships/customXml" Target="../ink/ink330.xml"/><Relationship Id="rId91" Type="http://schemas.openxmlformats.org/officeDocument/2006/relationships/image" Target="../media/image340.png"/><Relationship Id="rId145" Type="http://schemas.openxmlformats.org/officeDocument/2006/relationships/image" Target="../media/image367.png"/><Relationship Id="rId166" Type="http://schemas.openxmlformats.org/officeDocument/2006/relationships/customXml" Target="../ink/ink378.xml"/><Relationship Id="rId187" Type="http://schemas.openxmlformats.org/officeDocument/2006/relationships/image" Target="../media/image388.png"/><Relationship Id="rId1" Type="http://schemas.openxmlformats.org/officeDocument/2006/relationships/slideLayout" Target="../slideLayouts/slideLayout7.xml"/><Relationship Id="rId28" Type="http://schemas.openxmlformats.org/officeDocument/2006/relationships/customXml" Target="../ink/ink309.xml"/><Relationship Id="rId49" Type="http://schemas.openxmlformats.org/officeDocument/2006/relationships/image" Target="../media/image319.png"/><Relationship Id="rId114" Type="http://schemas.openxmlformats.org/officeDocument/2006/relationships/customXml" Target="../ink/ink352.xml"/><Relationship Id="rId60" Type="http://schemas.openxmlformats.org/officeDocument/2006/relationships/customXml" Target="../ink/ink325.xml"/><Relationship Id="rId81" Type="http://schemas.openxmlformats.org/officeDocument/2006/relationships/image" Target="../media/image335.png"/><Relationship Id="rId135" Type="http://schemas.openxmlformats.org/officeDocument/2006/relationships/image" Target="../media/image362.png"/><Relationship Id="rId156" Type="http://schemas.openxmlformats.org/officeDocument/2006/relationships/customXml" Target="../ink/ink373.xml"/><Relationship Id="rId177" Type="http://schemas.openxmlformats.org/officeDocument/2006/relationships/image" Target="../media/image383.png"/></Relationships>
</file>

<file path=ppt/slides/_rels/slide6.xml.rels><?xml version="1.0" encoding="UTF-8" standalone="yes"?>
<Relationships xmlns="http://schemas.openxmlformats.org/package/2006/relationships"><Relationship Id="rId117" Type="http://schemas.openxmlformats.org/officeDocument/2006/relationships/image" Target="../media/image447.png"/><Relationship Id="rId21" Type="http://schemas.openxmlformats.org/officeDocument/2006/relationships/image" Target="../media/image399.png"/><Relationship Id="rId63" Type="http://schemas.openxmlformats.org/officeDocument/2006/relationships/image" Target="../media/image420.png"/><Relationship Id="rId159" Type="http://schemas.openxmlformats.org/officeDocument/2006/relationships/image" Target="../media/image468.png"/><Relationship Id="rId170" Type="http://schemas.openxmlformats.org/officeDocument/2006/relationships/customXml" Target="../ink/ink474.xml"/><Relationship Id="rId191" Type="http://schemas.openxmlformats.org/officeDocument/2006/relationships/image" Target="../media/image484.png"/><Relationship Id="rId205" Type="http://schemas.openxmlformats.org/officeDocument/2006/relationships/image" Target="../media/image491.png"/><Relationship Id="rId226" Type="http://schemas.openxmlformats.org/officeDocument/2006/relationships/customXml" Target="../ink/ink502.xml"/><Relationship Id="rId247" Type="http://schemas.openxmlformats.org/officeDocument/2006/relationships/image" Target="../media/image512.png"/><Relationship Id="rId107" Type="http://schemas.openxmlformats.org/officeDocument/2006/relationships/image" Target="../media/image442.png"/><Relationship Id="rId11" Type="http://schemas.openxmlformats.org/officeDocument/2006/relationships/image" Target="../media/image394.png"/><Relationship Id="rId32" Type="http://schemas.openxmlformats.org/officeDocument/2006/relationships/customXml" Target="../ink/ink405.xml"/><Relationship Id="rId53" Type="http://schemas.openxmlformats.org/officeDocument/2006/relationships/image" Target="../media/image415.png"/><Relationship Id="rId74" Type="http://schemas.openxmlformats.org/officeDocument/2006/relationships/customXml" Target="../ink/ink426.xml"/><Relationship Id="rId128" Type="http://schemas.openxmlformats.org/officeDocument/2006/relationships/customXml" Target="../ink/ink453.xml"/><Relationship Id="rId149" Type="http://schemas.openxmlformats.org/officeDocument/2006/relationships/image" Target="../media/image463.png"/><Relationship Id="rId5" Type="http://schemas.openxmlformats.org/officeDocument/2006/relationships/image" Target="../media/image391.png"/><Relationship Id="rId95" Type="http://schemas.openxmlformats.org/officeDocument/2006/relationships/image" Target="../media/image436.png"/><Relationship Id="rId160" Type="http://schemas.openxmlformats.org/officeDocument/2006/relationships/customXml" Target="../ink/ink469.xml"/><Relationship Id="rId181" Type="http://schemas.openxmlformats.org/officeDocument/2006/relationships/image" Target="../media/image479.png"/><Relationship Id="rId216" Type="http://schemas.openxmlformats.org/officeDocument/2006/relationships/customXml" Target="../ink/ink497.xml"/><Relationship Id="rId237" Type="http://schemas.openxmlformats.org/officeDocument/2006/relationships/image" Target="../media/image507.png"/><Relationship Id="rId258" Type="http://schemas.openxmlformats.org/officeDocument/2006/relationships/customXml" Target="../ink/ink518.xml"/><Relationship Id="rId22" Type="http://schemas.openxmlformats.org/officeDocument/2006/relationships/customXml" Target="../ink/ink400.xml"/><Relationship Id="rId43" Type="http://schemas.openxmlformats.org/officeDocument/2006/relationships/image" Target="../media/image410.png"/><Relationship Id="rId64" Type="http://schemas.openxmlformats.org/officeDocument/2006/relationships/customXml" Target="../ink/ink421.xml"/><Relationship Id="rId118" Type="http://schemas.openxmlformats.org/officeDocument/2006/relationships/customXml" Target="../ink/ink448.xml"/><Relationship Id="rId139" Type="http://schemas.openxmlformats.org/officeDocument/2006/relationships/image" Target="../media/image458.png"/><Relationship Id="rId85" Type="http://schemas.openxmlformats.org/officeDocument/2006/relationships/image" Target="../media/image431.png"/><Relationship Id="rId150" Type="http://schemas.openxmlformats.org/officeDocument/2006/relationships/customXml" Target="../ink/ink464.xml"/><Relationship Id="rId171" Type="http://schemas.openxmlformats.org/officeDocument/2006/relationships/image" Target="../media/image474.png"/><Relationship Id="rId192" Type="http://schemas.openxmlformats.org/officeDocument/2006/relationships/customXml" Target="../ink/ink485.xml"/><Relationship Id="rId206" Type="http://schemas.openxmlformats.org/officeDocument/2006/relationships/customXml" Target="../ink/ink492.xml"/><Relationship Id="rId227" Type="http://schemas.openxmlformats.org/officeDocument/2006/relationships/image" Target="../media/image502.png"/><Relationship Id="rId248" Type="http://schemas.openxmlformats.org/officeDocument/2006/relationships/customXml" Target="../ink/ink513.xml"/><Relationship Id="rId12" Type="http://schemas.openxmlformats.org/officeDocument/2006/relationships/customXml" Target="../ink/ink395.xml"/><Relationship Id="rId33" Type="http://schemas.openxmlformats.org/officeDocument/2006/relationships/image" Target="../media/image405.png"/><Relationship Id="rId108" Type="http://schemas.openxmlformats.org/officeDocument/2006/relationships/customXml" Target="../ink/ink443.xml"/><Relationship Id="rId129" Type="http://schemas.openxmlformats.org/officeDocument/2006/relationships/image" Target="../media/image453.png"/><Relationship Id="rId54" Type="http://schemas.openxmlformats.org/officeDocument/2006/relationships/customXml" Target="../ink/ink416.xml"/><Relationship Id="rId75" Type="http://schemas.openxmlformats.org/officeDocument/2006/relationships/image" Target="../media/image426.png"/><Relationship Id="rId96" Type="http://schemas.openxmlformats.org/officeDocument/2006/relationships/customXml" Target="../ink/ink437.xml"/><Relationship Id="rId140" Type="http://schemas.openxmlformats.org/officeDocument/2006/relationships/customXml" Target="../ink/ink459.xml"/><Relationship Id="rId161" Type="http://schemas.openxmlformats.org/officeDocument/2006/relationships/image" Target="../media/image469.png"/><Relationship Id="rId182" Type="http://schemas.openxmlformats.org/officeDocument/2006/relationships/customXml" Target="../ink/ink480.xml"/><Relationship Id="rId217" Type="http://schemas.openxmlformats.org/officeDocument/2006/relationships/image" Target="../media/image497.png"/><Relationship Id="rId6" Type="http://schemas.openxmlformats.org/officeDocument/2006/relationships/customXml" Target="../ink/ink392.xml"/><Relationship Id="rId238" Type="http://schemas.openxmlformats.org/officeDocument/2006/relationships/customXml" Target="../ink/ink508.xml"/><Relationship Id="rId259" Type="http://schemas.openxmlformats.org/officeDocument/2006/relationships/image" Target="../media/image518.png"/><Relationship Id="rId23" Type="http://schemas.openxmlformats.org/officeDocument/2006/relationships/image" Target="../media/image400.png"/><Relationship Id="rId119" Type="http://schemas.openxmlformats.org/officeDocument/2006/relationships/image" Target="../media/image448.png"/><Relationship Id="rId44" Type="http://schemas.openxmlformats.org/officeDocument/2006/relationships/customXml" Target="../ink/ink411.xml"/><Relationship Id="rId65" Type="http://schemas.openxmlformats.org/officeDocument/2006/relationships/image" Target="../media/image421.png"/><Relationship Id="rId86" Type="http://schemas.openxmlformats.org/officeDocument/2006/relationships/customXml" Target="../ink/ink432.xml"/><Relationship Id="rId130" Type="http://schemas.openxmlformats.org/officeDocument/2006/relationships/customXml" Target="../ink/ink454.xml"/><Relationship Id="rId151" Type="http://schemas.openxmlformats.org/officeDocument/2006/relationships/image" Target="../media/image464.png"/><Relationship Id="rId172" Type="http://schemas.openxmlformats.org/officeDocument/2006/relationships/customXml" Target="../ink/ink475.xml"/><Relationship Id="rId193" Type="http://schemas.openxmlformats.org/officeDocument/2006/relationships/image" Target="../media/image485.png"/><Relationship Id="rId207" Type="http://schemas.openxmlformats.org/officeDocument/2006/relationships/image" Target="../media/image492.png"/><Relationship Id="rId228" Type="http://schemas.openxmlformats.org/officeDocument/2006/relationships/customXml" Target="../ink/ink503.xml"/><Relationship Id="rId249" Type="http://schemas.openxmlformats.org/officeDocument/2006/relationships/image" Target="../media/image513.png"/><Relationship Id="rId13" Type="http://schemas.openxmlformats.org/officeDocument/2006/relationships/image" Target="../media/image395.png"/><Relationship Id="rId109" Type="http://schemas.openxmlformats.org/officeDocument/2006/relationships/image" Target="../media/image443.png"/><Relationship Id="rId260" Type="http://schemas.openxmlformats.org/officeDocument/2006/relationships/customXml" Target="../ink/ink519.xml"/><Relationship Id="rId34" Type="http://schemas.openxmlformats.org/officeDocument/2006/relationships/customXml" Target="../ink/ink406.xml"/><Relationship Id="rId55" Type="http://schemas.openxmlformats.org/officeDocument/2006/relationships/image" Target="../media/image416.png"/><Relationship Id="rId76" Type="http://schemas.openxmlformats.org/officeDocument/2006/relationships/customXml" Target="../ink/ink427.xml"/><Relationship Id="rId97" Type="http://schemas.openxmlformats.org/officeDocument/2006/relationships/image" Target="../media/image437.png"/><Relationship Id="rId120" Type="http://schemas.openxmlformats.org/officeDocument/2006/relationships/customXml" Target="../ink/ink449.xml"/><Relationship Id="rId141" Type="http://schemas.openxmlformats.org/officeDocument/2006/relationships/image" Target="../media/image459.png"/><Relationship Id="rId7" Type="http://schemas.openxmlformats.org/officeDocument/2006/relationships/image" Target="../media/image392.png"/><Relationship Id="rId162" Type="http://schemas.openxmlformats.org/officeDocument/2006/relationships/customXml" Target="../ink/ink470.xml"/><Relationship Id="rId183" Type="http://schemas.openxmlformats.org/officeDocument/2006/relationships/image" Target="../media/image480.png"/><Relationship Id="rId218" Type="http://schemas.openxmlformats.org/officeDocument/2006/relationships/customXml" Target="../ink/ink498.xml"/><Relationship Id="rId239" Type="http://schemas.openxmlformats.org/officeDocument/2006/relationships/image" Target="../media/image508.png"/><Relationship Id="rId250" Type="http://schemas.openxmlformats.org/officeDocument/2006/relationships/customXml" Target="../ink/ink514.xml"/><Relationship Id="rId24" Type="http://schemas.openxmlformats.org/officeDocument/2006/relationships/customXml" Target="../ink/ink401.xml"/><Relationship Id="rId45" Type="http://schemas.openxmlformats.org/officeDocument/2006/relationships/image" Target="../media/image411.png"/><Relationship Id="rId66" Type="http://schemas.openxmlformats.org/officeDocument/2006/relationships/customXml" Target="../ink/ink422.xml"/><Relationship Id="rId87" Type="http://schemas.openxmlformats.org/officeDocument/2006/relationships/image" Target="../media/image432.png"/><Relationship Id="rId110" Type="http://schemas.openxmlformats.org/officeDocument/2006/relationships/customXml" Target="../ink/ink444.xml"/><Relationship Id="rId131" Type="http://schemas.openxmlformats.org/officeDocument/2006/relationships/image" Target="../media/image454.png"/><Relationship Id="rId152" Type="http://schemas.openxmlformats.org/officeDocument/2006/relationships/customXml" Target="../ink/ink465.xml"/><Relationship Id="rId173" Type="http://schemas.openxmlformats.org/officeDocument/2006/relationships/image" Target="../media/image475.png"/><Relationship Id="rId194" Type="http://schemas.openxmlformats.org/officeDocument/2006/relationships/customXml" Target="../ink/ink486.xml"/><Relationship Id="rId208" Type="http://schemas.openxmlformats.org/officeDocument/2006/relationships/customXml" Target="../ink/ink493.xml"/><Relationship Id="rId229" Type="http://schemas.openxmlformats.org/officeDocument/2006/relationships/image" Target="../media/image503.png"/><Relationship Id="rId240" Type="http://schemas.openxmlformats.org/officeDocument/2006/relationships/customXml" Target="../ink/ink509.xml"/><Relationship Id="rId261" Type="http://schemas.openxmlformats.org/officeDocument/2006/relationships/image" Target="../media/image519.png"/><Relationship Id="rId14" Type="http://schemas.openxmlformats.org/officeDocument/2006/relationships/customXml" Target="../ink/ink396.xml"/><Relationship Id="rId35" Type="http://schemas.openxmlformats.org/officeDocument/2006/relationships/image" Target="../media/image406.png"/><Relationship Id="rId56" Type="http://schemas.openxmlformats.org/officeDocument/2006/relationships/customXml" Target="../ink/ink417.xml"/><Relationship Id="rId77" Type="http://schemas.openxmlformats.org/officeDocument/2006/relationships/image" Target="../media/image427.png"/><Relationship Id="rId100" Type="http://schemas.openxmlformats.org/officeDocument/2006/relationships/customXml" Target="../ink/ink439.xml"/><Relationship Id="rId8" Type="http://schemas.openxmlformats.org/officeDocument/2006/relationships/customXml" Target="../ink/ink393.xml"/><Relationship Id="rId98" Type="http://schemas.openxmlformats.org/officeDocument/2006/relationships/customXml" Target="../ink/ink438.xml"/><Relationship Id="rId121" Type="http://schemas.openxmlformats.org/officeDocument/2006/relationships/image" Target="../media/image449.png"/><Relationship Id="rId142" Type="http://schemas.openxmlformats.org/officeDocument/2006/relationships/customXml" Target="../ink/ink460.xml"/><Relationship Id="rId163" Type="http://schemas.openxmlformats.org/officeDocument/2006/relationships/image" Target="../media/image470.png"/><Relationship Id="rId184" Type="http://schemas.openxmlformats.org/officeDocument/2006/relationships/customXml" Target="../ink/ink481.xml"/><Relationship Id="rId219" Type="http://schemas.openxmlformats.org/officeDocument/2006/relationships/image" Target="../media/image498.png"/><Relationship Id="rId230" Type="http://schemas.openxmlformats.org/officeDocument/2006/relationships/customXml" Target="../ink/ink504.xml"/><Relationship Id="rId251" Type="http://schemas.openxmlformats.org/officeDocument/2006/relationships/image" Target="../media/image514.png"/><Relationship Id="rId25" Type="http://schemas.openxmlformats.org/officeDocument/2006/relationships/image" Target="../media/image401.png"/><Relationship Id="rId46" Type="http://schemas.openxmlformats.org/officeDocument/2006/relationships/customXml" Target="../ink/ink412.xml"/><Relationship Id="rId67" Type="http://schemas.openxmlformats.org/officeDocument/2006/relationships/image" Target="../media/image422.png"/><Relationship Id="rId88" Type="http://schemas.openxmlformats.org/officeDocument/2006/relationships/customXml" Target="../ink/ink433.xml"/><Relationship Id="rId111" Type="http://schemas.openxmlformats.org/officeDocument/2006/relationships/image" Target="../media/image444.png"/><Relationship Id="rId132" Type="http://schemas.openxmlformats.org/officeDocument/2006/relationships/customXml" Target="../ink/ink455.xml"/><Relationship Id="rId153" Type="http://schemas.openxmlformats.org/officeDocument/2006/relationships/image" Target="../media/image465.png"/><Relationship Id="rId174" Type="http://schemas.openxmlformats.org/officeDocument/2006/relationships/customXml" Target="../ink/ink476.xml"/><Relationship Id="rId195" Type="http://schemas.openxmlformats.org/officeDocument/2006/relationships/image" Target="../media/image486.png"/><Relationship Id="rId209" Type="http://schemas.openxmlformats.org/officeDocument/2006/relationships/image" Target="../media/image493.png"/><Relationship Id="rId220" Type="http://schemas.openxmlformats.org/officeDocument/2006/relationships/customXml" Target="../ink/ink499.xml"/><Relationship Id="rId241" Type="http://schemas.openxmlformats.org/officeDocument/2006/relationships/image" Target="../media/image509.png"/><Relationship Id="rId15" Type="http://schemas.openxmlformats.org/officeDocument/2006/relationships/image" Target="../media/image396.png"/><Relationship Id="rId36" Type="http://schemas.openxmlformats.org/officeDocument/2006/relationships/customXml" Target="../ink/ink407.xml"/><Relationship Id="rId57" Type="http://schemas.openxmlformats.org/officeDocument/2006/relationships/image" Target="../media/image417.png"/><Relationship Id="rId262" Type="http://schemas.openxmlformats.org/officeDocument/2006/relationships/customXml" Target="../ink/ink520.xml"/><Relationship Id="rId78" Type="http://schemas.openxmlformats.org/officeDocument/2006/relationships/customXml" Target="../ink/ink428.xml"/><Relationship Id="rId99" Type="http://schemas.openxmlformats.org/officeDocument/2006/relationships/image" Target="../media/image438.png"/><Relationship Id="rId101" Type="http://schemas.openxmlformats.org/officeDocument/2006/relationships/image" Target="../media/image439.png"/><Relationship Id="rId122" Type="http://schemas.openxmlformats.org/officeDocument/2006/relationships/customXml" Target="../ink/ink450.xml"/><Relationship Id="rId143" Type="http://schemas.openxmlformats.org/officeDocument/2006/relationships/image" Target="../media/image460.png"/><Relationship Id="rId164" Type="http://schemas.openxmlformats.org/officeDocument/2006/relationships/customXml" Target="../ink/ink471.xml"/><Relationship Id="rId185" Type="http://schemas.openxmlformats.org/officeDocument/2006/relationships/image" Target="../media/image481.png"/><Relationship Id="rId9" Type="http://schemas.openxmlformats.org/officeDocument/2006/relationships/image" Target="../media/image393.png"/><Relationship Id="rId210" Type="http://schemas.openxmlformats.org/officeDocument/2006/relationships/customXml" Target="../ink/ink494.xml"/><Relationship Id="rId26" Type="http://schemas.openxmlformats.org/officeDocument/2006/relationships/customXml" Target="../ink/ink402.xml"/><Relationship Id="rId231" Type="http://schemas.openxmlformats.org/officeDocument/2006/relationships/image" Target="../media/image504.png"/><Relationship Id="rId252" Type="http://schemas.openxmlformats.org/officeDocument/2006/relationships/customXml" Target="../ink/ink515.xml"/><Relationship Id="rId47" Type="http://schemas.openxmlformats.org/officeDocument/2006/relationships/image" Target="../media/image412.png"/><Relationship Id="rId68" Type="http://schemas.openxmlformats.org/officeDocument/2006/relationships/customXml" Target="../ink/ink423.xml"/><Relationship Id="rId89" Type="http://schemas.openxmlformats.org/officeDocument/2006/relationships/image" Target="../media/image433.png"/><Relationship Id="rId112" Type="http://schemas.openxmlformats.org/officeDocument/2006/relationships/customXml" Target="../ink/ink445.xml"/><Relationship Id="rId133" Type="http://schemas.openxmlformats.org/officeDocument/2006/relationships/image" Target="../media/image455.png"/><Relationship Id="rId154" Type="http://schemas.openxmlformats.org/officeDocument/2006/relationships/customXml" Target="../ink/ink466.xml"/><Relationship Id="rId175" Type="http://schemas.openxmlformats.org/officeDocument/2006/relationships/image" Target="../media/image476.png"/><Relationship Id="rId196" Type="http://schemas.openxmlformats.org/officeDocument/2006/relationships/customXml" Target="../ink/ink487.xml"/><Relationship Id="rId200" Type="http://schemas.openxmlformats.org/officeDocument/2006/relationships/customXml" Target="../ink/ink489.xml"/><Relationship Id="rId16" Type="http://schemas.openxmlformats.org/officeDocument/2006/relationships/customXml" Target="../ink/ink397.xml"/><Relationship Id="rId221" Type="http://schemas.openxmlformats.org/officeDocument/2006/relationships/image" Target="../media/image499.png"/><Relationship Id="rId242" Type="http://schemas.openxmlformats.org/officeDocument/2006/relationships/customXml" Target="../ink/ink510.xml"/><Relationship Id="rId263" Type="http://schemas.openxmlformats.org/officeDocument/2006/relationships/image" Target="../media/image520.png"/><Relationship Id="rId37" Type="http://schemas.openxmlformats.org/officeDocument/2006/relationships/image" Target="../media/image407.png"/><Relationship Id="rId58" Type="http://schemas.openxmlformats.org/officeDocument/2006/relationships/customXml" Target="../ink/ink418.xml"/><Relationship Id="rId79" Type="http://schemas.openxmlformats.org/officeDocument/2006/relationships/image" Target="../media/image428.png"/><Relationship Id="rId102" Type="http://schemas.openxmlformats.org/officeDocument/2006/relationships/customXml" Target="../ink/ink440.xml"/><Relationship Id="rId123" Type="http://schemas.openxmlformats.org/officeDocument/2006/relationships/image" Target="../media/image450.png"/><Relationship Id="rId144" Type="http://schemas.openxmlformats.org/officeDocument/2006/relationships/customXml" Target="../ink/ink461.xml"/><Relationship Id="rId90" Type="http://schemas.openxmlformats.org/officeDocument/2006/relationships/customXml" Target="../ink/ink434.xml"/><Relationship Id="rId165" Type="http://schemas.openxmlformats.org/officeDocument/2006/relationships/image" Target="../media/image471.png"/><Relationship Id="rId186" Type="http://schemas.openxmlformats.org/officeDocument/2006/relationships/customXml" Target="../ink/ink482.xml"/><Relationship Id="rId211" Type="http://schemas.openxmlformats.org/officeDocument/2006/relationships/image" Target="../media/image494.png"/><Relationship Id="rId232" Type="http://schemas.openxmlformats.org/officeDocument/2006/relationships/customXml" Target="../ink/ink505.xml"/><Relationship Id="rId253" Type="http://schemas.openxmlformats.org/officeDocument/2006/relationships/image" Target="../media/image515.png"/><Relationship Id="rId27" Type="http://schemas.openxmlformats.org/officeDocument/2006/relationships/image" Target="../media/image402.png"/><Relationship Id="rId48" Type="http://schemas.openxmlformats.org/officeDocument/2006/relationships/customXml" Target="../ink/ink413.xml"/><Relationship Id="rId69" Type="http://schemas.openxmlformats.org/officeDocument/2006/relationships/image" Target="../media/image423.png"/><Relationship Id="rId113" Type="http://schemas.openxmlformats.org/officeDocument/2006/relationships/image" Target="../media/image445.png"/><Relationship Id="rId134" Type="http://schemas.openxmlformats.org/officeDocument/2006/relationships/customXml" Target="../ink/ink456.xml"/><Relationship Id="rId80" Type="http://schemas.openxmlformats.org/officeDocument/2006/relationships/customXml" Target="../ink/ink429.xml"/><Relationship Id="rId155" Type="http://schemas.openxmlformats.org/officeDocument/2006/relationships/image" Target="../media/image466.png"/><Relationship Id="rId176" Type="http://schemas.openxmlformats.org/officeDocument/2006/relationships/customXml" Target="../ink/ink477.xml"/><Relationship Id="rId197" Type="http://schemas.openxmlformats.org/officeDocument/2006/relationships/image" Target="../media/image487.png"/><Relationship Id="rId201" Type="http://schemas.openxmlformats.org/officeDocument/2006/relationships/image" Target="../media/image489.png"/><Relationship Id="rId222" Type="http://schemas.openxmlformats.org/officeDocument/2006/relationships/customXml" Target="../ink/ink500.xml"/><Relationship Id="rId243" Type="http://schemas.openxmlformats.org/officeDocument/2006/relationships/image" Target="../media/image510.png"/><Relationship Id="rId264" Type="http://schemas.openxmlformats.org/officeDocument/2006/relationships/customXml" Target="../ink/ink521.xml"/><Relationship Id="rId17" Type="http://schemas.openxmlformats.org/officeDocument/2006/relationships/image" Target="../media/image397.png"/><Relationship Id="rId38" Type="http://schemas.openxmlformats.org/officeDocument/2006/relationships/customXml" Target="../ink/ink408.xml"/><Relationship Id="rId59" Type="http://schemas.openxmlformats.org/officeDocument/2006/relationships/image" Target="../media/image418.png"/><Relationship Id="rId103" Type="http://schemas.openxmlformats.org/officeDocument/2006/relationships/image" Target="../media/image440.png"/><Relationship Id="rId124" Type="http://schemas.openxmlformats.org/officeDocument/2006/relationships/customXml" Target="../ink/ink451.xml"/><Relationship Id="rId70" Type="http://schemas.openxmlformats.org/officeDocument/2006/relationships/customXml" Target="../ink/ink424.xml"/><Relationship Id="rId91" Type="http://schemas.openxmlformats.org/officeDocument/2006/relationships/image" Target="../media/image434.png"/><Relationship Id="rId145" Type="http://schemas.openxmlformats.org/officeDocument/2006/relationships/image" Target="../media/image461.png"/><Relationship Id="rId166" Type="http://schemas.openxmlformats.org/officeDocument/2006/relationships/customXml" Target="../ink/ink472.xml"/><Relationship Id="rId187" Type="http://schemas.openxmlformats.org/officeDocument/2006/relationships/image" Target="../media/image482.png"/><Relationship Id="rId1" Type="http://schemas.openxmlformats.org/officeDocument/2006/relationships/slideLayout" Target="../slideLayouts/slideLayout7.xml"/><Relationship Id="rId212" Type="http://schemas.openxmlformats.org/officeDocument/2006/relationships/customXml" Target="../ink/ink495.xml"/><Relationship Id="rId233" Type="http://schemas.openxmlformats.org/officeDocument/2006/relationships/image" Target="../media/image505.png"/><Relationship Id="rId254" Type="http://schemas.openxmlformats.org/officeDocument/2006/relationships/customXml" Target="../ink/ink516.xml"/><Relationship Id="rId28" Type="http://schemas.openxmlformats.org/officeDocument/2006/relationships/customXml" Target="../ink/ink403.xml"/><Relationship Id="rId49" Type="http://schemas.openxmlformats.org/officeDocument/2006/relationships/image" Target="../media/image413.png"/><Relationship Id="rId114" Type="http://schemas.openxmlformats.org/officeDocument/2006/relationships/customXml" Target="../ink/ink446.xml"/><Relationship Id="rId60" Type="http://schemas.openxmlformats.org/officeDocument/2006/relationships/customXml" Target="../ink/ink419.xml"/><Relationship Id="rId81" Type="http://schemas.openxmlformats.org/officeDocument/2006/relationships/image" Target="../media/image429.png"/><Relationship Id="rId135" Type="http://schemas.openxmlformats.org/officeDocument/2006/relationships/image" Target="../media/image456.png"/><Relationship Id="rId156" Type="http://schemas.openxmlformats.org/officeDocument/2006/relationships/customXml" Target="../ink/ink467.xml"/><Relationship Id="rId177" Type="http://schemas.openxmlformats.org/officeDocument/2006/relationships/image" Target="../media/image477.png"/><Relationship Id="rId198" Type="http://schemas.openxmlformats.org/officeDocument/2006/relationships/customXml" Target="../ink/ink488.xml"/><Relationship Id="rId202" Type="http://schemas.openxmlformats.org/officeDocument/2006/relationships/customXml" Target="../ink/ink490.xml"/><Relationship Id="rId223" Type="http://schemas.openxmlformats.org/officeDocument/2006/relationships/image" Target="../media/image500.png"/><Relationship Id="rId244" Type="http://schemas.openxmlformats.org/officeDocument/2006/relationships/customXml" Target="../ink/ink511.xml"/><Relationship Id="rId18" Type="http://schemas.openxmlformats.org/officeDocument/2006/relationships/customXml" Target="../ink/ink398.xml"/><Relationship Id="rId39" Type="http://schemas.openxmlformats.org/officeDocument/2006/relationships/image" Target="../media/image408.png"/><Relationship Id="rId50" Type="http://schemas.openxmlformats.org/officeDocument/2006/relationships/customXml" Target="../ink/ink414.xml"/><Relationship Id="rId104" Type="http://schemas.openxmlformats.org/officeDocument/2006/relationships/customXml" Target="../ink/ink441.xml"/><Relationship Id="rId125" Type="http://schemas.openxmlformats.org/officeDocument/2006/relationships/image" Target="../media/image451.png"/><Relationship Id="rId146" Type="http://schemas.openxmlformats.org/officeDocument/2006/relationships/customXml" Target="../ink/ink462.xml"/><Relationship Id="rId167" Type="http://schemas.openxmlformats.org/officeDocument/2006/relationships/image" Target="../media/image472.png"/><Relationship Id="rId188" Type="http://schemas.openxmlformats.org/officeDocument/2006/relationships/customXml" Target="../ink/ink483.xml"/><Relationship Id="rId71" Type="http://schemas.openxmlformats.org/officeDocument/2006/relationships/image" Target="../media/image424.png"/><Relationship Id="rId92" Type="http://schemas.openxmlformats.org/officeDocument/2006/relationships/customXml" Target="../ink/ink435.xml"/><Relationship Id="rId213" Type="http://schemas.openxmlformats.org/officeDocument/2006/relationships/image" Target="../media/image495.png"/><Relationship Id="rId234" Type="http://schemas.openxmlformats.org/officeDocument/2006/relationships/customXml" Target="../ink/ink506.xml"/><Relationship Id="rId2" Type="http://schemas.openxmlformats.org/officeDocument/2006/relationships/customXml" Target="../ink/ink390.xml"/><Relationship Id="rId29" Type="http://schemas.openxmlformats.org/officeDocument/2006/relationships/image" Target="../media/image403.png"/><Relationship Id="rId255" Type="http://schemas.openxmlformats.org/officeDocument/2006/relationships/image" Target="../media/image516.png"/><Relationship Id="rId40" Type="http://schemas.openxmlformats.org/officeDocument/2006/relationships/customXml" Target="../ink/ink409.xml"/><Relationship Id="rId115" Type="http://schemas.openxmlformats.org/officeDocument/2006/relationships/image" Target="../media/image446.png"/><Relationship Id="rId136" Type="http://schemas.openxmlformats.org/officeDocument/2006/relationships/customXml" Target="../ink/ink457.xml"/><Relationship Id="rId157" Type="http://schemas.openxmlformats.org/officeDocument/2006/relationships/image" Target="../media/image467.png"/><Relationship Id="rId178" Type="http://schemas.openxmlformats.org/officeDocument/2006/relationships/customXml" Target="../ink/ink478.xml"/><Relationship Id="rId61" Type="http://schemas.openxmlformats.org/officeDocument/2006/relationships/image" Target="../media/image419.png"/><Relationship Id="rId82" Type="http://schemas.openxmlformats.org/officeDocument/2006/relationships/customXml" Target="../ink/ink430.xml"/><Relationship Id="rId199" Type="http://schemas.openxmlformats.org/officeDocument/2006/relationships/image" Target="../media/image488.png"/><Relationship Id="rId203" Type="http://schemas.openxmlformats.org/officeDocument/2006/relationships/image" Target="../media/image490.png"/><Relationship Id="rId19" Type="http://schemas.openxmlformats.org/officeDocument/2006/relationships/image" Target="../media/image398.png"/><Relationship Id="rId224" Type="http://schemas.openxmlformats.org/officeDocument/2006/relationships/customXml" Target="../ink/ink501.xml"/><Relationship Id="rId245" Type="http://schemas.openxmlformats.org/officeDocument/2006/relationships/image" Target="../media/image511.png"/><Relationship Id="rId30" Type="http://schemas.openxmlformats.org/officeDocument/2006/relationships/customXml" Target="../ink/ink404.xml"/><Relationship Id="rId105" Type="http://schemas.openxmlformats.org/officeDocument/2006/relationships/image" Target="../media/image441.png"/><Relationship Id="rId126" Type="http://schemas.openxmlformats.org/officeDocument/2006/relationships/customXml" Target="../ink/ink452.xml"/><Relationship Id="rId147" Type="http://schemas.openxmlformats.org/officeDocument/2006/relationships/image" Target="../media/image462.png"/><Relationship Id="rId168" Type="http://schemas.openxmlformats.org/officeDocument/2006/relationships/customXml" Target="../ink/ink473.xml"/><Relationship Id="rId51" Type="http://schemas.openxmlformats.org/officeDocument/2006/relationships/image" Target="../media/image414.png"/><Relationship Id="rId72" Type="http://schemas.openxmlformats.org/officeDocument/2006/relationships/customXml" Target="../ink/ink425.xml"/><Relationship Id="rId93" Type="http://schemas.openxmlformats.org/officeDocument/2006/relationships/image" Target="../media/image435.png"/><Relationship Id="rId189" Type="http://schemas.openxmlformats.org/officeDocument/2006/relationships/image" Target="../media/image483.png"/><Relationship Id="rId3" Type="http://schemas.openxmlformats.org/officeDocument/2006/relationships/image" Target="../media/image390.png"/><Relationship Id="rId214" Type="http://schemas.openxmlformats.org/officeDocument/2006/relationships/customXml" Target="../ink/ink496.xml"/><Relationship Id="rId235" Type="http://schemas.openxmlformats.org/officeDocument/2006/relationships/image" Target="../media/image506.png"/><Relationship Id="rId256" Type="http://schemas.openxmlformats.org/officeDocument/2006/relationships/customXml" Target="../ink/ink517.xml"/><Relationship Id="rId116" Type="http://schemas.openxmlformats.org/officeDocument/2006/relationships/customXml" Target="../ink/ink447.xml"/><Relationship Id="rId137" Type="http://schemas.openxmlformats.org/officeDocument/2006/relationships/image" Target="../media/image457.png"/><Relationship Id="rId158" Type="http://schemas.openxmlformats.org/officeDocument/2006/relationships/customXml" Target="../ink/ink468.xml"/><Relationship Id="rId20" Type="http://schemas.openxmlformats.org/officeDocument/2006/relationships/customXml" Target="../ink/ink399.xml"/><Relationship Id="rId41" Type="http://schemas.openxmlformats.org/officeDocument/2006/relationships/image" Target="../media/image409.png"/><Relationship Id="rId62" Type="http://schemas.openxmlformats.org/officeDocument/2006/relationships/customXml" Target="../ink/ink420.xml"/><Relationship Id="rId83" Type="http://schemas.openxmlformats.org/officeDocument/2006/relationships/image" Target="../media/image430.png"/><Relationship Id="rId179" Type="http://schemas.openxmlformats.org/officeDocument/2006/relationships/image" Target="../media/image478.png"/><Relationship Id="rId190" Type="http://schemas.openxmlformats.org/officeDocument/2006/relationships/customXml" Target="../ink/ink484.xml"/><Relationship Id="rId204" Type="http://schemas.openxmlformats.org/officeDocument/2006/relationships/customXml" Target="../ink/ink491.xml"/><Relationship Id="rId225" Type="http://schemas.openxmlformats.org/officeDocument/2006/relationships/image" Target="../media/image501.png"/><Relationship Id="rId246" Type="http://schemas.openxmlformats.org/officeDocument/2006/relationships/customXml" Target="../ink/ink512.xml"/><Relationship Id="rId106" Type="http://schemas.openxmlformats.org/officeDocument/2006/relationships/customXml" Target="../ink/ink442.xml"/><Relationship Id="rId127" Type="http://schemas.openxmlformats.org/officeDocument/2006/relationships/image" Target="../media/image452.png"/><Relationship Id="rId10" Type="http://schemas.openxmlformats.org/officeDocument/2006/relationships/customXml" Target="../ink/ink394.xml"/><Relationship Id="rId31" Type="http://schemas.openxmlformats.org/officeDocument/2006/relationships/image" Target="../media/image404.png"/><Relationship Id="rId52" Type="http://schemas.openxmlformats.org/officeDocument/2006/relationships/customXml" Target="../ink/ink415.xml"/><Relationship Id="rId73" Type="http://schemas.openxmlformats.org/officeDocument/2006/relationships/image" Target="../media/image425.png"/><Relationship Id="rId94" Type="http://schemas.openxmlformats.org/officeDocument/2006/relationships/customXml" Target="../ink/ink436.xml"/><Relationship Id="rId148" Type="http://schemas.openxmlformats.org/officeDocument/2006/relationships/customXml" Target="../ink/ink463.xml"/><Relationship Id="rId169" Type="http://schemas.openxmlformats.org/officeDocument/2006/relationships/image" Target="../media/image473.png"/><Relationship Id="rId4" Type="http://schemas.openxmlformats.org/officeDocument/2006/relationships/customXml" Target="../ink/ink391.xml"/><Relationship Id="rId180" Type="http://schemas.openxmlformats.org/officeDocument/2006/relationships/customXml" Target="../ink/ink479.xml"/><Relationship Id="rId215" Type="http://schemas.openxmlformats.org/officeDocument/2006/relationships/image" Target="../media/image496.png"/><Relationship Id="rId236" Type="http://schemas.openxmlformats.org/officeDocument/2006/relationships/customXml" Target="../ink/ink507.xml"/><Relationship Id="rId257" Type="http://schemas.openxmlformats.org/officeDocument/2006/relationships/image" Target="../media/image517.png"/><Relationship Id="rId42" Type="http://schemas.openxmlformats.org/officeDocument/2006/relationships/customXml" Target="../ink/ink410.xml"/><Relationship Id="rId84" Type="http://schemas.openxmlformats.org/officeDocument/2006/relationships/customXml" Target="../ink/ink431.xml"/><Relationship Id="rId138" Type="http://schemas.openxmlformats.org/officeDocument/2006/relationships/customXml" Target="../ink/ink458.xml"/></Relationships>
</file>

<file path=ppt/slides/_rels/slide7.xml.rels><?xml version="1.0" encoding="UTF-8" standalone="yes"?>
<Relationships xmlns="http://schemas.openxmlformats.org/package/2006/relationships"><Relationship Id="rId117" Type="http://schemas.openxmlformats.org/officeDocument/2006/relationships/image" Target="../media/image578.png"/><Relationship Id="rId21" Type="http://schemas.openxmlformats.org/officeDocument/2006/relationships/image" Target="../media/image530.png"/><Relationship Id="rId42" Type="http://schemas.openxmlformats.org/officeDocument/2006/relationships/customXml" Target="../ink/ink542.xml"/><Relationship Id="rId63" Type="http://schemas.openxmlformats.org/officeDocument/2006/relationships/image" Target="../media/image551.png"/><Relationship Id="rId84" Type="http://schemas.openxmlformats.org/officeDocument/2006/relationships/customXml" Target="../ink/ink563.xml"/><Relationship Id="rId138" Type="http://schemas.openxmlformats.org/officeDocument/2006/relationships/customXml" Target="../ink/ink590.xml"/><Relationship Id="rId159" Type="http://schemas.openxmlformats.org/officeDocument/2006/relationships/image" Target="../media/image599.png"/><Relationship Id="rId170" Type="http://schemas.openxmlformats.org/officeDocument/2006/relationships/customXml" Target="../ink/ink606.xml"/><Relationship Id="rId191" Type="http://schemas.openxmlformats.org/officeDocument/2006/relationships/image" Target="../media/image615.png"/><Relationship Id="rId205" Type="http://schemas.openxmlformats.org/officeDocument/2006/relationships/image" Target="../media/image622.png"/><Relationship Id="rId107" Type="http://schemas.openxmlformats.org/officeDocument/2006/relationships/image" Target="../media/image573.png"/><Relationship Id="rId11" Type="http://schemas.openxmlformats.org/officeDocument/2006/relationships/image" Target="../media/image525.png"/><Relationship Id="rId32" Type="http://schemas.openxmlformats.org/officeDocument/2006/relationships/customXml" Target="../ink/ink537.xml"/><Relationship Id="rId53" Type="http://schemas.openxmlformats.org/officeDocument/2006/relationships/image" Target="../media/image546.png"/><Relationship Id="rId74" Type="http://schemas.openxmlformats.org/officeDocument/2006/relationships/customXml" Target="../ink/ink558.xml"/><Relationship Id="rId128" Type="http://schemas.openxmlformats.org/officeDocument/2006/relationships/customXml" Target="../ink/ink585.xml"/><Relationship Id="rId149" Type="http://schemas.openxmlformats.org/officeDocument/2006/relationships/image" Target="../media/image594.png"/><Relationship Id="rId5" Type="http://schemas.openxmlformats.org/officeDocument/2006/relationships/image" Target="../media/image522.png"/><Relationship Id="rId95" Type="http://schemas.openxmlformats.org/officeDocument/2006/relationships/image" Target="../media/image567.png"/><Relationship Id="rId160" Type="http://schemas.openxmlformats.org/officeDocument/2006/relationships/customXml" Target="../ink/ink601.xml"/><Relationship Id="rId181" Type="http://schemas.openxmlformats.org/officeDocument/2006/relationships/image" Target="../media/image610.png"/><Relationship Id="rId216" Type="http://schemas.openxmlformats.org/officeDocument/2006/relationships/customXml" Target="../ink/ink629.xml"/><Relationship Id="rId22" Type="http://schemas.openxmlformats.org/officeDocument/2006/relationships/customXml" Target="../ink/ink532.xml"/><Relationship Id="rId43" Type="http://schemas.openxmlformats.org/officeDocument/2006/relationships/image" Target="../media/image541.png"/><Relationship Id="rId64" Type="http://schemas.openxmlformats.org/officeDocument/2006/relationships/customXml" Target="../ink/ink553.xml"/><Relationship Id="rId118" Type="http://schemas.openxmlformats.org/officeDocument/2006/relationships/customXml" Target="../ink/ink580.xml"/><Relationship Id="rId139" Type="http://schemas.openxmlformats.org/officeDocument/2006/relationships/image" Target="../media/image589.png"/><Relationship Id="rId85" Type="http://schemas.openxmlformats.org/officeDocument/2006/relationships/image" Target="../media/image562.png"/><Relationship Id="rId150" Type="http://schemas.openxmlformats.org/officeDocument/2006/relationships/customXml" Target="../ink/ink596.xml"/><Relationship Id="rId171" Type="http://schemas.openxmlformats.org/officeDocument/2006/relationships/image" Target="../media/image605.png"/><Relationship Id="rId192" Type="http://schemas.openxmlformats.org/officeDocument/2006/relationships/customXml" Target="../ink/ink617.xml"/><Relationship Id="rId206" Type="http://schemas.openxmlformats.org/officeDocument/2006/relationships/customXml" Target="../ink/ink624.xml"/><Relationship Id="rId12" Type="http://schemas.openxmlformats.org/officeDocument/2006/relationships/customXml" Target="../ink/ink527.xml"/><Relationship Id="rId33" Type="http://schemas.openxmlformats.org/officeDocument/2006/relationships/image" Target="../media/image536.png"/><Relationship Id="rId108" Type="http://schemas.openxmlformats.org/officeDocument/2006/relationships/customXml" Target="../ink/ink575.xml"/><Relationship Id="rId129" Type="http://schemas.openxmlformats.org/officeDocument/2006/relationships/image" Target="../media/image584.png"/><Relationship Id="rId54" Type="http://schemas.openxmlformats.org/officeDocument/2006/relationships/customXml" Target="../ink/ink548.xml"/><Relationship Id="rId75" Type="http://schemas.openxmlformats.org/officeDocument/2006/relationships/image" Target="../media/image557.png"/><Relationship Id="rId96" Type="http://schemas.openxmlformats.org/officeDocument/2006/relationships/customXml" Target="../ink/ink569.xml"/><Relationship Id="rId140" Type="http://schemas.openxmlformats.org/officeDocument/2006/relationships/customXml" Target="../ink/ink591.xml"/><Relationship Id="rId161" Type="http://schemas.openxmlformats.org/officeDocument/2006/relationships/image" Target="../media/image600.png"/><Relationship Id="rId182" Type="http://schemas.openxmlformats.org/officeDocument/2006/relationships/customXml" Target="../ink/ink612.xml"/><Relationship Id="rId217" Type="http://schemas.openxmlformats.org/officeDocument/2006/relationships/image" Target="../media/image628.png"/><Relationship Id="rId6" Type="http://schemas.openxmlformats.org/officeDocument/2006/relationships/customXml" Target="../ink/ink524.xml"/><Relationship Id="rId23" Type="http://schemas.openxmlformats.org/officeDocument/2006/relationships/image" Target="../media/image531.png"/><Relationship Id="rId119" Type="http://schemas.openxmlformats.org/officeDocument/2006/relationships/image" Target="../media/image579.png"/><Relationship Id="rId44" Type="http://schemas.openxmlformats.org/officeDocument/2006/relationships/customXml" Target="../ink/ink543.xml"/><Relationship Id="rId65" Type="http://schemas.openxmlformats.org/officeDocument/2006/relationships/image" Target="../media/image552.png"/><Relationship Id="rId86" Type="http://schemas.openxmlformats.org/officeDocument/2006/relationships/customXml" Target="../ink/ink564.xml"/><Relationship Id="rId130" Type="http://schemas.openxmlformats.org/officeDocument/2006/relationships/customXml" Target="../ink/ink586.xml"/><Relationship Id="rId151" Type="http://schemas.openxmlformats.org/officeDocument/2006/relationships/image" Target="../media/image595.png"/><Relationship Id="rId172" Type="http://schemas.openxmlformats.org/officeDocument/2006/relationships/customXml" Target="../ink/ink607.xml"/><Relationship Id="rId193" Type="http://schemas.openxmlformats.org/officeDocument/2006/relationships/image" Target="../media/image616.png"/><Relationship Id="rId207" Type="http://schemas.openxmlformats.org/officeDocument/2006/relationships/image" Target="../media/image623.png"/><Relationship Id="rId13" Type="http://schemas.openxmlformats.org/officeDocument/2006/relationships/image" Target="../media/image526.png"/><Relationship Id="rId109" Type="http://schemas.openxmlformats.org/officeDocument/2006/relationships/image" Target="../media/image574.png"/><Relationship Id="rId34" Type="http://schemas.openxmlformats.org/officeDocument/2006/relationships/customXml" Target="../ink/ink538.xml"/><Relationship Id="rId55" Type="http://schemas.openxmlformats.org/officeDocument/2006/relationships/image" Target="../media/image547.png"/><Relationship Id="rId76" Type="http://schemas.openxmlformats.org/officeDocument/2006/relationships/customXml" Target="../ink/ink559.xml"/><Relationship Id="rId97" Type="http://schemas.openxmlformats.org/officeDocument/2006/relationships/image" Target="../media/image568.png"/><Relationship Id="rId120" Type="http://schemas.openxmlformats.org/officeDocument/2006/relationships/customXml" Target="../ink/ink581.xml"/><Relationship Id="rId141" Type="http://schemas.openxmlformats.org/officeDocument/2006/relationships/image" Target="../media/image590.png"/><Relationship Id="rId7" Type="http://schemas.openxmlformats.org/officeDocument/2006/relationships/image" Target="../media/image523.png"/><Relationship Id="rId162" Type="http://schemas.openxmlformats.org/officeDocument/2006/relationships/customXml" Target="../ink/ink602.xml"/><Relationship Id="rId183" Type="http://schemas.openxmlformats.org/officeDocument/2006/relationships/image" Target="../media/image611.png"/><Relationship Id="rId218" Type="http://schemas.openxmlformats.org/officeDocument/2006/relationships/customXml" Target="../ink/ink630.xml"/><Relationship Id="rId24" Type="http://schemas.openxmlformats.org/officeDocument/2006/relationships/customXml" Target="../ink/ink533.xml"/><Relationship Id="rId45" Type="http://schemas.openxmlformats.org/officeDocument/2006/relationships/image" Target="../media/image542.png"/><Relationship Id="rId66" Type="http://schemas.openxmlformats.org/officeDocument/2006/relationships/customXml" Target="../ink/ink554.xml"/><Relationship Id="rId87" Type="http://schemas.openxmlformats.org/officeDocument/2006/relationships/image" Target="../media/image563.png"/><Relationship Id="rId110" Type="http://schemas.openxmlformats.org/officeDocument/2006/relationships/customXml" Target="../ink/ink576.xml"/><Relationship Id="rId131" Type="http://schemas.openxmlformats.org/officeDocument/2006/relationships/image" Target="../media/image585.png"/><Relationship Id="rId152" Type="http://schemas.openxmlformats.org/officeDocument/2006/relationships/customXml" Target="../ink/ink597.xml"/><Relationship Id="rId173" Type="http://schemas.openxmlformats.org/officeDocument/2006/relationships/image" Target="../media/image606.png"/><Relationship Id="rId194" Type="http://schemas.openxmlformats.org/officeDocument/2006/relationships/customXml" Target="../ink/ink618.xml"/><Relationship Id="rId208" Type="http://schemas.openxmlformats.org/officeDocument/2006/relationships/customXml" Target="../ink/ink625.xml"/><Relationship Id="rId14" Type="http://schemas.openxmlformats.org/officeDocument/2006/relationships/customXml" Target="../ink/ink528.xml"/><Relationship Id="rId35" Type="http://schemas.openxmlformats.org/officeDocument/2006/relationships/image" Target="../media/image537.png"/><Relationship Id="rId56" Type="http://schemas.openxmlformats.org/officeDocument/2006/relationships/customXml" Target="../ink/ink549.xml"/><Relationship Id="rId77" Type="http://schemas.openxmlformats.org/officeDocument/2006/relationships/image" Target="../media/image558.png"/><Relationship Id="rId100" Type="http://schemas.openxmlformats.org/officeDocument/2006/relationships/customXml" Target="../ink/ink571.xml"/><Relationship Id="rId8" Type="http://schemas.openxmlformats.org/officeDocument/2006/relationships/customXml" Target="../ink/ink525.xml"/><Relationship Id="rId51" Type="http://schemas.openxmlformats.org/officeDocument/2006/relationships/image" Target="../media/image545.png"/><Relationship Id="rId72" Type="http://schemas.openxmlformats.org/officeDocument/2006/relationships/customXml" Target="../ink/ink557.xml"/><Relationship Id="rId93" Type="http://schemas.openxmlformats.org/officeDocument/2006/relationships/image" Target="../media/image566.png"/><Relationship Id="rId98" Type="http://schemas.openxmlformats.org/officeDocument/2006/relationships/customXml" Target="../ink/ink570.xml"/><Relationship Id="rId121" Type="http://schemas.openxmlformats.org/officeDocument/2006/relationships/image" Target="../media/image580.png"/><Relationship Id="rId142" Type="http://schemas.openxmlformats.org/officeDocument/2006/relationships/customXml" Target="../ink/ink592.xml"/><Relationship Id="rId163" Type="http://schemas.openxmlformats.org/officeDocument/2006/relationships/image" Target="../media/image601.png"/><Relationship Id="rId184" Type="http://schemas.openxmlformats.org/officeDocument/2006/relationships/customXml" Target="../ink/ink613.xml"/><Relationship Id="rId189" Type="http://schemas.openxmlformats.org/officeDocument/2006/relationships/image" Target="../media/image614.png"/><Relationship Id="rId219" Type="http://schemas.openxmlformats.org/officeDocument/2006/relationships/image" Target="../media/image629.png"/><Relationship Id="rId3" Type="http://schemas.openxmlformats.org/officeDocument/2006/relationships/image" Target="../media/image521.png"/><Relationship Id="rId214" Type="http://schemas.openxmlformats.org/officeDocument/2006/relationships/customXml" Target="../ink/ink628.xml"/><Relationship Id="rId25" Type="http://schemas.openxmlformats.org/officeDocument/2006/relationships/image" Target="../media/image532.png"/><Relationship Id="rId46" Type="http://schemas.openxmlformats.org/officeDocument/2006/relationships/customXml" Target="../ink/ink544.xml"/><Relationship Id="rId67" Type="http://schemas.openxmlformats.org/officeDocument/2006/relationships/image" Target="../media/image553.png"/><Relationship Id="rId116" Type="http://schemas.openxmlformats.org/officeDocument/2006/relationships/customXml" Target="../ink/ink579.xml"/><Relationship Id="rId137" Type="http://schemas.openxmlformats.org/officeDocument/2006/relationships/image" Target="../media/image588.png"/><Relationship Id="rId158" Type="http://schemas.openxmlformats.org/officeDocument/2006/relationships/customXml" Target="../ink/ink600.xml"/><Relationship Id="rId20" Type="http://schemas.openxmlformats.org/officeDocument/2006/relationships/customXml" Target="../ink/ink531.xml"/><Relationship Id="rId41" Type="http://schemas.openxmlformats.org/officeDocument/2006/relationships/image" Target="../media/image540.png"/><Relationship Id="rId62" Type="http://schemas.openxmlformats.org/officeDocument/2006/relationships/customXml" Target="../ink/ink552.xml"/><Relationship Id="rId83" Type="http://schemas.openxmlformats.org/officeDocument/2006/relationships/image" Target="../media/image561.png"/><Relationship Id="rId88" Type="http://schemas.openxmlformats.org/officeDocument/2006/relationships/customXml" Target="../ink/ink565.xml"/><Relationship Id="rId111" Type="http://schemas.openxmlformats.org/officeDocument/2006/relationships/image" Target="../media/image575.png"/><Relationship Id="rId132" Type="http://schemas.openxmlformats.org/officeDocument/2006/relationships/customXml" Target="../ink/ink587.xml"/><Relationship Id="rId153" Type="http://schemas.openxmlformats.org/officeDocument/2006/relationships/image" Target="../media/image596.png"/><Relationship Id="rId174" Type="http://schemas.openxmlformats.org/officeDocument/2006/relationships/customXml" Target="../ink/ink608.xml"/><Relationship Id="rId179" Type="http://schemas.openxmlformats.org/officeDocument/2006/relationships/image" Target="../media/image609.png"/><Relationship Id="rId195" Type="http://schemas.openxmlformats.org/officeDocument/2006/relationships/image" Target="../media/image617.png"/><Relationship Id="rId209" Type="http://schemas.openxmlformats.org/officeDocument/2006/relationships/image" Target="../media/image624.png"/><Relationship Id="rId190" Type="http://schemas.openxmlformats.org/officeDocument/2006/relationships/customXml" Target="../ink/ink616.xml"/><Relationship Id="rId204" Type="http://schemas.openxmlformats.org/officeDocument/2006/relationships/customXml" Target="../ink/ink623.xml"/><Relationship Id="rId220" Type="http://schemas.openxmlformats.org/officeDocument/2006/relationships/customXml" Target="../ink/ink631.xml"/><Relationship Id="rId15" Type="http://schemas.openxmlformats.org/officeDocument/2006/relationships/image" Target="../media/image527.png"/><Relationship Id="rId36" Type="http://schemas.openxmlformats.org/officeDocument/2006/relationships/customXml" Target="../ink/ink539.xml"/><Relationship Id="rId57" Type="http://schemas.openxmlformats.org/officeDocument/2006/relationships/image" Target="../media/image548.png"/><Relationship Id="rId106" Type="http://schemas.openxmlformats.org/officeDocument/2006/relationships/customXml" Target="../ink/ink574.xml"/><Relationship Id="rId127" Type="http://schemas.openxmlformats.org/officeDocument/2006/relationships/image" Target="../media/image583.png"/><Relationship Id="rId10" Type="http://schemas.openxmlformats.org/officeDocument/2006/relationships/customXml" Target="../ink/ink526.xml"/><Relationship Id="rId31" Type="http://schemas.openxmlformats.org/officeDocument/2006/relationships/image" Target="../media/image535.png"/><Relationship Id="rId52" Type="http://schemas.openxmlformats.org/officeDocument/2006/relationships/customXml" Target="../ink/ink547.xml"/><Relationship Id="rId73" Type="http://schemas.openxmlformats.org/officeDocument/2006/relationships/image" Target="../media/image556.png"/><Relationship Id="rId78" Type="http://schemas.openxmlformats.org/officeDocument/2006/relationships/customXml" Target="../ink/ink560.xml"/><Relationship Id="rId94" Type="http://schemas.openxmlformats.org/officeDocument/2006/relationships/customXml" Target="../ink/ink568.xml"/><Relationship Id="rId99" Type="http://schemas.openxmlformats.org/officeDocument/2006/relationships/image" Target="../media/image569.png"/><Relationship Id="rId101" Type="http://schemas.openxmlformats.org/officeDocument/2006/relationships/image" Target="../media/image570.png"/><Relationship Id="rId122" Type="http://schemas.openxmlformats.org/officeDocument/2006/relationships/customXml" Target="../ink/ink582.xml"/><Relationship Id="rId143" Type="http://schemas.openxmlformats.org/officeDocument/2006/relationships/image" Target="../media/image591.png"/><Relationship Id="rId148" Type="http://schemas.openxmlformats.org/officeDocument/2006/relationships/customXml" Target="../ink/ink595.xml"/><Relationship Id="rId164" Type="http://schemas.openxmlformats.org/officeDocument/2006/relationships/customXml" Target="../ink/ink603.xml"/><Relationship Id="rId169" Type="http://schemas.openxmlformats.org/officeDocument/2006/relationships/image" Target="../media/image604.png"/><Relationship Id="rId185" Type="http://schemas.openxmlformats.org/officeDocument/2006/relationships/image" Target="../media/image612.png"/><Relationship Id="rId4" Type="http://schemas.openxmlformats.org/officeDocument/2006/relationships/customXml" Target="../ink/ink523.xml"/><Relationship Id="rId9" Type="http://schemas.openxmlformats.org/officeDocument/2006/relationships/image" Target="../media/image524.png"/><Relationship Id="rId180" Type="http://schemas.openxmlformats.org/officeDocument/2006/relationships/customXml" Target="../ink/ink611.xml"/><Relationship Id="rId210" Type="http://schemas.openxmlformats.org/officeDocument/2006/relationships/customXml" Target="../ink/ink626.xml"/><Relationship Id="rId215" Type="http://schemas.openxmlformats.org/officeDocument/2006/relationships/image" Target="../media/image627.png"/><Relationship Id="rId26" Type="http://schemas.openxmlformats.org/officeDocument/2006/relationships/customXml" Target="../ink/ink534.xml"/><Relationship Id="rId47" Type="http://schemas.openxmlformats.org/officeDocument/2006/relationships/image" Target="../media/image543.png"/><Relationship Id="rId68" Type="http://schemas.openxmlformats.org/officeDocument/2006/relationships/customXml" Target="../ink/ink555.xml"/><Relationship Id="rId89" Type="http://schemas.openxmlformats.org/officeDocument/2006/relationships/image" Target="../media/image564.png"/><Relationship Id="rId112" Type="http://schemas.openxmlformats.org/officeDocument/2006/relationships/customXml" Target="../ink/ink577.xml"/><Relationship Id="rId133" Type="http://schemas.openxmlformats.org/officeDocument/2006/relationships/image" Target="../media/image586.png"/><Relationship Id="rId154" Type="http://schemas.openxmlformats.org/officeDocument/2006/relationships/customXml" Target="../ink/ink598.xml"/><Relationship Id="rId175" Type="http://schemas.openxmlformats.org/officeDocument/2006/relationships/image" Target="../media/image607.png"/><Relationship Id="rId196" Type="http://schemas.openxmlformats.org/officeDocument/2006/relationships/customXml" Target="../ink/ink619.xml"/><Relationship Id="rId200" Type="http://schemas.openxmlformats.org/officeDocument/2006/relationships/customXml" Target="../ink/ink621.xml"/><Relationship Id="rId16" Type="http://schemas.openxmlformats.org/officeDocument/2006/relationships/customXml" Target="../ink/ink529.xml"/><Relationship Id="rId221" Type="http://schemas.openxmlformats.org/officeDocument/2006/relationships/image" Target="../media/image630.png"/><Relationship Id="rId37" Type="http://schemas.openxmlformats.org/officeDocument/2006/relationships/image" Target="../media/image538.png"/><Relationship Id="rId58" Type="http://schemas.openxmlformats.org/officeDocument/2006/relationships/customXml" Target="../ink/ink550.xml"/><Relationship Id="rId79" Type="http://schemas.openxmlformats.org/officeDocument/2006/relationships/image" Target="../media/image559.png"/><Relationship Id="rId102" Type="http://schemas.openxmlformats.org/officeDocument/2006/relationships/customXml" Target="../ink/ink572.xml"/><Relationship Id="rId123" Type="http://schemas.openxmlformats.org/officeDocument/2006/relationships/image" Target="../media/image581.png"/><Relationship Id="rId144" Type="http://schemas.openxmlformats.org/officeDocument/2006/relationships/customXml" Target="../ink/ink593.xml"/><Relationship Id="rId90" Type="http://schemas.openxmlformats.org/officeDocument/2006/relationships/customXml" Target="../ink/ink566.xml"/><Relationship Id="rId165" Type="http://schemas.openxmlformats.org/officeDocument/2006/relationships/image" Target="../media/image602.png"/><Relationship Id="rId186" Type="http://schemas.openxmlformats.org/officeDocument/2006/relationships/customXml" Target="../ink/ink614.xml"/><Relationship Id="rId211" Type="http://schemas.openxmlformats.org/officeDocument/2006/relationships/image" Target="../media/image625.png"/><Relationship Id="rId27" Type="http://schemas.openxmlformats.org/officeDocument/2006/relationships/image" Target="../media/image533.png"/><Relationship Id="rId48" Type="http://schemas.openxmlformats.org/officeDocument/2006/relationships/customXml" Target="../ink/ink545.xml"/><Relationship Id="rId69" Type="http://schemas.openxmlformats.org/officeDocument/2006/relationships/image" Target="../media/image554.png"/><Relationship Id="rId113" Type="http://schemas.openxmlformats.org/officeDocument/2006/relationships/image" Target="../media/image576.png"/><Relationship Id="rId134" Type="http://schemas.openxmlformats.org/officeDocument/2006/relationships/customXml" Target="../ink/ink588.xml"/><Relationship Id="rId80" Type="http://schemas.openxmlformats.org/officeDocument/2006/relationships/customXml" Target="../ink/ink561.xml"/><Relationship Id="rId155" Type="http://schemas.openxmlformats.org/officeDocument/2006/relationships/image" Target="../media/image597.png"/><Relationship Id="rId176" Type="http://schemas.openxmlformats.org/officeDocument/2006/relationships/customXml" Target="../ink/ink609.xml"/><Relationship Id="rId197" Type="http://schemas.openxmlformats.org/officeDocument/2006/relationships/image" Target="../media/image618.png"/><Relationship Id="rId201" Type="http://schemas.openxmlformats.org/officeDocument/2006/relationships/image" Target="../media/image620.png"/><Relationship Id="rId222" Type="http://schemas.openxmlformats.org/officeDocument/2006/relationships/customXml" Target="../ink/ink632.xml"/><Relationship Id="rId17" Type="http://schemas.openxmlformats.org/officeDocument/2006/relationships/image" Target="../media/image528.png"/><Relationship Id="rId38" Type="http://schemas.openxmlformats.org/officeDocument/2006/relationships/customXml" Target="../ink/ink540.xml"/><Relationship Id="rId59" Type="http://schemas.openxmlformats.org/officeDocument/2006/relationships/image" Target="../media/image549.png"/><Relationship Id="rId103" Type="http://schemas.openxmlformats.org/officeDocument/2006/relationships/image" Target="../media/image571.png"/><Relationship Id="rId124" Type="http://schemas.openxmlformats.org/officeDocument/2006/relationships/customXml" Target="../ink/ink583.xml"/><Relationship Id="rId70" Type="http://schemas.openxmlformats.org/officeDocument/2006/relationships/customXml" Target="../ink/ink556.xml"/><Relationship Id="rId91" Type="http://schemas.openxmlformats.org/officeDocument/2006/relationships/image" Target="../media/image565.png"/><Relationship Id="rId145" Type="http://schemas.openxmlformats.org/officeDocument/2006/relationships/image" Target="../media/image592.png"/><Relationship Id="rId166" Type="http://schemas.openxmlformats.org/officeDocument/2006/relationships/customXml" Target="../ink/ink604.xml"/><Relationship Id="rId187" Type="http://schemas.openxmlformats.org/officeDocument/2006/relationships/image" Target="../media/image613.png"/><Relationship Id="rId1" Type="http://schemas.openxmlformats.org/officeDocument/2006/relationships/slideLayout" Target="../slideLayouts/slideLayout7.xml"/><Relationship Id="rId212" Type="http://schemas.openxmlformats.org/officeDocument/2006/relationships/customXml" Target="../ink/ink627.xml"/><Relationship Id="rId28" Type="http://schemas.openxmlformats.org/officeDocument/2006/relationships/customXml" Target="../ink/ink535.xml"/><Relationship Id="rId49" Type="http://schemas.openxmlformats.org/officeDocument/2006/relationships/image" Target="../media/image544.png"/><Relationship Id="rId114" Type="http://schemas.openxmlformats.org/officeDocument/2006/relationships/customXml" Target="../ink/ink578.xml"/><Relationship Id="rId60" Type="http://schemas.openxmlformats.org/officeDocument/2006/relationships/customXml" Target="../ink/ink551.xml"/><Relationship Id="rId81" Type="http://schemas.openxmlformats.org/officeDocument/2006/relationships/image" Target="../media/image560.png"/><Relationship Id="rId135" Type="http://schemas.openxmlformats.org/officeDocument/2006/relationships/image" Target="../media/image587.png"/><Relationship Id="rId156" Type="http://schemas.openxmlformats.org/officeDocument/2006/relationships/customXml" Target="../ink/ink599.xml"/><Relationship Id="rId177" Type="http://schemas.openxmlformats.org/officeDocument/2006/relationships/image" Target="../media/image608.png"/><Relationship Id="rId198" Type="http://schemas.openxmlformats.org/officeDocument/2006/relationships/customXml" Target="../ink/ink620.xml"/><Relationship Id="rId202" Type="http://schemas.openxmlformats.org/officeDocument/2006/relationships/customXml" Target="../ink/ink622.xml"/><Relationship Id="rId223" Type="http://schemas.openxmlformats.org/officeDocument/2006/relationships/image" Target="../media/image631.png"/><Relationship Id="rId18" Type="http://schemas.openxmlformats.org/officeDocument/2006/relationships/customXml" Target="../ink/ink530.xml"/><Relationship Id="rId39" Type="http://schemas.openxmlformats.org/officeDocument/2006/relationships/image" Target="../media/image539.png"/><Relationship Id="rId50" Type="http://schemas.openxmlformats.org/officeDocument/2006/relationships/customXml" Target="../ink/ink546.xml"/><Relationship Id="rId104" Type="http://schemas.openxmlformats.org/officeDocument/2006/relationships/customXml" Target="../ink/ink573.xml"/><Relationship Id="rId125" Type="http://schemas.openxmlformats.org/officeDocument/2006/relationships/image" Target="../media/image582.png"/><Relationship Id="rId146" Type="http://schemas.openxmlformats.org/officeDocument/2006/relationships/customXml" Target="../ink/ink594.xml"/><Relationship Id="rId167" Type="http://schemas.openxmlformats.org/officeDocument/2006/relationships/image" Target="../media/image603.png"/><Relationship Id="rId188" Type="http://schemas.openxmlformats.org/officeDocument/2006/relationships/customXml" Target="../ink/ink615.xml"/><Relationship Id="rId71" Type="http://schemas.openxmlformats.org/officeDocument/2006/relationships/image" Target="../media/image555.png"/><Relationship Id="rId92" Type="http://schemas.openxmlformats.org/officeDocument/2006/relationships/customXml" Target="../ink/ink567.xml"/><Relationship Id="rId213" Type="http://schemas.openxmlformats.org/officeDocument/2006/relationships/image" Target="../media/image626.png"/><Relationship Id="rId2" Type="http://schemas.openxmlformats.org/officeDocument/2006/relationships/customXml" Target="../ink/ink522.xml"/><Relationship Id="rId29" Type="http://schemas.openxmlformats.org/officeDocument/2006/relationships/image" Target="../media/image534.png"/><Relationship Id="rId40" Type="http://schemas.openxmlformats.org/officeDocument/2006/relationships/customXml" Target="../ink/ink541.xml"/><Relationship Id="rId115" Type="http://schemas.openxmlformats.org/officeDocument/2006/relationships/image" Target="../media/image577.png"/><Relationship Id="rId136" Type="http://schemas.openxmlformats.org/officeDocument/2006/relationships/customXml" Target="../ink/ink589.xml"/><Relationship Id="rId157" Type="http://schemas.openxmlformats.org/officeDocument/2006/relationships/image" Target="../media/image598.png"/><Relationship Id="rId178" Type="http://schemas.openxmlformats.org/officeDocument/2006/relationships/customXml" Target="../ink/ink610.xml"/><Relationship Id="rId61" Type="http://schemas.openxmlformats.org/officeDocument/2006/relationships/image" Target="../media/image550.png"/><Relationship Id="rId82" Type="http://schemas.openxmlformats.org/officeDocument/2006/relationships/customXml" Target="../ink/ink562.xml"/><Relationship Id="rId199" Type="http://schemas.openxmlformats.org/officeDocument/2006/relationships/image" Target="../media/image619.png"/><Relationship Id="rId203" Type="http://schemas.openxmlformats.org/officeDocument/2006/relationships/image" Target="../media/image621.png"/><Relationship Id="rId19" Type="http://schemas.openxmlformats.org/officeDocument/2006/relationships/image" Target="../media/image529.png"/><Relationship Id="rId30" Type="http://schemas.openxmlformats.org/officeDocument/2006/relationships/customXml" Target="../ink/ink536.xml"/><Relationship Id="rId105" Type="http://schemas.openxmlformats.org/officeDocument/2006/relationships/image" Target="../media/image572.png"/><Relationship Id="rId126" Type="http://schemas.openxmlformats.org/officeDocument/2006/relationships/customXml" Target="../ink/ink584.xml"/><Relationship Id="rId147" Type="http://schemas.openxmlformats.org/officeDocument/2006/relationships/image" Target="../media/image593.png"/><Relationship Id="rId168" Type="http://schemas.openxmlformats.org/officeDocument/2006/relationships/customXml" Target="../ink/ink605.xml"/></Relationships>
</file>

<file path=ppt/slides/_rels/slide8.xml.rels><?xml version="1.0" encoding="UTF-8" standalone="yes"?>
<Relationships xmlns="http://schemas.openxmlformats.org/package/2006/relationships"><Relationship Id="rId117" Type="http://schemas.openxmlformats.org/officeDocument/2006/relationships/image" Target="../media/image689.png"/><Relationship Id="rId21" Type="http://schemas.openxmlformats.org/officeDocument/2006/relationships/image" Target="../media/image641.png"/><Relationship Id="rId42" Type="http://schemas.openxmlformats.org/officeDocument/2006/relationships/customXml" Target="../ink/ink653.xml"/><Relationship Id="rId63" Type="http://schemas.openxmlformats.org/officeDocument/2006/relationships/image" Target="../media/image662.png"/><Relationship Id="rId84" Type="http://schemas.openxmlformats.org/officeDocument/2006/relationships/customXml" Target="../ink/ink674.xml"/><Relationship Id="rId138" Type="http://schemas.openxmlformats.org/officeDocument/2006/relationships/customXml" Target="../ink/ink701.xml"/><Relationship Id="rId159" Type="http://schemas.openxmlformats.org/officeDocument/2006/relationships/image" Target="../media/image710.png"/><Relationship Id="rId170" Type="http://schemas.openxmlformats.org/officeDocument/2006/relationships/customXml" Target="../ink/ink717.xml"/><Relationship Id="rId107" Type="http://schemas.openxmlformats.org/officeDocument/2006/relationships/image" Target="../media/image684.png"/><Relationship Id="rId11" Type="http://schemas.openxmlformats.org/officeDocument/2006/relationships/image" Target="../media/image636.png"/><Relationship Id="rId32" Type="http://schemas.openxmlformats.org/officeDocument/2006/relationships/customXml" Target="../ink/ink648.xml"/><Relationship Id="rId53" Type="http://schemas.openxmlformats.org/officeDocument/2006/relationships/image" Target="../media/image657.png"/><Relationship Id="rId74" Type="http://schemas.openxmlformats.org/officeDocument/2006/relationships/customXml" Target="../ink/ink669.xml"/><Relationship Id="rId128" Type="http://schemas.openxmlformats.org/officeDocument/2006/relationships/customXml" Target="../ink/ink696.xml"/><Relationship Id="rId149" Type="http://schemas.openxmlformats.org/officeDocument/2006/relationships/image" Target="../media/image705.png"/><Relationship Id="rId5" Type="http://schemas.openxmlformats.org/officeDocument/2006/relationships/image" Target="../media/image633.png"/><Relationship Id="rId95" Type="http://schemas.openxmlformats.org/officeDocument/2006/relationships/image" Target="../media/image678.png"/><Relationship Id="rId160" Type="http://schemas.openxmlformats.org/officeDocument/2006/relationships/customXml" Target="../ink/ink712.xml"/><Relationship Id="rId22" Type="http://schemas.openxmlformats.org/officeDocument/2006/relationships/customXml" Target="../ink/ink643.xml"/><Relationship Id="rId43" Type="http://schemas.openxmlformats.org/officeDocument/2006/relationships/image" Target="../media/image652.png"/><Relationship Id="rId64" Type="http://schemas.openxmlformats.org/officeDocument/2006/relationships/customXml" Target="../ink/ink664.xml"/><Relationship Id="rId118" Type="http://schemas.openxmlformats.org/officeDocument/2006/relationships/customXml" Target="../ink/ink691.xml"/><Relationship Id="rId139" Type="http://schemas.openxmlformats.org/officeDocument/2006/relationships/image" Target="../media/image700.png"/><Relationship Id="rId85" Type="http://schemas.openxmlformats.org/officeDocument/2006/relationships/image" Target="../media/image673.png"/><Relationship Id="rId150" Type="http://schemas.openxmlformats.org/officeDocument/2006/relationships/customXml" Target="../ink/ink707.xml"/><Relationship Id="rId171" Type="http://schemas.openxmlformats.org/officeDocument/2006/relationships/image" Target="../media/image716.png"/><Relationship Id="rId12" Type="http://schemas.openxmlformats.org/officeDocument/2006/relationships/customXml" Target="../ink/ink638.xml"/><Relationship Id="rId33" Type="http://schemas.openxmlformats.org/officeDocument/2006/relationships/image" Target="../media/image647.png"/><Relationship Id="rId108" Type="http://schemas.openxmlformats.org/officeDocument/2006/relationships/customXml" Target="../ink/ink686.xml"/><Relationship Id="rId129" Type="http://schemas.openxmlformats.org/officeDocument/2006/relationships/image" Target="../media/image695.png"/><Relationship Id="rId54" Type="http://schemas.openxmlformats.org/officeDocument/2006/relationships/customXml" Target="../ink/ink659.xml"/><Relationship Id="rId75" Type="http://schemas.openxmlformats.org/officeDocument/2006/relationships/image" Target="../media/image668.png"/><Relationship Id="rId96" Type="http://schemas.openxmlformats.org/officeDocument/2006/relationships/customXml" Target="../ink/ink680.xml"/><Relationship Id="rId140" Type="http://schemas.openxmlformats.org/officeDocument/2006/relationships/customXml" Target="../ink/ink702.xml"/><Relationship Id="rId161" Type="http://schemas.openxmlformats.org/officeDocument/2006/relationships/image" Target="../media/image711.png"/><Relationship Id="rId1" Type="http://schemas.openxmlformats.org/officeDocument/2006/relationships/slideLayout" Target="../slideLayouts/slideLayout7.xml"/><Relationship Id="rId6" Type="http://schemas.openxmlformats.org/officeDocument/2006/relationships/customXml" Target="../ink/ink635.xml"/><Relationship Id="rId23" Type="http://schemas.openxmlformats.org/officeDocument/2006/relationships/image" Target="../media/image642.png"/><Relationship Id="rId28" Type="http://schemas.openxmlformats.org/officeDocument/2006/relationships/customXml" Target="../ink/ink646.xml"/><Relationship Id="rId49" Type="http://schemas.openxmlformats.org/officeDocument/2006/relationships/image" Target="../media/image655.png"/><Relationship Id="rId114" Type="http://schemas.openxmlformats.org/officeDocument/2006/relationships/customXml" Target="../ink/ink689.xml"/><Relationship Id="rId119" Type="http://schemas.openxmlformats.org/officeDocument/2006/relationships/image" Target="../media/image690.png"/><Relationship Id="rId44" Type="http://schemas.openxmlformats.org/officeDocument/2006/relationships/customXml" Target="../ink/ink654.xml"/><Relationship Id="rId60" Type="http://schemas.openxmlformats.org/officeDocument/2006/relationships/customXml" Target="../ink/ink662.xml"/><Relationship Id="rId65" Type="http://schemas.openxmlformats.org/officeDocument/2006/relationships/image" Target="../media/image663.png"/><Relationship Id="rId81" Type="http://schemas.openxmlformats.org/officeDocument/2006/relationships/image" Target="../media/image671.png"/><Relationship Id="rId86" Type="http://schemas.openxmlformats.org/officeDocument/2006/relationships/customXml" Target="../ink/ink675.xml"/><Relationship Id="rId130" Type="http://schemas.openxmlformats.org/officeDocument/2006/relationships/customXml" Target="../ink/ink697.xml"/><Relationship Id="rId135" Type="http://schemas.openxmlformats.org/officeDocument/2006/relationships/image" Target="../media/image698.png"/><Relationship Id="rId151" Type="http://schemas.openxmlformats.org/officeDocument/2006/relationships/image" Target="../media/image706.png"/><Relationship Id="rId156" Type="http://schemas.openxmlformats.org/officeDocument/2006/relationships/customXml" Target="../ink/ink710.xml"/><Relationship Id="rId172" Type="http://schemas.openxmlformats.org/officeDocument/2006/relationships/customXml" Target="../ink/ink718.xml"/><Relationship Id="rId13" Type="http://schemas.openxmlformats.org/officeDocument/2006/relationships/image" Target="../media/image637.png"/><Relationship Id="rId18" Type="http://schemas.openxmlformats.org/officeDocument/2006/relationships/customXml" Target="../ink/ink641.xml"/><Relationship Id="rId39" Type="http://schemas.openxmlformats.org/officeDocument/2006/relationships/image" Target="../media/image650.png"/><Relationship Id="rId109" Type="http://schemas.openxmlformats.org/officeDocument/2006/relationships/image" Target="../media/image685.png"/><Relationship Id="rId34" Type="http://schemas.openxmlformats.org/officeDocument/2006/relationships/customXml" Target="../ink/ink649.xml"/><Relationship Id="rId50" Type="http://schemas.openxmlformats.org/officeDocument/2006/relationships/customXml" Target="../ink/ink657.xml"/><Relationship Id="rId55" Type="http://schemas.openxmlformats.org/officeDocument/2006/relationships/image" Target="../media/image658.png"/><Relationship Id="rId76" Type="http://schemas.openxmlformats.org/officeDocument/2006/relationships/customXml" Target="../ink/ink670.xml"/><Relationship Id="rId97" Type="http://schemas.openxmlformats.org/officeDocument/2006/relationships/image" Target="../media/image679.png"/><Relationship Id="rId104" Type="http://schemas.openxmlformats.org/officeDocument/2006/relationships/customXml" Target="../ink/ink684.xml"/><Relationship Id="rId120" Type="http://schemas.openxmlformats.org/officeDocument/2006/relationships/customXml" Target="../ink/ink692.xml"/><Relationship Id="rId125" Type="http://schemas.openxmlformats.org/officeDocument/2006/relationships/image" Target="../media/image693.png"/><Relationship Id="rId141" Type="http://schemas.openxmlformats.org/officeDocument/2006/relationships/image" Target="../media/image701.png"/><Relationship Id="rId146" Type="http://schemas.openxmlformats.org/officeDocument/2006/relationships/customXml" Target="../ink/ink705.xml"/><Relationship Id="rId167" Type="http://schemas.openxmlformats.org/officeDocument/2006/relationships/image" Target="../media/image714.png"/><Relationship Id="rId7" Type="http://schemas.openxmlformats.org/officeDocument/2006/relationships/image" Target="../media/image634.png"/><Relationship Id="rId71" Type="http://schemas.openxmlformats.org/officeDocument/2006/relationships/image" Target="../media/image666.png"/><Relationship Id="rId92" Type="http://schemas.openxmlformats.org/officeDocument/2006/relationships/customXml" Target="../ink/ink678.xml"/><Relationship Id="rId162" Type="http://schemas.openxmlformats.org/officeDocument/2006/relationships/customXml" Target="../ink/ink713.xml"/><Relationship Id="rId2" Type="http://schemas.openxmlformats.org/officeDocument/2006/relationships/customXml" Target="../ink/ink633.xml"/><Relationship Id="rId29" Type="http://schemas.openxmlformats.org/officeDocument/2006/relationships/image" Target="../media/image645.png"/><Relationship Id="rId24" Type="http://schemas.openxmlformats.org/officeDocument/2006/relationships/customXml" Target="../ink/ink644.xml"/><Relationship Id="rId40" Type="http://schemas.openxmlformats.org/officeDocument/2006/relationships/customXml" Target="../ink/ink652.xml"/><Relationship Id="rId45" Type="http://schemas.openxmlformats.org/officeDocument/2006/relationships/image" Target="../media/image653.png"/><Relationship Id="rId66" Type="http://schemas.openxmlformats.org/officeDocument/2006/relationships/customXml" Target="../ink/ink665.xml"/><Relationship Id="rId87" Type="http://schemas.openxmlformats.org/officeDocument/2006/relationships/image" Target="../media/image674.png"/><Relationship Id="rId110" Type="http://schemas.openxmlformats.org/officeDocument/2006/relationships/customXml" Target="../ink/ink687.xml"/><Relationship Id="rId115" Type="http://schemas.openxmlformats.org/officeDocument/2006/relationships/image" Target="../media/image688.png"/><Relationship Id="rId131" Type="http://schemas.openxmlformats.org/officeDocument/2006/relationships/image" Target="../media/image696.png"/><Relationship Id="rId136" Type="http://schemas.openxmlformats.org/officeDocument/2006/relationships/customXml" Target="../ink/ink700.xml"/><Relationship Id="rId157" Type="http://schemas.openxmlformats.org/officeDocument/2006/relationships/image" Target="../media/image709.png"/><Relationship Id="rId61" Type="http://schemas.openxmlformats.org/officeDocument/2006/relationships/image" Target="../media/image661.png"/><Relationship Id="rId82" Type="http://schemas.openxmlformats.org/officeDocument/2006/relationships/customXml" Target="../ink/ink673.xml"/><Relationship Id="rId152" Type="http://schemas.openxmlformats.org/officeDocument/2006/relationships/customXml" Target="../ink/ink708.xml"/><Relationship Id="rId173" Type="http://schemas.openxmlformats.org/officeDocument/2006/relationships/image" Target="../media/image717.png"/><Relationship Id="rId19" Type="http://schemas.openxmlformats.org/officeDocument/2006/relationships/image" Target="../media/image640.png"/><Relationship Id="rId14" Type="http://schemas.openxmlformats.org/officeDocument/2006/relationships/customXml" Target="../ink/ink639.xml"/><Relationship Id="rId30" Type="http://schemas.openxmlformats.org/officeDocument/2006/relationships/customXml" Target="../ink/ink647.xml"/><Relationship Id="rId35" Type="http://schemas.openxmlformats.org/officeDocument/2006/relationships/image" Target="../media/image648.png"/><Relationship Id="rId56" Type="http://schemas.openxmlformats.org/officeDocument/2006/relationships/customXml" Target="../ink/ink660.xml"/><Relationship Id="rId77" Type="http://schemas.openxmlformats.org/officeDocument/2006/relationships/image" Target="../media/image669.png"/><Relationship Id="rId100" Type="http://schemas.openxmlformats.org/officeDocument/2006/relationships/customXml" Target="../ink/ink682.xml"/><Relationship Id="rId105" Type="http://schemas.openxmlformats.org/officeDocument/2006/relationships/image" Target="../media/image683.png"/><Relationship Id="rId126" Type="http://schemas.openxmlformats.org/officeDocument/2006/relationships/customXml" Target="../ink/ink695.xml"/><Relationship Id="rId147" Type="http://schemas.openxmlformats.org/officeDocument/2006/relationships/image" Target="../media/image704.png"/><Relationship Id="rId168" Type="http://schemas.openxmlformats.org/officeDocument/2006/relationships/customXml" Target="../ink/ink716.xml"/><Relationship Id="rId8" Type="http://schemas.openxmlformats.org/officeDocument/2006/relationships/customXml" Target="../ink/ink636.xml"/><Relationship Id="rId51" Type="http://schemas.openxmlformats.org/officeDocument/2006/relationships/image" Target="../media/image656.png"/><Relationship Id="rId72" Type="http://schemas.openxmlformats.org/officeDocument/2006/relationships/customXml" Target="../ink/ink668.xml"/><Relationship Id="rId93" Type="http://schemas.openxmlformats.org/officeDocument/2006/relationships/image" Target="../media/image677.png"/><Relationship Id="rId98" Type="http://schemas.openxmlformats.org/officeDocument/2006/relationships/customXml" Target="../ink/ink681.xml"/><Relationship Id="rId121" Type="http://schemas.openxmlformats.org/officeDocument/2006/relationships/image" Target="../media/image691.png"/><Relationship Id="rId142" Type="http://schemas.openxmlformats.org/officeDocument/2006/relationships/customXml" Target="../ink/ink703.xml"/><Relationship Id="rId163" Type="http://schemas.openxmlformats.org/officeDocument/2006/relationships/image" Target="../media/image712.png"/><Relationship Id="rId3" Type="http://schemas.openxmlformats.org/officeDocument/2006/relationships/image" Target="../media/image632.png"/><Relationship Id="rId25" Type="http://schemas.openxmlformats.org/officeDocument/2006/relationships/image" Target="../media/image643.png"/><Relationship Id="rId46" Type="http://schemas.openxmlformats.org/officeDocument/2006/relationships/customXml" Target="../ink/ink655.xml"/><Relationship Id="rId67" Type="http://schemas.openxmlformats.org/officeDocument/2006/relationships/image" Target="../media/image664.png"/><Relationship Id="rId116" Type="http://schemas.openxmlformats.org/officeDocument/2006/relationships/customXml" Target="../ink/ink690.xml"/><Relationship Id="rId137" Type="http://schemas.openxmlformats.org/officeDocument/2006/relationships/image" Target="../media/image699.png"/><Relationship Id="rId158" Type="http://schemas.openxmlformats.org/officeDocument/2006/relationships/customXml" Target="../ink/ink711.xml"/><Relationship Id="rId20" Type="http://schemas.openxmlformats.org/officeDocument/2006/relationships/customXml" Target="../ink/ink642.xml"/><Relationship Id="rId41" Type="http://schemas.openxmlformats.org/officeDocument/2006/relationships/image" Target="../media/image651.png"/><Relationship Id="rId62" Type="http://schemas.openxmlformats.org/officeDocument/2006/relationships/customXml" Target="../ink/ink663.xml"/><Relationship Id="rId83" Type="http://schemas.openxmlformats.org/officeDocument/2006/relationships/image" Target="../media/image672.png"/><Relationship Id="rId88" Type="http://schemas.openxmlformats.org/officeDocument/2006/relationships/customXml" Target="../ink/ink676.xml"/><Relationship Id="rId111" Type="http://schemas.openxmlformats.org/officeDocument/2006/relationships/image" Target="../media/image686.png"/><Relationship Id="rId132" Type="http://schemas.openxmlformats.org/officeDocument/2006/relationships/customXml" Target="../ink/ink698.xml"/><Relationship Id="rId153" Type="http://schemas.openxmlformats.org/officeDocument/2006/relationships/image" Target="../media/image707.png"/><Relationship Id="rId15" Type="http://schemas.openxmlformats.org/officeDocument/2006/relationships/image" Target="../media/image638.png"/><Relationship Id="rId36" Type="http://schemas.openxmlformats.org/officeDocument/2006/relationships/customXml" Target="../ink/ink650.xml"/><Relationship Id="rId57" Type="http://schemas.openxmlformats.org/officeDocument/2006/relationships/image" Target="../media/image659.png"/><Relationship Id="rId106" Type="http://schemas.openxmlformats.org/officeDocument/2006/relationships/customXml" Target="../ink/ink685.xml"/><Relationship Id="rId127" Type="http://schemas.openxmlformats.org/officeDocument/2006/relationships/image" Target="../media/image694.png"/><Relationship Id="rId10" Type="http://schemas.openxmlformats.org/officeDocument/2006/relationships/customXml" Target="../ink/ink637.xml"/><Relationship Id="rId31" Type="http://schemas.openxmlformats.org/officeDocument/2006/relationships/image" Target="../media/image646.png"/><Relationship Id="rId52" Type="http://schemas.openxmlformats.org/officeDocument/2006/relationships/customXml" Target="../ink/ink658.xml"/><Relationship Id="rId73" Type="http://schemas.openxmlformats.org/officeDocument/2006/relationships/image" Target="../media/image667.png"/><Relationship Id="rId78" Type="http://schemas.openxmlformats.org/officeDocument/2006/relationships/customXml" Target="../ink/ink671.xml"/><Relationship Id="rId94" Type="http://schemas.openxmlformats.org/officeDocument/2006/relationships/customXml" Target="../ink/ink679.xml"/><Relationship Id="rId99" Type="http://schemas.openxmlformats.org/officeDocument/2006/relationships/image" Target="../media/image680.png"/><Relationship Id="rId101" Type="http://schemas.openxmlformats.org/officeDocument/2006/relationships/image" Target="../media/image681.png"/><Relationship Id="rId122" Type="http://schemas.openxmlformats.org/officeDocument/2006/relationships/customXml" Target="../ink/ink693.xml"/><Relationship Id="rId143" Type="http://schemas.openxmlformats.org/officeDocument/2006/relationships/image" Target="../media/image702.png"/><Relationship Id="rId148" Type="http://schemas.openxmlformats.org/officeDocument/2006/relationships/customXml" Target="../ink/ink706.xml"/><Relationship Id="rId164" Type="http://schemas.openxmlformats.org/officeDocument/2006/relationships/customXml" Target="../ink/ink714.xml"/><Relationship Id="rId169" Type="http://schemas.openxmlformats.org/officeDocument/2006/relationships/image" Target="../media/image715.png"/><Relationship Id="rId4" Type="http://schemas.openxmlformats.org/officeDocument/2006/relationships/customXml" Target="../ink/ink634.xml"/><Relationship Id="rId9" Type="http://schemas.openxmlformats.org/officeDocument/2006/relationships/image" Target="../media/image635.png"/><Relationship Id="rId26" Type="http://schemas.openxmlformats.org/officeDocument/2006/relationships/customXml" Target="../ink/ink645.xml"/><Relationship Id="rId47" Type="http://schemas.openxmlformats.org/officeDocument/2006/relationships/image" Target="../media/image654.png"/><Relationship Id="rId68" Type="http://schemas.openxmlformats.org/officeDocument/2006/relationships/customXml" Target="../ink/ink666.xml"/><Relationship Id="rId89" Type="http://schemas.openxmlformats.org/officeDocument/2006/relationships/image" Target="../media/image675.png"/><Relationship Id="rId112" Type="http://schemas.openxmlformats.org/officeDocument/2006/relationships/customXml" Target="../ink/ink688.xml"/><Relationship Id="rId133" Type="http://schemas.openxmlformats.org/officeDocument/2006/relationships/image" Target="../media/image697.png"/><Relationship Id="rId154" Type="http://schemas.openxmlformats.org/officeDocument/2006/relationships/customXml" Target="../ink/ink709.xml"/><Relationship Id="rId16" Type="http://schemas.openxmlformats.org/officeDocument/2006/relationships/customXml" Target="../ink/ink640.xml"/><Relationship Id="rId37" Type="http://schemas.openxmlformats.org/officeDocument/2006/relationships/image" Target="../media/image649.png"/><Relationship Id="rId58" Type="http://schemas.openxmlformats.org/officeDocument/2006/relationships/customXml" Target="../ink/ink661.xml"/><Relationship Id="rId79" Type="http://schemas.openxmlformats.org/officeDocument/2006/relationships/image" Target="../media/image670.png"/><Relationship Id="rId102" Type="http://schemas.openxmlformats.org/officeDocument/2006/relationships/customXml" Target="../ink/ink683.xml"/><Relationship Id="rId123" Type="http://schemas.openxmlformats.org/officeDocument/2006/relationships/image" Target="../media/image692.png"/><Relationship Id="rId144" Type="http://schemas.openxmlformats.org/officeDocument/2006/relationships/customXml" Target="../ink/ink704.xml"/><Relationship Id="rId90" Type="http://schemas.openxmlformats.org/officeDocument/2006/relationships/customXml" Target="../ink/ink677.xml"/><Relationship Id="rId165" Type="http://schemas.openxmlformats.org/officeDocument/2006/relationships/image" Target="../media/image713.png"/><Relationship Id="rId27" Type="http://schemas.openxmlformats.org/officeDocument/2006/relationships/image" Target="../media/image644.png"/><Relationship Id="rId48" Type="http://schemas.openxmlformats.org/officeDocument/2006/relationships/customXml" Target="../ink/ink656.xml"/><Relationship Id="rId69" Type="http://schemas.openxmlformats.org/officeDocument/2006/relationships/image" Target="../media/image665.png"/><Relationship Id="rId113" Type="http://schemas.openxmlformats.org/officeDocument/2006/relationships/image" Target="../media/image687.png"/><Relationship Id="rId134" Type="http://schemas.openxmlformats.org/officeDocument/2006/relationships/customXml" Target="../ink/ink699.xml"/><Relationship Id="rId80" Type="http://schemas.openxmlformats.org/officeDocument/2006/relationships/customXml" Target="../ink/ink672.xml"/><Relationship Id="rId155" Type="http://schemas.openxmlformats.org/officeDocument/2006/relationships/image" Target="../media/image708.png"/><Relationship Id="rId17" Type="http://schemas.openxmlformats.org/officeDocument/2006/relationships/image" Target="../media/image639.png"/><Relationship Id="rId38" Type="http://schemas.openxmlformats.org/officeDocument/2006/relationships/customXml" Target="../ink/ink651.xml"/><Relationship Id="rId59" Type="http://schemas.openxmlformats.org/officeDocument/2006/relationships/image" Target="../media/image660.png"/><Relationship Id="rId103" Type="http://schemas.openxmlformats.org/officeDocument/2006/relationships/image" Target="../media/image682.png"/><Relationship Id="rId124" Type="http://schemas.openxmlformats.org/officeDocument/2006/relationships/customXml" Target="../ink/ink694.xml"/><Relationship Id="rId70" Type="http://schemas.openxmlformats.org/officeDocument/2006/relationships/customXml" Target="../ink/ink667.xml"/><Relationship Id="rId91" Type="http://schemas.openxmlformats.org/officeDocument/2006/relationships/image" Target="../media/image676.png"/><Relationship Id="rId145" Type="http://schemas.openxmlformats.org/officeDocument/2006/relationships/image" Target="../media/image703.png"/><Relationship Id="rId166" Type="http://schemas.openxmlformats.org/officeDocument/2006/relationships/customXml" Target="../ink/ink715.xml"/></Relationships>
</file>

<file path=ppt/slides/_rels/slide9.xml.rels><?xml version="1.0" encoding="UTF-8" standalone="yes"?>
<Relationships xmlns="http://schemas.openxmlformats.org/package/2006/relationships"><Relationship Id="rId117" Type="http://schemas.openxmlformats.org/officeDocument/2006/relationships/image" Target="../media/image775.png"/><Relationship Id="rId299" Type="http://schemas.openxmlformats.org/officeDocument/2006/relationships/image" Target="../media/image866.png"/><Relationship Id="rId21" Type="http://schemas.openxmlformats.org/officeDocument/2006/relationships/image" Target="../media/image727.png"/><Relationship Id="rId63" Type="http://schemas.openxmlformats.org/officeDocument/2006/relationships/image" Target="../media/image748.png"/><Relationship Id="rId159" Type="http://schemas.openxmlformats.org/officeDocument/2006/relationships/image" Target="../media/image796.png"/><Relationship Id="rId324" Type="http://schemas.openxmlformats.org/officeDocument/2006/relationships/customXml" Target="../ink/ink880.xml"/><Relationship Id="rId170" Type="http://schemas.openxmlformats.org/officeDocument/2006/relationships/customXml" Target="../ink/ink803.xml"/><Relationship Id="rId226" Type="http://schemas.openxmlformats.org/officeDocument/2006/relationships/customXml" Target="../ink/ink831.xml"/><Relationship Id="rId268" Type="http://schemas.openxmlformats.org/officeDocument/2006/relationships/customXml" Target="../ink/ink852.xml"/><Relationship Id="rId32" Type="http://schemas.openxmlformats.org/officeDocument/2006/relationships/customXml" Target="../ink/ink734.xml"/><Relationship Id="rId74" Type="http://schemas.openxmlformats.org/officeDocument/2006/relationships/customXml" Target="../ink/ink755.xml"/><Relationship Id="rId128" Type="http://schemas.openxmlformats.org/officeDocument/2006/relationships/customXml" Target="../ink/ink782.xml"/><Relationship Id="rId335" Type="http://schemas.openxmlformats.org/officeDocument/2006/relationships/image" Target="../media/image884.png"/><Relationship Id="rId5" Type="http://schemas.openxmlformats.org/officeDocument/2006/relationships/image" Target="../media/image719.png"/><Relationship Id="rId181" Type="http://schemas.openxmlformats.org/officeDocument/2006/relationships/image" Target="../media/image807.png"/><Relationship Id="rId237" Type="http://schemas.openxmlformats.org/officeDocument/2006/relationships/image" Target="../media/image835.png"/><Relationship Id="rId279" Type="http://schemas.openxmlformats.org/officeDocument/2006/relationships/image" Target="../media/image856.png"/><Relationship Id="rId43" Type="http://schemas.openxmlformats.org/officeDocument/2006/relationships/image" Target="../media/image738.png"/><Relationship Id="rId139" Type="http://schemas.openxmlformats.org/officeDocument/2006/relationships/image" Target="../media/image786.png"/><Relationship Id="rId290" Type="http://schemas.openxmlformats.org/officeDocument/2006/relationships/customXml" Target="../ink/ink863.xml"/><Relationship Id="rId304" Type="http://schemas.openxmlformats.org/officeDocument/2006/relationships/customXml" Target="../ink/ink870.xml"/><Relationship Id="rId346" Type="http://schemas.openxmlformats.org/officeDocument/2006/relationships/customXml" Target="../ink/ink891.xml"/><Relationship Id="rId85" Type="http://schemas.openxmlformats.org/officeDocument/2006/relationships/image" Target="../media/image759.png"/><Relationship Id="rId150" Type="http://schemas.openxmlformats.org/officeDocument/2006/relationships/customXml" Target="../ink/ink793.xml"/><Relationship Id="rId192" Type="http://schemas.openxmlformats.org/officeDocument/2006/relationships/customXml" Target="../ink/ink814.xml"/><Relationship Id="rId206" Type="http://schemas.openxmlformats.org/officeDocument/2006/relationships/customXml" Target="../ink/ink821.xml"/><Relationship Id="rId248" Type="http://schemas.openxmlformats.org/officeDocument/2006/relationships/customXml" Target="../ink/ink842.xml"/><Relationship Id="rId12" Type="http://schemas.openxmlformats.org/officeDocument/2006/relationships/customXml" Target="../ink/ink724.xml"/><Relationship Id="rId108" Type="http://schemas.openxmlformats.org/officeDocument/2006/relationships/customXml" Target="../ink/ink772.xml"/><Relationship Id="rId315" Type="http://schemas.openxmlformats.org/officeDocument/2006/relationships/image" Target="../media/image874.png"/><Relationship Id="rId54" Type="http://schemas.openxmlformats.org/officeDocument/2006/relationships/customXml" Target="../ink/ink745.xml"/><Relationship Id="rId96" Type="http://schemas.openxmlformats.org/officeDocument/2006/relationships/customXml" Target="../ink/ink766.xml"/><Relationship Id="rId161" Type="http://schemas.openxmlformats.org/officeDocument/2006/relationships/image" Target="../media/image797.png"/><Relationship Id="rId217" Type="http://schemas.openxmlformats.org/officeDocument/2006/relationships/image" Target="../media/image825.png"/><Relationship Id="rId259" Type="http://schemas.openxmlformats.org/officeDocument/2006/relationships/image" Target="../media/image846.png"/><Relationship Id="rId23" Type="http://schemas.openxmlformats.org/officeDocument/2006/relationships/image" Target="../media/image728.png"/><Relationship Id="rId119" Type="http://schemas.openxmlformats.org/officeDocument/2006/relationships/image" Target="../media/image776.png"/><Relationship Id="rId270" Type="http://schemas.openxmlformats.org/officeDocument/2006/relationships/customXml" Target="../ink/ink853.xml"/><Relationship Id="rId326" Type="http://schemas.openxmlformats.org/officeDocument/2006/relationships/customXml" Target="../ink/ink881.xml"/><Relationship Id="rId65" Type="http://schemas.openxmlformats.org/officeDocument/2006/relationships/image" Target="../media/image749.png"/><Relationship Id="rId130" Type="http://schemas.openxmlformats.org/officeDocument/2006/relationships/customXml" Target="../ink/ink783.xml"/><Relationship Id="rId172" Type="http://schemas.openxmlformats.org/officeDocument/2006/relationships/customXml" Target="../ink/ink804.xml"/><Relationship Id="rId228" Type="http://schemas.openxmlformats.org/officeDocument/2006/relationships/customXml" Target="../ink/ink832.xml"/><Relationship Id="rId281" Type="http://schemas.openxmlformats.org/officeDocument/2006/relationships/image" Target="../media/image857.png"/><Relationship Id="rId337" Type="http://schemas.openxmlformats.org/officeDocument/2006/relationships/image" Target="../media/image885.png"/><Relationship Id="rId34" Type="http://schemas.openxmlformats.org/officeDocument/2006/relationships/customXml" Target="../ink/ink735.xml"/><Relationship Id="rId76" Type="http://schemas.openxmlformats.org/officeDocument/2006/relationships/customXml" Target="../ink/ink756.xml"/><Relationship Id="rId141" Type="http://schemas.openxmlformats.org/officeDocument/2006/relationships/image" Target="../media/image787.png"/><Relationship Id="rId7" Type="http://schemas.openxmlformats.org/officeDocument/2006/relationships/image" Target="../media/image720.png"/><Relationship Id="rId183" Type="http://schemas.openxmlformats.org/officeDocument/2006/relationships/image" Target="../media/image808.png"/><Relationship Id="rId239" Type="http://schemas.openxmlformats.org/officeDocument/2006/relationships/image" Target="../media/image836.png"/><Relationship Id="rId250" Type="http://schemas.openxmlformats.org/officeDocument/2006/relationships/customXml" Target="../ink/ink843.xml"/><Relationship Id="rId292" Type="http://schemas.openxmlformats.org/officeDocument/2006/relationships/customXml" Target="../ink/ink864.xml"/><Relationship Id="rId306" Type="http://schemas.openxmlformats.org/officeDocument/2006/relationships/customXml" Target="../ink/ink871.xml"/><Relationship Id="rId45" Type="http://schemas.openxmlformats.org/officeDocument/2006/relationships/image" Target="../media/image739.png"/><Relationship Id="rId87" Type="http://schemas.openxmlformats.org/officeDocument/2006/relationships/image" Target="../media/image760.png"/><Relationship Id="rId110" Type="http://schemas.openxmlformats.org/officeDocument/2006/relationships/customXml" Target="../ink/ink773.xml"/><Relationship Id="rId348" Type="http://schemas.openxmlformats.org/officeDocument/2006/relationships/customXml" Target="../ink/ink892.xml"/><Relationship Id="rId152" Type="http://schemas.openxmlformats.org/officeDocument/2006/relationships/customXml" Target="../ink/ink794.xml"/><Relationship Id="rId194" Type="http://schemas.openxmlformats.org/officeDocument/2006/relationships/customXml" Target="../ink/ink815.xml"/><Relationship Id="rId208" Type="http://schemas.openxmlformats.org/officeDocument/2006/relationships/customXml" Target="../ink/ink822.xml"/><Relationship Id="rId261" Type="http://schemas.openxmlformats.org/officeDocument/2006/relationships/image" Target="../media/image847.png"/><Relationship Id="rId14" Type="http://schemas.openxmlformats.org/officeDocument/2006/relationships/customXml" Target="../ink/ink725.xml"/><Relationship Id="rId56" Type="http://schemas.openxmlformats.org/officeDocument/2006/relationships/customXml" Target="../ink/ink746.xml"/><Relationship Id="rId317" Type="http://schemas.openxmlformats.org/officeDocument/2006/relationships/image" Target="../media/image875.png"/><Relationship Id="rId98" Type="http://schemas.openxmlformats.org/officeDocument/2006/relationships/customXml" Target="../ink/ink767.xml"/><Relationship Id="rId121" Type="http://schemas.openxmlformats.org/officeDocument/2006/relationships/image" Target="../media/image777.png"/><Relationship Id="rId163" Type="http://schemas.openxmlformats.org/officeDocument/2006/relationships/image" Target="../media/image798.png"/><Relationship Id="rId219" Type="http://schemas.openxmlformats.org/officeDocument/2006/relationships/image" Target="../media/image826.png"/><Relationship Id="rId230" Type="http://schemas.openxmlformats.org/officeDocument/2006/relationships/customXml" Target="../ink/ink833.xml"/><Relationship Id="rId251" Type="http://schemas.openxmlformats.org/officeDocument/2006/relationships/image" Target="../media/image842.png"/><Relationship Id="rId25" Type="http://schemas.openxmlformats.org/officeDocument/2006/relationships/image" Target="../media/image729.png"/><Relationship Id="rId46" Type="http://schemas.openxmlformats.org/officeDocument/2006/relationships/customXml" Target="../ink/ink741.xml"/><Relationship Id="rId67" Type="http://schemas.openxmlformats.org/officeDocument/2006/relationships/image" Target="../media/image750.png"/><Relationship Id="rId272" Type="http://schemas.openxmlformats.org/officeDocument/2006/relationships/customXml" Target="../ink/ink854.xml"/><Relationship Id="rId293" Type="http://schemas.openxmlformats.org/officeDocument/2006/relationships/image" Target="../media/image863.png"/><Relationship Id="rId307" Type="http://schemas.openxmlformats.org/officeDocument/2006/relationships/image" Target="../media/image870.png"/><Relationship Id="rId328" Type="http://schemas.openxmlformats.org/officeDocument/2006/relationships/customXml" Target="../ink/ink882.xml"/><Relationship Id="rId349" Type="http://schemas.openxmlformats.org/officeDocument/2006/relationships/image" Target="../media/image891.png"/><Relationship Id="rId88" Type="http://schemas.openxmlformats.org/officeDocument/2006/relationships/customXml" Target="../ink/ink762.xml"/><Relationship Id="rId111" Type="http://schemas.openxmlformats.org/officeDocument/2006/relationships/image" Target="../media/image772.png"/><Relationship Id="rId132" Type="http://schemas.openxmlformats.org/officeDocument/2006/relationships/customXml" Target="../ink/ink784.xml"/><Relationship Id="rId153" Type="http://schemas.openxmlformats.org/officeDocument/2006/relationships/image" Target="../media/image793.png"/><Relationship Id="rId174" Type="http://schemas.openxmlformats.org/officeDocument/2006/relationships/customXml" Target="../ink/ink805.xml"/><Relationship Id="rId195" Type="http://schemas.openxmlformats.org/officeDocument/2006/relationships/image" Target="../media/image814.png"/><Relationship Id="rId209" Type="http://schemas.openxmlformats.org/officeDocument/2006/relationships/image" Target="../media/image821.png"/><Relationship Id="rId220" Type="http://schemas.openxmlformats.org/officeDocument/2006/relationships/customXml" Target="../ink/ink828.xml"/><Relationship Id="rId241" Type="http://schemas.openxmlformats.org/officeDocument/2006/relationships/image" Target="../media/image837.png"/><Relationship Id="rId15" Type="http://schemas.openxmlformats.org/officeDocument/2006/relationships/image" Target="../media/image724.png"/><Relationship Id="rId36" Type="http://schemas.openxmlformats.org/officeDocument/2006/relationships/customXml" Target="../ink/ink736.xml"/><Relationship Id="rId57" Type="http://schemas.openxmlformats.org/officeDocument/2006/relationships/image" Target="../media/image745.png"/><Relationship Id="rId262" Type="http://schemas.openxmlformats.org/officeDocument/2006/relationships/customXml" Target="../ink/ink849.xml"/><Relationship Id="rId283" Type="http://schemas.openxmlformats.org/officeDocument/2006/relationships/image" Target="../media/image858.png"/><Relationship Id="rId318" Type="http://schemas.openxmlformats.org/officeDocument/2006/relationships/customXml" Target="../ink/ink877.xml"/><Relationship Id="rId339" Type="http://schemas.openxmlformats.org/officeDocument/2006/relationships/image" Target="../media/image886.png"/><Relationship Id="rId78" Type="http://schemas.openxmlformats.org/officeDocument/2006/relationships/customXml" Target="../ink/ink757.xml"/><Relationship Id="rId99" Type="http://schemas.openxmlformats.org/officeDocument/2006/relationships/image" Target="../media/image766.png"/><Relationship Id="rId101" Type="http://schemas.openxmlformats.org/officeDocument/2006/relationships/image" Target="../media/image767.png"/><Relationship Id="rId122" Type="http://schemas.openxmlformats.org/officeDocument/2006/relationships/customXml" Target="../ink/ink779.xml"/><Relationship Id="rId143" Type="http://schemas.openxmlformats.org/officeDocument/2006/relationships/image" Target="../media/image788.png"/><Relationship Id="rId164" Type="http://schemas.openxmlformats.org/officeDocument/2006/relationships/customXml" Target="../ink/ink800.xml"/><Relationship Id="rId185" Type="http://schemas.openxmlformats.org/officeDocument/2006/relationships/image" Target="../media/image809.png"/><Relationship Id="rId350" Type="http://schemas.openxmlformats.org/officeDocument/2006/relationships/customXml" Target="../ink/ink893.xml"/><Relationship Id="rId9" Type="http://schemas.openxmlformats.org/officeDocument/2006/relationships/image" Target="../media/image721.png"/><Relationship Id="rId210" Type="http://schemas.openxmlformats.org/officeDocument/2006/relationships/customXml" Target="../ink/ink823.xml"/><Relationship Id="rId26" Type="http://schemas.openxmlformats.org/officeDocument/2006/relationships/customXml" Target="../ink/ink731.xml"/><Relationship Id="rId231" Type="http://schemas.openxmlformats.org/officeDocument/2006/relationships/image" Target="../media/image832.png"/><Relationship Id="rId252" Type="http://schemas.openxmlformats.org/officeDocument/2006/relationships/customXml" Target="../ink/ink844.xml"/><Relationship Id="rId273" Type="http://schemas.openxmlformats.org/officeDocument/2006/relationships/image" Target="../media/image853.png"/><Relationship Id="rId294" Type="http://schemas.openxmlformats.org/officeDocument/2006/relationships/customXml" Target="../ink/ink865.xml"/><Relationship Id="rId308" Type="http://schemas.openxmlformats.org/officeDocument/2006/relationships/customXml" Target="../ink/ink872.xml"/><Relationship Id="rId329" Type="http://schemas.openxmlformats.org/officeDocument/2006/relationships/image" Target="../media/image881.png"/><Relationship Id="rId47" Type="http://schemas.openxmlformats.org/officeDocument/2006/relationships/image" Target="../media/image740.png"/><Relationship Id="rId68" Type="http://schemas.openxmlformats.org/officeDocument/2006/relationships/customXml" Target="../ink/ink752.xml"/><Relationship Id="rId89" Type="http://schemas.openxmlformats.org/officeDocument/2006/relationships/image" Target="../media/image761.png"/><Relationship Id="rId112" Type="http://schemas.openxmlformats.org/officeDocument/2006/relationships/customXml" Target="../ink/ink774.xml"/><Relationship Id="rId133" Type="http://schemas.openxmlformats.org/officeDocument/2006/relationships/image" Target="../media/image783.png"/><Relationship Id="rId154" Type="http://schemas.openxmlformats.org/officeDocument/2006/relationships/customXml" Target="../ink/ink795.xml"/><Relationship Id="rId175" Type="http://schemas.openxmlformats.org/officeDocument/2006/relationships/image" Target="../media/image804.png"/><Relationship Id="rId340" Type="http://schemas.openxmlformats.org/officeDocument/2006/relationships/customXml" Target="../ink/ink888.xml"/><Relationship Id="rId196" Type="http://schemas.openxmlformats.org/officeDocument/2006/relationships/customXml" Target="../ink/ink816.xml"/><Relationship Id="rId200" Type="http://schemas.openxmlformats.org/officeDocument/2006/relationships/customXml" Target="../ink/ink818.xml"/><Relationship Id="rId16" Type="http://schemas.openxmlformats.org/officeDocument/2006/relationships/customXml" Target="../ink/ink726.xml"/><Relationship Id="rId221" Type="http://schemas.openxmlformats.org/officeDocument/2006/relationships/image" Target="../media/image827.png"/><Relationship Id="rId242" Type="http://schemas.openxmlformats.org/officeDocument/2006/relationships/customXml" Target="../ink/ink839.xml"/><Relationship Id="rId263" Type="http://schemas.openxmlformats.org/officeDocument/2006/relationships/image" Target="../media/image848.png"/><Relationship Id="rId284" Type="http://schemas.openxmlformats.org/officeDocument/2006/relationships/customXml" Target="../ink/ink860.xml"/><Relationship Id="rId319" Type="http://schemas.openxmlformats.org/officeDocument/2006/relationships/image" Target="../media/image876.png"/><Relationship Id="rId37" Type="http://schemas.openxmlformats.org/officeDocument/2006/relationships/image" Target="../media/image735.png"/><Relationship Id="rId58" Type="http://schemas.openxmlformats.org/officeDocument/2006/relationships/customXml" Target="../ink/ink747.xml"/><Relationship Id="rId79" Type="http://schemas.openxmlformats.org/officeDocument/2006/relationships/image" Target="../media/image756.png"/><Relationship Id="rId102" Type="http://schemas.openxmlformats.org/officeDocument/2006/relationships/customXml" Target="../ink/ink769.xml"/><Relationship Id="rId123" Type="http://schemas.openxmlformats.org/officeDocument/2006/relationships/image" Target="../media/image778.png"/><Relationship Id="rId144" Type="http://schemas.openxmlformats.org/officeDocument/2006/relationships/customXml" Target="../ink/ink790.xml"/><Relationship Id="rId330" Type="http://schemas.openxmlformats.org/officeDocument/2006/relationships/customXml" Target="../ink/ink883.xml"/><Relationship Id="rId90" Type="http://schemas.openxmlformats.org/officeDocument/2006/relationships/customXml" Target="../ink/ink763.xml"/><Relationship Id="rId165" Type="http://schemas.openxmlformats.org/officeDocument/2006/relationships/image" Target="../media/image799.png"/><Relationship Id="rId186" Type="http://schemas.openxmlformats.org/officeDocument/2006/relationships/customXml" Target="../ink/ink811.xml"/><Relationship Id="rId351" Type="http://schemas.openxmlformats.org/officeDocument/2006/relationships/image" Target="../media/image892.png"/><Relationship Id="rId211" Type="http://schemas.openxmlformats.org/officeDocument/2006/relationships/image" Target="../media/image822.png"/><Relationship Id="rId232" Type="http://schemas.openxmlformats.org/officeDocument/2006/relationships/customXml" Target="../ink/ink834.xml"/><Relationship Id="rId253" Type="http://schemas.openxmlformats.org/officeDocument/2006/relationships/image" Target="../media/image843.png"/><Relationship Id="rId274" Type="http://schemas.openxmlformats.org/officeDocument/2006/relationships/customXml" Target="../ink/ink855.xml"/><Relationship Id="rId295" Type="http://schemas.openxmlformats.org/officeDocument/2006/relationships/image" Target="../media/image864.png"/><Relationship Id="rId309" Type="http://schemas.openxmlformats.org/officeDocument/2006/relationships/image" Target="../media/image871.png"/><Relationship Id="rId27" Type="http://schemas.openxmlformats.org/officeDocument/2006/relationships/image" Target="../media/image730.png"/><Relationship Id="rId48" Type="http://schemas.openxmlformats.org/officeDocument/2006/relationships/customXml" Target="../ink/ink742.xml"/><Relationship Id="rId69" Type="http://schemas.openxmlformats.org/officeDocument/2006/relationships/image" Target="../media/image751.png"/><Relationship Id="rId113" Type="http://schemas.openxmlformats.org/officeDocument/2006/relationships/image" Target="../media/image773.png"/><Relationship Id="rId134" Type="http://schemas.openxmlformats.org/officeDocument/2006/relationships/customXml" Target="../ink/ink785.xml"/><Relationship Id="rId320" Type="http://schemas.openxmlformats.org/officeDocument/2006/relationships/customXml" Target="../ink/ink878.xml"/><Relationship Id="rId80" Type="http://schemas.openxmlformats.org/officeDocument/2006/relationships/customXml" Target="../ink/ink758.xml"/><Relationship Id="rId155" Type="http://schemas.openxmlformats.org/officeDocument/2006/relationships/image" Target="../media/image794.png"/><Relationship Id="rId176" Type="http://schemas.openxmlformats.org/officeDocument/2006/relationships/customXml" Target="../ink/ink806.xml"/><Relationship Id="rId197" Type="http://schemas.openxmlformats.org/officeDocument/2006/relationships/image" Target="../media/image815.png"/><Relationship Id="rId341" Type="http://schemas.openxmlformats.org/officeDocument/2006/relationships/image" Target="../media/image887.png"/><Relationship Id="rId201" Type="http://schemas.openxmlformats.org/officeDocument/2006/relationships/image" Target="../media/image817.png"/><Relationship Id="rId222" Type="http://schemas.openxmlformats.org/officeDocument/2006/relationships/customXml" Target="../ink/ink829.xml"/><Relationship Id="rId243" Type="http://schemas.openxmlformats.org/officeDocument/2006/relationships/image" Target="../media/image838.png"/><Relationship Id="rId264" Type="http://schemas.openxmlformats.org/officeDocument/2006/relationships/customXml" Target="../ink/ink850.xml"/><Relationship Id="rId285" Type="http://schemas.openxmlformats.org/officeDocument/2006/relationships/image" Target="../media/image859.png"/><Relationship Id="rId17" Type="http://schemas.openxmlformats.org/officeDocument/2006/relationships/image" Target="../media/image725.png"/><Relationship Id="rId38" Type="http://schemas.openxmlformats.org/officeDocument/2006/relationships/customXml" Target="../ink/ink737.xml"/><Relationship Id="rId59" Type="http://schemas.openxmlformats.org/officeDocument/2006/relationships/image" Target="../media/image746.png"/><Relationship Id="rId103" Type="http://schemas.openxmlformats.org/officeDocument/2006/relationships/image" Target="../media/image768.png"/><Relationship Id="rId124" Type="http://schemas.openxmlformats.org/officeDocument/2006/relationships/customXml" Target="../ink/ink780.xml"/><Relationship Id="rId310" Type="http://schemas.openxmlformats.org/officeDocument/2006/relationships/customXml" Target="../ink/ink873.xml"/><Relationship Id="rId70" Type="http://schemas.openxmlformats.org/officeDocument/2006/relationships/customXml" Target="../ink/ink753.xml"/><Relationship Id="rId91" Type="http://schemas.openxmlformats.org/officeDocument/2006/relationships/image" Target="../media/image762.png"/><Relationship Id="rId145" Type="http://schemas.openxmlformats.org/officeDocument/2006/relationships/image" Target="../media/image789.png"/><Relationship Id="rId166" Type="http://schemas.openxmlformats.org/officeDocument/2006/relationships/customXml" Target="../ink/ink801.xml"/><Relationship Id="rId187" Type="http://schemas.openxmlformats.org/officeDocument/2006/relationships/image" Target="../media/image810.png"/><Relationship Id="rId331" Type="http://schemas.openxmlformats.org/officeDocument/2006/relationships/image" Target="../media/image882.png"/><Relationship Id="rId352" Type="http://schemas.openxmlformats.org/officeDocument/2006/relationships/customXml" Target="../ink/ink894.xml"/><Relationship Id="rId1" Type="http://schemas.openxmlformats.org/officeDocument/2006/relationships/slideLayout" Target="../slideLayouts/slideLayout7.xml"/><Relationship Id="rId212" Type="http://schemas.openxmlformats.org/officeDocument/2006/relationships/customXml" Target="../ink/ink824.xml"/><Relationship Id="rId233" Type="http://schemas.openxmlformats.org/officeDocument/2006/relationships/image" Target="../media/image833.png"/><Relationship Id="rId254" Type="http://schemas.openxmlformats.org/officeDocument/2006/relationships/customXml" Target="../ink/ink845.xml"/><Relationship Id="rId28" Type="http://schemas.openxmlformats.org/officeDocument/2006/relationships/customXml" Target="../ink/ink732.xml"/><Relationship Id="rId49" Type="http://schemas.openxmlformats.org/officeDocument/2006/relationships/image" Target="../media/image741.png"/><Relationship Id="rId114" Type="http://schemas.openxmlformats.org/officeDocument/2006/relationships/customXml" Target="../ink/ink775.xml"/><Relationship Id="rId275" Type="http://schemas.openxmlformats.org/officeDocument/2006/relationships/image" Target="../media/image854.png"/><Relationship Id="rId296" Type="http://schemas.openxmlformats.org/officeDocument/2006/relationships/customXml" Target="../ink/ink866.xml"/><Relationship Id="rId300" Type="http://schemas.openxmlformats.org/officeDocument/2006/relationships/customXml" Target="../ink/ink868.xml"/><Relationship Id="rId60" Type="http://schemas.openxmlformats.org/officeDocument/2006/relationships/customXml" Target="../ink/ink748.xml"/><Relationship Id="rId81" Type="http://schemas.openxmlformats.org/officeDocument/2006/relationships/image" Target="../media/image757.png"/><Relationship Id="rId135" Type="http://schemas.openxmlformats.org/officeDocument/2006/relationships/image" Target="../media/image784.png"/><Relationship Id="rId156" Type="http://schemas.openxmlformats.org/officeDocument/2006/relationships/customXml" Target="../ink/ink796.xml"/><Relationship Id="rId177" Type="http://schemas.openxmlformats.org/officeDocument/2006/relationships/image" Target="../media/image805.png"/><Relationship Id="rId198" Type="http://schemas.openxmlformats.org/officeDocument/2006/relationships/customXml" Target="../ink/ink817.xml"/><Relationship Id="rId321" Type="http://schemas.openxmlformats.org/officeDocument/2006/relationships/image" Target="../media/image877.png"/><Relationship Id="rId342" Type="http://schemas.openxmlformats.org/officeDocument/2006/relationships/customXml" Target="../ink/ink889.xml"/><Relationship Id="rId202" Type="http://schemas.openxmlformats.org/officeDocument/2006/relationships/customXml" Target="../ink/ink819.xml"/><Relationship Id="rId223" Type="http://schemas.openxmlformats.org/officeDocument/2006/relationships/image" Target="../media/image828.png"/><Relationship Id="rId244" Type="http://schemas.openxmlformats.org/officeDocument/2006/relationships/customXml" Target="../ink/ink840.xml"/><Relationship Id="rId18" Type="http://schemas.openxmlformats.org/officeDocument/2006/relationships/customXml" Target="../ink/ink727.xml"/><Relationship Id="rId39" Type="http://schemas.openxmlformats.org/officeDocument/2006/relationships/image" Target="../media/image736.png"/><Relationship Id="rId265" Type="http://schemas.openxmlformats.org/officeDocument/2006/relationships/image" Target="../media/image849.png"/><Relationship Id="rId286" Type="http://schemas.openxmlformats.org/officeDocument/2006/relationships/customXml" Target="../ink/ink861.xml"/><Relationship Id="rId50" Type="http://schemas.openxmlformats.org/officeDocument/2006/relationships/customXml" Target="../ink/ink743.xml"/><Relationship Id="rId104" Type="http://schemas.openxmlformats.org/officeDocument/2006/relationships/customXml" Target="../ink/ink770.xml"/><Relationship Id="rId125" Type="http://schemas.openxmlformats.org/officeDocument/2006/relationships/image" Target="../media/image779.png"/><Relationship Id="rId146" Type="http://schemas.openxmlformats.org/officeDocument/2006/relationships/customXml" Target="../ink/ink791.xml"/><Relationship Id="rId167" Type="http://schemas.openxmlformats.org/officeDocument/2006/relationships/image" Target="../media/image800.png"/><Relationship Id="rId188" Type="http://schemas.openxmlformats.org/officeDocument/2006/relationships/customXml" Target="../ink/ink812.xml"/><Relationship Id="rId311" Type="http://schemas.openxmlformats.org/officeDocument/2006/relationships/image" Target="../media/image872.png"/><Relationship Id="rId332" Type="http://schemas.openxmlformats.org/officeDocument/2006/relationships/customXml" Target="../ink/ink884.xml"/><Relationship Id="rId353" Type="http://schemas.openxmlformats.org/officeDocument/2006/relationships/image" Target="../media/image893.png"/><Relationship Id="rId71" Type="http://schemas.openxmlformats.org/officeDocument/2006/relationships/image" Target="../media/image752.png"/><Relationship Id="rId92" Type="http://schemas.openxmlformats.org/officeDocument/2006/relationships/customXml" Target="../ink/ink764.xml"/><Relationship Id="rId213" Type="http://schemas.openxmlformats.org/officeDocument/2006/relationships/image" Target="../media/image823.png"/><Relationship Id="rId234" Type="http://schemas.openxmlformats.org/officeDocument/2006/relationships/customXml" Target="../ink/ink835.xml"/><Relationship Id="rId2" Type="http://schemas.openxmlformats.org/officeDocument/2006/relationships/customXml" Target="../ink/ink719.xml"/><Relationship Id="rId29" Type="http://schemas.openxmlformats.org/officeDocument/2006/relationships/image" Target="../media/image731.png"/><Relationship Id="rId255" Type="http://schemas.openxmlformats.org/officeDocument/2006/relationships/image" Target="../media/image844.png"/><Relationship Id="rId276" Type="http://schemas.openxmlformats.org/officeDocument/2006/relationships/customXml" Target="../ink/ink856.xml"/><Relationship Id="rId297" Type="http://schemas.openxmlformats.org/officeDocument/2006/relationships/image" Target="../media/image865.png"/><Relationship Id="rId40" Type="http://schemas.openxmlformats.org/officeDocument/2006/relationships/customXml" Target="../ink/ink738.xml"/><Relationship Id="rId115" Type="http://schemas.openxmlformats.org/officeDocument/2006/relationships/image" Target="../media/image774.png"/><Relationship Id="rId136" Type="http://schemas.openxmlformats.org/officeDocument/2006/relationships/customXml" Target="../ink/ink786.xml"/><Relationship Id="rId157" Type="http://schemas.openxmlformats.org/officeDocument/2006/relationships/image" Target="../media/image795.png"/><Relationship Id="rId178" Type="http://schemas.openxmlformats.org/officeDocument/2006/relationships/customXml" Target="../ink/ink807.xml"/><Relationship Id="rId301" Type="http://schemas.openxmlformats.org/officeDocument/2006/relationships/image" Target="../media/image867.png"/><Relationship Id="rId322" Type="http://schemas.openxmlformats.org/officeDocument/2006/relationships/customXml" Target="../ink/ink879.xml"/><Relationship Id="rId343" Type="http://schemas.openxmlformats.org/officeDocument/2006/relationships/image" Target="../media/image888.png"/><Relationship Id="rId61" Type="http://schemas.openxmlformats.org/officeDocument/2006/relationships/image" Target="../media/image747.png"/><Relationship Id="rId82" Type="http://schemas.openxmlformats.org/officeDocument/2006/relationships/customXml" Target="../ink/ink759.xml"/><Relationship Id="rId199" Type="http://schemas.openxmlformats.org/officeDocument/2006/relationships/image" Target="../media/image816.png"/><Relationship Id="rId203" Type="http://schemas.openxmlformats.org/officeDocument/2006/relationships/image" Target="../media/image818.png"/><Relationship Id="rId19" Type="http://schemas.openxmlformats.org/officeDocument/2006/relationships/image" Target="../media/image726.png"/><Relationship Id="rId224" Type="http://schemas.openxmlformats.org/officeDocument/2006/relationships/customXml" Target="../ink/ink830.xml"/><Relationship Id="rId245" Type="http://schemas.openxmlformats.org/officeDocument/2006/relationships/image" Target="../media/image839.png"/><Relationship Id="rId266" Type="http://schemas.openxmlformats.org/officeDocument/2006/relationships/customXml" Target="../ink/ink851.xml"/><Relationship Id="rId287" Type="http://schemas.openxmlformats.org/officeDocument/2006/relationships/image" Target="../media/image860.png"/><Relationship Id="rId30" Type="http://schemas.openxmlformats.org/officeDocument/2006/relationships/customXml" Target="../ink/ink733.xml"/><Relationship Id="rId105" Type="http://schemas.openxmlformats.org/officeDocument/2006/relationships/image" Target="../media/image769.png"/><Relationship Id="rId126" Type="http://schemas.openxmlformats.org/officeDocument/2006/relationships/customXml" Target="../ink/ink781.xml"/><Relationship Id="rId147" Type="http://schemas.openxmlformats.org/officeDocument/2006/relationships/image" Target="../media/image790.png"/><Relationship Id="rId168" Type="http://schemas.openxmlformats.org/officeDocument/2006/relationships/customXml" Target="../ink/ink802.xml"/><Relationship Id="rId312" Type="http://schemas.openxmlformats.org/officeDocument/2006/relationships/customXml" Target="../ink/ink874.xml"/><Relationship Id="rId333" Type="http://schemas.openxmlformats.org/officeDocument/2006/relationships/image" Target="../media/image883.png"/><Relationship Id="rId51" Type="http://schemas.openxmlformats.org/officeDocument/2006/relationships/image" Target="../media/image742.png"/><Relationship Id="rId72" Type="http://schemas.openxmlformats.org/officeDocument/2006/relationships/customXml" Target="../ink/ink754.xml"/><Relationship Id="rId93" Type="http://schemas.openxmlformats.org/officeDocument/2006/relationships/image" Target="../media/image763.png"/><Relationship Id="rId189" Type="http://schemas.openxmlformats.org/officeDocument/2006/relationships/image" Target="../media/image811.png"/><Relationship Id="rId3" Type="http://schemas.openxmlformats.org/officeDocument/2006/relationships/image" Target="../media/image718.png"/><Relationship Id="rId214" Type="http://schemas.openxmlformats.org/officeDocument/2006/relationships/customXml" Target="../ink/ink825.xml"/><Relationship Id="rId235" Type="http://schemas.openxmlformats.org/officeDocument/2006/relationships/image" Target="../media/image834.png"/><Relationship Id="rId256" Type="http://schemas.openxmlformats.org/officeDocument/2006/relationships/customXml" Target="../ink/ink846.xml"/><Relationship Id="rId277" Type="http://schemas.openxmlformats.org/officeDocument/2006/relationships/image" Target="../media/image855.png"/><Relationship Id="rId298" Type="http://schemas.openxmlformats.org/officeDocument/2006/relationships/customXml" Target="../ink/ink867.xml"/><Relationship Id="rId116" Type="http://schemas.openxmlformats.org/officeDocument/2006/relationships/customXml" Target="../ink/ink776.xml"/><Relationship Id="rId137" Type="http://schemas.openxmlformats.org/officeDocument/2006/relationships/image" Target="../media/image785.png"/><Relationship Id="rId158" Type="http://schemas.openxmlformats.org/officeDocument/2006/relationships/customXml" Target="../ink/ink797.xml"/><Relationship Id="rId302" Type="http://schemas.openxmlformats.org/officeDocument/2006/relationships/customXml" Target="../ink/ink869.xml"/><Relationship Id="rId323" Type="http://schemas.openxmlformats.org/officeDocument/2006/relationships/image" Target="../media/image878.png"/><Relationship Id="rId344" Type="http://schemas.openxmlformats.org/officeDocument/2006/relationships/customXml" Target="../ink/ink890.xml"/><Relationship Id="rId20" Type="http://schemas.openxmlformats.org/officeDocument/2006/relationships/customXml" Target="../ink/ink728.xml"/><Relationship Id="rId41" Type="http://schemas.openxmlformats.org/officeDocument/2006/relationships/image" Target="../media/image737.png"/><Relationship Id="rId62" Type="http://schemas.openxmlformats.org/officeDocument/2006/relationships/customXml" Target="../ink/ink749.xml"/><Relationship Id="rId83" Type="http://schemas.openxmlformats.org/officeDocument/2006/relationships/image" Target="../media/image758.png"/><Relationship Id="rId179" Type="http://schemas.openxmlformats.org/officeDocument/2006/relationships/image" Target="../media/image806.png"/><Relationship Id="rId190" Type="http://schemas.openxmlformats.org/officeDocument/2006/relationships/customXml" Target="../ink/ink813.xml"/><Relationship Id="rId204" Type="http://schemas.openxmlformats.org/officeDocument/2006/relationships/customXml" Target="../ink/ink820.xml"/><Relationship Id="rId225" Type="http://schemas.openxmlformats.org/officeDocument/2006/relationships/image" Target="../media/image829.png"/><Relationship Id="rId246" Type="http://schemas.openxmlformats.org/officeDocument/2006/relationships/customXml" Target="../ink/ink841.xml"/><Relationship Id="rId267" Type="http://schemas.openxmlformats.org/officeDocument/2006/relationships/image" Target="../media/image850.png"/><Relationship Id="rId288" Type="http://schemas.openxmlformats.org/officeDocument/2006/relationships/customXml" Target="../ink/ink862.xml"/><Relationship Id="rId106" Type="http://schemas.openxmlformats.org/officeDocument/2006/relationships/customXml" Target="../ink/ink771.xml"/><Relationship Id="rId127" Type="http://schemas.openxmlformats.org/officeDocument/2006/relationships/image" Target="../media/image780.png"/><Relationship Id="rId313" Type="http://schemas.openxmlformats.org/officeDocument/2006/relationships/image" Target="../media/image873.png"/><Relationship Id="rId10" Type="http://schemas.openxmlformats.org/officeDocument/2006/relationships/customXml" Target="../ink/ink723.xml"/><Relationship Id="rId31" Type="http://schemas.openxmlformats.org/officeDocument/2006/relationships/image" Target="../media/image732.png"/><Relationship Id="rId52" Type="http://schemas.openxmlformats.org/officeDocument/2006/relationships/customXml" Target="../ink/ink744.xml"/><Relationship Id="rId73" Type="http://schemas.openxmlformats.org/officeDocument/2006/relationships/image" Target="../media/image753.png"/><Relationship Id="rId94" Type="http://schemas.openxmlformats.org/officeDocument/2006/relationships/customXml" Target="../ink/ink765.xml"/><Relationship Id="rId148" Type="http://schemas.openxmlformats.org/officeDocument/2006/relationships/customXml" Target="../ink/ink792.xml"/><Relationship Id="rId169" Type="http://schemas.openxmlformats.org/officeDocument/2006/relationships/image" Target="../media/image801.png"/><Relationship Id="rId334" Type="http://schemas.openxmlformats.org/officeDocument/2006/relationships/customXml" Target="../ink/ink885.xml"/><Relationship Id="rId4" Type="http://schemas.openxmlformats.org/officeDocument/2006/relationships/customXml" Target="../ink/ink720.xml"/><Relationship Id="rId180" Type="http://schemas.openxmlformats.org/officeDocument/2006/relationships/customXml" Target="../ink/ink808.xml"/><Relationship Id="rId215" Type="http://schemas.openxmlformats.org/officeDocument/2006/relationships/image" Target="../media/image824.png"/><Relationship Id="rId236" Type="http://schemas.openxmlformats.org/officeDocument/2006/relationships/customXml" Target="../ink/ink836.xml"/><Relationship Id="rId257" Type="http://schemas.openxmlformats.org/officeDocument/2006/relationships/image" Target="../media/image845.png"/><Relationship Id="rId278" Type="http://schemas.openxmlformats.org/officeDocument/2006/relationships/customXml" Target="../ink/ink857.xml"/><Relationship Id="rId303" Type="http://schemas.openxmlformats.org/officeDocument/2006/relationships/image" Target="../media/image868.png"/><Relationship Id="rId42" Type="http://schemas.openxmlformats.org/officeDocument/2006/relationships/customXml" Target="../ink/ink739.xml"/><Relationship Id="rId84" Type="http://schemas.openxmlformats.org/officeDocument/2006/relationships/customXml" Target="../ink/ink760.xml"/><Relationship Id="rId138" Type="http://schemas.openxmlformats.org/officeDocument/2006/relationships/customXml" Target="../ink/ink787.xml"/><Relationship Id="rId345" Type="http://schemas.openxmlformats.org/officeDocument/2006/relationships/image" Target="../media/image889.png"/><Relationship Id="rId191" Type="http://schemas.openxmlformats.org/officeDocument/2006/relationships/image" Target="../media/image812.png"/><Relationship Id="rId205" Type="http://schemas.openxmlformats.org/officeDocument/2006/relationships/image" Target="../media/image819.png"/><Relationship Id="rId247" Type="http://schemas.openxmlformats.org/officeDocument/2006/relationships/image" Target="../media/image840.png"/><Relationship Id="rId107" Type="http://schemas.openxmlformats.org/officeDocument/2006/relationships/image" Target="../media/image770.png"/><Relationship Id="rId289" Type="http://schemas.openxmlformats.org/officeDocument/2006/relationships/image" Target="../media/image861.png"/><Relationship Id="rId11" Type="http://schemas.openxmlformats.org/officeDocument/2006/relationships/image" Target="../media/image722.png"/><Relationship Id="rId53" Type="http://schemas.openxmlformats.org/officeDocument/2006/relationships/image" Target="../media/image743.png"/><Relationship Id="rId149" Type="http://schemas.openxmlformats.org/officeDocument/2006/relationships/image" Target="../media/image791.png"/><Relationship Id="rId314" Type="http://schemas.openxmlformats.org/officeDocument/2006/relationships/customXml" Target="../ink/ink875.xml"/><Relationship Id="rId95" Type="http://schemas.openxmlformats.org/officeDocument/2006/relationships/image" Target="../media/image764.png"/><Relationship Id="rId160" Type="http://schemas.openxmlformats.org/officeDocument/2006/relationships/customXml" Target="../ink/ink798.xml"/><Relationship Id="rId216" Type="http://schemas.openxmlformats.org/officeDocument/2006/relationships/customXml" Target="../ink/ink826.xml"/><Relationship Id="rId258" Type="http://schemas.openxmlformats.org/officeDocument/2006/relationships/customXml" Target="../ink/ink847.xml"/><Relationship Id="rId22" Type="http://schemas.openxmlformats.org/officeDocument/2006/relationships/customXml" Target="../ink/ink729.xml"/><Relationship Id="rId64" Type="http://schemas.openxmlformats.org/officeDocument/2006/relationships/customXml" Target="../ink/ink750.xml"/><Relationship Id="rId118" Type="http://schemas.openxmlformats.org/officeDocument/2006/relationships/customXml" Target="../ink/ink777.xml"/><Relationship Id="rId325" Type="http://schemas.openxmlformats.org/officeDocument/2006/relationships/image" Target="../media/image879.png"/><Relationship Id="rId171" Type="http://schemas.openxmlformats.org/officeDocument/2006/relationships/image" Target="../media/image802.png"/><Relationship Id="rId227" Type="http://schemas.openxmlformats.org/officeDocument/2006/relationships/image" Target="../media/image830.png"/><Relationship Id="rId269" Type="http://schemas.openxmlformats.org/officeDocument/2006/relationships/image" Target="../media/image851.png"/><Relationship Id="rId33" Type="http://schemas.openxmlformats.org/officeDocument/2006/relationships/image" Target="../media/image733.png"/><Relationship Id="rId129" Type="http://schemas.openxmlformats.org/officeDocument/2006/relationships/image" Target="../media/image781.png"/><Relationship Id="rId280" Type="http://schemas.openxmlformats.org/officeDocument/2006/relationships/customXml" Target="../ink/ink858.xml"/><Relationship Id="rId336" Type="http://schemas.openxmlformats.org/officeDocument/2006/relationships/customXml" Target="../ink/ink886.xml"/><Relationship Id="rId75" Type="http://schemas.openxmlformats.org/officeDocument/2006/relationships/image" Target="../media/image754.png"/><Relationship Id="rId140" Type="http://schemas.openxmlformats.org/officeDocument/2006/relationships/customXml" Target="../ink/ink788.xml"/><Relationship Id="rId182" Type="http://schemas.openxmlformats.org/officeDocument/2006/relationships/customXml" Target="../ink/ink809.xml"/><Relationship Id="rId6" Type="http://schemas.openxmlformats.org/officeDocument/2006/relationships/customXml" Target="../ink/ink721.xml"/><Relationship Id="rId238" Type="http://schemas.openxmlformats.org/officeDocument/2006/relationships/customXml" Target="../ink/ink837.xml"/><Relationship Id="rId291" Type="http://schemas.openxmlformats.org/officeDocument/2006/relationships/image" Target="../media/image862.png"/><Relationship Id="rId305" Type="http://schemas.openxmlformats.org/officeDocument/2006/relationships/image" Target="../media/image869.png"/><Relationship Id="rId347" Type="http://schemas.openxmlformats.org/officeDocument/2006/relationships/image" Target="../media/image890.png"/><Relationship Id="rId44" Type="http://schemas.openxmlformats.org/officeDocument/2006/relationships/customXml" Target="../ink/ink740.xml"/><Relationship Id="rId86" Type="http://schemas.openxmlformats.org/officeDocument/2006/relationships/customXml" Target="../ink/ink761.xml"/><Relationship Id="rId151" Type="http://schemas.openxmlformats.org/officeDocument/2006/relationships/image" Target="../media/image792.png"/><Relationship Id="rId193" Type="http://schemas.openxmlformats.org/officeDocument/2006/relationships/image" Target="../media/image813.png"/><Relationship Id="rId207" Type="http://schemas.openxmlformats.org/officeDocument/2006/relationships/image" Target="../media/image820.png"/><Relationship Id="rId249" Type="http://schemas.openxmlformats.org/officeDocument/2006/relationships/image" Target="../media/image841.png"/><Relationship Id="rId13" Type="http://schemas.openxmlformats.org/officeDocument/2006/relationships/image" Target="../media/image723.png"/><Relationship Id="rId109" Type="http://schemas.openxmlformats.org/officeDocument/2006/relationships/image" Target="../media/image771.png"/><Relationship Id="rId260" Type="http://schemas.openxmlformats.org/officeDocument/2006/relationships/customXml" Target="../ink/ink848.xml"/><Relationship Id="rId316" Type="http://schemas.openxmlformats.org/officeDocument/2006/relationships/customXml" Target="../ink/ink876.xml"/><Relationship Id="rId55" Type="http://schemas.openxmlformats.org/officeDocument/2006/relationships/image" Target="../media/image744.png"/><Relationship Id="rId97" Type="http://schemas.openxmlformats.org/officeDocument/2006/relationships/image" Target="../media/image765.png"/><Relationship Id="rId120" Type="http://schemas.openxmlformats.org/officeDocument/2006/relationships/customXml" Target="../ink/ink778.xml"/><Relationship Id="rId162" Type="http://schemas.openxmlformats.org/officeDocument/2006/relationships/customXml" Target="../ink/ink799.xml"/><Relationship Id="rId218" Type="http://schemas.openxmlformats.org/officeDocument/2006/relationships/customXml" Target="../ink/ink827.xml"/><Relationship Id="rId271" Type="http://schemas.openxmlformats.org/officeDocument/2006/relationships/image" Target="../media/image852.png"/><Relationship Id="rId24" Type="http://schemas.openxmlformats.org/officeDocument/2006/relationships/customXml" Target="../ink/ink730.xml"/><Relationship Id="rId66" Type="http://schemas.openxmlformats.org/officeDocument/2006/relationships/customXml" Target="../ink/ink751.xml"/><Relationship Id="rId131" Type="http://schemas.openxmlformats.org/officeDocument/2006/relationships/image" Target="../media/image782.png"/><Relationship Id="rId327" Type="http://schemas.openxmlformats.org/officeDocument/2006/relationships/image" Target="../media/image880.png"/><Relationship Id="rId173" Type="http://schemas.openxmlformats.org/officeDocument/2006/relationships/image" Target="../media/image803.png"/><Relationship Id="rId229" Type="http://schemas.openxmlformats.org/officeDocument/2006/relationships/image" Target="../media/image831.png"/><Relationship Id="rId240" Type="http://schemas.openxmlformats.org/officeDocument/2006/relationships/customXml" Target="../ink/ink838.xml"/><Relationship Id="rId35" Type="http://schemas.openxmlformats.org/officeDocument/2006/relationships/image" Target="../media/image734.png"/><Relationship Id="rId77" Type="http://schemas.openxmlformats.org/officeDocument/2006/relationships/image" Target="../media/image755.png"/><Relationship Id="rId100" Type="http://schemas.openxmlformats.org/officeDocument/2006/relationships/customXml" Target="../ink/ink768.xml"/><Relationship Id="rId282" Type="http://schemas.openxmlformats.org/officeDocument/2006/relationships/customXml" Target="../ink/ink859.xml"/><Relationship Id="rId338" Type="http://schemas.openxmlformats.org/officeDocument/2006/relationships/customXml" Target="../ink/ink887.xml"/><Relationship Id="rId8" Type="http://schemas.openxmlformats.org/officeDocument/2006/relationships/customXml" Target="../ink/ink722.xml"/><Relationship Id="rId142" Type="http://schemas.openxmlformats.org/officeDocument/2006/relationships/customXml" Target="../ink/ink789.xml"/><Relationship Id="rId184" Type="http://schemas.openxmlformats.org/officeDocument/2006/relationships/customXml" Target="../ink/ink8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C15310-FA07-A040-A253-9ACF1A388715}"/>
              </a:ext>
            </a:extLst>
          </p:cNvPr>
          <p:cNvSpPr>
            <a:spLocks noGrp="1"/>
          </p:cNvSpPr>
          <p:nvPr>
            <p:ph type="ctrTitle"/>
          </p:nvPr>
        </p:nvSpPr>
        <p:spPr/>
        <p:txBody>
          <a:bodyPr/>
          <a:lstStyle/>
          <a:p>
            <a:r>
              <a:rPr lang="en-US" dirty="0"/>
              <a:t>Statistics</a:t>
            </a:r>
          </a:p>
        </p:txBody>
      </p:sp>
      <p:sp>
        <p:nvSpPr>
          <p:cNvPr id="3" name="Subtitle 2">
            <a:extLst>
              <a:ext uri="{FF2B5EF4-FFF2-40B4-BE49-F238E27FC236}">
                <a16:creationId xmlns:a16="http://schemas.microsoft.com/office/drawing/2014/main" id="{B094D4DF-D010-E544-AD02-EE68A059115C}"/>
              </a:ext>
            </a:extLst>
          </p:cNvPr>
          <p:cNvSpPr>
            <a:spLocks noGrp="1"/>
          </p:cNvSpPr>
          <p:nvPr>
            <p:ph type="subTitle" idx="1"/>
          </p:nvPr>
        </p:nvSpPr>
        <p:spPr>
          <a:xfrm>
            <a:off x="4185320" y="4591899"/>
            <a:ext cx="6831673" cy="1086237"/>
          </a:xfrm>
        </p:spPr>
        <p:txBody>
          <a:bodyPr/>
          <a:lstStyle/>
          <a:p>
            <a:pPr algn="r"/>
            <a:r>
              <a:rPr lang="en-US" b="1" dirty="0">
                <a:latin typeface="Avenir Book" panose="02000503020000020003" pitchFamily="2" charset="0"/>
                <a:ea typeface="Ayuthaya" pitchFamily="2" charset="-34"/>
                <a:cs typeface="Ayuthaya" pitchFamily="2" charset="-34"/>
              </a:rPr>
              <a:t>Dhrub Satyam</a:t>
            </a:r>
          </a:p>
          <a:p>
            <a:pPr algn="r"/>
            <a:r>
              <a:rPr lang="en-US" b="1" dirty="0">
                <a:latin typeface="Avenir Book" panose="02000503020000020003" pitchFamily="2" charset="0"/>
                <a:ea typeface="Ayuthaya" pitchFamily="2" charset="-34"/>
                <a:cs typeface="Ayuthaya" pitchFamily="2" charset="-34"/>
              </a:rPr>
              <a:t>(Data Scientist)</a:t>
            </a:r>
          </a:p>
        </p:txBody>
      </p:sp>
    </p:spTree>
    <p:extLst>
      <p:ext uri="{BB962C8B-B14F-4D97-AF65-F5344CB8AC3E}">
        <p14:creationId xmlns:p14="http://schemas.microsoft.com/office/powerpoint/2010/main" val="30907338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p14="http://schemas.microsoft.com/office/powerpoint/2010/main" Requires="p14">
          <p:contentPart p14:bwMode="auto" r:id="rId2">
            <p14:nvContentPartPr>
              <p14:cNvPr id="73" name="Ink 72">
                <a:extLst>
                  <a:ext uri="{FF2B5EF4-FFF2-40B4-BE49-F238E27FC236}">
                    <a16:creationId xmlns:a16="http://schemas.microsoft.com/office/drawing/2014/main" id="{29D1695C-1134-D043-993F-EBD11AEC72F5}"/>
                  </a:ext>
                </a:extLst>
              </p14:cNvPr>
              <p14:cNvContentPartPr/>
              <p14:nvPr/>
            </p14:nvContentPartPr>
            <p14:xfrm>
              <a:off x="8260938" y="1026932"/>
              <a:ext cx="2173320" cy="1024200"/>
            </p14:xfrm>
          </p:contentPart>
        </mc:Choice>
        <mc:Fallback>
          <p:pic>
            <p:nvPicPr>
              <p:cNvPr id="73" name="Ink 72">
                <a:extLst>
                  <a:ext uri="{FF2B5EF4-FFF2-40B4-BE49-F238E27FC236}">
                    <a16:creationId xmlns:a16="http://schemas.microsoft.com/office/drawing/2014/main" id="{29D1695C-1134-D043-993F-EBD11AEC72F5}"/>
                  </a:ext>
                </a:extLst>
              </p:cNvPr>
              <p:cNvPicPr/>
              <p:nvPr/>
            </p:nvPicPr>
            <p:blipFill>
              <a:blip r:embed="rId3"/>
              <a:stretch>
                <a:fillRect/>
              </a:stretch>
            </p:blipFill>
            <p:spPr>
              <a:xfrm>
                <a:off x="8252298" y="1017932"/>
                <a:ext cx="2190960" cy="1041840"/>
              </a:xfrm>
              <a:prstGeom prst="rect">
                <a:avLst/>
              </a:prstGeom>
            </p:spPr>
          </p:pic>
        </mc:Fallback>
      </mc:AlternateContent>
      <p:grpSp>
        <p:nvGrpSpPr>
          <p:cNvPr id="104" name="Group 103">
            <a:extLst>
              <a:ext uri="{FF2B5EF4-FFF2-40B4-BE49-F238E27FC236}">
                <a16:creationId xmlns:a16="http://schemas.microsoft.com/office/drawing/2014/main" id="{26FFAB85-05EA-C24B-BCD5-BA00D98277DD}"/>
              </a:ext>
            </a:extLst>
          </p:cNvPr>
          <p:cNvGrpSpPr/>
          <p:nvPr/>
        </p:nvGrpSpPr>
        <p:grpSpPr>
          <a:xfrm>
            <a:off x="828378" y="2372"/>
            <a:ext cx="10702080" cy="5730120"/>
            <a:chOff x="828378" y="2372"/>
            <a:chExt cx="10702080" cy="5730120"/>
          </a:xfrm>
        </p:grpSpPr>
        <mc:AlternateContent xmlns:mc="http://schemas.openxmlformats.org/markup-compatibility/2006">
          <mc:Choice xmlns:p14="http://schemas.microsoft.com/office/powerpoint/2010/main" Requires="p14">
            <p:contentPart p14:bwMode="auto" r:id="rId4">
              <p14:nvContentPartPr>
                <p14:cNvPr id="4" name="Ink 3">
                  <a:extLst>
                    <a:ext uri="{FF2B5EF4-FFF2-40B4-BE49-F238E27FC236}">
                      <a16:creationId xmlns:a16="http://schemas.microsoft.com/office/drawing/2014/main" id="{7E72359B-FD2B-1B48-8FE8-0869FD966BD5}"/>
                    </a:ext>
                  </a:extLst>
                </p14:cNvPr>
                <p14:cNvContentPartPr/>
                <p14:nvPr/>
              </p14:nvContentPartPr>
              <p14:xfrm>
                <a:off x="6172938" y="286412"/>
                <a:ext cx="249120" cy="3294360"/>
              </p14:xfrm>
            </p:contentPart>
          </mc:Choice>
          <mc:Fallback>
            <p:pic>
              <p:nvPicPr>
                <p:cNvPr id="4" name="Ink 3">
                  <a:extLst>
                    <a:ext uri="{FF2B5EF4-FFF2-40B4-BE49-F238E27FC236}">
                      <a16:creationId xmlns:a16="http://schemas.microsoft.com/office/drawing/2014/main" id="{7E72359B-FD2B-1B48-8FE8-0869FD966BD5}"/>
                    </a:ext>
                  </a:extLst>
                </p:cNvPr>
                <p:cNvPicPr/>
                <p:nvPr/>
              </p:nvPicPr>
              <p:blipFill>
                <a:blip r:embed="rId5"/>
                <a:stretch>
                  <a:fillRect/>
                </a:stretch>
              </p:blipFill>
              <p:spPr>
                <a:xfrm>
                  <a:off x="6164298" y="277412"/>
                  <a:ext cx="266760" cy="331200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5" name="Ink 4">
                  <a:extLst>
                    <a:ext uri="{FF2B5EF4-FFF2-40B4-BE49-F238E27FC236}">
                      <a16:creationId xmlns:a16="http://schemas.microsoft.com/office/drawing/2014/main" id="{B84E5D22-CC25-C34F-B702-C87E7C028D80}"/>
                    </a:ext>
                  </a:extLst>
                </p14:cNvPr>
                <p14:cNvContentPartPr/>
                <p14:nvPr/>
              </p14:nvContentPartPr>
              <p14:xfrm>
                <a:off x="8144658" y="791492"/>
                <a:ext cx="116280" cy="1538640"/>
              </p14:xfrm>
            </p:contentPart>
          </mc:Choice>
          <mc:Fallback>
            <p:pic>
              <p:nvPicPr>
                <p:cNvPr id="5" name="Ink 4">
                  <a:extLst>
                    <a:ext uri="{FF2B5EF4-FFF2-40B4-BE49-F238E27FC236}">
                      <a16:creationId xmlns:a16="http://schemas.microsoft.com/office/drawing/2014/main" id="{B84E5D22-CC25-C34F-B702-C87E7C028D80}"/>
                    </a:ext>
                  </a:extLst>
                </p:cNvPr>
                <p:cNvPicPr/>
                <p:nvPr/>
              </p:nvPicPr>
              <p:blipFill>
                <a:blip r:embed="rId7"/>
                <a:stretch>
                  <a:fillRect/>
                </a:stretch>
              </p:blipFill>
              <p:spPr>
                <a:xfrm>
                  <a:off x="8136018" y="782852"/>
                  <a:ext cx="133920" cy="155628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6" name="Ink 5">
                  <a:extLst>
                    <a:ext uri="{FF2B5EF4-FFF2-40B4-BE49-F238E27FC236}">
                      <a16:creationId xmlns:a16="http://schemas.microsoft.com/office/drawing/2014/main" id="{1CE2A7EB-022C-744C-9EC6-4D0CE1F97C2D}"/>
                    </a:ext>
                  </a:extLst>
                </p14:cNvPr>
                <p14:cNvContentPartPr/>
                <p14:nvPr/>
              </p14:nvContentPartPr>
              <p14:xfrm>
                <a:off x="7999938" y="660812"/>
                <a:ext cx="2847960" cy="1677240"/>
              </p14:xfrm>
            </p:contentPart>
          </mc:Choice>
          <mc:Fallback>
            <p:pic>
              <p:nvPicPr>
                <p:cNvPr id="6" name="Ink 5">
                  <a:extLst>
                    <a:ext uri="{FF2B5EF4-FFF2-40B4-BE49-F238E27FC236}">
                      <a16:creationId xmlns:a16="http://schemas.microsoft.com/office/drawing/2014/main" id="{1CE2A7EB-022C-744C-9EC6-4D0CE1F97C2D}"/>
                    </a:ext>
                  </a:extLst>
                </p:cNvPr>
                <p:cNvPicPr/>
                <p:nvPr/>
              </p:nvPicPr>
              <p:blipFill>
                <a:blip r:embed="rId9"/>
                <a:stretch>
                  <a:fillRect/>
                </a:stretch>
              </p:blipFill>
              <p:spPr>
                <a:xfrm>
                  <a:off x="7991298" y="652172"/>
                  <a:ext cx="2865600" cy="169488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2" name="Ink 1">
                  <a:extLst>
                    <a:ext uri="{FF2B5EF4-FFF2-40B4-BE49-F238E27FC236}">
                      <a16:creationId xmlns:a16="http://schemas.microsoft.com/office/drawing/2014/main" id="{9140A0BE-793B-2745-A75A-5CC67F4C9621}"/>
                    </a:ext>
                  </a:extLst>
                </p14:cNvPr>
                <p14:cNvContentPartPr/>
                <p14:nvPr/>
              </p14:nvContentPartPr>
              <p14:xfrm>
                <a:off x="1941498" y="851252"/>
                <a:ext cx="81720" cy="1596600"/>
              </p14:xfrm>
            </p:contentPart>
          </mc:Choice>
          <mc:Fallback>
            <p:pic>
              <p:nvPicPr>
                <p:cNvPr id="2" name="Ink 1">
                  <a:extLst>
                    <a:ext uri="{FF2B5EF4-FFF2-40B4-BE49-F238E27FC236}">
                      <a16:creationId xmlns:a16="http://schemas.microsoft.com/office/drawing/2014/main" id="{9140A0BE-793B-2745-A75A-5CC67F4C9621}"/>
                    </a:ext>
                  </a:extLst>
                </p:cNvPr>
                <p:cNvPicPr/>
                <p:nvPr/>
              </p:nvPicPr>
              <p:blipFill>
                <a:blip r:embed="rId11"/>
                <a:stretch>
                  <a:fillRect/>
                </a:stretch>
              </p:blipFill>
              <p:spPr>
                <a:xfrm>
                  <a:off x="1932498" y="842252"/>
                  <a:ext cx="99360" cy="161424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3" name="Ink 2">
                  <a:extLst>
                    <a:ext uri="{FF2B5EF4-FFF2-40B4-BE49-F238E27FC236}">
                      <a16:creationId xmlns:a16="http://schemas.microsoft.com/office/drawing/2014/main" id="{F9FBFA8A-992E-8345-9273-8AE990008375}"/>
                    </a:ext>
                  </a:extLst>
                </p14:cNvPr>
                <p14:cNvContentPartPr/>
                <p14:nvPr/>
              </p14:nvContentPartPr>
              <p14:xfrm>
                <a:off x="1904778" y="794372"/>
                <a:ext cx="2423520" cy="1693080"/>
              </p14:xfrm>
            </p:contentPart>
          </mc:Choice>
          <mc:Fallback>
            <p:pic>
              <p:nvPicPr>
                <p:cNvPr id="3" name="Ink 2">
                  <a:extLst>
                    <a:ext uri="{FF2B5EF4-FFF2-40B4-BE49-F238E27FC236}">
                      <a16:creationId xmlns:a16="http://schemas.microsoft.com/office/drawing/2014/main" id="{F9FBFA8A-992E-8345-9273-8AE990008375}"/>
                    </a:ext>
                  </a:extLst>
                </p:cNvPr>
                <p:cNvPicPr/>
                <p:nvPr/>
              </p:nvPicPr>
              <p:blipFill>
                <a:blip r:embed="rId13"/>
                <a:stretch>
                  <a:fillRect/>
                </a:stretch>
              </p:blipFill>
              <p:spPr>
                <a:xfrm>
                  <a:off x="1895778" y="785372"/>
                  <a:ext cx="2441160" cy="171072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9" name="Ink 8">
                  <a:extLst>
                    <a:ext uri="{FF2B5EF4-FFF2-40B4-BE49-F238E27FC236}">
                      <a16:creationId xmlns:a16="http://schemas.microsoft.com/office/drawing/2014/main" id="{6B0A06E9-2385-DE4A-8C63-19A437263425}"/>
                    </a:ext>
                  </a:extLst>
                </p14:cNvPr>
                <p14:cNvContentPartPr/>
                <p14:nvPr/>
              </p14:nvContentPartPr>
              <p14:xfrm>
                <a:off x="2020338" y="2429132"/>
                <a:ext cx="642960" cy="151200"/>
              </p14:xfrm>
            </p:contentPart>
          </mc:Choice>
          <mc:Fallback>
            <p:pic>
              <p:nvPicPr>
                <p:cNvPr id="9" name="Ink 8">
                  <a:extLst>
                    <a:ext uri="{FF2B5EF4-FFF2-40B4-BE49-F238E27FC236}">
                      <a16:creationId xmlns:a16="http://schemas.microsoft.com/office/drawing/2014/main" id="{6B0A06E9-2385-DE4A-8C63-19A437263425}"/>
                    </a:ext>
                  </a:extLst>
                </p:cNvPr>
                <p:cNvPicPr/>
                <p:nvPr/>
              </p:nvPicPr>
              <p:blipFill>
                <a:blip r:embed="rId15"/>
                <a:stretch>
                  <a:fillRect/>
                </a:stretch>
              </p:blipFill>
              <p:spPr>
                <a:xfrm>
                  <a:off x="2011338" y="2420492"/>
                  <a:ext cx="660600" cy="16884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11" name="Ink 10">
                  <a:extLst>
                    <a:ext uri="{FF2B5EF4-FFF2-40B4-BE49-F238E27FC236}">
                      <a16:creationId xmlns:a16="http://schemas.microsoft.com/office/drawing/2014/main" id="{BDD7C50A-B645-CB4B-8E32-E624D989449E}"/>
                    </a:ext>
                  </a:extLst>
                </p14:cNvPr>
                <p14:cNvContentPartPr/>
                <p14:nvPr/>
              </p14:nvContentPartPr>
              <p14:xfrm>
                <a:off x="1028538" y="419612"/>
                <a:ext cx="32760" cy="131400"/>
              </p14:xfrm>
            </p:contentPart>
          </mc:Choice>
          <mc:Fallback>
            <p:pic>
              <p:nvPicPr>
                <p:cNvPr id="11" name="Ink 10">
                  <a:extLst>
                    <a:ext uri="{FF2B5EF4-FFF2-40B4-BE49-F238E27FC236}">
                      <a16:creationId xmlns:a16="http://schemas.microsoft.com/office/drawing/2014/main" id="{BDD7C50A-B645-CB4B-8E32-E624D989449E}"/>
                    </a:ext>
                  </a:extLst>
                </p:cNvPr>
                <p:cNvPicPr/>
                <p:nvPr/>
              </p:nvPicPr>
              <p:blipFill>
                <a:blip r:embed="rId17"/>
                <a:stretch>
                  <a:fillRect/>
                </a:stretch>
              </p:blipFill>
              <p:spPr>
                <a:xfrm>
                  <a:off x="1019538" y="410972"/>
                  <a:ext cx="50400" cy="14904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12" name="Ink 11">
                  <a:extLst>
                    <a:ext uri="{FF2B5EF4-FFF2-40B4-BE49-F238E27FC236}">
                      <a16:creationId xmlns:a16="http://schemas.microsoft.com/office/drawing/2014/main" id="{12AAFA05-0074-944F-AF0A-D2B672DF1A7C}"/>
                    </a:ext>
                  </a:extLst>
                </p14:cNvPr>
                <p14:cNvContentPartPr/>
                <p14:nvPr/>
              </p14:nvContentPartPr>
              <p14:xfrm>
                <a:off x="828378" y="197852"/>
                <a:ext cx="516240" cy="565200"/>
              </p14:xfrm>
            </p:contentPart>
          </mc:Choice>
          <mc:Fallback>
            <p:pic>
              <p:nvPicPr>
                <p:cNvPr id="12" name="Ink 11">
                  <a:extLst>
                    <a:ext uri="{FF2B5EF4-FFF2-40B4-BE49-F238E27FC236}">
                      <a16:creationId xmlns:a16="http://schemas.microsoft.com/office/drawing/2014/main" id="{12AAFA05-0074-944F-AF0A-D2B672DF1A7C}"/>
                    </a:ext>
                  </a:extLst>
                </p:cNvPr>
                <p:cNvPicPr/>
                <p:nvPr/>
              </p:nvPicPr>
              <p:blipFill>
                <a:blip r:embed="rId19"/>
                <a:stretch>
                  <a:fillRect/>
                </a:stretch>
              </p:blipFill>
              <p:spPr>
                <a:xfrm>
                  <a:off x="819378" y="189212"/>
                  <a:ext cx="533880" cy="58284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14" name="Ink 13">
                  <a:extLst>
                    <a:ext uri="{FF2B5EF4-FFF2-40B4-BE49-F238E27FC236}">
                      <a16:creationId xmlns:a16="http://schemas.microsoft.com/office/drawing/2014/main" id="{0E6808CD-1AE4-BF40-9BBB-5AA6F48C52DA}"/>
                    </a:ext>
                  </a:extLst>
                </p14:cNvPr>
                <p14:cNvContentPartPr/>
                <p14:nvPr/>
              </p14:nvContentPartPr>
              <p14:xfrm>
                <a:off x="1799298" y="199652"/>
                <a:ext cx="120960" cy="258480"/>
              </p14:xfrm>
            </p:contentPart>
          </mc:Choice>
          <mc:Fallback>
            <p:pic>
              <p:nvPicPr>
                <p:cNvPr id="14" name="Ink 13">
                  <a:extLst>
                    <a:ext uri="{FF2B5EF4-FFF2-40B4-BE49-F238E27FC236}">
                      <a16:creationId xmlns:a16="http://schemas.microsoft.com/office/drawing/2014/main" id="{0E6808CD-1AE4-BF40-9BBB-5AA6F48C52DA}"/>
                    </a:ext>
                  </a:extLst>
                </p:cNvPr>
                <p:cNvPicPr/>
                <p:nvPr/>
              </p:nvPicPr>
              <p:blipFill>
                <a:blip r:embed="rId21"/>
                <a:stretch>
                  <a:fillRect/>
                </a:stretch>
              </p:blipFill>
              <p:spPr>
                <a:xfrm>
                  <a:off x="1790298" y="190652"/>
                  <a:ext cx="138600" cy="27612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15" name="Ink 14">
                  <a:extLst>
                    <a:ext uri="{FF2B5EF4-FFF2-40B4-BE49-F238E27FC236}">
                      <a16:creationId xmlns:a16="http://schemas.microsoft.com/office/drawing/2014/main" id="{5839FC01-92DE-F945-ABA4-0EF17ABB095E}"/>
                    </a:ext>
                  </a:extLst>
                </p14:cNvPr>
                <p14:cNvContentPartPr/>
                <p14:nvPr/>
              </p14:nvContentPartPr>
              <p14:xfrm>
                <a:off x="1994778" y="173372"/>
                <a:ext cx="653760" cy="258120"/>
              </p14:xfrm>
            </p:contentPart>
          </mc:Choice>
          <mc:Fallback>
            <p:pic>
              <p:nvPicPr>
                <p:cNvPr id="15" name="Ink 14">
                  <a:extLst>
                    <a:ext uri="{FF2B5EF4-FFF2-40B4-BE49-F238E27FC236}">
                      <a16:creationId xmlns:a16="http://schemas.microsoft.com/office/drawing/2014/main" id="{5839FC01-92DE-F945-ABA4-0EF17ABB095E}"/>
                    </a:ext>
                  </a:extLst>
                </p:cNvPr>
                <p:cNvPicPr/>
                <p:nvPr/>
              </p:nvPicPr>
              <p:blipFill>
                <a:blip r:embed="rId23"/>
                <a:stretch>
                  <a:fillRect/>
                </a:stretch>
              </p:blipFill>
              <p:spPr>
                <a:xfrm>
                  <a:off x="1986138" y="164732"/>
                  <a:ext cx="671400" cy="27576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16" name="Ink 15">
                  <a:extLst>
                    <a:ext uri="{FF2B5EF4-FFF2-40B4-BE49-F238E27FC236}">
                      <a16:creationId xmlns:a16="http://schemas.microsoft.com/office/drawing/2014/main" id="{01211011-59DC-2842-9F76-B4E6E82DE1FA}"/>
                    </a:ext>
                  </a:extLst>
                </p14:cNvPr>
                <p14:cNvContentPartPr/>
                <p14:nvPr/>
              </p14:nvContentPartPr>
              <p14:xfrm>
                <a:off x="2747538" y="251492"/>
                <a:ext cx="89640" cy="118800"/>
              </p14:xfrm>
            </p:contentPart>
          </mc:Choice>
          <mc:Fallback>
            <p:pic>
              <p:nvPicPr>
                <p:cNvPr id="16" name="Ink 15">
                  <a:extLst>
                    <a:ext uri="{FF2B5EF4-FFF2-40B4-BE49-F238E27FC236}">
                      <a16:creationId xmlns:a16="http://schemas.microsoft.com/office/drawing/2014/main" id="{01211011-59DC-2842-9F76-B4E6E82DE1FA}"/>
                    </a:ext>
                  </a:extLst>
                </p:cNvPr>
                <p:cNvPicPr/>
                <p:nvPr/>
              </p:nvPicPr>
              <p:blipFill>
                <a:blip r:embed="rId25"/>
                <a:stretch>
                  <a:fillRect/>
                </a:stretch>
              </p:blipFill>
              <p:spPr>
                <a:xfrm>
                  <a:off x="2738898" y="242492"/>
                  <a:ext cx="107280" cy="13644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17" name="Ink 16">
                  <a:extLst>
                    <a:ext uri="{FF2B5EF4-FFF2-40B4-BE49-F238E27FC236}">
                      <a16:creationId xmlns:a16="http://schemas.microsoft.com/office/drawing/2014/main" id="{0E611A48-A3A4-8745-A773-847AC14B226E}"/>
                    </a:ext>
                  </a:extLst>
                </p14:cNvPr>
                <p14:cNvContentPartPr/>
                <p14:nvPr/>
              </p14:nvContentPartPr>
              <p14:xfrm>
                <a:off x="2978298" y="143852"/>
                <a:ext cx="74160" cy="367200"/>
              </p14:xfrm>
            </p:contentPart>
          </mc:Choice>
          <mc:Fallback>
            <p:pic>
              <p:nvPicPr>
                <p:cNvPr id="17" name="Ink 16">
                  <a:extLst>
                    <a:ext uri="{FF2B5EF4-FFF2-40B4-BE49-F238E27FC236}">
                      <a16:creationId xmlns:a16="http://schemas.microsoft.com/office/drawing/2014/main" id="{0E611A48-A3A4-8745-A773-847AC14B226E}"/>
                    </a:ext>
                  </a:extLst>
                </p:cNvPr>
                <p:cNvPicPr/>
                <p:nvPr/>
              </p:nvPicPr>
              <p:blipFill>
                <a:blip r:embed="rId27"/>
                <a:stretch>
                  <a:fillRect/>
                </a:stretch>
              </p:blipFill>
              <p:spPr>
                <a:xfrm>
                  <a:off x="2969658" y="135212"/>
                  <a:ext cx="91800" cy="38484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27" name="Ink 26">
                  <a:extLst>
                    <a:ext uri="{FF2B5EF4-FFF2-40B4-BE49-F238E27FC236}">
                      <a16:creationId xmlns:a16="http://schemas.microsoft.com/office/drawing/2014/main" id="{4F543AF7-9CF9-1E45-8AE6-D850967CCD17}"/>
                    </a:ext>
                  </a:extLst>
                </p14:cNvPr>
                <p14:cNvContentPartPr/>
                <p14:nvPr/>
              </p14:nvContentPartPr>
              <p14:xfrm>
                <a:off x="4033818" y="2928452"/>
                <a:ext cx="136440" cy="329400"/>
              </p14:xfrm>
            </p:contentPart>
          </mc:Choice>
          <mc:Fallback>
            <p:pic>
              <p:nvPicPr>
                <p:cNvPr id="27" name="Ink 26">
                  <a:extLst>
                    <a:ext uri="{FF2B5EF4-FFF2-40B4-BE49-F238E27FC236}">
                      <a16:creationId xmlns:a16="http://schemas.microsoft.com/office/drawing/2014/main" id="{4F543AF7-9CF9-1E45-8AE6-D850967CCD17}"/>
                    </a:ext>
                  </a:extLst>
                </p:cNvPr>
                <p:cNvPicPr/>
                <p:nvPr/>
              </p:nvPicPr>
              <p:blipFill>
                <a:blip r:embed="rId29"/>
                <a:stretch>
                  <a:fillRect/>
                </a:stretch>
              </p:blipFill>
              <p:spPr>
                <a:xfrm>
                  <a:off x="4025178" y="2919812"/>
                  <a:ext cx="154080" cy="34704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28" name="Ink 27">
                  <a:extLst>
                    <a:ext uri="{FF2B5EF4-FFF2-40B4-BE49-F238E27FC236}">
                      <a16:creationId xmlns:a16="http://schemas.microsoft.com/office/drawing/2014/main" id="{18735104-97B1-5644-8866-1ECB62B1DD72}"/>
                    </a:ext>
                  </a:extLst>
                </p14:cNvPr>
                <p14:cNvContentPartPr/>
                <p14:nvPr/>
              </p14:nvContentPartPr>
              <p14:xfrm>
                <a:off x="4242258" y="2877332"/>
                <a:ext cx="291240" cy="399960"/>
              </p14:xfrm>
            </p:contentPart>
          </mc:Choice>
          <mc:Fallback>
            <p:pic>
              <p:nvPicPr>
                <p:cNvPr id="28" name="Ink 27">
                  <a:extLst>
                    <a:ext uri="{FF2B5EF4-FFF2-40B4-BE49-F238E27FC236}">
                      <a16:creationId xmlns:a16="http://schemas.microsoft.com/office/drawing/2014/main" id="{18735104-97B1-5644-8866-1ECB62B1DD72}"/>
                    </a:ext>
                  </a:extLst>
                </p:cNvPr>
                <p:cNvPicPr/>
                <p:nvPr/>
              </p:nvPicPr>
              <p:blipFill>
                <a:blip r:embed="rId31"/>
                <a:stretch>
                  <a:fillRect/>
                </a:stretch>
              </p:blipFill>
              <p:spPr>
                <a:xfrm>
                  <a:off x="4233258" y="2868332"/>
                  <a:ext cx="308880" cy="41760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29" name="Ink 28">
                  <a:extLst>
                    <a:ext uri="{FF2B5EF4-FFF2-40B4-BE49-F238E27FC236}">
                      <a16:creationId xmlns:a16="http://schemas.microsoft.com/office/drawing/2014/main" id="{C83100BF-B511-A840-9F9D-A1213911EE8B}"/>
                    </a:ext>
                  </a:extLst>
                </p14:cNvPr>
                <p14:cNvContentPartPr/>
                <p14:nvPr/>
              </p14:nvContentPartPr>
              <p14:xfrm>
                <a:off x="4596138" y="2725412"/>
                <a:ext cx="318600" cy="185040"/>
              </p14:xfrm>
            </p:contentPart>
          </mc:Choice>
          <mc:Fallback>
            <p:pic>
              <p:nvPicPr>
                <p:cNvPr id="29" name="Ink 28">
                  <a:extLst>
                    <a:ext uri="{FF2B5EF4-FFF2-40B4-BE49-F238E27FC236}">
                      <a16:creationId xmlns:a16="http://schemas.microsoft.com/office/drawing/2014/main" id="{C83100BF-B511-A840-9F9D-A1213911EE8B}"/>
                    </a:ext>
                  </a:extLst>
                </p:cNvPr>
                <p:cNvPicPr/>
                <p:nvPr/>
              </p:nvPicPr>
              <p:blipFill>
                <a:blip r:embed="rId33"/>
                <a:stretch>
                  <a:fillRect/>
                </a:stretch>
              </p:blipFill>
              <p:spPr>
                <a:xfrm>
                  <a:off x="4587138" y="2716772"/>
                  <a:ext cx="336240" cy="20268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30" name="Ink 29">
                  <a:extLst>
                    <a:ext uri="{FF2B5EF4-FFF2-40B4-BE49-F238E27FC236}">
                      <a16:creationId xmlns:a16="http://schemas.microsoft.com/office/drawing/2014/main" id="{FAE42DA2-000B-8A49-90E1-D5B7A305B0C0}"/>
                    </a:ext>
                  </a:extLst>
                </p14:cNvPr>
                <p14:cNvContentPartPr/>
                <p14:nvPr/>
              </p14:nvContentPartPr>
              <p14:xfrm>
                <a:off x="3434778" y="324572"/>
                <a:ext cx="551520" cy="290520"/>
              </p14:xfrm>
            </p:contentPart>
          </mc:Choice>
          <mc:Fallback>
            <p:pic>
              <p:nvPicPr>
                <p:cNvPr id="30" name="Ink 29">
                  <a:extLst>
                    <a:ext uri="{FF2B5EF4-FFF2-40B4-BE49-F238E27FC236}">
                      <a16:creationId xmlns:a16="http://schemas.microsoft.com/office/drawing/2014/main" id="{FAE42DA2-000B-8A49-90E1-D5B7A305B0C0}"/>
                    </a:ext>
                  </a:extLst>
                </p:cNvPr>
                <p:cNvPicPr/>
                <p:nvPr/>
              </p:nvPicPr>
              <p:blipFill>
                <a:blip r:embed="rId35"/>
                <a:stretch>
                  <a:fillRect/>
                </a:stretch>
              </p:blipFill>
              <p:spPr>
                <a:xfrm>
                  <a:off x="3426138" y="315572"/>
                  <a:ext cx="569160" cy="30816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31" name="Ink 30">
                  <a:extLst>
                    <a:ext uri="{FF2B5EF4-FFF2-40B4-BE49-F238E27FC236}">
                      <a16:creationId xmlns:a16="http://schemas.microsoft.com/office/drawing/2014/main" id="{54410503-32BB-B445-8961-98E0654DE94F}"/>
                    </a:ext>
                  </a:extLst>
                </p14:cNvPr>
                <p14:cNvContentPartPr/>
                <p14:nvPr/>
              </p14:nvContentPartPr>
              <p14:xfrm>
                <a:off x="3634218" y="224852"/>
                <a:ext cx="811800" cy="382680"/>
              </p14:xfrm>
            </p:contentPart>
          </mc:Choice>
          <mc:Fallback>
            <p:pic>
              <p:nvPicPr>
                <p:cNvPr id="31" name="Ink 30">
                  <a:extLst>
                    <a:ext uri="{FF2B5EF4-FFF2-40B4-BE49-F238E27FC236}">
                      <a16:creationId xmlns:a16="http://schemas.microsoft.com/office/drawing/2014/main" id="{54410503-32BB-B445-8961-98E0654DE94F}"/>
                    </a:ext>
                  </a:extLst>
                </p:cNvPr>
                <p:cNvPicPr/>
                <p:nvPr/>
              </p:nvPicPr>
              <p:blipFill>
                <a:blip r:embed="rId37"/>
                <a:stretch>
                  <a:fillRect/>
                </a:stretch>
              </p:blipFill>
              <p:spPr>
                <a:xfrm>
                  <a:off x="3625218" y="216212"/>
                  <a:ext cx="829440" cy="40032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34" name="Ink 33">
                  <a:extLst>
                    <a:ext uri="{FF2B5EF4-FFF2-40B4-BE49-F238E27FC236}">
                      <a16:creationId xmlns:a16="http://schemas.microsoft.com/office/drawing/2014/main" id="{AF47B352-B796-8046-BC99-B190E5FB4A39}"/>
                    </a:ext>
                  </a:extLst>
                </p14:cNvPr>
                <p14:cNvContentPartPr/>
                <p14:nvPr/>
              </p14:nvContentPartPr>
              <p14:xfrm>
                <a:off x="4448898" y="3568172"/>
                <a:ext cx="347760" cy="120240"/>
              </p14:xfrm>
            </p:contentPart>
          </mc:Choice>
          <mc:Fallback>
            <p:pic>
              <p:nvPicPr>
                <p:cNvPr id="34" name="Ink 33">
                  <a:extLst>
                    <a:ext uri="{FF2B5EF4-FFF2-40B4-BE49-F238E27FC236}">
                      <a16:creationId xmlns:a16="http://schemas.microsoft.com/office/drawing/2014/main" id="{AF47B352-B796-8046-BC99-B190E5FB4A39}"/>
                    </a:ext>
                  </a:extLst>
                </p:cNvPr>
                <p:cNvPicPr/>
                <p:nvPr/>
              </p:nvPicPr>
              <p:blipFill>
                <a:blip r:embed="rId39"/>
                <a:stretch>
                  <a:fillRect/>
                </a:stretch>
              </p:blipFill>
              <p:spPr>
                <a:xfrm>
                  <a:off x="4439898" y="3559532"/>
                  <a:ext cx="365400" cy="13788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38" name="Ink 37">
                  <a:extLst>
                    <a:ext uri="{FF2B5EF4-FFF2-40B4-BE49-F238E27FC236}">
                      <a16:creationId xmlns:a16="http://schemas.microsoft.com/office/drawing/2014/main" id="{5CE1E712-7807-6945-8208-52A0506FA0C1}"/>
                    </a:ext>
                  </a:extLst>
                </p14:cNvPr>
                <p14:cNvContentPartPr/>
                <p14:nvPr/>
              </p14:nvContentPartPr>
              <p14:xfrm>
                <a:off x="4951818" y="2581052"/>
                <a:ext cx="677880" cy="618480"/>
              </p14:xfrm>
            </p:contentPart>
          </mc:Choice>
          <mc:Fallback>
            <p:pic>
              <p:nvPicPr>
                <p:cNvPr id="38" name="Ink 37">
                  <a:extLst>
                    <a:ext uri="{FF2B5EF4-FFF2-40B4-BE49-F238E27FC236}">
                      <a16:creationId xmlns:a16="http://schemas.microsoft.com/office/drawing/2014/main" id="{5CE1E712-7807-6945-8208-52A0506FA0C1}"/>
                    </a:ext>
                  </a:extLst>
                </p:cNvPr>
                <p:cNvPicPr/>
                <p:nvPr/>
              </p:nvPicPr>
              <p:blipFill>
                <a:blip r:embed="rId41"/>
                <a:stretch>
                  <a:fillRect/>
                </a:stretch>
              </p:blipFill>
              <p:spPr>
                <a:xfrm>
                  <a:off x="4942818" y="2572412"/>
                  <a:ext cx="695520" cy="63612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39" name="Ink 38">
                  <a:extLst>
                    <a:ext uri="{FF2B5EF4-FFF2-40B4-BE49-F238E27FC236}">
                      <a16:creationId xmlns:a16="http://schemas.microsoft.com/office/drawing/2014/main" id="{CDAB37A2-F3A2-D942-8AF7-72AA874BC765}"/>
                    </a:ext>
                  </a:extLst>
                </p14:cNvPr>
                <p14:cNvContentPartPr/>
                <p14:nvPr/>
              </p14:nvContentPartPr>
              <p14:xfrm>
                <a:off x="5288778" y="2495012"/>
                <a:ext cx="612000" cy="526680"/>
              </p14:xfrm>
            </p:contentPart>
          </mc:Choice>
          <mc:Fallback>
            <p:pic>
              <p:nvPicPr>
                <p:cNvPr id="39" name="Ink 38">
                  <a:extLst>
                    <a:ext uri="{FF2B5EF4-FFF2-40B4-BE49-F238E27FC236}">
                      <a16:creationId xmlns:a16="http://schemas.microsoft.com/office/drawing/2014/main" id="{CDAB37A2-F3A2-D942-8AF7-72AA874BC765}"/>
                    </a:ext>
                  </a:extLst>
                </p:cNvPr>
                <p:cNvPicPr/>
                <p:nvPr/>
              </p:nvPicPr>
              <p:blipFill>
                <a:blip r:embed="rId43"/>
                <a:stretch>
                  <a:fillRect/>
                </a:stretch>
              </p:blipFill>
              <p:spPr>
                <a:xfrm>
                  <a:off x="5279778" y="2486012"/>
                  <a:ext cx="629640" cy="54432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42" name="Ink 41">
                  <a:extLst>
                    <a:ext uri="{FF2B5EF4-FFF2-40B4-BE49-F238E27FC236}">
                      <a16:creationId xmlns:a16="http://schemas.microsoft.com/office/drawing/2014/main" id="{B56D22E9-889B-EA43-BE1E-D7B4D0E35F47}"/>
                    </a:ext>
                  </a:extLst>
                </p14:cNvPr>
                <p14:cNvContentPartPr/>
                <p14:nvPr/>
              </p14:nvContentPartPr>
              <p14:xfrm>
                <a:off x="6761178" y="2372"/>
                <a:ext cx="223560" cy="295920"/>
              </p14:xfrm>
            </p:contentPart>
          </mc:Choice>
          <mc:Fallback>
            <p:pic>
              <p:nvPicPr>
                <p:cNvPr id="42" name="Ink 41">
                  <a:extLst>
                    <a:ext uri="{FF2B5EF4-FFF2-40B4-BE49-F238E27FC236}">
                      <a16:creationId xmlns:a16="http://schemas.microsoft.com/office/drawing/2014/main" id="{B56D22E9-889B-EA43-BE1E-D7B4D0E35F47}"/>
                    </a:ext>
                  </a:extLst>
                </p:cNvPr>
                <p:cNvPicPr/>
                <p:nvPr/>
              </p:nvPicPr>
              <p:blipFill>
                <a:blip r:embed="rId45"/>
                <a:stretch>
                  <a:fillRect/>
                </a:stretch>
              </p:blipFill>
              <p:spPr>
                <a:xfrm>
                  <a:off x="6752178" y="-6268"/>
                  <a:ext cx="241200" cy="31356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43" name="Ink 42">
                  <a:extLst>
                    <a:ext uri="{FF2B5EF4-FFF2-40B4-BE49-F238E27FC236}">
                      <a16:creationId xmlns:a16="http://schemas.microsoft.com/office/drawing/2014/main" id="{F912B3B0-B84B-1740-A5FD-FD3366248520}"/>
                    </a:ext>
                  </a:extLst>
                </p14:cNvPr>
                <p14:cNvContentPartPr/>
                <p14:nvPr/>
              </p14:nvContentPartPr>
              <p14:xfrm>
                <a:off x="6715458" y="13532"/>
                <a:ext cx="377640" cy="534240"/>
              </p14:xfrm>
            </p:contentPart>
          </mc:Choice>
          <mc:Fallback>
            <p:pic>
              <p:nvPicPr>
                <p:cNvPr id="43" name="Ink 42">
                  <a:extLst>
                    <a:ext uri="{FF2B5EF4-FFF2-40B4-BE49-F238E27FC236}">
                      <a16:creationId xmlns:a16="http://schemas.microsoft.com/office/drawing/2014/main" id="{F912B3B0-B84B-1740-A5FD-FD3366248520}"/>
                    </a:ext>
                  </a:extLst>
                </p:cNvPr>
                <p:cNvPicPr/>
                <p:nvPr/>
              </p:nvPicPr>
              <p:blipFill>
                <a:blip r:embed="rId47"/>
                <a:stretch>
                  <a:fillRect/>
                </a:stretch>
              </p:blipFill>
              <p:spPr>
                <a:xfrm>
                  <a:off x="6706818" y="4892"/>
                  <a:ext cx="395280" cy="551880"/>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44" name="Ink 43">
                  <a:extLst>
                    <a:ext uri="{FF2B5EF4-FFF2-40B4-BE49-F238E27FC236}">
                      <a16:creationId xmlns:a16="http://schemas.microsoft.com/office/drawing/2014/main" id="{4613F032-F382-3343-AA17-72ACB79B5708}"/>
                    </a:ext>
                  </a:extLst>
                </p14:cNvPr>
                <p14:cNvContentPartPr/>
                <p14:nvPr/>
              </p14:nvContentPartPr>
              <p14:xfrm>
                <a:off x="7430778" y="223772"/>
                <a:ext cx="876240" cy="279000"/>
              </p14:xfrm>
            </p:contentPart>
          </mc:Choice>
          <mc:Fallback>
            <p:pic>
              <p:nvPicPr>
                <p:cNvPr id="44" name="Ink 43">
                  <a:extLst>
                    <a:ext uri="{FF2B5EF4-FFF2-40B4-BE49-F238E27FC236}">
                      <a16:creationId xmlns:a16="http://schemas.microsoft.com/office/drawing/2014/main" id="{4613F032-F382-3343-AA17-72ACB79B5708}"/>
                    </a:ext>
                  </a:extLst>
                </p:cNvPr>
                <p:cNvPicPr/>
                <p:nvPr/>
              </p:nvPicPr>
              <p:blipFill>
                <a:blip r:embed="rId49"/>
                <a:stretch>
                  <a:fillRect/>
                </a:stretch>
              </p:blipFill>
              <p:spPr>
                <a:xfrm>
                  <a:off x="7422138" y="214772"/>
                  <a:ext cx="893880" cy="29664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45" name="Ink 44">
                  <a:extLst>
                    <a:ext uri="{FF2B5EF4-FFF2-40B4-BE49-F238E27FC236}">
                      <a16:creationId xmlns:a16="http://schemas.microsoft.com/office/drawing/2014/main" id="{E29D62A1-3806-8E40-89D6-4922140551D7}"/>
                    </a:ext>
                  </a:extLst>
                </p14:cNvPr>
                <p14:cNvContentPartPr/>
                <p14:nvPr/>
              </p14:nvContentPartPr>
              <p14:xfrm>
                <a:off x="8279658" y="174092"/>
                <a:ext cx="13680" cy="17280"/>
              </p14:xfrm>
            </p:contentPart>
          </mc:Choice>
          <mc:Fallback>
            <p:pic>
              <p:nvPicPr>
                <p:cNvPr id="45" name="Ink 44">
                  <a:extLst>
                    <a:ext uri="{FF2B5EF4-FFF2-40B4-BE49-F238E27FC236}">
                      <a16:creationId xmlns:a16="http://schemas.microsoft.com/office/drawing/2014/main" id="{E29D62A1-3806-8E40-89D6-4922140551D7}"/>
                    </a:ext>
                  </a:extLst>
                </p:cNvPr>
                <p:cNvPicPr/>
                <p:nvPr/>
              </p:nvPicPr>
              <p:blipFill>
                <a:blip r:embed="rId51"/>
                <a:stretch>
                  <a:fillRect/>
                </a:stretch>
              </p:blipFill>
              <p:spPr>
                <a:xfrm>
                  <a:off x="8271018" y="165092"/>
                  <a:ext cx="31320" cy="34920"/>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46" name="Ink 45">
                  <a:extLst>
                    <a:ext uri="{FF2B5EF4-FFF2-40B4-BE49-F238E27FC236}">
                      <a16:creationId xmlns:a16="http://schemas.microsoft.com/office/drawing/2014/main" id="{5DFEC06B-4EA3-984D-8CDB-42006DEEF590}"/>
                    </a:ext>
                  </a:extLst>
                </p14:cNvPr>
                <p14:cNvContentPartPr/>
                <p14:nvPr/>
              </p14:nvContentPartPr>
              <p14:xfrm>
                <a:off x="8488818" y="297572"/>
                <a:ext cx="271080" cy="225000"/>
              </p14:xfrm>
            </p:contentPart>
          </mc:Choice>
          <mc:Fallback>
            <p:pic>
              <p:nvPicPr>
                <p:cNvPr id="46" name="Ink 45">
                  <a:extLst>
                    <a:ext uri="{FF2B5EF4-FFF2-40B4-BE49-F238E27FC236}">
                      <a16:creationId xmlns:a16="http://schemas.microsoft.com/office/drawing/2014/main" id="{5DFEC06B-4EA3-984D-8CDB-42006DEEF590}"/>
                    </a:ext>
                  </a:extLst>
                </p:cNvPr>
                <p:cNvPicPr/>
                <p:nvPr/>
              </p:nvPicPr>
              <p:blipFill>
                <a:blip r:embed="rId53"/>
                <a:stretch>
                  <a:fillRect/>
                </a:stretch>
              </p:blipFill>
              <p:spPr>
                <a:xfrm>
                  <a:off x="8479818" y="288572"/>
                  <a:ext cx="288720" cy="242640"/>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47" name="Ink 46">
                  <a:extLst>
                    <a:ext uri="{FF2B5EF4-FFF2-40B4-BE49-F238E27FC236}">
                      <a16:creationId xmlns:a16="http://schemas.microsoft.com/office/drawing/2014/main" id="{557E4DC8-6117-A440-BE3F-F940B46FBB8C}"/>
                    </a:ext>
                  </a:extLst>
                </p14:cNvPr>
                <p14:cNvContentPartPr/>
                <p14:nvPr/>
              </p14:nvContentPartPr>
              <p14:xfrm>
                <a:off x="8960778" y="373172"/>
                <a:ext cx="21240" cy="45000"/>
              </p14:xfrm>
            </p:contentPart>
          </mc:Choice>
          <mc:Fallback>
            <p:pic>
              <p:nvPicPr>
                <p:cNvPr id="47" name="Ink 46">
                  <a:extLst>
                    <a:ext uri="{FF2B5EF4-FFF2-40B4-BE49-F238E27FC236}">
                      <a16:creationId xmlns:a16="http://schemas.microsoft.com/office/drawing/2014/main" id="{557E4DC8-6117-A440-BE3F-F940B46FBB8C}"/>
                    </a:ext>
                  </a:extLst>
                </p:cNvPr>
                <p:cNvPicPr/>
                <p:nvPr/>
              </p:nvPicPr>
              <p:blipFill>
                <a:blip r:embed="rId55"/>
                <a:stretch>
                  <a:fillRect/>
                </a:stretch>
              </p:blipFill>
              <p:spPr>
                <a:xfrm>
                  <a:off x="8951778" y="364532"/>
                  <a:ext cx="38880" cy="62640"/>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49" name="Ink 48">
                  <a:extLst>
                    <a:ext uri="{FF2B5EF4-FFF2-40B4-BE49-F238E27FC236}">
                      <a16:creationId xmlns:a16="http://schemas.microsoft.com/office/drawing/2014/main" id="{4D2A2FC7-B261-DB4A-AC8D-BC630691DC98}"/>
                    </a:ext>
                  </a:extLst>
                </p14:cNvPr>
                <p14:cNvContentPartPr/>
                <p14:nvPr/>
              </p14:nvContentPartPr>
              <p14:xfrm>
                <a:off x="8666658" y="1369292"/>
                <a:ext cx="56160" cy="209160"/>
              </p14:xfrm>
            </p:contentPart>
          </mc:Choice>
          <mc:Fallback>
            <p:pic>
              <p:nvPicPr>
                <p:cNvPr id="49" name="Ink 48">
                  <a:extLst>
                    <a:ext uri="{FF2B5EF4-FFF2-40B4-BE49-F238E27FC236}">
                      <a16:creationId xmlns:a16="http://schemas.microsoft.com/office/drawing/2014/main" id="{4D2A2FC7-B261-DB4A-AC8D-BC630691DC98}"/>
                    </a:ext>
                  </a:extLst>
                </p:cNvPr>
                <p:cNvPicPr/>
                <p:nvPr/>
              </p:nvPicPr>
              <p:blipFill>
                <a:blip r:embed="rId57"/>
                <a:stretch>
                  <a:fillRect/>
                </a:stretch>
              </p:blipFill>
              <p:spPr>
                <a:xfrm>
                  <a:off x="8658018" y="1360292"/>
                  <a:ext cx="73800" cy="226800"/>
                </a:xfrm>
                <a:prstGeom prst="rect">
                  <a:avLst/>
                </a:prstGeom>
              </p:spPr>
            </p:pic>
          </mc:Fallback>
        </mc:AlternateContent>
        <mc:AlternateContent xmlns:mc="http://schemas.openxmlformats.org/markup-compatibility/2006">
          <mc:Choice xmlns:p14="http://schemas.microsoft.com/office/powerpoint/2010/main" Requires="p14">
            <p:contentPart p14:bwMode="auto" r:id="rId58">
              <p14:nvContentPartPr>
                <p14:cNvPr id="50" name="Ink 49">
                  <a:extLst>
                    <a:ext uri="{FF2B5EF4-FFF2-40B4-BE49-F238E27FC236}">
                      <a16:creationId xmlns:a16="http://schemas.microsoft.com/office/drawing/2014/main" id="{3183CD00-C69D-0347-B633-A98E64051407}"/>
                    </a:ext>
                  </a:extLst>
                </p14:cNvPr>
                <p14:cNvContentPartPr/>
                <p14:nvPr/>
              </p14:nvContentPartPr>
              <p14:xfrm>
                <a:off x="8909298" y="1469372"/>
                <a:ext cx="56160" cy="23760"/>
              </p14:xfrm>
            </p:contentPart>
          </mc:Choice>
          <mc:Fallback>
            <p:pic>
              <p:nvPicPr>
                <p:cNvPr id="50" name="Ink 49">
                  <a:extLst>
                    <a:ext uri="{FF2B5EF4-FFF2-40B4-BE49-F238E27FC236}">
                      <a16:creationId xmlns:a16="http://schemas.microsoft.com/office/drawing/2014/main" id="{3183CD00-C69D-0347-B633-A98E64051407}"/>
                    </a:ext>
                  </a:extLst>
                </p:cNvPr>
                <p:cNvPicPr/>
                <p:nvPr/>
              </p:nvPicPr>
              <p:blipFill>
                <a:blip r:embed="rId59"/>
                <a:stretch>
                  <a:fillRect/>
                </a:stretch>
              </p:blipFill>
              <p:spPr>
                <a:xfrm>
                  <a:off x="8900298" y="1460372"/>
                  <a:ext cx="73800" cy="41400"/>
                </a:xfrm>
                <a:prstGeom prst="rect">
                  <a:avLst/>
                </a:prstGeom>
              </p:spPr>
            </p:pic>
          </mc:Fallback>
        </mc:AlternateContent>
        <mc:AlternateContent xmlns:mc="http://schemas.openxmlformats.org/markup-compatibility/2006">
          <mc:Choice xmlns:p14="http://schemas.microsoft.com/office/powerpoint/2010/main" Requires="p14">
            <p:contentPart p14:bwMode="auto" r:id="rId60">
              <p14:nvContentPartPr>
                <p14:cNvPr id="51" name="Ink 50">
                  <a:extLst>
                    <a:ext uri="{FF2B5EF4-FFF2-40B4-BE49-F238E27FC236}">
                      <a16:creationId xmlns:a16="http://schemas.microsoft.com/office/drawing/2014/main" id="{4DFB6722-B9B0-AE46-A005-377139221C4A}"/>
                    </a:ext>
                  </a:extLst>
                </p14:cNvPr>
                <p14:cNvContentPartPr/>
                <p14:nvPr/>
              </p14:nvContentPartPr>
              <p14:xfrm>
                <a:off x="9095418" y="1408532"/>
                <a:ext cx="200520" cy="206640"/>
              </p14:xfrm>
            </p:contentPart>
          </mc:Choice>
          <mc:Fallback>
            <p:pic>
              <p:nvPicPr>
                <p:cNvPr id="51" name="Ink 50">
                  <a:extLst>
                    <a:ext uri="{FF2B5EF4-FFF2-40B4-BE49-F238E27FC236}">
                      <a16:creationId xmlns:a16="http://schemas.microsoft.com/office/drawing/2014/main" id="{4DFB6722-B9B0-AE46-A005-377139221C4A}"/>
                    </a:ext>
                  </a:extLst>
                </p:cNvPr>
                <p:cNvPicPr/>
                <p:nvPr/>
              </p:nvPicPr>
              <p:blipFill>
                <a:blip r:embed="rId61"/>
                <a:stretch>
                  <a:fillRect/>
                </a:stretch>
              </p:blipFill>
              <p:spPr>
                <a:xfrm>
                  <a:off x="9086418" y="1399892"/>
                  <a:ext cx="218160" cy="224280"/>
                </a:xfrm>
                <a:prstGeom prst="rect">
                  <a:avLst/>
                </a:prstGeom>
              </p:spPr>
            </p:pic>
          </mc:Fallback>
        </mc:AlternateContent>
        <mc:AlternateContent xmlns:mc="http://schemas.openxmlformats.org/markup-compatibility/2006">
          <mc:Choice xmlns:p14="http://schemas.microsoft.com/office/powerpoint/2010/main" Requires="p14">
            <p:contentPart p14:bwMode="auto" r:id="rId62">
              <p14:nvContentPartPr>
                <p14:cNvPr id="52" name="Ink 51">
                  <a:extLst>
                    <a:ext uri="{FF2B5EF4-FFF2-40B4-BE49-F238E27FC236}">
                      <a16:creationId xmlns:a16="http://schemas.microsoft.com/office/drawing/2014/main" id="{5513C050-5416-EA4E-AECC-623A66EE749A}"/>
                    </a:ext>
                  </a:extLst>
                </p14:cNvPr>
                <p14:cNvContentPartPr/>
                <p14:nvPr/>
              </p14:nvContentPartPr>
              <p14:xfrm>
                <a:off x="9546498" y="1244372"/>
                <a:ext cx="242280" cy="289800"/>
              </p14:xfrm>
            </p:contentPart>
          </mc:Choice>
          <mc:Fallback>
            <p:pic>
              <p:nvPicPr>
                <p:cNvPr id="52" name="Ink 51">
                  <a:extLst>
                    <a:ext uri="{FF2B5EF4-FFF2-40B4-BE49-F238E27FC236}">
                      <a16:creationId xmlns:a16="http://schemas.microsoft.com/office/drawing/2014/main" id="{5513C050-5416-EA4E-AECC-623A66EE749A}"/>
                    </a:ext>
                  </a:extLst>
                </p:cNvPr>
                <p:cNvPicPr/>
                <p:nvPr/>
              </p:nvPicPr>
              <p:blipFill>
                <a:blip r:embed="rId63"/>
                <a:stretch>
                  <a:fillRect/>
                </a:stretch>
              </p:blipFill>
              <p:spPr>
                <a:xfrm>
                  <a:off x="9537858" y="1235372"/>
                  <a:ext cx="259920" cy="307440"/>
                </a:xfrm>
                <a:prstGeom prst="rect">
                  <a:avLst/>
                </a:prstGeom>
              </p:spPr>
            </p:pic>
          </mc:Fallback>
        </mc:AlternateContent>
        <mc:AlternateContent xmlns:mc="http://schemas.openxmlformats.org/markup-compatibility/2006">
          <mc:Choice xmlns:p14="http://schemas.microsoft.com/office/powerpoint/2010/main" Requires="p14">
            <p:contentPart p14:bwMode="auto" r:id="rId64">
              <p14:nvContentPartPr>
                <p14:cNvPr id="19" name="Ink 18">
                  <a:extLst>
                    <a:ext uri="{FF2B5EF4-FFF2-40B4-BE49-F238E27FC236}">
                      <a16:creationId xmlns:a16="http://schemas.microsoft.com/office/drawing/2014/main" id="{EB41635F-F57E-9C48-A330-DD6CCF9C0A9E}"/>
                    </a:ext>
                  </a:extLst>
                </p14:cNvPr>
                <p14:cNvContentPartPr/>
                <p14:nvPr/>
              </p14:nvContentPartPr>
              <p14:xfrm>
                <a:off x="2107818" y="3309692"/>
                <a:ext cx="164880" cy="361080"/>
              </p14:xfrm>
            </p:contentPart>
          </mc:Choice>
          <mc:Fallback>
            <p:pic>
              <p:nvPicPr>
                <p:cNvPr id="19" name="Ink 18">
                  <a:extLst>
                    <a:ext uri="{FF2B5EF4-FFF2-40B4-BE49-F238E27FC236}">
                      <a16:creationId xmlns:a16="http://schemas.microsoft.com/office/drawing/2014/main" id="{EB41635F-F57E-9C48-A330-DD6CCF9C0A9E}"/>
                    </a:ext>
                  </a:extLst>
                </p:cNvPr>
                <p:cNvPicPr/>
                <p:nvPr/>
              </p:nvPicPr>
              <p:blipFill>
                <a:blip r:embed="rId65"/>
                <a:stretch>
                  <a:fillRect/>
                </a:stretch>
              </p:blipFill>
              <p:spPr>
                <a:xfrm>
                  <a:off x="2098818" y="3301052"/>
                  <a:ext cx="182520" cy="378720"/>
                </a:xfrm>
                <a:prstGeom prst="rect">
                  <a:avLst/>
                </a:prstGeom>
              </p:spPr>
            </p:pic>
          </mc:Fallback>
        </mc:AlternateContent>
        <mc:AlternateContent xmlns:mc="http://schemas.openxmlformats.org/markup-compatibility/2006">
          <mc:Choice xmlns:p14="http://schemas.microsoft.com/office/powerpoint/2010/main" Requires="p14">
            <p:contentPart p14:bwMode="auto" r:id="rId66">
              <p14:nvContentPartPr>
                <p14:cNvPr id="20" name="Ink 19">
                  <a:extLst>
                    <a:ext uri="{FF2B5EF4-FFF2-40B4-BE49-F238E27FC236}">
                      <a16:creationId xmlns:a16="http://schemas.microsoft.com/office/drawing/2014/main" id="{6E86D1B0-8D98-3440-9E53-300C63DC4175}"/>
                    </a:ext>
                  </a:extLst>
                </p14:cNvPr>
                <p14:cNvContentPartPr/>
                <p14:nvPr/>
              </p14:nvContentPartPr>
              <p14:xfrm>
                <a:off x="2113938" y="3293132"/>
                <a:ext cx="264600" cy="226080"/>
              </p14:xfrm>
            </p:contentPart>
          </mc:Choice>
          <mc:Fallback>
            <p:pic>
              <p:nvPicPr>
                <p:cNvPr id="20" name="Ink 19">
                  <a:extLst>
                    <a:ext uri="{FF2B5EF4-FFF2-40B4-BE49-F238E27FC236}">
                      <a16:creationId xmlns:a16="http://schemas.microsoft.com/office/drawing/2014/main" id="{6E86D1B0-8D98-3440-9E53-300C63DC4175}"/>
                    </a:ext>
                  </a:extLst>
                </p:cNvPr>
                <p:cNvPicPr/>
                <p:nvPr/>
              </p:nvPicPr>
              <p:blipFill>
                <a:blip r:embed="rId67"/>
                <a:stretch>
                  <a:fillRect/>
                </a:stretch>
              </p:blipFill>
              <p:spPr>
                <a:xfrm>
                  <a:off x="2105298" y="3284492"/>
                  <a:ext cx="282240" cy="243720"/>
                </a:xfrm>
                <a:prstGeom prst="rect">
                  <a:avLst/>
                </a:prstGeom>
              </p:spPr>
            </p:pic>
          </mc:Fallback>
        </mc:AlternateContent>
        <mc:AlternateContent xmlns:mc="http://schemas.openxmlformats.org/markup-compatibility/2006">
          <mc:Choice xmlns:p14="http://schemas.microsoft.com/office/powerpoint/2010/main" Requires="p14">
            <p:contentPart p14:bwMode="auto" r:id="rId68">
              <p14:nvContentPartPr>
                <p14:cNvPr id="21" name="Ink 20">
                  <a:extLst>
                    <a:ext uri="{FF2B5EF4-FFF2-40B4-BE49-F238E27FC236}">
                      <a16:creationId xmlns:a16="http://schemas.microsoft.com/office/drawing/2014/main" id="{8B81DF7D-BECB-DA48-9E3F-0DB9975589A3}"/>
                    </a:ext>
                  </a:extLst>
                </p14:cNvPr>
                <p14:cNvContentPartPr/>
                <p14:nvPr/>
              </p14:nvContentPartPr>
              <p14:xfrm>
                <a:off x="2399418" y="3240572"/>
                <a:ext cx="3600" cy="4320"/>
              </p14:xfrm>
            </p:contentPart>
          </mc:Choice>
          <mc:Fallback>
            <p:pic>
              <p:nvPicPr>
                <p:cNvPr id="21" name="Ink 20">
                  <a:extLst>
                    <a:ext uri="{FF2B5EF4-FFF2-40B4-BE49-F238E27FC236}">
                      <a16:creationId xmlns:a16="http://schemas.microsoft.com/office/drawing/2014/main" id="{8B81DF7D-BECB-DA48-9E3F-0DB9975589A3}"/>
                    </a:ext>
                  </a:extLst>
                </p:cNvPr>
                <p:cNvPicPr/>
                <p:nvPr/>
              </p:nvPicPr>
              <p:blipFill>
                <a:blip r:embed="rId69"/>
                <a:stretch>
                  <a:fillRect/>
                </a:stretch>
              </p:blipFill>
              <p:spPr>
                <a:xfrm>
                  <a:off x="2390418" y="3231932"/>
                  <a:ext cx="21240" cy="21960"/>
                </a:xfrm>
                <a:prstGeom prst="rect">
                  <a:avLst/>
                </a:prstGeom>
              </p:spPr>
            </p:pic>
          </mc:Fallback>
        </mc:AlternateContent>
        <mc:AlternateContent xmlns:mc="http://schemas.openxmlformats.org/markup-compatibility/2006">
          <mc:Choice xmlns:p14="http://schemas.microsoft.com/office/powerpoint/2010/main" Requires="p14">
            <p:contentPart p14:bwMode="auto" r:id="rId70">
              <p14:nvContentPartPr>
                <p14:cNvPr id="22" name="Ink 21">
                  <a:extLst>
                    <a:ext uri="{FF2B5EF4-FFF2-40B4-BE49-F238E27FC236}">
                      <a16:creationId xmlns:a16="http://schemas.microsoft.com/office/drawing/2014/main" id="{5236B2AC-6370-AF4A-A871-5FEE3D39143A}"/>
                    </a:ext>
                  </a:extLst>
                </p14:cNvPr>
                <p14:cNvContentPartPr/>
                <p14:nvPr/>
              </p14:nvContentPartPr>
              <p14:xfrm>
                <a:off x="2207178" y="3218972"/>
                <a:ext cx="171000" cy="369720"/>
              </p14:xfrm>
            </p:contentPart>
          </mc:Choice>
          <mc:Fallback>
            <p:pic>
              <p:nvPicPr>
                <p:cNvPr id="22" name="Ink 21">
                  <a:extLst>
                    <a:ext uri="{FF2B5EF4-FFF2-40B4-BE49-F238E27FC236}">
                      <a16:creationId xmlns:a16="http://schemas.microsoft.com/office/drawing/2014/main" id="{5236B2AC-6370-AF4A-A871-5FEE3D39143A}"/>
                    </a:ext>
                  </a:extLst>
                </p:cNvPr>
                <p:cNvPicPr/>
                <p:nvPr/>
              </p:nvPicPr>
              <p:blipFill>
                <a:blip r:embed="rId71"/>
                <a:stretch>
                  <a:fillRect/>
                </a:stretch>
              </p:blipFill>
              <p:spPr>
                <a:xfrm>
                  <a:off x="2198538" y="3209972"/>
                  <a:ext cx="188640" cy="387360"/>
                </a:xfrm>
                <a:prstGeom prst="rect">
                  <a:avLst/>
                </a:prstGeom>
              </p:spPr>
            </p:pic>
          </mc:Fallback>
        </mc:AlternateContent>
        <mc:AlternateContent xmlns:mc="http://schemas.openxmlformats.org/markup-compatibility/2006">
          <mc:Choice xmlns:p14="http://schemas.microsoft.com/office/powerpoint/2010/main" Requires="p14">
            <p:contentPart p14:bwMode="auto" r:id="rId72">
              <p14:nvContentPartPr>
                <p14:cNvPr id="23" name="Ink 22">
                  <a:extLst>
                    <a:ext uri="{FF2B5EF4-FFF2-40B4-BE49-F238E27FC236}">
                      <a16:creationId xmlns:a16="http://schemas.microsoft.com/office/drawing/2014/main" id="{107E2361-A7BE-B147-A410-59B9A5A251D2}"/>
                    </a:ext>
                  </a:extLst>
                </p14:cNvPr>
                <p14:cNvContentPartPr/>
                <p14:nvPr/>
              </p14:nvContentPartPr>
              <p14:xfrm>
                <a:off x="2518218" y="3266132"/>
                <a:ext cx="202320" cy="245880"/>
              </p14:xfrm>
            </p:contentPart>
          </mc:Choice>
          <mc:Fallback>
            <p:pic>
              <p:nvPicPr>
                <p:cNvPr id="23" name="Ink 22">
                  <a:extLst>
                    <a:ext uri="{FF2B5EF4-FFF2-40B4-BE49-F238E27FC236}">
                      <a16:creationId xmlns:a16="http://schemas.microsoft.com/office/drawing/2014/main" id="{107E2361-A7BE-B147-A410-59B9A5A251D2}"/>
                    </a:ext>
                  </a:extLst>
                </p:cNvPr>
                <p:cNvPicPr/>
                <p:nvPr/>
              </p:nvPicPr>
              <p:blipFill>
                <a:blip r:embed="rId73"/>
                <a:stretch>
                  <a:fillRect/>
                </a:stretch>
              </p:blipFill>
              <p:spPr>
                <a:xfrm>
                  <a:off x="2509218" y="3257132"/>
                  <a:ext cx="219960" cy="263520"/>
                </a:xfrm>
                <a:prstGeom prst="rect">
                  <a:avLst/>
                </a:prstGeom>
              </p:spPr>
            </p:pic>
          </mc:Fallback>
        </mc:AlternateContent>
        <mc:AlternateContent xmlns:mc="http://schemas.openxmlformats.org/markup-compatibility/2006">
          <mc:Choice xmlns:p14="http://schemas.microsoft.com/office/powerpoint/2010/main" Requires="p14">
            <p:contentPart p14:bwMode="auto" r:id="rId74">
              <p14:nvContentPartPr>
                <p14:cNvPr id="25" name="Ink 24">
                  <a:extLst>
                    <a:ext uri="{FF2B5EF4-FFF2-40B4-BE49-F238E27FC236}">
                      <a16:creationId xmlns:a16="http://schemas.microsoft.com/office/drawing/2014/main" id="{25A239C8-53AA-CD47-AFE0-15EDF42E0B01}"/>
                    </a:ext>
                  </a:extLst>
                </p14:cNvPr>
                <p14:cNvContentPartPr/>
                <p14:nvPr/>
              </p14:nvContentPartPr>
              <p14:xfrm>
                <a:off x="2992338" y="3187652"/>
                <a:ext cx="453960" cy="236880"/>
              </p14:xfrm>
            </p:contentPart>
          </mc:Choice>
          <mc:Fallback>
            <p:pic>
              <p:nvPicPr>
                <p:cNvPr id="25" name="Ink 24">
                  <a:extLst>
                    <a:ext uri="{FF2B5EF4-FFF2-40B4-BE49-F238E27FC236}">
                      <a16:creationId xmlns:a16="http://schemas.microsoft.com/office/drawing/2014/main" id="{25A239C8-53AA-CD47-AFE0-15EDF42E0B01}"/>
                    </a:ext>
                  </a:extLst>
                </p:cNvPr>
                <p:cNvPicPr/>
                <p:nvPr/>
              </p:nvPicPr>
              <p:blipFill>
                <a:blip r:embed="rId75"/>
                <a:stretch>
                  <a:fillRect/>
                </a:stretch>
              </p:blipFill>
              <p:spPr>
                <a:xfrm>
                  <a:off x="2983338" y="3179012"/>
                  <a:ext cx="471600" cy="254520"/>
                </a:xfrm>
                <a:prstGeom prst="rect">
                  <a:avLst/>
                </a:prstGeom>
              </p:spPr>
            </p:pic>
          </mc:Fallback>
        </mc:AlternateContent>
        <mc:AlternateContent xmlns:mc="http://schemas.openxmlformats.org/markup-compatibility/2006">
          <mc:Choice xmlns:p14="http://schemas.microsoft.com/office/powerpoint/2010/main" Requires="p14">
            <p:contentPart p14:bwMode="auto" r:id="rId76">
              <p14:nvContentPartPr>
                <p14:cNvPr id="35" name="Ink 34">
                  <a:extLst>
                    <a:ext uri="{FF2B5EF4-FFF2-40B4-BE49-F238E27FC236}">
                      <a16:creationId xmlns:a16="http://schemas.microsoft.com/office/drawing/2014/main" id="{E721735C-6740-5148-A607-87B613F3D1D3}"/>
                    </a:ext>
                  </a:extLst>
                </p14:cNvPr>
                <p14:cNvContentPartPr/>
                <p14:nvPr/>
              </p14:nvContentPartPr>
              <p14:xfrm>
                <a:off x="1612098" y="2901092"/>
                <a:ext cx="1305360" cy="1213920"/>
              </p14:xfrm>
            </p:contentPart>
          </mc:Choice>
          <mc:Fallback>
            <p:pic>
              <p:nvPicPr>
                <p:cNvPr id="35" name="Ink 34">
                  <a:extLst>
                    <a:ext uri="{FF2B5EF4-FFF2-40B4-BE49-F238E27FC236}">
                      <a16:creationId xmlns:a16="http://schemas.microsoft.com/office/drawing/2014/main" id="{E721735C-6740-5148-A607-87B613F3D1D3}"/>
                    </a:ext>
                  </a:extLst>
                </p:cNvPr>
                <p:cNvPicPr/>
                <p:nvPr/>
              </p:nvPicPr>
              <p:blipFill>
                <a:blip r:embed="rId77"/>
                <a:stretch>
                  <a:fillRect/>
                </a:stretch>
              </p:blipFill>
              <p:spPr>
                <a:xfrm>
                  <a:off x="1603458" y="2892452"/>
                  <a:ext cx="1323000" cy="1231560"/>
                </a:xfrm>
                <a:prstGeom prst="rect">
                  <a:avLst/>
                </a:prstGeom>
              </p:spPr>
            </p:pic>
          </mc:Fallback>
        </mc:AlternateContent>
        <mc:AlternateContent xmlns:mc="http://schemas.openxmlformats.org/markup-compatibility/2006">
          <mc:Choice xmlns:p14="http://schemas.microsoft.com/office/powerpoint/2010/main" Requires="p14">
            <p:contentPart p14:bwMode="auto" r:id="rId78">
              <p14:nvContentPartPr>
                <p14:cNvPr id="36" name="Ink 35">
                  <a:extLst>
                    <a:ext uri="{FF2B5EF4-FFF2-40B4-BE49-F238E27FC236}">
                      <a16:creationId xmlns:a16="http://schemas.microsoft.com/office/drawing/2014/main" id="{8868009A-2529-B942-B419-04CEB68E20B5}"/>
                    </a:ext>
                  </a:extLst>
                </p14:cNvPr>
                <p14:cNvContentPartPr/>
                <p14:nvPr/>
              </p14:nvContentPartPr>
              <p14:xfrm>
                <a:off x="1788858" y="3747812"/>
                <a:ext cx="1323000" cy="579960"/>
              </p14:xfrm>
            </p:contentPart>
          </mc:Choice>
          <mc:Fallback>
            <p:pic>
              <p:nvPicPr>
                <p:cNvPr id="36" name="Ink 35">
                  <a:extLst>
                    <a:ext uri="{FF2B5EF4-FFF2-40B4-BE49-F238E27FC236}">
                      <a16:creationId xmlns:a16="http://schemas.microsoft.com/office/drawing/2014/main" id="{8868009A-2529-B942-B419-04CEB68E20B5}"/>
                    </a:ext>
                  </a:extLst>
                </p:cNvPr>
                <p:cNvPicPr/>
                <p:nvPr/>
              </p:nvPicPr>
              <p:blipFill>
                <a:blip r:embed="rId79"/>
                <a:stretch>
                  <a:fillRect/>
                </a:stretch>
              </p:blipFill>
              <p:spPr>
                <a:xfrm>
                  <a:off x="1780218" y="3738812"/>
                  <a:ext cx="1340640" cy="597600"/>
                </a:xfrm>
                <a:prstGeom prst="rect">
                  <a:avLst/>
                </a:prstGeom>
              </p:spPr>
            </p:pic>
          </mc:Fallback>
        </mc:AlternateContent>
        <mc:AlternateContent xmlns:mc="http://schemas.openxmlformats.org/markup-compatibility/2006">
          <mc:Choice xmlns:p14="http://schemas.microsoft.com/office/powerpoint/2010/main" Requires="p14">
            <p:contentPart p14:bwMode="auto" r:id="rId80">
              <p14:nvContentPartPr>
                <p14:cNvPr id="37" name="Ink 36">
                  <a:extLst>
                    <a:ext uri="{FF2B5EF4-FFF2-40B4-BE49-F238E27FC236}">
                      <a16:creationId xmlns:a16="http://schemas.microsoft.com/office/drawing/2014/main" id="{73CF6C1B-AA3C-C147-8DC3-FF3E91331DE7}"/>
                    </a:ext>
                  </a:extLst>
                </p14:cNvPr>
                <p14:cNvContentPartPr/>
                <p14:nvPr/>
              </p14:nvContentPartPr>
              <p14:xfrm>
                <a:off x="1911258" y="3805052"/>
                <a:ext cx="1167480" cy="523440"/>
              </p14:xfrm>
            </p:contentPart>
          </mc:Choice>
          <mc:Fallback>
            <p:pic>
              <p:nvPicPr>
                <p:cNvPr id="37" name="Ink 36">
                  <a:extLst>
                    <a:ext uri="{FF2B5EF4-FFF2-40B4-BE49-F238E27FC236}">
                      <a16:creationId xmlns:a16="http://schemas.microsoft.com/office/drawing/2014/main" id="{73CF6C1B-AA3C-C147-8DC3-FF3E91331DE7}"/>
                    </a:ext>
                  </a:extLst>
                </p:cNvPr>
                <p:cNvPicPr/>
                <p:nvPr/>
              </p:nvPicPr>
              <p:blipFill>
                <a:blip r:embed="rId81"/>
                <a:stretch>
                  <a:fillRect/>
                </a:stretch>
              </p:blipFill>
              <p:spPr>
                <a:xfrm>
                  <a:off x="1902258" y="3796412"/>
                  <a:ext cx="1185120" cy="541080"/>
                </a:xfrm>
                <a:prstGeom prst="rect">
                  <a:avLst/>
                </a:prstGeom>
              </p:spPr>
            </p:pic>
          </mc:Fallback>
        </mc:AlternateContent>
        <mc:AlternateContent xmlns:mc="http://schemas.openxmlformats.org/markup-compatibility/2006">
          <mc:Choice xmlns:p14="http://schemas.microsoft.com/office/powerpoint/2010/main" Requires="p14">
            <p:contentPart p14:bwMode="auto" r:id="rId82">
              <p14:nvContentPartPr>
                <p14:cNvPr id="75" name="Ink 74">
                  <a:extLst>
                    <a:ext uri="{FF2B5EF4-FFF2-40B4-BE49-F238E27FC236}">
                      <a16:creationId xmlns:a16="http://schemas.microsoft.com/office/drawing/2014/main" id="{4EB5DB90-B059-A144-B9D0-529CF627062C}"/>
                    </a:ext>
                  </a:extLst>
                </p14:cNvPr>
                <p14:cNvContentPartPr/>
                <p14:nvPr/>
              </p14:nvContentPartPr>
              <p14:xfrm>
                <a:off x="2601738" y="3747452"/>
                <a:ext cx="177120" cy="40320"/>
              </p14:xfrm>
            </p:contentPart>
          </mc:Choice>
          <mc:Fallback>
            <p:pic>
              <p:nvPicPr>
                <p:cNvPr id="75" name="Ink 74">
                  <a:extLst>
                    <a:ext uri="{FF2B5EF4-FFF2-40B4-BE49-F238E27FC236}">
                      <a16:creationId xmlns:a16="http://schemas.microsoft.com/office/drawing/2014/main" id="{4EB5DB90-B059-A144-B9D0-529CF627062C}"/>
                    </a:ext>
                  </a:extLst>
                </p:cNvPr>
                <p:cNvPicPr/>
                <p:nvPr/>
              </p:nvPicPr>
              <p:blipFill>
                <a:blip r:embed="rId83"/>
                <a:stretch>
                  <a:fillRect/>
                </a:stretch>
              </p:blipFill>
              <p:spPr>
                <a:xfrm>
                  <a:off x="2593098" y="3738812"/>
                  <a:ext cx="194760" cy="57960"/>
                </a:xfrm>
                <a:prstGeom prst="rect">
                  <a:avLst/>
                </a:prstGeom>
              </p:spPr>
            </p:pic>
          </mc:Fallback>
        </mc:AlternateContent>
        <mc:AlternateContent xmlns:mc="http://schemas.openxmlformats.org/markup-compatibility/2006">
          <mc:Choice xmlns:p14="http://schemas.microsoft.com/office/powerpoint/2010/main" Requires="p14">
            <p:contentPart p14:bwMode="auto" r:id="rId84">
              <p14:nvContentPartPr>
                <p14:cNvPr id="54" name="Ink 53">
                  <a:extLst>
                    <a:ext uri="{FF2B5EF4-FFF2-40B4-BE49-F238E27FC236}">
                      <a16:creationId xmlns:a16="http://schemas.microsoft.com/office/drawing/2014/main" id="{ACBE0E8D-23E2-8746-A4F0-5FFDAEFF83C0}"/>
                    </a:ext>
                  </a:extLst>
                </p14:cNvPr>
                <p14:cNvContentPartPr/>
                <p14:nvPr/>
              </p14:nvContentPartPr>
              <p14:xfrm>
                <a:off x="8506458" y="2879132"/>
                <a:ext cx="46440" cy="329040"/>
              </p14:xfrm>
            </p:contentPart>
          </mc:Choice>
          <mc:Fallback>
            <p:pic>
              <p:nvPicPr>
                <p:cNvPr id="54" name="Ink 53">
                  <a:extLst>
                    <a:ext uri="{FF2B5EF4-FFF2-40B4-BE49-F238E27FC236}">
                      <a16:creationId xmlns:a16="http://schemas.microsoft.com/office/drawing/2014/main" id="{ACBE0E8D-23E2-8746-A4F0-5FFDAEFF83C0}"/>
                    </a:ext>
                  </a:extLst>
                </p:cNvPr>
                <p:cNvPicPr/>
                <p:nvPr/>
              </p:nvPicPr>
              <p:blipFill>
                <a:blip r:embed="rId85"/>
                <a:stretch>
                  <a:fillRect/>
                </a:stretch>
              </p:blipFill>
              <p:spPr>
                <a:xfrm>
                  <a:off x="8497818" y="2870492"/>
                  <a:ext cx="64080" cy="346680"/>
                </a:xfrm>
                <a:prstGeom prst="rect">
                  <a:avLst/>
                </a:prstGeom>
              </p:spPr>
            </p:pic>
          </mc:Fallback>
        </mc:AlternateContent>
        <mc:AlternateContent xmlns:mc="http://schemas.openxmlformats.org/markup-compatibility/2006">
          <mc:Choice xmlns:p14="http://schemas.microsoft.com/office/powerpoint/2010/main" Requires="p14">
            <p:contentPart p14:bwMode="auto" r:id="rId86">
              <p14:nvContentPartPr>
                <p14:cNvPr id="55" name="Ink 54">
                  <a:extLst>
                    <a:ext uri="{FF2B5EF4-FFF2-40B4-BE49-F238E27FC236}">
                      <a16:creationId xmlns:a16="http://schemas.microsoft.com/office/drawing/2014/main" id="{67D76F66-2882-6C4B-88A4-0B1A1B877AFB}"/>
                    </a:ext>
                  </a:extLst>
                </p14:cNvPr>
                <p14:cNvContentPartPr/>
                <p14:nvPr/>
              </p14:nvContentPartPr>
              <p14:xfrm>
                <a:off x="8721378" y="2899652"/>
                <a:ext cx="180360" cy="258480"/>
              </p14:xfrm>
            </p:contentPart>
          </mc:Choice>
          <mc:Fallback>
            <p:pic>
              <p:nvPicPr>
                <p:cNvPr id="55" name="Ink 54">
                  <a:extLst>
                    <a:ext uri="{FF2B5EF4-FFF2-40B4-BE49-F238E27FC236}">
                      <a16:creationId xmlns:a16="http://schemas.microsoft.com/office/drawing/2014/main" id="{67D76F66-2882-6C4B-88A4-0B1A1B877AFB}"/>
                    </a:ext>
                  </a:extLst>
                </p:cNvPr>
                <p:cNvPicPr/>
                <p:nvPr/>
              </p:nvPicPr>
              <p:blipFill>
                <a:blip r:embed="rId87"/>
                <a:stretch>
                  <a:fillRect/>
                </a:stretch>
              </p:blipFill>
              <p:spPr>
                <a:xfrm>
                  <a:off x="8712378" y="2890652"/>
                  <a:ext cx="198000" cy="276120"/>
                </a:xfrm>
                <a:prstGeom prst="rect">
                  <a:avLst/>
                </a:prstGeom>
              </p:spPr>
            </p:pic>
          </mc:Fallback>
        </mc:AlternateContent>
        <mc:AlternateContent xmlns:mc="http://schemas.openxmlformats.org/markup-compatibility/2006">
          <mc:Choice xmlns:p14="http://schemas.microsoft.com/office/powerpoint/2010/main" Requires="p14">
            <p:contentPart p14:bwMode="auto" r:id="rId88">
              <p14:nvContentPartPr>
                <p14:cNvPr id="56" name="Ink 55">
                  <a:extLst>
                    <a:ext uri="{FF2B5EF4-FFF2-40B4-BE49-F238E27FC236}">
                      <a16:creationId xmlns:a16="http://schemas.microsoft.com/office/drawing/2014/main" id="{5B25D9D9-A280-B949-AB58-604C52E700A1}"/>
                    </a:ext>
                  </a:extLst>
                </p14:cNvPr>
                <p14:cNvContentPartPr/>
                <p14:nvPr/>
              </p14:nvContentPartPr>
              <p14:xfrm>
                <a:off x="8446698" y="2882372"/>
                <a:ext cx="75240" cy="137520"/>
              </p14:xfrm>
            </p:contentPart>
          </mc:Choice>
          <mc:Fallback>
            <p:pic>
              <p:nvPicPr>
                <p:cNvPr id="56" name="Ink 55">
                  <a:extLst>
                    <a:ext uri="{FF2B5EF4-FFF2-40B4-BE49-F238E27FC236}">
                      <a16:creationId xmlns:a16="http://schemas.microsoft.com/office/drawing/2014/main" id="{5B25D9D9-A280-B949-AB58-604C52E700A1}"/>
                    </a:ext>
                  </a:extLst>
                </p:cNvPr>
                <p:cNvPicPr/>
                <p:nvPr/>
              </p:nvPicPr>
              <p:blipFill>
                <a:blip r:embed="rId89"/>
                <a:stretch>
                  <a:fillRect/>
                </a:stretch>
              </p:blipFill>
              <p:spPr>
                <a:xfrm>
                  <a:off x="8438058" y="2873732"/>
                  <a:ext cx="92880" cy="155160"/>
                </a:xfrm>
                <a:prstGeom prst="rect">
                  <a:avLst/>
                </a:prstGeom>
              </p:spPr>
            </p:pic>
          </mc:Fallback>
        </mc:AlternateContent>
        <mc:AlternateContent xmlns:mc="http://schemas.openxmlformats.org/markup-compatibility/2006">
          <mc:Choice xmlns:p14="http://schemas.microsoft.com/office/powerpoint/2010/main" Requires="p14">
            <p:contentPart p14:bwMode="auto" r:id="rId90">
              <p14:nvContentPartPr>
                <p14:cNvPr id="57" name="Ink 56">
                  <a:extLst>
                    <a:ext uri="{FF2B5EF4-FFF2-40B4-BE49-F238E27FC236}">
                      <a16:creationId xmlns:a16="http://schemas.microsoft.com/office/drawing/2014/main" id="{048FE48F-8E9A-D74F-8ABE-9A382567CF49}"/>
                    </a:ext>
                  </a:extLst>
                </p14:cNvPr>
                <p14:cNvContentPartPr/>
                <p14:nvPr/>
              </p14:nvContentPartPr>
              <p14:xfrm>
                <a:off x="8409978" y="3218252"/>
                <a:ext cx="237600" cy="28800"/>
              </p14:xfrm>
            </p:contentPart>
          </mc:Choice>
          <mc:Fallback>
            <p:pic>
              <p:nvPicPr>
                <p:cNvPr id="57" name="Ink 56">
                  <a:extLst>
                    <a:ext uri="{FF2B5EF4-FFF2-40B4-BE49-F238E27FC236}">
                      <a16:creationId xmlns:a16="http://schemas.microsoft.com/office/drawing/2014/main" id="{048FE48F-8E9A-D74F-8ABE-9A382567CF49}"/>
                    </a:ext>
                  </a:extLst>
                </p:cNvPr>
                <p:cNvPicPr/>
                <p:nvPr/>
              </p:nvPicPr>
              <p:blipFill>
                <a:blip r:embed="rId91"/>
                <a:stretch>
                  <a:fillRect/>
                </a:stretch>
              </p:blipFill>
              <p:spPr>
                <a:xfrm>
                  <a:off x="8400978" y="3209612"/>
                  <a:ext cx="255240" cy="46440"/>
                </a:xfrm>
                <a:prstGeom prst="rect">
                  <a:avLst/>
                </a:prstGeom>
              </p:spPr>
            </p:pic>
          </mc:Fallback>
        </mc:AlternateContent>
        <mc:AlternateContent xmlns:mc="http://schemas.openxmlformats.org/markup-compatibility/2006">
          <mc:Choice xmlns:p14="http://schemas.microsoft.com/office/powerpoint/2010/main" Requires="p14">
            <p:contentPart p14:bwMode="auto" r:id="rId92">
              <p14:nvContentPartPr>
                <p14:cNvPr id="59" name="Ink 58">
                  <a:extLst>
                    <a:ext uri="{FF2B5EF4-FFF2-40B4-BE49-F238E27FC236}">
                      <a16:creationId xmlns:a16="http://schemas.microsoft.com/office/drawing/2014/main" id="{7AB0A8F2-8621-BB4F-BC96-F76571D3BEDE}"/>
                    </a:ext>
                  </a:extLst>
                </p14:cNvPr>
                <p14:cNvContentPartPr/>
                <p14:nvPr/>
              </p14:nvContentPartPr>
              <p14:xfrm>
                <a:off x="9085338" y="2796692"/>
                <a:ext cx="712440" cy="322920"/>
              </p14:xfrm>
            </p:contentPart>
          </mc:Choice>
          <mc:Fallback>
            <p:pic>
              <p:nvPicPr>
                <p:cNvPr id="59" name="Ink 58">
                  <a:extLst>
                    <a:ext uri="{FF2B5EF4-FFF2-40B4-BE49-F238E27FC236}">
                      <a16:creationId xmlns:a16="http://schemas.microsoft.com/office/drawing/2014/main" id="{7AB0A8F2-8621-BB4F-BC96-F76571D3BEDE}"/>
                    </a:ext>
                  </a:extLst>
                </p:cNvPr>
                <p:cNvPicPr/>
                <p:nvPr/>
              </p:nvPicPr>
              <p:blipFill>
                <a:blip r:embed="rId93"/>
                <a:stretch>
                  <a:fillRect/>
                </a:stretch>
              </p:blipFill>
              <p:spPr>
                <a:xfrm>
                  <a:off x="9076698" y="2788052"/>
                  <a:ext cx="730080" cy="340560"/>
                </a:xfrm>
                <a:prstGeom prst="rect">
                  <a:avLst/>
                </a:prstGeom>
              </p:spPr>
            </p:pic>
          </mc:Fallback>
        </mc:AlternateContent>
        <mc:AlternateContent xmlns:mc="http://schemas.openxmlformats.org/markup-compatibility/2006">
          <mc:Choice xmlns:p14="http://schemas.microsoft.com/office/powerpoint/2010/main" Requires="p14">
            <p:contentPart p14:bwMode="auto" r:id="rId94">
              <p14:nvContentPartPr>
                <p14:cNvPr id="60" name="Ink 59">
                  <a:extLst>
                    <a:ext uri="{FF2B5EF4-FFF2-40B4-BE49-F238E27FC236}">
                      <a16:creationId xmlns:a16="http://schemas.microsoft.com/office/drawing/2014/main" id="{3EE5AE96-B72B-9F44-9231-C7761B482966}"/>
                    </a:ext>
                  </a:extLst>
                </p14:cNvPr>
                <p14:cNvContentPartPr/>
                <p14:nvPr/>
              </p14:nvContentPartPr>
              <p14:xfrm>
                <a:off x="9758898" y="2829812"/>
                <a:ext cx="716400" cy="176040"/>
              </p14:xfrm>
            </p:contentPart>
          </mc:Choice>
          <mc:Fallback>
            <p:pic>
              <p:nvPicPr>
                <p:cNvPr id="60" name="Ink 59">
                  <a:extLst>
                    <a:ext uri="{FF2B5EF4-FFF2-40B4-BE49-F238E27FC236}">
                      <a16:creationId xmlns:a16="http://schemas.microsoft.com/office/drawing/2014/main" id="{3EE5AE96-B72B-9F44-9231-C7761B482966}"/>
                    </a:ext>
                  </a:extLst>
                </p:cNvPr>
                <p:cNvPicPr/>
                <p:nvPr/>
              </p:nvPicPr>
              <p:blipFill>
                <a:blip r:embed="rId95"/>
                <a:stretch>
                  <a:fillRect/>
                </a:stretch>
              </p:blipFill>
              <p:spPr>
                <a:xfrm>
                  <a:off x="9750258" y="2820812"/>
                  <a:ext cx="734040" cy="193680"/>
                </a:xfrm>
                <a:prstGeom prst="rect">
                  <a:avLst/>
                </a:prstGeom>
              </p:spPr>
            </p:pic>
          </mc:Fallback>
        </mc:AlternateContent>
        <mc:AlternateContent xmlns:mc="http://schemas.openxmlformats.org/markup-compatibility/2006">
          <mc:Choice xmlns:p14="http://schemas.microsoft.com/office/powerpoint/2010/main" Requires="p14">
            <p:contentPart p14:bwMode="auto" r:id="rId96">
              <p14:nvContentPartPr>
                <p14:cNvPr id="61" name="Ink 60">
                  <a:extLst>
                    <a:ext uri="{FF2B5EF4-FFF2-40B4-BE49-F238E27FC236}">
                      <a16:creationId xmlns:a16="http://schemas.microsoft.com/office/drawing/2014/main" id="{010CB898-D4CB-E744-B6DE-9B919EA4C339}"/>
                    </a:ext>
                  </a:extLst>
                </p14:cNvPr>
                <p14:cNvContentPartPr/>
                <p14:nvPr/>
              </p14:nvContentPartPr>
              <p14:xfrm>
                <a:off x="10699218" y="2946812"/>
                <a:ext cx="36000" cy="27000"/>
              </p14:xfrm>
            </p:contentPart>
          </mc:Choice>
          <mc:Fallback>
            <p:pic>
              <p:nvPicPr>
                <p:cNvPr id="61" name="Ink 60">
                  <a:extLst>
                    <a:ext uri="{FF2B5EF4-FFF2-40B4-BE49-F238E27FC236}">
                      <a16:creationId xmlns:a16="http://schemas.microsoft.com/office/drawing/2014/main" id="{010CB898-D4CB-E744-B6DE-9B919EA4C339}"/>
                    </a:ext>
                  </a:extLst>
                </p:cNvPr>
                <p:cNvPicPr/>
                <p:nvPr/>
              </p:nvPicPr>
              <p:blipFill>
                <a:blip r:embed="rId97"/>
                <a:stretch>
                  <a:fillRect/>
                </a:stretch>
              </p:blipFill>
              <p:spPr>
                <a:xfrm>
                  <a:off x="10690218" y="2938172"/>
                  <a:ext cx="53640" cy="44640"/>
                </a:xfrm>
                <a:prstGeom prst="rect">
                  <a:avLst/>
                </a:prstGeom>
              </p:spPr>
            </p:pic>
          </mc:Fallback>
        </mc:AlternateContent>
        <mc:AlternateContent xmlns:mc="http://schemas.openxmlformats.org/markup-compatibility/2006">
          <mc:Choice xmlns:p14="http://schemas.microsoft.com/office/powerpoint/2010/main" Requires="p14">
            <p:contentPart p14:bwMode="auto" r:id="rId98">
              <p14:nvContentPartPr>
                <p14:cNvPr id="62" name="Ink 61">
                  <a:extLst>
                    <a:ext uri="{FF2B5EF4-FFF2-40B4-BE49-F238E27FC236}">
                      <a16:creationId xmlns:a16="http://schemas.microsoft.com/office/drawing/2014/main" id="{57C60DCC-B2F0-B041-8F5A-44DAD1CF3C65}"/>
                    </a:ext>
                  </a:extLst>
                </p14:cNvPr>
                <p14:cNvContentPartPr/>
                <p14:nvPr/>
              </p14:nvContentPartPr>
              <p14:xfrm>
                <a:off x="9550818" y="3179012"/>
                <a:ext cx="1221840" cy="185760"/>
              </p14:xfrm>
            </p:contentPart>
          </mc:Choice>
          <mc:Fallback>
            <p:pic>
              <p:nvPicPr>
                <p:cNvPr id="62" name="Ink 61">
                  <a:extLst>
                    <a:ext uri="{FF2B5EF4-FFF2-40B4-BE49-F238E27FC236}">
                      <a16:creationId xmlns:a16="http://schemas.microsoft.com/office/drawing/2014/main" id="{57C60DCC-B2F0-B041-8F5A-44DAD1CF3C65}"/>
                    </a:ext>
                  </a:extLst>
                </p:cNvPr>
                <p:cNvPicPr/>
                <p:nvPr/>
              </p:nvPicPr>
              <p:blipFill>
                <a:blip r:embed="rId99"/>
                <a:stretch>
                  <a:fillRect/>
                </a:stretch>
              </p:blipFill>
              <p:spPr>
                <a:xfrm>
                  <a:off x="9541818" y="3170372"/>
                  <a:ext cx="1239480" cy="203400"/>
                </a:xfrm>
                <a:prstGeom prst="rect">
                  <a:avLst/>
                </a:prstGeom>
              </p:spPr>
            </p:pic>
          </mc:Fallback>
        </mc:AlternateContent>
        <mc:AlternateContent xmlns:mc="http://schemas.openxmlformats.org/markup-compatibility/2006">
          <mc:Choice xmlns:p14="http://schemas.microsoft.com/office/powerpoint/2010/main" Requires="p14">
            <p:contentPart p14:bwMode="auto" r:id="rId100">
              <p14:nvContentPartPr>
                <p14:cNvPr id="64" name="Ink 63">
                  <a:extLst>
                    <a:ext uri="{FF2B5EF4-FFF2-40B4-BE49-F238E27FC236}">
                      <a16:creationId xmlns:a16="http://schemas.microsoft.com/office/drawing/2014/main" id="{7A5B0FF2-0BA4-DD49-ACB5-90449819B6B7}"/>
                    </a:ext>
                  </a:extLst>
                </p14:cNvPr>
                <p14:cNvContentPartPr/>
                <p14:nvPr/>
              </p14:nvContentPartPr>
              <p14:xfrm>
                <a:off x="8083098" y="2597972"/>
                <a:ext cx="3048120" cy="1002960"/>
              </p14:xfrm>
            </p:contentPart>
          </mc:Choice>
          <mc:Fallback>
            <p:pic>
              <p:nvPicPr>
                <p:cNvPr id="64" name="Ink 63">
                  <a:extLst>
                    <a:ext uri="{FF2B5EF4-FFF2-40B4-BE49-F238E27FC236}">
                      <a16:creationId xmlns:a16="http://schemas.microsoft.com/office/drawing/2014/main" id="{7A5B0FF2-0BA4-DD49-ACB5-90449819B6B7}"/>
                    </a:ext>
                  </a:extLst>
                </p:cNvPr>
                <p:cNvPicPr/>
                <p:nvPr/>
              </p:nvPicPr>
              <p:blipFill>
                <a:blip r:embed="rId101"/>
                <a:stretch>
                  <a:fillRect/>
                </a:stretch>
              </p:blipFill>
              <p:spPr>
                <a:xfrm>
                  <a:off x="8074098" y="2589332"/>
                  <a:ext cx="3065760" cy="1020600"/>
                </a:xfrm>
                <a:prstGeom prst="rect">
                  <a:avLst/>
                </a:prstGeom>
              </p:spPr>
            </p:pic>
          </mc:Fallback>
        </mc:AlternateContent>
        <mc:AlternateContent xmlns:mc="http://schemas.openxmlformats.org/markup-compatibility/2006">
          <mc:Choice xmlns:p14="http://schemas.microsoft.com/office/powerpoint/2010/main" Requires="p14">
            <p:contentPart p14:bwMode="auto" r:id="rId102">
              <p14:nvContentPartPr>
                <p14:cNvPr id="65" name="Ink 64">
                  <a:extLst>
                    <a:ext uri="{FF2B5EF4-FFF2-40B4-BE49-F238E27FC236}">
                      <a16:creationId xmlns:a16="http://schemas.microsoft.com/office/drawing/2014/main" id="{418827CA-83F0-4D4C-919D-29547D4161B2}"/>
                    </a:ext>
                  </a:extLst>
                </p14:cNvPr>
                <p14:cNvContentPartPr/>
                <p14:nvPr/>
              </p14:nvContentPartPr>
              <p14:xfrm>
                <a:off x="11101698" y="3096212"/>
                <a:ext cx="428760" cy="380160"/>
              </p14:xfrm>
            </p:contentPart>
          </mc:Choice>
          <mc:Fallback>
            <p:pic>
              <p:nvPicPr>
                <p:cNvPr id="65" name="Ink 64">
                  <a:extLst>
                    <a:ext uri="{FF2B5EF4-FFF2-40B4-BE49-F238E27FC236}">
                      <a16:creationId xmlns:a16="http://schemas.microsoft.com/office/drawing/2014/main" id="{418827CA-83F0-4D4C-919D-29547D4161B2}"/>
                    </a:ext>
                  </a:extLst>
                </p:cNvPr>
                <p:cNvPicPr/>
                <p:nvPr/>
              </p:nvPicPr>
              <p:blipFill>
                <a:blip r:embed="rId103"/>
                <a:stretch>
                  <a:fillRect/>
                </a:stretch>
              </p:blipFill>
              <p:spPr>
                <a:xfrm>
                  <a:off x="11093058" y="3087212"/>
                  <a:ext cx="446400" cy="397800"/>
                </a:xfrm>
                <a:prstGeom prst="rect">
                  <a:avLst/>
                </a:prstGeom>
              </p:spPr>
            </p:pic>
          </mc:Fallback>
        </mc:AlternateContent>
        <mc:AlternateContent xmlns:mc="http://schemas.openxmlformats.org/markup-compatibility/2006">
          <mc:Choice xmlns:p14="http://schemas.microsoft.com/office/powerpoint/2010/main" Requires="p14">
            <p:contentPart p14:bwMode="auto" r:id="rId104">
              <p14:nvContentPartPr>
                <p14:cNvPr id="66" name="Ink 65">
                  <a:extLst>
                    <a:ext uri="{FF2B5EF4-FFF2-40B4-BE49-F238E27FC236}">
                      <a16:creationId xmlns:a16="http://schemas.microsoft.com/office/drawing/2014/main" id="{511F477E-4933-084F-95DA-2FB8644A9113}"/>
                    </a:ext>
                  </a:extLst>
                </p14:cNvPr>
                <p14:cNvContentPartPr/>
                <p14:nvPr/>
              </p14:nvContentPartPr>
              <p14:xfrm>
                <a:off x="11065338" y="3073532"/>
                <a:ext cx="269640" cy="421920"/>
              </p14:xfrm>
            </p:contentPart>
          </mc:Choice>
          <mc:Fallback>
            <p:pic>
              <p:nvPicPr>
                <p:cNvPr id="66" name="Ink 65">
                  <a:extLst>
                    <a:ext uri="{FF2B5EF4-FFF2-40B4-BE49-F238E27FC236}">
                      <a16:creationId xmlns:a16="http://schemas.microsoft.com/office/drawing/2014/main" id="{511F477E-4933-084F-95DA-2FB8644A9113}"/>
                    </a:ext>
                  </a:extLst>
                </p:cNvPr>
                <p:cNvPicPr/>
                <p:nvPr/>
              </p:nvPicPr>
              <p:blipFill>
                <a:blip r:embed="rId105"/>
                <a:stretch>
                  <a:fillRect/>
                </a:stretch>
              </p:blipFill>
              <p:spPr>
                <a:xfrm>
                  <a:off x="11056698" y="3064532"/>
                  <a:ext cx="287280" cy="439560"/>
                </a:xfrm>
                <a:prstGeom prst="rect">
                  <a:avLst/>
                </a:prstGeom>
              </p:spPr>
            </p:pic>
          </mc:Fallback>
        </mc:AlternateContent>
        <mc:AlternateContent xmlns:mc="http://schemas.openxmlformats.org/markup-compatibility/2006">
          <mc:Choice xmlns:p14="http://schemas.microsoft.com/office/powerpoint/2010/main" Requires="p14">
            <p:contentPart p14:bwMode="auto" r:id="rId106">
              <p14:nvContentPartPr>
                <p14:cNvPr id="67" name="Ink 66">
                  <a:extLst>
                    <a:ext uri="{FF2B5EF4-FFF2-40B4-BE49-F238E27FC236}">
                      <a16:creationId xmlns:a16="http://schemas.microsoft.com/office/drawing/2014/main" id="{8034B635-1290-714A-B4AE-018CC833E3B2}"/>
                    </a:ext>
                  </a:extLst>
                </p14:cNvPr>
                <p14:cNvContentPartPr/>
                <p14:nvPr/>
              </p14:nvContentPartPr>
              <p14:xfrm>
                <a:off x="8143218" y="3969212"/>
                <a:ext cx="668160" cy="490320"/>
              </p14:xfrm>
            </p:contentPart>
          </mc:Choice>
          <mc:Fallback>
            <p:pic>
              <p:nvPicPr>
                <p:cNvPr id="67" name="Ink 66">
                  <a:extLst>
                    <a:ext uri="{FF2B5EF4-FFF2-40B4-BE49-F238E27FC236}">
                      <a16:creationId xmlns:a16="http://schemas.microsoft.com/office/drawing/2014/main" id="{8034B635-1290-714A-B4AE-018CC833E3B2}"/>
                    </a:ext>
                  </a:extLst>
                </p:cNvPr>
                <p:cNvPicPr/>
                <p:nvPr/>
              </p:nvPicPr>
              <p:blipFill>
                <a:blip r:embed="rId107"/>
                <a:stretch>
                  <a:fillRect/>
                </a:stretch>
              </p:blipFill>
              <p:spPr>
                <a:xfrm>
                  <a:off x="8134578" y="3960572"/>
                  <a:ext cx="685800" cy="507960"/>
                </a:xfrm>
                <a:prstGeom prst="rect">
                  <a:avLst/>
                </a:prstGeom>
              </p:spPr>
            </p:pic>
          </mc:Fallback>
        </mc:AlternateContent>
        <mc:AlternateContent xmlns:mc="http://schemas.openxmlformats.org/markup-compatibility/2006">
          <mc:Choice xmlns:p14="http://schemas.microsoft.com/office/powerpoint/2010/main" Requires="p14">
            <p:contentPart p14:bwMode="auto" r:id="rId108">
              <p14:nvContentPartPr>
                <p14:cNvPr id="68" name="Ink 67">
                  <a:extLst>
                    <a:ext uri="{FF2B5EF4-FFF2-40B4-BE49-F238E27FC236}">
                      <a16:creationId xmlns:a16="http://schemas.microsoft.com/office/drawing/2014/main" id="{3FE35FBD-63BB-8A43-A9D6-E8C71BB5E72D}"/>
                    </a:ext>
                  </a:extLst>
                </p14:cNvPr>
                <p14:cNvContentPartPr/>
                <p14:nvPr/>
              </p14:nvContentPartPr>
              <p14:xfrm>
                <a:off x="8937018" y="3935372"/>
                <a:ext cx="491760" cy="330480"/>
              </p14:xfrm>
            </p:contentPart>
          </mc:Choice>
          <mc:Fallback>
            <p:pic>
              <p:nvPicPr>
                <p:cNvPr id="68" name="Ink 67">
                  <a:extLst>
                    <a:ext uri="{FF2B5EF4-FFF2-40B4-BE49-F238E27FC236}">
                      <a16:creationId xmlns:a16="http://schemas.microsoft.com/office/drawing/2014/main" id="{3FE35FBD-63BB-8A43-A9D6-E8C71BB5E72D}"/>
                    </a:ext>
                  </a:extLst>
                </p:cNvPr>
                <p:cNvPicPr/>
                <p:nvPr/>
              </p:nvPicPr>
              <p:blipFill>
                <a:blip r:embed="rId109"/>
                <a:stretch>
                  <a:fillRect/>
                </a:stretch>
              </p:blipFill>
              <p:spPr>
                <a:xfrm>
                  <a:off x="8928378" y="3926372"/>
                  <a:ext cx="509400" cy="348120"/>
                </a:xfrm>
                <a:prstGeom prst="rect">
                  <a:avLst/>
                </a:prstGeom>
              </p:spPr>
            </p:pic>
          </mc:Fallback>
        </mc:AlternateContent>
        <mc:AlternateContent xmlns:mc="http://schemas.openxmlformats.org/markup-compatibility/2006">
          <mc:Choice xmlns:p14="http://schemas.microsoft.com/office/powerpoint/2010/main" Requires="p14">
            <p:contentPart p14:bwMode="auto" r:id="rId110">
              <p14:nvContentPartPr>
                <p14:cNvPr id="71" name="Ink 70">
                  <a:extLst>
                    <a:ext uri="{FF2B5EF4-FFF2-40B4-BE49-F238E27FC236}">
                      <a16:creationId xmlns:a16="http://schemas.microsoft.com/office/drawing/2014/main" id="{57FCF01C-7B09-C94C-A27E-BD22637E001C}"/>
                    </a:ext>
                  </a:extLst>
                </p14:cNvPr>
                <p14:cNvContentPartPr/>
                <p14:nvPr/>
              </p14:nvContentPartPr>
              <p14:xfrm>
                <a:off x="9268938" y="3376652"/>
                <a:ext cx="317880" cy="714240"/>
              </p14:xfrm>
            </p:contentPart>
          </mc:Choice>
          <mc:Fallback>
            <p:pic>
              <p:nvPicPr>
                <p:cNvPr id="71" name="Ink 70">
                  <a:extLst>
                    <a:ext uri="{FF2B5EF4-FFF2-40B4-BE49-F238E27FC236}">
                      <a16:creationId xmlns:a16="http://schemas.microsoft.com/office/drawing/2014/main" id="{57FCF01C-7B09-C94C-A27E-BD22637E001C}"/>
                    </a:ext>
                  </a:extLst>
                </p:cNvPr>
                <p:cNvPicPr/>
                <p:nvPr/>
              </p:nvPicPr>
              <p:blipFill>
                <a:blip r:embed="rId111"/>
                <a:stretch>
                  <a:fillRect/>
                </a:stretch>
              </p:blipFill>
              <p:spPr>
                <a:xfrm>
                  <a:off x="9259938" y="3367652"/>
                  <a:ext cx="335520" cy="731880"/>
                </a:xfrm>
                <a:prstGeom prst="rect">
                  <a:avLst/>
                </a:prstGeom>
              </p:spPr>
            </p:pic>
          </mc:Fallback>
        </mc:AlternateContent>
        <mc:AlternateContent xmlns:mc="http://schemas.openxmlformats.org/markup-compatibility/2006">
          <mc:Choice xmlns:p14="http://schemas.microsoft.com/office/powerpoint/2010/main" Requires="p14">
            <p:contentPart p14:bwMode="auto" r:id="rId112">
              <p14:nvContentPartPr>
                <p14:cNvPr id="77" name="Ink 76">
                  <a:extLst>
                    <a:ext uri="{FF2B5EF4-FFF2-40B4-BE49-F238E27FC236}">
                      <a16:creationId xmlns:a16="http://schemas.microsoft.com/office/drawing/2014/main" id="{D5F6BD65-04A1-9B48-82EA-2DBB6479A28D}"/>
                    </a:ext>
                  </a:extLst>
                </p14:cNvPr>
                <p14:cNvContentPartPr/>
                <p14:nvPr/>
              </p14:nvContentPartPr>
              <p14:xfrm>
                <a:off x="8442378" y="3423812"/>
                <a:ext cx="321120" cy="19440"/>
              </p14:xfrm>
            </p:contentPart>
          </mc:Choice>
          <mc:Fallback>
            <p:pic>
              <p:nvPicPr>
                <p:cNvPr id="77" name="Ink 76">
                  <a:extLst>
                    <a:ext uri="{FF2B5EF4-FFF2-40B4-BE49-F238E27FC236}">
                      <a16:creationId xmlns:a16="http://schemas.microsoft.com/office/drawing/2014/main" id="{D5F6BD65-04A1-9B48-82EA-2DBB6479A28D}"/>
                    </a:ext>
                  </a:extLst>
                </p:cNvPr>
                <p:cNvPicPr/>
                <p:nvPr/>
              </p:nvPicPr>
              <p:blipFill>
                <a:blip r:embed="rId113"/>
                <a:stretch>
                  <a:fillRect/>
                </a:stretch>
              </p:blipFill>
              <p:spPr>
                <a:xfrm>
                  <a:off x="8433738" y="3414812"/>
                  <a:ext cx="338760" cy="37080"/>
                </a:xfrm>
                <a:prstGeom prst="rect">
                  <a:avLst/>
                </a:prstGeom>
              </p:spPr>
            </p:pic>
          </mc:Fallback>
        </mc:AlternateContent>
        <mc:AlternateContent xmlns:mc="http://schemas.openxmlformats.org/markup-compatibility/2006">
          <mc:Choice xmlns:p14="http://schemas.microsoft.com/office/powerpoint/2010/main" Requires="p14">
            <p:contentPart p14:bwMode="auto" r:id="rId114">
              <p14:nvContentPartPr>
                <p14:cNvPr id="82" name="Ink 81">
                  <a:extLst>
                    <a:ext uri="{FF2B5EF4-FFF2-40B4-BE49-F238E27FC236}">
                      <a16:creationId xmlns:a16="http://schemas.microsoft.com/office/drawing/2014/main" id="{43FB4080-AB16-5F46-AA63-32CFC289D964}"/>
                    </a:ext>
                  </a:extLst>
                </p14:cNvPr>
                <p14:cNvContentPartPr/>
                <p14:nvPr/>
              </p14:nvContentPartPr>
              <p14:xfrm>
                <a:off x="2972538" y="5106452"/>
                <a:ext cx="158400" cy="376200"/>
              </p14:xfrm>
            </p:contentPart>
          </mc:Choice>
          <mc:Fallback>
            <p:pic>
              <p:nvPicPr>
                <p:cNvPr id="82" name="Ink 81">
                  <a:extLst>
                    <a:ext uri="{FF2B5EF4-FFF2-40B4-BE49-F238E27FC236}">
                      <a16:creationId xmlns:a16="http://schemas.microsoft.com/office/drawing/2014/main" id="{43FB4080-AB16-5F46-AA63-32CFC289D964}"/>
                    </a:ext>
                  </a:extLst>
                </p:cNvPr>
                <p:cNvPicPr/>
                <p:nvPr/>
              </p:nvPicPr>
              <p:blipFill>
                <a:blip r:embed="rId115"/>
                <a:stretch>
                  <a:fillRect/>
                </a:stretch>
              </p:blipFill>
              <p:spPr>
                <a:xfrm>
                  <a:off x="2963898" y="5097452"/>
                  <a:ext cx="176040" cy="393840"/>
                </a:xfrm>
                <a:prstGeom prst="rect">
                  <a:avLst/>
                </a:prstGeom>
              </p:spPr>
            </p:pic>
          </mc:Fallback>
        </mc:AlternateContent>
        <mc:AlternateContent xmlns:mc="http://schemas.openxmlformats.org/markup-compatibility/2006">
          <mc:Choice xmlns:p14="http://schemas.microsoft.com/office/powerpoint/2010/main" Requires="p14">
            <p:contentPart p14:bwMode="auto" r:id="rId116">
              <p14:nvContentPartPr>
                <p14:cNvPr id="83" name="Ink 82">
                  <a:extLst>
                    <a:ext uri="{FF2B5EF4-FFF2-40B4-BE49-F238E27FC236}">
                      <a16:creationId xmlns:a16="http://schemas.microsoft.com/office/drawing/2014/main" id="{64692799-2E9D-2545-8355-B56476CC74F4}"/>
                    </a:ext>
                  </a:extLst>
                </p14:cNvPr>
                <p14:cNvContentPartPr/>
                <p14:nvPr/>
              </p14:nvContentPartPr>
              <p14:xfrm>
                <a:off x="2986578" y="5154332"/>
                <a:ext cx="16920" cy="29520"/>
              </p14:xfrm>
            </p:contentPart>
          </mc:Choice>
          <mc:Fallback>
            <p:pic>
              <p:nvPicPr>
                <p:cNvPr id="83" name="Ink 82">
                  <a:extLst>
                    <a:ext uri="{FF2B5EF4-FFF2-40B4-BE49-F238E27FC236}">
                      <a16:creationId xmlns:a16="http://schemas.microsoft.com/office/drawing/2014/main" id="{64692799-2E9D-2545-8355-B56476CC74F4}"/>
                    </a:ext>
                  </a:extLst>
                </p:cNvPr>
                <p:cNvPicPr/>
                <p:nvPr/>
              </p:nvPicPr>
              <p:blipFill>
                <a:blip r:embed="rId117"/>
                <a:stretch>
                  <a:fillRect/>
                </a:stretch>
              </p:blipFill>
              <p:spPr>
                <a:xfrm>
                  <a:off x="2977938" y="5145332"/>
                  <a:ext cx="34560" cy="47160"/>
                </a:xfrm>
                <a:prstGeom prst="rect">
                  <a:avLst/>
                </a:prstGeom>
              </p:spPr>
            </p:pic>
          </mc:Fallback>
        </mc:AlternateContent>
        <mc:AlternateContent xmlns:mc="http://schemas.openxmlformats.org/markup-compatibility/2006">
          <mc:Choice xmlns:p14="http://schemas.microsoft.com/office/powerpoint/2010/main" Requires="p14">
            <p:contentPart p14:bwMode="auto" r:id="rId118">
              <p14:nvContentPartPr>
                <p14:cNvPr id="85" name="Ink 84">
                  <a:extLst>
                    <a:ext uri="{FF2B5EF4-FFF2-40B4-BE49-F238E27FC236}">
                      <a16:creationId xmlns:a16="http://schemas.microsoft.com/office/drawing/2014/main" id="{0A08F0B7-1D23-0447-BEE1-AEF641BE3DF6}"/>
                    </a:ext>
                  </a:extLst>
                </p14:cNvPr>
                <p14:cNvContentPartPr/>
                <p14:nvPr/>
              </p14:nvContentPartPr>
              <p14:xfrm>
                <a:off x="2989098" y="5058212"/>
                <a:ext cx="124920" cy="47880"/>
              </p14:xfrm>
            </p:contentPart>
          </mc:Choice>
          <mc:Fallback>
            <p:pic>
              <p:nvPicPr>
                <p:cNvPr id="85" name="Ink 84">
                  <a:extLst>
                    <a:ext uri="{FF2B5EF4-FFF2-40B4-BE49-F238E27FC236}">
                      <a16:creationId xmlns:a16="http://schemas.microsoft.com/office/drawing/2014/main" id="{0A08F0B7-1D23-0447-BEE1-AEF641BE3DF6}"/>
                    </a:ext>
                  </a:extLst>
                </p:cNvPr>
                <p:cNvPicPr/>
                <p:nvPr/>
              </p:nvPicPr>
              <p:blipFill>
                <a:blip r:embed="rId119"/>
                <a:stretch>
                  <a:fillRect/>
                </a:stretch>
              </p:blipFill>
              <p:spPr>
                <a:xfrm>
                  <a:off x="2980458" y="5049212"/>
                  <a:ext cx="142560" cy="65520"/>
                </a:xfrm>
                <a:prstGeom prst="rect">
                  <a:avLst/>
                </a:prstGeom>
              </p:spPr>
            </p:pic>
          </mc:Fallback>
        </mc:AlternateContent>
        <mc:AlternateContent xmlns:mc="http://schemas.openxmlformats.org/markup-compatibility/2006">
          <mc:Choice xmlns:p14="http://schemas.microsoft.com/office/powerpoint/2010/main" Requires="p14">
            <p:contentPart p14:bwMode="auto" r:id="rId120">
              <p14:nvContentPartPr>
                <p14:cNvPr id="86" name="Ink 85">
                  <a:extLst>
                    <a:ext uri="{FF2B5EF4-FFF2-40B4-BE49-F238E27FC236}">
                      <a16:creationId xmlns:a16="http://schemas.microsoft.com/office/drawing/2014/main" id="{A758FC54-7B84-854A-8448-0130D988C052}"/>
                    </a:ext>
                  </a:extLst>
                </p14:cNvPr>
                <p14:cNvContentPartPr/>
                <p14:nvPr/>
              </p14:nvContentPartPr>
              <p14:xfrm>
                <a:off x="3232818" y="5013572"/>
                <a:ext cx="209520" cy="272160"/>
              </p14:xfrm>
            </p:contentPart>
          </mc:Choice>
          <mc:Fallback>
            <p:pic>
              <p:nvPicPr>
                <p:cNvPr id="86" name="Ink 85">
                  <a:extLst>
                    <a:ext uri="{FF2B5EF4-FFF2-40B4-BE49-F238E27FC236}">
                      <a16:creationId xmlns:a16="http://schemas.microsoft.com/office/drawing/2014/main" id="{A758FC54-7B84-854A-8448-0130D988C052}"/>
                    </a:ext>
                  </a:extLst>
                </p:cNvPr>
                <p:cNvPicPr/>
                <p:nvPr/>
              </p:nvPicPr>
              <p:blipFill>
                <a:blip r:embed="rId121"/>
                <a:stretch>
                  <a:fillRect/>
                </a:stretch>
              </p:blipFill>
              <p:spPr>
                <a:xfrm>
                  <a:off x="3223818" y="5004932"/>
                  <a:ext cx="227160" cy="289800"/>
                </a:xfrm>
                <a:prstGeom prst="rect">
                  <a:avLst/>
                </a:prstGeom>
              </p:spPr>
            </p:pic>
          </mc:Fallback>
        </mc:AlternateContent>
        <mc:AlternateContent xmlns:mc="http://schemas.openxmlformats.org/markup-compatibility/2006">
          <mc:Choice xmlns:p14="http://schemas.microsoft.com/office/powerpoint/2010/main" Requires="p14">
            <p:contentPart p14:bwMode="auto" r:id="rId122">
              <p14:nvContentPartPr>
                <p14:cNvPr id="87" name="Ink 86">
                  <a:extLst>
                    <a:ext uri="{FF2B5EF4-FFF2-40B4-BE49-F238E27FC236}">
                      <a16:creationId xmlns:a16="http://schemas.microsoft.com/office/drawing/2014/main" id="{C2CA7BE6-43E1-EA49-9003-A21B0DD0EF39}"/>
                    </a:ext>
                  </a:extLst>
                </p14:cNvPr>
                <p14:cNvContentPartPr/>
                <p14:nvPr/>
              </p14:nvContentPartPr>
              <p14:xfrm>
                <a:off x="3584538" y="4694612"/>
                <a:ext cx="650520" cy="502920"/>
              </p14:xfrm>
            </p:contentPart>
          </mc:Choice>
          <mc:Fallback>
            <p:pic>
              <p:nvPicPr>
                <p:cNvPr id="87" name="Ink 86">
                  <a:extLst>
                    <a:ext uri="{FF2B5EF4-FFF2-40B4-BE49-F238E27FC236}">
                      <a16:creationId xmlns:a16="http://schemas.microsoft.com/office/drawing/2014/main" id="{C2CA7BE6-43E1-EA49-9003-A21B0DD0EF39}"/>
                    </a:ext>
                  </a:extLst>
                </p:cNvPr>
                <p:cNvPicPr/>
                <p:nvPr/>
              </p:nvPicPr>
              <p:blipFill>
                <a:blip r:embed="rId123"/>
                <a:stretch>
                  <a:fillRect/>
                </a:stretch>
              </p:blipFill>
              <p:spPr>
                <a:xfrm>
                  <a:off x="3575898" y="4685972"/>
                  <a:ext cx="668160" cy="520560"/>
                </a:xfrm>
                <a:prstGeom prst="rect">
                  <a:avLst/>
                </a:prstGeom>
              </p:spPr>
            </p:pic>
          </mc:Fallback>
        </mc:AlternateContent>
        <mc:AlternateContent xmlns:mc="http://schemas.openxmlformats.org/markup-compatibility/2006">
          <mc:Choice xmlns:p14="http://schemas.microsoft.com/office/powerpoint/2010/main" Requires="p14">
            <p:contentPart p14:bwMode="auto" r:id="rId124">
              <p14:nvContentPartPr>
                <p14:cNvPr id="79" name="Ink 78">
                  <a:extLst>
                    <a:ext uri="{FF2B5EF4-FFF2-40B4-BE49-F238E27FC236}">
                      <a16:creationId xmlns:a16="http://schemas.microsoft.com/office/drawing/2014/main" id="{0E2EFE96-4DB9-F348-9E05-56F797033A6E}"/>
                    </a:ext>
                  </a:extLst>
                </p14:cNvPr>
                <p14:cNvContentPartPr/>
                <p14:nvPr/>
              </p14:nvContentPartPr>
              <p14:xfrm>
                <a:off x="8182098" y="5043812"/>
                <a:ext cx="180360" cy="300600"/>
              </p14:xfrm>
            </p:contentPart>
          </mc:Choice>
          <mc:Fallback>
            <p:pic>
              <p:nvPicPr>
                <p:cNvPr id="79" name="Ink 78">
                  <a:extLst>
                    <a:ext uri="{FF2B5EF4-FFF2-40B4-BE49-F238E27FC236}">
                      <a16:creationId xmlns:a16="http://schemas.microsoft.com/office/drawing/2014/main" id="{0E2EFE96-4DB9-F348-9E05-56F797033A6E}"/>
                    </a:ext>
                  </a:extLst>
                </p:cNvPr>
                <p:cNvPicPr/>
                <p:nvPr/>
              </p:nvPicPr>
              <p:blipFill>
                <a:blip r:embed="rId125"/>
                <a:stretch>
                  <a:fillRect/>
                </a:stretch>
              </p:blipFill>
              <p:spPr>
                <a:xfrm>
                  <a:off x="8173458" y="5035172"/>
                  <a:ext cx="198000" cy="318240"/>
                </a:xfrm>
                <a:prstGeom prst="rect">
                  <a:avLst/>
                </a:prstGeom>
              </p:spPr>
            </p:pic>
          </mc:Fallback>
        </mc:AlternateContent>
        <mc:AlternateContent xmlns:mc="http://schemas.openxmlformats.org/markup-compatibility/2006">
          <mc:Choice xmlns:p14="http://schemas.microsoft.com/office/powerpoint/2010/main" Requires="p14">
            <p:contentPart p14:bwMode="auto" r:id="rId126">
              <p14:nvContentPartPr>
                <p14:cNvPr id="80" name="Ink 79">
                  <a:extLst>
                    <a:ext uri="{FF2B5EF4-FFF2-40B4-BE49-F238E27FC236}">
                      <a16:creationId xmlns:a16="http://schemas.microsoft.com/office/drawing/2014/main" id="{F7001FE8-E7C0-2F42-B9D3-CF10D557D180}"/>
                    </a:ext>
                  </a:extLst>
                </p14:cNvPr>
                <p14:cNvContentPartPr/>
                <p14:nvPr/>
              </p14:nvContentPartPr>
              <p14:xfrm>
                <a:off x="8161938" y="5008892"/>
                <a:ext cx="224640" cy="72000"/>
              </p14:xfrm>
            </p:contentPart>
          </mc:Choice>
          <mc:Fallback>
            <p:pic>
              <p:nvPicPr>
                <p:cNvPr id="80" name="Ink 79">
                  <a:extLst>
                    <a:ext uri="{FF2B5EF4-FFF2-40B4-BE49-F238E27FC236}">
                      <a16:creationId xmlns:a16="http://schemas.microsoft.com/office/drawing/2014/main" id="{F7001FE8-E7C0-2F42-B9D3-CF10D557D180}"/>
                    </a:ext>
                  </a:extLst>
                </p:cNvPr>
                <p:cNvPicPr/>
                <p:nvPr/>
              </p:nvPicPr>
              <p:blipFill>
                <a:blip r:embed="rId127"/>
                <a:stretch>
                  <a:fillRect/>
                </a:stretch>
              </p:blipFill>
              <p:spPr>
                <a:xfrm>
                  <a:off x="8152938" y="4999892"/>
                  <a:ext cx="242280" cy="89640"/>
                </a:xfrm>
                <a:prstGeom prst="rect">
                  <a:avLst/>
                </a:prstGeom>
              </p:spPr>
            </p:pic>
          </mc:Fallback>
        </mc:AlternateContent>
        <mc:AlternateContent xmlns:mc="http://schemas.openxmlformats.org/markup-compatibility/2006">
          <mc:Choice xmlns:p14="http://schemas.microsoft.com/office/powerpoint/2010/main" Requires="p14">
            <p:contentPart p14:bwMode="auto" r:id="rId128">
              <p14:nvContentPartPr>
                <p14:cNvPr id="89" name="Ink 88">
                  <a:extLst>
                    <a:ext uri="{FF2B5EF4-FFF2-40B4-BE49-F238E27FC236}">
                      <a16:creationId xmlns:a16="http://schemas.microsoft.com/office/drawing/2014/main" id="{D7053E43-0301-BE43-A5B3-1666570D1169}"/>
                    </a:ext>
                  </a:extLst>
                </p14:cNvPr>
                <p14:cNvContentPartPr/>
                <p14:nvPr/>
              </p14:nvContentPartPr>
              <p14:xfrm>
                <a:off x="8562618" y="4964972"/>
                <a:ext cx="210960" cy="259200"/>
              </p14:xfrm>
            </p:contentPart>
          </mc:Choice>
          <mc:Fallback>
            <p:pic>
              <p:nvPicPr>
                <p:cNvPr id="89" name="Ink 88">
                  <a:extLst>
                    <a:ext uri="{FF2B5EF4-FFF2-40B4-BE49-F238E27FC236}">
                      <a16:creationId xmlns:a16="http://schemas.microsoft.com/office/drawing/2014/main" id="{D7053E43-0301-BE43-A5B3-1666570D1169}"/>
                    </a:ext>
                  </a:extLst>
                </p:cNvPr>
                <p:cNvPicPr/>
                <p:nvPr/>
              </p:nvPicPr>
              <p:blipFill>
                <a:blip r:embed="rId129"/>
                <a:stretch>
                  <a:fillRect/>
                </a:stretch>
              </p:blipFill>
              <p:spPr>
                <a:xfrm>
                  <a:off x="8553618" y="4956332"/>
                  <a:ext cx="228600" cy="276840"/>
                </a:xfrm>
                <a:prstGeom prst="rect">
                  <a:avLst/>
                </a:prstGeom>
              </p:spPr>
            </p:pic>
          </mc:Fallback>
        </mc:AlternateContent>
        <mc:AlternateContent xmlns:mc="http://schemas.openxmlformats.org/markup-compatibility/2006">
          <mc:Choice xmlns:p14="http://schemas.microsoft.com/office/powerpoint/2010/main" Requires="p14">
            <p:contentPart p14:bwMode="auto" r:id="rId130">
              <p14:nvContentPartPr>
                <p14:cNvPr id="91" name="Ink 90">
                  <a:extLst>
                    <a:ext uri="{FF2B5EF4-FFF2-40B4-BE49-F238E27FC236}">
                      <a16:creationId xmlns:a16="http://schemas.microsoft.com/office/drawing/2014/main" id="{23DAC94A-331E-694B-BEC0-F70B3B41C354}"/>
                    </a:ext>
                  </a:extLst>
                </p14:cNvPr>
                <p14:cNvContentPartPr/>
                <p14:nvPr/>
              </p14:nvContentPartPr>
              <p14:xfrm>
                <a:off x="9092178" y="4804412"/>
                <a:ext cx="392400" cy="312120"/>
              </p14:xfrm>
            </p:contentPart>
          </mc:Choice>
          <mc:Fallback>
            <p:pic>
              <p:nvPicPr>
                <p:cNvPr id="91" name="Ink 90">
                  <a:extLst>
                    <a:ext uri="{FF2B5EF4-FFF2-40B4-BE49-F238E27FC236}">
                      <a16:creationId xmlns:a16="http://schemas.microsoft.com/office/drawing/2014/main" id="{23DAC94A-331E-694B-BEC0-F70B3B41C354}"/>
                    </a:ext>
                  </a:extLst>
                </p:cNvPr>
                <p:cNvPicPr/>
                <p:nvPr/>
              </p:nvPicPr>
              <p:blipFill>
                <a:blip r:embed="rId131"/>
                <a:stretch>
                  <a:fillRect/>
                </a:stretch>
              </p:blipFill>
              <p:spPr>
                <a:xfrm>
                  <a:off x="9083538" y="4795412"/>
                  <a:ext cx="410040" cy="329760"/>
                </a:xfrm>
                <a:prstGeom prst="rect">
                  <a:avLst/>
                </a:prstGeom>
              </p:spPr>
            </p:pic>
          </mc:Fallback>
        </mc:AlternateContent>
        <mc:AlternateContent xmlns:mc="http://schemas.openxmlformats.org/markup-compatibility/2006">
          <mc:Choice xmlns:p14="http://schemas.microsoft.com/office/powerpoint/2010/main" Requires="p14">
            <p:contentPart p14:bwMode="auto" r:id="rId132">
              <p14:nvContentPartPr>
                <p14:cNvPr id="92" name="Ink 91">
                  <a:extLst>
                    <a:ext uri="{FF2B5EF4-FFF2-40B4-BE49-F238E27FC236}">
                      <a16:creationId xmlns:a16="http://schemas.microsoft.com/office/drawing/2014/main" id="{99B4A149-D0D6-0243-84BB-FA539A51914B}"/>
                    </a:ext>
                  </a:extLst>
                </p14:cNvPr>
                <p14:cNvContentPartPr/>
                <p14:nvPr/>
              </p14:nvContentPartPr>
              <p14:xfrm>
                <a:off x="9414738" y="4767692"/>
                <a:ext cx="30600" cy="6480"/>
              </p14:xfrm>
            </p:contentPart>
          </mc:Choice>
          <mc:Fallback>
            <p:pic>
              <p:nvPicPr>
                <p:cNvPr id="92" name="Ink 91">
                  <a:extLst>
                    <a:ext uri="{FF2B5EF4-FFF2-40B4-BE49-F238E27FC236}">
                      <a16:creationId xmlns:a16="http://schemas.microsoft.com/office/drawing/2014/main" id="{99B4A149-D0D6-0243-84BB-FA539A51914B}"/>
                    </a:ext>
                  </a:extLst>
                </p:cNvPr>
                <p:cNvPicPr/>
                <p:nvPr/>
              </p:nvPicPr>
              <p:blipFill>
                <a:blip r:embed="rId133"/>
                <a:stretch>
                  <a:fillRect/>
                </a:stretch>
              </p:blipFill>
              <p:spPr>
                <a:xfrm>
                  <a:off x="9405738" y="4758692"/>
                  <a:ext cx="48240" cy="24120"/>
                </a:xfrm>
                <a:prstGeom prst="rect">
                  <a:avLst/>
                </a:prstGeom>
              </p:spPr>
            </p:pic>
          </mc:Fallback>
        </mc:AlternateContent>
        <mc:AlternateContent xmlns:mc="http://schemas.openxmlformats.org/markup-compatibility/2006">
          <mc:Choice xmlns:p14="http://schemas.microsoft.com/office/powerpoint/2010/main" Requires="p14">
            <p:contentPart p14:bwMode="auto" r:id="rId134">
              <p14:nvContentPartPr>
                <p14:cNvPr id="93" name="Ink 92">
                  <a:extLst>
                    <a:ext uri="{FF2B5EF4-FFF2-40B4-BE49-F238E27FC236}">
                      <a16:creationId xmlns:a16="http://schemas.microsoft.com/office/drawing/2014/main" id="{9AB71D53-126A-0640-A70D-5ED966C02C55}"/>
                    </a:ext>
                  </a:extLst>
                </p14:cNvPr>
                <p14:cNvContentPartPr/>
                <p14:nvPr/>
              </p14:nvContentPartPr>
              <p14:xfrm>
                <a:off x="9646938" y="4742132"/>
                <a:ext cx="57960" cy="289440"/>
              </p14:xfrm>
            </p:contentPart>
          </mc:Choice>
          <mc:Fallback>
            <p:pic>
              <p:nvPicPr>
                <p:cNvPr id="93" name="Ink 92">
                  <a:extLst>
                    <a:ext uri="{FF2B5EF4-FFF2-40B4-BE49-F238E27FC236}">
                      <a16:creationId xmlns:a16="http://schemas.microsoft.com/office/drawing/2014/main" id="{9AB71D53-126A-0640-A70D-5ED966C02C55}"/>
                    </a:ext>
                  </a:extLst>
                </p:cNvPr>
                <p:cNvPicPr/>
                <p:nvPr/>
              </p:nvPicPr>
              <p:blipFill>
                <a:blip r:embed="rId135"/>
                <a:stretch>
                  <a:fillRect/>
                </a:stretch>
              </p:blipFill>
              <p:spPr>
                <a:xfrm>
                  <a:off x="9638298" y="4733492"/>
                  <a:ext cx="75600" cy="307080"/>
                </a:xfrm>
                <a:prstGeom prst="rect">
                  <a:avLst/>
                </a:prstGeom>
              </p:spPr>
            </p:pic>
          </mc:Fallback>
        </mc:AlternateContent>
        <mc:AlternateContent xmlns:mc="http://schemas.openxmlformats.org/markup-compatibility/2006">
          <mc:Choice xmlns:p14="http://schemas.microsoft.com/office/powerpoint/2010/main" Requires="p14">
            <p:contentPart p14:bwMode="auto" r:id="rId136">
              <p14:nvContentPartPr>
                <p14:cNvPr id="94" name="Ink 93">
                  <a:extLst>
                    <a:ext uri="{FF2B5EF4-FFF2-40B4-BE49-F238E27FC236}">
                      <a16:creationId xmlns:a16="http://schemas.microsoft.com/office/drawing/2014/main" id="{EB4541C3-78E3-3147-A471-572A5CEB00F2}"/>
                    </a:ext>
                  </a:extLst>
                </p14:cNvPr>
                <p14:cNvContentPartPr/>
                <p14:nvPr/>
              </p14:nvContentPartPr>
              <p14:xfrm>
                <a:off x="9875178" y="4662212"/>
                <a:ext cx="105480" cy="334440"/>
              </p14:xfrm>
            </p:contentPart>
          </mc:Choice>
          <mc:Fallback>
            <p:pic>
              <p:nvPicPr>
                <p:cNvPr id="94" name="Ink 93">
                  <a:extLst>
                    <a:ext uri="{FF2B5EF4-FFF2-40B4-BE49-F238E27FC236}">
                      <a16:creationId xmlns:a16="http://schemas.microsoft.com/office/drawing/2014/main" id="{EB4541C3-78E3-3147-A471-572A5CEB00F2}"/>
                    </a:ext>
                  </a:extLst>
                </p:cNvPr>
                <p:cNvPicPr/>
                <p:nvPr/>
              </p:nvPicPr>
              <p:blipFill>
                <a:blip r:embed="rId137"/>
                <a:stretch>
                  <a:fillRect/>
                </a:stretch>
              </p:blipFill>
              <p:spPr>
                <a:xfrm>
                  <a:off x="9866538" y="4653572"/>
                  <a:ext cx="123120" cy="352080"/>
                </a:xfrm>
                <a:prstGeom prst="rect">
                  <a:avLst/>
                </a:prstGeom>
              </p:spPr>
            </p:pic>
          </mc:Fallback>
        </mc:AlternateContent>
        <mc:AlternateContent xmlns:mc="http://schemas.openxmlformats.org/markup-compatibility/2006">
          <mc:Choice xmlns:p14="http://schemas.microsoft.com/office/powerpoint/2010/main" Requires="p14">
            <p:contentPart p14:bwMode="auto" r:id="rId138">
              <p14:nvContentPartPr>
                <p14:cNvPr id="95" name="Ink 94">
                  <a:extLst>
                    <a:ext uri="{FF2B5EF4-FFF2-40B4-BE49-F238E27FC236}">
                      <a16:creationId xmlns:a16="http://schemas.microsoft.com/office/drawing/2014/main" id="{32434B21-05CE-5A4D-AA1B-DF7316880711}"/>
                    </a:ext>
                  </a:extLst>
                </p14:cNvPr>
                <p14:cNvContentPartPr/>
                <p14:nvPr/>
              </p14:nvContentPartPr>
              <p14:xfrm>
                <a:off x="10170018" y="4865972"/>
                <a:ext cx="28800" cy="173880"/>
              </p14:xfrm>
            </p:contentPart>
          </mc:Choice>
          <mc:Fallback>
            <p:pic>
              <p:nvPicPr>
                <p:cNvPr id="95" name="Ink 94">
                  <a:extLst>
                    <a:ext uri="{FF2B5EF4-FFF2-40B4-BE49-F238E27FC236}">
                      <a16:creationId xmlns:a16="http://schemas.microsoft.com/office/drawing/2014/main" id="{32434B21-05CE-5A4D-AA1B-DF7316880711}"/>
                    </a:ext>
                  </a:extLst>
                </p:cNvPr>
                <p:cNvPicPr/>
                <p:nvPr/>
              </p:nvPicPr>
              <p:blipFill>
                <a:blip r:embed="rId139"/>
                <a:stretch>
                  <a:fillRect/>
                </a:stretch>
              </p:blipFill>
              <p:spPr>
                <a:xfrm>
                  <a:off x="10161018" y="4856972"/>
                  <a:ext cx="46440" cy="191520"/>
                </a:xfrm>
                <a:prstGeom prst="rect">
                  <a:avLst/>
                </a:prstGeom>
              </p:spPr>
            </p:pic>
          </mc:Fallback>
        </mc:AlternateContent>
        <mc:AlternateContent xmlns:mc="http://schemas.openxmlformats.org/markup-compatibility/2006">
          <mc:Choice xmlns:p14="http://schemas.microsoft.com/office/powerpoint/2010/main" Requires="p14">
            <p:contentPart p14:bwMode="auto" r:id="rId140">
              <p14:nvContentPartPr>
                <p14:cNvPr id="96" name="Ink 95">
                  <a:extLst>
                    <a:ext uri="{FF2B5EF4-FFF2-40B4-BE49-F238E27FC236}">
                      <a16:creationId xmlns:a16="http://schemas.microsoft.com/office/drawing/2014/main" id="{84C84468-1A82-7E4D-8E9C-7CA99F87712F}"/>
                    </a:ext>
                  </a:extLst>
                </p14:cNvPr>
                <p14:cNvContentPartPr/>
                <p14:nvPr/>
              </p14:nvContentPartPr>
              <p14:xfrm>
                <a:off x="10157778" y="4691372"/>
                <a:ext cx="18000" cy="11160"/>
              </p14:xfrm>
            </p:contentPart>
          </mc:Choice>
          <mc:Fallback>
            <p:pic>
              <p:nvPicPr>
                <p:cNvPr id="96" name="Ink 95">
                  <a:extLst>
                    <a:ext uri="{FF2B5EF4-FFF2-40B4-BE49-F238E27FC236}">
                      <a16:creationId xmlns:a16="http://schemas.microsoft.com/office/drawing/2014/main" id="{84C84468-1A82-7E4D-8E9C-7CA99F87712F}"/>
                    </a:ext>
                  </a:extLst>
                </p:cNvPr>
                <p:cNvPicPr/>
                <p:nvPr/>
              </p:nvPicPr>
              <p:blipFill>
                <a:blip r:embed="rId141"/>
                <a:stretch>
                  <a:fillRect/>
                </a:stretch>
              </p:blipFill>
              <p:spPr>
                <a:xfrm>
                  <a:off x="10148778" y="4682372"/>
                  <a:ext cx="35640" cy="28800"/>
                </a:xfrm>
                <a:prstGeom prst="rect">
                  <a:avLst/>
                </a:prstGeom>
              </p:spPr>
            </p:pic>
          </mc:Fallback>
        </mc:AlternateContent>
        <mc:AlternateContent xmlns:mc="http://schemas.openxmlformats.org/markup-compatibility/2006">
          <mc:Choice xmlns:p14="http://schemas.microsoft.com/office/powerpoint/2010/main" Requires="p14">
            <p:contentPart p14:bwMode="auto" r:id="rId142">
              <p14:nvContentPartPr>
                <p14:cNvPr id="97" name="Ink 96">
                  <a:extLst>
                    <a:ext uri="{FF2B5EF4-FFF2-40B4-BE49-F238E27FC236}">
                      <a16:creationId xmlns:a16="http://schemas.microsoft.com/office/drawing/2014/main" id="{5BE56C0B-68BD-2942-8A76-2F30E4DC2927}"/>
                    </a:ext>
                  </a:extLst>
                </p14:cNvPr>
                <p14:cNvContentPartPr/>
                <p14:nvPr/>
              </p14:nvContentPartPr>
              <p14:xfrm>
                <a:off x="10354338" y="4751492"/>
                <a:ext cx="381960" cy="212400"/>
              </p14:xfrm>
            </p:contentPart>
          </mc:Choice>
          <mc:Fallback>
            <p:pic>
              <p:nvPicPr>
                <p:cNvPr id="97" name="Ink 96">
                  <a:extLst>
                    <a:ext uri="{FF2B5EF4-FFF2-40B4-BE49-F238E27FC236}">
                      <a16:creationId xmlns:a16="http://schemas.microsoft.com/office/drawing/2014/main" id="{5BE56C0B-68BD-2942-8A76-2F30E4DC2927}"/>
                    </a:ext>
                  </a:extLst>
                </p:cNvPr>
                <p:cNvPicPr/>
                <p:nvPr/>
              </p:nvPicPr>
              <p:blipFill>
                <a:blip r:embed="rId143"/>
                <a:stretch>
                  <a:fillRect/>
                </a:stretch>
              </p:blipFill>
              <p:spPr>
                <a:xfrm>
                  <a:off x="10345698" y="4742852"/>
                  <a:ext cx="399600" cy="230040"/>
                </a:xfrm>
                <a:prstGeom prst="rect">
                  <a:avLst/>
                </a:prstGeom>
              </p:spPr>
            </p:pic>
          </mc:Fallback>
        </mc:AlternateContent>
        <mc:AlternateContent xmlns:mc="http://schemas.openxmlformats.org/markup-compatibility/2006">
          <mc:Choice xmlns:p14="http://schemas.microsoft.com/office/powerpoint/2010/main" Requires="p14">
            <p:contentPart p14:bwMode="auto" r:id="rId144">
              <p14:nvContentPartPr>
                <p14:cNvPr id="98" name="Ink 97">
                  <a:extLst>
                    <a:ext uri="{FF2B5EF4-FFF2-40B4-BE49-F238E27FC236}">
                      <a16:creationId xmlns:a16="http://schemas.microsoft.com/office/drawing/2014/main" id="{A1785A07-40A0-2E41-886C-A561B3C06F8B}"/>
                    </a:ext>
                  </a:extLst>
                </p14:cNvPr>
                <p14:cNvContentPartPr/>
                <p14:nvPr/>
              </p14:nvContentPartPr>
              <p14:xfrm>
                <a:off x="11108178" y="4720892"/>
                <a:ext cx="10080" cy="12240"/>
              </p14:xfrm>
            </p:contentPart>
          </mc:Choice>
          <mc:Fallback>
            <p:pic>
              <p:nvPicPr>
                <p:cNvPr id="98" name="Ink 97">
                  <a:extLst>
                    <a:ext uri="{FF2B5EF4-FFF2-40B4-BE49-F238E27FC236}">
                      <a16:creationId xmlns:a16="http://schemas.microsoft.com/office/drawing/2014/main" id="{A1785A07-40A0-2E41-886C-A561B3C06F8B}"/>
                    </a:ext>
                  </a:extLst>
                </p:cNvPr>
                <p:cNvPicPr/>
                <p:nvPr/>
              </p:nvPicPr>
              <p:blipFill>
                <a:blip r:embed="rId145"/>
                <a:stretch>
                  <a:fillRect/>
                </a:stretch>
              </p:blipFill>
              <p:spPr>
                <a:xfrm>
                  <a:off x="11099178" y="4712252"/>
                  <a:ext cx="27720" cy="29880"/>
                </a:xfrm>
                <a:prstGeom prst="rect">
                  <a:avLst/>
                </a:prstGeom>
              </p:spPr>
            </p:pic>
          </mc:Fallback>
        </mc:AlternateContent>
        <mc:AlternateContent xmlns:mc="http://schemas.openxmlformats.org/markup-compatibility/2006">
          <mc:Choice xmlns:p14="http://schemas.microsoft.com/office/powerpoint/2010/main" Requires="p14">
            <p:contentPart p14:bwMode="auto" r:id="rId146">
              <p14:nvContentPartPr>
                <p14:cNvPr id="99" name="Ink 98">
                  <a:extLst>
                    <a:ext uri="{FF2B5EF4-FFF2-40B4-BE49-F238E27FC236}">
                      <a16:creationId xmlns:a16="http://schemas.microsoft.com/office/drawing/2014/main" id="{7716DE63-3EF0-9B47-AC9C-1C815DFB2AFD}"/>
                    </a:ext>
                  </a:extLst>
                </p14:cNvPr>
                <p14:cNvContentPartPr/>
                <p14:nvPr/>
              </p14:nvContentPartPr>
              <p14:xfrm>
                <a:off x="10616778" y="4768052"/>
                <a:ext cx="343440" cy="187920"/>
              </p14:xfrm>
            </p:contentPart>
          </mc:Choice>
          <mc:Fallback>
            <p:pic>
              <p:nvPicPr>
                <p:cNvPr id="99" name="Ink 98">
                  <a:extLst>
                    <a:ext uri="{FF2B5EF4-FFF2-40B4-BE49-F238E27FC236}">
                      <a16:creationId xmlns:a16="http://schemas.microsoft.com/office/drawing/2014/main" id="{7716DE63-3EF0-9B47-AC9C-1C815DFB2AFD}"/>
                    </a:ext>
                  </a:extLst>
                </p:cNvPr>
                <p:cNvPicPr/>
                <p:nvPr/>
              </p:nvPicPr>
              <p:blipFill>
                <a:blip r:embed="rId147"/>
                <a:stretch>
                  <a:fillRect/>
                </a:stretch>
              </p:blipFill>
              <p:spPr>
                <a:xfrm>
                  <a:off x="10607778" y="4759052"/>
                  <a:ext cx="361080" cy="205560"/>
                </a:xfrm>
                <a:prstGeom prst="rect">
                  <a:avLst/>
                </a:prstGeom>
              </p:spPr>
            </p:pic>
          </mc:Fallback>
        </mc:AlternateContent>
        <mc:AlternateContent xmlns:mc="http://schemas.openxmlformats.org/markup-compatibility/2006">
          <mc:Choice xmlns:p14="http://schemas.microsoft.com/office/powerpoint/2010/main" Requires="p14">
            <p:contentPart p14:bwMode="auto" r:id="rId148">
              <p14:nvContentPartPr>
                <p14:cNvPr id="101" name="Ink 100">
                  <a:extLst>
                    <a:ext uri="{FF2B5EF4-FFF2-40B4-BE49-F238E27FC236}">
                      <a16:creationId xmlns:a16="http://schemas.microsoft.com/office/drawing/2014/main" id="{732EDF50-9823-3D4E-80E4-6B00A56D1A49}"/>
                    </a:ext>
                  </a:extLst>
                </p14:cNvPr>
                <p14:cNvContentPartPr/>
                <p14:nvPr/>
              </p14:nvContentPartPr>
              <p14:xfrm>
                <a:off x="8151498" y="4566812"/>
                <a:ext cx="3355560" cy="913320"/>
              </p14:xfrm>
            </p:contentPart>
          </mc:Choice>
          <mc:Fallback>
            <p:pic>
              <p:nvPicPr>
                <p:cNvPr id="101" name="Ink 100">
                  <a:extLst>
                    <a:ext uri="{FF2B5EF4-FFF2-40B4-BE49-F238E27FC236}">
                      <a16:creationId xmlns:a16="http://schemas.microsoft.com/office/drawing/2014/main" id="{732EDF50-9823-3D4E-80E4-6B00A56D1A49}"/>
                    </a:ext>
                  </a:extLst>
                </p:cNvPr>
                <p:cNvPicPr/>
                <p:nvPr/>
              </p:nvPicPr>
              <p:blipFill>
                <a:blip r:embed="rId149"/>
                <a:stretch>
                  <a:fillRect/>
                </a:stretch>
              </p:blipFill>
              <p:spPr>
                <a:xfrm>
                  <a:off x="8142498" y="4557812"/>
                  <a:ext cx="3373200" cy="930960"/>
                </a:xfrm>
                <a:prstGeom prst="rect">
                  <a:avLst/>
                </a:prstGeom>
              </p:spPr>
            </p:pic>
          </mc:Fallback>
        </mc:AlternateContent>
        <mc:AlternateContent xmlns:mc="http://schemas.openxmlformats.org/markup-compatibility/2006">
          <mc:Choice xmlns:p14="http://schemas.microsoft.com/office/powerpoint/2010/main" Requires="p14">
            <p:contentPart p14:bwMode="auto" r:id="rId150">
              <p14:nvContentPartPr>
                <p14:cNvPr id="103" name="Ink 102">
                  <a:extLst>
                    <a:ext uri="{FF2B5EF4-FFF2-40B4-BE49-F238E27FC236}">
                      <a16:creationId xmlns:a16="http://schemas.microsoft.com/office/drawing/2014/main" id="{7DA27A71-9543-6541-B72D-92BAFA04D844}"/>
                    </a:ext>
                  </a:extLst>
                </p14:cNvPr>
                <p14:cNvContentPartPr/>
                <p14:nvPr/>
              </p14:nvContentPartPr>
              <p14:xfrm>
                <a:off x="2227338" y="4369172"/>
                <a:ext cx="2942280" cy="1363320"/>
              </p14:xfrm>
            </p:contentPart>
          </mc:Choice>
          <mc:Fallback>
            <p:pic>
              <p:nvPicPr>
                <p:cNvPr id="103" name="Ink 102">
                  <a:extLst>
                    <a:ext uri="{FF2B5EF4-FFF2-40B4-BE49-F238E27FC236}">
                      <a16:creationId xmlns:a16="http://schemas.microsoft.com/office/drawing/2014/main" id="{7DA27A71-9543-6541-B72D-92BAFA04D844}"/>
                    </a:ext>
                  </a:extLst>
                </p:cNvPr>
                <p:cNvPicPr/>
                <p:nvPr/>
              </p:nvPicPr>
              <p:blipFill>
                <a:blip r:embed="rId151"/>
                <a:stretch>
                  <a:fillRect/>
                </a:stretch>
              </p:blipFill>
              <p:spPr>
                <a:xfrm>
                  <a:off x="2218698" y="4360532"/>
                  <a:ext cx="2959920" cy="1380960"/>
                </a:xfrm>
                <a:prstGeom prst="rect">
                  <a:avLst/>
                </a:prstGeom>
              </p:spPr>
            </p:pic>
          </mc:Fallback>
        </mc:AlternateContent>
      </p:grpSp>
      <p:grpSp>
        <p:nvGrpSpPr>
          <p:cNvPr id="109" name="Group 108">
            <a:extLst>
              <a:ext uri="{FF2B5EF4-FFF2-40B4-BE49-F238E27FC236}">
                <a16:creationId xmlns:a16="http://schemas.microsoft.com/office/drawing/2014/main" id="{01981D43-FB62-5C4B-8A4C-9F2B600D1CB9}"/>
              </a:ext>
            </a:extLst>
          </p:cNvPr>
          <p:cNvGrpSpPr/>
          <p:nvPr/>
        </p:nvGrpSpPr>
        <p:grpSpPr>
          <a:xfrm>
            <a:off x="8911818" y="5781092"/>
            <a:ext cx="1306440" cy="362880"/>
            <a:chOff x="8911818" y="5781092"/>
            <a:chExt cx="1306440" cy="362880"/>
          </a:xfrm>
        </p:grpSpPr>
        <mc:AlternateContent xmlns:mc="http://schemas.openxmlformats.org/markup-compatibility/2006">
          <mc:Choice xmlns:p14="http://schemas.microsoft.com/office/powerpoint/2010/main" Requires="p14">
            <p:contentPart p14:bwMode="auto" r:id="rId152">
              <p14:nvContentPartPr>
                <p14:cNvPr id="105" name="Ink 104">
                  <a:extLst>
                    <a:ext uri="{FF2B5EF4-FFF2-40B4-BE49-F238E27FC236}">
                      <a16:creationId xmlns:a16="http://schemas.microsoft.com/office/drawing/2014/main" id="{B9EABB25-0834-0648-821D-76EC9560C56C}"/>
                    </a:ext>
                  </a:extLst>
                </p14:cNvPr>
                <p14:cNvContentPartPr/>
                <p14:nvPr/>
              </p14:nvContentPartPr>
              <p14:xfrm>
                <a:off x="8911818" y="5781092"/>
                <a:ext cx="32040" cy="362880"/>
              </p14:xfrm>
            </p:contentPart>
          </mc:Choice>
          <mc:Fallback>
            <p:pic>
              <p:nvPicPr>
                <p:cNvPr id="105" name="Ink 104">
                  <a:extLst>
                    <a:ext uri="{FF2B5EF4-FFF2-40B4-BE49-F238E27FC236}">
                      <a16:creationId xmlns:a16="http://schemas.microsoft.com/office/drawing/2014/main" id="{B9EABB25-0834-0648-821D-76EC9560C56C}"/>
                    </a:ext>
                  </a:extLst>
                </p:cNvPr>
                <p:cNvPicPr/>
                <p:nvPr/>
              </p:nvPicPr>
              <p:blipFill>
                <a:blip r:embed="rId153"/>
                <a:stretch>
                  <a:fillRect/>
                </a:stretch>
              </p:blipFill>
              <p:spPr>
                <a:xfrm>
                  <a:off x="8903178" y="5772452"/>
                  <a:ext cx="49680" cy="380520"/>
                </a:xfrm>
                <a:prstGeom prst="rect">
                  <a:avLst/>
                </a:prstGeom>
              </p:spPr>
            </p:pic>
          </mc:Fallback>
        </mc:AlternateContent>
        <mc:AlternateContent xmlns:mc="http://schemas.openxmlformats.org/markup-compatibility/2006">
          <mc:Choice xmlns:p14="http://schemas.microsoft.com/office/powerpoint/2010/main" Requires="p14">
            <p:contentPart p14:bwMode="auto" r:id="rId154">
              <p14:nvContentPartPr>
                <p14:cNvPr id="106" name="Ink 105">
                  <a:extLst>
                    <a:ext uri="{FF2B5EF4-FFF2-40B4-BE49-F238E27FC236}">
                      <a16:creationId xmlns:a16="http://schemas.microsoft.com/office/drawing/2014/main" id="{B1D64DDA-57DE-3648-9453-DCFEAF86D80E}"/>
                    </a:ext>
                  </a:extLst>
                </p14:cNvPr>
                <p14:cNvContentPartPr/>
                <p14:nvPr/>
              </p14:nvContentPartPr>
              <p14:xfrm>
                <a:off x="9127098" y="5848052"/>
                <a:ext cx="217080" cy="289800"/>
              </p14:xfrm>
            </p:contentPart>
          </mc:Choice>
          <mc:Fallback>
            <p:pic>
              <p:nvPicPr>
                <p:cNvPr id="106" name="Ink 105">
                  <a:extLst>
                    <a:ext uri="{FF2B5EF4-FFF2-40B4-BE49-F238E27FC236}">
                      <a16:creationId xmlns:a16="http://schemas.microsoft.com/office/drawing/2014/main" id="{B1D64DDA-57DE-3648-9453-DCFEAF86D80E}"/>
                    </a:ext>
                  </a:extLst>
                </p:cNvPr>
                <p:cNvPicPr/>
                <p:nvPr/>
              </p:nvPicPr>
              <p:blipFill>
                <a:blip r:embed="rId155"/>
                <a:stretch>
                  <a:fillRect/>
                </a:stretch>
              </p:blipFill>
              <p:spPr>
                <a:xfrm>
                  <a:off x="9118458" y="5839412"/>
                  <a:ext cx="234720" cy="307440"/>
                </a:xfrm>
                <a:prstGeom prst="rect">
                  <a:avLst/>
                </a:prstGeom>
              </p:spPr>
            </p:pic>
          </mc:Fallback>
        </mc:AlternateContent>
        <mc:AlternateContent xmlns:mc="http://schemas.openxmlformats.org/markup-compatibility/2006">
          <mc:Choice xmlns:p14="http://schemas.microsoft.com/office/powerpoint/2010/main" Requires="p14">
            <p:contentPart p14:bwMode="auto" r:id="rId156">
              <p14:nvContentPartPr>
                <p14:cNvPr id="107" name="Ink 106">
                  <a:extLst>
                    <a:ext uri="{FF2B5EF4-FFF2-40B4-BE49-F238E27FC236}">
                      <a16:creationId xmlns:a16="http://schemas.microsoft.com/office/drawing/2014/main" id="{93FF977A-D399-2145-A496-D484A430A606}"/>
                    </a:ext>
                  </a:extLst>
                </p14:cNvPr>
                <p14:cNvContentPartPr/>
                <p14:nvPr/>
              </p14:nvContentPartPr>
              <p14:xfrm>
                <a:off x="9614178" y="5867852"/>
                <a:ext cx="463320" cy="274680"/>
              </p14:xfrm>
            </p:contentPart>
          </mc:Choice>
          <mc:Fallback>
            <p:pic>
              <p:nvPicPr>
                <p:cNvPr id="107" name="Ink 106">
                  <a:extLst>
                    <a:ext uri="{FF2B5EF4-FFF2-40B4-BE49-F238E27FC236}">
                      <a16:creationId xmlns:a16="http://schemas.microsoft.com/office/drawing/2014/main" id="{93FF977A-D399-2145-A496-D484A430A606}"/>
                    </a:ext>
                  </a:extLst>
                </p:cNvPr>
                <p:cNvPicPr/>
                <p:nvPr/>
              </p:nvPicPr>
              <p:blipFill>
                <a:blip r:embed="rId157"/>
                <a:stretch>
                  <a:fillRect/>
                </a:stretch>
              </p:blipFill>
              <p:spPr>
                <a:xfrm>
                  <a:off x="9605538" y="5859212"/>
                  <a:ext cx="480960" cy="292320"/>
                </a:xfrm>
                <a:prstGeom prst="rect">
                  <a:avLst/>
                </a:prstGeom>
              </p:spPr>
            </p:pic>
          </mc:Fallback>
        </mc:AlternateContent>
        <mc:AlternateContent xmlns:mc="http://schemas.openxmlformats.org/markup-compatibility/2006">
          <mc:Choice xmlns:p14="http://schemas.microsoft.com/office/powerpoint/2010/main" Requires="p14">
            <p:contentPart p14:bwMode="auto" r:id="rId158">
              <p14:nvContentPartPr>
                <p14:cNvPr id="108" name="Ink 107">
                  <a:extLst>
                    <a:ext uri="{FF2B5EF4-FFF2-40B4-BE49-F238E27FC236}">
                      <a16:creationId xmlns:a16="http://schemas.microsoft.com/office/drawing/2014/main" id="{8453B9E6-2481-EC41-B745-DF2880000070}"/>
                    </a:ext>
                  </a:extLst>
                </p14:cNvPr>
                <p14:cNvContentPartPr/>
                <p14:nvPr/>
              </p14:nvContentPartPr>
              <p14:xfrm>
                <a:off x="10193778" y="5943092"/>
                <a:ext cx="24480" cy="34920"/>
              </p14:xfrm>
            </p:contentPart>
          </mc:Choice>
          <mc:Fallback>
            <p:pic>
              <p:nvPicPr>
                <p:cNvPr id="108" name="Ink 107">
                  <a:extLst>
                    <a:ext uri="{FF2B5EF4-FFF2-40B4-BE49-F238E27FC236}">
                      <a16:creationId xmlns:a16="http://schemas.microsoft.com/office/drawing/2014/main" id="{8453B9E6-2481-EC41-B745-DF2880000070}"/>
                    </a:ext>
                  </a:extLst>
                </p:cNvPr>
                <p:cNvPicPr/>
                <p:nvPr/>
              </p:nvPicPr>
              <p:blipFill>
                <a:blip r:embed="rId159"/>
                <a:stretch>
                  <a:fillRect/>
                </a:stretch>
              </p:blipFill>
              <p:spPr>
                <a:xfrm>
                  <a:off x="10184778" y="5934452"/>
                  <a:ext cx="42120" cy="52560"/>
                </a:xfrm>
                <a:prstGeom prst="rect">
                  <a:avLst/>
                </a:prstGeom>
              </p:spPr>
            </p:pic>
          </mc:Fallback>
        </mc:AlternateContent>
      </p:grpSp>
      <p:grpSp>
        <p:nvGrpSpPr>
          <p:cNvPr id="113" name="Group 112">
            <a:extLst>
              <a:ext uri="{FF2B5EF4-FFF2-40B4-BE49-F238E27FC236}">
                <a16:creationId xmlns:a16="http://schemas.microsoft.com/office/drawing/2014/main" id="{D32DD185-13FD-A646-9EB4-84B2F0EC9F2A}"/>
              </a:ext>
            </a:extLst>
          </p:cNvPr>
          <p:cNvGrpSpPr/>
          <p:nvPr/>
        </p:nvGrpSpPr>
        <p:grpSpPr>
          <a:xfrm>
            <a:off x="4887378" y="4477172"/>
            <a:ext cx="930240" cy="581760"/>
            <a:chOff x="4887378" y="4477172"/>
            <a:chExt cx="930240" cy="581760"/>
          </a:xfrm>
        </p:grpSpPr>
        <mc:AlternateContent xmlns:mc="http://schemas.openxmlformats.org/markup-compatibility/2006">
          <mc:Choice xmlns:p14="http://schemas.microsoft.com/office/powerpoint/2010/main" Requires="p14">
            <p:contentPart p14:bwMode="auto" r:id="rId160">
              <p14:nvContentPartPr>
                <p14:cNvPr id="110" name="Ink 109">
                  <a:extLst>
                    <a:ext uri="{FF2B5EF4-FFF2-40B4-BE49-F238E27FC236}">
                      <a16:creationId xmlns:a16="http://schemas.microsoft.com/office/drawing/2014/main" id="{2755F0F4-D546-D14F-AEFD-DDBBB03976EB}"/>
                    </a:ext>
                  </a:extLst>
                </p14:cNvPr>
                <p14:cNvContentPartPr/>
                <p14:nvPr/>
              </p14:nvContentPartPr>
              <p14:xfrm>
                <a:off x="4894578" y="4589492"/>
                <a:ext cx="621360" cy="451080"/>
              </p14:xfrm>
            </p:contentPart>
          </mc:Choice>
          <mc:Fallback>
            <p:pic>
              <p:nvPicPr>
                <p:cNvPr id="110" name="Ink 109">
                  <a:extLst>
                    <a:ext uri="{FF2B5EF4-FFF2-40B4-BE49-F238E27FC236}">
                      <a16:creationId xmlns:a16="http://schemas.microsoft.com/office/drawing/2014/main" id="{2755F0F4-D546-D14F-AEFD-DDBBB03976EB}"/>
                    </a:ext>
                  </a:extLst>
                </p:cNvPr>
                <p:cNvPicPr/>
                <p:nvPr/>
              </p:nvPicPr>
              <p:blipFill>
                <a:blip r:embed="rId161"/>
                <a:stretch>
                  <a:fillRect/>
                </a:stretch>
              </p:blipFill>
              <p:spPr>
                <a:xfrm>
                  <a:off x="4885938" y="4580852"/>
                  <a:ext cx="639000" cy="468720"/>
                </a:xfrm>
                <a:prstGeom prst="rect">
                  <a:avLst/>
                </a:prstGeom>
              </p:spPr>
            </p:pic>
          </mc:Fallback>
        </mc:AlternateContent>
        <mc:AlternateContent xmlns:mc="http://schemas.openxmlformats.org/markup-compatibility/2006">
          <mc:Choice xmlns:p14="http://schemas.microsoft.com/office/powerpoint/2010/main" Requires="p14">
            <p:contentPart p14:bwMode="auto" r:id="rId162">
              <p14:nvContentPartPr>
                <p14:cNvPr id="111" name="Ink 110">
                  <a:extLst>
                    <a:ext uri="{FF2B5EF4-FFF2-40B4-BE49-F238E27FC236}">
                      <a16:creationId xmlns:a16="http://schemas.microsoft.com/office/drawing/2014/main" id="{CD19C993-B39A-1F4E-861C-94A572E20E5A}"/>
                    </a:ext>
                  </a:extLst>
                </p14:cNvPr>
                <p14:cNvContentPartPr/>
                <p14:nvPr/>
              </p14:nvContentPartPr>
              <p14:xfrm>
                <a:off x="4967658" y="4582652"/>
                <a:ext cx="686520" cy="427320"/>
              </p14:xfrm>
            </p:contentPart>
          </mc:Choice>
          <mc:Fallback>
            <p:pic>
              <p:nvPicPr>
                <p:cNvPr id="111" name="Ink 110">
                  <a:extLst>
                    <a:ext uri="{FF2B5EF4-FFF2-40B4-BE49-F238E27FC236}">
                      <a16:creationId xmlns:a16="http://schemas.microsoft.com/office/drawing/2014/main" id="{CD19C993-B39A-1F4E-861C-94A572E20E5A}"/>
                    </a:ext>
                  </a:extLst>
                </p:cNvPr>
                <p:cNvPicPr/>
                <p:nvPr/>
              </p:nvPicPr>
              <p:blipFill>
                <a:blip r:embed="rId163"/>
                <a:stretch>
                  <a:fillRect/>
                </a:stretch>
              </p:blipFill>
              <p:spPr>
                <a:xfrm>
                  <a:off x="4959018" y="4574012"/>
                  <a:ext cx="704160" cy="444960"/>
                </a:xfrm>
                <a:prstGeom prst="rect">
                  <a:avLst/>
                </a:prstGeom>
              </p:spPr>
            </p:pic>
          </mc:Fallback>
        </mc:AlternateContent>
        <mc:AlternateContent xmlns:mc="http://schemas.openxmlformats.org/markup-compatibility/2006">
          <mc:Choice xmlns:p14="http://schemas.microsoft.com/office/powerpoint/2010/main" Requires="p14">
            <p:contentPart p14:bwMode="auto" r:id="rId164">
              <p14:nvContentPartPr>
                <p14:cNvPr id="112" name="Ink 111">
                  <a:extLst>
                    <a:ext uri="{FF2B5EF4-FFF2-40B4-BE49-F238E27FC236}">
                      <a16:creationId xmlns:a16="http://schemas.microsoft.com/office/drawing/2014/main" id="{C00FC1DE-2E7E-704F-9475-C20F6F227E68}"/>
                    </a:ext>
                  </a:extLst>
                </p14:cNvPr>
                <p14:cNvContentPartPr/>
                <p14:nvPr/>
              </p14:nvContentPartPr>
              <p14:xfrm>
                <a:off x="4887378" y="4477172"/>
                <a:ext cx="930240" cy="581760"/>
              </p14:xfrm>
            </p:contentPart>
          </mc:Choice>
          <mc:Fallback>
            <p:pic>
              <p:nvPicPr>
                <p:cNvPr id="112" name="Ink 111">
                  <a:extLst>
                    <a:ext uri="{FF2B5EF4-FFF2-40B4-BE49-F238E27FC236}">
                      <a16:creationId xmlns:a16="http://schemas.microsoft.com/office/drawing/2014/main" id="{C00FC1DE-2E7E-704F-9475-C20F6F227E68}"/>
                    </a:ext>
                  </a:extLst>
                </p:cNvPr>
                <p:cNvPicPr/>
                <p:nvPr/>
              </p:nvPicPr>
              <p:blipFill>
                <a:blip r:embed="rId165"/>
                <a:stretch>
                  <a:fillRect/>
                </a:stretch>
              </p:blipFill>
              <p:spPr>
                <a:xfrm>
                  <a:off x="4878738" y="4468532"/>
                  <a:ext cx="947880" cy="599400"/>
                </a:xfrm>
                <a:prstGeom prst="rect">
                  <a:avLst/>
                </a:prstGeom>
              </p:spPr>
            </p:pic>
          </mc:Fallback>
        </mc:AlternateContent>
      </p:grpSp>
    </p:spTree>
    <p:extLst>
      <p:ext uri="{BB962C8B-B14F-4D97-AF65-F5344CB8AC3E}">
        <p14:creationId xmlns:p14="http://schemas.microsoft.com/office/powerpoint/2010/main" val="40681429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8EFB86A9-F611-F04B-A269-1BB3A4556DC5}"/>
              </a:ext>
            </a:extLst>
          </p:cNvPr>
          <p:cNvGrpSpPr/>
          <p:nvPr/>
        </p:nvGrpSpPr>
        <p:grpSpPr>
          <a:xfrm>
            <a:off x="1377738" y="401972"/>
            <a:ext cx="1335240" cy="680760"/>
            <a:chOff x="1377738" y="401972"/>
            <a:chExt cx="1335240" cy="680760"/>
          </a:xfrm>
        </p:grpSpPr>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8CAEB02F-CC7A-6648-A481-AE05C00E257B}"/>
                    </a:ext>
                  </a:extLst>
                </p14:cNvPr>
                <p14:cNvContentPartPr/>
                <p14:nvPr/>
              </p14:nvContentPartPr>
              <p14:xfrm>
                <a:off x="1592298" y="401972"/>
                <a:ext cx="782280" cy="423360"/>
              </p14:xfrm>
            </p:contentPart>
          </mc:Choice>
          <mc:Fallback>
            <p:pic>
              <p:nvPicPr>
                <p:cNvPr id="2" name="Ink 1">
                  <a:extLst>
                    <a:ext uri="{FF2B5EF4-FFF2-40B4-BE49-F238E27FC236}">
                      <a16:creationId xmlns:a16="http://schemas.microsoft.com/office/drawing/2014/main" id="{8CAEB02F-CC7A-6648-A481-AE05C00E257B}"/>
                    </a:ext>
                  </a:extLst>
                </p:cNvPr>
                <p:cNvPicPr/>
                <p:nvPr/>
              </p:nvPicPr>
              <p:blipFill>
                <a:blip r:embed="rId3"/>
                <a:stretch>
                  <a:fillRect/>
                </a:stretch>
              </p:blipFill>
              <p:spPr>
                <a:xfrm>
                  <a:off x="1587978" y="397652"/>
                  <a:ext cx="790920" cy="43200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3" name="Ink 2">
                  <a:extLst>
                    <a:ext uri="{FF2B5EF4-FFF2-40B4-BE49-F238E27FC236}">
                      <a16:creationId xmlns:a16="http://schemas.microsoft.com/office/drawing/2014/main" id="{3BB3CD8A-FABA-F643-9762-4568AB117FCC}"/>
                    </a:ext>
                  </a:extLst>
                </p14:cNvPr>
                <p14:cNvContentPartPr/>
                <p14:nvPr/>
              </p14:nvContentPartPr>
              <p14:xfrm>
                <a:off x="2469258" y="565412"/>
                <a:ext cx="14760" cy="22320"/>
              </p14:xfrm>
            </p:contentPart>
          </mc:Choice>
          <mc:Fallback>
            <p:pic>
              <p:nvPicPr>
                <p:cNvPr id="3" name="Ink 2">
                  <a:extLst>
                    <a:ext uri="{FF2B5EF4-FFF2-40B4-BE49-F238E27FC236}">
                      <a16:creationId xmlns:a16="http://schemas.microsoft.com/office/drawing/2014/main" id="{3BB3CD8A-FABA-F643-9762-4568AB117FCC}"/>
                    </a:ext>
                  </a:extLst>
                </p:cNvPr>
                <p:cNvPicPr/>
                <p:nvPr/>
              </p:nvPicPr>
              <p:blipFill>
                <a:blip r:embed="rId5"/>
                <a:stretch>
                  <a:fillRect/>
                </a:stretch>
              </p:blipFill>
              <p:spPr>
                <a:xfrm>
                  <a:off x="2464938" y="561092"/>
                  <a:ext cx="23400" cy="3096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4" name="Ink 3">
                  <a:extLst>
                    <a:ext uri="{FF2B5EF4-FFF2-40B4-BE49-F238E27FC236}">
                      <a16:creationId xmlns:a16="http://schemas.microsoft.com/office/drawing/2014/main" id="{4AEE21EC-9784-3D47-908B-2A67D728B4C0}"/>
                    </a:ext>
                  </a:extLst>
                </p14:cNvPr>
                <p14:cNvContentPartPr/>
                <p14:nvPr/>
              </p14:nvContentPartPr>
              <p14:xfrm>
                <a:off x="1377738" y="832532"/>
                <a:ext cx="1335240" cy="250200"/>
              </p14:xfrm>
            </p:contentPart>
          </mc:Choice>
          <mc:Fallback>
            <p:pic>
              <p:nvPicPr>
                <p:cNvPr id="4" name="Ink 3">
                  <a:extLst>
                    <a:ext uri="{FF2B5EF4-FFF2-40B4-BE49-F238E27FC236}">
                      <a16:creationId xmlns:a16="http://schemas.microsoft.com/office/drawing/2014/main" id="{4AEE21EC-9784-3D47-908B-2A67D728B4C0}"/>
                    </a:ext>
                  </a:extLst>
                </p:cNvPr>
                <p:cNvPicPr/>
                <p:nvPr/>
              </p:nvPicPr>
              <p:blipFill>
                <a:blip r:embed="rId7"/>
                <a:stretch>
                  <a:fillRect/>
                </a:stretch>
              </p:blipFill>
              <p:spPr>
                <a:xfrm>
                  <a:off x="1373418" y="828212"/>
                  <a:ext cx="1343880" cy="25884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8">
            <p14:nvContentPartPr>
              <p14:cNvPr id="6" name="Ink 5">
                <a:extLst>
                  <a:ext uri="{FF2B5EF4-FFF2-40B4-BE49-F238E27FC236}">
                    <a16:creationId xmlns:a16="http://schemas.microsoft.com/office/drawing/2014/main" id="{76FE62AC-ED61-0242-8EDC-4184AA9F3697}"/>
                  </a:ext>
                </a:extLst>
              </p14:cNvPr>
              <p14:cNvContentPartPr/>
              <p14:nvPr/>
            </p14:nvContentPartPr>
            <p14:xfrm>
              <a:off x="1906938" y="1443812"/>
              <a:ext cx="624240" cy="474480"/>
            </p14:xfrm>
          </p:contentPart>
        </mc:Choice>
        <mc:Fallback>
          <p:pic>
            <p:nvPicPr>
              <p:cNvPr id="6" name="Ink 5">
                <a:extLst>
                  <a:ext uri="{FF2B5EF4-FFF2-40B4-BE49-F238E27FC236}">
                    <a16:creationId xmlns:a16="http://schemas.microsoft.com/office/drawing/2014/main" id="{76FE62AC-ED61-0242-8EDC-4184AA9F3697}"/>
                  </a:ext>
                </a:extLst>
              </p:cNvPr>
              <p:cNvPicPr/>
              <p:nvPr/>
            </p:nvPicPr>
            <p:blipFill>
              <a:blip r:embed="rId9"/>
              <a:stretch>
                <a:fillRect/>
              </a:stretch>
            </p:blipFill>
            <p:spPr>
              <a:xfrm>
                <a:off x="1902618" y="1439492"/>
                <a:ext cx="632880" cy="483120"/>
              </a:xfrm>
              <a:prstGeom prst="rect">
                <a:avLst/>
              </a:prstGeom>
            </p:spPr>
          </p:pic>
        </mc:Fallback>
      </mc:AlternateContent>
      <p:grpSp>
        <p:nvGrpSpPr>
          <p:cNvPr id="15" name="Group 14">
            <a:extLst>
              <a:ext uri="{FF2B5EF4-FFF2-40B4-BE49-F238E27FC236}">
                <a16:creationId xmlns:a16="http://schemas.microsoft.com/office/drawing/2014/main" id="{75707D19-7E83-CE40-B1D1-AB78E68079A1}"/>
              </a:ext>
            </a:extLst>
          </p:cNvPr>
          <p:cNvGrpSpPr/>
          <p:nvPr/>
        </p:nvGrpSpPr>
        <p:grpSpPr>
          <a:xfrm>
            <a:off x="3051738" y="1251572"/>
            <a:ext cx="1877760" cy="350640"/>
            <a:chOff x="3051738" y="1251572"/>
            <a:chExt cx="1877760" cy="350640"/>
          </a:xfrm>
        </p:grpSpPr>
        <mc:AlternateContent xmlns:mc="http://schemas.openxmlformats.org/markup-compatibility/2006">
          <mc:Choice xmlns:p14="http://schemas.microsoft.com/office/powerpoint/2010/main" Requires="p14">
            <p:contentPart p14:bwMode="auto" r:id="rId10">
              <p14:nvContentPartPr>
                <p14:cNvPr id="7" name="Ink 6">
                  <a:extLst>
                    <a:ext uri="{FF2B5EF4-FFF2-40B4-BE49-F238E27FC236}">
                      <a16:creationId xmlns:a16="http://schemas.microsoft.com/office/drawing/2014/main" id="{32DB849E-7604-434D-A4DD-BAB44015A2FF}"/>
                    </a:ext>
                  </a:extLst>
                </p14:cNvPr>
                <p14:cNvContentPartPr/>
                <p14:nvPr/>
              </p14:nvContentPartPr>
              <p14:xfrm>
                <a:off x="3051738" y="1343012"/>
                <a:ext cx="306000" cy="259200"/>
              </p14:xfrm>
            </p:contentPart>
          </mc:Choice>
          <mc:Fallback>
            <p:pic>
              <p:nvPicPr>
                <p:cNvPr id="7" name="Ink 6">
                  <a:extLst>
                    <a:ext uri="{FF2B5EF4-FFF2-40B4-BE49-F238E27FC236}">
                      <a16:creationId xmlns:a16="http://schemas.microsoft.com/office/drawing/2014/main" id="{32DB849E-7604-434D-A4DD-BAB44015A2FF}"/>
                    </a:ext>
                  </a:extLst>
                </p:cNvPr>
                <p:cNvPicPr/>
                <p:nvPr/>
              </p:nvPicPr>
              <p:blipFill>
                <a:blip r:embed="rId11"/>
                <a:stretch>
                  <a:fillRect/>
                </a:stretch>
              </p:blipFill>
              <p:spPr>
                <a:xfrm>
                  <a:off x="3047418" y="1338692"/>
                  <a:ext cx="314640" cy="26784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8" name="Ink 7">
                  <a:extLst>
                    <a:ext uri="{FF2B5EF4-FFF2-40B4-BE49-F238E27FC236}">
                      <a16:creationId xmlns:a16="http://schemas.microsoft.com/office/drawing/2014/main" id="{8F678B8B-71CA-1E46-93EC-061E63ABAEA6}"/>
                    </a:ext>
                  </a:extLst>
                </p14:cNvPr>
                <p14:cNvContentPartPr/>
                <p14:nvPr/>
              </p14:nvContentPartPr>
              <p14:xfrm>
                <a:off x="3428298" y="1336892"/>
                <a:ext cx="170280" cy="222840"/>
              </p14:xfrm>
            </p:contentPart>
          </mc:Choice>
          <mc:Fallback>
            <p:pic>
              <p:nvPicPr>
                <p:cNvPr id="8" name="Ink 7">
                  <a:extLst>
                    <a:ext uri="{FF2B5EF4-FFF2-40B4-BE49-F238E27FC236}">
                      <a16:creationId xmlns:a16="http://schemas.microsoft.com/office/drawing/2014/main" id="{8F678B8B-71CA-1E46-93EC-061E63ABAEA6}"/>
                    </a:ext>
                  </a:extLst>
                </p:cNvPr>
                <p:cNvPicPr/>
                <p:nvPr/>
              </p:nvPicPr>
              <p:blipFill>
                <a:blip r:embed="rId13"/>
                <a:stretch>
                  <a:fillRect/>
                </a:stretch>
              </p:blipFill>
              <p:spPr>
                <a:xfrm>
                  <a:off x="3423978" y="1332572"/>
                  <a:ext cx="178920" cy="23148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9" name="Ink 8">
                  <a:extLst>
                    <a:ext uri="{FF2B5EF4-FFF2-40B4-BE49-F238E27FC236}">
                      <a16:creationId xmlns:a16="http://schemas.microsoft.com/office/drawing/2014/main" id="{A430ED50-1D08-AD4F-B05C-AC764670AE80}"/>
                    </a:ext>
                  </a:extLst>
                </p14:cNvPr>
                <p14:cNvContentPartPr/>
                <p14:nvPr/>
              </p14:nvContentPartPr>
              <p14:xfrm>
                <a:off x="3734298" y="1365692"/>
                <a:ext cx="48240" cy="196920"/>
              </p14:xfrm>
            </p:contentPart>
          </mc:Choice>
          <mc:Fallback>
            <p:pic>
              <p:nvPicPr>
                <p:cNvPr id="9" name="Ink 8">
                  <a:extLst>
                    <a:ext uri="{FF2B5EF4-FFF2-40B4-BE49-F238E27FC236}">
                      <a16:creationId xmlns:a16="http://schemas.microsoft.com/office/drawing/2014/main" id="{A430ED50-1D08-AD4F-B05C-AC764670AE80}"/>
                    </a:ext>
                  </a:extLst>
                </p:cNvPr>
                <p:cNvPicPr/>
                <p:nvPr/>
              </p:nvPicPr>
              <p:blipFill>
                <a:blip r:embed="rId15"/>
                <a:stretch>
                  <a:fillRect/>
                </a:stretch>
              </p:blipFill>
              <p:spPr>
                <a:xfrm>
                  <a:off x="3729978" y="1361372"/>
                  <a:ext cx="56880" cy="20556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10" name="Ink 9">
                  <a:extLst>
                    <a:ext uri="{FF2B5EF4-FFF2-40B4-BE49-F238E27FC236}">
                      <a16:creationId xmlns:a16="http://schemas.microsoft.com/office/drawing/2014/main" id="{3609C963-C42C-1F4B-9947-0D3667A1AA3D}"/>
                    </a:ext>
                  </a:extLst>
                </p14:cNvPr>
                <p14:cNvContentPartPr/>
                <p14:nvPr/>
              </p14:nvContentPartPr>
              <p14:xfrm>
                <a:off x="3863178" y="1352372"/>
                <a:ext cx="49320" cy="216000"/>
              </p14:xfrm>
            </p:contentPart>
          </mc:Choice>
          <mc:Fallback>
            <p:pic>
              <p:nvPicPr>
                <p:cNvPr id="10" name="Ink 9">
                  <a:extLst>
                    <a:ext uri="{FF2B5EF4-FFF2-40B4-BE49-F238E27FC236}">
                      <a16:creationId xmlns:a16="http://schemas.microsoft.com/office/drawing/2014/main" id="{3609C963-C42C-1F4B-9947-0D3667A1AA3D}"/>
                    </a:ext>
                  </a:extLst>
                </p:cNvPr>
                <p:cNvPicPr/>
                <p:nvPr/>
              </p:nvPicPr>
              <p:blipFill>
                <a:blip r:embed="rId17"/>
                <a:stretch>
                  <a:fillRect/>
                </a:stretch>
              </p:blipFill>
              <p:spPr>
                <a:xfrm>
                  <a:off x="3858858" y="1348052"/>
                  <a:ext cx="57960" cy="22464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11" name="Ink 10">
                  <a:extLst>
                    <a:ext uri="{FF2B5EF4-FFF2-40B4-BE49-F238E27FC236}">
                      <a16:creationId xmlns:a16="http://schemas.microsoft.com/office/drawing/2014/main" id="{043C1499-3ED4-0F44-9BA5-2F8279188DCB}"/>
                    </a:ext>
                  </a:extLst>
                </p14:cNvPr>
                <p14:cNvContentPartPr/>
                <p14:nvPr/>
              </p14:nvContentPartPr>
              <p14:xfrm>
                <a:off x="3836898" y="1327892"/>
                <a:ext cx="221760" cy="273240"/>
              </p14:xfrm>
            </p:contentPart>
          </mc:Choice>
          <mc:Fallback>
            <p:pic>
              <p:nvPicPr>
                <p:cNvPr id="11" name="Ink 10">
                  <a:extLst>
                    <a:ext uri="{FF2B5EF4-FFF2-40B4-BE49-F238E27FC236}">
                      <a16:creationId xmlns:a16="http://schemas.microsoft.com/office/drawing/2014/main" id="{043C1499-3ED4-0F44-9BA5-2F8279188DCB}"/>
                    </a:ext>
                  </a:extLst>
                </p:cNvPr>
                <p:cNvPicPr/>
                <p:nvPr/>
              </p:nvPicPr>
              <p:blipFill>
                <a:blip r:embed="rId19"/>
                <a:stretch>
                  <a:fillRect/>
                </a:stretch>
              </p:blipFill>
              <p:spPr>
                <a:xfrm>
                  <a:off x="3832578" y="1323572"/>
                  <a:ext cx="230400" cy="28188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12" name="Ink 11">
                  <a:extLst>
                    <a:ext uri="{FF2B5EF4-FFF2-40B4-BE49-F238E27FC236}">
                      <a16:creationId xmlns:a16="http://schemas.microsoft.com/office/drawing/2014/main" id="{B1C1F4EE-5552-8D45-AA16-26A2C52AD3FC}"/>
                    </a:ext>
                  </a:extLst>
                </p14:cNvPr>
                <p14:cNvContentPartPr/>
                <p14:nvPr/>
              </p14:nvContentPartPr>
              <p14:xfrm>
                <a:off x="4236498" y="1418612"/>
                <a:ext cx="194400" cy="38880"/>
              </p14:xfrm>
            </p:contentPart>
          </mc:Choice>
          <mc:Fallback>
            <p:pic>
              <p:nvPicPr>
                <p:cNvPr id="12" name="Ink 11">
                  <a:extLst>
                    <a:ext uri="{FF2B5EF4-FFF2-40B4-BE49-F238E27FC236}">
                      <a16:creationId xmlns:a16="http://schemas.microsoft.com/office/drawing/2014/main" id="{B1C1F4EE-5552-8D45-AA16-26A2C52AD3FC}"/>
                    </a:ext>
                  </a:extLst>
                </p:cNvPr>
                <p:cNvPicPr/>
                <p:nvPr/>
              </p:nvPicPr>
              <p:blipFill>
                <a:blip r:embed="rId21"/>
                <a:stretch>
                  <a:fillRect/>
                </a:stretch>
              </p:blipFill>
              <p:spPr>
                <a:xfrm>
                  <a:off x="4232178" y="1414292"/>
                  <a:ext cx="203040" cy="4752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13" name="Ink 12">
                  <a:extLst>
                    <a:ext uri="{FF2B5EF4-FFF2-40B4-BE49-F238E27FC236}">
                      <a16:creationId xmlns:a16="http://schemas.microsoft.com/office/drawing/2014/main" id="{80D96C76-FBF3-E04A-B835-6195DAF87E8B}"/>
                    </a:ext>
                  </a:extLst>
                </p14:cNvPr>
                <p14:cNvContentPartPr/>
                <p14:nvPr/>
              </p14:nvContentPartPr>
              <p14:xfrm>
                <a:off x="4507938" y="1254812"/>
                <a:ext cx="30600" cy="190440"/>
              </p14:xfrm>
            </p:contentPart>
          </mc:Choice>
          <mc:Fallback>
            <p:pic>
              <p:nvPicPr>
                <p:cNvPr id="13" name="Ink 12">
                  <a:extLst>
                    <a:ext uri="{FF2B5EF4-FFF2-40B4-BE49-F238E27FC236}">
                      <a16:creationId xmlns:a16="http://schemas.microsoft.com/office/drawing/2014/main" id="{80D96C76-FBF3-E04A-B835-6195DAF87E8B}"/>
                    </a:ext>
                  </a:extLst>
                </p:cNvPr>
                <p:cNvPicPr/>
                <p:nvPr/>
              </p:nvPicPr>
              <p:blipFill>
                <a:blip r:embed="rId23"/>
                <a:stretch>
                  <a:fillRect/>
                </a:stretch>
              </p:blipFill>
              <p:spPr>
                <a:xfrm>
                  <a:off x="4503618" y="1250492"/>
                  <a:ext cx="39240" cy="19908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14" name="Ink 13">
                  <a:extLst>
                    <a:ext uri="{FF2B5EF4-FFF2-40B4-BE49-F238E27FC236}">
                      <a16:creationId xmlns:a16="http://schemas.microsoft.com/office/drawing/2014/main" id="{E69D3B3E-31BB-0E40-B09E-772E75DE1CC1}"/>
                    </a:ext>
                  </a:extLst>
                </p14:cNvPr>
                <p14:cNvContentPartPr/>
                <p14:nvPr/>
              </p14:nvContentPartPr>
              <p14:xfrm>
                <a:off x="4782978" y="1251572"/>
                <a:ext cx="146520" cy="316800"/>
              </p14:xfrm>
            </p:contentPart>
          </mc:Choice>
          <mc:Fallback>
            <p:pic>
              <p:nvPicPr>
                <p:cNvPr id="14" name="Ink 13">
                  <a:extLst>
                    <a:ext uri="{FF2B5EF4-FFF2-40B4-BE49-F238E27FC236}">
                      <a16:creationId xmlns:a16="http://schemas.microsoft.com/office/drawing/2014/main" id="{E69D3B3E-31BB-0E40-B09E-772E75DE1CC1}"/>
                    </a:ext>
                  </a:extLst>
                </p:cNvPr>
                <p:cNvPicPr/>
                <p:nvPr/>
              </p:nvPicPr>
              <p:blipFill>
                <a:blip r:embed="rId25"/>
                <a:stretch>
                  <a:fillRect/>
                </a:stretch>
              </p:blipFill>
              <p:spPr>
                <a:xfrm>
                  <a:off x="4778658" y="1247252"/>
                  <a:ext cx="155160" cy="325440"/>
                </a:xfrm>
                <a:prstGeom prst="rect">
                  <a:avLst/>
                </a:prstGeom>
              </p:spPr>
            </p:pic>
          </mc:Fallback>
        </mc:AlternateContent>
      </p:grpSp>
      <p:grpSp>
        <p:nvGrpSpPr>
          <p:cNvPr id="29" name="Group 28">
            <a:extLst>
              <a:ext uri="{FF2B5EF4-FFF2-40B4-BE49-F238E27FC236}">
                <a16:creationId xmlns:a16="http://schemas.microsoft.com/office/drawing/2014/main" id="{0AB9B50B-AF6F-5B43-92EC-87E93B5B876D}"/>
              </a:ext>
            </a:extLst>
          </p:cNvPr>
          <p:cNvGrpSpPr/>
          <p:nvPr/>
        </p:nvGrpSpPr>
        <p:grpSpPr>
          <a:xfrm>
            <a:off x="8810658" y="975092"/>
            <a:ext cx="841320" cy="421200"/>
            <a:chOff x="8810658" y="975092"/>
            <a:chExt cx="841320" cy="421200"/>
          </a:xfrm>
        </p:grpSpPr>
        <mc:AlternateContent xmlns:mc="http://schemas.openxmlformats.org/markup-compatibility/2006">
          <mc:Choice xmlns:p14="http://schemas.microsoft.com/office/powerpoint/2010/main" Requires="p14">
            <p:contentPart p14:bwMode="auto" r:id="rId26">
              <p14:nvContentPartPr>
                <p14:cNvPr id="16" name="Ink 15">
                  <a:extLst>
                    <a:ext uri="{FF2B5EF4-FFF2-40B4-BE49-F238E27FC236}">
                      <a16:creationId xmlns:a16="http://schemas.microsoft.com/office/drawing/2014/main" id="{615785F4-ACDB-0B4A-860C-EFC04479E1DA}"/>
                    </a:ext>
                  </a:extLst>
                </p14:cNvPr>
                <p14:cNvContentPartPr/>
                <p14:nvPr/>
              </p14:nvContentPartPr>
              <p14:xfrm>
                <a:off x="8810658" y="1039892"/>
                <a:ext cx="135720" cy="307080"/>
              </p14:xfrm>
            </p:contentPart>
          </mc:Choice>
          <mc:Fallback>
            <p:pic>
              <p:nvPicPr>
                <p:cNvPr id="16" name="Ink 15">
                  <a:extLst>
                    <a:ext uri="{FF2B5EF4-FFF2-40B4-BE49-F238E27FC236}">
                      <a16:creationId xmlns:a16="http://schemas.microsoft.com/office/drawing/2014/main" id="{615785F4-ACDB-0B4A-860C-EFC04479E1DA}"/>
                    </a:ext>
                  </a:extLst>
                </p:cNvPr>
                <p:cNvPicPr/>
                <p:nvPr/>
              </p:nvPicPr>
              <p:blipFill>
                <a:blip r:embed="rId27"/>
                <a:stretch>
                  <a:fillRect/>
                </a:stretch>
              </p:blipFill>
              <p:spPr>
                <a:xfrm>
                  <a:off x="8806338" y="1035572"/>
                  <a:ext cx="144360" cy="31572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17" name="Ink 16">
                  <a:extLst>
                    <a:ext uri="{FF2B5EF4-FFF2-40B4-BE49-F238E27FC236}">
                      <a16:creationId xmlns:a16="http://schemas.microsoft.com/office/drawing/2014/main" id="{052518F3-45B5-3F4D-A2E9-32DE2B1150EE}"/>
                    </a:ext>
                  </a:extLst>
                </p14:cNvPr>
                <p14:cNvContentPartPr/>
                <p14:nvPr/>
              </p14:nvContentPartPr>
              <p14:xfrm>
                <a:off x="9051858" y="1061132"/>
                <a:ext cx="151200" cy="244440"/>
              </p14:xfrm>
            </p:contentPart>
          </mc:Choice>
          <mc:Fallback>
            <p:pic>
              <p:nvPicPr>
                <p:cNvPr id="17" name="Ink 16">
                  <a:extLst>
                    <a:ext uri="{FF2B5EF4-FFF2-40B4-BE49-F238E27FC236}">
                      <a16:creationId xmlns:a16="http://schemas.microsoft.com/office/drawing/2014/main" id="{052518F3-45B5-3F4D-A2E9-32DE2B1150EE}"/>
                    </a:ext>
                  </a:extLst>
                </p:cNvPr>
                <p:cNvPicPr/>
                <p:nvPr/>
              </p:nvPicPr>
              <p:blipFill>
                <a:blip r:embed="rId29"/>
                <a:stretch>
                  <a:fillRect/>
                </a:stretch>
              </p:blipFill>
              <p:spPr>
                <a:xfrm>
                  <a:off x="9047538" y="1056812"/>
                  <a:ext cx="159840" cy="25308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18" name="Ink 17">
                  <a:extLst>
                    <a:ext uri="{FF2B5EF4-FFF2-40B4-BE49-F238E27FC236}">
                      <a16:creationId xmlns:a16="http://schemas.microsoft.com/office/drawing/2014/main" id="{001E5647-9D63-0744-A55A-612A96610175}"/>
                    </a:ext>
                  </a:extLst>
                </p14:cNvPr>
                <p14:cNvContentPartPr/>
                <p14:nvPr/>
              </p14:nvContentPartPr>
              <p14:xfrm>
                <a:off x="9429498" y="975092"/>
                <a:ext cx="126720" cy="421200"/>
              </p14:xfrm>
            </p:contentPart>
          </mc:Choice>
          <mc:Fallback>
            <p:pic>
              <p:nvPicPr>
                <p:cNvPr id="18" name="Ink 17">
                  <a:extLst>
                    <a:ext uri="{FF2B5EF4-FFF2-40B4-BE49-F238E27FC236}">
                      <a16:creationId xmlns:a16="http://schemas.microsoft.com/office/drawing/2014/main" id="{001E5647-9D63-0744-A55A-612A96610175}"/>
                    </a:ext>
                  </a:extLst>
                </p:cNvPr>
                <p:cNvPicPr/>
                <p:nvPr/>
              </p:nvPicPr>
              <p:blipFill>
                <a:blip r:embed="rId31"/>
                <a:stretch>
                  <a:fillRect/>
                </a:stretch>
              </p:blipFill>
              <p:spPr>
                <a:xfrm>
                  <a:off x="9425178" y="970772"/>
                  <a:ext cx="135360" cy="42984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19" name="Ink 18">
                  <a:extLst>
                    <a:ext uri="{FF2B5EF4-FFF2-40B4-BE49-F238E27FC236}">
                      <a16:creationId xmlns:a16="http://schemas.microsoft.com/office/drawing/2014/main" id="{0E8E5B8A-F987-274D-8C73-FB83E85C424F}"/>
                    </a:ext>
                  </a:extLst>
                </p14:cNvPr>
                <p14:cNvContentPartPr/>
                <p14:nvPr/>
              </p14:nvContentPartPr>
              <p14:xfrm>
                <a:off x="9293778" y="998852"/>
                <a:ext cx="25920" cy="102960"/>
              </p14:xfrm>
            </p:contentPart>
          </mc:Choice>
          <mc:Fallback>
            <p:pic>
              <p:nvPicPr>
                <p:cNvPr id="19" name="Ink 18">
                  <a:extLst>
                    <a:ext uri="{FF2B5EF4-FFF2-40B4-BE49-F238E27FC236}">
                      <a16:creationId xmlns:a16="http://schemas.microsoft.com/office/drawing/2014/main" id="{0E8E5B8A-F987-274D-8C73-FB83E85C424F}"/>
                    </a:ext>
                  </a:extLst>
                </p:cNvPr>
                <p:cNvPicPr/>
                <p:nvPr/>
              </p:nvPicPr>
              <p:blipFill>
                <a:blip r:embed="rId33"/>
                <a:stretch>
                  <a:fillRect/>
                </a:stretch>
              </p:blipFill>
              <p:spPr>
                <a:xfrm>
                  <a:off x="9289458" y="994532"/>
                  <a:ext cx="34560" cy="11160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20" name="Ink 19">
                  <a:extLst>
                    <a:ext uri="{FF2B5EF4-FFF2-40B4-BE49-F238E27FC236}">
                      <a16:creationId xmlns:a16="http://schemas.microsoft.com/office/drawing/2014/main" id="{3F393A09-53C9-D344-86AB-342237A16A61}"/>
                    </a:ext>
                  </a:extLst>
                </p14:cNvPr>
                <p14:cNvContentPartPr/>
                <p14:nvPr/>
              </p14:nvContentPartPr>
              <p14:xfrm>
                <a:off x="9597978" y="1178852"/>
                <a:ext cx="54000" cy="93600"/>
              </p14:xfrm>
            </p:contentPart>
          </mc:Choice>
          <mc:Fallback>
            <p:pic>
              <p:nvPicPr>
                <p:cNvPr id="20" name="Ink 19">
                  <a:extLst>
                    <a:ext uri="{FF2B5EF4-FFF2-40B4-BE49-F238E27FC236}">
                      <a16:creationId xmlns:a16="http://schemas.microsoft.com/office/drawing/2014/main" id="{3F393A09-53C9-D344-86AB-342237A16A61}"/>
                    </a:ext>
                  </a:extLst>
                </p:cNvPr>
                <p:cNvPicPr/>
                <p:nvPr/>
              </p:nvPicPr>
              <p:blipFill>
                <a:blip r:embed="rId35"/>
                <a:stretch>
                  <a:fillRect/>
                </a:stretch>
              </p:blipFill>
              <p:spPr>
                <a:xfrm>
                  <a:off x="9593658" y="1174532"/>
                  <a:ext cx="62640" cy="10224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36">
            <p14:nvContentPartPr>
              <p14:cNvPr id="30" name="Ink 29">
                <a:extLst>
                  <a:ext uri="{FF2B5EF4-FFF2-40B4-BE49-F238E27FC236}">
                    <a16:creationId xmlns:a16="http://schemas.microsoft.com/office/drawing/2014/main" id="{F9192FD2-4F0E-F749-9DF5-53137CE6AD3B}"/>
                  </a:ext>
                </a:extLst>
              </p14:cNvPr>
              <p14:cNvContentPartPr/>
              <p14:nvPr/>
            </p14:nvContentPartPr>
            <p14:xfrm>
              <a:off x="1463418" y="1254452"/>
              <a:ext cx="341280" cy="957240"/>
            </p14:xfrm>
          </p:contentPart>
        </mc:Choice>
        <mc:Fallback>
          <p:pic>
            <p:nvPicPr>
              <p:cNvPr id="30" name="Ink 29">
                <a:extLst>
                  <a:ext uri="{FF2B5EF4-FFF2-40B4-BE49-F238E27FC236}">
                    <a16:creationId xmlns:a16="http://schemas.microsoft.com/office/drawing/2014/main" id="{F9192FD2-4F0E-F749-9DF5-53137CE6AD3B}"/>
                  </a:ext>
                </a:extLst>
              </p:cNvPr>
              <p:cNvPicPr/>
              <p:nvPr/>
            </p:nvPicPr>
            <p:blipFill>
              <a:blip r:embed="rId37"/>
              <a:stretch>
                <a:fillRect/>
              </a:stretch>
            </p:blipFill>
            <p:spPr>
              <a:xfrm>
                <a:off x="1459098" y="1250132"/>
                <a:ext cx="349920" cy="965880"/>
              </a:xfrm>
              <a:prstGeom prst="rect">
                <a:avLst/>
              </a:prstGeom>
            </p:spPr>
          </p:pic>
        </mc:Fallback>
      </mc:AlternateContent>
      <p:grpSp>
        <p:nvGrpSpPr>
          <p:cNvPr id="32" name="Group 31">
            <a:extLst>
              <a:ext uri="{FF2B5EF4-FFF2-40B4-BE49-F238E27FC236}">
                <a16:creationId xmlns:a16="http://schemas.microsoft.com/office/drawing/2014/main" id="{0ED27EDA-A4D9-714E-99A2-CE4FFAFDCCD9}"/>
              </a:ext>
            </a:extLst>
          </p:cNvPr>
          <p:cNvGrpSpPr/>
          <p:nvPr/>
        </p:nvGrpSpPr>
        <p:grpSpPr>
          <a:xfrm>
            <a:off x="9961578" y="729572"/>
            <a:ext cx="2046600" cy="1100160"/>
            <a:chOff x="9961578" y="729572"/>
            <a:chExt cx="2046600" cy="1100160"/>
          </a:xfrm>
        </p:grpSpPr>
        <mc:AlternateContent xmlns:mc="http://schemas.openxmlformats.org/markup-compatibility/2006">
          <mc:Choice xmlns:p14="http://schemas.microsoft.com/office/powerpoint/2010/main" Requires="p14">
            <p:contentPart p14:bwMode="auto" r:id="rId38">
              <p14:nvContentPartPr>
                <p14:cNvPr id="21" name="Ink 20">
                  <a:extLst>
                    <a:ext uri="{FF2B5EF4-FFF2-40B4-BE49-F238E27FC236}">
                      <a16:creationId xmlns:a16="http://schemas.microsoft.com/office/drawing/2014/main" id="{8E6D59CA-E3CE-5640-B9DD-F7542A97CACD}"/>
                    </a:ext>
                  </a:extLst>
                </p14:cNvPr>
                <p14:cNvContentPartPr/>
                <p14:nvPr/>
              </p14:nvContentPartPr>
              <p14:xfrm>
                <a:off x="9961578" y="919652"/>
                <a:ext cx="666360" cy="358200"/>
              </p14:xfrm>
            </p:contentPart>
          </mc:Choice>
          <mc:Fallback>
            <p:pic>
              <p:nvPicPr>
                <p:cNvPr id="21" name="Ink 20">
                  <a:extLst>
                    <a:ext uri="{FF2B5EF4-FFF2-40B4-BE49-F238E27FC236}">
                      <a16:creationId xmlns:a16="http://schemas.microsoft.com/office/drawing/2014/main" id="{8E6D59CA-E3CE-5640-B9DD-F7542A97CACD}"/>
                    </a:ext>
                  </a:extLst>
                </p:cNvPr>
                <p:cNvPicPr/>
                <p:nvPr/>
              </p:nvPicPr>
              <p:blipFill>
                <a:blip r:embed="rId39"/>
                <a:stretch>
                  <a:fillRect/>
                </a:stretch>
              </p:blipFill>
              <p:spPr>
                <a:xfrm>
                  <a:off x="9957258" y="915332"/>
                  <a:ext cx="675000" cy="36684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22" name="Ink 21">
                  <a:extLst>
                    <a:ext uri="{FF2B5EF4-FFF2-40B4-BE49-F238E27FC236}">
                      <a16:creationId xmlns:a16="http://schemas.microsoft.com/office/drawing/2014/main" id="{F219ACCA-01E5-544C-9F0F-780A76434E56}"/>
                    </a:ext>
                  </a:extLst>
                </p14:cNvPr>
                <p14:cNvContentPartPr/>
                <p14:nvPr/>
              </p14:nvContentPartPr>
              <p14:xfrm>
                <a:off x="10629378" y="899132"/>
                <a:ext cx="33840" cy="26640"/>
              </p14:xfrm>
            </p:contentPart>
          </mc:Choice>
          <mc:Fallback>
            <p:pic>
              <p:nvPicPr>
                <p:cNvPr id="22" name="Ink 21">
                  <a:extLst>
                    <a:ext uri="{FF2B5EF4-FFF2-40B4-BE49-F238E27FC236}">
                      <a16:creationId xmlns:a16="http://schemas.microsoft.com/office/drawing/2014/main" id="{F219ACCA-01E5-544C-9F0F-780A76434E56}"/>
                    </a:ext>
                  </a:extLst>
                </p:cNvPr>
                <p:cNvPicPr/>
                <p:nvPr/>
              </p:nvPicPr>
              <p:blipFill>
                <a:blip r:embed="rId41"/>
                <a:stretch>
                  <a:fillRect/>
                </a:stretch>
              </p:blipFill>
              <p:spPr>
                <a:xfrm>
                  <a:off x="10625058" y="894812"/>
                  <a:ext cx="42480" cy="3528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23" name="Ink 22">
                  <a:extLst>
                    <a:ext uri="{FF2B5EF4-FFF2-40B4-BE49-F238E27FC236}">
                      <a16:creationId xmlns:a16="http://schemas.microsoft.com/office/drawing/2014/main" id="{C4A8A380-6339-C143-A040-D40D3129727A}"/>
                    </a:ext>
                  </a:extLst>
                </p14:cNvPr>
                <p14:cNvContentPartPr/>
                <p14:nvPr/>
              </p14:nvContentPartPr>
              <p14:xfrm>
                <a:off x="10736298" y="1000652"/>
                <a:ext cx="341640" cy="309960"/>
              </p14:xfrm>
            </p:contentPart>
          </mc:Choice>
          <mc:Fallback>
            <p:pic>
              <p:nvPicPr>
                <p:cNvPr id="23" name="Ink 22">
                  <a:extLst>
                    <a:ext uri="{FF2B5EF4-FFF2-40B4-BE49-F238E27FC236}">
                      <a16:creationId xmlns:a16="http://schemas.microsoft.com/office/drawing/2014/main" id="{C4A8A380-6339-C143-A040-D40D3129727A}"/>
                    </a:ext>
                  </a:extLst>
                </p:cNvPr>
                <p:cNvPicPr/>
                <p:nvPr/>
              </p:nvPicPr>
              <p:blipFill>
                <a:blip r:embed="rId43"/>
                <a:stretch>
                  <a:fillRect/>
                </a:stretch>
              </p:blipFill>
              <p:spPr>
                <a:xfrm>
                  <a:off x="10731978" y="996332"/>
                  <a:ext cx="350280" cy="31860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24" name="Ink 23">
                  <a:extLst>
                    <a:ext uri="{FF2B5EF4-FFF2-40B4-BE49-F238E27FC236}">
                      <a16:creationId xmlns:a16="http://schemas.microsoft.com/office/drawing/2014/main" id="{89463832-8142-8548-B95F-5B7143E6DEF0}"/>
                    </a:ext>
                  </a:extLst>
                </p14:cNvPr>
                <p14:cNvContentPartPr/>
                <p14:nvPr/>
              </p14:nvContentPartPr>
              <p14:xfrm>
                <a:off x="10996938" y="932252"/>
                <a:ext cx="63360" cy="47160"/>
              </p14:xfrm>
            </p:contentPart>
          </mc:Choice>
          <mc:Fallback>
            <p:pic>
              <p:nvPicPr>
                <p:cNvPr id="24" name="Ink 23">
                  <a:extLst>
                    <a:ext uri="{FF2B5EF4-FFF2-40B4-BE49-F238E27FC236}">
                      <a16:creationId xmlns:a16="http://schemas.microsoft.com/office/drawing/2014/main" id="{89463832-8142-8548-B95F-5B7143E6DEF0}"/>
                    </a:ext>
                  </a:extLst>
                </p:cNvPr>
                <p:cNvPicPr/>
                <p:nvPr/>
              </p:nvPicPr>
              <p:blipFill>
                <a:blip r:embed="rId45"/>
                <a:stretch>
                  <a:fillRect/>
                </a:stretch>
              </p:blipFill>
              <p:spPr>
                <a:xfrm>
                  <a:off x="10992618" y="927932"/>
                  <a:ext cx="72000" cy="5580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25" name="Ink 24">
                  <a:extLst>
                    <a:ext uri="{FF2B5EF4-FFF2-40B4-BE49-F238E27FC236}">
                      <a16:creationId xmlns:a16="http://schemas.microsoft.com/office/drawing/2014/main" id="{59980DC1-FCC3-7F48-8B17-AF73F9562490}"/>
                    </a:ext>
                  </a:extLst>
                </p14:cNvPr>
                <p14:cNvContentPartPr/>
                <p14:nvPr/>
              </p14:nvContentPartPr>
              <p14:xfrm>
                <a:off x="11117538" y="964652"/>
                <a:ext cx="529560" cy="298440"/>
              </p14:xfrm>
            </p:contentPart>
          </mc:Choice>
          <mc:Fallback>
            <p:pic>
              <p:nvPicPr>
                <p:cNvPr id="25" name="Ink 24">
                  <a:extLst>
                    <a:ext uri="{FF2B5EF4-FFF2-40B4-BE49-F238E27FC236}">
                      <a16:creationId xmlns:a16="http://schemas.microsoft.com/office/drawing/2014/main" id="{59980DC1-FCC3-7F48-8B17-AF73F9562490}"/>
                    </a:ext>
                  </a:extLst>
                </p:cNvPr>
                <p:cNvPicPr/>
                <p:nvPr/>
              </p:nvPicPr>
              <p:blipFill>
                <a:blip r:embed="rId47"/>
                <a:stretch>
                  <a:fillRect/>
                </a:stretch>
              </p:blipFill>
              <p:spPr>
                <a:xfrm>
                  <a:off x="11113218" y="960332"/>
                  <a:ext cx="538200" cy="307080"/>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26" name="Ink 25">
                  <a:extLst>
                    <a:ext uri="{FF2B5EF4-FFF2-40B4-BE49-F238E27FC236}">
                      <a16:creationId xmlns:a16="http://schemas.microsoft.com/office/drawing/2014/main" id="{7A20E9A3-9A8E-5542-B4AF-7C2A0B8BB6A5}"/>
                    </a:ext>
                  </a:extLst>
                </p14:cNvPr>
                <p14:cNvContentPartPr/>
                <p14:nvPr/>
              </p14:nvContentPartPr>
              <p14:xfrm>
                <a:off x="11553138" y="1035212"/>
                <a:ext cx="192600" cy="1800"/>
              </p14:xfrm>
            </p:contentPart>
          </mc:Choice>
          <mc:Fallback>
            <p:pic>
              <p:nvPicPr>
                <p:cNvPr id="26" name="Ink 25">
                  <a:extLst>
                    <a:ext uri="{FF2B5EF4-FFF2-40B4-BE49-F238E27FC236}">
                      <a16:creationId xmlns:a16="http://schemas.microsoft.com/office/drawing/2014/main" id="{7A20E9A3-9A8E-5542-B4AF-7C2A0B8BB6A5}"/>
                    </a:ext>
                  </a:extLst>
                </p:cNvPr>
                <p:cNvPicPr/>
                <p:nvPr/>
              </p:nvPicPr>
              <p:blipFill>
                <a:blip r:embed="rId49"/>
                <a:stretch>
                  <a:fillRect/>
                </a:stretch>
              </p:blipFill>
              <p:spPr>
                <a:xfrm>
                  <a:off x="11548818" y="1030892"/>
                  <a:ext cx="201240" cy="1044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27" name="Ink 26">
                  <a:extLst>
                    <a:ext uri="{FF2B5EF4-FFF2-40B4-BE49-F238E27FC236}">
                      <a16:creationId xmlns:a16="http://schemas.microsoft.com/office/drawing/2014/main" id="{71971195-C8DC-7443-8873-11EA58F70BA5}"/>
                    </a:ext>
                  </a:extLst>
                </p14:cNvPr>
                <p14:cNvContentPartPr/>
                <p14:nvPr/>
              </p14:nvContentPartPr>
              <p14:xfrm>
                <a:off x="11907018" y="1070492"/>
                <a:ext cx="53640" cy="48240"/>
              </p14:xfrm>
            </p:contentPart>
          </mc:Choice>
          <mc:Fallback>
            <p:pic>
              <p:nvPicPr>
                <p:cNvPr id="27" name="Ink 26">
                  <a:extLst>
                    <a:ext uri="{FF2B5EF4-FFF2-40B4-BE49-F238E27FC236}">
                      <a16:creationId xmlns:a16="http://schemas.microsoft.com/office/drawing/2014/main" id="{71971195-C8DC-7443-8873-11EA58F70BA5}"/>
                    </a:ext>
                  </a:extLst>
                </p:cNvPr>
                <p:cNvPicPr/>
                <p:nvPr/>
              </p:nvPicPr>
              <p:blipFill>
                <a:blip r:embed="rId51"/>
                <a:stretch>
                  <a:fillRect/>
                </a:stretch>
              </p:blipFill>
              <p:spPr>
                <a:xfrm>
                  <a:off x="11902698" y="1066172"/>
                  <a:ext cx="62280" cy="56880"/>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31" name="Ink 30">
                  <a:extLst>
                    <a:ext uri="{FF2B5EF4-FFF2-40B4-BE49-F238E27FC236}">
                      <a16:creationId xmlns:a16="http://schemas.microsoft.com/office/drawing/2014/main" id="{889BF416-FC21-3A4F-A645-5C67864CDF6D}"/>
                    </a:ext>
                  </a:extLst>
                </p14:cNvPr>
                <p14:cNvContentPartPr/>
                <p14:nvPr/>
              </p14:nvContentPartPr>
              <p14:xfrm>
                <a:off x="11720538" y="729572"/>
                <a:ext cx="287640" cy="1100160"/>
              </p14:xfrm>
            </p:contentPart>
          </mc:Choice>
          <mc:Fallback>
            <p:pic>
              <p:nvPicPr>
                <p:cNvPr id="31" name="Ink 30">
                  <a:extLst>
                    <a:ext uri="{FF2B5EF4-FFF2-40B4-BE49-F238E27FC236}">
                      <a16:creationId xmlns:a16="http://schemas.microsoft.com/office/drawing/2014/main" id="{889BF416-FC21-3A4F-A645-5C67864CDF6D}"/>
                    </a:ext>
                  </a:extLst>
                </p:cNvPr>
                <p:cNvPicPr/>
                <p:nvPr/>
              </p:nvPicPr>
              <p:blipFill>
                <a:blip r:embed="rId53"/>
                <a:stretch>
                  <a:fillRect/>
                </a:stretch>
              </p:blipFill>
              <p:spPr>
                <a:xfrm>
                  <a:off x="11716218" y="725252"/>
                  <a:ext cx="296280" cy="1108800"/>
                </a:xfrm>
                <a:prstGeom prst="rect">
                  <a:avLst/>
                </a:prstGeom>
              </p:spPr>
            </p:pic>
          </mc:Fallback>
        </mc:AlternateContent>
      </p:grpSp>
      <p:grpSp>
        <p:nvGrpSpPr>
          <p:cNvPr id="35" name="Group 34">
            <a:extLst>
              <a:ext uri="{FF2B5EF4-FFF2-40B4-BE49-F238E27FC236}">
                <a16:creationId xmlns:a16="http://schemas.microsoft.com/office/drawing/2014/main" id="{08A08B79-B53F-524A-9454-4C7B7F51B12E}"/>
              </a:ext>
            </a:extLst>
          </p:cNvPr>
          <p:cNvGrpSpPr/>
          <p:nvPr/>
        </p:nvGrpSpPr>
        <p:grpSpPr>
          <a:xfrm>
            <a:off x="820818" y="1445612"/>
            <a:ext cx="1057320" cy="438840"/>
            <a:chOff x="820818" y="1445612"/>
            <a:chExt cx="1057320" cy="438840"/>
          </a:xfrm>
        </p:grpSpPr>
        <mc:AlternateContent xmlns:mc="http://schemas.openxmlformats.org/markup-compatibility/2006">
          <mc:Choice xmlns:p14="http://schemas.microsoft.com/office/powerpoint/2010/main" Requires="p14">
            <p:contentPart p14:bwMode="auto" r:id="rId54">
              <p14:nvContentPartPr>
                <p14:cNvPr id="33" name="Ink 32">
                  <a:extLst>
                    <a:ext uri="{FF2B5EF4-FFF2-40B4-BE49-F238E27FC236}">
                      <a16:creationId xmlns:a16="http://schemas.microsoft.com/office/drawing/2014/main" id="{B2CEEC97-F4CB-9940-910F-38462C5DA16D}"/>
                    </a:ext>
                  </a:extLst>
                </p14:cNvPr>
                <p14:cNvContentPartPr/>
                <p14:nvPr/>
              </p14:nvContentPartPr>
              <p14:xfrm>
                <a:off x="820818" y="1445612"/>
                <a:ext cx="836280" cy="378360"/>
              </p14:xfrm>
            </p:contentPart>
          </mc:Choice>
          <mc:Fallback>
            <p:pic>
              <p:nvPicPr>
                <p:cNvPr id="33" name="Ink 32">
                  <a:extLst>
                    <a:ext uri="{FF2B5EF4-FFF2-40B4-BE49-F238E27FC236}">
                      <a16:creationId xmlns:a16="http://schemas.microsoft.com/office/drawing/2014/main" id="{B2CEEC97-F4CB-9940-910F-38462C5DA16D}"/>
                    </a:ext>
                  </a:extLst>
                </p:cNvPr>
                <p:cNvPicPr/>
                <p:nvPr/>
              </p:nvPicPr>
              <p:blipFill>
                <a:blip r:embed="rId55"/>
                <a:stretch>
                  <a:fillRect/>
                </a:stretch>
              </p:blipFill>
              <p:spPr>
                <a:xfrm>
                  <a:off x="816498" y="1441292"/>
                  <a:ext cx="844920" cy="387000"/>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34" name="Ink 33">
                  <a:extLst>
                    <a:ext uri="{FF2B5EF4-FFF2-40B4-BE49-F238E27FC236}">
                      <a16:creationId xmlns:a16="http://schemas.microsoft.com/office/drawing/2014/main" id="{DB02D52C-D9AA-4D4D-91F6-58DF3B919E1C}"/>
                    </a:ext>
                  </a:extLst>
                </p14:cNvPr>
                <p14:cNvContentPartPr/>
                <p14:nvPr/>
              </p14:nvContentPartPr>
              <p14:xfrm>
                <a:off x="1106658" y="1550732"/>
                <a:ext cx="771480" cy="333720"/>
              </p14:xfrm>
            </p:contentPart>
          </mc:Choice>
          <mc:Fallback>
            <p:pic>
              <p:nvPicPr>
                <p:cNvPr id="34" name="Ink 33">
                  <a:extLst>
                    <a:ext uri="{FF2B5EF4-FFF2-40B4-BE49-F238E27FC236}">
                      <a16:creationId xmlns:a16="http://schemas.microsoft.com/office/drawing/2014/main" id="{DB02D52C-D9AA-4D4D-91F6-58DF3B919E1C}"/>
                    </a:ext>
                  </a:extLst>
                </p:cNvPr>
                <p:cNvPicPr/>
                <p:nvPr/>
              </p:nvPicPr>
              <p:blipFill>
                <a:blip r:embed="rId57"/>
                <a:stretch>
                  <a:fillRect/>
                </a:stretch>
              </p:blipFill>
              <p:spPr>
                <a:xfrm>
                  <a:off x="1102338" y="1546412"/>
                  <a:ext cx="780120" cy="34236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58">
            <p14:nvContentPartPr>
              <p14:cNvPr id="36" name="Ink 35">
                <a:extLst>
                  <a:ext uri="{FF2B5EF4-FFF2-40B4-BE49-F238E27FC236}">
                    <a16:creationId xmlns:a16="http://schemas.microsoft.com/office/drawing/2014/main" id="{1465C7A6-89A7-4C4E-B786-4C5E09A79687}"/>
                  </a:ext>
                </a:extLst>
              </p14:cNvPr>
              <p14:cNvContentPartPr/>
              <p14:nvPr/>
            </p14:nvContentPartPr>
            <p14:xfrm>
              <a:off x="6111018" y="1407092"/>
              <a:ext cx="1602360" cy="42840"/>
            </p14:xfrm>
          </p:contentPart>
        </mc:Choice>
        <mc:Fallback>
          <p:pic>
            <p:nvPicPr>
              <p:cNvPr id="36" name="Ink 35">
                <a:extLst>
                  <a:ext uri="{FF2B5EF4-FFF2-40B4-BE49-F238E27FC236}">
                    <a16:creationId xmlns:a16="http://schemas.microsoft.com/office/drawing/2014/main" id="{1465C7A6-89A7-4C4E-B786-4C5E09A79687}"/>
                  </a:ext>
                </a:extLst>
              </p:cNvPr>
              <p:cNvPicPr/>
              <p:nvPr/>
            </p:nvPicPr>
            <p:blipFill>
              <a:blip r:embed="rId59"/>
              <a:stretch>
                <a:fillRect/>
              </a:stretch>
            </p:blipFill>
            <p:spPr>
              <a:xfrm>
                <a:off x="6106698" y="1402772"/>
                <a:ext cx="1611000" cy="51480"/>
              </a:xfrm>
              <a:prstGeom prst="rect">
                <a:avLst/>
              </a:prstGeom>
            </p:spPr>
          </p:pic>
        </mc:Fallback>
      </mc:AlternateContent>
      <mc:AlternateContent xmlns:mc="http://schemas.openxmlformats.org/markup-compatibility/2006">
        <mc:Choice xmlns:p14="http://schemas.microsoft.com/office/powerpoint/2010/main" Requires="p14">
          <p:contentPart p14:bwMode="auto" r:id="rId60">
            <p14:nvContentPartPr>
              <p14:cNvPr id="37" name="Ink 36">
                <a:extLst>
                  <a:ext uri="{FF2B5EF4-FFF2-40B4-BE49-F238E27FC236}">
                    <a16:creationId xmlns:a16="http://schemas.microsoft.com/office/drawing/2014/main" id="{8F3C928F-EEC2-7D48-AEDA-BCBDEB4434A7}"/>
                  </a:ext>
                </a:extLst>
              </p14:cNvPr>
              <p14:cNvContentPartPr/>
              <p14:nvPr/>
            </p14:nvContentPartPr>
            <p14:xfrm>
              <a:off x="4865418" y="1988132"/>
              <a:ext cx="217800" cy="483840"/>
            </p14:xfrm>
          </p:contentPart>
        </mc:Choice>
        <mc:Fallback>
          <p:pic>
            <p:nvPicPr>
              <p:cNvPr id="37" name="Ink 36">
                <a:extLst>
                  <a:ext uri="{FF2B5EF4-FFF2-40B4-BE49-F238E27FC236}">
                    <a16:creationId xmlns:a16="http://schemas.microsoft.com/office/drawing/2014/main" id="{8F3C928F-EEC2-7D48-AEDA-BCBDEB4434A7}"/>
                  </a:ext>
                </a:extLst>
              </p:cNvPr>
              <p:cNvPicPr/>
              <p:nvPr/>
            </p:nvPicPr>
            <p:blipFill>
              <a:blip r:embed="rId61"/>
              <a:stretch>
                <a:fillRect/>
              </a:stretch>
            </p:blipFill>
            <p:spPr>
              <a:xfrm>
                <a:off x="4861098" y="1983812"/>
                <a:ext cx="226440" cy="492480"/>
              </a:xfrm>
              <a:prstGeom prst="rect">
                <a:avLst/>
              </a:prstGeom>
            </p:spPr>
          </p:pic>
        </mc:Fallback>
      </mc:AlternateContent>
      <p:grpSp>
        <p:nvGrpSpPr>
          <p:cNvPr id="44" name="Group 43">
            <a:extLst>
              <a:ext uri="{FF2B5EF4-FFF2-40B4-BE49-F238E27FC236}">
                <a16:creationId xmlns:a16="http://schemas.microsoft.com/office/drawing/2014/main" id="{026A1AB6-F5FC-834D-8C5E-11E4FFD83737}"/>
              </a:ext>
            </a:extLst>
          </p:cNvPr>
          <p:cNvGrpSpPr/>
          <p:nvPr/>
        </p:nvGrpSpPr>
        <p:grpSpPr>
          <a:xfrm>
            <a:off x="2874978" y="2939612"/>
            <a:ext cx="2193480" cy="1682640"/>
            <a:chOff x="2874978" y="2939612"/>
            <a:chExt cx="2193480" cy="1682640"/>
          </a:xfrm>
        </p:grpSpPr>
        <mc:AlternateContent xmlns:mc="http://schemas.openxmlformats.org/markup-compatibility/2006">
          <mc:Choice xmlns:p14="http://schemas.microsoft.com/office/powerpoint/2010/main" Requires="p14">
            <p:contentPart p14:bwMode="auto" r:id="rId62">
              <p14:nvContentPartPr>
                <p14:cNvPr id="38" name="Ink 37">
                  <a:extLst>
                    <a:ext uri="{FF2B5EF4-FFF2-40B4-BE49-F238E27FC236}">
                      <a16:creationId xmlns:a16="http://schemas.microsoft.com/office/drawing/2014/main" id="{2754BBE8-E660-F344-988C-4DF885E3148F}"/>
                    </a:ext>
                  </a:extLst>
                </p14:cNvPr>
                <p14:cNvContentPartPr/>
                <p14:nvPr/>
              </p14:nvContentPartPr>
              <p14:xfrm>
                <a:off x="2874978" y="2939612"/>
                <a:ext cx="2193480" cy="1682640"/>
              </p14:xfrm>
            </p:contentPart>
          </mc:Choice>
          <mc:Fallback>
            <p:pic>
              <p:nvPicPr>
                <p:cNvPr id="38" name="Ink 37">
                  <a:extLst>
                    <a:ext uri="{FF2B5EF4-FFF2-40B4-BE49-F238E27FC236}">
                      <a16:creationId xmlns:a16="http://schemas.microsoft.com/office/drawing/2014/main" id="{2754BBE8-E660-F344-988C-4DF885E3148F}"/>
                    </a:ext>
                  </a:extLst>
                </p:cNvPr>
                <p:cNvPicPr/>
                <p:nvPr/>
              </p:nvPicPr>
              <p:blipFill>
                <a:blip r:embed="rId63"/>
                <a:stretch>
                  <a:fillRect/>
                </a:stretch>
              </p:blipFill>
              <p:spPr>
                <a:xfrm>
                  <a:off x="2870658" y="2935292"/>
                  <a:ext cx="2202120" cy="1691280"/>
                </a:xfrm>
                <a:prstGeom prst="rect">
                  <a:avLst/>
                </a:prstGeom>
              </p:spPr>
            </p:pic>
          </mc:Fallback>
        </mc:AlternateContent>
        <mc:AlternateContent xmlns:mc="http://schemas.openxmlformats.org/markup-compatibility/2006">
          <mc:Choice xmlns:p14="http://schemas.microsoft.com/office/powerpoint/2010/main" Requires="p14">
            <p:contentPart p14:bwMode="auto" r:id="rId64">
              <p14:nvContentPartPr>
                <p14:cNvPr id="39" name="Ink 38">
                  <a:extLst>
                    <a:ext uri="{FF2B5EF4-FFF2-40B4-BE49-F238E27FC236}">
                      <a16:creationId xmlns:a16="http://schemas.microsoft.com/office/drawing/2014/main" id="{8CEC770D-FE9F-3146-8BB3-0D24B67C9289}"/>
                    </a:ext>
                  </a:extLst>
                </p14:cNvPr>
                <p14:cNvContentPartPr/>
                <p14:nvPr/>
              </p14:nvContentPartPr>
              <p14:xfrm>
                <a:off x="3418578" y="3531452"/>
                <a:ext cx="51840" cy="350280"/>
              </p14:xfrm>
            </p:contentPart>
          </mc:Choice>
          <mc:Fallback>
            <p:pic>
              <p:nvPicPr>
                <p:cNvPr id="39" name="Ink 38">
                  <a:extLst>
                    <a:ext uri="{FF2B5EF4-FFF2-40B4-BE49-F238E27FC236}">
                      <a16:creationId xmlns:a16="http://schemas.microsoft.com/office/drawing/2014/main" id="{8CEC770D-FE9F-3146-8BB3-0D24B67C9289}"/>
                    </a:ext>
                  </a:extLst>
                </p:cNvPr>
                <p:cNvPicPr/>
                <p:nvPr/>
              </p:nvPicPr>
              <p:blipFill>
                <a:blip r:embed="rId65"/>
                <a:stretch>
                  <a:fillRect/>
                </a:stretch>
              </p:blipFill>
              <p:spPr>
                <a:xfrm>
                  <a:off x="3414258" y="3527132"/>
                  <a:ext cx="60480" cy="358920"/>
                </a:xfrm>
                <a:prstGeom prst="rect">
                  <a:avLst/>
                </a:prstGeom>
              </p:spPr>
            </p:pic>
          </mc:Fallback>
        </mc:AlternateContent>
        <mc:AlternateContent xmlns:mc="http://schemas.openxmlformats.org/markup-compatibility/2006">
          <mc:Choice xmlns:p14="http://schemas.microsoft.com/office/powerpoint/2010/main" Requires="p14">
            <p:contentPart p14:bwMode="auto" r:id="rId66">
              <p14:nvContentPartPr>
                <p14:cNvPr id="40" name="Ink 39">
                  <a:extLst>
                    <a:ext uri="{FF2B5EF4-FFF2-40B4-BE49-F238E27FC236}">
                      <a16:creationId xmlns:a16="http://schemas.microsoft.com/office/drawing/2014/main" id="{399EE5F3-AE88-3E43-B9BE-5EFAD3FE13B0}"/>
                    </a:ext>
                  </a:extLst>
                </p14:cNvPr>
                <p14:cNvContentPartPr/>
                <p14:nvPr/>
              </p14:nvContentPartPr>
              <p14:xfrm>
                <a:off x="3543138" y="3649892"/>
                <a:ext cx="124560" cy="156600"/>
              </p14:xfrm>
            </p:contentPart>
          </mc:Choice>
          <mc:Fallback>
            <p:pic>
              <p:nvPicPr>
                <p:cNvPr id="40" name="Ink 39">
                  <a:extLst>
                    <a:ext uri="{FF2B5EF4-FFF2-40B4-BE49-F238E27FC236}">
                      <a16:creationId xmlns:a16="http://schemas.microsoft.com/office/drawing/2014/main" id="{399EE5F3-AE88-3E43-B9BE-5EFAD3FE13B0}"/>
                    </a:ext>
                  </a:extLst>
                </p:cNvPr>
                <p:cNvPicPr/>
                <p:nvPr/>
              </p:nvPicPr>
              <p:blipFill>
                <a:blip r:embed="rId67"/>
                <a:stretch>
                  <a:fillRect/>
                </a:stretch>
              </p:blipFill>
              <p:spPr>
                <a:xfrm>
                  <a:off x="3538818" y="3645572"/>
                  <a:ext cx="133200" cy="165240"/>
                </a:xfrm>
                <a:prstGeom prst="rect">
                  <a:avLst/>
                </a:prstGeom>
              </p:spPr>
            </p:pic>
          </mc:Fallback>
        </mc:AlternateContent>
        <mc:AlternateContent xmlns:mc="http://schemas.openxmlformats.org/markup-compatibility/2006">
          <mc:Choice xmlns:p14="http://schemas.microsoft.com/office/powerpoint/2010/main" Requires="p14">
            <p:contentPart p14:bwMode="auto" r:id="rId68">
              <p14:nvContentPartPr>
                <p14:cNvPr id="41" name="Ink 40">
                  <a:extLst>
                    <a:ext uri="{FF2B5EF4-FFF2-40B4-BE49-F238E27FC236}">
                      <a16:creationId xmlns:a16="http://schemas.microsoft.com/office/drawing/2014/main" id="{5CCB1ACC-7789-8E4E-A893-1F831AAA8C18}"/>
                    </a:ext>
                  </a:extLst>
                </p14:cNvPr>
                <p14:cNvContentPartPr/>
                <p14:nvPr/>
              </p14:nvContentPartPr>
              <p14:xfrm>
                <a:off x="3915018" y="3559172"/>
                <a:ext cx="83520" cy="295920"/>
              </p14:xfrm>
            </p:contentPart>
          </mc:Choice>
          <mc:Fallback>
            <p:pic>
              <p:nvPicPr>
                <p:cNvPr id="41" name="Ink 40">
                  <a:extLst>
                    <a:ext uri="{FF2B5EF4-FFF2-40B4-BE49-F238E27FC236}">
                      <a16:creationId xmlns:a16="http://schemas.microsoft.com/office/drawing/2014/main" id="{5CCB1ACC-7789-8E4E-A893-1F831AAA8C18}"/>
                    </a:ext>
                  </a:extLst>
                </p:cNvPr>
                <p:cNvPicPr/>
                <p:nvPr/>
              </p:nvPicPr>
              <p:blipFill>
                <a:blip r:embed="rId69"/>
                <a:stretch>
                  <a:fillRect/>
                </a:stretch>
              </p:blipFill>
              <p:spPr>
                <a:xfrm>
                  <a:off x="3910698" y="3554852"/>
                  <a:ext cx="92160" cy="304560"/>
                </a:xfrm>
                <a:prstGeom prst="rect">
                  <a:avLst/>
                </a:prstGeom>
              </p:spPr>
            </p:pic>
          </mc:Fallback>
        </mc:AlternateContent>
        <mc:AlternateContent xmlns:mc="http://schemas.openxmlformats.org/markup-compatibility/2006">
          <mc:Choice xmlns:p14="http://schemas.microsoft.com/office/powerpoint/2010/main" Requires="p14">
            <p:contentPart p14:bwMode="auto" r:id="rId70">
              <p14:nvContentPartPr>
                <p14:cNvPr id="42" name="Ink 41">
                  <a:extLst>
                    <a:ext uri="{FF2B5EF4-FFF2-40B4-BE49-F238E27FC236}">
                      <a16:creationId xmlns:a16="http://schemas.microsoft.com/office/drawing/2014/main" id="{460EF285-2370-3E41-B786-4C1E73339001}"/>
                    </a:ext>
                  </a:extLst>
                </p14:cNvPr>
                <p14:cNvContentPartPr/>
                <p14:nvPr/>
              </p14:nvContentPartPr>
              <p14:xfrm>
                <a:off x="4015098" y="3583292"/>
                <a:ext cx="432000" cy="297000"/>
              </p14:xfrm>
            </p:contentPart>
          </mc:Choice>
          <mc:Fallback>
            <p:pic>
              <p:nvPicPr>
                <p:cNvPr id="42" name="Ink 41">
                  <a:extLst>
                    <a:ext uri="{FF2B5EF4-FFF2-40B4-BE49-F238E27FC236}">
                      <a16:creationId xmlns:a16="http://schemas.microsoft.com/office/drawing/2014/main" id="{460EF285-2370-3E41-B786-4C1E73339001}"/>
                    </a:ext>
                  </a:extLst>
                </p:cNvPr>
                <p:cNvPicPr/>
                <p:nvPr/>
              </p:nvPicPr>
              <p:blipFill>
                <a:blip r:embed="rId71"/>
                <a:stretch>
                  <a:fillRect/>
                </a:stretch>
              </p:blipFill>
              <p:spPr>
                <a:xfrm>
                  <a:off x="4010778" y="3578972"/>
                  <a:ext cx="440640" cy="305640"/>
                </a:xfrm>
                <a:prstGeom prst="rect">
                  <a:avLst/>
                </a:prstGeom>
              </p:spPr>
            </p:pic>
          </mc:Fallback>
        </mc:AlternateContent>
        <mc:AlternateContent xmlns:mc="http://schemas.openxmlformats.org/markup-compatibility/2006">
          <mc:Choice xmlns:p14="http://schemas.microsoft.com/office/powerpoint/2010/main" Requires="p14">
            <p:contentPart p14:bwMode="auto" r:id="rId72">
              <p14:nvContentPartPr>
                <p14:cNvPr id="43" name="Ink 42">
                  <a:extLst>
                    <a:ext uri="{FF2B5EF4-FFF2-40B4-BE49-F238E27FC236}">
                      <a16:creationId xmlns:a16="http://schemas.microsoft.com/office/drawing/2014/main" id="{07A7A485-AE99-CD4E-878A-CD79F0F99E7C}"/>
                    </a:ext>
                  </a:extLst>
                </p14:cNvPr>
                <p14:cNvContentPartPr/>
                <p14:nvPr/>
              </p14:nvContentPartPr>
              <p14:xfrm>
                <a:off x="4510458" y="3565652"/>
                <a:ext cx="219240" cy="235440"/>
              </p14:xfrm>
            </p:contentPart>
          </mc:Choice>
          <mc:Fallback>
            <p:pic>
              <p:nvPicPr>
                <p:cNvPr id="43" name="Ink 42">
                  <a:extLst>
                    <a:ext uri="{FF2B5EF4-FFF2-40B4-BE49-F238E27FC236}">
                      <a16:creationId xmlns:a16="http://schemas.microsoft.com/office/drawing/2014/main" id="{07A7A485-AE99-CD4E-878A-CD79F0F99E7C}"/>
                    </a:ext>
                  </a:extLst>
                </p:cNvPr>
                <p:cNvPicPr/>
                <p:nvPr/>
              </p:nvPicPr>
              <p:blipFill>
                <a:blip r:embed="rId73"/>
                <a:stretch>
                  <a:fillRect/>
                </a:stretch>
              </p:blipFill>
              <p:spPr>
                <a:xfrm>
                  <a:off x="4506138" y="3561332"/>
                  <a:ext cx="227880" cy="244080"/>
                </a:xfrm>
                <a:prstGeom prst="rect">
                  <a:avLst/>
                </a:prstGeom>
              </p:spPr>
            </p:pic>
          </mc:Fallback>
        </mc:AlternateContent>
      </p:grpSp>
      <p:grpSp>
        <p:nvGrpSpPr>
          <p:cNvPr id="49" name="Group 48">
            <a:extLst>
              <a:ext uri="{FF2B5EF4-FFF2-40B4-BE49-F238E27FC236}">
                <a16:creationId xmlns:a16="http://schemas.microsoft.com/office/drawing/2014/main" id="{3CEB7CBE-4AB8-EE44-95C6-15E115A89CEC}"/>
              </a:ext>
            </a:extLst>
          </p:cNvPr>
          <p:cNvGrpSpPr/>
          <p:nvPr/>
        </p:nvGrpSpPr>
        <p:grpSpPr>
          <a:xfrm>
            <a:off x="3687858" y="4165772"/>
            <a:ext cx="718560" cy="254880"/>
            <a:chOff x="3687858" y="4165772"/>
            <a:chExt cx="718560" cy="254880"/>
          </a:xfrm>
        </p:grpSpPr>
        <mc:AlternateContent xmlns:mc="http://schemas.openxmlformats.org/markup-compatibility/2006">
          <mc:Choice xmlns:p14="http://schemas.microsoft.com/office/powerpoint/2010/main" Requires="p14">
            <p:contentPart p14:bwMode="auto" r:id="rId74">
              <p14:nvContentPartPr>
                <p14:cNvPr id="45" name="Ink 44">
                  <a:extLst>
                    <a:ext uri="{FF2B5EF4-FFF2-40B4-BE49-F238E27FC236}">
                      <a16:creationId xmlns:a16="http://schemas.microsoft.com/office/drawing/2014/main" id="{77AA80E2-4480-3F4B-B919-F8099D7E85BA}"/>
                    </a:ext>
                  </a:extLst>
                </p14:cNvPr>
                <p14:cNvContentPartPr/>
                <p14:nvPr/>
              </p14:nvContentPartPr>
              <p14:xfrm>
                <a:off x="3687858" y="4218692"/>
                <a:ext cx="276480" cy="51480"/>
              </p14:xfrm>
            </p:contentPart>
          </mc:Choice>
          <mc:Fallback>
            <p:pic>
              <p:nvPicPr>
                <p:cNvPr id="45" name="Ink 44">
                  <a:extLst>
                    <a:ext uri="{FF2B5EF4-FFF2-40B4-BE49-F238E27FC236}">
                      <a16:creationId xmlns:a16="http://schemas.microsoft.com/office/drawing/2014/main" id="{77AA80E2-4480-3F4B-B919-F8099D7E85BA}"/>
                    </a:ext>
                  </a:extLst>
                </p:cNvPr>
                <p:cNvPicPr/>
                <p:nvPr/>
              </p:nvPicPr>
              <p:blipFill>
                <a:blip r:embed="rId75"/>
                <a:stretch>
                  <a:fillRect/>
                </a:stretch>
              </p:blipFill>
              <p:spPr>
                <a:xfrm>
                  <a:off x="3683538" y="4214372"/>
                  <a:ext cx="285120" cy="60120"/>
                </a:xfrm>
                <a:prstGeom prst="rect">
                  <a:avLst/>
                </a:prstGeom>
              </p:spPr>
            </p:pic>
          </mc:Fallback>
        </mc:AlternateContent>
        <mc:AlternateContent xmlns:mc="http://schemas.openxmlformats.org/markup-compatibility/2006">
          <mc:Choice xmlns:p14="http://schemas.microsoft.com/office/powerpoint/2010/main" Requires="p14">
            <p:contentPart p14:bwMode="auto" r:id="rId76">
              <p14:nvContentPartPr>
                <p14:cNvPr id="46" name="Ink 45">
                  <a:extLst>
                    <a:ext uri="{FF2B5EF4-FFF2-40B4-BE49-F238E27FC236}">
                      <a16:creationId xmlns:a16="http://schemas.microsoft.com/office/drawing/2014/main" id="{A61EFD20-1871-824F-8882-105DCFF44391}"/>
                    </a:ext>
                  </a:extLst>
                </p14:cNvPr>
                <p14:cNvContentPartPr/>
                <p14:nvPr/>
              </p14:nvContentPartPr>
              <p14:xfrm>
                <a:off x="3808458" y="4165772"/>
                <a:ext cx="52560" cy="254880"/>
              </p14:xfrm>
            </p:contentPart>
          </mc:Choice>
          <mc:Fallback>
            <p:pic>
              <p:nvPicPr>
                <p:cNvPr id="46" name="Ink 45">
                  <a:extLst>
                    <a:ext uri="{FF2B5EF4-FFF2-40B4-BE49-F238E27FC236}">
                      <a16:creationId xmlns:a16="http://schemas.microsoft.com/office/drawing/2014/main" id="{A61EFD20-1871-824F-8882-105DCFF44391}"/>
                    </a:ext>
                  </a:extLst>
                </p:cNvPr>
                <p:cNvPicPr/>
                <p:nvPr/>
              </p:nvPicPr>
              <p:blipFill>
                <a:blip r:embed="rId77"/>
                <a:stretch>
                  <a:fillRect/>
                </a:stretch>
              </p:blipFill>
              <p:spPr>
                <a:xfrm>
                  <a:off x="3804138" y="4161452"/>
                  <a:ext cx="61200" cy="263520"/>
                </a:xfrm>
                <a:prstGeom prst="rect">
                  <a:avLst/>
                </a:prstGeom>
              </p:spPr>
            </p:pic>
          </mc:Fallback>
        </mc:AlternateContent>
        <mc:AlternateContent xmlns:mc="http://schemas.openxmlformats.org/markup-compatibility/2006">
          <mc:Choice xmlns:p14="http://schemas.microsoft.com/office/powerpoint/2010/main" Requires="p14">
            <p:contentPart p14:bwMode="auto" r:id="rId78">
              <p14:nvContentPartPr>
                <p14:cNvPr id="47" name="Ink 46">
                  <a:extLst>
                    <a:ext uri="{FF2B5EF4-FFF2-40B4-BE49-F238E27FC236}">
                      <a16:creationId xmlns:a16="http://schemas.microsoft.com/office/drawing/2014/main" id="{D5DB174A-877E-BE4D-BCFB-89D4D4D668D0}"/>
                    </a:ext>
                  </a:extLst>
                </p14:cNvPr>
                <p14:cNvContentPartPr/>
                <p14:nvPr/>
              </p14:nvContentPartPr>
              <p14:xfrm>
                <a:off x="4026618" y="4172612"/>
                <a:ext cx="172800" cy="174600"/>
              </p14:xfrm>
            </p:contentPart>
          </mc:Choice>
          <mc:Fallback>
            <p:pic>
              <p:nvPicPr>
                <p:cNvPr id="47" name="Ink 46">
                  <a:extLst>
                    <a:ext uri="{FF2B5EF4-FFF2-40B4-BE49-F238E27FC236}">
                      <a16:creationId xmlns:a16="http://schemas.microsoft.com/office/drawing/2014/main" id="{D5DB174A-877E-BE4D-BCFB-89D4D4D668D0}"/>
                    </a:ext>
                  </a:extLst>
                </p:cNvPr>
                <p:cNvPicPr/>
                <p:nvPr/>
              </p:nvPicPr>
              <p:blipFill>
                <a:blip r:embed="rId79"/>
                <a:stretch>
                  <a:fillRect/>
                </a:stretch>
              </p:blipFill>
              <p:spPr>
                <a:xfrm>
                  <a:off x="4022298" y="4168292"/>
                  <a:ext cx="181440" cy="183240"/>
                </a:xfrm>
                <a:prstGeom prst="rect">
                  <a:avLst/>
                </a:prstGeom>
              </p:spPr>
            </p:pic>
          </mc:Fallback>
        </mc:AlternateContent>
        <mc:AlternateContent xmlns:mc="http://schemas.openxmlformats.org/markup-compatibility/2006">
          <mc:Choice xmlns:p14="http://schemas.microsoft.com/office/powerpoint/2010/main" Requires="p14">
            <p:contentPart p14:bwMode="auto" r:id="rId80">
              <p14:nvContentPartPr>
                <p14:cNvPr id="48" name="Ink 47">
                  <a:extLst>
                    <a:ext uri="{FF2B5EF4-FFF2-40B4-BE49-F238E27FC236}">
                      <a16:creationId xmlns:a16="http://schemas.microsoft.com/office/drawing/2014/main" id="{256435C3-5A51-6A4B-82F6-901842D16591}"/>
                    </a:ext>
                  </a:extLst>
                </p14:cNvPr>
                <p14:cNvContentPartPr/>
                <p14:nvPr/>
              </p14:nvContentPartPr>
              <p14:xfrm>
                <a:off x="4230738" y="4177292"/>
                <a:ext cx="175680" cy="165600"/>
              </p14:xfrm>
            </p:contentPart>
          </mc:Choice>
          <mc:Fallback>
            <p:pic>
              <p:nvPicPr>
                <p:cNvPr id="48" name="Ink 47">
                  <a:extLst>
                    <a:ext uri="{FF2B5EF4-FFF2-40B4-BE49-F238E27FC236}">
                      <a16:creationId xmlns:a16="http://schemas.microsoft.com/office/drawing/2014/main" id="{256435C3-5A51-6A4B-82F6-901842D16591}"/>
                    </a:ext>
                  </a:extLst>
                </p:cNvPr>
                <p:cNvPicPr/>
                <p:nvPr/>
              </p:nvPicPr>
              <p:blipFill>
                <a:blip r:embed="rId81"/>
                <a:stretch>
                  <a:fillRect/>
                </a:stretch>
              </p:blipFill>
              <p:spPr>
                <a:xfrm>
                  <a:off x="4226418" y="4172972"/>
                  <a:ext cx="184320" cy="17424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82">
            <p14:nvContentPartPr>
              <p14:cNvPr id="50" name="Ink 49">
                <a:extLst>
                  <a:ext uri="{FF2B5EF4-FFF2-40B4-BE49-F238E27FC236}">
                    <a16:creationId xmlns:a16="http://schemas.microsoft.com/office/drawing/2014/main" id="{280B2B33-FF6C-514A-B64A-B8C8B75DBDD6}"/>
                  </a:ext>
                </a:extLst>
              </p14:cNvPr>
              <p14:cNvContentPartPr/>
              <p14:nvPr/>
            </p14:nvContentPartPr>
            <p14:xfrm>
              <a:off x="5278338" y="3471332"/>
              <a:ext cx="2011320" cy="384840"/>
            </p14:xfrm>
          </p:contentPart>
        </mc:Choice>
        <mc:Fallback>
          <p:pic>
            <p:nvPicPr>
              <p:cNvPr id="50" name="Ink 49">
                <a:extLst>
                  <a:ext uri="{FF2B5EF4-FFF2-40B4-BE49-F238E27FC236}">
                    <a16:creationId xmlns:a16="http://schemas.microsoft.com/office/drawing/2014/main" id="{280B2B33-FF6C-514A-B64A-B8C8B75DBDD6}"/>
                  </a:ext>
                </a:extLst>
              </p:cNvPr>
              <p:cNvPicPr/>
              <p:nvPr/>
            </p:nvPicPr>
            <p:blipFill>
              <a:blip r:embed="rId83"/>
              <a:stretch>
                <a:fillRect/>
              </a:stretch>
            </p:blipFill>
            <p:spPr>
              <a:xfrm>
                <a:off x="5274018" y="3467012"/>
                <a:ext cx="2019960" cy="393480"/>
              </a:xfrm>
              <a:prstGeom prst="rect">
                <a:avLst/>
              </a:prstGeom>
            </p:spPr>
          </p:pic>
        </mc:Fallback>
      </mc:AlternateContent>
      <p:grpSp>
        <p:nvGrpSpPr>
          <p:cNvPr id="62" name="Group 61">
            <a:extLst>
              <a:ext uri="{FF2B5EF4-FFF2-40B4-BE49-F238E27FC236}">
                <a16:creationId xmlns:a16="http://schemas.microsoft.com/office/drawing/2014/main" id="{32E51F83-D941-4247-8585-1DB1395E4F06}"/>
              </a:ext>
            </a:extLst>
          </p:cNvPr>
          <p:cNvGrpSpPr/>
          <p:nvPr/>
        </p:nvGrpSpPr>
        <p:grpSpPr>
          <a:xfrm>
            <a:off x="5875938" y="2807852"/>
            <a:ext cx="717840" cy="731880"/>
            <a:chOff x="5875938" y="2807852"/>
            <a:chExt cx="717840" cy="731880"/>
          </a:xfrm>
        </p:grpSpPr>
        <mc:AlternateContent xmlns:mc="http://schemas.openxmlformats.org/markup-compatibility/2006">
          <mc:Choice xmlns:p14="http://schemas.microsoft.com/office/powerpoint/2010/main" Requires="p14">
            <p:contentPart p14:bwMode="auto" r:id="rId84">
              <p14:nvContentPartPr>
                <p14:cNvPr id="56" name="Ink 55">
                  <a:extLst>
                    <a:ext uri="{FF2B5EF4-FFF2-40B4-BE49-F238E27FC236}">
                      <a16:creationId xmlns:a16="http://schemas.microsoft.com/office/drawing/2014/main" id="{3C5F3C00-DC55-B84D-A567-11781979E91B}"/>
                    </a:ext>
                  </a:extLst>
                </p14:cNvPr>
                <p14:cNvContentPartPr/>
                <p14:nvPr/>
              </p14:nvContentPartPr>
              <p14:xfrm>
                <a:off x="6151698" y="2946092"/>
                <a:ext cx="173520" cy="456840"/>
              </p14:xfrm>
            </p:contentPart>
          </mc:Choice>
          <mc:Fallback>
            <p:pic>
              <p:nvPicPr>
                <p:cNvPr id="56" name="Ink 55">
                  <a:extLst>
                    <a:ext uri="{FF2B5EF4-FFF2-40B4-BE49-F238E27FC236}">
                      <a16:creationId xmlns:a16="http://schemas.microsoft.com/office/drawing/2014/main" id="{3C5F3C00-DC55-B84D-A567-11781979E91B}"/>
                    </a:ext>
                  </a:extLst>
                </p:cNvPr>
                <p:cNvPicPr/>
                <p:nvPr/>
              </p:nvPicPr>
              <p:blipFill>
                <a:blip r:embed="rId85"/>
                <a:stretch>
                  <a:fillRect/>
                </a:stretch>
              </p:blipFill>
              <p:spPr>
                <a:xfrm>
                  <a:off x="6147378" y="2941772"/>
                  <a:ext cx="182160" cy="465480"/>
                </a:xfrm>
                <a:prstGeom prst="rect">
                  <a:avLst/>
                </a:prstGeom>
              </p:spPr>
            </p:pic>
          </mc:Fallback>
        </mc:AlternateContent>
        <mc:AlternateContent xmlns:mc="http://schemas.openxmlformats.org/markup-compatibility/2006">
          <mc:Choice xmlns:p14="http://schemas.microsoft.com/office/powerpoint/2010/main" Requires="p14">
            <p:contentPart p14:bwMode="auto" r:id="rId86">
              <p14:nvContentPartPr>
                <p14:cNvPr id="57" name="Ink 56">
                  <a:extLst>
                    <a:ext uri="{FF2B5EF4-FFF2-40B4-BE49-F238E27FC236}">
                      <a16:creationId xmlns:a16="http://schemas.microsoft.com/office/drawing/2014/main" id="{520F1ADD-642B-E941-B6DC-AE6FC8001249}"/>
                    </a:ext>
                  </a:extLst>
                </p14:cNvPr>
                <p14:cNvContentPartPr/>
                <p14:nvPr/>
              </p14:nvContentPartPr>
              <p14:xfrm>
                <a:off x="6298938" y="3151652"/>
                <a:ext cx="11160" cy="121680"/>
              </p14:xfrm>
            </p:contentPart>
          </mc:Choice>
          <mc:Fallback>
            <p:pic>
              <p:nvPicPr>
                <p:cNvPr id="57" name="Ink 56">
                  <a:extLst>
                    <a:ext uri="{FF2B5EF4-FFF2-40B4-BE49-F238E27FC236}">
                      <a16:creationId xmlns:a16="http://schemas.microsoft.com/office/drawing/2014/main" id="{520F1ADD-642B-E941-B6DC-AE6FC8001249}"/>
                    </a:ext>
                  </a:extLst>
                </p:cNvPr>
                <p:cNvPicPr/>
                <p:nvPr/>
              </p:nvPicPr>
              <p:blipFill>
                <a:blip r:embed="rId87"/>
                <a:stretch>
                  <a:fillRect/>
                </a:stretch>
              </p:blipFill>
              <p:spPr>
                <a:xfrm>
                  <a:off x="6294618" y="3147332"/>
                  <a:ext cx="19800" cy="130320"/>
                </a:xfrm>
                <a:prstGeom prst="rect">
                  <a:avLst/>
                </a:prstGeom>
              </p:spPr>
            </p:pic>
          </mc:Fallback>
        </mc:AlternateContent>
        <mc:AlternateContent xmlns:mc="http://schemas.openxmlformats.org/markup-compatibility/2006">
          <mc:Choice xmlns:p14="http://schemas.microsoft.com/office/powerpoint/2010/main" Requires="p14">
            <p:contentPart p14:bwMode="auto" r:id="rId88">
              <p14:nvContentPartPr>
                <p14:cNvPr id="59" name="Ink 58">
                  <a:extLst>
                    <a:ext uri="{FF2B5EF4-FFF2-40B4-BE49-F238E27FC236}">
                      <a16:creationId xmlns:a16="http://schemas.microsoft.com/office/drawing/2014/main" id="{9B0C26C6-4F60-ED46-825A-42C8D5B203A7}"/>
                    </a:ext>
                  </a:extLst>
                </p14:cNvPr>
                <p14:cNvContentPartPr/>
                <p14:nvPr/>
              </p14:nvContentPartPr>
              <p14:xfrm>
                <a:off x="6072858" y="3098372"/>
                <a:ext cx="218160" cy="158040"/>
              </p14:xfrm>
            </p:contentPart>
          </mc:Choice>
          <mc:Fallback>
            <p:pic>
              <p:nvPicPr>
                <p:cNvPr id="59" name="Ink 58">
                  <a:extLst>
                    <a:ext uri="{FF2B5EF4-FFF2-40B4-BE49-F238E27FC236}">
                      <a16:creationId xmlns:a16="http://schemas.microsoft.com/office/drawing/2014/main" id="{9B0C26C6-4F60-ED46-825A-42C8D5B203A7}"/>
                    </a:ext>
                  </a:extLst>
                </p:cNvPr>
                <p:cNvPicPr/>
                <p:nvPr/>
              </p:nvPicPr>
              <p:blipFill>
                <a:blip r:embed="rId89"/>
                <a:stretch>
                  <a:fillRect/>
                </a:stretch>
              </p:blipFill>
              <p:spPr>
                <a:xfrm>
                  <a:off x="6068538" y="3094052"/>
                  <a:ext cx="226800" cy="166680"/>
                </a:xfrm>
                <a:prstGeom prst="rect">
                  <a:avLst/>
                </a:prstGeom>
              </p:spPr>
            </p:pic>
          </mc:Fallback>
        </mc:AlternateContent>
        <mc:AlternateContent xmlns:mc="http://schemas.openxmlformats.org/markup-compatibility/2006">
          <mc:Choice xmlns:p14="http://schemas.microsoft.com/office/powerpoint/2010/main" Requires="p14">
            <p:contentPart p14:bwMode="auto" r:id="rId90">
              <p14:nvContentPartPr>
                <p14:cNvPr id="61" name="Ink 60">
                  <a:extLst>
                    <a:ext uri="{FF2B5EF4-FFF2-40B4-BE49-F238E27FC236}">
                      <a16:creationId xmlns:a16="http://schemas.microsoft.com/office/drawing/2014/main" id="{4A7A6C10-88AC-E04C-B557-48936F462B72}"/>
                    </a:ext>
                  </a:extLst>
                </p14:cNvPr>
                <p14:cNvContentPartPr/>
                <p14:nvPr/>
              </p14:nvContentPartPr>
              <p14:xfrm>
                <a:off x="5875938" y="2807852"/>
                <a:ext cx="717840" cy="731880"/>
              </p14:xfrm>
            </p:contentPart>
          </mc:Choice>
          <mc:Fallback>
            <p:pic>
              <p:nvPicPr>
                <p:cNvPr id="61" name="Ink 60">
                  <a:extLst>
                    <a:ext uri="{FF2B5EF4-FFF2-40B4-BE49-F238E27FC236}">
                      <a16:creationId xmlns:a16="http://schemas.microsoft.com/office/drawing/2014/main" id="{4A7A6C10-88AC-E04C-B557-48936F462B72}"/>
                    </a:ext>
                  </a:extLst>
                </p:cNvPr>
                <p:cNvPicPr/>
                <p:nvPr/>
              </p:nvPicPr>
              <p:blipFill>
                <a:blip r:embed="rId91"/>
                <a:stretch>
                  <a:fillRect/>
                </a:stretch>
              </p:blipFill>
              <p:spPr>
                <a:xfrm>
                  <a:off x="5871618" y="2803532"/>
                  <a:ext cx="726480" cy="740520"/>
                </a:xfrm>
                <a:prstGeom prst="rect">
                  <a:avLst/>
                </a:prstGeom>
              </p:spPr>
            </p:pic>
          </mc:Fallback>
        </mc:AlternateContent>
      </p:grpSp>
      <p:grpSp>
        <p:nvGrpSpPr>
          <p:cNvPr id="65" name="Group 64">
            <a:extLst>
              <a:ext uri="{FF2B5EF4-FFF2-40B4-BE49-F238E27FC236}">
                <a16:creationId xmlns:a16="http://schemas.microsoft.com/office/drawing/2014/main" id="{8D4FF374-6768-364E-AF15-5416877C9F54}"/>
              </a:ext>
            </a:extLst>
          </p:cNvPr>
          <p:cNvGrpSpPr/>
          <p:nvPr/>
        </p:nvGrpSpPr>
        <p:grpSpPr>
          <a:xfrm>
            <a:off x="9015498" y="1514372"/>
            <a:ext cx="604800" cy="388440"/>
            <a:chOff x="9015498" y="1514372"/>
            <a:chExt cx="604800" cy="388440"/>
          </a:xfrm>
        </p:grpSpPr>
        <mc:AlternateContent xmlns:mc="http://schemas.openxmlformats.org/markup-compatibility/2006">
          <mc:Choice xmlns:p14="http://schemas.microsoft.com/office/powerpoint/2010/main" Requires="p14">
            <p:contentPart p14:bwMode="auto" r:id="rId92">
              <p14:nvContentPartPr>
                <p14:cNvPr id="63" name="Ink 62">
                  <a:extLst>
                    <a:ext uri="{FF2B5EF4-FFF2-40B4-BE49-F238E27FC236}">
                      <a16:creationId xmlns:a16="http://schemas.microsoft.com/office/drawing/2014/main" id="{276F6100-9FA1-9D40-8E2E-10E1CD816B8F}"/>
                    </a:ext>
                  </a:extLst>
                </p14:cNvPr>
                <p14:cNvContentPartPr/>
                <p14:nvPr/>
              </p14:nvContentPartPr>
              <p14:xfrm>
                <a:off x="9015498" y="1514372"/>
                <a:ext cx="518040" cy="388440"/>
              </p14:xfrm>
            </p:contentPart>
          </mc:Choice>
          <mc:Fallback>
            <p:pic>
              <p:nvPicPr>
                <p:cNvPr id="63" name="Ink 62">
                  <a:extLst>
                    <a:ext uri="{FF2B5EF4-FFF2-40B4-BE49-F238E27FC236}">
                      <a16:creationId xmlns:a16="http://schemas.microsoft.com/office/drawing/2014/main" id="{276F6100-9FA1-9D40-8E2E-10E1CD816B8F}"/>
                    </a:ext>
                  </a:extLst>
                </p:cNvPr>
                <p:cNvPicPr/>
                <p:nvPr/>
              </p:nvPicPr>
              <p:blipFill>
                <a:blip r:embed="rId93"/>
                <a:stretch>
                  <a:fillRect/>
                </a:stretch>
              </p:blipFill>
              <p:spPr>
                <a:xfrm>
                  <a:off x="9011178" y="1510052"/>
                  <a:ext cx="526680" cy="397080"/>
                </a:xfrm>
                <a:prstGeom prst="rect">
                  <a:avLst/>
                </a:prstGeom>
              </p:spPr>
            </p:pic>
          </mc:Fallback>
        </mc:AlternateContent>
        <mc:AlternateContent xmlns:mc="http://schemas.openxmlformats.org/markup-compatibility/2006">
          <mc:Choice xmlns:p14="http://schemas.microsoft.com/office/powerpoint/2010/main" Requires="p14">
            <p:contentPart p14:bwMode="auto" r:id="rId94">
              <p14:nvContentPartPr>
                <p14:cNvPr id="64" name="Ink 63">
                  <a:extLst>
                    <a:ext uri="{FF2B5EF4-FFF2-40B4-BE49-F238E27FC236}">
                      <a16:creationId xmlns:a16="http://schemas.microsoft.com/office/drawing/2014/main" id="{9087EA46-5CC6-3445-8C20-C5890B9757AF}"/>
                    </a:ext>
                  </a:extLst>
                </p14:cNvPr>
                <p14:cNvContentPartPr/>
                <p14:nvPr/>
              </p14:nvContentPartPr>
              <p14:xfrm>
                <a:off x="9173538" y="1602932"/>
                <a:ext cx="446760" cy="291240"/>
              </p14:xfrm>
            </p:contentPart>
          </mc:Choice>
          <mc:Fallback>
            <p:pic>
              <p:nvPicPr>
                <p:cNvPr id="64" name="Ink 63">
                  <a:extLst>
                    <a:ext uri="{FF2B5EF4-FFF2-40B4-BE49-F238E27FC236}">
                      <a16:creationId xmlns:a16="http://schemas.microsoft.com/office/drawing/2014/main" id="{9087EA46-5CC6-3445-8C20-C5890B9757AF}"/>
                    </a:ext>
                  </a:extLst>
                </p:cNvPr>
                <p:cNvPicPr/>
                <p:nvPr/>
              </p:nvPicPr>
              <p:blipFill>
                <a:blip r:embed="rId95"/>
                <a:stretch>
                  <a:fillRect/>
                </a:stretch>
              </p:blipFill>
              <p:spPr>
                <a:xfrm>
                  <a:off x="9169218" y="1598612"/>
                  <a:ext cx="455400" cy="299880"/>
                </a:xfrm>
                <a:prstGeom prst="rect">
                  <a:avLst/>
                </a:prstGeom>
              </p:spPr>
            </p:pic>
          </mc:Fallback>
        </mc:AlternateContent>
      </p:grpSp>
      <p:grpSp>
        <p:nvGrpSpPr>
          <p:cNvPr id="71" name="Group 70">
            <a:extLst>
              <a:ext uri="{FF2B5EF4-FFF2-40B4-BE49-F238E27FC236}">
                <a16:creationId xmlns:a16="http://schemas.microsoft.com/office/drawing/2014/main" id="{4EC91ECE-B1FA-EF41-81C9-1858F6298AB9}"/>
              </a:ext>
            </a:extLst>
          </p:cNvPr>
          <p:cNvGrpSpPr/>
          <p:nvPr/>
        </p:nvGrpSpPr>
        <p:grpSpPr>
          <a:xfrm>
            <a:off x="6716178" y="2722892"/>
            <a:ext cx="685440" cy="252720"/>
            <a:chOff x="6716178" y="2722892"/>
            <a:chExt cx="685440" cy="252720"/>
          </a:xfrm>
        </p:grpSpPr>
        <mc:AlternateContent xmlns:mc="http://schemas.openxmlformats.org/markup-compatibility/2006">
          <mc:Choice xmlns:p14="http://schemas.microsoft.com/office/powerpoint/2010/main" Requires="p14">
            <p:contentPart p14:bwMode="auto" r:id="rId96">
              <p14:nvContentPartPr>
                <p14:cNvPr id="69" name="Ink 68">
                  <a:extLst>
                    <a:ext uri="{FF2B5EF4-FFF2-40B4-BE49-F238E27FC236}">
                      <a16:creationId xmlns:a16="http://schemas.microsoft.com/office/drawing/2014/main" id="{FE3BD8EC-2B46-3C48-B10D-728AD71D4AEF}"/>
                    </a:ext>
                  </a:extLst>
                </p14:cNvPr>
                <p14:cNvContentPartPr/>
                <p14:nvPr/>
              </p14:nvContentPartPr>
              <p14:xfrm>
                <a:off x="6716178" y="2732612"/>
                <a:ext cx="381960" cy="243000"/>
              </p14:xfrm>
            </p:contentPart>
          </mc:Choice>
          <mc:Fallback>
            <p:pic>
              <p:nvPicPr>
                <p:cNvPr id="69" name="Ink 68">
                  <a:extLst>
                    <a:ext uri="{FF2B5EF4-FFF2-40B4-BE49-F238E27FC236}">
                      <a16:creationId xmlns:a16="http://schemas.microsoft.com/office/drawing/2014/main" id="{FE3BD8EC-2B46-3C48-B10D-728AD71D4AEF}"/>
                    </a:ext>
                  </a:extLst>
                </p:cNvPr>
                <p:cNvPicPr/>
                <p:nvPr/>
              </p:nvPicPr>
              <p:blipFill>
                <a:blip r:embed="rId97"/>
                <a:stretch>
                  <a:fillRect/>
                </a:stretch>
              </p:blipFill>
              <p:spPr>
                <a:xfrm>
                  <a:off x="6711858" y="2728292"/>
                  <a:ext cx="390600" cy="251640"/>
                </a:xfrm>
                <a:prstGeom prst="rect">
                  <a:avLst/>
                </a:prstGeom>
              </p:spPr>
            </p:pic>
          </mc:Fallback>
        </mc:AlternateContent>
        <mc:AlternateContent xmlns:mc="http://schemas.openxmlformats.org/markup-compatibility/2006">
          <mc:Choice xmlns:p14="http://schemas.microsoft.com/office/powerpoint/2010/main" Requires="p14">
            <p:contentPart p14:bwMode="auto" r:id="rId98">
              <p14:nvContentPartPr>
                <p14:cNvPr id="70" name="Ink 69">
                  <a:extLst>
                    <a:ext uri="{FF2B5EF4-FFF2-40B4-BE49-F238E27FC236}">
                      <a16:creationId xmlns:a16="http://schemas.microsoft.com/office/drawing/2014/main" id="{B1B6F3B1-F2B9-3941-9B61-4724D162ABE1}"/>
                    </a:ext>
                  </a:extLst>
                </p14:cNvPr>
                <p14:cNvContentPartPr/>
                <p14:nvPr/>
              </p14:nvContentPartPr>
              <p14:xfrm>
                <a:off x="6815538" y="2722892"/>
                <a:ext cx="586080" cy="223920"/>
              </p14:xfrm>
            </p:contentPart>
          </mc:Choice>
          <mc:Fallback>
            <p:pic>
              <p:nvPicPr>
                <p:cNvPr id="70" name="Ink 69">
                  <a:extLst>
                    <a:ext uri="{FF2B5EF4-FFF2-40B4-BE49-F238E27FC236}">
                      <a16:creationId xmlns:a16="http://schemas.microsoft.com/office/drawing/2014/main" id="{B1B6F3B1-F2B9-3941-9B61-4724D162ABE1}"/>
                    </a:ext>
                  </a:extLst>
                </p:cNvPr>
                <p:cNvPicPr/>
                <p:nvPr/>
              </p:nvPicPr>
              <p:blipFill>
                <a:blip r:embed="rId99"/>
                <a:stretch>
                  <a:fillRect/>
                </a:stretch>
              </p:blipFill>
              <p:spPr>
                <a:xfrm>
                  <a:off x="6811218" y="2718572"/>
                  <a:ext cx="594720" cy="232560"/>
                </a:xfrm>
                <a:prstGeom prst="rect">
                  <a:avLst/>
                </a:prstGeom>
              </p:spPr>
            </p:pic>
          </mc:Fallback>
        </mc:AlternateContent>
      </p:grpSp>
      <p:grpSp>
        <p:nvGrpSpPr>
          <p:cNvPr id="75" name="Group 74">
            <a:extLst>
              <a:ext uri="{FF2B5EF4-FFF2-40B4-BE49-F238E27FC236}">
                <a16:creationId xmlns:a16="http://schemas.microsoft.com/office/drawing/2014/main" id="{82508742-A0F3-A742-8D5A-8CE79DA43D36}"/>
              </a:ext>
            </a:extLst>
          </p:cNvPr>
          <p:cNvGrpSpPr/>
          <p:nvPr/>
        </p:nvGrpSpPr>
        <p:grpSpPr>
          <a:xfrm>
            <a:off x="5335218" y="4366652"/>
            <a:ext cx="1942560" cy="320400"/>
            <a:chOff x="5335218" y="4366652"/>
            <a:chExt cx="1942560" cy="320400"/>
          </a:xfrm>
        </p:grpSpPr>
        <mc:AlternateContent xmlns:mc="http://schemas.openxmlformats.org/markup-compatibility/2006">
          <mc:Choice xmlns:p14="http://schemas.microsoft.com/office/powerpoint/2010/main" Requires="p14">
            <p:contentPart p14:bwMode="auto" r:id="rId100">
              <p14:nvContentPartPr>
                <p14:cNvPr id="72" name="Ink 71">
                  <a:extLst>
                    <a:ext uri="{FF2B5EF4-FFF2-40B4-BE49-F238E27FC236}">
                      <a16:creationId xmlns:a16="http://schemas.microsoft.com/office/drawing/2014/main" id="{2591D335-C6B8-C544-A2A9-00B7C1B08191}"/>
                    </a:ext>
                  </a:extLst>
                </p14:cNvPr>
                <p14:cNvContentPartPr/>
                <p14:nvPr/>
              </p14:nvContentPartPr>
              <p14:xfrm>
                <a:off x="5335218" y="4604612"/>
                <a:ext cx="578880" cy="15120"/>
              </p14:xfrm>
            </p:contentPart>
          </mc:Choice>
          <mc:Fallback>
            <p:pic>
              <p:nvPicPr>
                <p:cNvPr id="72" name="Ink 71">
                  <a:extLst>
                    <a:ext uri="{FF2B5EF4-FFF2-40B4-BE49-F238E27FC236}">
                      <a16:creationId xmlns:a16="http://schemas.microsoft.com/office/drawing/2014/main" id="{2591D335-C6B8-C544-A2A9-00B7C1B08191}"/>
                    </a:ext>
                  </a:extLst>
                </p:cNvPr>
                <p:cNvPicPr/>
                <p:nvPr/>
              </p:nvPicPr>
              <p:blipFill>
                <a:blip r:embed="rId101"/>
                <a:stretch>
                  <a:fillRect/>
                </a:stretch>
              </p:blipFill>
              <p:spPr>
                <a:xfrm>
                  <a:off x="5330898" y="4600292"/>
                  <a:ext cx="587520" cy="23760"/>
                </a:xfrm>
                <a:prstGeom prst="rect">
                  <a:avLst/>
                </a:prstGeom>
              </p:spPr>
            </p:pic>
          </mc:Fallback>
        </mc:AlternateContent>
        <mc:AlternateContent xmlns:mc="http://schemas.openxmlformats.org/markup-compatibility/2006">
          <mc:Choice xmlns:p14="http://schemas.microsoft.com/office/powerpoint/2010/main" Requires="p14">
            <p:contentPart p14:bwMode="auto" r:id="rId102">
              <p14:nvContentPartPr>
                <p14:cNvPr id="73" name="Ink 72">
                  <a:extLst>
                    <a:ext uri="{FF2B5EF4-FFF2-40B4-BE49-F238E27FC236}">
                      <a16:creationId xmlns:a16="http://schemas.microsoft.com/office/drawing/2014/main" id="{EB279260-F450-884C-A05E-C6134DE0482F}"/>
                    </a:ext>
                  </a:extLst>
                </p14:cNvPr>
                <p14:cNvContentPartPr/>
                <p14:nvPr/>
              </p14:nvContentPartPr>
              <p14:xfrm>
                <a:off x="6032898" y="4472132"/>
                <a:ext cx="262080" cy="214920"/>
              </p14:xfrm>
            </p:contentPart>
          </mc:Choice>
          <mc:Fallback>
            <p:pic>
              <p:nvPicPr>
                <p:cNvPr id="73" name="Ink 72">
                  <a:extLst>
                    <a:ext uri="{FF2B5EF4-FFF2-40B4-BE49-F238E27FC236}">
                      <a16:creationId xmlns:a16="http://schemas.microsoft.com/office/drawing/2014/main" id="{EB279260-F450-884C-A05E-C6134DE0482F}"/>
                    </a:ext>
                  </a:extLst>
                </p:cNvPr>
                <p:cNvPicPr/>
                <p:nvPr/>
              </p:nvPicPr>
              <p:blipFill>
                <a:blip r:embed="rId103"/>
                <a:stretch>
                  <a:fillRect/>
                </a:stretch>
              </p:blipFill>
              <p:spPr>
                <a:xfrm>
                  <a:off x="6028578" y="4467812"/>
                  <a:ext cx="270720" cy="223560"/>
                </a:xfrm>
                <a:prstGeom prst="rect">
                  <a:avLst/>
                </a:prstGeom>
              </p:spPr>
            </p:pic>
          </mc:Fallback>
        </mc:AlternateContent>
        <mc:AlternateContent xmlns:mc="http://schemas.openxmlformats.org/markup-compatibility/2006">
          <mc:Choice xmlns:p14="http://schemas.microsoft.com/office/powerpoint/2010/main" Requires="p14">
            <p:contentPart p14:bwMode="auto" r:id="rId104">
              <p14:nvContentPartPr>
                <p14:cNvPr id="74" name="Ink 73">
                  <a:extLst>
                    <a:ext uri="{FF2B5EF4-FFF2-40B4-BE49-F238E27FC236}">
                      <a16:creationId xmlns:a16="http://schemas.microsoft.com/office/drawing/2014/main" id="{6A63AA08-4D88-3A44-959C-1985554B3831}"/>
                    </a:ext>
                  </a:extLst>
                </p14:cNvPr>
                <p14:cNvContentPartPr/>
                <p14:nvPr/>
              </p14:nvContentPartPr>
              <p14:xfrm>
                <a:off x="6521418" y="4366652"/>
                <a:ext cx="756360" cy="172800"/>
              </p14:xfrm>
            </p:contentPart>
          </mc:Choice>
          <mc:Fallback>
            <p:pic>
              <p:nvPicPr>
                <p:cNvPr id="74" name="Ink 73">
                  <a:extLst>
                    <a:ext uri="{FF2B5EF4-FFF2-40B4-BE49-F238E27FC236}">
                      <a16:creationId xmlns:a16="http://schemas.microsoft.com/office/drawing/2014/main" id="{6A63AA08-4D88-3A44-959C-1985554B3831}"/>
                    </a:ext>
                  </a:extLst>
                </p:cNvPr>
                <p:cNvPicPr/>
                <p:nvPr/>
              </p:nvPicPr>
              <p:blipFill>
                <a:blip r:embed="rId105"/>
                <a:stretch>
                  <a:fillRect/>
                </a:stretch>
              </p:blipFill>
              <p:spPr>
                <a:xfrm>
                  <a:off x="6517098" y="4362332"/>
                  <a:ext cx="765000" cy="181440"/>
                </a:xfrm>
                <a:prstGeom prst="rect">
                  <a:avLst/>
                </a:prstGeom>
              </p:spPr>
            </p:pic>
          </mc:Fallback>
        </mc:AlternateContent>
      </p:grpSp>
      <p:grpSp>
        <p:nvGrpSpPr>
          <p:cNvPr id="78" name="Group 77">
            <a:extLst>
              <a:ext uri="{FF2B5EF4-FFF2-40B4-BE49-F238E27FC236}">
                <a16:creationId xmlns:a16="http://schemas.microsoft.com/office/drawing/2014/main" id="{6DF5D8F7-A088-264D-BC73-8FC1BD63D985}"/>
              </a:ext>
            </a:extLst>
          </p:cNvPr>
          <p:cNvGrpSpPr/>
          <p:nvPr/>
        </p:nvGrpSpPr>
        <p:grpSpPr>
          <a:xfrm>
            <a:off x="1929618" y="5194292"/>
            <a:ext cx="1224360" cy="909360"/>
            <a:chOff x="1929618" y="5194292"/>
            <a:chExt cx="1224360" cy="909360"/>
          </a:xfrm>
        </p:grpSpPr>
        <mc:AlternateContent xmlns:mc="http://schemas.openxmlformats.org/markup-compatibility/2006">
          <mc:Choice xmlns:p14="http://schemas.microsoft.com/office/powerpoint/2010/main" Requires="p14">
            <p:contentPart p14:bwMode="auto" r:id="rId106">
              <p14:nvContentPartPr>
                <p14:cNvPr id="76" name="Ink 75">
                  <a:extLst>
                    <a:ext uri="{FF2B5EF4-FFF2-40B4-BE49-F238E27FC236}">
                      <a16:creationId xmlns:a16="http://schemas.microsoft.com/office/drawing/2014/main" id="{734F21FF-CBA1-FF47-92A9-0D574C48D411}"/>
                    </a:ext>
                  </a:extLst>
                </p14:cNvPr>
                <p14:cNvContentPartPr/>
                <p14:nvPr/>
              </p14:nvContentPartPr>
              <p14:xfrm>
                <a:off x="2016378" y="5283212"/>
                <a:ext cx="35640" cy="784080"/>
              </p14:xfrm>
            </p:contentPart>
          </mc:Choice>
          <mc:Fallback>
            <p:pic>
              <p:nvPicPr>
                <p:cNvPr id="76" name="Ink 75">
                  <a:extLst>
                    <a:ext uri="{FF2B5EF4-FFF2-40B4-BE49-F238E27FC236}">
                      <a16:creationId xmlns:a16="http://schemas.microsoft.com/office/drawing/2014/main" id="{734F21FF-CBA1-FF47-92A9-0D574C48D411}"/>
                    </a:ext>
                  </a:extLst>
                </p:cNvPr>
                <p:cNvPicPr/>
                <p:nvPr/>
              </p:nvPicPr>
              <p:blipFill>
                <a:blip r:embed="rId107"/>
                <a:stretch>
                  <a:fillRect/>
                </a:stretch>
              </p:blipFill>
              <p:spPr>
                <a:xfrm>
                  <a:off x="2012058" y="5278892"/>
                  <a:ext cx="44280" cy="792720"/>
                </a:xfrm>
                <a:prstGeom prst="rect">
                  <a:avLst/>
                </a:prstGeom>
              </p:spPr>
            </p:pic>
          </mc:Fallback>
        </mc:AlternateContent>
        <mc:AlternateContent xmlns:mc="http://schemas.openxmlformats.org/markup-compatibility/2006">
          <mc:Choice xmlns:p14="http://schemas.microsoft.com/office/powerpoint/2010/main" Requires="p14">
            <p:contentPart p14:bwMode="auto" r:id="rId108">
              <p14:nvContentPartPr>
                <p14:cNvPr id="77" name="Ink 76">
                  <a:extLst>
                    <a:ext uri="{FF2B5EF4-FFF2-40B4-BE49-F238E27FC236}">
                      <a16:creationId xmlns:a16="http://schemas.microsoft.com/office/drawing/2014/main" id="{BAF0C30D-7970-6E47-8514-11502FF3579A}"/>
                    </a:ext>
                  </a:extLst>
                </p14:cNvPr>
                <p14:cNvContentPartPr/>
                <p14:nvPr/>
              </p14:nvContentPartPr>
              <p14:xfrm>
                <a:off x="1929618" y="5194292"/>
                <a:ext cx="1224360" cy="909360"/>
              </p14:xfrm>
            </p:contentPart>
          </mc:Choice>
          <mc:Fallback>
            <p:pic>
              <p:nvPicPr>
                <p:cNvPr id="77" name="Ink 76">
                  <a:extLst>
                    <a:ext uri="{FF2B5EF4-FFF2-40B4-BE49-F238E27FC236}">
                      <a16:creationId xmlns:a16="http://schemas.microsoft.com/office/drawing/2014/main" id="{BAF0C30D-7970-6E47-8514-11502FF3579A}"/>
                    </a:ext>
                  </a:extLst>
                </p:cNvPr>
                <p:cNvPicPr/>
                <p:nvPr/>
              </p:nvPicPr>
              <p:blipFill>
                <a:blip r:embed="rId109"/>
                <a:stretch>
                  <a:fillRect/>
                </a:stretch>
              </p:blipFill>
              <p:spPr>
                <a:xfrm>
                  <a:off x="1925298" y="5189972"/>
                  <a:ext cx="1233000" cy="918000"/>
                </a:xfrm>
                <a:prstGeom prst="rect">
                  <a:avLst/>
                </a:prstGeom>
              </p:spPr>
            </p:pic>
          </mc:Fallback>
        </mc:AlternateContent>
      </p:grpSp>
      <p:grpSp>
        <p:nvGrpSpPr>
          <p:cNvPr id="83" name="Group 82">
            <a:extLst>
              <a:ext uri="{FF2B5EF4-FFF2-40B4-BE49-F238E27FC236}">
                <a16:creationId xmlns:a16="http://schemas.microsoft.com/office/drawing/2014/main" id="{DD25DD69-52A7-874C-B223-571F52E6CA36}"/>
              </a:ext>
            </a:extLst>
          </p:cNvPr>
          <p:cNvGrpSpPr/>
          <p:nvPr/>
        </p:nvGrpSpPr>
        <p:grpSpPr>
          <a:xfrm>
            <a:off x="2379978" y="4813052"/>
            <a:ext cx="563760" cy="263160"/>
            <a:chOff x="2379978" y="4813052"/>
            <a:chExt cx="563760" cy="263160"/>
          </a:xfrm>
        </p:grpSpPr>
        <mc:AlternateContent xmlns:mc="http://schemas.openxmlformats.org/markup-compatibility/2006">
          <mc:Choice xmlns:p14="http://schemas.microsoft.com/office/powerpoint/2010/main" Requires="p14">
            <p:contentPart p14:bwMode="auto" r:id="rId110">
              <p14:nvContentPartPr>
                <p14:cNvPr id="79" name="Ink 78">
                  <a:extLst>
                    <a:ext uri="{FF2B5EF4-FFF2-40B4-BE49-F238E27FC236}">
                      <a16:creationId xmlns:a16="http://schemas.microsoft.com/office/drawing/2014/main" id="{F00AE6B5-D4DE-2642-A982-DF0DC1FE3437}"/>
                    </a:ext>
                  </a:extLst>
                </p14:cNvPr>
                <p14:cNvContentPartPr/>
                <p14:nvPr/>
              </p14:nvContentPartPr>
              <p14:xfrm>
                <a:off x="2379978" y="4819892"/>
                <a:ext cx="64440" cy="256320"/>
              </p14:xfrm>
            </p:contentPart>
          </mc:Choice>
          <mc:Fallback>
            <p:pic>
              <p:nvPicPr>
                <p:cNvPr id="79" name="Ink 78">
                  <a:extLst>
                    <a:ext uri="{FF2B5EF4-FFF2-40B4-BE49-F238E27FC236}">
                      <a16:creationId xmlns:a16="http://schemas.microsoft.com/office/drawing/2014/main" id="{F00AE6B5-D4DE-2642-A982-DF0DC1FE3437}"/>
                    </a:ext>
                  </a:extLst>
                </p:cNvPr>
                <p:cNvPicPr/>
                <p:nvPr/>
              </p:nvPicPr>
              <p:blipFill>
                <a:blip r:embed="rId111"/>
                <a:stretch>
                  <a:fillRect/>
                </a:stretch>
              </p:blipFill>
              <p:spPr>
                <a:xfrm>
                  <a:off x="2375658" y="4815572"/>
                  <a:ext cx="73080" cy="264960"/>
                </a:xfrm>
                <a:prstGeom prst="rect">
                  <a:avLst/>
                </a:prstGeom>
              </p:spPr>
            </p:pic>
          </mc:Fallback>
        </mc:AlternateContent>
        <mc:AlternateContent xmlns:mc="http://schemas.openxmlformats.org/markup-compatibility/2006">
          <mc:Choice xmlns:p14="http://schemas.microsoft.com/office/powerpoint/2010/main" Requires="p14">
            <p:contentPart p14:bwMode="auto" r:id="rId112">
              <p14:nvContentPartPr>
                <p14:cNvPr id="80" name="Ink 79">
                  <a:extLst>
                    <a:ext uri="{FF2B5EF4-FFF2-40B4-BE49-F238E27FC236}">
                      <a16:creationId xmlns:a16="http://schemas.microsoft.com/office/drawing/2014/main" id="{8C0802CF-A844-3E4A-BE7C-9AC5BAC77E26}"/>
                    </a:ext>
                  </a:extLst>
                </p14:cNvPr>
                <p14:cNvContentPartPr/>
                <p14:nvPr/>
              </p14:nvContentPartPr>
              <p14:xfrm>
                <a:off x="2480418" y="4998092"/>
                <a:ext cx="111960" cy="27000"/>
              </p14:xfrm>
            </p:contentPart>
          </mc:Choice>
          <mc:Fallback>
            <p:pic>
              <p:nvPicPr>
                <p:cNvPr id="80" name="Ink 79">
                  <a:extLst>
                    <a:ext uri="{FF2B5EF4-FFF2-40B4-BE49-F238E27FC236}">
                      <a16:creationId xmlns:a16="http://schemas.microsoft.com/office/drawing/2014/main" id="{8C0802CF-A844-3E4A-BE7C-9AC5BAC77E26}"/>
                    </a:ext>
                  </a:extLst>
                </p:cNvPr>
                <p:cNvPicPr/>
                <p:nvPr/>
              </p:nvPicPr>
              <p:blipFill>
                <a:blip r:embed="rId113"/>
                <a:stretch>
                  <a:fillRect/>
                </a:stretch>
              </p:blipFill>
              <p:spPr>
                <a:xfrm>
                  <a:off x="2476098" y="4993772"/>
                  <a:ext cx="120600" cy="35640"/>
                </a:xfrm>
                <a:prstGeom prst="rect">
                  <a:avLst/>
                </a:prstGeom>
              </p:spPr>
            </p:pic>
          </mc:Fallback>
        </mc:AlternateContent>
        <mc:AlternateContent xmlns:mc="http://schemas.openxmlformats.org/markup-compatibility/2006">
          <mc:Choice xmlns:p14="http://schemas.microsoft.com/office/powerpoint/2010/main" Requires="p14">
            <p:contentPart p14:bwMode="auto" r:id="rId114">
              <p14:nvContentPartPr>
                <p14:cNvPr id="81" name="Ink 80">
                  <a:extLst>
                    <a:ext uri="{FF2B5EF4-FFF2-40B4-BE49-F238E27FC236}">
                      <a16:creationId xmlns:a16="http://schemas.microsoft.com/office/drawing/2014/main" id="{AB020BC6-CAB0-674C-BAFB-2C0FB90ADA56}"/>
                    </a:ext>
                  </a:extLst>
                </p14:cNvPr>
                <p14:cNvContentPartPr/>
                <p14:nvPr/>
              </p14:nvContentPartPr>
              <p14:xfrm>
                <a:off x="2752578" y="4813052"/>
                <a:ext cx="132840" cy="241560"/>
              </p14:xfrm>
            </p:contentPart>
          </mc:Choice>
          <mc:Fallback>
            <p:pic>
              <p:nvPicPr>
                <p:cNvPr id="81" name="Ink 80">
                  <a:extLst>
                    <a:ext uri="{FF2B5EF4-FFF2-40B4-BE49-F238E27FC236}">
                      <a16:creationId xmlns:a16="http://schemas.microsoft.com/office/drawing/2014/main" id="{AB020BC6-CAB0-674C-BAFB-2C0FB90ADA56}"/>
                    </a:ext>
                  </a:extLst>
                </p:cNvPr>
                <p:cNvPicPr/>
                <p:nvPr/>
              </p:nvPicPr>
              <p:blipFill>
                <a:blip r:embed="rId115"/>
                <a:stretch>
                  <a:fillRect/>
                </a:stretch>
              </p:blipFill>
              <p:spPr>
                <a:xfrm>
                  <a:off x="2748258" y="4808732"/>
                  <a:ext cx="141480" cy="250200"/>
                </a:xfrm>
                <a:prstGeom prst="rect">
                  <a:avLst/>
                </a:prstGeom>
              </p:spPr>
            </p:pic>
          </mc:Fallback>
        </mc:AlternateContent>
        <mc:AlternateContent xmlns:mc="http://schemas.openxmlformats.org/markup-compatibility/2006">
          <mc:Choice xmlns:p14="http://schemas.microsoft.com/office/powerpoint/2010/main" Requires="p14">
            <p:contentPart p14:bwMode="auto" r:id="rId116">
              <p14:nvContentPartPr>
                <p14:cNvPr id="82" name="Ink 81">
                  <a:extLst>
                    <a:ext uri="{FF2B5EF4-FFF2-40B4-BE49-F238E27FC236}">
                      <a16:creationId xmlns:a16="http://schemas.microsoft.com/office/drawing/2014/main" id="{B43294FA-3F1A-074F-9BD6-70955B52A747}"/>
                    </a:ext>
                  </a:extLst>
                </p14:cNvPr>
                <p14:cNvContentPartPr/>
                <p14:nvPr/>
              </p14:nvContentPartPr>
              <p14:xfrm>
                <a:off x="2741418" y="4897292"/>
                <a:ext cx="202320" cy="80640"/>
              </p14:xfrm>
            </p:contentPart>
          </mc:Choice>
          <mc:Fallback>
            <p:pic>
              <p:nvPicPr>
                <p:cNvPr id="82" name="Ink 81">
                  <a:extLst>
                    <a:ext uri="{FF2B5EF4-FFF2-40B4-BE49-F238E27FC236}">
                      <a16:creationId xmlns:a16="http://schemas.microsoft.com/office/drawing/2014/main" id="{B43294FA-3F1A-074F-9BD6-70955B52A747}"/>
                    </a:ext>
                  </a:extLst>
                </p:cNvPr>
                <p:cNvPicPr/>
                <p:nvPr/>
              </p:nvPicPr>
              <p:blipFill>
                <a:blip r:embed="rId117"/>
                <a:stretch>
                  <a:fillRect/>
                </a:stretch>
              </p:blipFill>
              <p:spPr>
                <a:xfrm>
                  <a:off x="2737098" y="4892972"/>
                  <a:ext cx="210960" cy="8928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18">
            <p14:nvContentPartPr>
              <p14:cNvPr id="84" name="Ink 83">
                <a:extLst>
                  <a:ext uri="{FF2B5EF4-FFF2-40B4-BE49-F238E27FC236}">
                    <a16:creationId xmlns:a16="http://schemas.microsoft.com/office/drawing/2014/main" id="{923A0664-EDC4-B74B-A054-720342604727}"/>
                  </a:ext>
                </a:extLst>
              </p14:cNvPr>
              <p14:cNvContentPartPr/>
              <p14:nvPr/>
            </p14:nvContentPartPr>
            <p14:xfrm>
              <a:off x="3815658" y="5408132"/>
              <a:ext cx="1447200" cy="294120"/>
            </p14:xfrm>
          </p:contentPart>
        </mc:Choice>
        <mc:Fallback>
          <p:pic>
            <p:nvPicPr>
              <p:cNvPr id="84" name="Ink 83">
                <a:extLst>
                  <a:ext uri="{FF2B5EF4-FFF2-40B4-BE49-F238E27FC236}">
                    <a16:creationId xmlns:a16="http://schemas.microsoft.com/office/drawing/2014/main" id="{923A0664-EDC4-B74B-A054-720342604727}"/>
                  </a:ext>
                </a:extLst>
              </p:cNvPr>
              <p:cNvPicPr/>
              <p:nvPr/>
            </p:nvPicPr>
            <p:blipFill>
              <a:blip r:embed="rId119"/>
              <a:stretch>
                <a:fillRect/>
              </a:stretch>
            </p:blipFill>
            <p:spPr>
              <a:xfrm>
                <a:off x="3811338" y="5403812"/>
                <a:ext cx="1455840" cy="302760"/>
              </a:xfrm>
              <a:prstGeom prst="rect">
                <a:avLst/>
              </a:prstGeom>
            </p:spPr>
          </p:pic>
        </mc:Fallback>
      </mc:AlternateContent>
      <mc:AlternateContent xmlns:mc="http://schemas.openxmlformats.org/markup-compatibility/2006">
        <mc:Choice xmlns:p14="http://schemas.microsoft.com/office/powerpoint/2010/main" Requires="p14">
          <p:contentPart p14:bwMode="auto" r:id="rId120">
            <p14:nvContentPartPr>
              <p14:cNvPr id="95" name="Ink 94">
                <a:extLst>
                  <a:ext uri="{FF2B5EF4-FFF2-40B4-BE49-F238E27FC236}">
                    <a16:creationId xmlns:a16="http://schemas.microsoft.com/office/drawing/2014/main" id="{D1D10470-3C99-924A-A971-4BCB1F958407}"/>
                  </a:ext>
                </a:extLst>
              </p14:cNvPr>
              <p14:cNvContentPartPr/>
              <p14:nvPr/>
            </p14:nvContentPartPr>
            <p14:xfrm>
              <a:off x="7840098" y="4739252"/>
              <a:ext cx="623520" cy="408240"/>
            </p14:xfrm>
          </p:contentPart>
        </mc:Choice>
        <mc:Fallback>
          <p:pic>
            <p:nvPicPr>
              <p:cNvPr id="95" name="Ink 94">
                <a:extLst>
                  <a:ext uri="{FF2B5EF4-FFF2-40B4-BE49-F238E27FC236}">
                    <a16:creationId xmlns:a16="http://schemas.microsoft.com/office/drawing/2014/main" id="{D1D10470-3C99-924A-A971-4BCB1F958407}"/>
                  </a:ext>
                </a:extLst>
              </p:cNvPr>
              <p:cNvPicPr/>
              <p:nvPr/>
            </p:nvPicPr>
            <p:blipFill>
              <a:blip r:embed="rId121"/>
              <a:stretch>
                <a:fillRect/>
              </a:stretch>
            </p:blipFill>
            <p:spPr>
              <a:xfrm>
                <a:off x="7835778" y="4734932"/>
                <a:ext cx="632160" cy="416880"/>
              </a:xfrm>
              <a:prstGeom prst="rect">
                <a:avLst/>
              </a:prstGeom>
            </p:spPr>
          </p:pic>
        </mc:Fallback>
      </mc:AlternateContent>
      <p:grpSp>
        <p:nvGrpSpPr>
          <p:cNvPr id="97" name="Group 96">
            <a:extLst>
              <a:ext uri="{FF2B5EF4-FFF2-40B4-BE49-F238E27FC236}">
                <a16:creationId xmlns:a16="http://schemas.microsoft.com/office/drawing/2014/main" id="{01404B09-47F6-2C4D-9C9C-3E5B1DD1BF5F}"/>
              </a:ext>
            </a:extLst>
          </p:cNvPr>
          <p:cNvGrpSpPr/>
          <p:nvPr/>
        </p:nvGrpSpPr>
        <p:grpSpPr>
          <a:xfrm>
            <a:off x="5725458" y="4880372"/>
            <a:ext cx="1923840" cy="1336320"/>
            <a:chOff x="5725458" y="4880372"/>
            <a:chExt cx="1923840" cy="1336320"/>
          </a:xfrm>
        </p:grpSpPr>
        <mc:AlternateContent xmlns:mc="http://schemas.openxmlformats.org/markup-compatibility/2006">
          <mc:Choice xmlns:p14="http://schemas.microsoft.com/office/powerpoint/2010/main" Requires="p14">
            <p:contentPart p14:bwMode="auto" r:id="rId122">
              <p14:nvContentPartPr>
                <p14:cNvPr id="85" name="Ink 84">
                  <a:extLst>
                    <a:ext uri="{FF2B5EF4-FFF2-40B4-BE49-F238E27FC236}">
                      <a16:creationId xmlns:a16="http://schemas.microsoft.com/office/drawing/2014/main" id="{701E2355-9011-8B43-8895-CD32174A17E9}"/>
                    </a:ext>
                  </a:extLst>
                </p14:cNvPr>
                <p14:cNvContentPartPr/>
                <p14:nvPr/>
              </p14:nvContentPartPr>
              <p14:xfrm>
                <a:off x="5725458" y="4880372"/>
                <a:ext cx="1923840" cy="1336320"/>
              </p14:xfrm>
            </p:contentPart>
          </mc:Choice>
          <mc:Fallback>
            <p:pic>
              <p:nvPicPr>
                <p:cNvPr id="85" name="Ink 84">
                  <a:extLst>
                    <a:ext uri="{FF2B5EF4-FFF2-40B4-BE49-F238E27FC236}">
                      <a16:creationId xmlns:a16="http://schemas.microsoft.com/office/drawing/2014/main" id="{701E2355-9011-8B43-8895-CD32174A17E9}"/>
                    </a:ext>
                  </a:extLst>
                </p:cNvPr>
                <p:cNvPicPr/>
                <p:nvPr/>
              </p:nvPicPr>
              <p:blipFill>
                <a:blip r:embed="rId123"/>
                <a:stretch>
                  <a:fillRect/>
                </a:stretch>
              </p:blipFill>
              <p:spPr>
                <a:xfrm>
                  <a:off x="5721138" y="4876052"/>
                  <a:ext cx="1932480" cy="1344960"/>
                </a:xfrm>
                <a:prstGeom prst="rect">
                  <a:avLst/>
                </a:prstGeom>
              </p:spPr>
            </p:pic>
          </mc:Fallback>
        </mc:AlternateContent>
        <mc:AlternateContent xmlns:mc="http://schemas.openxmlformats.org/markup-compatibility/2006">
          <mc:Choice xmlns:p14="http://schemas.microsoft.com/office/powerpoint/2010/main" Requires="p14">
            <p:contentPart p14:bwMode="auto" r:id="rId124">
              <p14:nvContentPartPr>
                <p14:cNvPr id="86" name="Ink 85">
                  <a:extLst>
                    <a:ext uri="{FF2B5EF4-FFF2-40B4-BE49-F238E27FC236}">
                      <a16:creationId xmlns:a16="http://schemas.microsoft.com/office/drawing/2014/main" id="{142DA580-0528-6344-92FA-35755E90B5B1}"/>
                    </a:ext>
                  </a:extLst>
                </p14:cNvPr>
                <p14:cNvContentPartPr/>
                <p14:nvPr/>
              </p14:nvContentPartPr>
              <p14:xfrm>
                <a:off x="6358338" y="5370692"/>
                <a:ext cx="118440" cy="330480"/>
              </p14:xfrm>
            </p:contentPart>
          </mc:Choice>
          <mc:Fallback>
            <p:pic>
              <p:nvPicPr>
                <p:cNvPr id="86" name="Ink 85">
                  <a:extLst>
                    <a:ext uri="{FF2B5EF4-FFF2-40B4-BE49-F238E27FC236}">
                      <a16:creationId xmlns:a16="http://schemas.microsoft.com/office/drawing/2014/main" id="{142DA580-0528-6344-92FA-35755E90B5B1}"/>
                    </a:ext>
                  </a:extLst>
                </p:cNvPr>
                <p:cNvPicPr/>
                <p:nvPr/>
              </p:nvPicPr>
              <p:blipFill>
                <a:blip r:embed="rId125"/>
                <a:stretch>
                  <a:fillRect/>
                </a:stretch>
              </p:blipFill>
              <p:spPr>
                <a:xfrm>
                  <a:off x="6354018" y="5366372"/>
                  <a:ext cx="127080" cy="339120"/>
                </a:xfrm>
                <a:prstGeom prst="rect">
                  <a:avLst/>
                </a:prstGeom>
              </p:spPr>
            </p:pic>
          </mc:Fallback>
        </mc:AlternateContent>
        <mc:AlternateContent xmlns:mc="http://schemas.openxmlformats.org/markup-compatibility/2006">
          <mc:Choice xmlns:p14="http://schemas.microsoft.com/office/powerpoint/2010/main" Requires="p14">
            <p:contentPart p14:bwMode="auto" r:id="rId126">
              <p14:nvContentPartPr>
                <p14:cNvPr id="87" name="Ink 86">
                  <a:extLst>
                    <a:ext uri="{FF2B5EF4-FFF2-40B4-BE49-F238E27FC236}">
                      <a16:creationId xmlns:a16="http://schemas.microsoft.com/office/drawing/2014/main" id="{983C67A3-1BDC-7847-BFDE-356FEBEE5080}"/>
                    </a:ext>
                  </a:extLst>
                </p14:cNvPr>
                <p14:cNvContentPartPr/>
                <p14:nvPr/>
              </p14:nvContentPartPr>
              <p14:xfrm>
                <a:off x="6603498" y="5434052"/>
                <a:ext cx="104400" cy="234720"/>
              </p14:xfrm>
            </p:contentPart>
          </mc:Choice>
          <mc:Fallback>
            <p:pic>
              <p:nvPicPr>
                <p:cNvPr id="87" name="Ink 86">
                  <a:extLst>
                    <a:ext uri="{FF2B5EF4-FFF2-40B4-BE49-F238E27FC236}">
                      <a16:creationId xmlns:a16="http://schemas.microsoft.com/office/drawing/2014/main" id="{983C67A3-1BDC-7847-BFDE-356FEBEE5080}"/>
                    </a:ext>
                  </a:extLst>
                </p:cNvPr>
                <p:cNvPicPr/>
                <p:nvPr/>
              </p:nvPicPr>
              <p:blipFill>
                <a:blip r:embed="rId127"/>
                <a:stretch>
                  <a:fillRect/>
                </a:stretch>
              </p:blipFill>
              <p:spPr>
                <a:xfrm>
                  <a:off x="6599178" y="5429732"/>
                  <a:ext cx="113040" cy="243360"/>
                </a:xfrm>
                <a:prstGeom prst="rect">
                  <a:avLst/>
                </a:prstGeom>
              </p:spPr>
            </p:pic>
          </mc:Fallback>
        </mc:AlternateContent>
        <mc:AlternateContent xmlns:mc="http://schemas.openxmlformats.org/markup-compatibility/2006">
          <mc:Choice xmlns:p14="http://schemas.microsoft.com/office/powerpoint/2010/main" Requires="p14">
            <p:contentPart p14:bwMode="auto" r:id="rId128">
              <p14:nvContentPartPr>
                <p14:cNvPr id="88" name="Ink 87">
                  <a:extLst>
                    <a:ext uri="{FF2B5EF4-FFF2-40B4-BE49-F238E27FC236}">
                      <a16:creationId xmlns:a16="http://schemas.microsoft.com/office/drawing/2014/main" id="{9C8D2B8D-238B-744B-8A58-E1AB7719A49C}"/>
                    </a:ext>
                  </a:extLst>
                </p14:cNvPr>
                <p14:cNvContentPartPr/>
                <p14:nvPr/>
              </p14:nvContentPartPr>
              <p14:xfrm>
                <a:off x="6938658" y="5378252"/>
                <a:ext cx="22680" cy="210240"/>
              </p14:xfrm>
            </p:contentPart>
          </mc:Choice>
          <mc:Fallback>
            <p:pic>
              <p:nvPicPr>
                <p:cNvPr id="88" name="Ink 87">
                  <a:extLst>
                    <a:ext uri="{FF2B5EF4-FFF2-40B4-BE49-F238E27FC236}">
                      <a16:creationId xmlns:a16="http://schemas.microsoft.com/office/drawing/2014/main" id="{9C8D2B8D-238B-744B-8A58-E1AB7719A49C}"/>
                    </a:ext>
                  </a:extLst>
                </p:cNvPr>
                <p:cNvPicPr/>
                <p:nvPr/>
              </p:nvPicPr>
              <p:blipFill>
                <a:blip r:embed="rId129"/>
                <a:stretch>
                  <a:fillRect/>
                </a:stretch>
              </p:blipFill>
              <p:spPr>
                <a:xfrm>
                  <a:off x="6934338" y="5373932"/>
                  <a:ext cx="31320" cy="218880"/>
                </a:xfrm>
                <a:prstGeom prst="rect">
                  <a:avLst/>
                </a:prstGeom>
              </p:spPr>
            </p:pic>
          </mc:Fallback>
        </mc:AlternateContent>
        <mc:AlternateContent xmlns:mc="http://schemas.openxmlformats.org/markup-compatibility/2006">
          <mc:Choice xmlns:p14="http://schemas.microsoft.com/office/powerpoint/2010/main" Requires="p14">
            <p:contentPart p14:bwMode="auto" r:id="rId130">
              <p14:nvContentPartPr>
                <p14:cNvPr id="89" name="Ink 88">
                  <a:extLst>
                    <a:ext uri="{FF2B5EF4-FFF2-40B4-BE49-F238E27FC236}">
                      <a16:creationId xmlns:a16="http://schemas.microsoft.com/office/drawing/2014/main" id="{930C372F-446B-9145-BD06-113C196619EC}"/>
                    </a:ext>
                  </a:extLst>
                </p14:cNvPr>
                <p14:cNvContentPartPr/>
                <p14:nvPr/>
              </p14:nvContentPartPr>
              <p14:xfrm>
                <a:off x="6796098" y="5261612"/>
                <a:ext cx="83520" cy="89280"/>
              </p14:xfrm>
            </p:contentPart>
          </mc:Choice>
          <mc:Fallback>
            <p:pic>
              <p:nvPicPr>
                <p:cNvPr id="89" name="Ink 88">
                  <a:extLst>
                    <a:ext uri="{FF2B5EF4-FFF2-40B4-BE49-F238E27FC236}">
                      <a16:creationId xmlns:a16="http://schemas.microsoft.com/office/drawing/2014/main" id="{930C372F-446B-9145-BD06-113C196619EC}"/>
                    </a:ext>
                  </a:extLst>
                </p:cNvPr>
                <p:cNvPicPr/>
                <p:nvPr/>
              </p:nvPicPr>
              <p:blipFill>
                <a:blip r:embed="rId131"/>
                <a:stretch>
                  <a:fillRect/>
                </a:stretch>
              </p:blipFill>
              <p:spPr>
                <a:xfrm>
                  <a:off x="6791778" y="5257292"/>
                  <a:ext cx="92160" cy="97920"/>
                </a:xfrm>
                <a:prstGeom prst="rect">
                  <a:avLst/>
                </a:prstGeom>
              </p:spPr>
            </p:pic>
          </mc:Fallback>
        </mc:AlternateContent>
        <mc:AlternateContent xmlns:mc="http://schemas.openxmlformats.org/markup-compatibility/2006">
          <mc:Choice xmlns:p14="http://schemas.microsoft.com/office/powerpoint/2010/main" Requires="p14">
            <p:contentPart p14:bwMode="auto" r:id="rId132">
              <p14:nvContentPartPr>
                <p14:cNvPr id="90" name="Ink 89">
                  <a:extLst>
                    <a:ext uri="{FF2B5EF4-FFF2-40B4-BE49-F238E27FC236}">
                      <a16:creationId xmlns:a16="http://schemas.microsoft.com/office/drawing/2014/main" id="{547BDEDB-066E-EF42-93BF-33E3F082CF9A}"/>
                    </a:ext>
                  </a:extLst>
                </p14:cNvPr>
                <p14:cNvContentPartPr/>
                <p14:nvPr/>
              </p14:nvContentPartPr>
              <p14:xfrm>
                <a:off x="7063578" y="5408492"/>
                <a:ext cx="143640" cy="66240"/>
              </p14:xfrm>
            </p:contentPart>
          </mc:Choice>
          <mc:Fallback>
            <p:pic>
              <p:nvPicPr>
                <p:cNvPr id="90" name="Ink 89">
                  <a:extLst>
                    <a:ext uri="{FF2B5EF4-FFF2-40B4-BE49-F238E27FC236}">
                      <a16:creationId xmlns:a16="http://schemas.microsoft.com/office/drawing/2014/main" id="{547BDEDB-066E-EF42-93BF-33E3F082CF9A}"/>
                    </a:ext>
                  </a:extLst>
                </p:cNvPr>
                <p:cNvPicPr/>
                <p:nvPr/>
              </p:nvPicPr>
              <p:blipFill>
                <a:blip r:embed="rId133"/>
                <a:stretch>
                  <a:fillRect/>
                </a:stretch>
              </p:blipFill>
              <p:spPr>
                <a:xfrm>
                  <a:off x="7059258" y="5404172"/>
                  <a:ext cx="152280" cy="74880"/>
                </a:xfrm>
                <a:prstGeom prst="rect">
                  <a:avLst/>
                </a:prstGeom>
              </p:spPr>
            </p:pic>
          </mc:Fallback>
        </mc:AlternateContent>
        <mc:AlternateContent xmlns:mc="http://schemas.openxmlformats.org/markup-compatibility/2006">
          <mc:Choice xmlns:p14="http://schemas.microsoft.com/office/powerpoint/2010/main" Requires="p14">
            <p:contentPart p14:bwMode="auto" r:id="rId134">
              <p14:nvContentPartPr>
                <p14:cNvPr id="91" name="Ink 90">
                  <a:extLst>
                    <a:ext uri="{FF2B5EF4-FFF2-40B4-BE49-F238E27FC236}">
                      <a16:creationId xmlns:a16="http://schemas.microsoft.com/office/drawing/2014/main" id="{84AC9C82-B105-944D-B395-F887F36538EC}"/>
                    </a:ext>
                  </a:extLst>
                </p14:cNvPr>
                <p14:cNvContentPartPr/>
                <p14:nvPr/>
              </p14:nvContentPartPr>
              <p14:xfrm>
                <a:off x="6944418" y="5130572"/>
                <a:ext cx="109440" cy="482040"/>
              </p14:xfrm>
            </p:contentPart>
          </mc:Choice>
          <mc:Fallback>
            <p:pic>
              <p:nvPicPr>
                <p:cNvPr id="91" name="Ink 90">
                  <a:extLst>
                    <a:ext uri="{FF2B5EF4-FFF2-40B4-BE49-F238E27FC236}">
                      <a16:creationId xmlns:a16="http://schemas.microsoft.com/office/drawing/2014/main" id="{84AC9C82-B105-944D-B395-F887F36538EC}"/>
                    </a:ext>
                  </a:extLst>
                </p:cNvPr>
                <p:cNvPicPr/>
                <p:nvPr/>
              </p:nvPicPr>
              <p:blipFill>
                <a:blip r:embed="rId135"/>
                <a:stretch>
                  <a:fillRect/>
                </a:stretch>
              </p:blipFill>
              <p:spPr>
                <a:xfrm>
                  <a:off x="6940098" y="5126252"/>
                  <a:ext cx="118080" cy="490680"/>
                </a:xfrm>
                <a:prstGeom prst="rect">
                  <a:avLst/>
                </a:prstGeom>
              </p:spPr>
            </p:pic>
          </mc:Fallback>
        </mc:AlternateContent>
        <mc:AlternateContent xmlns:mc="http://schemas.openxmlformats.org/markup-compatibility/2006">
          <mc:Choice xmlns:p14="http://schemas.microsoft.com/office/powerpoint/2010/main" Requires="p14">
            <p:contentPart p14:bwMode="auto" r:id="rId136">
              <p14:nvContentPartPr>
                <p14:cNvPr id="93" name="Ink 92">
                  <a:extLst>
                    <a:ext uri="{FF2B5EF4-FFF2-40B4-BE49-F238E27FC236}">
                      <a16:creationId xmlns:a16="http://schemas.microsoft.com/office/drawing/2014/main" id="{9BD9D88A-F41E-5E43-8EB7-1FAE7ECEA832}"/>
                    </a:ext>
                  </a:extLst>
                </p14:cNvPr>
                <p14:cNvContentPartPr/>
                <p14:nvPr/>
              </p14:nvContentPartPr>
              <p14:xfrm>
                <a:off x="6594138" y="5382212"/>
                <a:ext cx="206280" cy="59760"/>
              </p14:xfrm>
            </p:contentPart>
          </mc:Choice>
          <mc:Fallback>
            <p:pic>
              <p:nvPicPr>
                <p:cNvPr id="93" name="Ink 92">
                  <a:extLst>
                    <a:ext uri="{FF2B5EF4-FFF2-40B4-BE49-F238E27FC236}">
                      <a16:creationId xmlns:a16="http://schemas.microsoft.com/office/drawing/2014/main" id="{9BD9D88A-F41E-5E43-8EB7-1FAE7ECEA832}"/>
                    </a:ext>
                  </a:extLst>
                </p:cNvPr>
                <p:cNvPicPr/>
                <p:nvPr/>
              </p:nvPicPr>
              <p:blipFill>
                <a:blip r:embed="rId137"/>
                <a:stretch>
                  <a:fillRect/>
                </a:stretch>
              </p:blipFill>
              <p:spPr>
                <a:xfrm>
                  <a:off x="6589818" y="5377892"/>
                  <a:ext cx="214920" cy="68400"/>
                </a:xfrm>
                <a:prstGeom prst="rect">
                  <a:avLst/>
                </a:prstGeom>
              </p:spPr>
            </p:pic>
          </mc:Fallback>
        </mc:AlternateContent>
        <mc:AlternateContent xmlns:mc="http://schemas.openxmlformats.org/markup-compatibility/2006">
          <mc:Choice xmlns:p14="http://schemas.microsoft.com/office/powerpoint/2010/main" Requires="p14">
            <p:contentPart p14:bwMode="auto" r:id="rId138">
              <p14:nvContentPartPr>
                <p14:cNvPr id="96" name="Ink 95">
                  <a:extLst>
                    <a:ext uri="{FF2B5EF4-FFF2-40B4-BE49-F238E27FC236}">
                      <a16:creationId xmlns:a16="http://schemas.microsoft.com/office/drawing/2014/main" id="{2E474862-0E54-3C48-B8C6-859C5B9E1F35}"/>
                    </a:ext>
                  </a:extLst>
                </p14:cNvPr>
                <p14:cNvContentPartPr/>
                <p14:nvPr/>
              </p14:nvContentPartPr>
              <p14:xfrm>
                <a:off x="7051338" y="5409572"/>
                <a:ext cx="107640" cy="76680"/>
              </p14:xfrm>
            </p:contentPart>
          </mc:Choice>
          <mc:Fallback>
            <p:pic>
              <p:nvPicPr>
                <p:cNvPr id="96" name="Ink 95">
                  <a:extLst>
                    <a:ext uri="{FF2B5EF4-FFF2-40B4-BE49-F238E27FC236}">
                      <a16:creationId xmlns:a16="http://schemas.microsoft.com/office/drawing/2014/main" id="{2E474862-0E54-3C48-B8C6-859C5B9E1F35}"/>
                    </a:ext>
                  </a:extLst>
                </p:cNvPr>
                <p:cNvPicPr/>
                <p:nvPr/>
              </p:nvPicPr>
              <p:blipFill>
                <a:blip r:embed="rId139"/>
                <a:stretch>
                  <a:fillRect/>
                </a:stretch>
              </p:blipFill>
              <p:spPr>
                <a:xfrm>
                  <a:off x="7047018" y="5405252"/>
                  <a:ext cx="116280" cy="85320"/>
                </a:xfrm>
                <a:prstGeom prst="rect">
                  <a:avLst/>
                </a:prstGeom>
              </p:spPr>
            </p:pic>
          </mc:Fallback>
        </mc:AlternateContent>
      </p:grpSp>
      <p:grpSp>
        <p:nvGrpSpPr>
          <p:cNvPr id="117" name="Group 116">
            <a:extLst>
              <a:ext uri="{FF2B5EF4-FFF2-40B4-BE49-F238E27FC236}">
                <a16:creationId xmlns:a16="http://schemas.microsoft.com/office/drawing/2014/main" id="{67380B06-08BD-5148-9C3F-A40084C5F1BF}"/>
              </a:ext>
            </a:extLst>
          </p:cNvPr>
          <p:cNvGrpSpPr/>
          <p:nvPr/>
        </p:nvGrpSpPr>
        <p:grpSpPr>
          <a:xfrm>
            <a:off x="7867818" y="3053372"/>
            <a:ext cx="3504960" cy="2637360"/>
            <a:chOff x="7867818" y="3053372"/>
            <a:chExt cx="3504960" cy="2637360"/>
          </a:xfrm>
        </p:grpSpPr>
        <mc:AlternateContent xmlns:mc="http://schemas.openxmlformats.org/markup-compatibility/2006">
          <mc:Choice xmlns:p14="http://schemas.microsoft.com/office/powerpoint/2010/main" Requires="p14">
            <p:contentPart p14:bwMode="auto" r:id="rId140">
              <p14:nvContentPartPr>
                <p14:cNvPr id="98" name="Ink 97">
                  <a:extLst>
                    <a:ext uri="{FF2B5EF4-FFF2-40B4-BE49-F238E27FC236}">
                      <a16:creationId xmlns:a16="http://schemas.microsoft.com/office/drawing/2014/main" id="{101D822B-F8DE-A24E-BF21-249EE6B7EF93}"/>
                    </a:ext>
                  </a:extLst>
                </p14:cNvPr>
                <p14:cNvContentPartPr/>
                <p14:nvPr/>
              </p14:nvContentPartPr>
              <p14:xfrm>
                <a:off x="7867818" y="5448092"/>
                <a:ext cx="495000" cy="242640"/>
              </p14:xfrm>
            </p:contentPart>
          </mc:Choice>
          <mc:Fallback>
            <p:pic>
              <p:nvPicPr>
                <p:cNvPr id="98" name="Ink 97">
                  <a:extLst>
                    <a:ext uri="{FF2B5EF4-FFF2-40B4-BE49-F238E27FC236}">
                      <a16:creationId xmlns:a16="http://schemas.microsoft.com/office/drawing/2014/main" id="{101D822B-F8DE-A24E-BF21-249EE6B7EF93}"/>
                    </a:ext>
                  </a:extLst>
                </p:cNvPr>
                <p:cNvPicPr/>
                <p:nvPr/>
              </p:nvPicPr>
              <p:blipFill>
                <a:blip r:embed="rId141"/>
                <a:stretch>
                  <a:fillRect/>
                </a:stretch>
              </p:blipFill>
              <p:spPr>
                <a:xfrm>
                  <a:off x="7863498" y="5443772"/>
                  <a:ext cx="503640" cy="251280"/>
                </a:xfrm>
                <a:prstGeom prst="rect">
                  <a:avLst/>
                </a:prstGeom>
              </p:spPr>
            </p:pic>
          </mc:Fallback>
        </mc:AlternateContent>
        <mc:AlternateContent xmlns:mc="http://schemas.openxmlformats.org/markup-compatibility/2006">
          <mc:Choice xmlns:p14="http://schemas.microsoft.com/office/powerpoint/2010/main" Requires="p14">
            <p:contentPart p14:bwMode="auto" r:id="rId142">
              <p14:nvContentPartPr>
                <p14:cNvPr id="99" name="Ink 98">
                  <a:extLst>
                    <a:ext uri="{FF2B5EF4-FFF2-40B4-BE49-F238E27FC236}">
                      <a16:creationId xmlns:a16="http://schemas.microsoft.com/office/drawing/2014/main" id="{70F0CD2D-8F96-8B43-A47E-75F0839D4CA3}"/>
                    </a:ext>
                  </a:extLst>
                </p14:cNvPr>
                <p14:cNvContentPartPr/>
                <p14:nvPr/>
              </p14:nvContentPartPr>
              <p14:xfrm>
                <a:off x="8051058" y="5402732"/>
                <a:ext cx="627120" cy="244080"/>
              </p14:xfrm>
            </p:contentPart>
          </mc:Choice>
          <mc:Fallback>
            <p:pic>
              <p:nvPicPr>
                <p:cNvPr id="99" name="Ink 98">
                  <a:extLst>
                    <a:ext uri="{FF2B5EF4-FFF2-40B4-BE49-F238E27FC236}">
                      <a16:creationId xmlns:a16="http://schemas.microsoft.com/office/drawing/2014/main" id="{70F0CD2D-8F96-8B43-A47E-75F0839D4CA3}"/>
                    </a:ext>
                  </a:extLst>
                </p:cNvPr>
                <p:cNvPicPr/>
                <p:nvPr/>
              </p:nvPicPr>
              <p:blipFill>
                <a:blip r:embed="rId143"/>
                <a:stretch>
                  <a:fillRect/>
                </a:stretch>
              </p:blipFill>
              <p:spPr>
                <a:xfrm>
                  <a:off x="8046738" y="5398412"/>
                  <a:ext cx="635760" cy="252720"/>
                </a:xfrm>
                <a:prstGeom prst="rect">
                  <a:avLst/>
                </a:prstGeom>
              </p:spPr>
            </p:pic>
          </mc:Fallback>
        </mc:AlternateContent>
        <mc:AlternateContent xmlns:mc="http://schemas.openxmlformats.org/markup-compatibility/2006">
          <mc:Choice xmlns:p14="http://schemas.microsoft.com/office/powerpoint/2010/main" Requires="p14">
            <p:contentPart p14:bwMode="auto" r:id="rId144">
              <p14:nvContentPartPr>
                <p14:cNvPr id="51" name="Ink 50">
                  <a:extLst>
                    <a:ext uri="{FF2B5EF4-FFF2-40B4-BE49-F238E27FC236}">
                      <a16:creationId xmlns:a16="http://schemas.microsoft.com/office/drawing/2014/main" id="{0D52A3F6-154B-5A46-A14F-7C39902DFC10}"/>
                    </a:ext>
                  </a:extLst>
                </p14:cNvPr>
                <p14:cNvContentPartPr/>
                <p14:nvPr/>
              </p14:nvContentPartPr>
              <p14:xfrm>
                <a:off x="8010378" y="3271532"/>
                <a:ext cx="149400" cy="320040"/>
              </p14:xfrm>
            </p:contentPart>
          </mc:Choice>
          <mc:Fallback>
            <p:pic>
              <p:nvPicPr>
                <p:cNvPr id="51" name="Ink 50">
                  <a:extLst>
                    <a:ext uri="{FF2B5EF4-FFF2-40B4-BE49-F238E27FC236}">
                      <a16:creationId xmlns:a16="http://schemas.microsoft.com/office/drawing/2014/main" id="{0D52A3F6-154B-5A46-A14F-7C39902DFC10}"/>
                    </a:ext>
                  </a:extLst>
                </p:cNvPr>
                <p:cNvPicPr/>
                <p:nvPr/>
              </p:nvPicPr>
              <p:blipFill>
                <a:blip r:embed="rId145"/>
                <a:stretch>
                  <a:fillRect/>
                </a:stretch>
              </p:blipFill>
              <p:spPr>
                <a:xfrm>
                  <a:off x="8006058" y="3267212"/>
                  <a:ext cx="158040" cy="328680"/>
                </a:xfrm>
                <a:prstGeom prst="rect">
                  <a:avLst/>
                </a:prstGeom>
              </p:spPr>
            </p:pic>
          </mc:Fallback>
        </mc:AlternateContent>
        <mc:AlternateContent xmlns:mc="http://schemas.openxmlformats.org/markup-compatibility/2006">
          <mc:Choice xmlns:p14="http://schemas.microsoft.com/office/powerpoint/2010/main" Requires="p14">
            <p:contentPart p14:bwMode="auto" r:id="rId146">
              <p14:nvContentPartPr>
                <p14:cNvPr id="52" name="Ink 51">
                  <a:extLst>
                    <a:ext uri="{FF2B5EF4-FFF2-40B4-BE49-F238E27FC236}">
                      <a16:creationId xmlns:a16="http://schemas.microsoft.com/office/drawing/2014/main" id="{FC44F169-EE1E-F445-922E-CA94F238F92D}"/>
                    </a:ext>
                  </a:extLst>
                </p14:cNvPr>
                <p14:cNvContentPartPr/>
                <p14:nvPr/>
              </p14:nvContentPartPr>
              <p14:xfrm>
                <a:off x="8360298" y="3131132"/>
                <a:ext cx="175320" cy="608400"/>
              </p14:xfrm>
            </p:contentPart>
          </mc:Choice>
          <mc:Fallback>
            <p:pic>
              <p:nvPicPr>
                <p:cNvPr id="52" name="Ink 51">
                  <a:extLst>
                    <a:ext uri="{FF2B5EF4-FFF2-40B4-BE49-F238E27FC236}">
                      <a16:creationId xmlns:a16="http://schemas.microsoft.com/office/drawing/2014/main" id="{FC44F169-EE1E-F445-922E-CA94F238F92D}"/>
                    </a:ext>
                  </a:extLst>
                </p:cNvPr>
                <p:cNvPicPr/>
                <p:nvPr/>
              </p:nvPicPr>
              <p:blipFill>
                <a:blip r:embed="rId147"/>
                <a:stretch>
                  <a:fillRect/>
                </a:stretch>
              </p:blipFill>
              <p:spPr>
                <a:xfrm>
                  <a:off x="8355978" y="3126812"/>
                  <a:ext cx="183960" cy="617040"/>
                </a:xfrm>
                <a:prstGeom prst="rect">
                  <a:avLst/>
                </a:prstGeom>
              </p:spPr>
            </p:pic>
          </mc:Fallback>
        </mc:AlternateContent>
        <mc:AlternateContent xmlns:mc="http://schemas.openxmlformats.org/markup-compatibility/2006">
          <mc:Choice xmlns:p14="http://schemas.microsoft.com/office/powerpoint/2010/main" Requires="p14">
            <p:contentPart p14:bwMode="auto" r:id="rId148">
              <p14:nvContentPartPr>
                <p14:cNvPr id="53" name="Ink 52">
                  <a:extLst>
                    <a:ext uri="{FF2B5EF4-FFF2-40B4-BE49-F238E27FC236}">
                      <a16:creationId xmlns:a16="http://schemas.microsoft.com/office/drawing/2014/main" id="{59177830-70B9-2440-ACB5-6BFBF237133E}"/>
                    </a:ext>
                  </a:extLst>
                </p14:cNvPr>
                <p14:cNvContentPartPr/>
                <p14:nvPr/>
              </p14:nvContentPartPr>
              <p14:xfrm>
                <a:off x="8653338" y="3355412"/>
                <a:ext cx="16560" cy="249840"/>
              </p14:xfrm>
            </p:contentPart>
          </mc:Choice>
          <mc:Fallback>
            <p:pic>
              <p:nvPicPr>
                <p:cNvPr id="53" name="Ink 52">
                  <a:extLst>
                    <a:ext uri="{FF2B5EF4-FFF2-40B4-BE49-F238E27FC236}">
                      <a16:creationId xmlns:a16="http://schemas.microsoft.com/office/drawing/2014/main" id="{59177830-70B9-2440-ACB5-6BFBF237133E}"/>
                    </a:ext>
                  </a:extLst>
                </p:cNvPr>
                <p:cNvPicPr/>
                <p:nvPr/>
              </p:nvPicPr>
              <p:blipFill>
                <a:blip r:embed="rId149"/>
                <a:stretch>
                  <a:fillRect/>
                </a:stretch>
              </p:blipFill>
              <p:spPr>
                <a:xfrm>
                  <a:off x="8649018" y="3351092"/>
                  <a:ext cx="25200" cy="258480"/>
                </a:xfrm>
                <a:prstGeom prst="rect">
                  <a:avLst/>
                </a:prstGeom>
              </p:spPr>
            </p:pic>
          </mc:Fallback>
        </mc:AlternateContent>
        <mc:AlternateContent xmlns:mc="http://schemas.openxmlformats.org/markup-compatibility/2006">
          <mc:Choice xmlns:p14="http://schemas.microsoft.com/office/powerpoint/2010/main" Requires="p14">
            <p:contentPart p14:bwMode="auto" r:id="rId150">
              <p14:nvContentPartPr>
                <p14:cNvPr id="54" name="Ink 53">
                  <a:extLst>
                    <a:ext uri="{FF2B5EF4-FFF2-40B4-BE49-F238E27FC236}">
                      <a16:creationId xmlns:a16="http://schemas.microsoft.com/office/drawing/2014/main" id="{44D09ADC-0ADB-FF41-AD41-AE415BD85E4C}"/>
                    </a:ext>
                  </a:extLst>
                </p14:cNvPr>
                <p14:cNvContentPartPr/>
                <p14:nvPr/>
              </p14:nvContentPartPr>
              <p14:xfrm>
                <a:off x="8843058" y="3317612"/>
                <a:ext cx="204120" cy="267840"/>
              </p14:xfrm>
            </p:contentPart>
          </mc:Choice>
          <mc:Fallback>
            <p:pic>
              <p:nvPicPr>
                <p:cNvPr id="54" name="Ink 53">
                  <a:extLst>
                    <a:ext uri="{FF2B5EF4-FFF2-40B4-BE49-F238E27FC236}">
                      <a16:creationId xmlns:a16="http://schemas.microsoft.com/office/drawing/2014/main" id="{44D09ADC-0ADB-FF41-AD41-AE415BD85E4C}"/>
                    </a:ext>
                  </a:extLst>
                </p:cNvPr>
                <p:cNvPicPr/>
                <p:nvPr/>
              </p:nvPicPr>
              <p:blipFill>
                <a:blip r:embed="rId151"/>
                <a:stretch>
                  <a:fillRect/>
                </a:stretch>
              </p:blipFill>
              <p:spPr>
                <a:xfrm>
                  <a:off x="8838738" y="3313292"/>
                  <a:ext cx="212760" cy="276480"/>
                </a:xfrm>
                <a:prstGeom prst="rect">
                  <a:avLst/>
                </a:prstGeom>
              </p:spPr>
            </p:pic>
          </mc:Fallback>
        </mc:AlternateContent>
        <mc:AlternateContent xmlns:mc="http://schemas.openxmlformats.org/markup-compatibility/2006">
          <mc:Choice xmlns:p14="http://schemas.microsoft.com/office/powerpoint/2010/main" Requires="p14">
            <p:contentPart p14:bwMode="auto" r:id="rId152">
              <p14:nvContentPartPr>
                <p14:cNvPr id="66" name="Ink 65">
                  <a:extLst>
                    <a:ext uri="{FF2B5EF4-FFF2-40B4-BE49-F238E27FC236}">
                      <a16:creationId xmlns:a16="http://schemas.microsoft.com/office/drawing/2014/main" id="{67290B74-5F92-814C-A054-6385BFCB2135}"/>
                    </a:ext>
                  </a:extLst>
                </p14:cNvPr>
                <p14:cNvContentPartPr/>
                <p14:nvPr/>
              </p14:nvContentPartPr>
              <p14:xfrm>
                <a:off x="9630738" y="3062012"/>
                <a:ext cx="489600" cy="315360"/>
              </p14:xfrm>
            </p:contentPart>
          </mc:Choice>
          <mc:Fallback>
            <p:pic>
              <p:nvPicPr>
                <p:cNvPr id="66" name="Ink 65">
                  <a:extLst>
                    <a:ext uri="{FF2B5EF4-FFF2-40B4-BE49-F238E27FC236}">
                      <a16:creationId xmlns:a16="http://schemas.microsoft.com/office/drawing/2014/main" id="{67290B74-5F92-814C-A054-6385BFCB2135}"/>
                    </a:ext>
                  </a:extLst>
                </p:cNvPr>
                <p:cNvPicPr/>
                <p:nvPr/>
              </p:nvPicPr>
              <p:blipFill>
                <a:blip r:embed="rId153"/>
                <a:stretch>
                  <a:fillRect/>
                </a:stretch>
              </p:blipFill>
              <p:spPr>
                <a:xfrm>
                  <a:off x="9626418" y="3057692"/>
                  <a:ext cx="498240" cy="324000"/>
                </a:xfrm>
                <a:prstGeom prst="rect">
                  <a:avLst/>
                </a:prstGeom>
              </p:spPr>
            </p:pic>
          </mc:Fallback>
        </mc:AlternateContent>
        <mc:AlternateContent xmlns:mc="http://schemas.openxmlformats.org/markup-compatibility/2006">
          <mc:Choice xmlns:p14="http://schemas.microsoft.com/office/powerpoint/2010/main" Requires="p14">
            <p:contentPart p14:bwMode="auto" r:id="rId154">
              <p14:nvContentPartPr>
                <p14:cNvPr id="67" name="Ink 66">
                  <a:extLst>
                    <a:ext uri="{FF2B5EF4-FFF2-40B4-BE49-F238E27FC236}">
                      <a16:creationId xmlns:a16="http://schemas.microsoft.com/office/drawing/2014/main" id="{1F2D015C-6BA4-F145-854C-4680AF20301A}"/>
                    </a:ext>
                  </a:extLst>
                </p14:cNvPr>
                <p14:cNvContentPartPr/>
                <p14:nvPr/>
              </p14:nvContentPartPr>
              <p14:xfrm>
                <a:off x="9838818" y="3053372"/>
                <a:ext cx="600480" cy="282240"/>
              </p14:xfrm>
            </p:contentPart>
          </mc:Choice>
          <mc:Fallback>
            <p:pic>
              <p:nvPicPr>
                <p:cNvPr id="67" name="Ink 66">
                  <a:extLst>
                    <a:ext uri="{FF2B5EF4-FFF2-40B4-BE49-F238E27FC236}">
                      <a16:creationId xmlns:a16="http://schemas.microsoft.com/office/drawing/2014/main" id="{1F2D015C-6BA4-F145-854C-4680AF20301A}"/>
                    </a:ext>
                  </a:extLst>
                </p:cNvPr>
                <p:cNvPicPr/>
                <p:nvPr/>
              </p:nvPicPr>
              <p:blipFill>
                <a:blip r:embed="rId155"/>
                <a:stretch>
                  <a:fillRect/>
                </a:stretch>
              </p:blipFill>
              <p:spPr>
                <a:xfrm>
                  <a:off x="9834498" y="3049052"/>
                  <a:ext cx="609120" cy="290880"/>
                </a:xfrm>
                <a:prstGeom prst="rect">
                  <a:avLst/>
                </a:prstGeom>
              </p:spPr>
            </p:pic>
          </mc:Fallback>
        </mc:AlternateContent>
        <mc:AlternateContent xmlns:mc="http://schemas.openxmlformats.org/markup-compatibility/2006">
          <mc:Choice xmlns:p14="http://schemas.microsoft.com/office/powerpoint/2010/main" Requires="p14">
            <p:contentPart p14:bwMode="auto" r:id="rId156">
              <p14:nvContentPartPr>
                <p14:cNvPr id="101" name="Ink 100">
                  <a:extLst>
                    <a:ext uri="{FF2B5EF4-FFF2-40B4-BE49-F238E27FC236}">
                      <a16:creationId xmlns:a16="http://schemas.microsoft.com/office/drawing/2014/main" id="{2681AA11-B813-E241-85B9-3C9432B072ED}"/>
                    </a:ext>
                  </a:extLst>
                </p14:cNvPr>
                <p14:cNvContentPartPr/>
                <p14:nvPr/>
              </p14:nvContentPartPr>
              <p14:xfrm>
                <a:off x="8448138" y="3475652"/>
                <a:ext cx="1087920" cy="613080"/>
              </p14:xfrm>
            </p:contentPart>
          </mc:Choice>
          <mc:Fallback>
            <p:pic>
              <p:nvPicPr>
                <p:cNvPr id="101" name="Ink 100">
                  <a:extLst>
                    <a:ext uri="{FF2B5EF4-FFF2-40B4-BE49-F238E27FC236}">
                      <a16:creationId xmlns:a16="http://schemas.microsoft.com/office/drawing/2014/main" id="{2681AA11-B813-E241-85B9-3C9432B072ED}"/>
                    </a:ext>
                  </a:extLst>
                </p:cNvPr>
                <p:cNvPicPr/>
                <p:nvPr/>
              </p:nvPicPr>
              <p:blipFill>
                <a:blip r:embed="rId157"/>
                <a:stretch>
                  <a:fillRect/>
                </a:stretch>
              </p:blipFill>
              <p:spPr>
                <a:xfrm>
                  <a:off x="8443818" y="3471332"/>
                  <a:ext cx="1096560" cy="621720"/>
                </a:xfrm>
                <a:prstGeom prst="rect">
                  <a:avLst/>
                </a:prstGeom>
              </p:spPr>
            </p:pic>
          </mc:Fallback>
        </mc:AlternateContent>
        <mc:AlternateContent xmlns:mc="http://schemas.openxmlformats.org/markup-compatibility/2006">
          <mc:Choice xmlns:p14="http://schemas.microsoft.com/office/powerpoint/2010/main" Requires="p14">
            <p:contentPart p14:bwMode="auto" r:id="rId158">
              <p14:nvContentPartPr>
                <p14:cNvPr id="102" name="Ink 101">
                  <a:extLst>
                    <a:ext uri="{FF2B5EF4-FFF2-40B4-BE49-F238E27FC236}">
                      <a16:creationId xmlns:a16="http://schemas.microsoft.com/office/drawing/2014/main" id="{FA04F930-7781-994B-9013-532418A2FCB2}"/>
                    </a:ext>
                  </a:extLst>
                </p14:cNvPr>
                <p14:cNvContentPartPr/>
                <p14:nvPr/>
              </p14:nvContentPartPr>
              <p14:xfrm>
                <a:off x="8470818" y="3640172"/>
                <a:ext cx="947160" cy="517320"/>
              </p14:xfrm>
            </p:contentPart>
          </mc:Choice>
          <mc:Fallback>
            <p:pic>
              <p:nvPicPr>
                <p:cNvPr id="102" name="Ink 101">
                  <a:extLst>
                    <a:ext uri="{FF2B5EF4-FFF2-40B4-BE49-F238E27FC236}">
                      <a16:creationId xmlns:a16="http://schemas.microsoft.com/office/drawing/2014/main" id="{FA04F930-7781-994B-9013-532418A2FCB2}"/>
                    </a:ext>
                  </a:extLst>
                </p:cNvPr>
                <p:cNvPicPr/>
                <p:nvPr/>
              </p:nvPicPr>
              <p:blipFill>
                <a:blip r:embed="rId159"/>
                <a:stretch>
                  <a:fillRect/>
                </a:stretch>
              </p:blipFill>
              <p:spPr>
                <a:xfrm>
                  <a:off x="8466498" y="3635852"/>
                  <a:ext cx="955800" cy="525960"/>
                </a:xfrm>
                <a:prstGeom prst="rect">
                  <a:avLst/>
                </a:prstGeom>
              </p:spPr>
            </p:pic>
          </mc:Fallback>
        </mc:AlternateContent>
        <mc:AlternateContent xmlns:mc="http://schemas.openxmlformats.org/markup-compatibility/2006">
          <mc:Choice xmlns:p14="http://schemas.microsoft.com/office/powerpoint/2010/main" Requires="p14">
            <p:contentPart p14:bwMode="auto" r:id="rId160">
              <p14:nvContentPartPr>
                <p14:cNvPr id="103" name="Ink 102">
                  <a:extLst>
                    <a:ext uri="{FF2B5EF4-FFF2-40B4-BE49-F238E27FC236}">
                      <a16:creationId xmlns:a16="http://schemas.microsoft.com/office/drawing/2014/main" id="{1DD2D7E2-338D-2049-8917-840F0238C6AF}"/>
                    </a:ext>
                  </a:extLst>
                </p14:cNvPr>
                <p14:cNvContentPartPr/>
                <p14:nvPr/>
              </p14:nvContentPartPr>
              <p14:xfrm>
                <a:off x="8664498" y="3890732"/>
                <a:ext cx="677880" cy="239040"/>
              </p14:xfrm>
            </p:contentPart>
          </mc:Choice>
          <mc:Fallback>
            <p:pic>
              <p:nvPicPr>
                <p:cNvPr id="103" name="Ink 102">
                  <a:extLst>
                    <a:ext uri="{FF2B5EF4-FFF2-40B4-BE49-F238E27FC236}">
                      <a16:creationId xmlns:a16="http://schemas.microsoft.com/office/drawing/2014/main" id="{1DD2D7E2-338D-2049-8917-840F0238C6AF}"/>
                    </a:ext>
                  </a:extLst>
                </p:cNvPr>
                <p:cNvPicPr/>
                <p:nvPr/>
              </p:nvPicPr>
              <p:blipFill>
                <a:blip r:embed="rId161"/>
                <a:stretch>
                  <a:fillRect/>
                </a:stretch>
              </p:blipFill>
              <p:spPr>
                <a:xfrm>
                  <a:off x="8660178" y="3886412"/>
                  <a:ext cx="686520" cy="247680"/>
                </a:xfrm>
                <a:prstGeom prst="rect">
                  <a:avLst/>
                </a:prstGeom>
              </p:spPr>
            </p:pic>
          </mc:Fallback>
        </mc:AlternateContent>
        <mc:AlternateContent xmlns:mc="http://schemas.openxmlformats.org/markup-compatibility/2006">
          <mc:Choice xmlns:p14="http://schemas.microsoft.com/office/powerpoint/2010/main" Requires="p14">
            <p:contentPart p14:bwMode="auto" r:id="rId162">
              <p14:nvContentPartPr>
                <p14:cNvPr id="105" name="Ink 104">
                  <a:extLst>
                    <a:ext uri="{FF2B5EF4-FFF2-40B4-BE49-F238E27FC236}">
                      <a16:creationId xmlns:a16="http://schemas.microsoft.com/office/drawing/2014/main" id="{409121BE-F964-7141-B2C9-D5EA1932CF82}"/>
                    </a:ext>
                  </a:extLst>
                </p14:cNvPr>
                <p14:cNvContentPartPr/>
                <p14:nvPr/>
              </p14:nvContentPartPr>
              <p14:xfrm>
                <a:off x="9806778" y="4265852"/>
                <a:ext cx="613800" cy="66600"/>
              </p14:xfrm>
            </p:contentPart>
          </mc:Choice>
          <mc:Fallback>
            <p:pic>
              <p:nvPicPr>
                <p:cNvPr id="105" name="Ink 104">
                  <a:extLst>
                    <a:ext uri="{FF2B5EF4-FFF2-40B4-BE49-F238E27FC236}">
                      <a16:creationId xmlns:a16="http://schemas.microsoft.com/office/drawing/2014/main" id="{409121BE-F964-7141-B2C9-D5EA1932CF82}"/>
                    </a:ext>
                  </a:extLst>
                </p:cNvPr>
                <p:cNvPicPr/>
                <p:nvPr/>
              </p:nvPicPr>
              <p:blipFill>
                <a:blip r:embed="rId163"/>
                <a:stretch>
                  <a:fillRect/>
                </a:stretch>
              </p:blipFill>
              <p:spPr>
                <a:xfrm>
                  <a:off x="9802458" y="4261532"/>
                  <a:ext cx="622440" cy="75240"/>
                </a:xfrm>
                <a:prstGeom prst="rect">
                  <a:avLst/>
                </a:prstGeom>
              </p:spPr>
            </p:pic>
          </mc:Fallback>
        </mc:AlternateContent>
        <mc:AlternateContent xmlns:mc="http://schemas.openxmlformats.org/markup-compatibility/2006">
          <mc:Choice xmlns:p14="http://schemas.microsoft.com/office/powerpoint/2010/main" Requires="p14">
            <p:contentPart p14:bwMode="auto" r:id="rId164">
              <p14:nvContentPartPr>
                <p14:cNvPr id="106" name="Ink 105">
                  <a:extLst>
                    <a:ext uri="{FF2B5EF4-FFF2-40B4-BE49-F238E27FC236}">
                      <a16:creationId xmlns:a16="http://schemas.microsoft.com/office/drawing/2014/main" id="{69B38B54-E474-2041-B622-BCB812690B88}"/>
                    </a:ext>
                  </a:extLst>
                </p14:cNvPr>
                <p14:cNvContentPartPr/>
                <p14:nvPr/>
              </p14:nvContentPartPr>
              <p14:xfrm>
                <a:off x="9811098" y="4328852"/>
                <a:ext cx="60480" cy="1096200"/>
              </p14:xfrm>
            </p:contentPart>
          </mc:Choice>
          <mc:Fallback>
            <p:pic>
              <p:nvPicPr>
                <p:cNvPr id="106" name="Ink 105">
                  <a:extLst>
                    <a:ext uri="{FF2B5EF4-FFF2-40B4-BE49-F238E27FC236}">
                      <a16:creationId xmlns:a16="http://schemas.microsoft.com/office/drawing/2014/main" id="{69B38B54-E474-2041-B622-BCB812690B88}"/>
                    </a:ext>
                  </a:extLst>
                </p:cNvPr>
                <p:cNvPicPr/>
                <p:nvPr/>
              </p:nvPicPr>
              <p:blipFill>
                <a:blip r:embed="rId165"/>
                <a:stretch>
                  <a:fillRect/>
                </a:stretch>
              </p:blipFill>
              <p:spPr>
                <a:xfrm>
                  <a:off x="9806778" y="4324532"/>
                  <a:ext cx="69120" cy="1104840"/>
                </a:xfrm>
                <a:prstGeom prst="rect">
                  <a:avLst/>
                </a:prstGeom>
              </p:spPr>
            </p:pic>
          </mc:Fallback>
        </mc:AlternateContent>
        <mc:AlternateContent xmlns:mc="http://schemas.openxmlformats.org/markup-compatibility/2006">
          <mc:Choice xmlns:p14="http://schemas.microsoft.com/office/powerpoint/2010/main" Requires="p14">
            <p:contentPart p14:bwMode="auto" r:id="rId166">
              <p14:nvContentPartPr>
                <p14:cNvPr id="107" name="Ink 106">
                  <a:extLst>
                    <a:ext uri="{FF2B5EF4-FFF2-40B4-BE49-F238E27FC236}">
                      <a16:creationId xmlns:a16="http://schemas.microsoft.com/office/drawing/2014/main" id="{57408B8A-5756-CD4B-B8FC-C72464BB6E48}"/>
                    </a:ext>
                  </a:extLst>
                </p14:cNvPr>
                <p14:cNvContentPartPr/>
                <p14:nvPr/>
              </p14:nvContentPartPr>
              <p14:xfrm>
                <a:off x="10410138" y="4278092"/>
                <a:ext cx="117720" cy="1115280"/>
              </p14:xfrm>
            </p:contentPart>
          </mc:Choice>
          <mc:Fallback>
            <p:pic>
              <p:nvPicPr>
                <p:cNvPr id="107" name="Ink 106">
                  <a:extLst>
                    <a:ext uri="{FF2B5EF4-FFF2-40B4-BE49-F238E27FC236}">
                      <a16:creationId xmlns:a16="http://schemas.microsoft.com/office/drawing/2014/main" id="{57408B8A-5756-CD4B-B8FC-C72464BB6E48}"/>
                    </a:ext>
                  </a:extLst>
                </p:cNvPr>
                <p:cNvPicPr/>
                <p:nvPr/>
              </p:nvPicPr>
              <p:blipFill>
                <a:blip r:embed="rId167"/>
                <a:stretch>
                  <a:fillRect/>
                </a:stretch>
              </p:blipFill>
              <p:spPr>
                <a:xfrm>
                  <a:off x="10405818" y="4273772"/>
                  <a:ext cx="126360" cy="1123920"/>
                </a:xfrm>
                <a:prstGeom prst="rect">
                  <a:avLst/>
                </a:prstGeom>
              </p:spPr>
            </p:pic>
          </mc:Fallback>
        </mc:AlternateContent>
        <mc:AlternateContent xmlns:mc="http://schemas.openxmlformats.org/markup-compatibility/2006">
          <mc:Choice xmlns:p14="http://schemas.microsoft.com/office/powerpoint/2010/main" Requires="p14">
            <p:contentPart p14:bwMode="auto" r:id="rId168">
              <p14:nvContentPartPr>
                <p14:cNvPr id="108" name="Ink 107">
                  <a:extLst>
                    <a:ext uri="{FF2B5EF4-FFF2-40B4-BE49-F238E27FC236}">
                      <a16:creationId xmlns:a16="http://schemas.microsoft.com/office/drawing/2014/main" id="{A8C09832-E563-F54D-BF78-E4ADD69F86DA}"/>
                    </a:ext>
                  </a:extLst>
                </p14:cNvPr>
                <p14:cNvContentPartPr/>
                <p14:nvPr/>
              </p14:nvContentPartPr>
              <p14:xfrm>
                <a:off x="9804618" y="5354852"/>
                <a:ext cx="928800" cy="105120"/>
              </p14:xfrm>
            </p:contentPart>
          </mc:Choice>
          <mc:Fallback>
            <p:pic>
              <p:nvPicPr>
                <p:cNvPr id="108" name="Ink 107">
                  <a:extLst>
                    <a:ext uri="{FF2B5EF4-FFF2-40B4-BE49-F238E27FC236}">
                      <a16:creationId xmlns:a16="http://schemas.microsoft.com/office/drawing/2014/main" id="{A8C09832-E563-F54D-BF78-E4ADD69F86DA}"/>
                    </a:ext>
                  </a:extLst>
                </p:cNvPr>
                <p:cNvPicPr/>
                <p:nvPr/>
              </p:nvPicPr>
              <p:blipFill>
                <a:blip r:embed="rId169"/>
                <a:stretch>
                  <a:fillRect/>
                </a:stretch>
              </p:blipFill>
              <p:spPr>
                <a:xfrm>
                  <a:off x="9800298" y="5350532"/>
                  <a:ext cx="937440" cy="113760"/>
                </a:xfrm>
                <a:prstGeom prst="rect">
                  <a:avLst/>
                </a:prstGeom>
              </p:spPr>
            </p:pic>
          </mc:Fallback>
        </mc:AlternateContent>
        <mc:AlternateContent xmlns:mc="http://schemas.openxmlformats.org/markup-compatibility/2006">
          <mc:Choice xmlns:p14="http://schemas.microsoft.com/office/powerpoint/2010/main" Requires="p14">
            <p:contentPart p14:bwMode="auto" r:id="rId170">
              <p14:nvContentPartPr>
                <p14:cNvPr id="110" name="Ink 109">
                  <a:extLst>
                    <a:ext uri="{FF2B5EF4-FFF2-40B4-BE49-F238E27FC236}">
                      <a16:creationId xmlns:a16="http://schemas.microsoft.com/office/drawing/2014/main" id="{040D4A00-6779-304A-8979-B5BC0321549E}"/>
                    </a:ext>
                  </a:extLst>
                </p14:cNvPr>
                <p14:cNvContentPartPr/>
                <p14:nvPr/>
              </p14:nvContentPartPr>
              <p14:xfrm>
                <a:off x="10804698" y="4640612"/>
                <a:ext cx="395640" cy="260280"/>
              </p14:xfrm>
            </p:contentPart>
          </mc:Choice>
          <mc:Fallback>
            <p:pic>
              <p:nvPicPr>
                <p:cNvPr id="110" name="Ink 109">
                  <a:extLst>
                    <a:ext uri="{FF2B5EF4-FFF2-40B4-BE49-F238E27FC236}">
                      <a16:creationId xmlns:a16="http://schemas.microsoft.com/office/drawing/2014/main" id="{040D4A00-6779-304A-8979-B5BC0321549E}"/>
                    </a:ext>
                  </a:extLst>
                </p:cNvPr>
                <p:cNvPicPr/>
                <p:nvPr/>
              </p:nvPicPr>
              <p:blipFill>
                <a:blip r:embed="rId171"/>
                <a:stretch>
                  <a:fillRect/>
                </a:stretch>
              </p:blipFill>
              <p:spPr>
                <a:xfrm>
                  <a:off x="10800378" y="4636292"/>
                  <a:ext cx="404280" cy="268920"/>
                </a:xfrm>
                <a:prstGeom prst="rect">
                  <a:avLst/>
                </a:prstGeom>
              </p:spPr>
            </p:pic>
          </mc:Fallback>
        </mc:AlternateContent>
        <mc:AlternateContent xmlns:mc="http://schemas.openxmlformats.org/markup-compatibility/2006">
          <mc:Choice xmlns:p14="http://schemas.microsoft.com/office/powerpoint/2010/main" Requires="p14">
            <p:contentPart p14:bwMode="auto" r:id="rId172">
              <p14:nvContentPartPr>
                <p14:cNvPr id="111" name="Ink 110">
                  <a:extLst>
                    <a:ext uri="{FF2B5EF4-FFF2-40B4-BE49-F238E27FC236}">
                      <a16:creationId xmlns:a16="http://schemas.microsoft.com/office/drawing/2014/main" id="{0B17EB50-9D26-0041-8FE5-78152B8089C0}"/>
                    </a:ext>
                  </a:extLst>
                </p14:cNvPr>
                <p14:cNvContentPartPr/>
                <p14:nvPr/>
              </p14:nvContentPartPr>
              <p14:xfrm>
                <a:off x="10924578" y="4659692"/>
                <a:ext cx="448200" cy="232200"/>
              </p14:xfrm>
            </p:contentPart>
          </mc:Choice>
          <mc:Fallback>
            <p:pic>
              <p:nvPicPr>
                <p:cNvPr id="111" name="Ink 110">
                  <a:extLst>
                    <a:ext uri="{FF2B5EF4-FFF2-40B4-BE49-F238E27FC236}">
                      <a16:creationId xmlns:a16="http://schemas.microsoft.com/office/drawing/2014/main" id="{0B17EB50-9D26-0041-8FE5-78152B8089C0}"/>
                    </a:ext>
                  </a:extLst>
                </p:cNvPr>
                <p:cNvPicPr/>
                <p:nvPr/>
              </p:nvPicPr>
              <p:blipFill>
                <a:blip r:embed="rId173"/>
                <a:stretch>
                  <a:fillRect/>
                </a:stretch>
              </p:blipFill>
              <p:spPr>
                <a:xfrm>
                  <a:off x="10920258" y="4655372"/>
                  <a:ext cx="456840" cy="240840"/>
                </a:xfrm>
                <a:prstGeom prst="rect">
                  <a:avLst/>
                </a:prstGeom>
              </p:spPr>
            </p:pic>
          </mc:Fallback>
        </mc:AlternateContent>
        <mc:AlternateContent xmlns:mc="http://schemas.openxmlformats.org/markup-compatibility/2006">
          <mc:Choice xmlns:p14="http://schemas.microsoft.com/office/powerpoint/2010/main" Requires="p14">
            <p:contentPart p14:bwMode="auto" r:id="rId174">
              <p14:nvContentPartPr>
                <p14:cNvPr id="113" name="Ink 112">
                  <a:extLst>
                    <a:ext uri="{FF2B5EF4-FFF2-40B4-BE49-F238E27FC236}">
                      <a16:creationId xmlns:a16="http://schemas.microsoft.com/office/drawing/2014/main" id="{59040DDC-E142-F64F-A90A-8205AB81F116}"/>
                    </a:ext>
                  </a:extLst>
                </p14:cNvPr>
                <p14:cNvContentPartPr/>
                <p14:nvPr/>
              </p14:nvContentPartPr>
              <p14:xfrm>
                <a:off x="9745578" y="4333172"/>
                <a:ext cx="624240" cy="428760"/>
              </p14:xfrm>
            </p:contentPart>
          </mc:Choice>
          <mc:Fallback>
            <p:pic>
              <p:nvPicPr>
                <p:cNvPr id="113" name="Ink 112">
                  <a:extLst>
                    <a:ext uri="{FF2B5EF4-FFF2-40B4-BE49-F238E27FC236}">
                      <a16:creationId xmlns:a16="http://schemas.microsoft.com/office/drawing/2014/main" id="{59040DDC-E142-F64F-A90A-8205AB81F116}"/>
                    </a:ext>
                  </a:extLst>
                </p:cNvPr>
                <p:cNvPicPr/>
                <p:nvPr/>
              </p:nvPicPr>
              <p:blipFill>
                <a:blip r:embed="rId175"/>
                <a:stretch>
                  <a:fillRect/>
                </a:stretch>
              </p:blipFill>
              <p:spPr>
                <a:xfrm>
                  <a:off x="9741258" y="4328852"/>
                  <a:ext cx="632880" cy="437400"/>
                </a:xfrm>
                <a:prstGeom prst="rect">
                  <a:avLst/>
                </a:prstGeom>
              </p:spPr>
            </p:pic>
          </mc:Fallback>
        </mc:AlternateContent>
        <mc:AlternateContent xmlns:mc="http://schemas.openxmlformats.org/markup-compatibility/2006">
          <mc:Choice xmlns:p14="http://schemas.microsoft.com/office/powerpoint/2010/main" Requires="p14">
            <p:contentPart p14:bwMode="auto" r:id="rId176">
              <p14:nvContentPartPr>
                <p14:cNvPr id="115" name="Ink 114">
                  <a:extLst>
                    <a:ext uri="{FF2B5EF4-FFF2-40B4-BE49-F238E27FC236}">
                      <a16:creationId xmlns:a16="http://schemas.microsoft.com/office/drawing/2014/main" id="{DC40061B-330E-0F4C-9FEA-F71E8425294E}"/>
                    </a:ext>
                  </a:extLst>
                </p14:cNvPr>
                <p14:cNvContentPartPr/>
                <p14:nvPr/>
              </p14:nvContentPartPr>
              <p14:xfrm>
                <a:off x="10134018" y="5110052"/>
                <a:ext cx="322200" cy="362880"/>
              </p14:xfrm>
            </p:contentPart>
          </mc:Choice>
          <mc:Fallback>
            <p:pic>
              <p:nvPicPr>
                <p:cNvPr id="115" name="Ink 114">
                  <a:extLst>
                    <a:ext uri="{FF2B5EF4-FFF2-40B4-BE49-F238E27FC236}">
                      <a16:creationId xmlns:a16="http://schemas.microsoft.com/office/drawing/2014/main" id="{DC40061B-330E-0F4C-9FEA-F71E8425294E}"/>
                    </a:ext>
                  </a:extLst>
                </p:cNvPr>
                <p:cNvPicPr/>
                <p:nvPr/>
              </p:nvPicPr>
              <p:blipFill>
                <a:blip r:embed="rId177"/>
                <a:stretch>
                  <a:fillRect/>
                </a:stretch>
              </p:blipFill>
              <p:spPr>
                <a:xfrm>
                  <a:off x="10129698" y="5105732"/>
                  <a:ext cx="330840" cy="371520"/>
                </a:xfrm>
                <a:prstGeom prst="rect">
                  <a:avLst/>
                </a:prstGeom>
              </p:spPr>
            </p:pic>
          </mc:Fallback>
        </mc:AlternateContent>
        <mc:AlternateContent xmlns:mc="http://schemas.openxmlformats.org/markup-compatibility/2006">
          <mc:Choice xmlns:p14="http://schemas.microsoft.com/office/powerpoint/2010/main" Requires="p14">
            <p:contentPart p14:bwMode="auto" r:id="rId178">
              <p14:nvContentPartPr>
                <p14:cNvPr id="116" name="Ink 115">
                  <a:extLst>
                    <a:ext uri="{FF2B5EF4-FFF2-40B4-BE49-F238E27FC236}">
                      <a16:creationId xmlns:a16="http://schemas.microsoft.com/office/drawing/2014/main" id="{33C14DD6-2DBD-0349-9D89-87D2E1427DFC}"/>
                    </a:ext>
                  </a:extLst>
                </p14:cNvPr>
                <p14:cNvContentPartPr/>
                <p14:nvPr/>
              </p14:nvContentPartPr>
              <p14:xfrm>
                <a:off x="9867618" y="5141372"/>
                <a:ext cx="623160" cy="190080"/>
              </p14:xfrm>
            </p:contentPart>
          </mc:Choice>
          <mc:Fallback>
            <p:pic>
              <p:nvPicPr>
                <p:cNvPr id="116" name="Ink 115">
                  <a:extLst>
                    <a:ext uri="{FF2B5EF4-FFF2-40B4-BE49-F238E27FC236}">
                      <a16:creationId xmlns:a16="http://schemas.microsoft.com/office/drawing/2014/main" id="{33C14DD6-2DBD-0349-9D89-87D2E1427DFC}"/>
                    </a:ext>
                  </a:extLst>
                </p:cNvPr>
                <p:cNvPicPr/>
                <p:nvPr/>
              </p:nvPicPr>
              <p:blipFill>
                <a:blip r:embed="rId179"/>
                <a:stretch>
                  <a:fillRect/>
                </a:stretch>
              </p:blipFill>
              <p:spPr>
                <a:xfrm>
                  <a:off x="9863298" y="5137052"/>
                  <a:ext cx="631800" cy="198720"/>
                </a:xfrm>
                <a:prstGeom prst="rect">
                  <a:avLst/>
                </a:prstGeom>
              </p:spPr>
            </p:pic>
          </mc:Fallback>
        </mc:AlternateContent>
      </p:grpSp>
    </p:spTree>
    <p:extLst>
      <p:ext uri="{BB962C8B-B14F-4D97-AF65-F5344CB8AC3E}">
        <p14:creationId xmlns:p14="http://schemas.microsoft.com/office/powerpoint/2010/main" val="18007218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2591329-975F-CE4D-8E3E-DE29B33DA469}"/>
              </a:ext>
            </a:extLst>
          </p:cNvPr>
          <p:cNvSpPr/>
          <p:nvPr/>
        </p:nvSpPr>
        <p:spPr>
          <a:xfrm>
            <a:off x="1092819" y="702527"/>
            <a:ext cx="10671717" cy="5632311"/>
          </a:xfrm>
          <a:prstGeom prst="rect">
            <a:avLst/>
          </a:prstGeom>
        </p:spPr>
        <p:txBody>
          <a:bodyPr wrap="square">
            <a:spAutoFit/>
          </a:bodyPr>
          <a:lstStyle/>
          <a:p>
            <a:pPr marL="342900" indent="-342900">
              <a:buAutoNum type="arabicPeriod"/>
            </a:pPr>
            <a:r>
              <a:rPr lang="en-GB" dirty="0"/>
              <a:t>Flaw: A major flaw is that ice cream consumption generally increases in the months of June, July, and August regardless of advertisements. This effect is called a history effect and leads people to interpret outcomes as the result of one variable when another variable (in this case, one having to do with the passage of time) is actually responsible. </a:t>
            </a:r>
          </a:p>
          <a:p>
            <a:pPr marL="342900" indent="-342900">
              <a:buAutoNum type="arabicPeriod"/>
            </a:pPr>
            <a:endParaRPr lang="en-GB" dirty="0"/>
          </a:p>
          <a:p>
            <a:pPr marL="342900" indent="-342900">
              <a:buAutoNum type="arabicPeriod"/>
            </a:pPr>
            <a:r>
              <a:rPr lang="en-GB" dirty="0"/>
              <a:t>Flaw: A major flaw is that both increased liquor shops and increased crime rates can be explained by larger populations. In bigger cities, there are both more liquor shops and more crime. This problem refers to the third-variable problem. Namely, a third variable can cause both situations; however, people erroneously believe that there is a causal relationship between the two primary variables rather than recognize that a third variable can cause both. </a:t>
            </a:r>
          </a:p>
          <a:p>
            <a:pPr marL="342900" indent="-342900">
              <a:buAutoNum type="arabicPeriod"/>
            </a:pPr>
            <a:endParaRPr lang="en-GB" dirty="0"/>
          </a:p>
          <a:p>
            <a:pPr marL="342900" indent="-342900">
              <a:buAutoNum type="arabicPeriod"/>
            </a:pPr>
            <a:endParaRPr lang="en-GB" dirty="0"/>
          </a:p>
          <a:p>
            <a:r>
              <a:rPr lang="en-GB" dirty="0"/>
              <a:t>                            Hence, the </a:t>
            </a:r>
            <a:r>
              <a:rPr lang="en-GB" dirty="0">
                <a:solidFill>
                  <a:srgbClr val="00B050"/>
                </a:solidFill>
              </a:rPr>
              <a:t>correct</a:t>
            </a:r>
            <a:r>
              <a:rPr lang="en-GB" dirty="0"/>
              <a:t> Interpretation of the numbers are necessary!!!!</a:t>
            </a:r>
          </a:p>
          <a:p>
            <a:pPr marL="342900" indent="-342900">
              <a:buAutoNum type="arabicPeriod"/>
            </a:pPr>
            <a:endParaRPr lang="en-GB" dirty="0"/>
          </a:p>
          <a:p>
            <a:endParaRPr lang="en-GB" dirty="0"/>
          </a:p>
          <a:p>
            <a:endParaRPr lang="en-GB" dirty="0"/>
          </a:p>
          <a:p>
            <a:endParaRPr lang="en-GB" dirty="0"/>
          </a:p>
          <a:p>
            <a:endParaRPr lang="en-GB" dirty="0"/>
          </a:p>
          <a:p>
            <a:endParaRPr lang="en-GB" dirty="0"/>
          </a:p>
          <a:p>
            <a:endParaRPr lang="en-US" dirty="0"/>
          </a:p>
        </p:txBody>
      </p:sp>
      <mc:AlternateContent xmlns:mc="http://schemas.openxmlformats.org/markup-compatibility/2006">
        <mc:Choice xmlns:p14="http://schemas.microsoft.com/office/powerpoint/2010/main" Requires="p14">
          <p:contentPart p14:bwMode="auto" r:id="rId2">
            <p14:nvContentPartPr>
              <p14:cNvPr id="3" name="Ink 2">
                <a:extLst>
                  <a:ext uri="{FF2B5EF4-FFF2-40B4-BE49-F238E27FC236}">
                    <a16:creationId xmlns:a16="http://schemas.microsoft.com/office/drawing/2014/main" id="{A34B6BB9-FB39-434B-AEAA-8C08B49616B2}"/>
                  </a:ext>
                </a:extLst>
              </p14:cNvPr>
              <p14:cNvContentPartPr/>
              <p14:nvPr/>
            </p14:nvContentPartPr>
            <p14:xfrm>
              <a:off x="1065978" y="899852"/>
              <a:ext cx="122040" cy="166680"/>
            </p14:xfrm>
          </p:contentPart>
        </mc:Choice>
        <mc:Fallback>
          <p:pic>
            <p:nvPicPr>
              <p:cNvPr id="3" name="Ink 2">
                <a:extLst>
                  <a:ext uri="{FF2B5EF4-FFF2-40B4-BE49-F238E27FC236}">
                    <a16:creationId xmlns:a16="http://schemas.microsoft.com/office/drawing/2014/main" id="{A34B6BB9-FB39-434B-AEAA-8C08B49616B2}"/>
                  </a:ext>
                </a:extLst>
              </p:cNvPr>
              <p:cNvPicPr/>
              <p:nvPr/>
            </p:nvPicPr>
            <p:blipFill>
              <a:blip r:embed="rId3"/>
              <a:stretch>
                <a:fillRect/>
              </a:stretch>
            </p:blipFill>
            <p:spPr>
              <a:xfrm>
                <a:off x="1061658" y="895532"/>
                <a:ext cx="130680" cy="17532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4" name="Ink 3">
                <a:extLst>
                  <a:ext uri="{FF2B5EF4-FFF2-40B4-BE49-F238E27FC236}">
                    <a16:creationId xmlns:a16="http://schemas.microsoft.com/office/drawing/2014/main" id="{F0F29B6B-9724-6D40-BF49-EE429AC35345}"/>
                  </a:ext>
                </a:extLst>
              </p14:cNvPr>
              <p14:cNvContentPartPr/>
              <p14:nvPr/>
            </p14:nvContentPartPr>
            <p14:xfrm>
              <a:off x="7128738" y="927932"/>
              <a:ext cx="4139640" cy="148680"/>
            </p14:xfrm>
          </p:contentPart>
        </mc:Choice>
        <mc:Fallback>
          <p:pic>
            <p:nvPicPr>
              <p:cNvPr id="4" name="Ink 3">
                <a:extLst>
                  <a:ext uri="{FF2B5EF4-FFF2-40B4-BE49-F238E27FC236}">
                    <a16:creationId xmlns:a16="http://schemas.microsoft.com/office/drawing/2014/main" id="{F0F29B6B-9724-6D40-BF49-EE429AC35345}"/>
                  </a:ext>
                </a:extLst>
              </p:cNvPr>
              <p:cNvPicPr/>
              <p:nvPr/>
            </p:nvPicPr>
            <p:blipFill>
              <a:blip r:embed="rId5"/>
              <a:stretch>
                <a:fillRect/>
              </a:stretch>
            </p:blipFill>
            <p:spPr>
              <a:xfrm>
                <a:off x="7124418" y="923612"/>
                <a:ext cx="4148280" cy="15732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5" name="Ink 4">
                <a:extLst>
                  <a:ext uri="{FF2B5EF4-FFF2-40B4-BE49-F238E27FC236}">
                    <a16:creationId xmlns:a16="http://schemas.microsoft.com/office/drawing/2014/main" id="{4C60F8DB-DEEF-F641-85EB-0B07654D345E}"/>
                  </a:ext>
                </a:extLst>
              </p14:cNvPr>
              <p14:cNvContentPartPr/>
              <p14:nvPr/>
            </p14:nvContentPartPr>
            <p14:xfrm>
              <a:off x="1439658" y="1281092"/>
              <a:ext cx="792720" cy="41040"/>
            </p14:xfrm>
          </p:contentPart>
        </mc:Choice>
        <mc:Fallback>
          <p:pic>
            <p:nvPicPr>
              <p:cNvPr id="5" name="Ink 4">
                <a:extLst>
                  <a:ext uri="{FF2B5EF4-FFF2-40B4-BE49-F238E27FC236}">
                    <a16:creationId xmlns:a16="http://schemas.microsoft.com/office/drawing/2014/main" id="{4C60F8DB-DEEF-F641-85EB-0B07654D345E}"/>
                  </a:ext>
                </a:extLst>
              </p:cNvPr>
              <p:cNvPicPr/>
              <p:nvPr/>
            </p:nvPicPr>
            <p:blipFill>
              <a:blip r:embed="rId7"/>
              <a:stretch>
                <a:fillRect/>
              </a:stretch>
            </p:blipFill>
            <p:spPr>
              <a:xfrm>
                <a:off x="1435338" y="1276772"/>
                <a:ext cx="801360" cy="4968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6" name="Ink 5">
                <a:extLst>
                  <a:ext uri="{FF2B5EF4-FFF2-40B4-BE49-F238E27FC236}">
                    <a16:creationId xmlns:a16="http://schemas.microsoft.com/office/drawing/2014/main" id="{7069F9A8-1387-6E4E-89DF-F3FF333FA6D9}"/>
                  </a:ext>
                </a:extLst>
              </p14:cNvPr>
              <p14:cNvContentPartPr/>
              <p14:nvPr/>
            </p14:nvContentPartPr>
            <p14:xfrm>
              <a:off x="3274218" y="1334732"/>
              <a:ext cx="1800720" cy="41400"/>
            </p14:xfrm>
          </p:contentPart>
        </mc:Choice>
        <mc:Fallback>
          <p:pic>
            <p:nvPicPr>
              <p:cNvPr id="6" name="Ink 5">
                <a:extLst>
                  <a:ext uri="{FF2B5EF4-FFF2-40B4-BE49-F238E27FC236}">
                    <a16:creationId xmlns:a16="http://schemas.microsoft.com/office/drawing/2014/main" id="{7069F9A8-1387-6E4E-89DF-F3FF333FA6D9}"/>
                  </a:ext>
                </a:extLst>
              </p:cNvPr>
              <p:cNvPicPr/>
              <p:nvPr/>
            </p:nvPicPr>
            <p:blipFill>
              <a:blip r:embed="rId9"/>
              <a:stretch>
                <a:fillRect/>
              </a:stretch>
            </p:blipFill>
            <p:spPr>
              <a:xfrm>
                <a:off x="3269898" y="1330412"/>
                <a:ext cx="1809360" cy="50040"/>
              </a:xfrm>
              <a:prstGeom prst="rect">
                <a:avLst/>
              </a:prstGeom>
            </p:spPr>
          </p:pic>
        </mc:Fallback>
      </mc:AlternateContent>
      <p:grpSp>
        <p:nvGrpSpPr>
          <p:cNvPr id="10" name="Group 9">
            <a:extLst>
              <a:ext uri="{FF2B5EF4-FFF2-40B4-BE49-F238E27FC236}">
                <a16:creationId xmlns:a16="http://schemas.microsoft.com/office/drawing/2014/main" id="{B16395B0-818A-7F41-9207-A6B954AB0A69}"/>
              </a:ext>
            </a:extLst>
          </p:cNvPr>
          <p:cNvGrpSpPr/>
          <p:nvPr/>
        </p:nvGrpSpPr>
        <p:grpSpPr>
          <a:xfrm>
            <a:off x="7184178" y="1156532"/>
            <a:ext cx="1328400" cy="175320"/>
            <a:chOff x="7184178" y="1156532"/>
            <a:chExt cx="1328400" cy="175320"/>
          </a:xfrm>
        </p:grpSpPr>
        <mc:AlternateContent xmlns:mc="http://schemas.openxmlformats.org/markup-compatibility/2006">
          <mc:Choice xmlns:p14="http://schemas.microsoft.com/office/powerpoint/2010/main" Requires="p14">
            <p:contentPart p14:bwMode="auto" r:id="rId10">
              <p14:nvContentPartPr>
                <p14:cNvPr id="7" name="Ink 6">
                  <a:extLst>
                    <a:ext uri="{FF2B5EF4-FFF2-40B4-BE49-F238E27FC236}">
                      <a16:creationId xmlns:a16="http://schemas.microsoft.com/office/drawing/2014/main" id="{56ADBE55-8D79-C44C-B22C-371DB08A580A}"/>
                    </a:ext>
                  </a:extLst>
                </p14:cNvPr>
                <p14:cNvContentPartPr/>
                <p14:nvPr/>
              </p14:nvContentPartPr>
              <p14:xfrm>
                <a:off x="7184178" y="1267772"/>
                <a:ext cx="1328400" cy="64080"/>
              </p14:xfrm>
            </p:contentPart>
          </mc:Choice>
          <mc:Fallback>
            <p:pic>
              <p:nvPicPr>
                <p:cNvPr id="7" name="Ink 6">
                  <a:extLst>
                    <a:ext uri="{FF2B5EF4-FFF2-40B4-BE49-F238E27FC236}">
                      <a16:creationId xmlns:a16="http://schemas.microsoft.com/office/drawing/2014/main" id="{56ADBE55-8D79-C44C-B22C-371DB08A580A}"/>
                    </a:ext>
                  </a:extLst>
                </p:cNvPr>
                <p:cNvPicPr/>
                <p:nvPr/>
              </p:nvPicPr>
              <p:blipFill>
                <a:blip r:embed="rId11"/>
                <a:stretch>
                  <a:fillRect/>
                </a:stretch>
              </p:blipFill>
              <p:spPr>
                <a:xfrm>
                  <a:off x="7179858" y="1263452"/>
                  <a:ext cx="1337040" cy="7272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9" name="Ink 8">
                  <a:extLst>
                    <a:ext uri="{FF2B5EF4-FFF2-40B4-BE49-F238E27FC236}">
                      <a16:creationId xmlns:a16="http://schemas.microsoft.com/office/drawing/2014/main" id="{90ACCD41-C44D-D344-BE09-BEBF6A13EEF0}"/>
                    </a:ext>
                  </a:extLst>
                </p14:cNvPr>
                <p14:cNvContentPartPr/>
                <p14:nvPr/>
              </p14:nvContentPartPr>
              <p14:xfrm>
                <a:off x="7531938" y="1156532"/>
                <a:ext cx="420840" cy="133560"/>
              </p14:xfrm>
            </p:contentPart>
          </mc:Choice>
          <mc:Fallback>
            <p:pic>
              <p:nvPicPr>
                <p:cNvPr id="9" name="Ink 8">
                  <a:extLst>
                    <a:ext uri="{FF2B5EF4-FFF2-40B4-BE49-F238E27FC236}">
                      <a16:creationId xmlns:a16="http://schemas.microsoft.com/office/drawing/2014/main" id="{90ACCD41-C44D-D344-BE09-BEBF6A13EEF0}"/>
                    </a:ext>
                  </a:extLst>
                </p:cNvPr>
                <p:cNvPicPr/>
                <p:nvPr/>
              </p:nvPicPr>
              <p:blipFill>
                <a:blip r:embed="rId13"/>
                <a:stretch>
                  <a:fillRect/>
                </a:stretch>
              </p:blipFill>
              <p:spPr>
                <a:xfrm>
                  <a:off x="7527618" y="1152212"/>
                  <a:ext cx="429480" cy="142200"/>
                </a:xfrm>
                <a:prstGeom prst="rect">
                  <a:avLst/>
                </a:prstGeom>
              </p:spPr>
            </p:pic>
          </mc:Fallback>
        </mc:AlternateContent>
      </p:grpSp>
      <p:grpSp>
        <p:nvGrpSpPr>
          <p:cNvPr id="13" name="Group 12">
            <a:extLst>
              <a:ext uri="{FF2B5EF4-FFF2-40B4-BE49-F238E27FC236}">
                <a16:creationId xmlns:a16="http://schemas.microsoft.com/office/drawing/2014/main" id="{2937868B-A3FD-5744-A826-153954BA32F2}"/>
              </a:ext>
            </a:extLst>
          </p:cNvPr>
          <p:cNvGrpSpPr/>
          <p:nvPr/>
        </p:nvGrpSpPr>
        <p:grpSpPr>
          <a:xfrm>
            <a:off x="4459698" y="1574492"/>
            <a:ext cx="3243960" cy="116280"/>
            <a:chOff x="4459698" y="1574492"/>
            <a:chExt cx="3243960" cy="116280"/>
          </a:xfrm>
        </p:grpSpPr>
        <mc:AlternateContent xmlns:mc="http://schemas.openxmlformats.org/markup-compatibility/2006">
          <mc:Choice xmlns:p14="http://schemas.microsoft.com/office/powerpoint/2010/main" Requires="p14">
            <p:contentPart p14:bwMode="auto" r:id="rId14">
              <p14:nvContentPartPr>
                <p14:cNvPr id="11" name="Ink 10">
                  <a:extLst>
                    <a:ext uri="{FF2B5EF4-FFF2-40B4-BE49-F238E27FC236}">
                      <a16:creationId xmlns:a16="http://schemas.microsoft.com/office/drawing/2014/main" id="{EFB59D18-5D43-3843-9429-B7F84BF7308B}"/>
                    </a:ext>
                  </a:extLst>
                </p14:cNvPr>
                <p14:cNvContentPartPr/>
                <p14:nvPr/>
              </p14:nvContentPartPr>
              <p14:xfrm>
                <a:off x="4459698" y="1574492"/>
                <a:ext cx="797400" cy="11520"/>
              </p14:xfrm>
            </p:contentPart>
          </mc:Choice>
          <mc:Fallback>
            <p:pic>
              <p:nvPicPr>
                <p:cNvPr id="11" name="Ink 10">
                  <a:extLst>
                    <a:ext uri="{FF2B5EF4-FFF2-40B4-BE49-F238E27FC236}">
                      <a16:creationId xmlns:a16="http://schemas.microsoft.com/office/drawing/2014/main" id="{EFB59D18-5D43-3843-9429-B7F84BF7308B}"/>
                    </a:ext>
                  </a:extLst>
                </p:cNvPr>
                <p:cNvPicPr/>
                <p:nvPr/>
              </p:nvPicPr>
              <p:blipFill>
                <a:blip r:embed="rId15"/>
                <a:stretch>
                  <a:fillRect/>
                </a:stretch>
              </p:blipFill>
              <p:spPr>
                <a:xfrm>
                  <a:off x="4455378" y="1570172"/>
                  <a:ext cx="806040" cy="2016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12" name="Ink 11">
                  <a:extLst>
                    <a:ext uri="{FF2B5EF4-FFF2-40B4-BE49-F238E27FC236}">
                      <a16:creationId xmlns:a16="http://schemas.microsoft.com/office/drawing/2014/main" id="{B911CF94-F14F-B04F-9F86-9E084C37130F}"/>
                    </a:ext>
                  </a:extLst>
                </p14:cNvPr>
                <p14:cNvContentPartPr/>
                <p14:nvPr/>
              </p14:nvContentPartPr>
              <p14:xfrm>
                <a:off x="5888898" y="1646492"/>
                <a:ext cx="1814760" cy="44280"/>
              </p14:xfrm>
            </p:contentPart>
          </mc:Choice>
          <mc:Fallback>
            <p:pic>
              <p:nvPicPr>
                <p:cNvPr id="12" name="Ink 11">
                  <a:extLst>
                    <a:ext uri="{FF2B5EF4-FFF2-40B4-BE49-F238E27FC236}">
                      <a16:creationId xmlns:a16="http://schemas.microsoft.com/office/drawing/2014/main" id="{B911CF94-F14F-B04F-9F86-9E084C37130F}"/>
                    </a:ext>
                  </a:extLst>
                </p:cNvPr>
                <p:cNvPicPr/>
                <p:nvPr/>
              </p:nvPicPr>
              <p:blipFill>
                <a:blip r:embed="rId17"/>
                <a:stretch>
                  <a:fillRect/>
                </a:stretch>
              </p:blipFill>
              <p:spPr>
                <a:xfrm>
                  <a:off x="5884578" y="1642172"/>
                  <a:ext cx="1823400" cy="5292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8">
            <p14:nvContentPartPr>
              <p14:cNvPr id="14" name="Ink 13">
                <a:extLst>
                  <a:ext uri="{FF2B5EF4-FFF2-40B4-BE49-F238E27FC236}">
                    <a16:creationId xmlns:a16="http://schemas.microsoft.com/office/drawing/2014/main" id="{099B43AB-DD74-664D-B9AE-E9CA4DB2E9F8}"/>
                  </a:ext>
                </a:extLst>
              </p14:cNvPr>
              <p14:cNvContentPartPr/>
              <p14:nvPr/>
            </p14:nvContentPartPr>
            <p14:xfrm>
              <a:off x="3439458" y="1874012"/>
              <a:ext cx="1969560" cy="37440"/>
            </p14:xfrm>
          </p:contentPart>
        </mc:Choice>
        <mc:Fallback>
          <p:pic>
            <p:nvPicPr>
              <p:cNvPr id="14" name="Ink 13">
                <a:extLst>
                  <a:ext uri="{FF2B5EF4-FFF2-40B4-BE49-F238E27FC236}">
                    <a16:creationId xmlns:a16="http://schemas.microsoft.com/office/drawing/2014/main" id="{099B43AB-DD74-664D-B9AE-E9CA4DB2E9F8}"/>
                  </a:ext>
                </a:extLst>
              </p:cNvPr>
              <p:cNvPicPr/>
              <p:nvPr/>
            </p:nvPicPr>
            <p:blipFill>
              <a:blip r:embed="rId19"/>
              <a:stretch>
                <a:fillRect/>
              </a:stretch>
            </p:blipFill>
            <p:spPr>
              <a:xfrm>
                <a:off x="3435138" y="1869692"/>
                <a:ext cx="1978200" cy="46080"/>
              </a:xfrm>
              <a:prstGeom prst="rect">
                <a:avLst/>
              </a:prstGeom>
            </p:spPr>
          </p:pic>
        </mc:Fallback>
      </mc:AlternateContent>
      <p:grpSp>
        <p:nvGrpSpPr>
          <p:cNvPr id="20" name="Group 19">
            <a:extLst>
              <a:ext uri="{FF2B5EF4-FFF2-40B4-BE49-F238E27FC236}">
                <a16:creationId xmlns:a16="http://schemas.microsoft.com/office/drawing/2014/main" id="{68F7F728-A643-9B4C-996E-36D3D795AD2C}"/>
              </a:ext>
            </a:extLst>
          </p:cNvPr>
          <p:cNvGrpSpPr/>
          <p:nvPr/>
        </p:nvGrpSpPr>
        <p:grpSpPr>
          <a:xfrm>
            <a:off x="4404978" y="2346692"/>
            <a:ext cx="4841640" cy="100800"/>
            <a:chOff x="4404978" y="2346692"/>
            <a:chExt cx="4841640" cy="100800"/>
          </a:xfrm>
        </p:grpSpPr>
        <mc:AlternateContent xmlns:mc="http://schemas.openxmlformats.org/markup-compatibility/2006">
          <mc:Choice xmlns:p14="http://schemas.microsoft.com/office/powerpoint/2010/main" Requires="p14">
            <p:contentPart p14:bwMode="auto" r:id="rId20">
              <p14:nvContentPartPr>
                <p14:cNvPr id="18" name="Ink 17">
                  <a:extLst>
                    <a:ext uri="{FF2B5EF4-FFF2-40B4-BE49-F238E27FC236}">
                      <a16:creationId xmlns:a16="http://schemas.microsoft.com/office/drawing/2014/main" id="{2F20C75D-524B-3441-A439-40F4F8DC1ADD}"/>
                    </a:ext>
                  </a:extLst>
                </p14:cNvPr>
                <p14:cNvContentPartPr/>
                <p14:nvPr/>
              </p14:nvContentPartPr>
              <p14:xfrm>
                <a:off x="4404978" y="2346692"/>
                <a:ext cx="2291760" cy="100800"/>
              </p14:xfrm>
            </p:contentPart>
          </mc:Choice>
          <mc:Fallback>
            <p:pic>
              <p:nvPicPr>
                <p:cNvPr id="18" name="Ink 17">
                  <a:extLst>
                    <a:ext uri="{FF2B5EF4-FFF2-40B4-BE49-F238E27FC236}">
                      <a16:creationId xmlns:a16="http://schemas.microsoft.com/office/drawing/2014/main" id="{2F20C75D-524B-3441-A439-40F4F8DC1ADD}"/>
                    </a:ext>
                  </a:extLst>
                </p:cNvPr>
                <p:cNvPicPr/>
                <p:nvPr/>
              </p:nvPicPr>
              <p:blipFill>
                <a:blip r:embed="rId21"/>
                <a:stretch>
                  <a:fillRect/>
                </a:stretch>
              </p:blipFill>
              <p:spPr>
                <a:xfrm>
                  <a:off x="4400658" y="2342372"/>
                  <a:ext cx="2300400" cy="10944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19" name="Ink 18">
                  <a:extLst>
                    <a:ext uri="{FF2B5EF4-FFF2-40B4-BE49-F238E27FC236}">
                      <a16:creationId xmlns:a16="http://schemas.microsoft.com/office/drawing/2014/main" id="{E5076484-FE01-D04B-85CE-5C4324817096}"/>
                    </a:ext>
                  </a:extLst>
                </p14:cNvPr>
                <p14:cNvContentPartPr/>
                <p14:nvPr/>
              </p14:nvContentPartPr>
              <p14:xfrm>
                <a:off x="7220538" y="2396012"/>
                <a:ext cx="2026080" cy="38520"/>
              </p14:xfrm>
            </p:contentPart>
          </mc:Choice>
          <mc:Fallback>
            <p:pic>
              <p:nvPicPr>
                <p:cNvPr id="19" name="Ink 18">
                  <a:extLst>
                    <a:ext uri="{FF2B5EF4-FFF2-40B4-BE49-F238E27FC236}">
                      <a16:creationId xmlns:a16="http://schemas.microsoft.com/office/drawing/2014/main" id="{E5076484-FE01-D04B-85CE-5C4324817096}"/>
                    </a:ext>
                  </a:extLst>
                </p:cNvPr>
                <p:cNvPicPr/>
                <p:nvPr/>
              </p:nvPicPr>
              <p:blipFill>
                <a:blip r:embed="rId23"/>
                <a:stretch>
                  <a:fillRect/>
                </a:stretch>
              </p:blipFill>
              <p:spPr>
                <a:xfrm>
                  <a:off x="7216218" y="2391692"/>
                  <a:ext cx="2034720" cy="4716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24">
            <p14:nvContentPartPr>
              <p14:cNvPr id="21" name="Ink 20">
                <a:extLst>
                  <a:ext uri="{FF2B5EF4-FFF2-40B4-BE49-F238E27FC236}">
                    <a16:creationId xmlns:a16="http://schemas.microsoft.com/office/drawing/2014/main" id="{9357F239-0EA2-C743-9216-C28DD7569F03}"/>
                  </a:ext>
                </a:extLst>
              </p14:cNvPr>
              <p14:cNvContentPartPr/>
              <p14:nvPr/>
            </p14:nvContentPartPr>
            <p14:xfrm>
              <a:off x="2500218" y="2727932"/>
              <a:ext cx="665640" cy="14760"/>
            </p14:xfrm>
          </p:contentPart>
        </mc:Choice>
        <mc:Fallback>
          <p:pic>
            <p:nvPicPr>
              <p:cNvPr id="21" name="Ink 20">
                <a:extLst>
                  <a:ext uri="{FF2B5EF4-FFF2-40B4-BE49-F238E27FC236}">
                    <a16:creationId xmlns:a16="http://schemas.microsoft.com/office/drawing/2014/main" id="{9357F239-0EA2-C743-9216-C28DD7569F03}"/>
                  </a:ext>
                </a:extLst>
              </p:cNvPr>
              <p:cNvPicPr/>
              <p:nvPr/>
            </p:nvPicPr>
            <p:blipFill>
              <a:blip r:embed="rId25"/>
              <a:stretch>
                <a:fillRect/>
              </a:stretch>
            </p:blipFill>
            <p:spPr>
              <a:xfrm>
                <a:off x="2495898" y="2723612"/>
                <a:ext cx="674280" cy="2340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22" name="Ink 21">
                <a:extLst>
                  <a:ext uri="{FF2B5EF4-FFF2-40B4-BE49-F238E27FC236}">
                    <a16:creationId xmlns:a16="http://schemas.microsoft.com/office/drawing/2014/main" id="{627014BA-730A-5543-8D66-B4900B786E64}"/>
                  </a:ext>
                </a:extLst>
              </p14:cNvPr>
              <p14:cNvContentPartPr/>
              <p14:nvPr/>
            </p14:nvContentPartPr>
            <p14:xfrm>
              <a:off x="5158458" y="2634332"/>
              <a:ext cx="1549440" cy="404640"/>
            </p14:xfrm>
          </p:contentPart>
        </mc:Choice>
        <mc:Fallback>
          <p:pic>
            <p:nvPicPr>
              <p:cNvPr id="22" name="Ink 21">
                <a:extLst>
                  <a:ext uri="{FF2B5EF4-FFF2-40B4-BE49-F238E27FC236}">
                    <a16:creationId xmlns:a16="http://schemas.microsoft.com/office/drawing/2014/main" id="{627014BA-730A-5543-8D66-B4900B786E64}"/>
                  </a:ext>
                </a:extLst>
              </p:cNvPr>
              <p:cNvPicPr/>
              <p:nvPr/>
            </p:nvPicPr>
            <p:blipFill>
              <a:blip r:embed="rId27"/>
              <a:stretch>
                <a:fillRect/>
              </a:stretch>
            </p:blipFill>
            <p:spPr>
              <a:xfrm>
                <a:off x="5154138" y="2630012"/>
                <a:ext cx="1558080" cy="41328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23" name="Ink 22">
                <a:extLst>
                  <a:ext uri="{FF2B5EF4-FFF2-40B4-BE49-F238E27FC236}">
                    <a16:creationId xmlns:a16="http://schemas.microsoft.com/office/drawing/2014/main" id="{F16BC821-5D37-A24E-9B61-812AA5810837}"/>
                  </a:ext>
                </a:extLst>
              </p14:cNvPr>
              <p14:cNvContentPartPr/>
              <p14:nvPr/>
            </p14:nvContentPartPr>
            <p14:xfrm>
              <a:off x="7684938" y="2902892"/>
              <a:ext cx="1673640" cy="60480"/>
            </p14:xfrm>
          </p:contentPart>
        </mc:Choice>
        <mc:Fallback>
          <p:pic>
            <p:nvPicPr>
              <p:cNvPr id="23" name="Ink 22">
                <a:extLst>
                  <a:ext uri="{FF2B5EF4-FFF2-40B4-BE49-F238E27FC236}">
                    <a16:creationId xmlns:a16="http://schemas.microsoft.com/office/drawing/2014/main" id="{F16BC821-5D37-A24E-9B61-812AA5810837}"/>
                  </a:ext>
                </a:extLst>
              </p:cNvPr>
              <p:cNvPicPr/>
              <p:nvPr/>
            </p:nvPicPr>
            <p:blipFill>
              <a:blip r:embed="rId29"/>
              <a:stretch>
                <a:fillRect/>
              </a:stretch>
            </p:blipFill>
            <p:spPr>
              <a:xfrm>
                <a:off x="7680618" y="2898572"/>
                <a:ext cx="1682280" cy="6912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54" name="Ink 53">
                <a:extLst>
                  <a:ext uri="{FF2B5EF4-FFF2-40B4-BE49-F238E27FC236}">
                    <a16:creationId xmlns:a16="http://schemas.microsoft.com/office/drawing/2014/main" id="{047B9FAD-4691-5745-A821-5F3D55C3A362}"/>
                  </a:ext>
                </a:extLst>
              </p14:cNvPr>
              <p14:cNvContentPartPr/>
              <p14:nvPr/>
            </p14:nvContentPartPr>
            <p14:xfrm>
              <a:off x="9066258" y="3650252"/>
              <a:ext cx="532080" cy="188280"/>
            </p14:xfrm>
          </p:contentPart>
        </mc:Choice>
        <mc:Fallback>
          <p:pic>
            <p:nvPicPr>
              <p:cNvPr id="54" name="Ink 53">
                <a:extLst>
                  <a:ext uri="{FF2B5EF4-FFF2-40B4-BE49-F238E27FC236}">
                    <a16:creationId xmlns:a16="http://schemas.microsoft.com/office/drawing/2014/main" id="{047B9FAD-4691-5745-A821-5F3D55C3A362}"/>
                  </a:ext>
                </a:extLst>
              </p:cNvPr>
              <p:cNvPicPr/>
              <p:nvPr/>
            </p:nvPicPr>
            <p:blipFill>
              <a:blip r:embed="rId31"/>
              <a:stretch>
                <a:fillRect/>
              </a:stretch>
            </p:blipFill>
            <p:spPr>
              <a:xfrm>
                <a:off x="9061938" y="3645932"/>
                <a:ext cx="540720" cy="19692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15" name="Ink 14">
                <a:extLst>
                  <a:ext uri="{FF2B5EF4-FFF2-40B4-BE49-F238E27FC236}">
                    <a16:creationId xmlns:a16="http://schemas.microsoft.com/office/drawing/2014/main" id="{C3CC2FB2-87A2-3443-B81B-8772588D34F0}"/>
                  </a:ext>
                </a:extLst>
              </p14:cNvPr>
              <p14:cNvContentPartPr/>
              <p14:nvPr/>
            </p14:nvContentPartPr>
            <p14:xfrm>
              <a:off x="1213578" y="4878572"/>
              <a:ext cx="930600" cy="704520"/>
            </p14:xfrm>
          </p:contentPart>
        </mc:Choice>
        <mc:Fallback>
          <p:pic>
            <p:nvPicPr>
              <p:cNvPr id="15" name="Ink 14">
                <a:extLst>
                  <a:ext uri="{FF2B5EF4-FFF2-40B4-BE49-F238E27FC236}">
                    <a16:creationId xmlns:a16="http://schemas.microsoft.com/office/drawing/2014/main" id="{C3CC2FB2-87A2-3443-B81B-8772588D34F0}"/>
                  </a:ext>
                </a:extLst>
              </p:cNvPr>
              <p:cNvPicPr/>
              <p:nvPr/>
            </p:nvPicPr>
            <p:blipFill>
              <a:blip r:embed="rId33"/>
              <a:stretch>
                <a:fillRect/>
              </a:stretch>
            </p:blipFill>
            <p:spPr>
              <a:xfrm>
                <a:off x="1209258" y="4874252"/>
                <a:ext cx="939240" cy="71316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16" name="Ink 15">
                <a:extLst>
                  <a:ext uri="{FF2B5EF4-FFF2-40B4-BE49-F238E27FC236}">
                    <a16:creationId xmlns:a16="http://schemas.microsoft.com/office/drawing/2014/main" id="{FAA387DA-6B9C-5A41-AC24-214A9F8FC669}"/>
                  </a:ext>
                </a:extLst>
              </p14:cNvPr>
              <p14:cNvContentPartPr/>
              <p14:nvPr/>
            </p14:nvContentPartPr>
            <p14:xfrm>
              <a:off x="1631898" y="5340812"/>
              <a:ext cx="946440" cy="467280"/>
            </p14:xfrm>
          </p:contentPart>
        </mc:Choice>
        <mc:Fallback>
          <p:pic>
            <p:nvPicPr>
              <p:cNvPr id="16" name="Ink 15">
                <a:extLst>
                  <a:ext uri="{FF2B5EF4-FFF2-40B4-BE49-F238E27FC236}">
                    <a16:creationId xmlns:a16="http://schemas.microsoft.com/office/drawing/2014/main" id="{FAA387DA-6B9C-5A41-AC24-214A9F8FC669}"/>
                  </a:ext>
                </a:extLst>
              </p:cNvPr>
              <p:cNvPicPr/>
              <p:nvPr/>
            </p:nvPicPr>
            <p:blipFill>
              <a:blip r:embed="rId35"/>
              <a:stretch>
                <a:fillRect/>
              </a:stretch>
            </p:blipFill>
            <p:spPr>
              <a:xfrm>
                <a:off x="1627578" y="5336492"/>
                <a:ext cx="955080" cy="47592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142" name="Ink 141">
                <a:extLst>
                  <a:ext uri="{FF2B5EF4-FFF2-40B4-BE49-F238E27FC236}">
                    <a16:creationId xmlns:a16="http://schemas.microsoft.com/office/drawing/2014/main" id="{67F7ACFF-5183-A344-93F0-09676D76DB76}"/>
                  </a:ext>
                </a:extLst>
              </p14:cNvPr>
              <p14:cNvContentPartPr/>
              <p14:nvPr/>
            </p14:nvContentPartPr>
            <p14:xfrm>
              <a:off x="8784018" y="6340892"/>
              <a:ext cx="685800" cy="181440"/>
            </p14:xfrm>
          </p:contentPart>
        </mc:Choice>
        <mc:Fallback>
          <p:pic>
            <p:nvPicPr>
              <p:cNvPr id="142" name="Ink 141">
                <a:extLst>
                  <a:ext uri="{FF2B5EF4-FFF2-40B4-BE49-F238E27FC236}">
                    <a16:creationId xmlns:a16="http://schemas.microsoft.com/office/drawing/2014/main" id="{67F7ACFF-5183-A344-93F0-09676D76DB76}"/>
                  </a:ext>
                </a:extLst>
              </p:cNvPr>
              <p:cNvPicPr/>
              <p:nvPr/>
            </p:nvPicPr>
            <p:blipFill>
              <a:blip r:embed="rId37"/>
              <a:stretch>
                <a:fillRect/>
              </a:stretch>
            </p:blipFill>
            <p:spPr>
              <a:xfrm>
                <a:off x="8779698" y="6336572"/>
                <a:ext cx="694440" cy="190080"/>
              </a:xfrm>
              <a:prstGeom prst="rect">
                <a:avLst/>
              </a:prstGeom>
            </p:spPr>
          </p:pic>
        </mc:Fallback>
      </mc:AlternateContent>
      <p:grpSp>
        <p:nvGrpSpPr>
          <p:cNvPr id="147" name="Group 146">
            <a:extLst>
              <a:ext uri="{FF2B5EF4-FFF2-40B4-BE49-F238E27FC236}">
                <a16:creationId xmlns:a16="http://schemas.microsoft.com/office/drawing/2014/main" id="{21E5BBBD-2B06-3240-87AC-AE51F0BDFA41}"/>
              </a:ext>
            </a:extLst>
          </p:cNvPr>
          <p:cNvGrpSpPr/>
          <p:nvPr/>
        </p:nvGrpSpPr>
        <p:grpSpPr>
          <a:xfrm>
            <a:off x="2901258" y="3412292"/>
            <a:ext cx="9533880" cy="3197880"/>
            <a:chOff x="2901258" y="3412292"/>
            <a:chExt cx="9533880" cy="3197880"/>
          </a:xfrm>
        </p:grpSpPr>
        <mc:AlternateContent xmlns:mc="http://schemas.openxmlformats.org/markup-compatibility/2006">
          <mc:Choice xmlns:p14="http://schemas.microsoft.com/office/powerpoint/2010/main" Requires="p14">
            <p:contentPart p14:bwMode="auto" r:id="rId38">
              <p14:nvContentPartPr>
                <p14:cNvPr id="24" name="Ink 23">
                  <a:extLst>
                    <a:ext uri="{FF2B5EF4-FFF2-40B4-BE49-F238E27FC236}">
                      <a16:creationId xmlns:a16="http://schemas.microsoft.com/office/drawing/2014/main" id="{002131EE-7C3D-6D45-81B7-732F22C0E781}"/>
                    </a:ext>
                  </a:extLst>
                </p14:cNvPr>
                <p14:cNvContentPartPr/>
                <p14:nvPr/>
              </p14:nvContentPartPr>
              <p14:xfrm>
                <a:off x="3831138" y="4350812"/>
                <a:ext cx="5126040" cy="159840"/>
              </p14:xfrm>
            </p:contentPart>
          </mc:Choice>
          <mc:Fallback>
            <p:pic>
              <p:nvPicPr>
                <p:cNvPr id="24" name="Ink 23">
                  <a:extLst>
                    <a:ext uri="{FF2B5EF4-FFF2-40B4-BE49-F238E27FC236}">
                      <a16:creationId xmlns:a16="http://schemas.microsoft.com/office/drawing/2014/main" id="{002131EE-7C3D-6D45-81B7-732F22C0E781}"/>
                    </a:ext>
                  </a:extLst>
                </p:cNvPr>
                <p:cNvPicPr/>
                <p:nvPr/>
              </p:nvPicPr>
              <p:blipFill>
                <a:blip r:embed="rId39"/>
                <a:stretch>
                  <a:fillRect/>
                </a:stretch>
              </p:blipFill>
              <p:spPr>
                <a:xfrm>
                  <a:off x="3826818" y="4346492"/>
                  <a:ext cx="5134680" cy="16848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25" name="Ink 24">
                  <a:extLst>
                    <a:ext uri="{FF2B5EF4-FFF2-40B4-BE49-F238E27FC236}">
                      <a16:creationId xmlns:a16="http://schemas.microsoft.com/office/drawing/2014/main" id="{209C7DA7-5C00-0E46-9512-7CA7B27E24A9}"/>
                    </a:ext>
                  </a:extLst>
                </p14:cNvPr>
                <p14:cNvContentPartPr/>
                <p14:nvPr/>
              </p14:nvContentPartPr>
              <p14:xfrm>
                <a:off x="4507938" y="4400132"/>
                <a:ext cx="3285720" cy="75240"/>
              </p14:xfrm>
            </p:contentPart>
          </mc:Choice>
          <mc:Fallback>
            <p:pic>
              <p:nvPicPr>
                <p:cNvPr id="25" name="Ink 24">
                  <a:extLst>
                    <a:ext uri="{FF2B5EF4-FFF2-40B4-BE49-F238E27FC236}">
                      <a16:creationId xmlns:a16="http://schemas.microsoft.com/office/drawing/2014/main" id="{209C7DA7-5C00-0E46-9512-7CA7B27E24A9}"/>
                    </a:ext>
                  </a:extLst>
                </p:cNvPr>
                <p:cNvPicPr/>
                <p:nvPr/>
              </p:nvPicPr>
              <p:blipFill>
                <a:blip r:embed="rId41"/>
                <a:stretch>
                  <a:fillRect/>
                </a:stretch>
              </p:blipFill>
              <p:spPr>
                <a:xfrm>
                  <a:off x="4503618" y="4395812"/>
                  <a:ext cx="3294360" cy="8388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26" name="Ink 25">
                  <a:extLst>
                    <a:ext uri="{FF2B5EF4-FFF2-40B4-BE49-F238E27FC236}">
                      <a16:creationId xmlns:a16="http://schemas.microsoft.com/office/drawing/2014/main" id="{E6C40ADB-608F-6641-AB85-E0B4E3F1789D}"/>
                    </a:ext>
                  </a:extLst>
                </p14:cNvPr>
                <p14:cNvContentPartPr/>
                <p14:nvPr/>
              </p14:nvContentPartPr>
              <p14:xfrm>
                <a:off x="4372578" y="4424972"/>
                <a:ext cx="3067920" cy="90720"/>
              </p14:xfrm>
            </p:contentPart>
          </mc:Choice>
          <mc:Fallback>
            <p:pic>
              <p:nvPicPr>
                <p:cNvPr id="26" name="Ink 25">
                  <a:extLst>
                    <a:ext uri="{FF2B5EF4-FFF2-40B4-BE49-F238E27FC236}">
                      <a16:creationId xmlns:a16="http://schemas.microsoft.com/office/drawing/2014/main" id="{E6C40ADB-608F-6641-AB85-E0B4E3F1789D}"/>
                    </a:ext>
                  </a:extLst>
                </p:cNvPr>
                <p:cNvPicPr/>
                <p:nvPr/>
              </p:nvPicPr>
              <p:blipFill>
                <a:blip r:embed="rId43"/>
                <a:stretch>
                  <a:fillRect/>
                </a:stretch>
              </p:blipFill>
              <p:spPr>
                <a:xfrm>
                  <a:off x="4368258" y="4420652"/>
                  <a:ext cx="3076560" cy="9936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27" name="Ink 26">
                  <a:extLst>
                    <a:ext uri="{FF2B5EF4-FFF2-40B4-BE49-F238E27FC236}">
                      <a16:creationId xmlns:a16="http://schemas.microsoft.com/office/drawing/2014/main" id="{EC8F3E77-0976-8D4B-A3A4-521B04E10A45}"/>
                    </a:ext>
                  </a:extLst>
                </p14:cNvPr>
                <p14:cNvContentPartPr/>
                <p14:nvPr/>
              </p14:nvContentPartPr>
              <p14:xfrm>
                <a:off x="4830858" y="4438652"/>
                <a:ext cx="1838880" cy="62280"/>
              </p14:xfrm>
            </p:contentPart>
          </mc:Choice>
          <mc:Fallback>
            <p:pic>
              <p:nvPicPr>
                <p:cNvPr id="27" name="Ink 26">
                  <a:extLst>
                    <a:ext uri="{FF2B5EF4-FFF2-40B4-BE49-F238E27FC236}">
                      <a16:creationId xmlns:a16="http://schemas.microsoft.com/office/drawing/2014/main" id="{EC8F3E77-0976-8D4B-A3A4-521B04E10A45}"/>
                    </a:ext>
                  </a:extLst>
                </p:cNvPr>
                <p:cNvPicPr/>
                <p:nvPr/>
              </p:nvPicPr>
              <p:blipFill>
                <a:blip r:embed="rId45"/>
                <a:stretch>
                  <a:fillRect/>
                </a:stretch>
              </p:blipFill>
              <p:spPr>
                <a:xfrm>
                  <a:off x="4826538" y="4434332"/>
                  <a:ext cx="1847520" cy="7092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28" name="Ink 27">
                  <a:extLst>
                    <a:ext uri="{FF2B5EF4-FFF2-40B4-BE49-F238E27FC236}">
                      <a16:creationId xmlns:a16="http://schemas.microsoft.com/office/drawing/2014/main" id="{85B89AAE-F975-8A4C-9654-82399BAE1245}"/>
                    </a:ext>
                  </a:extLst>
                </p14:cNvPr>
                <p14:cNvContentPartPr/>
                <p14:nvPr/>
              </p14:nvContentPartPr>
              <p14:xfrm>
                <a:off x="5032818" y="4427852"/>
                <a:ext cx="2651040" cy="50040"/>
              </p14:xfrm>
            </p:contentPart>
          </mc:Choice>
          <mc:Fallback>
            <p:pic>
              <p:nvPicPr>
                <p:cNvPr id="28" name="Ink 27">
                  <a:extLst>
                    <a:ext uri="{FF2B5EF4-FFF2-40B4-BE49-F238E27FC236}">
                      <a16:creationId xmlns:a16="http://schemas.microsoft.com/office/drawing/2014/main" id="{85B89AAE-F975-8A4C-9654-82399BAE1245}"/>
                    </a:ext>
                  </a:extLst>
                </p:cNvPr>
                <p:cNvPicPr/>
                <p:nvPr/>
              </p:nvPicPr>
              <p:blipFill>
                <a:blip r:embed="rId47"/>
                <a:stretch>
                  <a:fillRect/>
                </a:stretch>
              </p:blipFill>
              <p:spPr>
                <a:xfrm>
                  <a:off x="5028498" y="4423532"/>
                  <a:ext cx="2659680" cy="58680"/>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29" name="Ink 28">
                  <a:extLst>
                    <a:ext uri="{FF2B5EF4-FFF2-40B4-BE49-F238E27FC236}">
                      <a16:creationId xmlns:a16="http://schemas.microsoft.com/office/drawing/2014/main" id="{0DFB5155-D807-484A-9B2B-DC82992FD3F5}"/>
                    </a:ext>
                  </a:extLst>
                </p14:cNvPr>
                <p14:cNvContentPartPr/>
                <p14:nvPr/>
              </p14:nvContentPartPr>
              <p14:xfrm>
                <a:off x="5623218" y="4390052"/>
                <a:ext cx="1516680" cy="48240"/>
              </p14:xfrm>
            </p:contentPart>
          </mc:Choice>
          <mc:Fallback>
            <p:pic>
              <p:nvPicPr>
                <p:cNvPr id="29" name="Ink 28">
                  <a:extLst>
                    <a:ext uri="{FF2B5EF4-FFF2-40B4-BE49-F238E27FC236}">
                      <a16:creationId xmlns:a16="http://schemas.microsoft.com/office/drawing/2014/main" id="{0DFB5155-D807-484A-9B2B-DC82992FD3F5}"/>
                    </a:ext>
                  </a:extLst>
                </p:cNvPr>
                <p:cNvPicPr/>
                <p:nvPr/>
              </p:nvPicPr>
              <p:blipFill>
                <a:blip r:embed="rId49"/>
                <a:stretch>
                  <a:fillRect/>
                </a:stretch>
              </p:blipFill>
              <p:spPr>
                <a:xfrm>
                  <a:off x="5618898" y="4385732"/>
                  <a:ext cx="1525320" cy="5688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41" name="Ink 40">
                  <a:extLst>
                    <a:ext uri="{FF2B5EF4-FFF2-40B4-BE49-F238E27FC236}">
                      <a16:creationId xmlns:a16="http://schemas.microsoft.com/office/drawing/2014/main" id="{BF37380C-9FE6-6D48-A760-6F60F840A6E0}"/>
                    </a:ext>
                  </a:extLst>
                </p14:cNvPr>
                <p14:cNvContentPartPr/>
                <p14:nvPr/>
              </p14:nvContentPartPr>
              <p14:xfrm>
                <a:off x="5061618" y="5094572"/>
                <a:ext cx="861480" cy="380160"/>
              </p14:xfrm>
            </p:contentPart>
          </mc:Choice>
          <mc:Fallback>
            <p:pic>
              <p:nvPicPr>
                <p:cNvPr id="41" name="Ink 40">
                  <a:extLst>
                    <a:ext uri="{FF2B5EF4-FFF2-40B4-BE49-F238E27FC236}">
                      <a16:creationId xmlns:a16="http://schemas.microsoft.com/office/drawing/2014/main" id="{BF37380C-9FE6-6D48-A760-6F60F840A6E0}"/>
                    </a:ext>
                  </a:extLst>
                </p:cNvPr>
                <p:cNvPicPr/>
                <p:nvPr/>
              </p:nvPicPr>
              <p:blipFill>
                <a:blip r:embed="rId51"/>
                <a:stretch>
                  <a:fillRect/>
                </a:stretch>
              </p:blipFill>
              <p:spPr>
                <a:xfrm>
                  <a:off x="5057298" y="5090252"/>
                  <a:ext cx="870120" cy="388800"/>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42" name="Ink 41">
                  <a:extLst>
                    <a:ext uri="{FF2B5EF4-FFF2-40B4-BE49-F238E27FC236}">
                      <a16:creationId xmlns:a16="http://schemas.microsoft.com/office/drawing/2014/main" id="{3437B8A2-AE94-C143-B347-71AAFA3C6FDB}"/>
                    </a:ext>
                  </a:extLst>
                </p14:cNvPr>
                <p14:cNvContentPartPr/>
                <p14:nvPr/>
              </p14:nvContentPartPr>
              <p14:xfrm>
                <a:off x="5795298" y="5016452"/>
                <a:ext cx="55080" cy="60840"/>
              </p14:xfrm>
            </p:contentPart>
          </mc:Choice>
          <mc:Fallback>
            <p:pic>
              <p:nvPicPr>
                <p:cNvPr id="42" name="Ink 41">
                  <a:extLst>
                    <a:ext uri="{FF2B5EF4-FFF2-40B4-BE49-F238E27FC236}">
                      <a16:creationId xmlns:a16="http://schemas.microsoft.com/office/drawing/2014/main" id="{3437B8A2-AE94-C143-B347-71AAFA3C6FDB}"/>
                    </a:ext>
                  </a:extLst>
                </p:cNvPr>
                <p:cNvPicPr/>
                <p:nvPr/>
              </p:nvPicPr>
              <p:blipFill>
                <a:blip r:embed="rId53"/>
                <a:stretch>
                  <a:fillRect/>
                </a:stretch>
              </p:blipFill>
              <p:spPr>
                <a:xfrm>
                  <a:off x="5790978" y="5012132"/>
                  <a:ext cx="63720" cy="69480"/>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43" name="Ink 42">
                  <a:extLst>
                    <a:ext uri="{FF2B5EF4-FFF2-40B4-BE49-F238E27FC236}">
                      <a16:creationId xmlns:a16="http://schemas.microsoft.com/office/drawing/2014/main" id="{A57B818D-7071-2A4C-BCFB-7CE5A195FF68}"/>
                    </a:ext>
                  </a:extLst>
                </p14:cNvPr>
                <p14:cNvContentPartPr/>
                <p14:nvPr/>
              </p14:nvContentPartPr>
              <p14:xfrm>
                <a:off x="5955498" y="5082332"/>
                <a:ext cx="394560" cy="171360"/>
              </p14:xfrm>
            </p:contentPart>
          </mc:Choice>
          <mc:Fallback>
            <p:pic>
              <p:nvPicPr>
                <p:cNvPr id="43" name="Ink 42">
                  <a:extLst>
                    <a:ext uri="{FF2B5EF4-FFF2-40B4-BE49-F238E27FC236}">
                      <a16:creationId xmlns:a16="http://schemas.microsoft.com/office/drawing/2014/main" id="{A57B818D-7071-2A4C-BCFB-7CE5A195FF68}"/>
                    </a:ext>
                  </a:extLst>
                </p:cNvPr>
                <p:cNvPicPr/>
                <p:nvPr/>
              </p:nvPicPr>
              <p:blipFill>
                <a:blip r:embed="rId55"/>
                <a:stretch>
                  <a:fillRect/>
                </a:stretch>
              </p:blipFill>
              <p:spPr>
                <a:xfrm>
                  <a:off x="5951178" y="5078012"/>
                  <a:ext cx="403200" cy="180000"/>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44" name="Ink 43">
                  <a:extLst>
                    <a:ext uri="{FF2B5EF4-FFF2-40B4-BE49-F238E27FC236}">
                      <a16:creationId xmlns:a16="http://schemas.microsoft.com/office/drawing/2014/main" id="{16C8A08E-867E-8246-8669-A6B4D2B865AE}"/>
                    </a:ext>
                  </a:extLst>
                </p14:cNvPr>
                <p14:cNvContentPartPr/>
                <p14:nvPr/>
              </p14:nvContentPartPr>
              <p14:xfrm>
                <a:off x="5475258" y="5403092"/>
                <a:ext cx="914400" cy="235440"/>
              </p14:xfrm>
            </p:contentPart>
          </mc:Choice>
          <mc:Fallback>
            <p:pic>
              <p:nvPicPr>
                <p:cNvPr id="44" name="Ink 43">
                  <a:extLst>
                    <a:ext uri="{FF2B5EF4-FFF2-40B4-BE49-F238E27FC236}">
                      <a16:creationId xmlns:a16="http://schemas.microsoft.com/office/drawing/2014/main" id="{16C8A08E-867E-8246-8669-A6B4D2B865AE}"/>
                    </a:ext>
                  </a:extLst>
                </p:cNvPr>
                <p:cNvPicPr/>
                <p:nvPr/>
              </p:nvPicPr>
              <p:blipFill>
                <a:blip r:embed="rId57"/>
                <a:stretch>
                  <a:fillRect/>
                </a:stretch>
              </p:blipFill>
              <p:spPr>
                <a:xfrm>
                  <a:off x="5470938" y="5398772"/>
                  <a:ext cx="923040" cy="244080"/>
                </a:xfrm>
                <a:prstGeom prst="rect">
                  <a:avLst/>
                </a:prstGeom>
              </p:spPr>
            </p:pic>
          </mc:Fallback>
        </mc:AlternateContent>
        <mc:AlternateContent xmlns:mc="http://schemas.openxmlformats.org/markup-compatibility/2006">
          <mc:Choice xmlns:p14="http://schemas.microsoft.com/office/powerpoint/2010/main" Requires="p14">
            <p:contentPart p14:bwMode="auto" r:id="rId58">
              <p14:nvContentPartPr>
                <p14:cNvPr id="45" name="Ink 44">
                  <a:extLst>
                    <a:ext uri="{FF2B5EF4-FFF2-40B4-BE49-F238E27FC236}">
                      <a16:creationId xmlns:a16="http://schemas.microsoft.com/office/drawing/2014/main" id="{8E374807-554E-A84B-ABFE-D74729784C18}"/>
                    </a:ext>
                  </a:extLst>
                </p14:cNvPr>
                <p14:cNvContentPartPr/>
                <p14:nvPr/>
              </p14:nvContentPartPr>
              <p14:xfrm>
                <a:off x="5574258" y="5501372"/>
                <a:ext cx="731880" cy="250200"/>
              </p14:xfrm>
            </p:contentPart>
          </mc:Choice>
          <mc:Fallback>
            <p:pic>
              <p:nvPicPr>
                <p:cNvPr id="45" name="Ink 44">
                  <a:extLst>
                    <a:ext uri="{FF2B5EF4-FFF2-40B4-BE49-F238E27FC236}">
                      <a16:creationId xmlns:a16="http://schemas.microsoft.com/office/drawing/2014/main" id="{8E374807-554E-A84B-ABFE-D74729784C18}"/>
                    </a:ext>
                  </a:extLst>
                </p:cNvPr>
                <p:cNvPicPr/>
                <p:nvPr/>
              </p:nvPicPr>
              <p:blipFill>
                <a:blip r:embed="rId59"/>
                <a:stretch>
                  <a:fillRect/>
                </a:stretch>
              </p:blipFill>
              <p:spPr>
                <a:xfrm>
                  <a:off x="5569938" y="5497052"/>
                  <a:ext cx="740520" cy="258840"/>
                </a:xfrm>
                <a:prstGeom prst="rect">
                  <a:avLst/>
                </a:prstGeom>
              </p:spPr>
            </p:pic>
          </mc:Fallback>
        </mc:AlternateContent>
        <mc:AlternateContent xmlns:mc="http://schemas.openxmlformats.org/markup-compatibility/2006">
          <mc:Choice xmlns:p14="http://schemas.microsoft.com/office/powerpoint/2010/main" Requires="p14">
            <p:contentPart p14:bwMode="auto" r:id="rId60">
              <p14:nvContentPartPr>
                <p14:cNvPr id="47" name="Ink 46">
                  <a:extLst>
                    <a:ext uri="{FF2B5EF4-FFF2-40B4-BE49-F238E27FC236}">
                      <a16:creationId xmlns:a16="http://schemas.microsoft.com/office/drawing/2014/main" id="{E95602A3-96AA-5949-846B-784B48BBB7F8}"/>
                    </a:ext>
                  </a:extLst>
                </p14:cNvPr>
                <p14:cNvContentPartPr/>
                <p14:nvPr/>
              </p14:nvContentPartPr>
              <p14:xfrm>
                <a:off x="5653098" y="5488052"/>
                <a:ext cx="686160" cy="165960"/>
              </p14:xfrm>
            </p:contentPart>
          </mc:Choice>
          <mc:Fallback>
            <p:pic>
              <p:nvPicPr>
                <p:cNvPr id="47" name="Ink 46">
                  <a:extLst>
                    <a:ext uri="{FF2B5EF4-FFF2-40B4-BE49-F238E27FC236}">
                      <a16:creationId xmlns:a16="http://schemas.microsoft.com/office/drawing/2014/main" id="{E95602A3-96AA-5949-846B-784B48BBB7F8}"/>
                    </a:ext>
                  </a:extLst>
                </p:cNvPr>
                <p:cNvPicPr/>
                <p:nvPr/>
              </p:nvPicPr>
              <p:blipFill>
                <a:blip r:embed="rId61"/>
                <a:stretch>
                  <a:fillRect/>
                </a:stretch>
              </p:blipFill>
              <p:spPr>
                <a:xfrm>
                  <a:off x="5648778" y="5483732"/>
                  <a:ext cx="694800" cy="174600"/>
                </a:xfrm>
                <a:prstGeom prst="rect">
                  <a:avLst/>
                </a:prstGeom>
              </p:spPr>
            </p:pic>
          </mc:Fallback>
        </mc:AlternateContent>
        <mc:AlternateContent xmlns:mc="http://schemas.openxmlformats.org/markup-compatibility/2006">
          <mc:Choice xmlns:p14="http://schemas.microsoft.com/office/powerpoint/2010/main" Requires="p14">
            <p:contentPart p14:bwMode="auto" r:id="rId62">
              <p14:nvContentPartPr>
                <p14:cNvPr id="48" name="Ink 47">
                  <a:extLst>
                    <a:ext uri="{FF2B5EF4-FFF2-40B4-BE49-F238E27FC236}">
                      <a16:creationId xmlns:a16="http://schemas.microsoft.com/office/drawing/2014/main" id="{0363DE11-6FAE-1F45-9F27-62871F5390DD}"/>
                    </a:ext>
                  </a:extLst>
                </p14:cNvPr>
                <p14:cNvContentPartPr/>
                <p14:nvPr/>
              </p14:nvContentPartPr>
              <p14:xfrm>
                <a:off x="5551578" y="5551772"/>
                <a:ext cx="650520" cy="160560"/>
              </p14:xfrm>
            </p:contentPart>
          </mc:Choice>
          <mc:Fallback>
            <p:pic>
              <p:nvPicPr>
                <p:cNvPr id="48" name="Ink 47">
                  <a:extLst>
                    <a:ext uri="{FF2B5EF4-FFF2-40B4-BE49-F238E27FC236}">
                      <a16:creationId xmlns:a16="http://schemas.microsoft.com/office/drawing/2014/main" id="{0363DE11-6FAE-1F45-9F27-62871F5390DD}"/>
                    </a:ext>
                  </a:extLst>
                </p:cNvPr>
                <p:cNvPicPr/>
                <p:nvPr/>
              </p:nvPicPr>
              <p:blipFill>
                <a:blip r:embed="rId63"/>
                <a:stretch>
                  <a:fillRect/>
                </a:stretch>
              </p:blipFill>
              <p:spPr>
                <a:xfrm>
                  <a:off x="5547258" y="5547452"/>
                  <a:ext cx="659160" cy="169200"/>
                </a:xfrm>
                <a:prstGeom prst="rect">
                  <a:avLst/>
                </a:prstGeom>
              </p:spPr>
            </p:pic>
          </mc:Fallback>
        </mc:AlternateContent>
        <mc:AlternateContent xmlns:mc="http://schemas.openxmlformats.org/markup-compatibility/2006">
          <mc:Choice xmlns:p14="http://schemas.microsoft.com/office/powerpoint/2010/main" Requires="p14">
            <p:contentPart p14:bwMode="auto" r:id="rId64">
              <p14:nvContentPartPr>
                <p14:cNvPr id="49" name="Ink 48">
                  <a:extLst>
                    <a:ext uri="{FF2B5EF4-FFF2-40B4-BE49-F238E27FC236}">
                      <a16:creationId xmlns:a16="http://schemas.microsoft.com/office/drawing/2014/main" id="{917C104E-B039-9B47-AF75-2DA1B83427D3}"/>
                    </a:ext>
                  </a:extLst>
                </p14:cNvPr>
                <p14:cNvContentPartPr/>
                <p14:nvPr/>
              </p14:nvContentPartPr>
              <p14:xfrm>
                <a:off x="5547258" y="5467172"/>
                <a:ext cx="680760" cy="160200"/>
              </p14:xfrm>
            </p:contentPart>
          </mc:Choice>
          <mc:Fallback>
            <p:pic>
              <p:nvPicPr>
                <p:cNvPr id="49" name="Ink 48">
                  <a:extLst>
                    <a:ext uri="{FF2B5EF4-FFF2-40B4-BE49-F238E27FC236}">
                      <a16:creationId xmlns:a16="http://schemas.microsoft.com/office/drawing/2014/main" id="{917C104E-B039-9B47-AF75-2DA1B83427D3}"/>
                    </a:ext>
                  </a:extLst>
                </p:cNvPr>
                <p:cNvPicPr/>
                <p:nvPr/>
              </p:nvPicPr>
              <p:blipFill>
                <a:blip r:embed="rId65"/>
                <a:stretch>
                  <a:fillRect/>
                </a:stretch>
              </p:blipFill>
              <p:spPr>
                <a:xfrm>
                  <a:off x="5542938" y="5462852"/>
                  <a:ext cx="689400" cy="168840"/>
                </a:xfrm>
                <a:prstGeom prst="rect">
                  <a:avLst/>
                </a:prstGeom>
              </p:spPr>
            </p:pic>
          </mc:Fallback>
        </mc:AlternateContent>
        <mc:AlternateContent xmlns:mc="http://schemas.openxmlformats.org/markup-compatibility/2006">
          <mc:Choice xmlns:p14="http://schemas.microsoft.com/office/powerpoint/2010/main" Requires="p14">
            <p:contentPart p14:bwMode="auto" r:id="rId66">
              <p14:nvContentPartPr>
                <p14:cNvPr id="51" name="Ink 50">
                  <a:extLst>
                    <a:ext uri="{FF2B5EF4-FFF2-40B4-BE49-F238E27FC236}">
                      <a16:creationId xmlns:a16="http://schemas.microsoft.com/office/drawing/2014/main" id="{7E63184B-31D5-8140-A327-AE1E5D2B0E9F}"/>
                    </a:ext>
                  </a:extLst>
                </p14:cNvPr>
                <p14:cNvContentPartPr/>
                <p14:nvPr/>
              </p14:nvContentPartPr>
              <p14:xfrm>
                <a:off x="4650858" y="5323892"/>
                <a:ext cx="46800" cy="257760"/>
              </p14:xfrm>
            </p:contentPart>
          </mc:Choice>
          <mc:Fallback>
            <p:pic>
              <p:nvPicPr>
                <p:cNvPr id="51" name="Ink 50">
                  <a:extLst>
                    <a:ext uri="{FF2B5EF4-FFF2-40B4-BE49-F238E27FC236}">
                      <a16:creationId xmlns:a16="http://schemas.microsoft.com/office/drawing/2014/main" id="{7E63184B-31D5-8140-A327-AE1E5D2B0E9F}"/>
                    </a:ext>
                  </a:extLst>
                </p:cNvPr>
                <p:cNvPicPr/>
                <p:nvPr/>
              </p:nvPicPr>
              <p:blipFill>
                <a:blip r:embed="rId67"/>
                <a:stretch>
                  <a:fillRect/>
                </a:stretch>
              </p:blipFill>
              <p:spPr>
                <a:xfrm>
                  <a:off x="4646538" y="5319572"/>
                  <a:ext cx="55440" cy="266400"/>
                </a:xfrm>
                <a:prstGeom prst="rect">
                  <a:avLst/>
                </a:prstGeom>
              </p:spPr>
            </p:pic>
          </mc:Fallback>
        </mc:AlternateContent>
        <mc:AlternateContent xmlns:mc="http://schemas.openxmlformats.org/markup-compatibility/2006">
          <mc:Choice xmlns:p14="http://schemas.microsoft.com/office/powerpoint/2010/main" Requires="p14">
            <p:contentPart p14:bwMode="auto" r:id="rId68">
              <p14:nvContentPartPr>
                <p14:cNvPr id="52" name="Ink 51">
                  <a:extLst>
                    <a:ext uri="{FF2B5EF4-FFF2-40B4-BE49-F238E27FC236}">
                      <a16:creationId xmlns:a16="http://schemas.microsoft.com/office/drawing/2014/main" id="{56CBB097-A4B4-8E40-8202-6DB1A9D2D01F}"/>
                    </a:ext>
                  </a:extLst>
                </p14:cNvPr>
                <p14:cNvContentPartPr/>
                <p14:nvPr/>
              </p14:nvContentPartPr>
              <p14:xfrm>
                <a:off x="4431258" y="5191052"/>
                <a:ext cx="510840" cy="607680"/>
              </p14:xfrm>
            </p:contentPart>
          </mc:Choice>
          <mc:Fallback>
            <p:pic>
              <p:nvPicPr>
                <p:cNvPr id="52" name="Ink 51">
                  <a:extLst>
                    <a:ext uri="{FF2B5EF4-FFF2-40B4-BE49-F238E27FC236}">
                      <a16:creationId xmlns:a16="http://schemas.microsoft.com/office/drawing/2014/main" id="{56CBB097-A4B4-8E40-8202-6DB1A9D2D01F}"/>
                    </a:ext>
                  </a:extLst>
                </p:cNvPr>
                <p:cNvPicPr/>
                <p:nvPr/>
              </p:nvPicPr>
              <p:blipFill>
                <a:blip r:embed="rId69"/>
                <a:stretch>
                  <a:fillRect/>
                </a:stretch>
              </p:blipFill>
              <p:spPr>
                <a:xfrm>
                  <a:off x="4426938" y="5186732"/>
                  <a:ext cx="519480" cy="616320"/>
                </a:xfrm>
                <a:prstGeom prst="rect">
                  <a:avLst/>
                </a:prstGeom>
              </p:spPr>
            </p:pic>
          </mc:Fallback>
        </mc:AlternateContent>
        <mc:AlternateContent xmlns:mc="http://schemas.openxmlformats.org/markup-compatibility/2006">
          <mc:Choice xmlns:p14="http://schemas.microsoft.com/office/powerpoint/2010/main" Requires="p14">
            <p:contentPart p14:bwMode="auto" r:id="rId70">
              <p14:nvContentPartPr>
                <p14:cNvPr id="31" name="Ink 30">
                  <a:extLst>
                    <a:ext uri="{FF2B5EF4-FFF2-40B4-BE49-F238E27FC236}">
                      <a16:creationId xmlns:a16="http://schemas.microsoft.com/office/drawing/2014/main" id="{B4D2B081-DE8A-6B44-BE76-4DF94BF09E61}"/>
                    </a:ext>
                  </a:extLst>
                </p14:cNvPr>
                <p14:cNvContentPartPr/>
                <p14:nvPr/>
              </p14:nvContentPartPr>
              <p14:xfrm>
                <a:off x="9736578" y="3547292"/>
                <a:ext cx="555120" cy="2242080"/>
              </p14:xfrm>
            </p:contentPart>
          </mc:Choice>
          <mc:Fallback>
            <p:pic>
              <p:nvPicPr>
                <p:cNvPr id="31" name="Ink 30">
                  <a:extLst>
                    <a:ext uri="{FF2B5EF4-FFF2-40B4-BE49-F238E27FC236}">
                      <a16:creationId xmlns:a16="http://schemas.microsoft.com/office/drawing/2014/main" id="{B4D2B081-DE8A-6B44-BE76-4DF94BF09E61}"/>
                    </a:ext>
                  </a:extLst>
                </p:cNvPr>
                <p:cNvPicPr/>
                <p:nvPr/>
              </p:nvPicPr>
              <p:blipFill>
                <a:blip r:embed="rId71"/>
                <a:stretch>
                  <a:fillRect/>
                </a:stretch>
              </p:blipFill>
              <p:spPr>
                <a:xfrm>
                  <a:off x="9732258" y="3542972"/>
                  <a:ext cx="563760" cy="2250720"/>
                </a:xfrm>
                <a:prstGeom prst="rect">
                  <a:avLst/>
                </a:prstGeom>
              </p:spPr>
            </p:pic>
          </mc:Fallback>
        </mc:AlternateContent>
        <mc:AlternateContent xmlns:mc="http://schemas.openxmlformats.org/markup-compatibility/2006">
          <mc:Choice xmlns:p14="http://schemas.microsoft.com/office/powerpoint/2010/main" Requires="p14">
            <p:contentPart p14:bwMode="auto" r:id="rId72">
              <p14:nvContentPartPr>
                <p14:cNvPr id="32" name="Ink 31">
                  <a:extLst>
                    <a:ext uri="{FF2B5EF4-FFF2-40B4-BE49-F238E27FC236}">
                      <a16:creationId xmlns:a16="http://schemas.microsoft.com/office/drawing/2014/main" id="{B5640083-7DDE-EF44-9F69-81F8853238E4}"/>
                    </a:ext>
                  </a:extLst>
                </p14:cNvPr>
                <p14:cNvContentPartPr/>
                <p14:nvPr/>
              </p14:nvContentPartPr>
              <p14:xfrm>
                <a:off x="10238058" y="3546212"/>
                <a:ext cx="483480" cy="2149560"/>
              </p14:xfrm>
            </p:contentPart>
          </mc:Choice>
          <mc:Fallback>
            <p:pic>
              <p:nvPicPr>
                <p:cNvPr id="32" name="Ink 31">
                  <a:extLst>
                    <a:ext uri="{FF2B5EF4-FFF2-40B4-BE49-F238E27FC236}">
                      <a16:creationId xmlns:a16="http://schemas.microsoft.com/office/drawing/2014/main" id="{B5640083-7DDE-EF44-9F69-81F8853238E4}"/>
                    </a:ext>
                  </a:extLst>
                </p:cNvPr>
                <p:cNvPicPr/>
                <p:nvPr/>
              </p:nvPicPr>
              <p:blipFill>
                <a:blip r:embed="rId73"/>
                <a:stretch>
                  <a:fillRect/>
                </a:stretch>
              </p:blipFill>
              <p:spPr>
                <a:xfrm>
                  <a:off x="10233738" y="3541892"/>
                  <a:ext cx="492120" cy="2158200"/>
                </a:xfrm>
                <a:prstGeom prst="rect">
                  <a:avLst/>
                </a:prstGeom>
              </p:spPr>
            </p:pic>
          </mc:Fallback>
        </mc:AlternateContent>
        <mc:AlternateContent xmlns:mc="http://schemas.openxmlformats.org/markup-compatibility/2006">
          <mc:Choice xmlns:p14="http://schemas.microsoft.com/office/powerpoint/2010/main" Requires="p14">
            <p:contentPart p14:bwMode="auto" r:id="rId74">
              <p14:nvContentPartPr>
                <p14:cNvPr id="34" name="Ink 33">
                  <a:extLst>
                    <a:ext uri="{FF2B5EF4-FFF2-40B4-BE49-F238E27FC236}">
                      <a16:creationId xmlns:a16="http://schemas.microsoft.com/office/drawing/2014/main" id="{11985D01-1E82-D84F-8FC0-B5BAFDE68C21}"/>
                    </a:ext>
                  </a:extLst>
                </p14:cNvPr>
                <p14:cNvContentPartPr/>
                <p14:nvPr/>
              </p14:nvContentPartPr>
              <p14:xfrm>
                <a:off x="9750258" y="5310212"/>
                <a:ext cx="1160280" cy="961920"/>
              </p14:xfrm>
            </p:contentPart>
          </mc:Choice>
          <mc:Fallback>
            <p:pic>
              <p:nvPicPr>
                <p:cNvPr id="34" name="Ink 33">
                  <a:extLst>
                    <a:ext uri="{FF2B5EF4-FFF2-40B4-BE49-F238E27FC236}">
                      <a16:creationId xmlns:a16="http://schemas.microsoft.com/office/drawing/2014/main" id="{11985D01-1E82-D84F-8FC0-B5BAFDE68C21}"/>
                    </a:ext>
                  </a:extLst>
                </p:cNvPr>
                <p:cNvPicPr/>
                <p:nvPr/>
              </p:nvPicPr>
              <p:blipFill>
                <a:blip r:embed="rId75"/>
                <a:stretch>
                  <a:fillRect/>
                </a:stretch>
              </p:blipFill>
              <p:spPr>
                <a:xfrm>
                  <a:off x="9745938" y="5305892"/>
                  <a:ext cx="1168920" cy="970560"/>
                </a:xfrm>
                <a:prstGeom prst="rect">
                  <a:avLst/>
                </a:prstGeom>
              </p:spPr>
            </p:pic>
          </mc:Fallback>
        </mc:AlternateContent>
        <mc:AlternateContent xmlns:mc="http://schemas.openxmlformats.org/markup-compatibility/2006">
          <mc:Choice xmlns:p14="http://schemas.microsoft.com/office/powerpoint/2010/main" Requires="p14">
            <p:contentPart p14:bwMode="auto" r:id="rId76">
              <p14:nvContentPartPr>
                <p14:cNvPr id="36" name="Ink 35">
                  <a:extLst>
                    <a:ext uri="{FF2B5EF4-FFF2-40B4-BE49-F238E27FC236}">
                      <a16:creationId xmlns:a16="http://schemas.microsoft.com/office/drawing/2014/main" id="{A20C3B96-BAF2-9140-8D78-E47218288A68}"/>
                    </a:ext>
                  </a:extLst>
                </p14:cNvPr>
                <p14:cNvContentPartPr/>
                <p14:nvPr/>
              </p14:nvContentPartPr>
              <p14:xfrm>
                <a:off x="10665738" y="5503892"/>
                <a:ext cx="46800" cy="771840"/>
              </p14:xfrm>
            </p:contentPart>
          </mc:Choice>
          <mc:Fallback>
            <p:pic>
              <p:nvPicPr>
                <p:cNvPr id="36" name="Ink 35">
                  <a:extLst>
                    <a:ext uri="{FF2B5EF4-FFF2-40B4-BE49-F238E27FC236}">
                      <a16:creationId xmlns:a16="http://schemas.microsoft.com/office/drawing/2014/main" id="{A20C3B96-BAF2-9140-8D78-E47218288A68}"/>
                    </a:ext>
                  </a:extLst>
                </p:cNvPr>
                <p:cNvPicPr/>
                <p:nvPr/>
              </p:nvPicPr>
              <p:blipFill>
                <a:blip r:embed="rId77"/>
                <a:stretch>
                  <a:fillRect/>
                </a:stretch>
              </p:blipFill>
              <p:spPr>
                <a:xfrm>
                  <a:off x="10661418" y="5499572"/>
                  <a:ext cx="55440" cy="780480"/>
                </a:xfrm>
                <a:prstGeom prst="rect">
                  <a:avLst/>
                </a:prstGeom>
              </p:spPr>
            </p:pic>
          </mc:Fallback>
        </mc:AlternateContent>
        <mc:AlternateContent xmlns:mc="http://schemas.openxmlformats.org/markup-compatibility/2006">
          <mc:Choice xmlns:p14="http://schemas.microsoft.com/office/powerpoint/2010/main" Requires="p14">
            <p:contentPart p14:bwMode="auto" r:id="rId78">
              <p14:nvContentPartPr>
                <p14:cNvPr id="38" name="Ink 37">
                  <a:extLst>
                    <a:ext uri="{FF2B5EF4-FFF2-40B4-BE49-F238E27FC236}">
                      <a16:creationId xmlns:a16="http://schemas.microsoft.com/office/drawing/2014/main" id="{3A35A013-986E-A546-8C59-A01D680C682D}"/>
                    </a:ext>
                  </a:extLst>
                </p14:cNvPr>
                <p14:cNvContentPartPr/>
                <p14:nvPr/>
              </p14:nvContentPartPr>
              <p14:xfrm>
                <a:off x="9791298" y="3558812"/>
                <a:ext cx="616680" cy="29520"/>
              </p14:xfrm>
            </p:contentPart>
          </mc:Choice>
          <mc:Fallback>
            <p:pic>
              <p:nvPicPr>
                <p:cNvPr id="38" name="Ink 37">
                  <a:extLst>
                    <a:ext uri="{FF2B5EF4-FFF2-40B4-BE49-F238E27FC236}">
                      <a16:creationId xmlns:a16="http://schemas.microsoft.com/office/drawing/2014/main" id="{3A35A013-986E-A546-8C59-A01D680C682D}"/>
                    </a:ext>
                  </a:extLst>
                </p:cNvPr>
                <p:cNvPicPr/>
                <p:nvPr/>
              </p:nvPicPr>
              <p:blipFill>
                <a:blip r:embed="rId79"/>
                <a:stretch>
                  <a:fillRect/>
                </a:stretch>
              </p:blipFill>
              <p:spPr>
                <a:xfrm>
                  <a:off x="9786978" y="3554492"/>
                  <a:ext cx="625320" cy="38160"/>
                </a:xfrm>
                <a:prstGeom prst="rect">
                  <a:avLst/>
                </a:prstGeom>
              </p:spPr>
            </p:pic>
          </mc:Fallback>
        </mc:AlternateContent>
        <mc:AlternateContent xmlns:mc="http://schemas.openxmlformats.org/markup-compatibility/2006">
          <mc:Choice xmlns:p14="http://schemas.microsoft.com/office/powerpoint/2010/main" Requires="p14">
            <p:contentPart p14:bwMode="auto" r:id="rId80">
              <p14:nvContentPartPr>
                <p14:cNvPr id="39" name="Ink 38">
                  <a:extLst>
                    <a:ext uri="{FF2B5EF4-FFF2-40B4-BE49-F238E27FC236}">
                      <a16:creationId xmlns:a16="http://schemas.microsoft.com/office/drawing/2014/main" id="{F01ACFB9-A52E-8846-AF3C-3173732C7BEA}"/>
                    </a:ext>
                  </a:extLst>
                </p14:cNvPr>
                <p14:cNvContentPartPr/>
                <p14:nvPr/>
              </p14:nvContentPartPr>
              <p14:xfrm>
                <a:off x="9830538" y="3552332"/>
                <a:ext cx="597600" cy="19440"/>
              </p14:xfrm>
            </p:contentPart>
          </mc:Choice>
          <mc:Fallback>
            <p:pic>
              <p:nvPicPr>
                <p:cNvPr id="39" name="Ink 38">
                  <a:extLst>
                    <a:ext uri="{FF2B5EF4-FFF2-40B4-BE49-F238E27FC236}">
                      <a16:creationId xmlns:a16="http://schemas.microsoft.com/office/drawing/2014/main" id="{F01ACFB9-A52E-8846-AF3C-3173732C7BEA}"/>
                    </a:ext>
                  </a:extLst>
                </p:cNvPr>
                <p:cNvPicPr/>
                <p:nvPr/>
              </p:nvPicPr>
              <p:blipFill>
                <a:blip r:embed="rId81"/>
                <a:stretch>
                  <a:fillRect/>
                </a:stretch>
              </p:blipFill>
              <p:spPr>
                <a:xfrm>
                  <a:off x="9826218" y="3548012"/>
                  <a:ext cx="606240" cy="28080"/>
                </a:xfrm>
                <a:prstGeom prst="rect">
                  <a:avLst/>
                </a:prstGeom>
              </p:spPr>
            </p:pic>
          </mc:Fallback>
        </mc:AlternateContent>
        <mc:AlternateContent xmlns:mc="http://schemas.openxmlformats.org/markup-compatibility/2006">
          <mc:Choice xmlns:p14="http://schemas.microsoft.com/office/powerpoint/2010/main" Requires="p14">
            <p:contentPart p14:bwMode="auto" r:id="rId82">
              <p14:nvContentPartPr>
                <p14:cNvPr id="56" name="Ink 55">
                  <a:extLst>
                    <a:ext uri="{FF2B5EF4-FFF2-40B4-BE49-F238E27FC236}">
                      <a16:creationId xmlns:a16="http://schemas.microsoft.com/office/drawing/2014/main" id="{6F3A1855-946E-D442-B7DA-513CB86EC53F}"/>
                    </a:ext>
                  </a:extLst>
                </p14:cNvPr>
                <p14:cNvContentPartPr/>
                <p14:nvPr/>
              </p14:nvContentPartPr>
              <p14:xfrm>
                <a:off x="9358218" y="3931412"/>
                <a:ext cx="57960" cy="65520"/>
              </p14:xfrm>
            </p:contentPart>
          </mc:Choice>
          <mc:Fallback>
            <p:pic>
              <p:nvPicPr>
                <p:cNvPr id="56" name="Ink 55">
                  <a:extLst>
                    <a:ext uri="{FF2B5EF4-FFF2-40B4-BE49-F238E27FC236}">
                      <a16:creationId xmlns:a16="http://schemas.microsoft.com/office/drawing/2014/main" id="{6F3A1855-946E-D442-B7DA-513CB86EC53F}"/>
                    </a:ext>
                  </a:extLst>
                </p:cNvPr>
                <p:cNvPicPr/>
                <p:nvPr/>
              </p:nvPicPr>
              <p:blipFill>
                <a:blip r:embed="rId83"/>
                <a:stretch>
                  <a:fillRect/>
                </a:stretch>
              </p:blipFill>
              <p:spPr>
                <a:xfrm>
                  <a:off x="9353898" y="3927092"/>
                  <a:ext cx="66600" cy="74160"/>
                </a:xfrm>
                <a:prstGeom prst="rect">
                  <a:avLst/>
                </a:prstGeom>
              </p:spPr>
            </p:pic>
          </mc:Fallback>
        </mc:AlternateContent>
        <mc:AlternateContent xmlns:mc="http://schemas.openxmlformats.org/markup-compatibility/2006">
          <mc:Choice xmlns:p14="http://schemas.microsoft.com/office/powerpoint/2010/main" Requires="p14">
            <p:contentPart p14:bwMode="auto" r:id="rId84">
              <p14:nvContentPartPr>
                <p14:cNvPr id="57" name="Ink 56">
                  <a:extLst>
                    <a:ext uri="{FF2B5EF4-FFF2-40B4-BE49-F238E27FC236}">
                      <a16:creationId xmlns:a16="http://schemas.microsoft.com/office/drawing/2014/main" id="{528CE73E-84E2-4F45-8455-15C1D32F640D}"/>
                    </a:ext>
                  </a:extLst>
                </p14:cNvPr>
                <p14:cNvContentPartPr/>
                <p14:nvPr/>
              </p14:nvContentPartPr>
              <p14:xfrm>
                <a:off x="9384498" y="4242092"/>
                <a:ext cx="73080" cy="223200"/>
              </p14:xfrm>
            </p:contentPart>
          </mc:Choice>
          <mc:Fallback>
            <p:pic>
              <p:nvPicPr>
                <p:cNvPr id="57" name="Ink 56">
                  <a:extLst>
                    <a:ext uri="{FF2B5EF4-FFF2-40B4-BE49-F238E27FC236}">
                      <a16:creationId xmlns:a16="http://schemas.microsoft.com/office/drawing/2014/main" id="{528CE73E-84E2-4F45-8455-15C1D32F640D}"/>
                    </a:ext>
                  </a:extLst>
                </p:cNvPr>
                <p:cNvPicPr/>
                <p:nvPr/>
              </p:nvPicPr>
              <p:blipFill>
                <a:blip r:embed="rId85"/>
                <a:stretch>
                  <a:fillRect/>
                </a:stretch>
              </p:blipFill>
              <p:spPr>
                <a:xfrm>
                  <a:off x="9380178" y="4237772"/>
                  <a:ext cx="81720" cy="231840"/>
                </a:xfrm>
                <a:prstGeom prst="rect">
                  <a:avLst/>
                </a:prstGeom>
              </p:spPr>
            </p:pic>
          </mc:Fallback>
        </mc:AlternateContent>
        <mc:AlternateContent xmlns:mc="http://schemas.openxmlformats.org/markup-compatibility/2006">
          <mc:Choice xmlns:p14="http://schemas.microsoft.com/office/powerpoint/2010/main" Requires="p14">
            <p:contentPart p14:bwMode="auto" r:id="rId86">
              <p14:nvContentPartPr>
                <p14:cNvPr id="58" name="Ink 57">
                  <a:extLst>
                    <a:ext uri="{FF2B5EF4-FFF2-40B4-BE49-F238E27FC236}">
                      <a16:creationId xmlns:a16="http://schemas.microsoft.com/office/drawing/2014/main" id="{F44862E5-B650-F540-B3E6-DC6070213797}"/>
                    </a:ext>
                  </a:extLst>
                </p14:cNvPr>
                <p14:cNvContentPartPr/>
                <p14:nvPr/>
              </p14:nvContentPartPr>
              <p14:xfrm>
                <a:off x="9413658" y="4719452"/>
                <a:ext cx="52920" cy="82800"/>
              </p14:xfrm>
            </p:contentPart>
          </mc:Choice>
          <mc:Fallback>
            <p:pic>
              <p:nvPicPr>
                <p:cNvPr id="58" name="Ink 57">
                  <a:extLst>
                    <a:ext uri="{FF2B5EF4-FFF2-40B4-BE49-F238E27FC236}">
                      <a16:creationId xmlns:a16="http://schemas.microsoft.com/office/drawing/2014/main" id="{F44862E5-B650-F540-B3E6-DC6070213797}"/>
                    </a:ext>
                  </a:extLst>
                </p:cNvPr>
                <p:cNvPicPr/>
                <p:nvPr/>
              </p:nvPicPr>
              <p:blipFill>
                <a:blip r:embed="rId87"/>
                <a:stretch>
                  <a:fillRect/>
                </a:stretch>
              </p:blipFill>
              <p:spPr>
                <a:xfrm>
                  <a:off x="9409338" y="4715132"/>
                  <a:ext cx="61560" cy="91440"/>
                </a:xfrm>
                <a:prstGeom prst="rect">
                  <a:avLst/>
                </a:prstGeom>
              </p:spPr>
            </p:pic>
          </mc:Fallback>
        </mc:AlternateContent>
        <mc:AlternateContent xmlns:mc="http://schemas.openxmlformats.org/markup-compatibility/2006">
          <mc:Choice xmlns:p14="http://schemas.microsoft.com/office/powerpoint/2010/main" Requires="p14">
            <p:contentPart p14:bwMode="auto" r:id="rId88">
              <p14:nvContentPartPr>
                <p14:cNvPr id="59" name="Ink 58">
                  <a:extLst>
                    <a:ext uri="{FF2B5EF4-FFF2-40B4-BE49-F238E27FC236}">
                      <a16:creationId xmlns:a16="http://schemas.microsoft.com/office/drawing/2014/main" id="{349E80DC-7168-8241-AAFB-D0C13A574B37}"/>
                    </a:ext>
                  </a:extLst>
                </p14:cNvPr>
                <p14:cNvContentPartPr/>
                <p14:nvPr/>
              </p14:nvContentPartPr>
              <p14:xfrm>
                <a:off x="9499698" y="5135612"/>
                <a:ext cx="82800" cy="165960"/>
              </p14:xfrm>
            </p:contentPart>
          </mc:Choice>
          <mc:Fallback>
            <p:pic>
              <p:nvPicPr>
                <p:cNvPr id="59" name="Ink 58">
                  <a:extLst>
                    <a:ext uri="{FF2B5EF4-FFF2-40B4-BE49-F238E27FC236}">
                      <a16:creationId xmlns:a16="http://schemas.microsoft.com/office/drawing/2014/main" id="{349E80DC-7168-8241-AAFB-D0C13A574B37}"/>
                    </a:ext>
                  </a:extLst>
                </p:cNvPr>
                <p:cNvPicPr/>
                <p:nvPr/>
              </p:nvPicPr>
              <p:blipFill>
                <a:blip r:embed="rId89"/>
                <a:stretch>
                  <a:fillRect/>
                </a:stretch>
              </p:blipFill>
              <p:spPr>
                <a:xfrm>
                  <a:off x="9495378" y="5131292"/>
                  <a:ext cx="91440" cy="174600"/>
                </a:xfrm>
                <a:prstGeom prst="rect">
                  <a:avLst/>
                </a:prstGeom>
              </p:spPr>
            </p:pic>
          </mc:Fallback>
        </mc:AlternateContent>
        <mc:AlternateContent xmlns:mc="http://schemas.openxmlformats.org/markup-compatibility/2006">
          <mc:Choice xmlns:p14="http://schemas.microsoft.com/office/powerpoint/2010/main" Requires="p14">
            <p:contentPart p14:bwMode="auto" r:id="rId90">
              <p14:nvContentPartPr>
                <p14:cNvPr id="60" name="Ink 59">
                  <a:extLst>
                    <a:ext uri="{FF2B5EF4-FFF2-40B4-BE49-F238E27FC236}">
                      <a16:creationId xmlns:a16="http://schemas.microsoft.com/office/drawing/2014/main" id="{C7A5F6E1-2735-C14A-92E2-E867CE921D51}"/>
                    </a:ext>
                  </a:extLst>
                </p14:cNvPr>
                <p14:cNvContentPartPr/>
                <p14:nvPr/>
              </p14:nvContentPartPr>
              <p14:xfrm>
                <a:off x="9600138" y="5411732"/>
                <a:ext cx="40680" cy="172800"/>
              </p14:xfrm>
            </p:contentPart>
          </mc:Choice>
          <mc:Fallback>
            <p:pic>
              <p:nvPicPr>
                <p:cNvPr id="60" name="Ink 59">
                  <a:extLst>
                    <a:ext uri="{FF2B5EF4-FFF2-40B4-BE49-F238E27FC236}">
                      <a16:creationId xmlns:a16="http://schemas.microsoft.com/office/drawing/2014/main" id="{C7A5F6E1-2735-C14A-92E2-E867CE921D51}"/>
                    </a:ext>
                  </a:extLst>
                </p:cNvPr>
                <p:cNvPicPr/>
                <p:nvPr/>
              </p:nvPicPr>
              <p:blipFill>
                <a:blip r:embed="rId91"/>
                <a:stretch>
                  <a:fillRect/>
                </a:stretch>
              </p:blipFill>
              <p:spPr>
                <a:xfrm>
                  <a:off x="9595818" y="5407412"/>
                  <a:ext cx="49320" cy="181440"/>
                </a:xfrm>
                <a:prstGeom prst="rect">
                  <a:avLst/>
                </a:prstGeom>
              </p:spPr>
            </p:pic>
          </mc:Fallback>
        </mc:AlternateContent>
        <mc:AlternateContent xmlns:mc="http://schemas.openxmlformats.org/markup-compatibility/2006">
          <mc:Choice xmlns:p14="http://schemas.microsoft.com/office/powerpoint/2010/main" Requires="p14">
            <p:contentPart p14:bwMode="auto" r:id="rId92">
              <p14:nvContentPartPr>
                <p14:cNvPr id="61" name="Ink 60">
                  <a:extLst>
                    <a:ext uri="{FF2B5EF4-FFF2-40B4-BE49-F238E27FC236}">
                      <a16:creationId xmlns:a16="http://schemas.microsoft.com/office/drawing/2014/main" id="{B5301D79-5A43-9549-AFCA-6C9DC42E6058}"/>
                    </a:ext>
                  </a:extLst>
                </p14:cNvPr>
                <p14:cNvContentPartPr/>
                <p14:nvPr/>
              </p14:nvContentPartPr>
              <p14:xfrm>
                <a:off x="9610578" y="5852732"/>
                <a:ext cx="32400" cy="235080"/>
              </p14:xfrm>
            </p:contentPart>
          </mc:Choice>
          <mc:Fallback>
            <p:pic>
              <p:nvPicPr>
                <p:cNvPr id="61" name="Ink 60">
                  <a:extLst>
                    <a:ext uri="{FF2B5EF4-FFF2-40B4-BE49-F238E27FC236}">
                      <a16:creationId xmlns:a16="http://schemas.microsoft.com/office/drawing/2014/main" id="{B5301D79-5A43-9549-AFCA-6C9DC42E6058}"/>
                    </a:ext>
                  </a:extLst>
                </p:cNvPr>
                <p:cNvPicPr/>
                <p:nvPr/>
              </p:nvPicPr>
              <p:blipFill>
                <a:blip r:embed="rId93"/>
                <a:stretch>
                  <a:fillRect/>
                </a:stretch>
              </p:blipFill>
              <p:spPr>
                <a:xfrm>
                  <a:off x="9606258" y="5848412"/>
                  <a:ext cx="41040" cy="243720"/>
                </a:xfrm>
                <a:prstGeom prst="rect">
                  <a:avLst/>
                </a:prstGeom>
              </p:spPr>
            </p:pic>
          </mc:Fallback>
        </mc:AlternateContent>
        <mc:AlternateContent xmlns:mc="http://schemas.openxmlformats.org/markup-compatibility/2006">
          <mc:Choice xmlns:p14="http://schemas.microsoft.com/office/powerpoint/2010/main" Requires="p14">
            <p:contentPart p14:bwMode="auto" r:id="rId94">
              <p14:nvContentPartPr>
                <p14:cNvPr id="64" name="Ink 63">
                  <a:extLst>
                    <a:ext uri="{FF2B5EF4-FFF2-40B4-BE49-F238E27FC236}">
                      <a16:creationId xmlns:a16="http://schemas.microsoft.com/office/drawing/2014/main" id="{57209C4C-3800-564B-9F76-E78571612C51}"/>
                    </a:ext>
                  </a:extLst>
                </p14:cNvPr>
                <p14:cNvContentPartPr/>
                <p14:nvPr/>
              </p14:nvContentPartPr>
              <p14:xfrm>
                <a:off x="9734778" y="3859772"/>
                <a:ext cx="1037880" cy="16200"/>
              </p14:xfrm>
            </p:contentPart>
          </mc:Choice>
          <mc:Fallback>
            <p:pic>
              <p:nvPicPr>
                <p:cNvPr id="64" name="Ink 63">
                  <a:extLst>
                    <a:ext uri="{FF2B5EF4-FFF2-40B4-BE49-F238E27FC236}">
                      <a16:creationId xmlns:a16="http://schemas.microsoft.com/office/drawing/2014/main" id="{57209C4C-3800-564B-9F76-E78571612C51}"/>
                    </a:ext>
                  </a:extLst>
                </p:cNvPr>
                <p:cNvPicPr/>
                <p:nvPr/>
              </p:nvPicPr>
              <p:blipFill>
                <a:blip r:embed="rId95"/>
                <a:stretch>
                  <a:fillRect/>
                </a:stretch>
              </p:blipFill>
              <p:spPr>
                <a:xfrm>
                  <a:off x="9730458" y="3855452"/>
                  <a:ext cx="1046520" cy="24840"/>
                </a:xfrm>
                <a:prstGeom prst="rect">
                  <a:avLst/>
                </a:prstGeom>
              </p:spPr>
            </p:pic>
          </mc:Fallback>
        </mc:AlternateContent>
        <mc:AlternateContent xmlns:mc="http://schemas.openxmlformats.org/markup-compatibility/2006">
          <mc:Choice xmlns:p14="http://schemas.microsoft.com/office/powerpoint/2010/main" Requires="p14">
            <p:contentPart p14:bwMode="auto" r:id="rId96">
              <p14:nvContentPartPr>
                <p14:cNvPr id="65" name="Ink 64">
                  <a:extLst>
                    <a:ext uri="{FF2B5EF4-FFF2-40B4-BE49-F238E27FC236}">
                      <a16:creationId xmlns:a16="http://schemas.microsoft.com/office/drawing/2014/main" id="{4D446497-5AEE-FD4A-9FDE-7AD1C2D89EEF}"/>
                    </a:ext>
                  </a:extLst>
                </p14:cNvPr>
                <p14:cNvContentPartPr/>
                <p14:nvPr/>
              </p14:nvContentPartPr>
              <p14:xfrm>
                <a:off x="9630738" y="4219412"/>
                <a:ext cx="947160" cy="38160"/>
              </p14:xfrm>
            </p:contentPart>
          </mc:Choice>
          <mc:Fallback>
            <p:pic>
              <p:nvPicPr>
                <p:cNvPr id="65" name="Ink 64">
                  <a:extLst>
                    <a:ext uri="{FF2B5EF4-FFF2-40B4-BE49-F238E27FC236}">
                      <a16:creationId xmlns:a16="http://schemas.microsoft.com/office/drawing/2014/main" id="{4D446497-5AEE-FD4A-9FDE-7AD1C2D89EEF}"/>
                    </a:ext>
                  </a:extLst>
                </p:cNvPr>
                <p:cNvPicPr/>
                <p:nvPr/>
              </p:nvPicPr>
              <p:blipFill>
                <a:blip r:embed="rId97"/>
                <a:stretch>
                  <a:fillRect/>
                </a:stretch>
              </p:blipFill>
              <p:spPr>
                <a:xfrm>
                  <a:off x="9626418" y="4215092"/>
                  <a:ext cx="955800" cy="46800"/>
                </a:xfrm>
                <a:prstGeom prst="rect">
                  <a:avLst/>
                </a:prstGeom>
              </p:spPr>
            </p:pic>
          </mc:Fallback>
        </mc:AlternateContent>
        <mc:AlternateContent xmlns:mc="http://schemas.openxmlformats.org/markup-compatibility/2006">
          <mc:Choice xmlns:p14="http://schemas.microsoft.com/office/powerpoint/2010/main" Requires="p14">
            <p:contentPart p14:bwMode="auto" r:id="rId98">
              <p14:nvContentPartPr>
                <p14:cNvPr id="66" name="Ink 65">
                  <a:extLst>
                    <a:ext uri="{FF2B5EF4-FFF2-40B4-BE49-F238E27FC236}">
                      <a16:creationId xmlns:a16="http://schemas.microsoft.com/office/drawing/2014/main" id="{CBACCC33-DFFA-654F-BB5F-A13557268D53}"/>
                    </a:ext>
                  </a:extLst>
                </p14:cNvPr>
                <p14:cNvContentPartPr/>
                <p14:nvPr/>
              </p14:nvContentPartPr>
              <p14:xfrm>
                <a:off x="9570258" y="4570412"/>
                <a:ext cx="1055520" cy="20160"/>
              </p14:xfrm>
            </p:contentPart>
          </mc:Choice>
          <mc:Fallback>
            <p:pic>
              <p:nvPicPr>
                <p:cNvPr id="66" name="Ink 65">
                  <a:extLst>
                    <a:ext uri="{FF2B5EF4-FFF2-40B4-BE49-F238E27FC236}">
                      <a16:creationId xmlns:a16="http://schemas.microsoft.com/office/drawing/2014/main" id="{CBACCC33-DFFA-654F-BB5F-A13557268D53}"/>
                    </a:ext>
                  </a:extLst>
                </p:cNvPr>
                <p:cNvPicPr/>
                <p:nvPr/>
              </p:nvPicPr>
              <p:blipFill>
                <a:blip r:embed="rId99"/>
                <a:stretch>
                  <a:fillRect/>
                </a:stretch>
              </p:blipFill>
              <p:spPr>
                <a:xfrm>
                  <a:off x="9565938" y="4566092"/>
                  <a:ext cx="1064160" cy="28800"/>
                </a:xfrm>
                <a:prstGeom prst="rect">
                  <a:avLst/>
                </a:prstGeom>
              </p:spPr>
            </p:pic>
          </mc:Fallback>
        </mc:AlternateContent>
        <mc:AlternateContent xmlns:mc="http://schemas.openxmlformats.org/markup-compatibility/2006">
          <mc:Choice xmlns:p14="http://schemas.microsoft.com/office/powerpoint/2010/main" Requires="p14">
            <p:contentPart p14:bwMode="auto" r:id="rId100">
              <p14:nvContentPartPr>
                <p14:cNvPr id="67" name="Ink 66">
                  <a:extLst>
                    <a:ext uri="{FF2B5EF4-FFF2-40B4-BE49-F238E27FC236}">
                      <a16:creationId xmlns:a16="http://schemas.microsoft.com/office/drawing/2014/main" id="{B2612D02-312C-F443-8F7F-4A003CF4034C}"/>
                    </a:ext>
                  </a:extLst>
                </p14:cNvPr>
                <p14:cNvContentPartPr/>
                <p14:nvPr/>
              </p14:nvContentPartPr>
              <p14:xfrm>
                <a:off x="9679698" y="4847252"/>
                <a:ext cx="1119240" cy="34200"/>
              </p14:xfrm>
            </p:contentPart>
          </mc:Choice>
          <mc:Fallback>
            <p:pic>
              <p:nvPicPr>
                <p:cNvPr id="67" name="Ink 66">
                  <a:extLst>
                    <a:ext uri="{FF2B5EF4-FFF2-40B4-BE49-F238E27FC236}">
                      <a16:creationId xmlns:a16="http://schemas.microsoft.com/office/drawing/2014/main" id="{B2612D02-312C-F443-8F7F-4A003CF4034C}"/>
                    </a:ext>
                  </a:extLst>
                </p:cNvPr>
                <p:cNvPicPr/>
                <p:nvPr/>
              </p:nvPicPr>
              <p:blipFill>
                <a:blip r:embed="rId101"/>
                <a:stretch>
                  <a:fillRect/>
                </a:stretch>
              </p:blipFill>
              <p:spPr>
                <a:xfrm>
                  <a:off x="9675378" y="4842932"/>
                  <a:ext cx="1127880" cy="42840"/>
                </a:xfrm>
                <a:prstGeom prst="rect">
                  <a:avLst/>
                </a:prstGeom>
              </p:spPr>
            </p:pic>
          </mc:Fallback>
        </mc:AlternateContent>
        <mc:AlternateContent xmlns:mc="http://schemas.openxmlformats.org/markup-compatibility/2006">
          <mc:Choice xmlns:p14="http://schemas.microsoft.com/office/powerpoint/2010/main" Requires="p14">
            <p:contentPart p14:bwMode="auto" r:id="rId102">
              <p14:nvContentPartPr>
                <p14:cNvPr id="68" name="Ink 67">
                  <a:extLst>
                    <a:ext uri="{FF2B5EF4-FFF2-40B4-BE49-F238E27FC236}">
                      <a16:creationId xmlns:a16="http://schemas.microsoft.com/office/drawing/2014/main" id="{BC269449-6079-D844-BB13-954E1079EAF0}"/>
                    </a:ext>
                  </a:extLst>
                </p14:cNvPr>
                <p14:cNvContentPartPr/>
                <p14:nvPr/>
              </p14:nvContentPartPr>
              <p14:xfrm>
                <a:off x="9806418" y="5165132"/>
                <a:ext cx="982800" cy="15120"/>
              </p14:xfrm>
            </p:contentPart>
          </mc:Choice>
          <mc:Fallback>
            <p:pic>
              <p:nvPicPr>
                <p:cNvPr id="68" name="Ink 67">
                  <a:extLst>
                    <a:ext uri="{FF2B5EF4-FFF2-40B4-BE49-F238E27FC236}">
                      <a16:creationId xmlns:a16="http://schemas.microsoft.com/office/drawing/2014/main" id="{BC269449-6079-D844-BB13-954E1079EAF0}"/>
                    </a:ext>
                  </a:extLst>
                </p:cNvPr>
                <p:cNvPicPr/>
                <p:nvPr/>
              </p:nvPicPr>
              <p:blipFill>
                <a:blip r:embed="rId103"/>
                <a:stretch>
                  <a:fillRect/>
                </a:stretch>
              </p:blipFill>
              <p:spPr>
                <a:xfrm>
                  <a:off x="9802098" y="5160812"/>
                  <a:ext cx="991440" cy="23760"/>
                </a:xfrm>
                <a:prstGeom prst="rect">
                  <a:avLst/>
                </a:prstGeom>
              </p:spPr>
            </p:pic>
          </mc:Fallback>
        </mc:AlternateContent>
        <mc:AlternateContent xmlns:mc="http://schemas.openxmlformats.org/markup-compatibility/2006">
          <mc:Choice xmlns:p14="http://schemas.microsoft.com/office/powerpoint/2010/main" Requires="p14">
            <p:contentPart p14:bwMode="auto" r:id="rId104">
              <p14:nvContentPartPr>
                <p14:cNvPr id="69" name="Ink 68">
                  <a:extLst>
                    <a:ext uri="{FF2B5EF4-FFF2-40B4-BE49-F238E27FC236}">
                      <a16:creationId xmlns:a16="http://schemas.microsoft.com/office/drawing/2014/main" id="{19C72A1D-7AAA-9C4E-A638-D401EDD651DB}"/>
                    </a:ext>
                  </a:extLst>
                </p14:cNvPr>
                <p14:cNvContentPartPr/>
                <p14:nvPr/>
              </p14:nvContentPartPr>
              <p14:xfrm>
                <a:off x="9810378" y="5377172"/>
                <a:ext cx="919800" cy="82440"/>
              </p14:xfrm>
            </p:contentPart>
          </mc:Choice>
          <mc:Fallback>
            <p:pic>
              <p:nvPicPr>
                <p:cNvPr id="69" name="Ink 68">
                  <a:extLst>
                    <a:ext uri="{FF2B5EF4-FFF2-40B4-BE49-F238E27FC236}">
                      <a16:creationId xmlns:a16="http://schemas.microsoft.com/office/drawing/2014/main" id="{19C72A1D-7AAA-9C4E-A638-D401EDD651DB}"/>
                    </a:ext>
                  </a:extLst>
                </p:cNvPr>
                <p:cNvPicPr/>
                <p:nvPr/>
              </p:nvPicPr>
              <p:blipFill>
                <a:blip r:embed="rId105"/>
                <a:stretch>
                  <a:fillRect/>
                </a:stretch>
              </p:blipFill>
              <p:spPr>
                <a:xfrm>
                  <a:off x="9806058" y="5372852"/>
                  <a:ext cx="928440" cy="91080"/>
                </a:xfrm>
                <a:prstGeom prst="rect">
                  <a:avLst/>
                </a:prstGeom>
              </p:spPr>
            </p:pic>
          </mc:Fallback>
        </mc:AlternateContent>
        <mc:AlternateContent xmlns:mc="http://schemas.openxmlformats.org/markup-compatibility/2006">
          <mc:Choice xmlns:p14="http://schemas.microsoft.com/office/powerpoint/2010/main" Requires="p14">
            <p:contentPart p14:bwMode="auto" r:id="rId106">
              <p14:nvContentPartPr>
                <p14:cNvPr id="70" name="Ink 69">
                  <a:extLst>
                    <a:ext uri="{FF2B5EF4-FFF2-40B4-BE49-F238E27FC236}">
                      <a16:creationId xmlns:a16="http://schemas.microsoft.com/office/drawing/2014/main" id="{D0BAEC55-2446-824D-9573-330EFAAD7810}"/>
                    </a:ext>
                  </a:extLst>
                </p14:cNvPr>
                <p14:cNvContentPartPr/>
                <p14:nvPr/>
              </p14:nvContentPartPr>
              <p14:xfrm>
                <a:off x="9833418" y="5596052"/>
                <a:ext cx="985680" cy="49680"/>
              </p14:xfrm>
            </p:contentPart>
          </mc:Choice>
          <mc:Fallback>
            <p:pic>
              <p:nvPicPr>
                <p:cNvPr id="70" name="Ink 69">
                  <a:extLst>
                    <a:ext uri="{FF2B5EF4-FFF2-40B4-BE49-F238E27FC236}">
                      <a16:creationId xmlns:a16="http://schemas.microsoft.com/office/drawing/2014/main" id="{D0BAEC55-2446-824D-9573-330EFAAD7810}"/>
                    </a:ext>
                  </a:extLst>
                </p:cNvPr>
                <p:cNvPicPr/>
                <p:nvPr/>
              </p:nvPicPr>
              <p:blipFill>
                <a:blip r:embed="rId107"/>
                <a:stretch>
                  <a:fillRect/>
                </a:stretch>
              </p:blipFill>
              <p:spPr>
                <a:xfrm>
                  <a:off x="9829098" y="5591732"/>
                  <a:ext cx="994320" cy="58320"/>
                </a:xfrm>
                <a:prstGeom prst="rect">
                  <a:avLst/>
                </a:prstGeom>
              </p:spPr>
            </p:pic>
          </mc:Fallback>
        </mc:AlternateContent>
        <mc:AlternateContent xmlns:mc="http://schemas.openxmlformats.org/markup-compatibility/2006">
          <mc:Choice xmlns:p14="http://schemas.microsoft.com/office/powerpoint/2010/main" Requires="p14">
            <p:contentPart p14:bwMode="auto" r:id="rId108">
              <p14:nvContentPartPr>
                <p14:cNvPr id="71" name="Ink 70">
                  <a:extLst>
                    <a:ext uri="{FF2B5EF4-FFF2-40B4-BE49-F238E27FC236}">
                      <a16:creationId xmlns:a16="http://schemas.microsoft.com/office/drawing/2014/main" id="{D69AB6B2-B392-194A-8CF3-1BB477AC932D}"/>
                    </a:ext>
                  </a:extLst>
                </p14:cNvPr>
                <p14:cNvContentPartPr/>
                <p14:nvPr/>
              </p14:nvContentPartPr>
              <p14:xfrm>
                <a:off x="9698418" y="5832572"/>
                <a:ext cx="976320" cy="58320"/>
              </p14:xfrm>
            </p:contentPart>
          </mc:Choice>
          <mc:Fallback>
            <p:pic>
              <p:nvPicPr>
                <p:cNvPr id="71" name="Ink 70">
                  <a:extLst>
                    <a:ext uri="{FF2B5EF4-FFF2-40B4-BE49-F238E27FC236}">
                      <a16:creationId xmlns:a16="http://schemas.microsoft.com/office/drawing/2014/main" id="{D69AB6B2-B392-194A-8CF3-1BB477AC932D}"/>
                    </a:ext>
                  </a:extLst>
                </p:cNvPr>
                <p:cNvPicPr/>
                <p:nvPr/>
              </p:nvPicPr>
              <p:blipFill>
                <a:blip r:embed="rId109"/>
                <a:stretch>
                  <a:fillRect/>
                </a:stretch>
              </p:blipFill>
              <p:spPr>
                <a:xfrm>
                  <a:off x="9694098" y="5828252"/>
                  <a:ext cx="984960" cy="66960"/>
                </a:xfrm>
                <a:prstGeom prst="rect">
                  <a:avLst/>
                </a:prstGeom>
              </p:spPr>
            </p:pic>
          </mc:Fallback>
        </mc:AlternateContent>
        <mc:AlternateContent xmlns:mc="http://schemas.openxmlformats.org/markup-compatibility/2006">
          <mc:Choice xmlns:p14="http://schemas.microsoft.com/office/powerpoint/2010/main" Requires="p14">
            <p:contentPart p14:bwMode="auto" r:id="rId110">
              <p14:nvContentPartPr>
                <p14:cNvPr id="72" name="Ink 71">
                  <a:extLst>
                    <a:ext uri="{FF2B5EF4-FFF2-40B4-BE49-F238E27FC236}">
                      <a16:creationId xmlns:a16="http://schemas.microsoft.com/office/drawing/2014/main" id="{55AC48D3-B418-5A44-8421-173B912AA604}"/>
                    </a:ext>
                  </a:extLst>
                </p14:cNvPr>
                <p14:cNvContentPartPr/>
                <p14:nvPr/>
              </p14:nvContentPartPr>
              <p14:xfrm>
                <a:off x="9794538" y="5885492"/>
                <a:ext cx="1077480" cy="142560"/>
              </p14:xfrm>
            </p:contentPart>
          </mc:Choice>
          <mc:Fallback>
            <p:pic>
              <p:nvPicPr>
                <p:cNvPr id="72" name="Ink 71">
                  <a:extLst>
                    <a:ext uri="{FF2B5EF4-FFF2-40B4-BE49-F238E27FC236}">
                      <a16:creationId xmlns:a16="http://schemas.microsoft.com/office/drawing/2014/main" id="{55AC48D3-B418-5A44-8421-173B912AA604}"/>
                    </a:ext>
                  </a:extLst>
                </p:cNvPr>
                <p:cNvPicPr/>
                <p:nvPr/>
              </p:nvPicPr>
              <p:blipFill>
                <a:blip r:embed="rId111"/>
                <a:stretch>
                  <a:fillRect/>
                </a:stretch>
              </p:blipFill>
              <p:spPr>
                <a:xfrm>
                  <a:off x="9790218" y="5881172"/>
                  <a:ext cx="1086120" cy="151200"/>
                </a:xfrm>
                <a:prstGeom prst="rect">
                  <a:avLst/>
                </a:prstGeom>
              </p:spPr>
            </p:pic>
          </mc:Fallback>
        </mc:AlternateContent>
        <mc:AlternateContent xmlns:mc="http://schemas.openxmlformats.org/markup-compatibility/2006">
          <mc:Choice xmlns:p14="http://schemas.microsoft.com/office/powerpoint/2010/main" Requires="p14">
            <p:contentPart p14:bwMode="auto" r:id="rId112">
              <p14:nvContentPartPr>
                <p14:cNvPr id="74" name="Ink 73">
                  <a:extLst>
                    <a:ext uri="{FF2B5EF4-FFF2-40B4-BE49-F238E27FC236}">
                      <a16:creationId xmlns:a16="http://schemas.microsoft.com/office/drawing/2014/main" id="{72B4C50C-F469-E14D-8059-E18CBE710AEB}"/>
                    </a:ext>
                  </a:extLst>
                </p14:cNvPr>
                <p14:cNvContentPartPr/>
                <p14:nvPr/>
              </p14:nvContentPartPr>
              <p14:xfrm>
                <a:off x="9780858" y="3494732"/>
                <a:ext cx="864360" cy="1039680"/>
              </p14:xfrm>
            </p:contentPart>
          </mc:Choice>
          <mc:Fallback>
            <p:pic>
              <p:nvPicPr>
                <p:cNvPr id="74" name="Ink 73">
                  <a:extLst>
                    <a:ext uri="{FF2B5EF4-FFF2-40B4-BE49-F238E27FC236}">
                      <a16:creationId xmlns:a16="http://schemas.microsoft.com/office/drawing/2014/main" id="{72B4C50C-F469-E14D-8059-E18CBE710AEB}"/>
                    </a:ext>
                  </a:extLst>
                </p:cNvPr>
                <p:cNvPicPr/>
                <p:nvPr/>
              </p:nvPicPr>
              <p:blipFill>
                <a:blip r:embed="rId113"/>
                <a:stretch>
                  <a:fillRect/>
                </a:stretch>
              </p:blipFill>
              <p:spPr>
                <a:xfrm>
                  <a:off x="9776538" y="3490412"/>
                  <a:ext cx="873000" cy="1048320"/>
                </a:xfrm>
                <a:prstGeom prst="rect">
                  <a:avLst/>
                </a:prstGeom>
              </p:spPr>
            </p:pic>
          </mc:Fallback>
        </mc:AlternateContent>
        <mc:AlternateContent xmlns:mc="http://schemas.openxmlformats.org/markup-compatibility/2006">
          <mc:Choice xmlns:p14="http://schemas.microsoft.com/office/powerpoint/2010/main" Requires="p14">
            <p:contentPart p14:bwMode="auto" r:id="rId114">
              <p14:nvContentPartPr>
                <p14:cNvPr id="76" name="Ink 75">
                  <a:extLst>
                    <a:ext uri="{FF2B5EF4-FFF2-40B4-BE49-F238E27FC236}">
                      <a16:creationId xmlns:a16="http://schemas.microsoft.com/office/drawing/2014/main" id="{7B3CB318-A162-BB47-BBF8-32B2A59711FD}"/>
                    </a:ext>
                  </a:extLst>
                </p14:cNvPr>
                <p14:cNvContentPartPr/>
                <p14:nvPr/>
              </p14:nvContentPartPr>
              <p14:xfrm>
                <a:off x="9999738" y="5288972"/>
                <a:ext cx="676080" cy="1028160"/>
              </p14:xfrm>
            </p:contentPart>
          </mc:Choice>
          <mc:Fallback>
            <p:pic>
              <p:nvPicPr>
                <p:cNvPr id="76" name="Ink 75">
                  <a:extLst>
                    <a:ext uri="{FF2B5EF4-FFF2-40B4-BE49-F238E27FC236}">
                      <a16:creationId xmlns:a16="http://schemas.microsoft.com/office/drawing/2014/main" id="{7B3CB318-A162-BB47-BBF8-32B2A59711FD}"/>
                    </a:ext>
                  </a:extLst>
                </p:cNvPr>
                <p:cNvPicPr/>
                <p:nvPr/>
              </p:nvPicPr>
              <p:blipFill>
                <a:blip r:embed="rId115"/>
                <a:stretch>
                  <a:fillRect/>
                </a:stretch>
              </p:blipFill>
              <p:spPr>
                <a:xfrm>
                  <a:off x="9995418" y="5284652"/>
                  <a:ext cx="684720" cy="1036800"/>
                </a:xfrm>
                <a:prstGeom prst="rect">
                  <a:avLst/>
                </a:prstGeom>
              </p:spPr>
            </p:pic>
          </mc:Fallback>
        </mc:AlternateContent>
        <mc:AlternateContent xmlns:mc="http://schemas.openxmlformats.org/markup-compatibility/2006">
          <mc:Choice xmlns:p14="http://schemas.microsoft.com/office/powerpoint/2010/main" Requires="p14">
            <p:contentPart p14:bwMode="auto" r:id="rId116">
              <p14:nvContentPartPr>
                <p14:cNvPr id="78" name="Ink 77">
                  <a:extLst>
                    <a:ext uri="{FF2B5EF4-FFF2-40B4-BE49-F238E27FC236}">
                      <a16:creationId xmlns:a16="http://schemas.microsoft.com/office/drawing/2014/main" id="{566E3A71-ADFB-FE4F-B375-0F91B5BD5212}"/>
                    </a:ext>
                  </a:extLst>
                </p14:cNvPr>
                <p14:cNvContentPartPr/>
                <p14:nvPr/>
              </p14:nvContentPartPr>
              <p14:xfrm>
                <a:off x="10699938" y="3991172"/>
                <a:ext cx="808560" cy="1864440"/>
              </p14:xfrm>
            </p:contentPart>
          </mc:Choice>
          <mc:Fallback>
            <p:pic>
              <p:nvPicPr>
                <p:cNvPr id="78" name="Ink 77">
                  <a:extLst>
                    <a:ext uri="{FF2B5EF4-FFF2-40B4-BE49-F238E27FC236}">
                      <a16:creationId xmlns:a16="http://schemas.microsoft.com/office/drawing/2014/main" id="{566E3A71-ADFB-FE4F-B375-0F91B5BD5212}"/>
                    </a:ext>
                  </a:extLst>
                </p:cNvPr>
                <p:cNvPicPr/>
                <p:nvPr/>
              </p:nvPicPr>
              <p:blipFill>
                <a:blip r:embed="rId117"/>
                <a:stretch>
                  <a:fillRect/>
                </a:stretch>
              </p:blipFill>
              <p:spPr>
                <a:xfrm>
                  <a:off x="10695618" y="3986852"/>
                  <a:ext cx="817200" cy="1873080"/>
                </a:xfrm>
                <a:prstGeom prst="rect">
                  <a:avLst/>
                </a:prstGeom>
              </p:spPr>
            </p:pic>
          </mc:Fallback>
        </mc:AlternateContent>
        <mc:AlternateContent xmlns:mc="http://schemas.openxmlformats.org/markup-compatibility/2006">
          <mc:Choice xmlns:p14="http://schemas.microsoft.com/office/powerpoint/2010/main" Requires="p14">
            <p:contentPart p14:bwMode="auto" r:id="rId118">
              <p14:nvContentPartPr>
                <p14:cNvPr id="79" name="Ink 78">
                  <a:extLst>
                    <a:ext uri="{FF2B5EF4-FFF2-40B4-BE49-F238E27FC236}">
                      <a16:creationId xmlns:a16="http://schemas.microsoft.com/office/drawing/2014/main" id="{4A31787D-DC2F-D64A-B659-345CBCD37409}"/>
                    </a:ext>
                  </a:extLst>
                </p14:cNvPr>
                <p14:cNvContentPartPr/>
                <p14:nvPr/>
              </p14:nvContentPartPr>
              <p14:xfrm>
                <a:off x="10879578" y="5624492"/>
                <a:ext cx="230400" cy="369360"/>
              </p14:xfrm>
            </p:contentPart>
          </mc:Choice>
          <mc:Fallback>
            <p:pic>
              <p:nvPicPr>
                <p:cNvPr id="79" name="Ink 78">
                  <a:extLst>
                    <a:ext uri="{FF2B5EF4-FFF2-40B4-BE49-F238E27FC236}">
                      <a16:creationId xmlns:a16="http://schemas.microsoft.com/office/drawing/2014/main" id="{4A31787D-DC2F-D64A-B659-345CBCD37409}"/>
                    </a:ext>
                  </a:extLst>
                </p:cNvPr>
                <p:cNvPicPr/>
                <p:nvPr/>
              </p:nvPicPr>
              <p:blipFill>
                <a:blip r:embed="rId119"/>
                <a:stretch>
                  <a:fillRect/>
                </a:stretch>
              </p:blipFill>
              <p:spPr>
                <a:xfrm>
                  <a:off x="10875258" y="5620172"/>
                  <a:ext cx="239040" cy="378000"/>
                </a:xfrm>
                <a:prstGeom prst="rect">
                  <a:avLst/>
                </a:prstGeom>
              </p:spPr>
            </p:pic>
          </mc:Fallback>
        </mc:AlternateContent>
        <mc:AlternateContent xmlns:mc="http://schemas.openxmlformats.org/markup-compatibility/2006">
          <mc:Choice xmlns:p14="http://schemas.microsoft.com/office/powerpoint/2010/main" Requires="p14">
            <p:contentPart p14:bwMode="auto" r:id="rId120">
              <p14:nvContentPartPr>
                <p14:cNvPr id="80" name="Ink 79">
                  <a:extLst>
                    <a:ext uri="{FF2B5EF4-FFF2-40B4-BE49-F238E27FC236}">
                      <a16:creationId xmlns:a16="http://schemas.microsoft.com/office/drawing/2014/main" id="{8F410F16-32EC-7E44-9C7F-293439D8E9BF}"/>
                    </a:ext>
                  </a:extLst>
                </p14:cNvPr>
                <p14:cNvContentPartPr/>
                <p14:nvPr/>
              </p14:nvContentPartPr>
              <p14:xfrm>
                <a:off x="11049138" y="5659412"/>
                <a:ext cx="24840" cy="386280"/>
              </p14:xfrm>
            </p:contentPart>
          </mc:Choice>
          <mc:Fallback>
            <p:pic>
              <p:nvPicPr>
                <p:cNvPr id="80" name="Ink 79">
                  <a:extLst>
                    <a:ext uri="{FF2B5EF4-FFF2-40B4-BE49-F238E27FC236}">
                      <a16:creationId xmlns:a16="http://schemas.microsoft.com/office/drawing/2014/main" id="{8F410F16-32EC-7E44-9C7F-293439D8E9BF}"/>
                    </a:ext>
                  </a:extLst>
                </p:cNvPr>
                <p:cNvPicPr/>
                <p:nvPr/>
              </p:nvPicPr>
              <p:blipFill>
                <a:blip r:embed="rId121"/>
                <a:stretch>
                  <a:fillRect/>
                </a:stretch>
              </p:blipFill>
              <p:spPr>
                <a:xfrm>
                  <a:off x="11044818" y="5655092"/>
                  <a:ext cx="33480" cy="394920"/>
                </a:xfrm>
                <a:prstGeom prst="rect">
                  <a:avLst/>
                </a:prstGeom>
              </p:spPr>
            </p:pic>
          </mc:Fallback>
        </mc:AlternateContent>
        <mc:AlternateContent xmlns:mc="http://schemas.openxmlformats.org/markup-compatibility/2006">
          <mc:Choice xmlns:p14="http://schemas.microsoft.com/office/powerpoint/2010/main" Requires="p14">
            <p:contentPart p14:bwMode="auto" r:id="rId122">
              <p14:nvContentPartPr>
                <p14:cNvPr id="81" name="Ink 80">
                  <a:extLst>
                    <a:ext uri="{FF2B5EF4-FFF2-40B4-BE49-F238E27FC236}">
                      <a16:creationId xmlns:a16="http://schemas.microsoft.com/office/drawing/2014/main" id="{4A79B793-339D-E043-878D-8AE70B4BBA01}"/>
                    </a:ext>
                  </a:extLst>
                </p14:cNvPr>
                <p14:cNvContentPartPr/>
                <p14:nvPr/>
              </p14:nvContentPartPr>
              <p14:xfrm>
                <a:off x="10906578" y="5680292"/>
                <a:ext cx="152280" cy="276840"/>
              </p14:xfrm>
            </p:contentPart>
          </mc:Choice>
          <mc:Fallback>
            <p:pic>
              <p:nvPicPr>
                <p:cNvPr id="81" name="Ink 80">
                  <a:extLst>
                    <a:ext uri="{FF2B5EF4-FFF2-40B4-BE49-F238E27FC236}">
                      <a16:creationId xmlns:a16="http://schemas.microsoft.com/office/drawing/2014/main" id="{4A79B793-339D-E043-878D-8AE70B4BBA01}"/>
                    </a:ext>
                  </a:extLst>
                </p:cNvPr>
                <p:cNvPicPr/>
                <p:nvPr/>
              </p:nvPicPr>
              <p:blipFill>
                <a:blip r:embed="rId123"/>
                <a:stretch>
                  <a:fillRect/>
                </a:stretch>
              </p:blipFill>
              <p:spPr>
                <a:xfrm>
                  <a:off x="10902258" y="5675972"/>
                  <a:ext cx="160920" cy="285480"/>
                </a:xfrm>
                <a:prstGeom prst="rect">
                  <a:avLst/>
                </a:prstGeom>
              </p:spPr>
            </p:pic>
          </mc:Fallback>
        </mc:AlternateContent>
        <mc:AlternateContent xmlns:mc="http://schemas.openxmlformats.org/markup-compatibility/2006">
          <mc:Choice xmlns:p14="http://schemas.microsoft.com/office/powerpoint/2010/main" Requires="p14">
            <p:contentPart p14:bwMode="auto" r:id="rId124">
              <p14:nvContentPartPr>
                <p14:cNvPr id="83" name="Ink 82">
                  <a:extLst>
                    <a:ext uri="{FF2B5EF4-FFF2-40B4-BE49-F238E27FC236}">
                      <a16:creationId xmlns:a16="http://schemas.microsoft.com/office/drawing/2014/main" id="{3ADAA852-7B74-8944-B1DD-9EE3EB3E630A}"/>
                    </a:ext>
                  </a:extLst>
                </p14:cNvPr>
                <p14:cNvContentPartPr/>
                <p14:nvPr/>
              </p14:nvContentPartPr>
              <p14:xfrm>
                <a:off x="10973178" y="3437132"/>
                <a:ext cx="87840" cy="2652120"/>
              </p14:xfrm>
            </p:contentPart>
          </mc:Choice>
          <mc:Fallback>
            <p:pic>
              <p:nvPicPr>
                <p:cNvPr id="83" name="Ink 82">
                  <a:extLst>
                    <a:ext uri="{FF2B5EF4-FFF2-40B4-BE49-F238E27FC236}">
                      <a16:creationId xmlns:a16="http://schemas.microsoft.com/office/drawing/2014/main" id="{3ADAA852-7B74-8944-B1DD-9EE3EB3E630A}"/>
                    </a:ext>
                  </a:extLst>
                </p:cNvPr>
                <p:cNvPicPr/>
                <p:nvPr/>
              </p:nvPicPr>
              <p:blipFill>
                <a:blip r:embed="rId125"/>
                <a:stretch>
                  <a:fillRect/>
                </a:stretch>
              </p:blipFill>
              <p:spPr>
                <a:xfrm>
                  <a:off x="10968858" y="3432812"/>
                  <a:ext cx="96480" cy="2660760"/>
                </a:xfrm>
                <a:prstGeom prst="rect">
                  <a:avLst/>
                </a:prstGeom>
              </p:spPr>
            </p:pic>
          </mc:Fallback>
        </mc:AlternateContent>
        <mc:AlternateContent xmlns:mc="http://schemas.openxmlformats.org/markup-compatibility/2006">
          <mc:Choice xmlns:p14="http://schemas.microsoft.com/office/powerpoint/2010/main" Requires="p14">
            <p:contentPart p14:bwMode="auto" r:id="rId126">
              <p14:nvContentPartPr>
                <p14:cNvPr id="85" name="Ink 84">
                  <a:extLst>
                    <a:ext uri="{FF2B5EF4-FFF2-40B4-BE49-F238E27FC236}">
                      <a16:creationId xmlns:a16="http://schemas.microsoft.com/office/drawing/2014/main" id="{7896C59D-BBD8-C847-8463-D0FDE1DBA939}"/>
                    </a:ext>
                  </a:extLst>
                </p14:cNvPr>
                <p14:cNvContentPartPr/>
                <p14:nvPr/>
              </p14:nvContentPartPr>
              <p14:xfrm>
                <a:off x="10998018" y="3441092"/>
                <a:ext cx="1437120" cy="2155320"/>
              </p14:xfrm>
            </p:contentPart>
          </mc:Choice>
          <mc:Fallback>
            <p:pic>
              <p:nvPicPr>
                <p:cNvPr id="85" name="Ink 84">
                  <a:extLst>
                    <a:ext uri="{FF2B5EF4-FFF2-40B4-BE49-F238E27FC236}">
                      <a16:creationId xmlns:a16="http://schemas.microsoft.com/office/drawing/2014/main" id="{7896C59D-BBD8-C847-8463-D0FDE1DBA939}"/>
                    </a:ext>
                  </a:extLst>
                </p:cNvPr>
                <p:cNvPicPr/>
                <p:nvPr/>
              </p:nvPicPr>
              <p:blipFill>
                <a:blip r:embed="rId127"/>
                <a:stretch>
                  <a:fillRect/>
                </a:stretch>
              </p:blipFill>
              <p:spPr>
                <a:xfrm>
                  <a:off x="10993698" y="3436772"/>
                  <a:ext cx="1445760" cy="2163960"/>
                </a:xfrm>
                <a:prstGeom prst="rect">
                  <a:avLst/>
                </a:prstGeom>
              </p:spPr>
            </p:pic>
          </mc:Fallback>
        </mc:AlternateContent>
        <mc:AlternateContent xmlns:mc="http://schemas.openxmlformats.org/markup-compatibility/2006">
          <mc:Choice xmlns:p14="http://schemas.microsoft.com/office/powerpoint/2010/main" Requires="p14">
            <p:contentPart p14:bwMode="auto" r:id="rId128">
              <p14:nvContentPartPr>
                <p14:cNvPr id="87" name="Ink 86">
                  <a:extLst>
                    <a:ext uri="{FF2B5EF4-FFF2-40B4-BE49-F238E27FC236}">
                      <a16:creationId xmlns:a16="http://schemas.microsoft.com/office/drawing/2014/main" id="{D7E5D4F1-51D3-A944-A3D9-06B5C43B55A3}"/>
                    </a:ext>
                  </a:extLst>
                </p14:cNvPr>
                <p14:cNvContentPartPr/>
                <p14:nvPr/>
              </p14:nvContentPartPr>
              <p14:xfrm>
                <a:off x="10951938" y="3598412"/>
                <a:ext cx="1218960" cy="2535120"/>
              </p14:xfrm>
            </p:contentPart>
          </mc:Choice>
          <mc:Fallback>
            <p:pic>
              <p:nvPicPr>
                <p:cNvPr id="87" name="Ink 86">
                  <a:extLst>
                    <a:ext uri="{FF2B5EF4-FFF2-40B4-BE49-F238E27FC236}">
                      <a16:creationId xmlns:a16="http://schemas.microsoft.com/office/drawing/2014/main" id="{D7E5D4F1-51D3-A944-A3D9-06B5C43B55A3}"/>
                    </a:ext>
                  </a:extLst>
                </p:cNvPr>
                <p:cNvPicPr/>
                <p:nvPr/>
              </p:nvPicPr>
              <p:blipFill>
                <a:blip r:embed="rId129"/>
                <a:stretch>
                  <a:fillRect/>
                </a:stretch>
              </p:blipFill>
              <p:spPr>
                <a:xfrm>
                  <a:off x="10947618" y="3594092"/>
                  <a:ext cx="1227600" cy="2543760"/>
                </a:xfrm>
                <a:prstGeom prst="rect">
                  <a:avLst/>
                </a:prstGeom>
              </p:spPr>
            </p:pic>
          </mc:Fallback>
        </mc:AlternateContent>
        <mc:AlternateContent xmlns:mc="http://schemas.openxmlformats.org/markup-compatibility/2006">
          <mc:Choice xmlns:p14="http://schemas.microsoft.com/office/powerpoint/2010/main" Requires="p14">
            <p:contentPart p14:bwMode="auto" r:id="rId130">
              <p14:nvContentPartPr>
                <p14:cNvPr id="89" name="Ink 88">
                  <a:extLst>
                    <a:ext uri="{FF2B5EF4-FFF2-40B4-BE49-F238E27FC236}">
                      <a16:creationId xmlns:a16="http://schemas.microsoft.com/office/drawing/2014/main" id="{26D5035D-97C7-AF49-B451-ABF518314D40}"/>
                    </a:ext>
                  </a:extLst>
                </p14:cNvPr>
                <p14:cNvContentPartPr/>
                <p14:nvPr/>
              </p14:nvContentPartPr>
              <p14:xfrm>
                <a:off x="10991538" y="3676892"/>
                <a:ext cx="1220040" cy="80640"/>
              </p14:xfrm>
            </p:contentPart>
          </mc:Choice>
          <mc:Fallback>
            <p:pic>
              <p:nvPicPr>
                <p:cNvPr id="89" name="Ink 88">
                  <a:extLst>
                    <a:ext uri="{FF2B5EF4-FFF2-40B4-BE49-F238E27FC236}">
                      <a16:creationId xmlns:a16="http://schemas.microsoft.com/office/drawing/2014/main" id="{26D5035D-97C7-AF49-B451-ABF518314D40}"/>
                    </a:ext>
                  </a:extLst>
                </p:cNvPr>
                <p:cNvPicPr/>
                <p:nvPr/>
              </p:nvPicPr>
              <p:blipFill>
                <a:blip r:embed="rId131"/>
                <a:stretch>
                  <a:fillRect/>
                </a:stretch>
              </p:blipFill>
              <p:spPr>
                <a:xfrm>
                  <a:off x="10987218" y="3672572"/>
                  <a:ext cx="1228680" cy="89280"/>
                </a:xfrm>
                <a:prstGeom prst="rect">
                  <a:avLst/>
                </a:prstGeom>
              </p:spPr>
            </p:pic>
          </mc:Fallback>
        </mc:AlternateContent>
        <mc:AlternateContent xmlns:mc="http://schemas.openxmlformats.org/markup-compatibility/2006">
          <mc:Choice xmlns:p14="http://schemas.microsoft.com/office/powerpoint/2010/main" Requires="p14">
            <p:contentPart p14:bwMode="auto" r:id="rId132">
              <p14:nvContentPartPr>
                <p14:cNvPr id="91" name="Ink 90">
                  <a:extLst>
                    <a:ext uri="{FF2B5EF4-FFF2-40B4-BE49-F238E27FC236}">
                      <a16:creationId xmlns:a16="http://schemas.microsoft.com/office/drawing/2014/main" id="{74E52F5C-723C-5347-BE9A-27EB533BF009}"/>
                    </a:ext>
                  </a:extLst>
                </p14:cNvPr>
                <p14:cNvContentPartPr/>
                <p14:nvPr/>
              </p14:nvContentPartPr>
              <p14:xfrm>
                <a:off x="11275938" y="3517412"/>
                <a:ext cx="120960" cy="157680"/>
              </p14:xfrm>
            </p:contentPart>
          </mc:Choice>
          <mc:Fallback>
            <p:pic>
              <p:nvPicPr>
                <p:cNvPr id="91" name="Ink 90">
                  <a:extLst>
                    <a:ext uri="{FF2B5EF4-FFF2-40B4-BE49-F238E27FC236}">
                      <a16:creationId xmlns:a16="http://schemas.microsoft.com/office/drawing/2014/main" id="{74E52F5C-723C-5347-BE9A-27EB533BF009}"/>
                    </a:ext>
                  </a:extLst>
                </p:cNvPr>
                <p:cNvPicPr/>
                <p:nvPr/>
              </p:nvPicPr>
              <p:blipFill>
                <a:blip r:embed="rId133"/>
                <a:stretch>
                  <a:fillRect/>
                </a:stretch>
              </p:blipFill>
              <p:spPr>
                <a:xfrm>
                  <a:off x="11271618" y="3513092"/>
                  <a:ext cx="129600" cy="166320"/>
                </a:xfrm>
                <a:prstGeom prst="rect">
                  <a:avLst/>
                </a:prstGeom>
              </p:spPr>
            </p:pic>
          </mc:Fallback>
        </mc:AlternateContent>
        <mc:AlternateContent xmlns:mc="http://schemas.openxmlformats.org/markup-compatibility/2006">
          <mc:Choice xmlns:p14="http://schemas.microsoft.com/office/powerpoint/2010/main" Requires="p14">
            <p:contentPart p14:bwMode="auto" r:id="rId134">
              <p14:nvContentPartPr>
                <p14:cNvPr id="92" name="Ink 91">
                  <a:extLst>
                    <a:ext uri="{FF2B5EF4-FFF2-40B4-BE49-F238E27FC236}">
                      <a16:creationId xmlns:a16="http://schemas.microsoft.com/office/drawing/2014/main" id="{E8AC9F06-93F5-F449-B13E-C7AD1E0EAF6B}"/>
                    </a:ext>
                  </a:extLst>
                </p14:cNvPr>
                <p14:cNvContentPartPr/>
                <p14:nvPr/>
              </p14:nvContentPartPr>
              <p14:xfrm>
                <a:off x="11274498" y="3481052"/>
                <a:ext cx="495000" cy="182520"/>
              </p14:xfrm>
            </p:contentPart>
          </mc:Choice>
          <mc:Fallback>
            <p:pic>
              <p:nvPicPr>
                <p:cNvPr id="92" name="Ink 91">
                  <a:extLst>
                    <a:ext uri="{FF2B5EF4-FFF2-40B4-BE49-F238E27FC236}">
                      <a16:creationId xmlns:a16="http://schemas.microsoft.com/office/drawing/2014/main" id="{E8AC9F06-93F5-F449-B13E-C7AD1E0EAF6B}"/>
                    </a:ext>
                  </a:extLst>
                </p:cNvPr>
                <p:cNvPicPr/>
                <p:nvPr/>
              </p:nvPicPr>
              <p:blipFill>
                <a:blip r:embed="rId135"/>
                <a:stretch>
                  <a:fillRect/>
                </a:stretch>
              </p:blipFill>
              <p:spPr>
                <a:xfrm>
                  <a:off x="11270178" y="3476732"/>
                  <a:ext cx="503640" cy="191160"/>
                </a:xfrm>
                <a:prstGeom prst="rect">
                  <a:avLst/>
                </a:prstGeom>
              </p:spPr>
            </p:pic>
          </mc:Fallback>
        </mc:AlternateContent>
        <mc:AlternateContent xmlns:mc="http://schemas.openxmlformats.org/markup-compatibility/2006">
          <mc:Choice xmlns:p14="http://schemas.microsoft.com/office/powerpoint/2010/main" Requires="p14">
            <p:contentPart p14:bwMode="auto" r:id="rId136">
              <p14:nvContentPartPr>
                <p14:cNvPr id="93" name="Ink 92">
                  <a:extLst>
                    <a:ext uri="{FF2B5EF4-FFF2-40B4-BE49-F238E27FC236}">
                      <a16:creationId xmlns:a16="http://schemas.microsoft.com/office/drawing/2014/main" id="{EAE6DE10-F2D2-554F-BB33-C30292A0C8B8}"/>
                    </a:ext>
                  </a:extLst>
                </p14:cNvPr>
                <p14:cNvContentPartPr/>
                <p14:nvPr/>
              </p14:nvContentPartPr>
              <p14:xfrm>
                <a:off x="11819538" y="3570692"/>
                <a:ext cx="4320" cy="33840"/>
              </p14:xfrm>
            </p:contentPart>
          </mc:Choice>
          <mc:Fallback>
            <p:pic>
              <p:nvPicPr>
                <p:cNvPr id="93" name="Ink 92">
                  <a:extLst>
                    <a:ext uri="{FF2B5EF4-FFF2-40B4-BE49-F238E27FC236}">
                      <a16:creationId xmlns:a16="http://schemas.microsoft.com/office/drawing/2014/main" id="{EAE6DE10-F2D2-554F-BB33-C30292A0C8B8}"/>
                    </a:ext>
                  </a:extLst>
                </p:cNvPr>
                <p:cNvPicPr/>
                <p:nvPr/>
              </p:nvPicPr>
              <p:blipFill>
                <a:blip r:embed="rId137"/>
                <a:stretch>
                  <a:fillRect/>
                </a:stretch>
              </p:blipFill>
              <p:spPr>
                <a:xfrm>
                  <a:off x="11815218" y="3566372"/>
                  <a:ext cx="12960" cy="42480"/>
                </a:xfrm>
                <a:prstGeom prst="rect">
                  <a:avLst/>
                </a:prstGeom>
              </p:spPr>
            </p:pic>
          </mc:Fallback>
        </mc:AlternateContent>
        <mc:AlternateContent xmlns:mc="http://schemas.openxmlformats.org/markup-compatibility/2006">
          <mc:Choice xmlns:p14="http://schemas.microsoft.com/office/powerpoint/2010/main" Requires="p14">
            <p:contentPart p14:bwMode="auto" r:id="rId138">
              <p14:nvContentPartPr>
                <p14:cNvPr id="95" name="Ink 94">
                  <a:extLst>
                    <a:ext uri="{FF2B5EF4-FFF2-40B4-BE49-F238E27FC236}">
                      <a16:creationId xmlns:a16="http://schemas.microsoft.com/office/drawing/2014/main" id="{82C0A752-7F0A-F140-B5F9-F2DE0D1EC014}"/>
                    </a:ext>
                  </a:extLst>
                </p14:cNvPr>
                <p14:cNvContentPartPr/>
                <p14:nvPr/>
              </p14:nvContentPartPr>
              <p14:xfrm>
                <a:off x="11011698" y="4019972"/>
                <a:ext cx="1347480" cy="37440"/>
              </p14:xfrm>
            </p:contentPart>
          </mc:Choice>
          <mc:Fallback>
            <p:pic>
              <p:nvPicPr>
                <p:cNvPr id="95" name="Ink 94">
                  <a:extLst>
                    <a:ext uri="{FF2B5EF4-FFF2-40B4-BE49-F238E27FC236}">
                      <a16:creationId xmlns:a16="http://schemas.microsoft.com/office/drawing/2014/main" id="{82C0A752-7F0A-F140-B5F9-F2DE0D1EC014}"/>
                    </a:ext>
                  </a:extLst>
                </p:cNvPr>
                <p:cNvPicPr/>
                <p:nvPr/>
              </p:nvPicPr>
              <p:blipFill>
                <a:blip r:embed="rId139"/>
                <a:stretch>
                  <a:fillRect/>
                </a:stretch>
              </p:blipFill>
              <p:spPr>
                <a:xfrm>
                  <a:off x="11007378" y="4015652"/>
                  <a:ext cx="1356120" cy="46080"/>
                </a:xfrm>
                <a:prstGeom prst="rect">
                  <a:avLst/>
                </a:prstGeom>
              </p:spPr>
            </p:pic>
          </mc:Fallback>
        </mc:AlternateContent>
        <mc:AlternateContent xmlns:mc="http://schemas.openxmlformats.org/markup-compatibility/2006">
          <mc:Choice xmlns:p14="http://schemas.microsoft.com/office/powerpoint/2010/main" Requires="p14">
            <p:contentPart p14:bwMode="auto" r:id="rId140">
              <p14:nvContentPartPr>
                <p14:cNvPr id="96" name="Ink 95">
                  <a:extLst>
                    <a:ext uri="{FF2B5EF4-FFF2-40B4-BE49-F238E27FC236}">
                      <a16:creationId xmlns:a16="http://schemas.microsoft.com/office/drawing/2014/main" id="{864546B9-2E83-1C4A-8E2E-F213591599A7}"/>
                    </a:ext>
                  </a:extLst>
                </p14:cNvPr>
                <p14:cNvContentPartPr/>
                <p14:nvPr/>
              </p14:nvContentPartPr>
              <p14:xfrm>
                <a:off x="10970658" y="4448012"/>
                <a:ext cx="990360" cy="46080"/>
              </p14:xfrm>
            </p:contentPart>
          </mc:Choice>
          <mc:Fallback>
            <p:pic>
              <p:nvPicPr>
                <p:cNvPr id="96" name="Ink 95">
                  <a:extLst>
                    <a:ext uri="{FF2B5EF4-FFF2-40B4-BE49-F238E27FC236}">
                      <a16:creationId xmlns:a16="http://schemas.microsoft.com/office/drawing/2014/main" id="{864546B9-2E83-1C4A-8E2E-F213591599A7}"/>
                    </a:ext>
                  </a:extLst>
                </p:cNvPr>
                <p:cNvPicPr/>
                <p:nvPr/>
              </p:nvPicPr>
              <p:blipFill>
                <a:blip r:embed="rId141"/>
                <a:stretch>
                  <a:fillRect/>
                </a:stretch>
              </p:blipFill>
              <p:spPr>
                <a:xfrm>
                  <a:off x="10966338" y="4443692"/>
                  <a:ext cx="999000" cy="54720"/>
                </a:xfrm>
                <a:prstGeom prst="rect">
                  <a:avLst/>
                </a:prstGeom>
              </p:spPr>
            </p:pic>
          </mc:Fallback>
        </mc:AlternateContent>
        <mc:AlternateContent xmlns:mc="http://schemas.openxmlformats.org/markup-compatibility/2006">
          <mc:Choice xmlns:p14="http://schemas.microsoft.com/office/powerpoint/2010/main" Requires="p14">
            <p:contentPart p14:bwMode="auto" r:id="rId142">
              <p14:nvContentPartPr>
                <p14:cNvPr id="97" name="Ink 96">
                  <a:extLst>
                    <a:ext uri="{FF2B5EF4-FFF2-40B4-BE49-F238E27FC236}">
                      <a16:creationId xmlns:a16="http://schemas.microsoft.com/office/drawing/2014/main" id="{A94375B1-9A67-304D-AB42-C722F08CD630}"/>
                    </a:ext>
                  </a:extLst>
                </p14:cNvPr>
                <p14:cNvContentPartPr/>
                <p14:nvPr/>
              </p14:nvContentPartPr>
              <p14:xfrm>
                <a:off x="11037618" y="4804412"/>
                <a:ext cx="1192680" cy="87120"/>
              </p14:xfrm>
            </p:contentPart>
          </mc:Choice>
          <mc:Fallback>
            <p:pic>
              <p:nvPicPr>
                <p:cNvPr id="97" name="Ink 96">
                  <a:extLst>
                    <a:ext uri="{FF2B5EF4-FFF2-40B4-BE49-F238E27FC236}">
                      <a16:creationId xmlns:a16="http://schemas.microsoft.com/office/drawing/2014/main" id="{A94375B1-9A67-304D-AB42-C722F08CD630}"/>
                    </a:ext>
                  </a:extLst>
                </p:cNvPr>
                <p:cNvPicPr/>
                <p:nvPr/>
              </p:nvPicPr>
              <p:blipFill>
                <a:blip r:embed="rId143"/>
                <a:stretch>
                  <a:fillRect/>
                </a:stretch>
              </p:blipFill>
              <p:spPr>
                <a:xfrm>
                  <a:off x="11033298" y="4800092"/>
                  <a:ext cx="1201320" cy="95760"/>
                </a:xfrm>
                <a:prstGeom prst="rect">
                  <a:avLst/>
                </a:prstGeom>
              </p:spPr>
            </p:pic>
          </mc:Fallback>
        </mc:AlternateContent>
        <mc:AlternateContent xmlns:mc="http://schemas.openxmlformats.org/markup-compatibility/2006">
          <mc:Choice xmlns:p14="http://schemas.microsoft.com/office/powerpoint/2010/main" Requires="p14">
            <p:contentPart p14:bwMode="auto" r:id="rId144">
              <p14:nvContentPartPr>
                <p14:cNvPr id="98" name="Ink 97">
                  <a:extLst>
                    <a:ext uri="{FF2B5EF4-FFF2-40B4-BE49-F238E27FC236}">
                      <a16:creationId xmlns:a16="http://schemas.microsoft.com/office/drawing/2014/main" id="{D81E94D9-2C61-E84C-BA52-7F7920E432C5}"/>
                    </a:ext>
                  </a:extLst>
                </p14:cNvPr>
                <p14:cNvContentPartPr/>
                <p14:nvPr/>
              </p14:nvContentPartPr>
              <p14:xfrm>
                <a:off x="11079378" y="5150732"/>
                <a:ext cx="1234080" cy="34920"/>
              </p14:xfrm>
            </p:contentPart>
          </mc:Choice>
          <mc:Fallback>
            <p:pic>
              <p:nvPicPr>
                <p:cNvPr id="98" name="Ink 97">
                  <a:extLst>
                    <a:ext uri="{FF2B5EF4-FFF2-40B4-BE49-F238E27FC236}">
                      <a16:creationId xmlns:a16="http://schemas.microsoft.com/office/drawing/2014/main" id="{D81E94D9-2C61-E84C-BA52-7F7920E432C5}"/>
                    </a:ext>
                  </a:extLst>
                </p:cNvPr>
                <p:cNvPicPr/>
                <p:nvPr/>
              </p:nvPicPr>
              <p:blipFill>
                <a:blip r:embed="rId145"/>
                <a:stretch>
                  <a:fillRect/>
                </a:stretch>
              </p:blipFill>
              <p:spPr>
                <a:xfrm>
                  <a:off x="11075058" y="5146412"/>
                  <a:ext cx="1242720" cy="43560"/>
                </a:xfrm>
                <a:prstGeom prst="rect">
                  <a:avLst/>
                </a:prstGeom>
              </p:spPr>
            </p:pic>
          </mc:Fallback>
        </mc:AlternateContent>
        <mc:AlternateContent xmlns:mc="http://schemas.openxmlformats.org/markup-compatibility/2006">
          <mc:Choice xmlns:p14="http://schemas.microsoft.com/office/powerpoint/2010/main" Requires="p14">
            <p:contentPart p14:bwMode="auto" r:id="rId146">
              <p14:nvContentPartPr>
                <p14:cNvPr id="99" name="Ink 98">
                  <a:extLst>
                    <a:ext uri="{FF2B5EF4-FFF2-40B4-BE49-F238E27FC236}">
                      <a16:creationId xmlns:a16="http://schemas.microsoft.com/office/drawing/2014/main" id="{8738AFD0-1AEC-C842-9B1E-25F0A59CC937}"/>
                    </a:ext>
                  </a:extLst>
                </p14:cNvPr>
                <p14:cNvContentPartPr/>
                <p14:nvPr/>
              </p14:nvContentPartPr>
              <p14:xfrm>
                <a:off x="11054538" y="5471852"/>
                <a:ext cx="1061280" cy="27000"/>
              </p14:xfrm>
            </p:contentPart>
          </mc:Choice>
          <mc:Fallback>
            <p:pic>
              <p:nvPicPr>
                <p:cNvPr id="99" name="Ink 98">
                  <a:extLst>
                    <a:ext uri="{FF2B5EF4-FFF2-40B4-BE49-F238E27FC236}">
                      <a16:creationId xmlns:a16="http://schemas.microsoft.com/office/drawing/2014/main" id="{8738AFD0-1AEC-C842-9B1E-25F0A59CC937}"/>
                    </a:ext>
                  </a:extLst>
                </p:cNvPr>
                <p:cNvPicPr/>
                <p:nvPr/>
              </p:nvPicPr>
              <p:blipFill>
                <a:blip r:embed="rId147"/>
                <a:stretch>
                  <a:fillRect/>
                </a:stretch>
              </p:blipFill>
              <p:spPr>
                <a:xfrm>
                  <a:off x="11050218" y="5467532"/>
                  <a:ext cx="1069920" cy="35640"/>
                </a:xfrm>
                <a:prstGeom prst="rect">
                  <a:avLst/>
                </a:prstGeom>
              </p:spPr>
            </p:pic>
          </mc:Fallback>
        </mc:AlternateContent>
        <mc:AlternateContent xmlns:mc="http://schemas.openxmlformats.org/markup-compatibility/2006">
          <mc:Choice xmlns:p14="http://schemas.microsoft.com/office/powerpoint/2010/main" Requires="p14">
            <p:contentPart p14:bwMode="auto" r:id="rId148">
              <p14:nvContentPartPr>
                <p14:cNvPr id="100" name="Ink 99">
                  <a:extLst>
                    <a:ext uri="{FF2B5EF4-FFF2-40B4-BE49-F238E27FC236}">
                      <a16:creationId xmlns:a16="http://schemas.microsoft.com/office/drawing/2014/main" id="{6C26E39D-D220-2549-A1F9-D015A8481535}"/>
                    </a:ext>
                  </a:extLst>
                </p14:cNvPr>
                <p14:cNvContentPartPr/>
                <p14:nvPr/>
              </p14:nvContentPartPr>
              <p14:xfrm>
                <a:off x="11119338" y="5764532"/>
                <a:ext cx="920520" cy="77400"/>
              </p14:xfrm>
            </p:contentPart>
          </mc:Choice>
          <mc:Fallback>
            <p:pic>
              <p:nvPicPr>
                <p:cNvPr id="100" name="Ink 99">
                  <a:extLst>
                    <a:ext uri="{FF2B5EF4-FFF2-40B4-BE49-F238E27FC236}">
                      <a16:creationId xmlns:a16="http://schemas.microsoft.com/office/drawing/2014/main" id="{6C26E39D-D220-2549-A1F9-D015A8481535}"/>
                    </a:ext>
                  </a:extLst>
                </p:cNvPr>
                <p:cNvPicPr/>
                <p:nvPr/>
              </p:nvPicPr>
              <p:blipFill>
                <a:blip r:embed="rId149"/>
                <a:stretch>
                  <a:fillRect/>
                </a:stretch>
              </p:blipFill>
              <p:spPr>
                <a:xfrm>
                  <a:off x="11115018" y="5760212"/>
                  <a:ext cx="929160" cy="86040"/>
                </a:xfrm>
                <a:prstGeom prst="rect">
                  <a:avLst/>
                </a:prstGeom>
              </p:spPr>
            </p:pic>
          </mc:Fallback>
        </mc:AlternateContent>
        <mc:AlternateContent xmlns:mc="http://schemas.openxmlformats.org/markup-compatibility/2006">
          <mc:Choice xmlns:p14="http://schemas.microsoft.com/office/powerpoint/2010/main" Requires="p14">
            <p:contentPart p14:bwMode="auto" r:id="rId150">
              <p14:nvContentPartPr>
                <p14:cNvPr id="102" name="Ink 101">
                  <a:extLst>
                    <a:ext uri="{FF2B5EF4-FFF2-40B4-BE49-F238E27FC236}">
                      <a16:creationId xmlns:a16="http://schemas.microsoft.com/office/drawing/2014/main" id="{19AF70D9-D78A-4043-B18E-CD6D5465C689}"/>
                    </a:ext>
                  </a:extLst>
                </p14:cNvPr>
                <p14:cNvContentPartPr/>
                <p14:nvPr/>
              </p14:nvContentPartPr>
              <p14:xfrm>
                <a:off x="11071818" y="3758252"/>
                <a:ext cx="897840" cy="976680"/>
              </p14:xfrm>
            </p:contentPart>
          </mc:Choice>
          <mc:Fallback>
            <p:pic>
              <p:nvPicPr>
                <p:cNvPr id="102" name="Ink 101">
                  <a:extLst>
                    <a:ext uri="{FF2B5EF4-FFF2-40B4-BE49-F238E27FC236}">
                      <a16:creationId xmlns:a16="http://schemas.microsoft.com/office/drawing/2014/main" id="{19AF70D9-D78A-4043-B18E-CD6D5465C689}"/>
                    </a:ext>
                  </a:extLst>
                </p:cNvPr>
                <p:cNvPicPr/>
                <p:nvPr/>
              </p:nvPicPr>
              <p:blipFill>
                <a:blip r:embed="rId151"/>
                <a:stretch>
                  <a:fillRect/>
                </a:stretch>
              </p:blipFill>
              <p:spPr>
                <a:xfrm>
                  <a:off x="11067498" y="3753932"/>
                  <a:ext cx="906480" cy="985320"/>
                </a:xfrm>
                <a:prstGeom prst="rect">
                  <a:avLst/>
                </a:prstGeom>
              </p:spPr>
            </p:pic>
          </mc:Fallback>
        </mc:AlternateContent>
        <mc:AlternateContent xmlns:mc="http://schemas.openxmlformats.org/markup-compatibility/2006">
          <mc:Choice xmlns:p14="http://schemas.microsoft.com/office/powerpoint/2010/main" Requires="p14">
            <p:contentPart p14:bwMode="auto" r:id="rId152">
              <p14:nvContentPartPr>
                <p14:cNvPr id="104" name="Ink 103">
                  <a:extLst>
                    <a:ext uri="{FF2B5EF4-FFF2-40B4-BE49-F238E27FC236}">
                      <a16:creationId xmlns:a16="http://schemas.microsoft.com/office/drawing/2014/main" id="{BD4FA111-F24D-5F47-8AA3-643971F67C10}"/>
                    </a:ext>
                  </a:extLst>
                </p14:cNvPr>
                <p14:cNvContentPartPr/>
                <p14:nvPr/>
              </p14:nvContentPartPr>
              <p14:xfrm>
                <a:off x="11242458" y="5093492"/>
                <a:ext cx="799920" cy="1041840"/>
              </p14:xfrm>
            </p:contentPart>
          </mc:Choice>
          <mc:Fallback>
            <p:pic>
              <p:nvPicPr>
                <p:cNvPr id="104" name="Ink 103">
                  <a:extLst>
                    <a:ext uri="{FF2B5EF4-FFF2-40B4-BE49-F238E27FC236}">
                      <a16:creationId xmlns:a16="http://schemas.microsoft.com/office/drawing/2014/main" id="{BD4FA111-F24D-5F47-8AA3-643971F67C10}"/>
                    </a:ext>
                  </a:extLst>
                </p:cNvPr>
                <p:cNvPicPr/>
                <p:nvPr/>
              </p:nvPicPr>
              <p:blipFill>
                <a:blip r:embed="rId153"/>
                <a:stretch>
                  <a:fillRect/>
                </a:stretch>
              </p:blipFill>
              <p:spPr>
                <a:xfrm>
                  <a:off x="11238138" y="5089172"/>
                  <a:ext cx="808560" cy="1050480"/>
                </a:xfrm>
                <a:prstGeom prst="rect">
                  <a:avLst/>
                </a:prstGeom>
              </p:spPr>
            </p:pic>
          </mc:Fallback>
        </mc:AlternateContent>
        <mc:AlternateContent xmlns:mc="http://schemas.openxmlformats.org/markup-compatibility/2006">
          <mc:Choice xmlns:p14="http://schemas.microsoft.com/office/powerpoint/2010/main" Requires="p14">
            <p:contentPart p14:bwMode="auto" r:id="rId154">
              <p14:nvContentPartPr>
                <p14:cNvPr id="106" name="Ink 105">
                  <a:extLst>
                    <a:ext uri="{FF2B5EF4-FFF2-40B4-BE49-F238E27FC236}">
                      <a16:creationId xmlns:a16="http://schemas.microsoft.com/office/drawing/2014/main" id="{9CA5AA47-0A83-4047-9243-263912F3E4FD}"/>
                    </a:ext>
                  </a:extLst>
                </p14:cNvPr>
                <p14:cNvContentPartPr/>
                <p14:nvPr/>
              </p14:nvContentPartPr>
              <p14:xfrm>
                <a:off x="7391178" y="5013212"/>
                <a:ext cx="187200" cy="434520"/>
              </p14:xfrm>
            </p:contentPart>
          </mc:Choice>
          <mc:Fallback>
            <p:pic>
              <p:nvPicPr>
                <p:cNvPr id="106" name="Ink 105">
                  <a:extLst>
                    <a:ext uri="{FF2B5EF4-FFF2-40B4-BE49-F238E27FC236}">
                      <a16:creationId xmlns:a16="http://schemas.microsoft.com/office/drawing/2014/main" id="{9CA5AA47-0A83-4047-9243-263912F3E4FD}"/>
                    </a:ext>
                  </a:extLst>
                </p:cNvPr>
                <p:cNvPicPr/>
                <p:nvPr/>
              </p:nvPicPr>
              <p:blipFill>
                <a:blip r:embed="rId155"/>
                <a:stretch>
                  <a:fillRect/>
                </a:stretch>
              </p:blipFill>
              <p:spPr>
                <a:xfrm>
                  <a:off x="7386858" y="5008892"/>
                  <a:ext cx="195840" cy="443160"/>
                </a:xfrm>
                <a:prstGeom prst="rect">
                  <a:avLst/>
                </a:prstGeom>
              </p:spPr>
            </p:pic>
          </mc:Fallback>
        </mc:AlternateContent>
        <mc:AlternateContent xmlns:mc="http://schemas.openxmlformats.org/markup-compatibility/2006">
          <mc:Choice xmlns:p14="http://schemas.microsoft.com/office/powerpoint/2010/main" Requires="p14">
            <p:contentPart p14:bwMode="auto" r:id="rId156">
              <p14:nvContentPartPr>
                <p14:cNvPr id="107" name="Ink 106">
                  <a:extLst>
                    <a:ext uri="{FF2B5EF4-FFF2-40B4-BE49-F238E27FC236}">
                      <a16:creationId xmlns:a16="http://schemas.microsoft.com/office/drawing/2014/main" id="{917E96BA-C6A4-FF40-9D43-C57F9474C59B}"/>
                    </a:ext>
                  </a:extLst>
                </p14:cNvPr>
                <p14:cNvContentPartPr/>
                <p14:nvPr/>
              </p14:nvContentPartPr>
              <p14:xfrm>
                <a:off x="7481178" y="5090612"/>
                <a:ext cx="211680" cy="1181880"/>
              </p14:xfrm>
            </p:contentPart>
          </mc:Choice>
          <mc:Fallback>
            <p:pic>
              <p:nvPicPr>
                <p:cNvPr id="107" name="Ink 106">
                  <a:extLst>
                    <a:ext uri="{FF2B5EF4-FFF2-40B4-BE49-F238E27FC236}">
                      <a16:creationId xmlns:a16="http://schemas.microsoft.com/office/drawing/2014/main" id="{917E96BA-C6A4-FF40-9D43-C57F9474C59B}"/>
                    </a:ext>
                  </a:extLst>
                </p:cNvPr>
                <p:cNvPicPr/>
                <p:nvPr/>
              </p:nvPicPr>
              <p:blipFill>
                <a:blip r:embed="rId157"/>
                <a:stretch>
                  <a:fillRect/>
                </a:stretch>
              </p:blipFill>
              <p:spPr>
                <a:xfrm>
                  <a:off x="7476858" y="5086292"/>
                  <a:ext cx="220320" cy="1190520"/>
                </a:xfrm>
                <a:prstGeom prst="rect">
                  <a:avLst/>
                </a:prstGeom>
              </p:spPr>
            </p:pic>
          </mc:Fallback>
        </mc:AlternateContent>
        <mc:AlternateContent xmlns:mc="http://schemas.openxmlformats.org/markup-compatibility/2006">
          <mc:Choice xmlns:p14="http://schemas.microsoft.com/office/powerpoint/2010/main" Requires="p14">
            <p:contentPart p14:bwMode="auto" r:id="rId158">
              <p14:nvContentPartPr>
                <p14:cNvPr id="108" name="Ink 107">
                  <a:extLst>
                    <a:ext uri="{FF2B5EF4-FFF2-40B4-BE49-F238E27FC236}">
                      <a16:creationId xmlns:a16="http://schemas.microsoft.com/office/drawing/2014/main" id="{0C626F8D-194C-7C4E-A9F1-AA937BB2009D}"/>
                    </a:ext>
                  </a:extLst>
                </p14:cNvPr>
                <p14:cNvContentPartPr/>
                <p14:nvPr/>
              </p14:nvContentPartPr>
              <p14:xfrm>
                <a:off x="7241418" y="5868212"/>
                <a:ext cx="1660320" cy="264960"/>
              </p14:xfrm>
            </p:contentPart>
          </mc:Choice>
          <mc:Fallback>
            <p:pic>
              <p:nvPicPr>
                <p:cNvPr id="108" name="Ink 107">
                  <a:extLst>
                    <a:ext uri="{FF2B5EF4-FFF2-40B4-BE49-F238E27FC236}">
                      <a16:creationId xmlns:a16="http://schemas.microsoft.com/office/drawing/2014/main" id="{0C626F8D-194C-7C4E-A9F1-AA937BB2009D}"/>
                    </a:ext>
                  </a:extLst>
                </p:cNvPr>
                <p:cNvPicPr/>
                <p:nvPr/>
              </p:nvPicPr>
              <p:blipFill>
                <a:blip r:embed="rId159"/>
                <a:stretch>
                  <a:fillRect/>
                </a:stretch>
              </p:blipFill>
              <p:spPr>
                <a:xfrm>
                  <a:off x="7237098" y="5863892"/>
                  <a:ext cx="1668960" cy="273600"/>
                </a:xfrm>
                <a:prstGeom prst="rect">
                  <a:avLst/>
                </a:prstGeom>
              </p:spPr>
            </p:pic>
          </mc:Fallback>
        </mc:AlternateContent>
        <mc:AlternateContent xmlns:mc="http://schemas.openxmlformats.org/markup-compatibility/2006">
          <mc:Choice xmlns:p14="http://schemas.microsoft.com/office/powerpoint/2010/main" Requires="p14">
            <p:contentPart p14:bwMode="auto" r:id="rId160">
              <p14:nvContentPartPr>
                <p14:cNvPr id="109" name="Ink 108">
                  <a:extLst>
                    <a:ext uri="{FF2B5EF4-FFF2-40B4-BE49-F238E27FC236}">
                      <a16:creationId xmlns:a16="http://schemas.microsoft.com/office/drawing/2014/main" id="{0B136246-D336-2746-8B69-DD9526B9DCA9}"/>
                    </a:ext>
                  </a:extLst>
                </p14:cNvPr>
                <p14:cNvContentPartPr/>
                <p14:nvPr/>
              </p14:nvContentPartPr>
              <p14:xfrm>
                <a:off x="8656218" y="6285092"/>
                <a:ext cx="25200" cy="140040"/>
              </p14:xfrm>
            </p:contentPart>
          </mc:Choice>
          <mc:Fallback>
            <p:pic>
              <p:nvPicPr>
                <p:cNvPr id="109" name="Ink 108">
                  <a:extLst>
                    <a:ext uri="{FF2B5EF4-FFF2-40B4-BE49-F238E27FC236}">
                      <a16:creationId xmlns:a16="http://schemas.microsoft.com/office/drawing/2014/main" id="{0B136246-D336-2746-8B69-DD9526B9DCA9}"/>
                    </a:ext>
                  </a:extLst>
                </p:cNvPr>
                <p:cNvPicPr/>
                <p:nvPr/>
              </p:nvPicPr>
              <p:blipFill>
                <a:blip r:embed="rId161"/>
                <a:stretch>
                  <a:fillRect/>
                </a:stretch>
              </p:blipFill>
              <p:spPr>
                <a:xfrm>
                  <a:off x="8651898" y="6280772"/>
                  <a:ext cx="33840" cy="148680"/>
                </a:xfrm>
                <a:prstGeom prst="rect">
                  <a:avLst/>
                </a:prstGeom>
              </p:spPr>
            </p:pic>
          </mc:Fallback>
        </mc:AlternateContent>
        <mc:AlternateContent xmlns:mc="http://schemas.openxmlformats.org/markup-compatibility/2006">
          <mc:Choice xmlns:p14="http://schemas.microsoft.com/office/powerpoint/2010/main" Requires="p14">
            <p:contentPart p14:bwMode="auto" r:id="rId162">
              <p14:nvContentPartPr>
                <p14:cNvPr id="111" name="Ink 110">
                  <a:extLst>
                    <a:ext uri="{FF2B5EF4-FFF2-40B4-BE49-F238E27FC236}">
                      <a16:creationId xmlns:a16="http://schemas.microsoft.com/office/drawing/2014/main" id="{6786535C-32FA-F14E-988C-003AAAB3B24A}"/>
                    </a:ext>
                  </a:extLst>
                </p14:cNvPr>
                <p14:cNvContentPartPr/>
                <p14:nvPr/>
              </p14:nvContentPartPr>
              <p14:xfrm>
                <a:off x="8573418" y="6304172"/>
                <a:ext cx="64080" cy="144000"/>
              </p14:xfrm>
            </p:contentPart>
          </mc:Choice>
          <mc:Fallback>
            <p:pic>
              <p:nvPicPr>
                <p:cNvPr id="111" name="Ink 110">
                  <a:extLst>
                    <a:ext uri="{FF2B5EF4-FFF2-40B4-BE49-F238E27FC236}">
                      <a16:creationId xmlns:a16="http://schemas.microsoft.com/office/drawing/2014/main" id="{6786535C-32FA-F14E-988C-003AAAB3B24A}"/>
                    </a:ext>
                  </a:extLst>
                </p:cNvPr>
                <p:cNvPicPr/>
                <p:nvPr/>
              </p:nvPicPr>
              <p:blipFill>
                <a:blip r:embed="rId163"/>
                <a:stretch>
                  <a:fillRect/>
                </a:stretch>
              </p:blipFill>
              <p:spPr>
                <a:xfrm>
                  <a:off x="8569098" y="6299852"/>
                  <a:ext cx="72720" cy="152640"/>
                </a:xfrm>
                <a:prstGeom prst="rect">
                  <a:avLst/>
                </a:prstGeom>
              </p:spPr>
            </p:pic>
          </mc:Fallback>
        </mc:AlternateContent>
        <mc:AlternateContent xmlns:mc="http://schemas.openxmlformats.org/markup-compatibility/2006">
          <mc:Choice xmlns:p14="http://schemas.microsoft.com/office/powerpoint/2010/main" Requires="p14">
            <p:contentPart p14:bwMode="auto" r:id="rId164">
              <p14:nvContentPartPr>
                <p14:cNvPr id="112" name="Ink 111">
                  <a:extLst>
                    <a:ext uri="{FF2B5EF4-FFF2-40B4-BE49-F238E27FC236}">
                      <a16:creationId xmlns:a16="http://schemas.microsoft.com/office/drawing/2014/main" id="{1FB7D6F7-83C9-E547-876C-DF92E37D310D}"/>
                    </a:ext>
                  </a:extLst>
                </p14:cNvPr>
                <p14:cNvContentPartPr/>
                <p14:nvPr/>
              </p14:nvContentPartPr>
              <p14:xfrm>
                <a:off x="8543538" y="6350972"/>
                <a:ext cx="193320" cy="65160"/>
              </p14:xfrm>
            </p:contentPart>
          </mc:Choice>
          <mc:Fallback>
            <p:pic>
              <p:nvPicPr>
                <p:cNvPr id="112" name="Ink 111">
                  <a:extLst>
                    <a:ext uri="{FF2B5EF4-FFF2-40B4-BE49-F238E27FC236}">
                      <a16:creationId xmlns:a16="http://schemas.microsoft.com/office/drawing/2014/main" id="{1FB7D6F7-83C9-E547-876C-DF92E37D310D}"/>
                    </a:ext>
                  </a:extLst>
                </p:cNvPr>
                <p:cNvPicPr/>
                <p:nvPr/>
              </p:nvPicPr>
              <p:blipFill>
                <a:blip r:embed="rId165"/>
                <a:stretch>
                  <a:fillRect/>
                </a:stretch>
              </p:blipFill>
              <p:spPr>
                <a:xfrm>
                  <a:off x="8539218" y="6346652"/>
                  <a:ext cx="201960" cy="73800"/>
                </a:xfrm>
                <a:prstGeom prst="rect">
                  <a:avLst/>
                </a:prstGeom>
              </p:spPr>
            </p:pic>
          </mc:Fallback>
        </mc:AlternateContent>
        <mc:AlternateContent xmlns:mc="http://schemas.openxmlformats.org/markup-compatibility/2006">
          <mc:Choice xmlns:p14="http://schemas.microsoft.com/office/powerpoint/2010/main" Requires="p14">
            <p:contentPart p14:bwMode="auto" r:id="rId166">
              <p14:nvContentPartPr>
                <p14:cNvPr id="113" name="Ink 112">
                  <a:extLst>
                    <a:ext uri="{FF2B5EF4-FFF2-40B4-BE49-F238E27FC236}">
                      <a16:creationId xmlns:a16="http://schemas.microsoft.com/office/drawing/2014/main" id="{72292DB2-C118-314A-8332-FB737D780633}"/>
                    </a:ext>
                  </a:extLst>
                </p14:cNvPr>
                <p14:cNvContentPartPr/>
                <p14:nvPr/>
              </p14:nvContentPartPr>
              <p14:xfrm>
                <a:off x="8724978" y="6203732"/>
                <a:ext cx="194760" cy="200520"/>
              </p14:xfrm>
            </p:contentPart>
          </mc:Choice>
          <mc:Fallback>
            <p:pic>
              <p:nvPicPr>
                <p:cNvPr id="113" name="Ink 112">
                  <a:extLst>
                    <a:ext uri="{FF2B5EF4-FFF2-40B4-BE49-F238E27FC236}">
                      <a16:creationId xmlns:a16="http://schemas.microsoft.com/office/drawing/2014/main" id="{72292DB2-C118-314A-8332-FB737D780633}"/>
                    </a:ext>
                  </a:extLst>
                </p:cNvPr>
                <p:cNvPicPr/>
                <p:nvPr/>
              </p:nvPicPr>
              <p:blipFill>
                <a:blip r:embed="rId167"/>
                <a:stretch>
                  <a:fillRect/>
                </a:stretch>
              </p:blipFill>
              <p:spPr>
                <a:xfrm>
                  <a:off x="8720658" y="6199412"/>
                  <a:ext cx="203400" cy="209160"/>
                </a:xfrm>
                <a:prstGeom prst="rect">
                  <a:avLst/>
                </a:prstGeom>
              </p:spPr>
            </p:pic>
          </mc:Fallback>
        </mc:AlternateContent>
        <mc:AlternateContent xmlns:mc="http://schemas.openxmlformats.org/markup-compatibility/2006">
          <mc:Choice xmlns:p14="http://schemas.microsoft.com/office/powerpoint/2010/main" Requires="p14">
            <p:contentPart p14:bwMode="auto" r:id="rId168">
              <p14:nvContentPartPr>
                <p14:cNvPr id="114" name="Ink 113">
                  <a:extLst>
                    <a:ext uri="{FF2B5EF4-FFF2-40B4-BE49-F238E27FC236}">
                      <a16:creationId xmlns:a16="http://schemas.microsoft.com/office/drawing/2014/main" id="{742D1191-1EEB-EC4B-8FDD-BA288CC9734B}"/>
                    </a:ext>
                  </a:extLst>
                </p14:cNvPr>
                <p14:cNvContentPartPr/>
                <p14:nvPr/>
              </p14:nvContentPartPr>
              <p14:xfrm>
                <a:off x="9015498" y="6247292"/>
                <a:ext cx="12600" cy="10800"/>
              </p14:xfrm>
            </p:contentPart>
          </mc:Choice>
          <mc:Fallback>
            <p:pic>
              <p:nvPicPr>
                <p:cNvPr id="114" name="Ink 113">
                  <a:extLst>
                    <a:ext uri="{FF2B5EF4-FFF2-40B4-BE49-F238E27FC236}">
                      <a16:creationId xmlns:a16="http://schemas.microsoft.com/office/drawing/2014/main" id="{742D1191-1EEB-EC4B-8FDD-BA288CC9734B}"/>
                    </a:ext>
                  </a:extLst>
                </p:cNvPr>
                <p:cNvPicPr/>
                <p:nvPr/>
              </p:nvPicPr>
              <p:blipFill>
                <a:blip r:embed="rId169"/>
                <a:stretch>
                  <a:fillRect/>
                </a:stretch>
              </p:blipFill>
              <p:spPr>
                <a:xfrm>
                  <a:off x="9011178" y="6242972"/>
                  <a:ext cx="21240" cy="19440"/>
                </a:xfrm>
                <a:prstGeom prst="rect">
                  <a:avLst/>
                </a:prstGeom>
              </p:spPr>
            </p:pic>
          </mc:Fallback>
        </mc:AlternateContent>
        <mc:AlternateContent xmlns:mc="http://schemas.openxmlformats.org/markup-compatibility/2006">
          <mc:Choice xmlns:p14="http://schemas.microsoft.com/office/powerpoint/2010/main" Requires="p14">
            <p:contentPart p14:bwMode="auto" r:id="rId170">
              <p14:nvContentPartPr>
                <p14:cNvPr id="115" name="Ink 114">
                  <a:extLst>
                    <a:ext uri="{FF2B5EF4-FFF2-40B4-BE49-F238E27FC236}">
                      <a16:creationId xmlns:a16="http://schemas.microsoft.com/office/drawing/2014/main" id="{7EEC5286-A695-0745-836E-722CAA04F5C1}"/>
                    </a:ext>
                  </a:extLst>
                </p14:cNvPr>
                <p14:cNvContentPartPr/>
                <p14:nvPr/>
              </p14:nvContentPartPr>
              <p14:xfrm>
                <a:off x="9106578" y="6143972"/>
                <a:ext cx="220320" cy="126720"/>
              </p14:xfrm>
            </p:contentPart>
          </mc:Choice>
          <mc:Fallback>
            <p:pic>
              <p:nvPicPr>
                <p:cNvPr id="115" name="Ink 114">
                  <a:extLst>
                    <a:ext uri="{FF2B5EF4-FFF2-40B4-BE49-F238E27FC236}">
                      <a16:creationId xmlns:a16="http://schemas.microsoft.com/office/drawing/2014/main" id="{7EEC5286-A695-0745-836E-722CAA04F5C1}"/>
                    </a:ext>
                  </a:extLst>
                </p:cNvPr>
                <p:cNvPicPr/>
                <p:nvPr/>
              </p:nvPicPr>
              <p:blipFill>
                <a:blip r:embed="rId171"/>
                <a:stretch>
                  <a:fillRect/>
                </a:stretch>
              </p:blipFill>
              <p:spPr>
                <a:xfrm>
                  <a:off x="9102258" y="6139652"/>
                  <a:ext cx="228960" cy="135360"/>
                </a:xfrm>
                <a:prstGeom prst="rect">
                  <a:avLst/>
                </a:prstGeom>
              </p:spPr>
            </p:pic>
          </mc:Fallback>
        </mc:AlternateContent>
        <mc:AlternateContent xmlns:mc="http://schemas.openxmlformats.org/markup-compatibility/2006">
          <mc:Choice xmlns:p14="http://schemas.microsoft.com/office/powerpoint/2010/main" Requires="p14">
            <p:contentPart p14:bwMode="auto" r:id="rId172">
              <p14:nvContentPartPr>
                <p14:cNvPr id="117" name="Ink 116">
                  <a:extLst>
                    <a:ext uri="{FF2B5EF4-FFF2-40B4-BE49-F238E27FC236}">
                      <a16:creationId xmlns:a16="http://schemas.microsoft.com/office/drawing/2014/main" id="{1BBD679F-1012-D84A-BC03-0F9C8D3A17CB}"/>
                    </a:ext>
                  </a:extLst>
                </p14:cNvPr>
                <p14:cNvContentPartPr/>
                <p14:nvPr/>
              </p14:nvContentPartPr>
              <p14:xfrm>
                <a:off x="6931098" y="5143532"/>
                <a:ext cx="421200" cy="271080"/>
              </p14:xfrm>
            </p:contentPart>
          </mc:Choice>
          <mc:Fallback>
            <p:pic>
              <p:nvPicPr>
                <p:cNvPr id="117" name="Ink 116">
                  <a:extLst>
                    <a:ext uri="{FF2B5EF4-FFF2-40B4-BE49-F238E27FC236}">
                      <a16:creationId xmlns:a16="http://schemas.microsoft.com/office/drawing/2014/main" id="{1BBD679F-1012-D84A-BC03-0F9C8D3A17CB}"/>
                    </a:ext>
                  </a:extLst>
                </p:cNvPr>
                <p:cNvPicPr/>
                <p:nvPr/>
              </p:nvPicPr>
              <p:blipFill>
                <a:blip r:embed="rId173"/>
                <a:stretch>
                  <a:fillRect/>
                </a:stretch>
              </p:blipFill>
              <p:spPr>
                <a:xfrm>
                  <a:off x="6926778" y="5139212"/>
                  <a:ext cx="429840" cy="279720"/>
                </a:xfrm>
                <a:prstGeom prst="rect">
                  <a:avLst/>
                </a:prstGeom>
              </p:spPr>
            </p:pic>
          </mc:Fallback>
        </mc:AlternateContent>
        <mc:AlternateContent xmlns:mc="http://schemas.openxmlformats.org/markup-compatibility/2006">
          <mc:Choice xmlns:p14="http://schemas.microsoft.com/office/powerpoint/2010/main" Requires="p14">
            <p:contentPart p14:bwMode="auto" r:id="rId174">
              <p14:nvContentPartPr>
                <p14:cNvPr id="119" name="Ink 118">
                  <a:extLst>
                    <a:ext uri="{FF2B5EF4-FFF2-40B4-BE49-F238E27FC236}">
                      <a16:creationId xmlns:a16="http://schemas.microsoft.com/office/drawing/2014/main" id="{84E660E9-FA5A-7549-89AF-A48AB89EC1C7}"/>
                    </a:ext>
                  </a:extLst>
                </p14:cNvPr>
                <p14:cNvContentPartPr/>
                <p14:nvPr/>
              </p14:nvContentPartPr>
              <p14:xfrm>
                <a:off x="7839738" y="4852292"/>
                <a:ext cx="642240" cy="1082160"/>
              </p14:xfrm>
            </p:contentPart>
          </mc:Choice>
          <mc:Fallback>
            <p:pic>
              <p:nvPicPr>
                <p:cNvPr id="119" name="Ink 118">
                  <a:extLst>
                    <a:ext uri="{FF2B5EF4-FFF2-40B4-BE49-F238E27FC236}">
                      <a16:creationId xmlns:a16="http://schemas.microsoft.com/office/drawing/2014/main" id="{84E660E9-FA5A-7549-89AF-A48AB89EC1C7}"/>
                    </a:ext>
                  </a:extLst>
                </p:cNvPr>
                <p:cNvPicPr/>
                <p:nvPr/>
              </p:nvPicPr>
              <p:blipFill>
                <a:blip r:embed="rId175"/>
                <a:stretch>
                  <a:fillRect/>
                </a:stretch>
              </p:blipFill>
              <p:spPr>
                <a:xfrm>
                  <a:off x="7835418" y="4847972"/>
                  <a:ext cx="650880" cy="1090800"/>
                </a:xfrm>
                <a:prstGeom prst="rect">
                  <a:avLst/>
                </a:prstGeom>
              </p:spPr>
            </p:pic>
          </mc:Fallback>
        </mc:AlternateContent>
        <mc:AlternateContent xmlns:mc="http://schemas.openxmlformats.org/markup-compatibility/2006">
          <mc:Choice xmlns:p14="http://schemas.microsoft.com/office/powerpoint/2010/main" Requires="p14">
            <p:contentPart p14:bwMode="auto" r:id="rId176">
              <p14:nvContentPartPr>
                <p14:cNvPr id="121" name="Ink 120">
                  <a:extLst>
                    <a:ext uri="{FF2B5EF4-FFF2-40B4-BE49-F238E27FC236}">
                      <a16:creationId xmlns:a16="http://schemas.microsoft.com/office/drawing/2014/main" id="{BE027B92-0FCC-454B-ABC0-4A82E3E24CEA}"/>
                    </a:ext>
                  </a:extLst>
                </p14:cNvPr>
                <p14:cNvContentPartPr/>
                <p14:nvPr/>
              </p14:nvContentPartPr>
              <p14:xfrm>
                <a:off x="10166058" y="3725132"/>
                <a:ext cx="4320" cy="6840"/>
              </p14:xfrm>
            </p:contentPart>
          </mc:Choice>
          <mc:Fallback>
            <p:pic>
              <p:nvPicPr>
                <p:cNvPr id="121" name="Ink 120">
                  <a:extLst>
                    <a:ext uri="{FF2B5EF4-FFF2-40B4-BE49-F238E27FC236}">
                      <a16:creationId xmlns:a16="http://schemas.microsoft.com/office/drawing/2014/main" id="{BE027B92-0FCC-454B-ABC0-4A82E3E24CEA}"/>
                    </a:ext>
                  </a:extLst>
                </p:cNvPr>
                <p:cNvPicPr/>
                <p:nvPr/>
              </p:nvPicPr>
              <p:blipFill>
                <a:blip r:embed="rId177"/>
                <a:stretch>
                  <a:fillRect/>
                </a:stretch>
              </p:blipFill>
              <p:spPr>
                <a:xfrm>
                  <a:off x="10161738" y="3720812"/>
                  <a:ext cx="12960" cy="15480"/>
                </a:xfrm>
                <a:prstGeom prst="rect">
                  <a:avLst/>
                </a:prstGeom>
              </p:spPr>
            </p:pic>
          </mc:Fallback>
        </mc:AlternateContent>
        <mc:AlternateContent xmlns:mc="http://schemas.openxmlformats.org/markup-compatibility/2006">
          <mc:Choice xmlns:p14="http://schemas.microsoft.com/office/powerpoint/2010/main" Requires="p14">
            <p:contentPart p14:bwMode="auto" r:id="rId178">
              <p14:nvContentPartPr>
                <p14:cNvPr id="123" name="Ink 122">
                  <a:extLst>
                    <a:ext uri="{FF2B5EF4-FFF2-40B4-BE49-F238E27FC236}">
                      <a16:creationId xmlns:a16="http://schemas.microsoft.com/office/drawing/2014/main" id="{D4F12A0F-9350-8244-A37E-0CBB29637A75}"/>
                    </a:ext>
                  </a:extLst>
                </p14:cNvPr>
                <p14:cNvContentPartPr/>
                <p14:nvPr/>
              </p14:nvContentPartPr>
              <p14:xfrm>
                <a:off x="6989418" y="5443052"/>
                <a:ext cx="550800" cy="143280"/>
              </p14:xfrm>
            </p:contentPart>
          </mc:Choice>
          <mc:Fallback>
            <p:pic>
              <p:nvPicPr>
                <p:cNvPr id="123" name="Ink 122">
                  <a:extLst>
                    <a:ext uri="{FF2B5EF4-FFF2-40B4-BE49-F238E27FC236}">
                      <a16:creationId xmlns:a16="http://schemas.microsoft.com/office/drawing/2014/main" id="{D4F12A0F-9350-8244-A37E-0CBB29637A75}"/>
                    </a:ext>
                  </a:extLst>
                </p:cNvPr>
                <p:cNvPicPr/>
                <p:nvPr/>
              </p:nvPicPr>
              <p:blipFill>
                <a:blip r:embed="rId179"/>
                <a:stretch>
                  <a:fillRect/>
                </a:stretch>
              </p:blipFill>
              <p:spPr>
                <a:xfrm>
                  <a:off x="6985098" y="5438732"/>
                  <a:ext cx="559440" cy="151920"/>
                </a:xfrm>
                <a:prstGeom prst="rect">
                  <a:avLst/>
                </a:prstGeom>
              </p:spPr>
            </p:pic>
          </mc:Fallback>
        </mc:AlternateContent>
        <mc:AlternateContent xmlns:mc="http://schemas.openxmlformats.org/markup-compatibility/2006">
          <mc:Choice xmlns:p14="http://schemas.microsoft.com/office/powerpoint/2010/main" Requires="p14">
            <p:contentPart p14:bwMode="auto" r:id="rId180">
              <p14:nvContentPartPr>
                <p14:cNvPr id="124" name="Ink 123">
                  <a:extLst>
                    <a:ext uri="{FF2B5EF4-FFF2-40B4-BE49-F238E27FC236}">
                      <a16:creationId xmlns:a16="http://schemas.microsoft.com/office/drawing/2014/main" id="{D0AAFE77-5041-CF42-81EC-81347813AB65}"/>
                    </a:ext>
                  </a:extLst>
                </p14:cNvPr>
                <p14:cNvContentPartPr/>
                <p14:nvPr/>
              </p14:nvContentPartPr>
              <p14:xfrm>
                <a:off x="6934698" y="5525852"/>
                <a:ext cx="489240" cy="158760"/>
              </p14:xfrm>
            </p:contentPart>
          </mc:Choice>
          <mc:Fallback>
            <p:pic>
              <p:nvPicPr>
                <p:cNvPr id="124" name="Ink 123">
                  <a:extLst>
                    <a:ext uri="{FF2B5EF4-FFF2-40B4-BE49-F238E27FC236}">
                      <a16:creationId xmlns:a16="http://schemas.microsoft.com/office/drawing/2014/main" id="{D0AAFE77-5041-CF42-81EC-81347813AB65}"/>
                    </a:ext>
                  </a:extLst>
                </p:cNvPr>
                <p:cNvPicPr/>
                <p:nvPr/>
              </p:nvPicPr>
              <p:blipFill>
                <a:blip r:embed="rId181"/>
                <a:stretch>
                  <a:fillRect/>
                </a:stretch>
              </p:blipFill>
              <p:spPr>
                <a:xfrm>
                  <a:off x="6930378" y="5521532"/>
                  <a:ext cx="497880" cy="167400"/>
                </a:xfrm>
                <a:prstGeom prst="rect">
                  <a:avLst/>
                </a:prstGeom>
              </p:spPr>
            </p:pic>
          </mc:Fallback>
        </mc:AlternateContent>
        <mc:AlternateContent xmlns:mc="http://schemas.openxmlformats.org/markup-compatibility/2006">
          <mc:Choice xmlns:p14="http://schemas.microsoft.com/office/powerpoint/2010/main" Requires="p14">
            <p:contentPart p14:bwMode="auto" r:id="rId182">
              <p14:nvContentPartPr>
                <p14:cNvPr id="125" name="Ink 124">
                  <a:extLst>
                    <a:ext uri="{FF2B5EF4-FFF2-40B4-BE49-F238E27FC236}">
                      <a16:creationId xmlns:a16="http://schemas.microsoft.com/office/drawing/2014/main" id="{FC8F7F9E-4A09-284A-B06F-A4C31F3F3D66}"/>
                    </a:ext>
                  </a:extLst>
                </p14:cNvPr>
                <p14:cNvContentPartPr/>
                <p14:nvPr/>
              </p14:nvContentPartPr>
              <p14:xfrm>
                <a:off x="6919578" y="5405252"/>
                <a:ext cx="591840" cy="191160"/>
              </p14:xfrm>
            </p:contentPart>
          </mc:Choice>
          <mc:Fallback>
            <p:pic>
              <p:nvPicPr>
                <p:cNvPr id="125" name="Ink 124">
                  <a:extLst>
                    <a:ext uri="{FF2B5EF4-FFF2-40B4-BE49-F238E27FC236}">
                      <a16:creationId xmlns:a16="http://schemas.microsoft.com/office/drawing/2014/main" id="{FC8F7F9E-4A09-284A-B06F-A4C31F3F3D66}"/>
                    </a:ext>
                  </a:extLst>
                </p:cNvPr>
                <p:cNvPicPr/>
                <p:nvPr/>
              </p:nvPicPr>
              <p:blipFill>
                <a:blip r:embed="rId183"/>
                <a:stretch>
                  <a:fillRect/>
                </a:stretch>
              </p:blipFill>
              <p:spPr>
                <a:xfrm>
                  <a:off x="6915258" y="5400932"/>
                  <a:ext cx="600480" cy="199800"/>
                </a:xfrm>
                <a:prstGeom prst="rect">
                  <a:avLst/>
                </a:prstGeom>
              </p:spPr>
            </p:pic>
          </mc:Fallback>
        </mc:AlternateContent>
        <mc:AlternateContent xmlns:mc="http://schemas.openxmlformats.org/markup-compatibility/2006">
          <mc:Choice xmlns:p14="http://schemas.microsoft.com/office/powerpoint/2010/main" Requires="p14">
            <p:contentPart p14:bwMode="auto" r:id="rId184">
              <p14:nvContentPartPr>
                <p14:cNvPr id="127" name="Ink 126">
                  <a:extLst>
                    <a:ext uri="{FF2B5EF4-FFF2-40B4-BE49-F238E27FC236}">
                      <a16:creationId xmlns:a16="http://schemas.microsoft.com/office/drawing/2014/main" id="{0A733148-B284-5242-AC30-FB8BCC606D6D}"/>
                    </a:ext>
                  </a:extLst>
                </p14:cNvPr>
                <p14:cNvContentPartPr/>
                <p14:nvPr/>
              </p14:nvContentPartPr>
              <p14:xfrm>
                <a:off x="8406378" y="6052532"/>
                <a:ext cx="1333080" cy="557640"/>
              </p14:xfrm>
            </p:contentPart>
          </mc:Choice>
          <mc:Fallback>
            <p:pic>
              <p:nvPicPr>
                <p:cNvPr id="127" name="Ink 126">
                  <a:extLst>
                    <a:ext uri="{FF2B5EF4-FFF2-40B4-BE49-F238E27FC236}">
                      <a16:creationId xmlns:a16="http://schemas.microsoft.com/office/drawing/2014/main" id="{0A733148-B284-5242-AC30-FB8BCC606D6D}"/>
                    </a:ext>
                  </a:extLst>
                </p:cNvPr>
                <p:cNvPicPr/>
                <p:nvPr/>
              </p:nvPicPr>
              <p:blipFill>
                <a:blip r:embed="rId185"/>
                <a:stretch>
                  <a:fillRect/>
                </a:stretch>
              </p:blipFill>
              <p:spPr>
                <a:xfrm>
                  <a:off x="8402058" y="6048212"/>
                  <a:ext cx="1341720" cy="566280"/>
                </a:xfrm>
                <a:prstGeom prst="rect">
                  <a:avLst/>
                </a:prstGeom>
              </p:spPr>
            </p:pic>
          </mc:Fallback>
        </mc:AlternateContent>
        <mc:AlternateContent xmlns:mc="http://schemas.openxmlformats.org/markup-compatibility/2006">
          <mc:Choice xmlns:p14="http://schemas.microsoft.com/office/powerpoint/2010/main" Requires="p14">
            <p:contentPart p14:bwMode="auto" r:id="rId186">
              <p14:nvContentPartPr>
                <p14:cNvPr id="129" name="Ink 128">
                  <a:extLst>
                    <a:ext uri="{FF2B5EF4-FFF2-40B4-BE49-F238E27FC236}">
                      <a16:creationId xmlns:a16="http://schemas.microsoft.com/office/drawing/2014/main" id="{D0441C26-584A-F546-8409-5FFA51BF2735}"/>
                    </a:ext>
                  </a:extLst>
                </p14:cNvPr>
                <p14:cNvContentPartPr/>
                <p14:nvPr/>
              </p14:nvContentPartPr>
              <p14:xfrm>
                <a:off x="6643098" y="5118692"/>
                <a:ext cx="916200" cy="478440"/>
              </p14:xfrm>
            </p:contentPart>
          </mc:Choice>
          <mc:Fallback>
            <p:pic>
              <p:nvPicPr>
                <p:cNvPr id="129" name="Ink 128">
                  <a:extLst>
                    <a:ext uri="{FF2B5EF4-FFF2-40B4-BE49-F238E27FC236}">
                      <a16:creationId xmlns:a16="http://schemas.microsoft.com/office/drawing/2014/main" id="{D0441C26-584A-F546-8409-5FFA51BF2735}"/>
                    </a:ext>
                  </a:extLst>
                </p:cNvPr>
                <p:cNvPicPr/>
                <p:nvPr/>
              </p:nvPicPr>
              <p:blipFill>
                <a:blip r:embed="rId187"/>
                <a:stretch>
                  <a:fillRect/>
                </a:stretch>
              </p:blipFill>
              <p:spPr>
                <a:xfrm>
                  <a:off x="6638778" y="5114372"/>
                  <a:ext cx="924840" cy="487080"/>
                </a:xfrm>
                <a:prstGeom prst="rect">
                  <a:avLst/>
                </a:prstGeom>
              </p:spPr>
            </p:pic>
          </mc:Fallback>
        </mc:AlternateContent>
        <mc:AlternateContent xmlns:mc="http://schemas.openxmlformats.org/markup-compatibility/2006">
          <mc:Choice xmlns:p14="http://schemas.microsoft.com/office/powerpoint/2010/main" Requires="p14">
            <p:contentPart p14:bwMode="auto" r:id="rId188">
              <p14:nvContentPartPr>
                <p14:cNvPr id="131" name="Ink 130">
                  <a:extLst>
                    <a:ext uri="{FF2B5EF4-FFF2-40B4-BE49-F238E27FC236}">
                      <a16:creationId xmlns:a16="http://schemas.microsoft.com/office/drawing/2014/main" id="{84A494C2-4523-5E4E-AEB9-89F9869C605B}"/>
                    </a:ext>
                  </a:extLst>
                </p14:cNvPr>
                <p14:cNvContentPartPr/>
                <p14:nvPr/>
              </p14:nvContentPartPr>
              <p14:xfrm>
                <a:off x="3351258" y="4696052"/>
                <a:ext cx="485640" cy="313200"/>
              </p14:xfrm>
            </p:contentPart>
          </mc:Choice>
          <mc:Fallback>
            <p:pic>
              <p:nvPicPr>
                <p:cNvPr id="131" name="Ink 130">
                  <a:extLst>
                    <a:ext uri="{FF2B5EF4-FFF2-40B4-BE49-F238E27FC236}">
                      <a16:creationId xmlns:a16="http://schemas.microsoft.com/office/drawing/2014/main" id="{84A494C2-4523-5E4E-AEB9-89F9869C605B}"/>
                    </a:ext>
                  </a:extLst>
                </p:cNvPr>
                <p:cNvPicPr/>
                <p:nvPr/>
              </p:nvPicPr>
              <p:blipFill>
                <a:blip r:embed="rId189"/>
                <a:stretch>
                  <a:fillRect/>
                </a:stretch>
              </p:blipFill>
              <p:spPr>
                <a:xfrm>
                  <a:off x="3346938" y="4691732"/>
                  <a:ext cx="494280" cy="321840"/>
                </a:xfrm>
                <a:prstGeom prst="rect">
                  <a:avLst/>
                </a:prstGeom>
              </p:spPr>
            </p:pic>
          </mc:Fallback>
        </mc:AlternateContent>
        <mc:AlternateContent xmlns:mc="http://schemas.openxmlformats.org/markup-compatibility/2006">
          <mc:Choice xmlns:p14="http://schemas.microsoft.com/office/powerpoint/2010/main" Requires="p14">
            <p:contentPart p14:bwMode="auto" r:id="rId190">
              <p14:nvContentPartPr>
                <p14:cNvPr id="132" name="Ink 131">
                  <a:extLst>
                    <a:ext uri="{FF2B5EF4-FFF2-40B4-BE49-F238E27FC236}">
                      <a16:creationId xmlns:a16="http://schemas.microsoft.com/office/drawing/2014/main" id="{1F41A91E-32ED-3F48-92C0-346D0DFBB0C9}"/>
                    </a:ext>
                  </a:extLst>
                </p14:cNvPr>
                <p14:cNvContentPartPr/>
                <p14:nvPr/>
              </p14:nvContentPartPr>
              <p14:xfrm>
                <a:off x="3477258" y="4710452"/>
                <a:ext cx="444240" cy="200520"/>
              </p14:xfrm>
            </p:contentPart>
          </mc:Choice>
          <mc:Fallback>
            <p:pic>
              <p:nvPicPr>
                <p:cNvPr id="132" name="Ink 131">
                  <a:extLst>
                    <a:ext uri="{FF2B5EF4-FFF2-40B4-BE49-F238E27FC236}">
                      <a16:creationId xmlns:a16="http://schemas.microsoft.com/office/drawing/2014/main" id="{1F41A91E-32ED-3F48-92C0-346D0DFBB0C9}"/>
                    </a:ext>
                  </a:extLst>
                </p:cNvPr>
                <p:cNvPicPr/>
                <p:nvPr/>
              </p:nvPicPr>
              <p:blipFill>
                <a:blip r:embed="rId191"/>
                <a:stretch>
                  <a:fillRect/>
                </a:stretch>
              </p:blipFill>
              <p:spPr>
                <a:xfrm>
                  <a:off x="3472938" y="4706132"/>
                  <a:ext cx="452880" cy="209160"/>
                </a:xfrm>
                <a:prstGeom prst="rect">
                  <a:avLst/>
                </a:prstGeom>
              </p:spPr>
            </p:pic>
          </mc:Fallback>
        </mc:AlternateContent>
        <mc:AlternateContent xmlns:mc="http://schemas.openxmlformats.org/markup-compatibility/2006">
          <mc:Choice xmlns:p14="http://schemas.microsoft.com/office/powerpoint/2010/main" Requires="p14">
            <p:contentPart p14:bwMode="auto" r:id="rId192">
              <p14:nvContentPartPr>
                <p14:cNvPr id="133" name="Ink 132">
                  <a:extLst>
                    <a:ext uri="{FF2B5EF4-FFF2-40B4-BE49-F238E27FC236}">
                      <a16:creationId xmlns:a16="http://schemas.microsoft.com/office/drawing/2014/main" id="{3A53A50A-41E3-254C-BB5D-E20530CA386B}"/>
                    </a:ext>
                  </a:extLst>
                </p14:cNvPr>
                <p14:cNvContentPartPr/>
                <p14:nvPr/>
              </p14:nvContentPartPr>
              <p14:xfrm>
                <a:off x="3223098" y="4625492"/>
                <a:ext cx="762480" cy="390240"/>
              </p14:xfrm>
            </p:contentPart>
          </mc:Choice>
          <mc:Fallback>
            <p:pic>
              <p:nvPicPr>
                <p:cNvPr id="133" name="Ink 132">
                  <a:extLst>
                    <a:ext uri="{FF2B5EF4-FFF2-40B4-BE49-F238E27FC236}">
                      <a16:creationId xmlns:a16="http://schemas.microsoft.com/office/drawing/2014/main" id="{3A53A50A-41E3-254C-BB5D-E20530CA386B}"/>
                    </a:ext>
                  </a:extLst>
                </p:cNvPr>
                <p:cNvPicPr/>
                <p:nvPr/>
              </p:nvPicPr>
              <p:blipFill>
                <a:blip r:embed="rId193"/>
                <a:stretch>
                  <a:fillRect/>
                </a:stretch>
              </p:blipFill>
              <p:spPr>
                <a:xfrm>
                  <a:off x="3218778" y="4621172"/>
                  <a:ext cx="771120" cy="398880"/>
                </a:xfrm>
                <a:prstGeom prst="rect">
                  <a:avLst/>
                </a:prstGeom>
              </p:spPr>
            </p:pic>
          </mc:Fallback>
        </mc:AlternateContent>
        <mc:AlternateContent xmlns:mc="http://schemas.openxmlformats.org/markup-compatibility/2006">
          <mc:Choice xmlns:p14="http://schemas.microsoft.com/office/powerpoint/2010/main" Requires="p14">
            <p:contentPart p14:bwMode="auto" r:id="rId194">
              <p14:nvContentPartPr>
                <p14:cNvPr id="135" name="Ink 134">
                  <a:extLst>
                    <a:ext uri="{FF2B5EF4-FFF2-40B4-BE49-F238E27FC236}">
                      <a16:creationId xmlns:a16="http://schemas.microsoft.com/office/drawing/2014/main" id="{0CE0EEE2-D5C4-1F43-86A6-FBACEB156F20}"/>
                    </a:ext>
                  </a:extLst>
                </p14:cNvPr>
                <p14:cNvContentPartPr/>
                <p14:nvPr/>
              </p14:nvContentPartPr>
              <p14:xfrm>
                <a:off x="2901258" y="5469332"/>
                <a:ext cx="477720" cy="316440"/>
              </p14:xfrm>
            </p:contentPart>
          </mc:Choice>
          <mc:Fallback>
            <p:pic>
              <p:nvPicPr>
                <p:cNvPr id="135" name="Ink 134">
                  <a:extLst>
                    <a:ext uri="{FF2B5EF4-FFF2-40B4-BE49-F238E27FC236}">
                      <a16:creationId xmlns:a16="http://schemas.microsoft.com/office/drawing/2014/main" id="{0CE0EEE2-D5C4-1F43-86A6-FBACEB156F20}"/>
                    </a:ext>
                  </a:extLst>
                </p:cNvPr>
                <p:cNvPicPr/>
                <p:nvPr/>
              </p:nvPicPr>
              <p:blipFill>
                <a:blip r:embed="rId195"/>
                <a:stretch>
                  <a:fillRect/>
                </a:stretch>
              </p:blipFill>
              <p:spPr>
                <a:xfrm>
                  <a:off x="2896938" y="5465012"/>
                  <a:ext cx="486360" cy="325080"/>
                </a:xfrm>
                <a:prstGeom prst="rect">
                  <a:avLst/>
                </a:prstGeom>
              </p:spPr>
            </p:pic>
          </mc:Fallback>
        </mc:AlternateContent>
        <mc:AlternateContent xmlns:mc="http://schemas.openxmlformats.org/markup-compatibility/2006">
          <mc:Choice xmlns:p14="http://schemas.microsoft.com/office/powerpoint/2010/main" Requires="p14">
            <p:contentPart p14:bwMode="auto" r:id="rId196">
              <p14:nvContentPartPr>
                <p14:cNvPr id="136" name="Ink 135">
                  <a:extLst>
                    <a:ext uri="{FF2B5EF4-FFF2-40B4-BE49-F238E27FC236}">
                      <a16:creationId xmlns:a16="http://schemas.microsoft.com/office/drawing/2014/main" id="{DB194951-29CF-794B-9594-5B93D2FD096B}"/>
                    </a:ext>
                  </a:extLst>
                </p14:cNvPr>
                <p14:cNvContentPartPr/>
                <p14:nvPr/>
              </p14:nvContentPartPr>
              <p14:xfrm>
                <a:off x="3112218" y="5452052"/>
                <a:ext cx="585720" cy="307080"/>
              </p14:xfrm>
            </p:contentPart>
          </mc:Choice>
          <mc:Fallback>
            <p:pic>
              <p:nvPicPr>
                <p:cNvPr id="136" name="Ink 135">
                  <a:extLst>
                    <a:ext uri="{FF2B5EF4-FFF2-40B4-BE49-F238E27FC236}">
                      <a16:creationId xmlns:a16="http://schemas.microsoft.com/office/drawing/2014/main" id="{DB194951-29CF-794B-9594-5B93D2FD096B}"/>
                    </a:ext>
                  </a:extLst>
                </p:cNvPr>
                <p:cNvPicPr/>
                <p:nvPr/>
              </p:nvPicPr>
              <p:blipFill>
                <a:blip r:embed="rId197"/>
                <a:stretch>
                  <a:fillRect/>
                </a:stretch>
              </p:blipFill>
              <p:spPr>
                <a:xfrm>
                  <a:off x="3107898" y="5447732"/>
                  <a:ext cx="594360" cy="315720"/>
                </a:xfrm>
                <a:prstGeom prst="rect">
                  <a:avLst/>
                </a:prstGeom>
              </p:spPr>
            </p:pic>
          </mc:Fallback>
        </mc:AlternateContent>
        <mc:AlternateContent xmlns:mc="http://schemas.openxmlformats.org/markup-compatibility/2006">
          <mc:Choice xmlns:p14="http://schemas.microsoft.com/office/powerpoint/2010/main" Requires="p14">
            <p:contentPart p14:bwMode="auto" r:id="rId198">
              <p14:nvContentPartPr>
                <p14:cNvPr id="138" name="Ink 137">
                  <a:extLst>
                    <a:ext uri="{FF2B5EF4-FFF2-40B4-BE49-F238E27FC236}">
                      <a16:creationId xmlns:a16="http://schemas.microsoft.com/office/drawing/2014/main" id="{8CE34861-D0D2-A342-94C1-DACBC59DF4A5}"/>
                    </a:ext>
                  </a:extLst>
                </p14:cNvPr>
                <p14:cNvContentPartPr/>
                <p14:nvPr/>
              </p14:nvContentPartPr>
              <p14:xfrm>
                <a:off x="6209298" y="5839772"/>
                <a:ext cx="495000" cy="162720"/>
              </p14:xfrm>
            </p:contentPart>
          </mc:Choice>
          <mc:Fallback>
            <p:pic>
              <p:nvPicPr>
                <p:cNvPr id="138" name="Ink 137">
                  <a:extLst>
                    <a:ext uri="{FF2B5EF4-FFF2-40B4-BE49-F238E27FC236}">
                      <a16:creationId xmlns:a16="http://schemas.microsoft.com/office/drawing/2014/main" id="{8CE34861-D0D2-A342-94C1-DACBC59DF4A5}"/>
                    </a:ext>
                  </a:extLst>
                </p:cNvPr>
                <p:cNvPicPr/>
                <p:nvPr/>
              </p:nvPicPr>
              <p:blipFill>
                <a:blip r:embed="rId199"/>
                <a:stretch>
                  <a:fillRect/>
                </a:stretch>
              </p:blipFill>
              <p:spPr>
                <a:xfrm>
                  <a:off x="6204978" y="5835452"/>
                  <a:ext cx="503640" cy="171360"/>
                </a:xfrm>
                <a:prstGeom prst="rect">
                  <a:avLst/>
                </a:prstGeom>
              </p:spPr>
            </p:pic>
          </mc:Fallback>
        </mc:AlternateContent>
        <mc:AlternateContent xmlns:mc="http://schemas.openxmlformats.org/markup-compatibility/2006">
          <mc:Choice xmlns:p14="http://schemas.microsoft.com/office/powerpoint/2010/main" Requires="p14">
            <p:contentPart p14:bwMode="auto" r:id="rId200">
              <p14:nvContentPartPr>
                <p14:cNvPr id="140" name="Ink 139">
                  <a:extLst>
                    <a:ext uri="{FF2B5EF4-FFF2-40B4-BE49-F238E27FC236}">
                      <a16:creationId xmlns:a16="http://schemas.microsoft.com/office/drawing/2014/main" id="{FCFC715B-6341-F345-B0E4-BDC0C8B260B2}"/>
                    </a:ext>
                  </a:extLst>
                </p14:cNvPr>
                <p14:cNvContentPartPr/>
                <p14:nvPr/>
              </p14:nvContentPartPr>
              <p14:xfrm>
                <a:off x="6124338" y="5817812"/>
                <a:ext cx="189000" cy="204480"/>
              </p14:xfrm>
            </p:contentPart>
          </mc:Choice>
          <mc:Fallback>
            <p:pic>
              <p:nvPicPr>
                <p:cNvPr id="140" name="Ink 139">
                  <a:extLst>
                    <a:ext uri="{FF2B5EF4-FFF2-40B4-BE49-F238E27FC236}">
                      <a16:creationId xmlns:a16="http://schemas.microsoft.com/office/drawing/2014/main" id="{FCFC715B-6341-F345-B0E4-BDC0C8B260B2}"/>
                    </a:ext>
                  </a:extLst>
                </p:cNvPr>
                <p:cNvPicPr/>
                <p:nvPr/>
              </p:nvPicPr>
              <p:blipFill>
                <a:blip r:embed="rId201"/>
                <a:stretch>
                  <a:fillRect/>
                </a:stretch>
              </p:blipFill>
              <p:spPr>
                <a:xfrm>
                  <a:off x="6120018" y="5813492"/>
                  <a:ext cx="197640" cy="213120"/>
                </a:xfrm>
                <a:prstGeom prst="rect">
                  <a:avLst/>
                </a:prstGeom>
              </p:spPr>
            </p:pic>
          </mc:Fallback>
        </mc:AlternateContent>
        <mc:AlternateContent xmlns:mc="http://schemas.openxmlformats.org/markup-compatibility/2006">
          <mc:Choice xmlns:p14="http://schemas.microsoft.com/office/powerpoint/2010/main" Requires="p14">
            <p:contentPart p14:bwMode="auto" r:id="rId202">
              <p14:nvContentPartPr>
                <p14:cNvPr id="144" name="Ink 143">
                  <a:extLst>
                    <a:ext uri="{FF2B5EF4-FFF2-40B4-BE49-F238E27FC236}">
                      <a16:creationId xmlns:a16="http://schemas.microsoft.com/office/drawing/2014/main" id="{A312BED8-EC7C-224D-A34D-A8AB234438B9}"/>
                    </a:ext>
                  </a:extLst>
                </p14:cNvPr>
                <p14:cNvContentPartPr/>
                <p14:nvPr/>
              </p14:nvContentPartPr>
              <p14:xfrm>
                <a:off x="9277578" y="3412292"/>
                <a:ext cx="347400" cy="287280"/>
              </p14:xfrm>
            </p:contentPart>
          </mc:Choice>
          <mc:Fallback>
            <p:pic>
              <p:nvPicPr>
                <p:cNvPr id="144" name="Ink 143">
                  <a:extLst>
                    <a:ext uri="{FF2B5EF4-FFF2-40B4-BE49-F238E27FC236}">
                      <a16:creationId xmlns:a16="http://schemas.microsoft.com/office/drawing/2014/main" id="{A312BED8-EC7C-224D-A34D-A8AB234438B9}"/>
                    </a:ext>
                  </a:extLst>
                </p:cNvPr>
                <p:cNvPicPr/>
                <p:nvPr/>
              </p:nvPicPr>
              <p:blipFill>
                <a:blip r:embed="rId203"/>
                <a:stretch>
                  <a:fillRect/>
                </a:stretch>
              </p:blipFill>
              <p:spPr>
                <a:xfrm>
                  <a:off x="9273258" y="3407972"/>
                  <a:ext cx="356040" cy="295920"/>
                </a:xfrm>
                <a:prstGeom prst="rect">
                  <a:avLst/>
                </a:prstGeom>
              </p:spPr>
            </p:pic>
          </mc:Fallback>
        </mc:AlternateContent>
        <mc:AlternateContent xmlns:mc="http://schemas.openxmlformats.org/markup-compatibility/2006">
          <mc:Choice xmlns:p14="http://schemas.microsoft.com/office/powerpoint/2010/main" Requires="p14">
            <p:contentPart p14:bwMode="auto" r:id="rId204">
              <p14:nvContentPartPr>
                <p14:cNvPr id="145" name="Ink 144">
                  <a:extLst>
                    <a:ext uri="{FF2B5EF4-FFF2-40B4-BE49-F238E27FC236}">
                      <a16:creationId xmlns:a16="http://schemas.microsoft.com/office/drawing/2014/main" id="{7AD1122E-F536-7F4E-8FA2-9CA2E518D9FA}"/>
                    </a:ext>
                  </a:extLst>
                </p14:cNvPr>
                <p14:cNvContentPartPr/>
                <p14:nvPr/>
              </p14:nvContentPartPr>
              <p14:xfrm>
                <a:off x="9257778" y="3464852"/>
                <a:ext cx="267120" cy="203040"/>
              </p14:xfrm>
            </p:contentPart>
          </mc:Choice>
          <mc:Fallback>
            <p:pic>
              <p:nvPicPr>
                <p:cNvPr id="145" name="Ink 144">
                  <a:extLst>
                    <a:ext uri="{FF2B5EF4-FFF2-40B4-BE49-F238E27FC236}">
                      <a16:creationId xmlns:a16="http://schemas.microsoft.com/office/drawing/2014/main" id="{7AD1122E-F536-7F4E-8FA2-9CA2E518D9FA}"/>
                    </a:ext>
                  </a:extLst>
                </p:cNvPr>
                <p:cNvPicPr/>
                <p:nvPr/>
              </p:nvPicPr>
              <p:blipFill>
                <a:blip r:embed="rId205"/>
                <a:stretch>
                  <a:fillRect/>
                </a:stretch>
              </p:blipFill>
              <p:spPr>
                <a:xfrm>
                  <a:off x="9253458" y="3460532"/>
                  <a:ext cx="275760" cy="211680"/>
                </a:xfrm>
                <a:prstGeom prst="rect">
                  <a:avLst/>
                </a:prstGeom>
              </p:spPr>
            </p:pic>
          </mc:Fallback>
        </mc:AlternateContent>
        <mc:AlternateContent xmlns:mc="http://schemas.openxmlformats.org/markup-compatibility/2006">
          <mc:Choice xmlns:p14="http://schemas.microsoft.com/office/powerpoint/2010/main" Requires="p14">
            <p:contentPart p14:bwMode="auto" r:id="rId206">
              <p14:nvContentPartPr>
                <p14:cNvPr id="146" name="Ink 145">
                  <a:extLst>
                    <a:ext uri="{FF2B5EF4-FFF2-40B4-BE49-F238E27FC236}">
                      <a16:creationId xmlns:a16="http://schemas.microsoft.com/office/drawing/2014/main" id="{15FB45C6-3E45-CC48-89C9-CF771A5A78FE}"/>
                    </a:ext>
                  </a:extLst>
                </p14:cNvPr>
                <p14:cNvContentPartPr/>
                <p14:nvPr/>
              </p14:nvContentPartPr>
              <p14:xfrm>
                <a:off x="9216378" y="3417332"/>
                <a:ext cx="423720" cy="300240"/>
              </p14:xfrm>
            </p:contentPart>
          </mc:Choice>
          <mc:Fallback>
            <p:pic>
              <p:nvPicPr>
                <p:cNvPr id="146" name="Ink 145">
                  <a:extLst>
                    <a:ext uri="{FF2B5EF4-FFF2-40B4-BE49-F238E27FC236}">
                      <a16:creationId xmlns:a16="http://schemas.microsoft.com/office/drawing/2014/main" id="{15FB45C6-3E45-CC48-89C9-CF771A5A78FE}"/>
                    </a:ext>
                  </a:extLst>
                </p:cNvPr>
                <p:cNvPicPr/>
                <p:nvPr/>
              </p:nvPicPr>
              <p:blipFill>
                <a:blip r:embed="rId207"/>
                <a:stretch>
                  <a:fillRect/>
                </a:stretch>
              </p:blipFill>
              <p:spPr>
                <a:xfrm>
                  <a:off x="9212058" y="3413012"/>
                  <a:ext cx="432360" cy="308880"/>
                </a:xfrm>
                <a:prstGeom prst="rect">
                  <a:avLst/>
                </a:prstGeom>
              </p:spPr>
            </p:pic>
          </mc:Fallback>
        </mc:AlternateContent>
      </p:grpSp>
      <p:grpSp>
        <p:nvGrpSpPr>
          <p:cNvPr id="153" name="Group 152">
            <a:extLst>
              <a:ext uri="{FF2B5EF4-FFF2-40B4-BE49-F238E27FC236}">
                <a16:creationId xmlns:a16="http://schemas.microsoft.com/office/drawing/2014/main" id="{BEAE2A8F-7ED9-BC4F-82A5-6455BD2FC2B1}"/>
              </a:ext>
            </a:extLst>
          </p:cNvPr>
          <p:cNvGrpSpPr/>
          <p:nvPr/>
        </p:nvGrpSpPr>
        <p:grpSpPr>
          <a:xfrm>
            <a:off x="1383858" y="3869492"/>
            <a:ext cx="966960" cy="542160"/>
            <a:chOff x="1383858" y="3869492"/>
            <a:chExt cx="966960" cy="542160"/>
          </a:xfrm>
        </p:grpSpPr>
        <mc:AlternateContent xmlns:mc="http://schemas.openxmlformats.org/markup-compatibility/2006">
          <mc:Choice xmlns:p14="http://schemas.microsoft.com/office/powerpoint/2010/main" Requires="p14">
            <p:contentPart p14:bwMode="auto" r:id="rId208">
              <p14:nvContentPartPr>
                <p14:cNvPr id="148" name="Ink 147">
                  <a:extLst>
                    <a:ext uri="{FF2B5EF4-FFF2-40B4-BE49-F238E27FC236}">
                      <a16:creationId xmlns:a16="http://schemas.microsoft.com/office/drawing/2014/main" id="{990D6AE4-A6E2-6F4E-A652-35A43457A88B}"/>
                    </a:ext>
                  </a:extLst>
                </p14:cNvPr>
                <p14:cNvContentPartPr/>
                <p14:nvPr/>
              </p14:nvContentPartPr>
              <p14:xfrm>
                <a:off x="1383858" y="4010972"/>
                <a:ext cx="48960" cy="332640"/>
              </p14:xfrm>
            </p:contentPart>
          </mc:Choice>
          <mc:Fallback>
            <p:pic>
              <p:nvPicPr>
                <p:cNvPr id="148" name="Ink 147">
                  <a:extLst>
                    <a:ext uri="{FF2B5EF4-FFF2-40B4-BE49-F238E27FC236}">
                      <a16:creationId xmlns:a16="http://schemas.microsoft.com/office/drawing/2014/main" id="{990D6AE4-A6E2-6F4E-A652-35A43457A88B}"/>
                    </a:ext>
                  </a:extLst>
                </p:cNvPr>
                <p:cNvPicPr/>
                <p:nvPr/>
              </p:nvPicPr>
              <p:blipFill>
                <a:blip r:embed="rId209"/>
                <a:stretch>
                  <a:fillRect/>
                </a:stretch>
              </p:blipFill>
              <p:spPr>
                <a:xfrm>
                  <a:off x="1379538" y="4006652"/>
                  <a:ext cx="57600" cy="341280"/>
                </a:xfrm>
                <a:prstGeom prst="rect">
                  <a:avLst/>
                </a:prstGeom>
              </p:spPr>
            </p:pic>
          </mc:Fallback>
        </mc:AlternateContent>
        <mc:AlternateContent xmlns:mc="http://schemas.openxmlformats.org/markup-compatibility/2006">
          <mc:Choice xmlns:p14="http://schemas.microsoft.com/office/powerpoint/2010/main" Requires="p14">
            <p:contentPart p14:bwMode="auto" r:id="rId210">
              <p14:nvContentPartPr>
                <p14:cNvPr id="149" name="Ink 148">
                  <a:extLst>
                    <a:ext uri="{FF2B5EF4-FFF2-40B4-BE49-F238E27FC236}">
                      <a16:creationId xmlns:a16="http://schemas.microsoft.com/office/drawing/2014/main" id="{353EC5B4-2AE0-E349-B2F5-D919AEA47907}"/>
                    </a:ext>
                  </a:extLst>
                </p14:cNvPr>
                <p14:cNvContentPartPr/>
                <p14:nvPr/>
              </p14:nvContentPartPr>
              <p14:xfrm>
                <a:off x="1427778" y="3934292"/>
                <a:ext cx="493920" cy="233280"/>
              </p14:xfrm>
            </p:contentPart>
          </mc:Choice>
          <mc:Fallback>
            <p:pic>
              <p:nvPicPr>
                <p:cNvPr id="149" name="Ink 148">
                  <a:extLst>
                    <a:ext uri="{FF2B5EF4-FFF2-40B4-BE49-F238E27FC236}">
                      <a16:creationId xmlns:a16="http://schemas.microsoft.com/office/drawing/2014/main" id="{353EC5B4-2AE0-E349-B2F5-D919AEA47907}"/>
                    </a:ext>
                  </a:extLst>
                </p:cNvPr>
                <p:cNvPicPr/>
                <p:nvPr/>
              </p:nvPicPr>
              <p:blipFill>
                <a:blip r:embed="rId211"/>
                <a:stretch>
                  <a:fillRect/>
                </a:stretch>
              </p:blipFill>
              <p:spPr>
                <a:xfrm>
                  <a:off x="1423458" y="3929972"/>
                  <a:ext cx="502560" cy="241920"/>
                </a:xfrm>
                <a:prstGeom prst="rect">
                  <a:avLst/>
                </a:prstGeom>
              </p:spPr>
            </p:pic>
          </mc:Fallback>
        </mc:AlternateContent>
        <mc:AlternateContent xmlns:mc="http://schemas.openxmlformats.org/markup-compatibility/2006">
          <mc:Choice xmlns:p14="http://schemas.microsoft.com/office/powerpoint/2010/main" Requires="p14">
            <p:contentPart p14:bwMode="auto" r:id="rId212">
              <p14:nvContentPartPr>
                <p14:cNvPr id="150" name="Ink 149">
                  <a:extLst>
                    <a:ext uri="{FF2B5EF4-FFF2-40B4-BE49-F238E27FC236}">
                      <a16:creationId xmlns:a16="http://schemas.microsoft.com/office/drawing/2014/main" id="{291C39DC-D76A-5B47-A3CC-A70F5D1E3A5C}"/>
                    </a:ext>
                  </a:extLst>
                </p14:cNvPr>
                <p14:cNvContentPartPr/>
                <p14:nvPr/>
              </p14:nvContentPartPr>
              <p14:xfrm>
                <a:off x="1469898" y="3887492"/>
                <a:ext cx="127080" cy="450000"/>
              </p14:xfrm>
            </p:contentPart>
          </mc:Choice>
          <mc:Fallback>
            <p:pic>
              <p:nvPicPr>
                <p:cNvPr id="150" name="Ink 149">
                  <a:extLst>
                    <a:ext uri="{FF2B5EF4-FFF2-40B4-BE49-F238E27FC236}">
                      <a16:creationId xmlns:a16="http://schemas.microsoft.com/office/drawing/2014/main" id="{291C39DC-D76A-5B47-A3CC-A70F5D1E3A5C}"/>
                    </a:ext>
                  </a:extLst>
                </p:cNvPr>
                <p:cNvPicPr/>
                <p:nvPr/>
              </p:nvPicPr>
              <p:blipFill>
                <a:blip r:embed="rId213"/>
                <a:stretch>
                  <a:fillRect/>
                </a:stretch>
              </p:blipFill>
              <p:spPr>
                <a:xfrm>
                  <a:off x="1465578" y="3883172"/>
                  <a:ext cx="135720" cy="458640"/>
                </a:xfrm>
                <a:prstGeom prst="rect">
                  <a:avLst/>
                </a:prstGeom>
              </p:spPr>
            </p:pic>
          </mc:Fallback>
        </mc:AlternateContent>
        <mc:AlternateContent xmlns:mc="http://schemas.openxmlformats.org/markup-compatibility/2006">
          <mc:Choice xmlns:p14="http://schemas.microsoft.com/office/powerpoint/2010/main" Requires="p14">
            <p:contentPart p14:bwMode="auto" r:id="rId214">
              <p14:nvContentPartPr>
                <p14:cNvPr id="151" name="Ink 150">
                  <a:extLst>
                    <a:ext uri="{FF2B5EF4-FFF2-40B4-BE49-F238E27FC236}">
                      <a16:creationId xmlns:a16="http://schemas.microsoft.com/office/drawing/2014/main" id="{F220EDE5-656C-3748-A6EC-AFB31F2052B1}"/>
                    </a:ext>
                  </a:extLst>
                </p14:cNvPr>
                <p14:cNvContentPartPr/>
                <p14:nvPr/>
              </p14:nvContentPartPr>
              <p14:xfrm>
                <a:off x="1896498" y="3869492"/>
                <a:ext cx="334080" cy="90360"/>
              </p14:xfrm>
            </p:contentPart>
          </mc:Choice>
          <mc:Fallback>
            <p:pic>
              <p:nvPicPr>
                <p:cNvPr id="151" name="Ink 150">
                  <a:extLst>
                    <a:ext uri="{FF2B5EF4-FFF2-40B4-BE49-F238E27FC236}">
                      <a16:creationId xmlns:a16="http://schemas.microsoft.com/office/drawing/2014/main" id="{F220EDE5-656C-3748-A6EC-AFB31F2052B1}"/>
                    </a:ext>
                  </a:extLst>
                </p:cNvPr>
                <p:cNvPicPr/>
                <p:nvPr/>
              </p:nvPicPr>
              <p:blipFill>
                <a:blip r:embed="rId215"/>
                <a:stretch>
                  <a:fillRect/>
                </a:stretch>
              </p:blipFill>
              <p:spPr>
                <a:xfrm>
                  <a:off x="1892178" y="3865172"/>
                  <a:ext cx="342720" cy="99000"/>
                </a:xfrm>
                <a:prstGeom prst="rect">
                  <a:avLst/>
                </a:prstGeom>
              </p:spPr>
            </p:pic>
          </mc:Fallback>
        </mc:AlternateContent>
        <mc:AlternateContent xmlns:mc="http://schemas.openxmlformats.org/markup-compatibility/2006">
          <mc:Choice xmlns:p14="http://schemas.microsoft.com/office/powerpoint/2010/main" Requires="p14">
            <p:contentPart p14:bwMode="auto" r:id="rId216">
              <p14:nvContentPartPr>
                <p14:cNvPr id="152" name="Ink 151">
                  <a:extLst>
                    <a:ext uri="{FF2B5EF4-FFF2-40B4-BE49-F238E27FC236}">
                      <a16:creationId xmlns:a16="http://schemas.microsoft.com/office/drawing/2014/main" id="{2C5E5A44-947A-B143-A384-B2D1E944476F}"/>
                    </a:ext>
                  </a:extLst>
                </p14:cNvPr>
                <p14:cNvContentPartPr/>
                <p14:nvPr/>
              </p14:nvContentPartPr>
              <p14:xfrm>
                <a:off x="1611738" y="4073972"/>
                <a:ext cx="739080" cy="337680"/>
              </p14:xfrm>
            </p:contentPart>
          </mc:Choice>
          <mc:Fallback>
            <p:pic>
              <p:nvPicPr>
                <p:cNvPr id="152" name="Ink 151">
                  <a:extLst>
                    <a:ext uri="{FF2B5EF4-FFF2-40B4-BE49-F238E27FC236}">
                      <a16:creationId xmlns:a16="http://schemas.microsoft.com/office/drawing/2014/main" id="{2C5E5A44-947A-B143-A384-B2D1E944476F}"/>
                    </a:ext>
                  </a:extLst>
                </p:cNvPr>
                <p:cNvPicPr/>
                <p:nvPr/>
              </p:nvPicPr>
              <p:blipFill>
                <a:blip r:embed="rId217"/>
                <a:stretch>
                  <a:fillRect/>
                </a:stretch>
              </p:blipFill>
              <p:spPr>
                <a:xfrm>
                  <a:off x="1607418" y="4069652"/>
                  <a:ext cx="747720" cy="346320"/>
                </a:xfrm>
                <a:prstGeom prst="rect">
                  <a:avLst/>
                </a:prstGeom>
              </p:spPr>
            </p:pic>
          </mc:Fallback>
        </mc:AlternateContent>
      </p:grpSp>
    </p:spTree>
    <p:extLst>
      <p:ext uri="{BB962C8B-B14F-4D97-AF65-F5344CB8AC3E}">
        <p14:creationId xmlns:p14="http://schemas.microsoft.com/office/powerpoint/2010/main" val="17985076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018B775-2865-1B45-86D1-4102A34D6D3C}"/>
              </a:ext>
            </a:extLst>
          </p:cNvPr>
          <p:cNvSpPr txBox="1"/>
          <p:nvPr/>
        </p:nvSpPr>
        <p:spPr>
          <a:xfrm>
            <a:off x="1159727" y="512956"/>
            <a:ext cx="9857678" cy="4801314"/>
          </a:xfrm>
          <a:prstGeom prst="rect">
            <a:avLst/>
          </a:prstGeom>
          <a:noFill/>
        </p:spPr>
        <p:txBody>
          <a:bodyPr wrap="square" rtlCol="0">
            <a:spAutoFit/>
          </a:bodyPr>
          <a:lstStyle/>
          <a:p>
            <a:r>
              <a:rPr lang="en-GB" dirty="0">
                <a:solidFill>
                  <a:srgbClr val="000000"/>
                </a:solidFill>
                <a:latin typeface="Arial" panose="020B0604020202020204" pitchFamily="34" charset="0"/>
              </a:rPr>
              <a:t>Types of Statistics:</a:t>
            </a:r>
          </a:p>
          <a:p>
            <a:endParaRPr lang="en-GB" dirty="0">
              <a:solidFill>
                <a:srgbClr val="000000"/>
              </a:solidFill>
              <a:latin typeface="Arial" panose="020B0604020202020204" pitchFamily="34" charset="0"/>
            </a:endParaRPr>
          </a:p>
          <a:p>
            <a:endParaRPr lang="en-GB" dirty="0">
              <a:solidFill>
                <a:srgbClr val="000000"/>
              </a:solidFill>
              <a:latin typeface="Arial" panose="020B0604020202020204" pitchFamily="34" charset="0"/>
            </a:endParaRPr>
          </a:p>
          <a:p>
            <a:r>
              <a:rPr lang="en-GB" dirty="0">
                <a:solidFill>
                  <a:srgbClr val="000000"/>
                </a:solidFill>
                <a:latin typeface="Arial" panose="020B0604020202020204" pitchFamily="34" charset="0"/>
              </a:rPr>
              <a:t>1. Descriptive statistics deals with the processing of data without attempting to draw any inferences from it. The characteristics of the data are described in simple terms. Events that are dealt with include everyday happenings such as accidents, prices of goods, business, incomes, epidemics, sports data, population data.</a:t>
            </a:r>
          </a:p>
          <a:p>
            <a:endParaRPr lang="en-GB" dirty="0">
              <a:solidFill>
                <a:srgbClr val="000000"/>
              </a:solidFill>
              <a:latin typeface="Arial" panose="020B0604020202020204" pitchFamily="34" charset="0"/>
            </a:endParaRPr>
          </a:p>
          <a:p>
            <a:endParaRPr lang="en-GB" dirty="0">
              <a:solidFill>
                <a:srgbClr val="000000"/>
              </a:solidFill>
              <a:latin typeface="Arial" panose="020B0604020202020204" pitchFamily="34" charset="0"/>
            </a:endParaRPr>
          </a:p>
          <a:p>
            <a:endParaRPr lang="en-GB" dirty="0">
              <a:solidFill>
                <a:srgbClr val="000000"/>
              </a:solidFill>
              <a:latin typeface="Arial" panose="020B0604020202020204" pitchFamily="34" charset="0"/>
            </a:endParaRPr>
          </a:p>
          <a:p>
            <a:endParaRPr lang="en-GB" dirty="0">
              <a:solidFill>
                <a:srgbClr val="000000"/>
              </a:solidFill>
              <a:latin typeface="Arial" panose="020B0604020202020204" pitchFamily="34" charset="0"/>
            </a:endParaRPr>
          </a:p>
          <a:p>
            <a:br>
              <a:rPr lang="en-GB" dirty="0">
                <a:solidFill>
                  <a:srgbClr val="000000"/>
                </a:solidFill>
                <a:latin typeface="Arial" panose="020B0604020202020204" pitchFamily="34" charset="0"/>
              </a:rPr>
            </a:br>
            <a:r>
              <a:rPr lang="en-GB" dirty="0">
                <a:solidFill>
                  <a:srgbClr val="000000"/>
                </a:solidFill>
                <a:latin typeface="Arial" panose="020B0604020202020204" pitchFamily="34" charset="0"/>
              </a:rPr>
              <a:t>2. Inferential statistics is a scientific discipline that uses mathematical tools to make forecasts and projections by analysing the given data. This is of use to people employed in such fields as engineering, economics, biology, the social sciences, business, agriculture and communications.</a:t>
            </a:r>
            <a:endParaRPr lang="en-US" dirty="0"/>
          </a:p>
          <a:p>
            <a:endParaRPr lang="en-US" dirty="0"/>
          </a:p>
        </p:txBody>
      </p:sp>
      <mc:AlternateContent xmlns:mc="http://schemas.openxmlformats.org/markup-compatibility/2006">
        <mc:Choice xmlns:p14="http://schemas.microsoft.com/office/powerpoint/2010/main" Requires="p14">
          <p:contentPart p14:bwMode="auto" r:id="rId2">
            <p14:nvContentPartPr>
              <p14:cNvPr id="3" name="Ink 2">
                <a:extLst>
                  <a:ext uri="{FF2B5EF4-FFF2-40B4-BE49-F238E27FC236}">
                    <a16:creationId xmlns:a16="http://schemas.microsoft.com/office/drawing/2014/main" id="{9D15C05D-725A-7A4D-95E7-BC1DAFDA8A8F}"/>
                  </a:ext>
                </a:extLst>
              </p14:cNvPr>
              <p14:cNvContentPartPr/>
              <p14:nvPr/>
            </p14:nvContentPartPr>
            <p14:xfrm>
              <a:off x="4566618" y="581612"/>
              <a:ext cx="360" cy="360"/>
            </p14:xfrm>
          </p:contentPart>
        </mc:Choice>
        <mc:Fallback>
          <p:pic>
            <p:nvPicPr>
              <p:cNvPr id="3" name="Ink 2">
                <a:extLst>
                  <a:ext uri="{FF2B5EF4-FFF2-40B4-BE49-F238E27FC236}">
                    <a16:creationId xmlns:a16="http://schemas.microsoft.com/office/drawing/2014/main" id="{9D15C05D-725A-7A4D-95E7-BC1DAFDA8A8F}"/>
                  </a:ext>
                </a:extLst>
              </p:cNvPr>
              <p:cNvPicPr/>
              <p:nvPr/>
            </p:nvPicPr>
            <p:blipFill>
              <a:blip r:embed="rId3"/>
              <a:stretch>
                <a:fillRect/>
              </a:stretch>
            </p:blipFill>
            <p:spPr>
              <a:xfrm>
                <a:off x="4562298" y="577292"/>
                <a:ext cx="9000" cy="900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215" name="Ink 214">
                <a:extLst>
                  <a:ext uri="{FF2B5EF4-FFF2-40B4-BE49-F238E27FC236}">
                    <a16:creationId xmlns:a16="http://schemas.microsoft.com/office/drawing/2014/main" id="{9C51559B-5A80-6E46-80B5-EFC027161720}"/>
                  </a:ext>
                </a:extLst>
              </p14:cNvPr>
              <p14:cNvContentPartPr/>
              <p14:nvPr/>
            </p14:nvContentPartPr>
            <p14:xfrm>
              <a:off x="2382858" y="1948532"/>
              <a:ext cx="572400" cy="22320"/>
            </p14:xfrm>
          </p:contentPart>
        </mc:Choice>
        <mc:Fallback>
          <p:pic>
            <p:nvPicPr>
              <p:cNvPr id="215" name="Ink 214">
                <a:extLst>
                  <a:ext uri="{FF2B5EF4-FFF2-40B4-BE49-F238E27FC236}">
                    <a16:creationId xmlns:a16="http://schemas.microsoft.com/office/drawing/2014/main" id="{9C51559B-5A80-6E46-80B5-EFC027161720}"/>
                  </a:ext>
                </a:extLst>
              </p:cNvPr>
              <p:cNvPicPr/>
              <p:nvPr/>
            </p:nvPicPr>
            <p:blipFill>
              <a:blip r:embed="rId5"/>
              <a:stretch>
                <a:fillRect/>
              </a:stretch>
            </p:blipFill>
            <p:spPr>
              <a:xfrm>
                <a:off x="2373858" y="1939532"/>
                <a:ext cx="590040" cy="39960"/>
              </a:xfrm>
              <a:prstGeom prst="rect">
                <a:avLst/>
              </a:prstGeom>
            </p:spPr>
          </p:pic>
        </mc:Fallback>
      </mc:AlternateContent>
      <p:grpSp>
        <p:nvGrpSpPr>
          <p:cNvPr id="219" name="Group 218">
            <a:extLst>
              <a:ext uri="{FF2B5EF4-FFF2-40B4-BE49-F238E27FC236}">
                <a16:creationId xmlns:a16="http://schemas.microsoft.com/office/drawing/2014/main" id="{40089C19-D8A4-1642-8520-6A797781F1A7}"/>
              </a:ext>
            </a:extLst>
          </p:cNvPr>
          <p:cNvGrpSpPr/>
          <p:nvPr/>
        </p:nvGrpSpPr>
        <p:grpSpPr>
          <a:xfrm>
            <a:off x="7504578" y="2247692"/>
            <a:ext cx="3134880" cy="100080"/>
            <a:chOff x="7504578" y="2247692"/>
            <a:chExt cx="3134880" cy="100080"/>
          </a:xfrm>
        </p:grpSpPr>
        <mc:AlternateContent xmlns:mc="http://schemas.openxmlformats.org/markup-compatibility/2006">
          <mc:Choice xmlns:p14="http://schemas.microsoft.com/office/powerpoint/2010/main" Requires="p14">
            <p:contentPart p14:bwMode="auto" r:id="rId6">
              <p14:nvContentPartPr>
                <p14:cNvPr id="216" name="Ink 215">
                  <a:extLst>
                    <a:ext uri="{FF2B5EF4-FFF2-40B4-BE49-F238E27FC236}">
                      <a16:creationId xmlns:a16="http://schemas.microsoft.com/office/drawing/2014/main" id="{8DD00A5B-66D3-1A4E-85D1-FACD8206CD4D}"/>
                    </a:ext>
                  </a:extLst>
                </p14:cNvPr>
                <p14:cNvContentPartPr/>
                <p14:nvPr/>
              </p14:nvContentPartPr>
              <p14:xfrm>
                <a:off x="7504578" y="2247692"/>
                <a:ext cx="1226880" cy="54000"/>
              </p14:xfrm>
            </p:contentPart>
          </mc:Choice>
          <mc:Fallback>
            <p:pic>
              <p:nvPicPr>
                <p:cNvPr id="216" name="Ink 215">
                  <a:extLst>
                    <a:ext uri="{FF2B5EF4-FFF2-40B4-BE49-F238E27FC236}">
                      <a16:creationId xmlns:a16="http://schemas.microsoft.com/office/drawing/2014/main" id="{8DD00A5B-66D3-1A4E-85D1-FACD8206CD4D}"/>
                    </a:ext>
                  </a:extLst>
                </p:cNvPr>
                <p:cNvPicPr/>
                <p:nvPr/>
              </p:nvPicPr>
              <p:blipFill>
                <a:blip r:embed="rId7"/>
                <a:stretch>
                  <a:fillRect/>
                </a:stretch>
              </p:blipFill>
              <p:spPr>
                <a:xfrm>
                  <a:off x="7495578" y="2238692"/>
                  <a:ext cx="1244520" cy="7164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217" name="Ink 216">
                  <a:extLst>
                    <a:ext uri="{FF2B5EF4-FFF2-40B4-BE49-F238E27FC236}">
                      <a16:creationId xmlns:a16="http://schemas.microsoft.com/office/drawing/2014/main" id="{9573CE9B-953E-DC47-A03E-3AADDF30478B}"/>
                    </a:ext>
                  </a:extLst>
                </p14:cNvPr>
                <p14:cNvContentPartPr/>
                <p14:nvPr/>
              </p14:nvContentPartPr>
              <p14:xfrm>
                <a:off x="9066978" y="2266412"/>
                <a:ext cx="824040" cy="28080"/>
              </p14:xfrm>
            </p:contentPart>
          </mc:Choice>
          <mc:Fallback>
            <p:pic>
              <p:nvPicPr>
                <p:cNvPr id="217" name="Ink 216">
                  <a:extLst>
                    <a:ext uri="{FF2B5EF4-FFF2-40B4-BE49-F238E27FC236}">
                      <a16:creationId xmlns:a16="http://schemas.microsoft.com/office/drawing/2014/main" id="{9573CE9B-953E-DC47-A03E-3AADDF30478B}"/>
                    </a:ext>
                  </a:extLst>
                </p:cNvPr>
                <p:cNvPicPr/>
                <p:nvPr/>
              </p:nvPicPr>
              <p:blipFill>
                <a:blip r:embed="rId9"/>
                <a:stretch>
                  <a:fillRect/>
                </a:stretch>
              </p:blipFill>
              <p:spPr>
                <a:xfrm>
                  <a:off x="9058338" y="2257412"/>
                  <a:ext cx="841680" cy="4572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218" name="Ink 217">
                  <a:extLst>
                    <a:ext uri="{FF2B5EF4-FFF2-40B4-BE49-F238E27FC236}">
                      <a16:creationId xmlns:a16="http://schemas.microsoft.com/office/drawing/2014/main" id="{425E6667-6517-BA41-9033-DB97445FF4EB}"/>
                    </a:ext>
                  </a:extLst>
                </p14:cNvPr>
                <p14:cNvContentPartPr/>
                <p14:nvPr/>
              </p14:nvContentPartPr>
              <p14:xfrm>
                <a:off x="10114218" y="2289452"/>
                <a:ext cx="525240" cy="58320"/>
              </p14:xfrm>
            </p:contentPart>
          </mc:Choice>
          <mc:Fallback>
            <p:pic>
              <p:nvPicPr>
                <p:cNvPr id="218" name="Ink 217">
                  <a:extLst>
                    <a:ext uri="{FF2B5EF4-FFF2-40B4-BE49-F238E27FC236}">
                      <a16:creationId xmlns:a16="http://schemas.microsoft.com/office/drawing/2014/main" id="{425E6667-6517-BA41-9033-DB97445FF4EB}"/>
                    </a:ext>
                  </a:extLst>
                </p:cNvPr>
                <p:cNvPicPr/>
                <p:nvPr/>
              </p:nvPicPr>
              <p:blipFill>
                <a:blip r:embed="rId11"/>
                <a:stretch>
                  <a:fillRect/>
                </a:stretch>
              </p:blipFill>
              <p:spPr>
                <a:xfrm>
                  <a:off x="10105578" y="2280812"/>
                  <a:ext cx="542880" cy="7596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2">
            <p14:nvContentPartPr>
              <p14:cNvPr id="220" name="Ink 219">
                <a:extLst>
                  <a:ext uri="{FF2B5EF4-FFF2-40B4-BE49-F238E27FC236}">
                    <a16:creationId xmlns:a16="http://schemas.microsoft.com/office/drawing/2014/main" id="{EC0DF60C-BC24-D644-B696-3DEE19FE18ED}"/>
                  </a:ext>
                </a:extLst>
              </p14:cNvPr>
              <p14:cNvContentPartPr/>
              <p14:nvPr/>
            </p14:nvContentPartPr>
            <p14:xfrm>
              <a:off x="1865538" y="2555492"/>
              <a:ext cx="288000" cy="18360"/>
            </p14:xfrm>
          </p:contentPart>
        </mc:Choice>
        <mc:Fallback>
          <p:pic>
            <p:nvPicPr>
              <p:cNvPr id="220" name="Ink 219">
                <a:extLst>
                  <a:ext uri="{FF2B5EF4-FFF2-40B4-BE49-F238E27FC236}">
                    <a16:creationId xmlns:a16="http://schemas.microsoft.com/office/drawing/2014/main" id="{EC0DF60C-BC24-D644-B696-3DEE19FE18ED}"/>
                  </a:ext>
                </a:extLst>
              </p:cNvPr>
              <p:cNvPicPr/>
              <p:nvPr/>
            </p:nvPicPr>
            <p:blipFill>
              <a:blip r:embed="rId13"/>
              <a:stretch>
                <a:fillRect/>
              </a:stretch>
            </p:blipFill>
            <p:spPr>
              <a:xfrm>
                <a:off x="1856898" y="2546492"/>
                <a:ext cx="305640" cy="36000"/>
              </a:xfrm>
              <a:prstGeom prst="rect">
                <a:avLst/>
              </a:prstGeom>
            </p:spPr>
          </p:pic>
        </mc:Fallback>
      </mc:AlternateContent>
      <p:grpSp>
        <p:nvGrpSpPr>
          <p:cNvPr id="228" name="Group 227">
            <a:extLst>
              <a:ext uri="{FF2B5EF4-FFF2-40B4-BE49-F238E27FC236}">
                <a16:creationId xmlns:a16="http://schemas.microsoft.com/office/drawing/2014/main" id="{0E07EC7B-111B-7547-837B-C827334795A7}"/>
              </a:ext>
            </a:extLst>
          </p:cNvPr>
          <p:cNvGrpSpPr/>
          <p:nvPr/>
        </p:nvGrpSpPr>
        <p:grpSpPr>
          <a:xfrm>
            <a:off x="3922578" y="2564492"/>
            <a:ext cx="1703520" cy="324000"/>
            <a:chOff x="3922578" y="2564492"/>
            <a:chExt cx="1703520" cy="324000"/>
          </a:xfrm>
        </p:grpSpPr>
        <mc:AlternateContent xmlns:mc="http://schemas.openxmlformats.org/markup-compatibility/2006">
          <mc:Choice xmlns:p14="http://schemas.microsoft.com/office/powerpoint/2010/main" Requires="p14">
            <p:contentPart p14:bwMode="auto" r:id="rId14">
              <p14:nvContentPartPr>
                <p14:cNvPr id="221" name="Ink 220">
                  <a:extLst>
                    <a:ext uri="{FF2B5EF4-FFF2-40B4-BE49-F238E27FC236}">
                      <a16:creationId xmlns:a16="http://schemas.microsoft.com/office/drawing/2014/main" id="{E77F6CBE-DF80-CA4A-92FA-A1931F401375}"/>
                    </a:ext>
                  </a:extLst>
                </p14:cNvPr>
                <p14:cNvContentPartPr/>
                <p14:nvPr/>
              </p14:nvContentPartPr>
              <p14:xfrm>
                <a:off x="4186098" y="2622092"/>
                <a:ext cx="1440" cy="2160"/>
              </p14:xfrm>
            </p:contentPart>
          </mc:Choice>
          <mc:Fallback>
            <p:pic>
              <p:nvPicPr>
                <p:cNvPr id="221" name="Ink 220">
                  <a:extLst>
                    <a:ext uri="{FF2B5EF4-FFF2-40B4-BE49-F238E27FC236}">
                      <a16:creationId xmlns:a16="http://schemas.microsoft.com/office/drawing/2014/main" id="{E77F6CBE-DF80-CA4A-92FA-A1931F401375}"/>
                    </a:ext>
                  </a:extLst>
                </p:cNvPr>
                <p:cNvPicPr/>
                <p:nvPr/>
              </p:nvPicPr>
              <p:blipFill>
                <a:blip r:embed="rId15"/>
                <a:stretch>
                  <a:fillRect/>
                </a:stretch>
              </p:blipFill>
              <p:spPr>
                <a:xfrm>
                  <a:off x="4177098" y="2613092"/>
                  <a:ext cx="19080" cy="1980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222" name="Ink 221">
                  <a:extLst>
                    <a:ext uri="{FF2B5EF4-FFF2-40B4-BE49-F238E27FC236}">
                      <a16:creationId xmlns:a16="http://schemas.microsoft.com/office/drawing/2014/main" id="{4E3EA5E2-977C-4F4A-8E57-63047A0F9D6D}"/>
                    </a:ext>
                  </a:extLst>
                </p14:cNvPr>
                <p14:cNvContentPartPr/>
                <p14:nvPr/>
              </p14:nvContentPartPr>
              <p14:xfrm>
                <a:off x="3922578" y="2564492"/>
                <a:ext cx="1344600" cy="53640"/>
              </p14:xfrm>
            </p:contentPart>
          </mc:Choice>
          <mc:Fallback>
            <p:pic>
              <p:nvPicPr>
                <p:cNvPr id="222" name="Ink 221">
                  <a:extLst>
                    <a:ext uri="{FF2B5EF4-FFF2-40B4-BE49-F238E27FC236}">
                      <a16:creationId xmlns:a16="http://schemas.microsoft.com/office/drawing/2014/main" id="{4E3EA5E2-977C-4F4A-8E57-63047A0F9D6D}"/>
                    </a:ext>
                  </a:extLst>
                </p:cNvPr>
                <p:cNvPicPr/>
                <p:nvPr/>
              </p:nvPicPr>
              <p:blipFill>
                <a:blip r:embed="rId17"/>
                <a:stretch>
                  <a:fillRect/>
                </a:stretch>
              </p:blipFill>
              <p:spPr>
                <a:xfrm>
                  <a:off x="3913938" y="2555492"/>
                  <a:ext cx="1362240" cy="7128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224" name="Ink 223">
                  <a:extLst>
                    <a:ext uri="{FF2B5EF4-FFF2-40B4-BE49-F238E27FC236}">
                      <a16:creationId xmlns:a16="http://schemas.microsoft.com/office/drawing/2014/main" id="{C1825917-BD7F-B742-BFCE-CE2E5D5555CD}"/>
                    </a:ext>
                  </a:extLst>
                </p14:cNvPr>
                <p14:cNvContentPartPr/>
                <p14:nvPr/>
              </p14:nvContentPartPr>
              <p14:xfrm>
                <a:off x="5055498" y="2732252"/>
                <a:ext cx="517680" cy="147600"/>
              </p14:xfrm>
            </p:contentPart>
          </mc:Choice>
          <mc:Fallback>
            <p:pic>
              <p:nvPicPr>
                <p:cNvPr id="224" name="Ink 223">
                  <a:extLst>
                    <a:ext uri="{FF2B5EF4-FFF2-40B4-BE49-F238E27FC236}">
                      <a16:creationId xmlns:a16="http://schemas.microsoft.com/office/drawing/2014/main" id="{C1825917-BD7F-B742-BFCE-CE2E5D5555CD}"/>
                    </a:ext>
                  </a:extLst>
                </p:cNvPr>
                <p:cNvPicPr/>
                <p:nvPr/>
              </p:nvPicPr>
              <p:blipFill>
                <a:blip r:embed="rId19"/>
                <a:stretch>
                  <a:fillRect/>
                </a:stretch>
              </p:blipFill>
              <p:spPr>
                <a:xfrm>
                  <a:off x="5046498" y="2723612"/>
                  <a:ext cx="535320" cy="16524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225" name="Ink 224">
                  <a:extLst>
                    <a:ext uri="{FF2B5EF4-FFF2-40B4-BE49-F238E27FC236}">
                      <a16:creationId xmlns:a16="http://schemas.microsoft.com/office/drawing/2014/main" id="{F69EC6F5-5EDD-7745-B261-EED3DA6CC386}"/>
                    </a:ext>
                  </a:extLst>
                </p14:cNvPr>
                <p14:cNvContentPartPr/>
                <p14:nvPr/>
              </p14:nvContentPartPr>
              <p14:xfrm>
                <a:off x="4943538" y="2596532"/>
                <a:ext cx="476280" cy="198000"/>
              </p14:xfrm>
            </p:contentPart>
          </mc:Choice>
          <mc:Fallback>
            <p:pic>
              <p:nvPicPr>
                <p:cNvPr id="225" name="Ink 224">
                  <a:extLst>
                    <a:ext uri="{FF2B5EF4-FFF2-40B4-BE49-F238E27FC236}">
                      <a16:creationId xmlns:a16="http://schemas.microsoft.com/office/drawing/2014/main" id="{F69EC6F5-5EDD-7745-B261-EED3DA6CC386}"/>
                    </a:ext>
                  </a:extLst>
                </p:cNvPr>
                <p:cNvPicPr/>
                <p:nvPr/>
              </p:nvPicPr>
              <p:blipFill>
                <a:blip r:embed="rId21"/>
                <a:stretch>
                  <a:fillRect/>
                </a:stretch>
              </p:blipFill>
              <p:spPr>
                <a:xfrm>
                  <a:off x="4934538" y="2587892"/>
                  <a:ext cx="493920" cy="21564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227" name="Ink 226">
                  <a:extLst>
                    <a:ext uri="{FF2B5EF4-FFF2-40B4-BE49-F238E27FC236}">
                      <a16:creationId xmlns:a16="http://schemas.microsoft.com/office/drawing/2014/main" id="{963AACB3-FD35-ED49-B3EC-B8EB7BA6F145}"/>
                    </a:ext>
                  </a:extLst>
                </p14:cNvPr>
                <p14:cNvContentPartPr/>
                <p14:nvPr/>
              </p14:nvContentPartPr>
              <p14:xfrm>
                <a:off x="5468058" y="2706692"/>
                <a:ext cx="158040" cy="181800"/>
              </p14:xfrm>
            </p:contentPart>
          </mc:Choice>
          <mc:Fallback>
            <p:pic>
              <p:nvPicPr>
                <p:cNvPr id="227" name="Ink 226">
                  <a:extLst>
                    <a:ext uri="{FF2B5EF4-FFF2-40B4-BE49-F238E27FC236}">
                      <a16:creationId xmlns:a16="http://schemas.microsoft.com/office/drawing/2014/main" id="{963AACB3-FD35-ED49-B3EC-B8EB7BA6F145}"/>
                    </a:ext>
                  </a:extLst>
                </p:cNvPr>
                <p:cNvPicPr/>
                <p:nvPr/>
              </p:nvPicPr>
              <p:blipFill>
                <a:blip r:embed="rId23"/>
                <a:stretch>
                  <a:fillRect/>
                </a:stretch>
              </p:blipFill>
              <p:spPr>
                <a:xfrm>
                  <a:off x="5459058" y="2698052"/>
                  <a:ext cx="175680" cy="19944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24">
            <p14:nvContentPartPr>
              <p14:cNvPr id="229" name="Ink 228">
                <a:extLst>
                  <a:ext uri="{FF2B5EF4-FFF2-40B4-BE49-F238E27FC236}">
                    <a16:creationId xmlns:a16="http://schemas.microsoft.com/office/drawing/2014/main" id="{0E9CEC9C-08D9-C344-B398-C88F0917DCE2}"/>
                  </a:ext>
                </a:extLst>
              </p14:cNvPr>
              <p14:cNvContentPartPr/>
              <p14:nvPr/>
            </p14:nvContentPartPr>
            <p14:xfrm>
              <a:off x="1985058" y="4427132"/>
              <a:ext cx="3663000" cy="15840"/>
            </p14:xfrm>
          </p:contentPart>
        </mc:Choice>
        <mc:Fallback>
          <p:pic>
            <p:nvPicPr>
              <p:cNvPr id="229" name="Ink 228">
                <a:extLst>
                  <a:ext uri="{FF2B5EF4-FFF2-40B4-BE49-F238E27FC236}">
                    <a16:creationId xmlns:a16="http://schemas.microsoft.com/office/drawing/2014/main" id="{0E9CEC9C-08D9-C344-B398-C88F0917DCE2}"/>
                  </a:ext>
                </a:extLst>
              </p:cNvPr>
              <p:cNvPicPr/>
              <p:nvPr/>
            </p:nvPicPr>
            <p:blipFill>
              <a:blip r:embed="rId25"/>
              <a:stretch>
                <a:fillRect/>
              </a:stretch>
            </p:blipFill>
            <p:spPr>
              <a:xfrm>
                <a:off x="1976418" y="4418492"/>
                <a:ext cx="3680640" cy="3348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230" name="Ink 229">
                <a:extLst>
                  <a:ext uri="{FF2B5EF4-FFF2-40B4-BE49-F238E27FC236}">
                    <a16:creationId xmlns:a16="http://schemas.microsoft.com/office/drawing/2014/main" id="{55223114-904D-EB4F-8196-AFF0B499278F}"/>
                  </a:ext>
                </a:extLst>
              </p14:cNvPr>
              <p14:cNvContentPartPr/>
              <p14:nvPr/>
            </p14:nvContentPartPr>
            <p14:xfrm>
              <a:off x="4447098" y="5414252"/>
              <a:ext cx="803160" cy="756000"/>
            </p14:xfrm>
          </p:contentPart>
        </mc:Choice>
        <mc:Fallback>
          <p:pic>
            <p:nvPicPr>
              <p:cNvPr id="230" name="Ink 229">
                <a:extLst>
                  <a:ext uri="{FF2B5EF4-FFF2-40B4-BE49-F238E27FC236}">
                    <a16:creationId xmlns:a16="http://schemas.microsoft.com/office/drawing/2014/main" id="{55223114-904D-EB4F-8196-AFF0B499278F}"/>
                  </a:ext>
                </a:extLst>
              </p:cNvPr>
              <p:cNvPicPr/>
              <p:nvPr/>
            </p:nvPicPr>
            <p:blipFill>
              <a:blip r:embed="rId27"/>
              <a:stretch>
                <a:fillRect/>
              </a:stretch>
            </p:blipFill>
            <p:spPr>
              <a:xfrm>
                <a:off x="4438458" y="5405612"/>
                <a:ext cx="820800" cy="773640"/>
              </a:xfrm>
              <a:prstGeom prst="rect">
                <a:avLst/>
              </a:prstGeom>
            </p:spPr>
          </p:pic>
        </mc:Fallback>
      </mc:AlternateContent>
      <p:grpSp>
        <p:nvGrpSpPr>
          <p:cNvPr id="236" name="Group 235">
            <a:extLst>
              <a:ext uri="{FF2B5EF4-FFF2-40B4-BE49-F238E27FC236}">
                <a16:creationId xmlns:a16="http://schemas.microsoft.com/office/drawing/2014/main" id="{6CACBDF1-A3B6-4D48-AD7A-42379D30E30B}"/>
              </a:ext>
            </a:extLst>
          </p:cNvPr>
          <p:cNvGrpSpPr/>
          <p:nvPr/>
        </p:nvGrpSpPr>
        <p:grpSpPr>
          <a:xfrm>
            <a:off x="4850658" y="5006732"/>
            <a:ext cx="4072680" cy="1045080"/>
            <a:chOff x="4850658" y="5006732"/>
            <a:chExt cx="4072680" cy="1045080"/>
          </a:xfrm>
        </p:grpSpPr>
        <mc:AlternateContent xmlns:mc="http://schemas.openxmlformats.org/markup-compatibility/2006">
          <mc:Choice xmlns:p14="http://schemas.microsoft.com/office/powerpoint/2010/main" Requires="p14">
            <p:contentPart p14:bwMode="auto" r:id="rId28">
              <p14:nvContentPartPr>
                <p14:cNvPr id="231" name="Ink 230">
                  <a:extLst>
                    <a:ext uri="{FF2B5EF4-FFF2-40B4-BE49-F238E27FC236}">
                      <a16:creationId xmlns:a16="http://schemas.microsoft.com/office/drawing/2014/main" id="{4FF46B7F-F8A1-AD48-8D9E-6241E2285247}"/>
                    </a:ext>
                  </a:extLst>
                </p14:cNvPr>
                <p14:cNvContentPartPr/>
                <p14:nvPr/>
              </p14:nvContentPartPr>
              <p14:xfrm>
                <a:off x="4850658" y="5623772"/>
                <a:ext cx="318960" cy="190800"/>
              </p14:xfrm>
            </p:contentPart>
          </mc:Choice>
          <mc:Fallback>
            <p:pic>
              <p:nvPicPr>
                <p:cNvPr id="231" name="Ink 230">
                  <a:extLst>
                    <a:ext uri="{FF2B5EF4-FFF2-40B4-BE49-F238E27FC236}">
                      <a16:creationId xmlns:a16="http://schemas.microsoft.com/office/drawing/2014/main" id="{4FF46B7F-F8A1-AD48-8D9E-6241E2285247}"/>
                    </a:ext>
                  </a:extLst>
                </p:cNvPr>
                <p:cNvPicPr/>
                <p:nvPr/>
              </p:nvPicPr>
              <p:blipFill>
                <a:blip r:embed="rId29"/>
                <a:stretch>
                  <a:fillRect/>
                </a:stretch>
              </p:blipFill>
              <p:spPr>
                <a:xfrm>
                  <a:off x="4842018" y="5615132"/>
                  <a:ext cx="336600" cy="20844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232" name="Ink 231">
                  <a:extLst>
                    <a:ext uri="{FF2B5EF4-FFF2-40B4-BE49-F238E27FC236}">
                      <a16:creationId xmlns:a16="http://schemas.microsoft.com/office/drawing/2014/main" id="{26742B6E-82DE-D946-8094-91E8CBD2B306}"/>
                    </a:ext>
                  </a:extLst>
                </p14:cNvPr>
                <p14:cNvContentPartPr/>
                <p14:nvPr/>
              </p14:nvContentPartPr>
              <p14:xfrm>
                <a:off x="4942458" y="5660852"/>
                <a:ext cx="310680" cy="180000"/>
              </p14:xfrm>
            </p:contentPart>
          </mc:Choice>
          <mc:Fallback>
            <p:pic>
              <p:nvPicPr>
                <p:cNvPr id="232" name="Ink 231">
                  <a:extLst>
                    <a:ext uri="{FF2B5EF4-FFF2-40B4-BE49-F238E27FC236}">
                      <a16:creationId xmlns:a16="http://schemas.microsoft.com/office/drawing/2014/main" id="{26742B6E-82DE-D946-8094-91E8CBD2B306}"/>
                    </a:ext>
                  </a:extLst>
                </p:cNvPr>
                <p:cNvPicPr/>
                <p:nvPr/>
              </p:nvPicPr>
              <p:blipFill>
                <a:blip r:embed="rId31"/>
                <a:stretch>
                  <a:fillRect/>
                </a:stretch>
              </p:blipFill>
              <p:spPr>
                <a:xfrm>
                  <a:off x="4933818" y="5651852"/>
                  <a:ext cx="328320" cy="19764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233" name="Ink 232">
                  <a:extLst>
                    <a:ext uri="{FF2B5EF4-FFF2-40B4-BE49-F238E27FC236}">
                      <a16:creationId xmlns:a16="http://schemas.microsoft.com/office/drawing/2014/main" id="{0764DC18-44AE-0A4B-9F10-ED7C63435585}"/>
                    </a:ext>
                  </a:extLst>
                </p14:cNvPr>
                <p14:cNvContentPartPr/>
                <p14:nvPr/>
              </p14:nvContentPartPr>
              <p14:xfrm>
                <a:off x="5457258" y="5310572"/>
                <a:ext cx="1839240" cy="471240"/>
              </p14:xfrm>
            </p:contentPart>
          </mc:Choice>
          <mc:Fallback>
            <p:pic>
              <p:nvPicPr>
                <p:cNvPr id="233" name="Ink 232">
                  <a:extLst>
                    <a:ext uri="{FF2B5EF4-FFF2-40B4-BE49-F238E27FC236}">
                      <a16:creationId xmlns:a16="http://schemas.microsoft.com/office/drawing/2014/main" id="{0764DC18-44AE-0A4B-9F10-ED7C63435585}"/>
                    </a:ext>
                  </a:extLst>
                </p:cNvPr>
                <p:cNvPicPr/>
                <p:nvPr/>
              </p:nvPicPr>
              <p:blipFill>
                <a:blip r:embed="rId33"/>
                <a:stretch>
                  <a:fillRect/>
                </a:stretch>
              </p:blipFill>
              <p:spPr>
                <a:xfrm>
                  <a:off x="5448258" y="5301572"/>
                  <a:ext cx="1856880" cy="48888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234" name="Ink 233">
                  <a:extLst>
                    <a:ext uri="{FF2B5EF4-FFF2-40B4-BE49-F238E27FC236}">
                      <a16:creationId xmlns:a16="http://schemas.microsoft.com/office/drawing/2014/main" id="{DA4AF3BE-1361-0D48-B68C-8DBA28210A62}"/>
                    </a:ext>
                  </a:extLst>
                </p14:cNvPr>
                <p14:cNvContentPartPr/>
                <p14:nvPr/>
              </p14:nvContentPartPr>
              <p14:xfrm>
                <a:off x="7704018" y="5171972"/>
                <a:ext cx="62640" cy="729720"/>
              </p14:xfrm>
            </p:contentPart>
          </mc:Choice>
          <mc:Fallback>
            <p:pic>
              <p:nvPicPr>
                <p:cNvPr id="234" name="Ink 233">
                  <a:extLst>
                    <a:ext uri="{FF2B5EF4-FFF2-40B4-BE49-F238E27FC236}">
                      <a16:creationId xmlns:a16="http://schemas.microsoft.com/office/drawing/2014/main" id="{DA4AF3BE-1361-0D48-B68C-8DBA28210A62}"/>
                    </a:ext>
                  </a:extLst>
                </p:cNvPr>
                <p:cNvPicPr/>
                <p:nvPr/>
              </p:nvPicPr>
              <p:blipFill>
                <a:blip r:embed="rId35"/>
                <a:stretch>
                  <a:fillRect/>
                </a:stretch>
              </p:blipFill>
              <p:spPr>
                <a:xfrm>
                  <a:off x="7695378" y="5163332"/>
                  <a:ext cx="80280" cy="74736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235" name="Ink 234">
                  <a:extLst>
                    <a:ext uri="{FF2B5EF4-FFF2-40B4-BE49-F238E27FC236}">
                      <a16:creationId xmlns:a16="http://schemas.microsoft.com/office/drawing/2014/main" id="{5A8B2A6B-D891-D244-9C4B-141EA8350053}"/>
                    </a:ext>
                  </a:extLst>
                </p14:cNvPr>
                <p14:cNvContentPartPr/>
                <p14:nvPr/>
              </p14:nvContentPartPr>
              <p14:xfrm>
                <a:off x="7732098" y="5006732"/>
                <a:ext cx="1191240" cy="1045080"/>
              </p14:xfrm>
            </p:contentPart>
          </mc:Choice>
          <mc:Fallback>
            <p:pic>
              <p:nvPicPr>
                <p:cNvPr id="235" name="Ink 234">
                  <a:extLst>
                    <a:ext uri="{FF2B5EF4-FFF2-40B4-BE49-F238E27FC236}">
                      <a16:creationId xmlns:a16="http://schemas.microsoft.com/office/drawing/2014/main" id="{5A8B2A6B-D891-D244-9C4B-141EA8350053}"/>
                    </a:ext>
                  </a:extLst>
                </p:cNvPr>
                <p:cNvPicPr/>
                <p:nvPr/>
              </p:nvPicPr>
              <p:blipFill>
                <a:blip r:embed="rId37"/>
                <a:stretch>
                  <a:fillRect/>
                </a:stretch>
              </p:blipFill>
              <p:spPr>
                <a:xfrm>
                  <a:off x="7723458" y="4997732"/>
                  <a:ext cx="1208880" cy="1062720"/>
                </a:xfrm>
                <a:prstGeom prst="rect">
                  <a:avLst/>
                </a:prstGeom>
              </p:spPr>
            </p:pic>
          </mc:Fallback>
        </mc:AlternateContent>
      </p:grpSp>
      <p:grpSp>
        <p:nvGrpSpPr>
          <p:cNvPr id="240" name="Group 239">
            <a:extLst>
              <a:ext uri="{FF2B5EF4-FFF2-40B4-BE49-F238E27FC236}">
                <a16:creationId xmlns:a16="http://schemas.microsoft.com/office/drawing/2014/main" id="{7FE7A43C-FB53-4747-904F-FE5F9F423085}"/>
              </a:ext>
            </a:extLst>
          </p:cNvPr>
          <p:cNvGrpSpPr/>
          <p:nvPr/>
        </p:nvGrpSpPr>
        <p:grpSpPr>
          <a:xfrm>
            <a:off x="5378778" y="4679132"/>
            <a:ext cx="3355200" cy="145440"/>
            <a:chOff x="5378778" y="4679132"/>
            <a:chExt cx="3355200" cy="145440"/>
          </a:xfrm>
        </p:grpSpPr>
        <mc:AlternateContent xmlns:mc="http://schemas.openxmlformats.org/markup-compatibility/2006">
          <mc:Choice xmlns:p14="http://schemas.microsoft.com/office/powerpoint/2010/main" Requires="p14">
            <p:contentPart p14:bwMode="auto" r:id="rId38">
              <p14:nvContentPartPr>
                <p14:cNvPr id="237" name="Ink 236">
                  <a:extLst>
                    <a:ext uri="{FF2B5EF4-FFF2-40B4-BE49-F238E27FC236}">
                      <a16:creationId xmlns:a16="http://schemas.microsoft.com/office/drawing/2014/main" id="{70AB5E57-3B4A-434D-8398-9C00B64B7054}"/>
                    </a:ext>
                  </a:extLst>
                </p14:cNvPr>
                <p14:cNvContentPartPr/>
                <p14:nvPr/>
              </p14:nvContentPartPr>
              <p14:xfrm>
                <a:off x="5378778" y="4765892"/>
                <a:ext cx="1050840" cy="42840"/>
              </p14:xfrm>
            </p:contentPart>
          </mc:Choice>
          <mc:Fallback>
            <p:pic>
              <p:nvPicPr>
                <p:cNvPr id="237" name="Ink 236">
                  <a:extLst>
                    <a:ext uri="{FF2B5EF4-FFF2-40B4-BE49-F238E27FC236}">
                      <a16:creationId xmlns:a16="http://schemas.microsoft.com/office/drawing/2014/main" id="{70AB5E57-3B4A-434D-8398-9C00B64B7054}"/>
                    </a:ext>
                  </a:extLst>
                </p:cNvPr>
                <p:cNvPicPr/>
                <p:nvPr/>
              </p:nvPicPr>
              <p:blipFill>
                <a:blip r:embed="rId39"/>
                <a:stretch>
                  <a:fillRect/>
                </a:stretch>
              </p:blipFill>
              <p:spPr>
                <a:xfrm>
                  <a:off x="5370138" y="4757252"/>
                  <a:ext cx="1068480" cy="6048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238" name="Ink 237">
                  <a:extLst>
                    <a:ext uri="{FF2B5EF4-FFF2-40B4-BE49-F238E27FC236}">
                      <a16:creationId xmlns:a16="http://schemas.microsoft.com/office/drawing/2014/main" id="{CB4AD28A-72DA-F943-9D06-B85712366760}"/>
                    </a:ext>
                  </a:extLst>
                </p14:cNvPr>
                <p14:cNvContentPartPr/>
                <p14:nvPr/>
              </p14:nvContentPartPr>
              <p14:xfrm>
                <a:off x="6913098" y="4800092"/>
                <a:ext cx="654480" cy="24480"/>
              </p14:xfrm>
            </p:contentPart>
          </mc:Choice>
          <mc:Fallback>
            <p:pic>
              <p:nvPicPr>
                <p:cNvPr id="238" name="Ink 237">
                  <a:extLst>
                    <a:ext uri="{FF2B5EF4-FFF2-40B4-BE49-F238E27FC236}">
                      <a16:creationId xmlns:a16="http://schemas.microsoft.com/office/drawing/2014/main" id="{CB4AD28A-72DA-F943-9D06-B85712366760}"/>
                    </a:ext>
                  </a:extLst>
                </p:cNvPr>
                <p:cNvPicPr/>
                <p:nvPr/>
              </p:nvPicPr>
              <p:blipFill>
                <a:blip r:embed="rId41"/>
                <a:stretch>
                  <a:fillRect/>
                </a:stretch>
              </p:blipFill>
              <p:spPr>
                <a:xfrm>
                  <a:off x="6904098" y="4791452"/>
                  <a:ext cx="672120" cy="4212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239" name="Ink 238">
                  <a:extLst>
                    <a:ext uri="{FF2B5EF4-FFF2-40B4-BE49-F238E27FC236}">
                      <a16:creationId xmlns:a16="http://schemas.microsoft.com/office/drawing/2014/main" id="{E081C822-FB70-CD40-A5DB-9A04F7D7B3EE}"/>
                    </a:ext>
                  </a:extLst>
                </p14:cNvPr>
                <p14:cNvContentPartPr/>
                <p14:nvPr/>
              </p14:nvContentPartPr>
              <p14:xfrm>
                <a:off x="8044218" y="4679132"/>
                <a:ext cx="689760" cy="123840"/>
              </p14:xfrm>
            </p:contentPart>
          </mc:Choice>
          <mc:Fallback>
            <p:pic>
              <p:nvPicPr>
                <p:cNvPr id="239" name="Ink 238">
                  <a:extLst>
                    <a:ext uri="{FF2B5EF4-FFF2-40B4-BE49-F238E27FC236}">
                      <a16:creationId xmlns:a16="http://schemas.microsoft.com/office/drawing/2014/main" id="{E081C822-FB70-CD40-A5DB-9A04F7D7B3EE}"/>
                    </a:ext>
                  </a:extLst>
                </p:cNvPr>
                <p:cNvPicPr/>
                <p:nvPr/>
              </p:nvPicPr>
              <p:blipFill>
                <a:blip r:embed="rId43"/>
                <a:stretch>
                  <a:fillRect/>
                </a:stretch>
              </p:blipFill>
              <p:spPr>
                <a:xfrm>
                  <a:off x="8035578" y="4670132"/>
                  <a:ext cx="707400" cy="14148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44">
            <p14:nvContentPartPr>
              <p14:cNvPr id="241" name="Ink 240">
                <a:extLst>
                  <a:ext uri="{FF2B5EF4-FFF2-40B4-BE49-F238E27FC236}">
                    <a16:creationId xmlns:a16="http://schemas.microsoft.com/office/drawing/2014/main" id="{34B5E933-5CAA-0B48-86D0-C97699302C8D}"/>
                  </a:ext>
                </a:extLst>
              </p14:cNvPr>
              <p14:cNvContentPartPr/>
              <p14:nvPr/>
            </p14:nvContentPartPr>
            <p14:xfrm>
              <a:off x="1824498" y="5171252"/>
              <a:ext cx="1052280" cy="61560"/>
            </p14:xfrm>
          </p:contentPart>
        </mc:Choice>
        <mc:Fallback>
          <p:pic>
            <p:nvPicPr>
              <p:cNvPr id="241" name="Ink 240">
                <a:extLst>
                  <a:ext uri="{FF2B5EF4-FFF2-40B4-BE49-F238E27FC236}">
                    <a16:creationId xmlns:a16="http://schemas.microsoft.com/office/drawing/2014/main" id="{34B5E933-5CAA-0B48-86D0-C97699302C8D}"/>
                  </a:ext>
                </a:extLst>
              </p:cNvPr>
              <p:cNvPicPr/>
              <p:nvPr/>
            </p:nvPicPr>
            <p:blipFill>
              <a:blip r:embed="rId45"/>
              <a:stretch>
                <a:fillRect/>
              </a:stretch>
            </p:blipFill>
            <p:spPr>
              <a:xfrm>
                <a:off x="1815498" y="5162612"/>
                <a:ext cx="1069920" cy="79200"/>
              </a:xfrm>
              <a:prstGeom prst="rect">
                <a:avLst/>
              </a:prstGeom>
            </p:spPr>
          </p:pic>
        </mc:Fallback>
      </mc:AlternateContent>
      <p:grpSp>
        <p:nvGrpSpPr>
          <p:cNvPr id="248" name="Group 247">
            <a:extLst>
              <a:ext uri="{FF2B5EF4-FFF2-40B4-BE49-F238E27FC236}">
                <a16:creationId xmlns:a16="http://schemas.microsoft.com/office/drawing/2014/main" id="{1ACEB561-63E9-A24B-B339-1ECA1BBB7A62}"/>
              </a:ext>
            </a:extLst>
          </p:cNvPr>
          <p:cNvGrpSpPr/>
          <p:nvPr/>
        </p:nvGrpSpPr>
        <p:grpSpPr>
          <a:xfrm>
            <a:off x="9541818" y="4632332"/>
            <a:ext cx="1966680" cy="966600"/>
            <a:chOff x="9541818" y="4632332"/>
            <a:chExt cx="1966680" cy="966600"/>
          </a:xfrm>
        </p:grpSpPr>
        <mc:AlternateContent xmlns:mc="http://schemas.openxmlformats.org/markup-compatibility/2006">
          <mc:Choice xmlns:p14="http://schemas.microsoft.com/office/powerpoint/2010/main" Requires="p14">
            <p:contentPart p14:bwMode="auto" r:id="rId46">
              <p14:nvContentPartPr>
                <p14:cNvPr id="242" name="Ink 241">
                  <a:extLst>
                    <a:ext uri="{FF2B5EF4-FFF2-40B4-BE49-F238E27FC236}">
                      <a16:creationId xmlns:a16="http://schemas.microsoft.com/office/drawing/2014/main" id="{AE05C570-D8D1-AC4A-93E0-26A7B64D7C2B}"/>
                    </a:ext>
                  </a:extLst>
                </p14:cNvPr>
                <p14:cNvContentPartPr/>
                <p14:nvPr/>
              </p14:nvContentPartPr>
              <p14:xfrm>
                <a:off x="10220418" y="4898372"/>
                <a:ext cx="310680" cy="304920"/>
              </p14:xfrm>
            </p:contentPart>
          </mc:Choice>
          <mc:Fallback>
            <p:pic>
              <p:nvPicPr>
                <p:cNvPr id="242" name="Ink 241">
                  <a:extLst>
                    <a:ext uri="{FF2B5EF4-FFF2-40B4-BE49-F238E27FC236}">
                      <a16:creationId xmlns:a16="http://schemas.microsoft.com/office/drawing/2014/main" id="{AE05C570-D8D1-AC4A-93E0-26A7B64D7C2B}"/>
                    </a:ext>
                  </a:extLst>
                </p:cNvPr>
                <p:cNvPicPr/>
                <p:nvPr/>
              </p:nvPicPr>
              <p:blipFill>
                <a:blip r:embed="rId47"/>
                <a:stretch>
                  <a:fillRect/>
                </a:stretch>
              </p:blipFill>
              <p:spPr>
                <a:xfrm>
                  <a:off x="10211778" y="4889732"/>
                  <a:ext cx="328320" cy="322560"/>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243" name="Ink 242">
                  <a:extLst>
                    <a:ext uri="{FF2B5EF4-FFF2-40B4-BE49-F238E27FC236}">
                      <a16:creationId xmlns:a16="http://schemas.microsoft.com/office/drawing/2014/main" id="{25706F56-0863-9444-86E5-2578192EDABF}"/>
                    </a:ext>
                  </a:extLst>
                </p14:cNvPr>
                <p14:cNvContentPartPr/>
                <p14:nvPr/>
              </p14:nvContentPartPr>
              <p14:xfrm>
                <a:off x="10510938" y="4869572"/>
                <a:ext cx="56160" cy="19440"/>
              </p14:xfrm>
            </p:contentPart>
          </mc:Choice>
          <mc:Fallback>
            <p:pic>
              <p:nvPicPr>
                <p:cNvPr id="243" name="Ink 242">
                  <a:extLst>
                    <a:ext uri="{FF2B5EF4-FFF2-40B4-BE49-F238E27FC236}">
                      <a16:creationId xmlns:a16="http://schemas.microsoft.com/office/drawing/2014/main" id="{25706F56-0863-9444-86E5-2578192EDABF}"/>
                    </a:ext>
                  </a:extLst>
                </p:cNvPr>
                <p:cNvPicPr/>
                <p:nvPr/>
              </p:nvPicPr>
              <p:blipFill>
                <a:blip r:embed="rId49"/>
                <a:stretch>
                  <a:fillRect/>
                </a:stretch>
              </p:blipFill>
              <p:spPr>
                <a:xfrm>
                  <a:off x="10502298" y="4860572"/>
                  <a:ext cx="73800" cy="3708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244" name="Ink 243">
                  <a:extLst>
                    <a:ext uri="{FF2B5EF4-FFF2-40B4-BE49-F238E27FC236}">
                      <a16:creationId xmlns:a16="http://schemas.microsoft.com/office/drawing/2014/main" id="{9CFE6831-0A21-DD4B-AB90-0CFD2886E938}"/>
                    </a:ext>
                  </a:extLst>
                </p14:cNvPr>
                <p14:cNvContentPartPr/>
                <p14:nvPr/>
              </p14:nvContentPartPr>
              <p14:xfrm>
                <a:off x="10630098" y="4923212"/>
                <a:ext cx="40680" cy="260640"/>
              </p14:xfrm>
            </p:contentPart>
          </mc:Choice>
          <mc:Fallback>
            <p:pic>
              <p:nvPicPr>
                <p:cNvPr id="244" name="Ink 243">
                  <a:extLst>
                    <a:ext uri="{FF2B5EF4-FFF2-40B4-BE49-F238E27FC236}">
                      <a16:creationId xmlns:a16="http://schemas.microsoft.com/office/drawing/2014/main" id="{9CFE6831-0A21-DD4B-AB90-0CFD2886E938}"/>
                    </a:ext>
                  </a:extLst>
                </p:cNvPr>
                <p:cNvPicPr/>
                <p:nvPr/>
              </p:nvPicPr>
              <p:blipFill>
                <a:blip r:embed="rId51"/>
                <a:stretch>
                  <a:fillRect/>
                </a:stretch>
              </p:blipFill>
              <p:spPr>
                <a:xfrm>
                  <a:off x="10621458" y="4914212"/>
                  <a:ext cx="58320" cy="278280"/>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245" name="Ink 244">
                  <a:extLst>
                    <a:ext uri="{FF2B5EF4-FFF2-40B4-BE49-F238E27FC236}">
                      <a16:creationId xmlns:a16="http://schemas.microsoft.com/office/drawing/2014/main" id="{E50439F2-13C4-8447-A521-93C4FAB14F62}"/>
                    </a:ext>
                  </a:extLst>
                </p14:cNvPr>
                <p14:cNvContentPartPr/>
                <p14:nvPr/>
              </p14:nvContentPartPr>
              <p14:xfrm>
                <a:off x="10526058" y="4994852"/>
                <a:ext cx="493560" cy="301320"/>
              </p14:xfrm>
            </p:contentPart>
          </mc:Choice>
          <mc:Fallback>
            <p:pic>
              <p:nvPicPr>
                <p:cNvPr id="245" name="Ink 244">
                  <a:extLst>
                    <a:ext uri="{FF2B5EF4-FFF2-40B4-BE49-F238E27FC236}">
                      <a16:creationId xmlns:a16="http://schemas.microsoft.com/office/drawing/2014/main" id="{E50439F2-13C4-8447-A521-93C4FAB14F62}"/>
                    </a:ext>
                  </a:extLst>
                </p:cNvPr>
                <p:cNvPicPr/>
                <p:nvPr/>
              </p:nvPicPr>
              <p:blipFill>
                <a:blip r:embed="rId53"/>
                <a:stretch>
                  <a:fillRect/>
                </a:stretch>
              </p:blipFill>
              <p:spPr>
                <a:xfrm>
                  <a:off x="10517058" y="4986212"/>
                  <a:ext cx="511200" cy="318960"/>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246" name="Ink 245">
                  <a:extLst>
                    <a:ext uri="{FF2B5EF4-FFF2-40B4-BE49-F238E27FC236}">
                      <a16:creationId xmlns:a16="http://schemas.microsoft.com/office/drawing/2014/main" id="{366FA31E-E226-D443-9DE6-014989F813D2}"/>
                    </a:ext>
                  </a:extLst>
                </p14:cNvPr>
                <p14:cNvContentPartPr/>
                <p14:nvPr/>
              </p14:nvContentPartPr>
              <p14:xfrm>
                <a:off x="11103498" y="5070812"/>
                <a:ext cx="53280" cy="52200"/>
              </p14:xfrm>
            </p:contentPart>
          </mc:Choice>
          <mc:Fallback>
            <p:pic>
              <p:nvPicPr>
                <p:cNvPr id="246" name="Ink 245">
                  <a:extLst>
                    <a:ext uri="{FF2B5EF4-FFF2-40B4-BE49-F238E27FC236}">
                      <a16:creationId xmlns:a16="http://schemas.microsoft.com/office/drawing/2014/main" id="{366FA31E-E226-D443-9DE6-014989F813D2}"/>
                    </a:ext>
                  </a:extLst>
                </p:cNvPr>
                <p:cNvPicPr/>
                <p:nvPr/>
              </p:nvPicPr>
              <p:blipFill>
                <a:blip r:embed="rId55"/>
                <a:stretch>
                  <a:fillRect/>
                </a:stretch>
              </p:blipFill>
              <p:spPr>
                <a:xfrm>
                  <a:off x="11094498" y="5062172"/>
                  <a:ext cx="70920" cy="69840"/>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247" name="Ink 246">
                  <a:extLst>
                    <a:ext uri="{FF2B5EF4-FFF2-40B4-BE49-F238E27FC236}">
                      <a16:creationId xmlns:a16="http://schemas.microsoft.com/office/drawing/2014/main" id="{B7581DC4-CA0C-444C-A446-9FAD7D7C5F54}"/>
                    </a:ext>
                  </a:extLst>
                </p14:cNvPr>
                <p14:cNvContentPartPr/>
                <p14:nvPr/>
              </p14:nvContentPartPr>
              <p14:xfrm>
                <a:off x="9541818" y="4632332"/>
                <a:ext cx="1966680" cy="966600"/>
              </p14:xfrm>
            </p:contentPart>
          </mc:Choice>
          <mc:Fallback>
            <p:pic>
              <p:nvPicPr>
                <p:cNvPr id="247" name="Ink 246">
                  <a:extLst>
                    <a:ext uri="{FF2B5EF4-FFF2-40B4-BE49-F238E27FC236}">
                      <a16:creationId xmlns:a16="http://schemas.microsoft.com/office/drawing/2014/main" id="{B7581DC4-CA0C-444C-A446-9FAD7D7C5F54}"/>
                    </a:ext>
                  </a:extLst>
                </p:cNvPr>
                <p:cNvPicPr/>
                <p:nvPr/>
              </p:nvPicPr>
              <p:blipFill>
                <a:blip r:embed="rId57"/>
                <a:stretch>
                  <a:fillRect/>
                </a:stretch>
              </p:blipFill>
              <p:spPr>
                <a:xfrm>
                  <a:off x="9532818" y="4623692"/>
                  <a:ext cx="1984320" cy="98424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58">
            <p14:nvContentPartPr>
              <p14:cNvPr id="249" name="Ink 248">
                <a:extLst>
                  <a:ext uri="{FF2B5EF4-FFF2-40B4-BE49-F238E27FC236}">
                    <a16:creationId xmlns:a16="http://schemas.microsoft.com/office/drawing/2014/main" id="{36F4C9DE-9BDF-0842-B659-38BDFAD2C9FB}"/>
                  </a:ext>
                </a:extLst>
              </p14:cNvPr>
              <p14:cNvContentPartPr/>
              <p14:nvPr/>
            </p14:nvContentPartPr>
            <p14:xfrm>
              <a:off x="987858" y="3627572"/>
              <a:ext cx="933840" cy="1671840"/>
            </p14:xfrm>
          </p:contentPart>
        </mc:Choice>
        <mc:Fallback>
          <p:pic>
            <p:nvPicPr>
              <p:cNvPr id="249" name="Ink 248">
                <a:extLst>
                  <a:ext uri="{FF2B5EF4-FFF2-40B4-BE49-F238E27FC236}">
                    <a16:creationId xmlns:a16="http://schemas.microsoft.com/office/drawing/2014/main" id="{36F4C9DE-9BDF-0842-B659-38BDFAD2C9FB}"/>
                  </a:ext>
                </a:extLst>
              </p:cNvPr>
              <p:cNvPicPr/>
              <p:nvPr/>
            </p:nvPicPr>
            <p:blipFill>
              <a:blip r:embed="rId59"/>
              <a:stretch>
                <a:fillRect/>
              </a:stretch>
            </p:blipFill>
            <p:spPr>
              <a:xfrm>
                <a:off x="979218" y="3618572"/>
                <a:ext cx="951480" cy="1689480"/>
              </a:xfrm>
              <a:prstGeom prst="rect">
                <a:avLst/>
              </a:prstGeom>
            </p:spPr>
          </p:pic>
        </mc:Fallback>
      </mc:AlternateContent>
      <p:grpSp>
        <p:nvGrpSpPr>
          <p:cNvPr id="252" name="Group 251">
            <a:extLst>
              <a:ext uri="{FF2B5EF4-FFF2-40B4-BE49-F238E27FC236}">
                <a16:creationId xmlns:a16="http://schemas.microsoft.com/office/drawing/2014/main" id="{E3B63355-D9FC-2B4C-AC6D-799E8F82DB57}"/>
              </a:ext>
            </a:extLst>
          </p:cNvPr>
          <p:cNvGrpSpPr/>
          <p:nvPr/>
        </p:nvGrpSpPr>
        <p:grpSpPr>
          <a:xfrm>
            <a:off x="3113298" y="4792892"/>
            <a:ext cx="1173240" cy="461160"/>
            <a:chOff x="3113298" y="4792892"/>
            <a:chExt cx="1173240" cy="461160"/>
          </a:xfrm>
        </p:grpSpPr>
        <mc:AlternateContent xmlns:mc="http://schemas.openxmlformats.org/markup-compatibility/2006">
          <mc:Choice xmlns:p14="http://schemas.microsoft.com/office/powerpoint/2010/main" Requires="p14">
            <p:contentPart p14:bwMode="auto" r:id="rId60">
              <p14:nvContentPartPr>
                <p14:cNvPr id="250" name="Ink 249">
                  <a:extLst>
                    <a:ext uri="{FF2B5EF4-FFF2-40B4-BE49-F238E27FC236}">
                      <a16:creationId xmlns:a16="http://schemas.microsoft.com/office/drawing/2014/main" id="{E3D8788F-F6D3-024B-86D2-9F289772F4FD}"/>
                    </a:ext>
                  </a:extLst>
                </p14:cNvPr>
                <p14:cNvContentPartPr/>
                <p14:nvPr/>
              </p14:nvContentPartPr>
              <p14:xfrm>
                <a:off x="3113298" y="4969652"/>
                <a:ext cx="533520" cy="284400"/>
              </p14:xfrm>
            </p:contentPart>
          </mc:Choice>
          <mc:Fallback>
            <p:pic>
              <p:nvPicPr>
                <p:cNvPr id="250" name="Ink 249">
                  <a:extLst>
                    <a:ext uri="{FF2B5EF4-FFF2-40B4-BE49-F238E27FC236}">
                      <a16:creationId xmlns:a16="http://schemas.microsoft.com/office/drawing/2014/main" id="{E3D8788F-F6D3-024B-86D2-9F289772F4FD}"/>
                    </a:ext>
                  </a:extLst>
                </p:cNvPr>
                <p:cNvPicPr/>
                <p:nvPr/>
              </p:nvPicPr>
              <p:blipFill>
                <a:blip r:embed="rId61"/>
                <a:stretch>
                  <a:fillRect/>
                </a:stretch>
              </p:blipFill>
              <p:spPr>
                <a:xfrm>
                  <a:off x="3104658" y="4961012"/>
                  <a:ext cx="551160" cy="302040"/>
                </a:xfrm>
                <a:prstGeom prst="rect">
                  <a:avLst/>
                </a:prstGeom>
              </p:spPr>
            </p:pic>
          </mc:Fallback>
        </mc:AlternateContent>
        <mc:AlternateContent xmlns:mc="http://schemas.openxmlformats.org/markup-compatibility/2006">
          <mc:Choice xmlns:p14="http://schemas.microsoft.com/office/powerpoint/2010/main" Requires="p14">
            <p:contentPart p14:bwMode="auto" r:id="rId62">
              <p14:nvContentPartPr>
                <p14:cNvPr id="251" name="Ink 250">
                  <a:extLst>
                    <a:ext uri="{FF2B5EF4-FFF2-40B4-BE49-F238E27FC236}">
                      <a16:creationId xmlns:a16="http://schemas.microsoft.com/office/drawing/2014/main" id="{C5EC8A45-9E97-3E44-9ECD-64CD0BF2C26B}"/>
                    </a:ext>
                  </a:extLst>
                </p14:cNvPr>
                <p14:cNvContentPartPr/>
                <p14:nvPr/>
              </p14:nvContentPartPr>
              <p14:xfrm>
                <a:off x="3329658" y="4792892"/>
                <a:ext cx="956880" cy="425880"/>
              </p14:xfrm>
            </p:contentPart>
          </mc:Choice>
          <mc:Fallback>
            <p:pic>
              <p:nvPicPr>
                <p:cNvPr id="251" name="Ink 250">
                  <a:extLst>
                    <a:ext uri="{FF2B5EF4-FFF2-40B4-BE49-F238E27FC236}">
                      <a16:creationId xmlns:a16="http://schemas.microsoft.com/office/drawing/2014/main" id="{C5EC8A45-9E97-3E44-9ECD-64CD0BF2C26B}"/>
                    </a:ext>
                  </a:extLst>
                </p:cNvPr>
                <p:cNvPicPr/>
                <p:nvPr/>
              </p:nvPicPr>
              <p:blipFill>
                <a:blip r:embed="rId63"/>
                <a:stretch>
                  <a:fillRect/>
                </a:stretch>
              </p:blipFill>
              <p:spPr>
                <a:xfrm>
                  <a:off x="3321018" y="4783892"/>
                  <a:ext cx="974520" cy="443520"/>
                </a:xfrm>
                <a:prstGeom prst="rect">
                  <a:avLst/>
                </a:prstGeom>
              </p:spPr>
            </p:pic>
          </mc:Fallback>
        </mc:AlternateContent>
      </p:grpSp>
      <p:grpSp>
        <p:nvGrpSpPr>
          <p:cNvPr id="268" name="Group 267">
            <a:extLst>
              <a:ext uri="{FF2B5EF4-FFF2-40B4-BE49-F238E27FC236}">
                <a16:creationId xmlns:a16="http://schemas.microsoft.com/office/drawing/2014/main" id="{A5A66F1E-4335-7F45-B20D-60CFF8066510}"/>
              </a:ext>
            </a:extLst>
          </p:cNvPr>
          <p:cNvGrpSpPr/>
          <p:nvPr/>
        </p:nvGrpSpPr>
        <p:grpSpPr>
          <a:xfrm>
            <a:off x="4470858" y="361652"/>
            <a:ext cx="901440" cy="593640"/>
            <a:chOff x="4470858" y="361652"/>
            <a:chExt cx="901440" cy="593640"/>
          </a:xfrm>
        </p:grpSpPr>
        <mc:AlternateContent xmlns:mc="http://schemas.openxmlformats.org/markup-compatibility/2006">
          <mc:Choice xmlns:p14="http://schemas.microsoft.com/office/powerpoint/2010/main" Requires="p14">
            <p:contentPart p14:bwMode="auto" r:id="rId64">
              <p14:nvContentPartPr>
                <p14:cNvPr id="253" name="Ink 252">
                  <a:extLst>
                    <a:ext uri="{FF2B5EF4-FFF2-40B4-BE49-F238E27FC236}">
                      <a16:creationId xmlns:a16="http://schemas.microsoft.com/office/drawing/2014/main" id="{6F7516FD-EDD8-B349-B6C3-75835D8AB89D}"/>
                    </a:ext>
                  </a:extLst>
                </p14:cNvPr>
                <p14:cNvContentPartPr/>
                <p14:nvPr/>
              </p14:nvContentPartPr>
              <p14:xfrm>
                <a:off x="4687218" y="361652"/>
                <a:ext cx="266400" cy="443880"/>
              </p14:xfrm>
            </p:contentPart>
          </mc:Choice>
          <mc:Fallback>
            <p:pic>
              <p:nvPicPr>
                <p:cNvPr id="253" name="Ink 252">
                  <a:extLst>
                    <a:ext uri="{FF2B5EF4-FFF2-40B4-BE49-F238E27FC236}">
                      <a16:creationId xmlns:a16="http://schemas.microsoft.com/office/drawing/2014/main" id="{6F7516FD-EDD8-B349-B6C3-75835D8AB89D}"/>
                    </a:ext>
                  </a:extLst>
                </p:cNvPr>
                <p:cNvPicPr/>
                <p:nvPr/>
              </p:nvPicPr>
              <p:blipFill>
                <a:blip r:embed="rId65"/>
                <a:stretch>
                  <a:fillRect/>
                </a:stretch>
              </p:blipFill>
              <p:spPr>
                <a:xfrm>
                  <a:off x="4678218" y="352652"/>
                  <a:ext cx="284040" cy="461520"/>
                </a:xfrm>
                <a:prstGeom prst="rect">
                  <a:avLst/>
                </a:prstGeom>
              </p:spPr>
            </p:pic>
          </mc:Fallback>
        </mc:AlternateContent>
        <mc:AlternateContent xmlns:mc="http://schemas.openxmlformats.org/markup-compatibility/2006">
          <mc:Choice xmlns:p14="http://schemas.microsoft.com/office/powerpoint/2010/main" Requires="p14">
            <p:contentPart p14:bwMode="auto" r:id="rId66">
              <p14:nvContentPartPr>
                <p14:cNvPr id="254" name="Ink 253">
                  <a:extLst>
                    <a:ext uri="{FF2B5EF4-FFF2-40B4-BE49-F238E27FC236}">
                      <a16:creationId xmlns:a16="http://schemas.microsoft.com/office/drawing/2014/main" id="{EA039C3B-E423-5943-BAAE-8756AD8250BD}"/>
                    </a:ext>
                  </a:extLst>
                </p14:cNvPr>
                <p14:cNvContentPartPr/>
                <p14:nvPr/>
              </p14:nvContentPartPr>
              <p14:xfrm>
                <a:off x="5049738" y="525452"/>
                <a:ext cx="7200" cy="3960"/>
              </p14:xfrm>
            </p:contentPart>
          </mc:Choice>
          <mc:Fallback>
            <p:pic>
              <p:nvPicPr>
                <p:cNvPr id="254" name="Ink 253">
                  <a:extLst>
                    <a:ext uri="{FF2B5EF4-FFF2-40B4-BE49-F238E27FC236}">
                      <a16:creationId xmlns:a16="http://schemas.microsoft.com/office/drawing/2014/main" id="{EA039C3B-E423-5943-BAAE-8756AD8250BD}"/>
                    </a:ext>
                  </a:extLst>
                </p:cNvPr>
                <p:cNvPicPr/>
                <p:nvPr/>
              </p:nvPicPr>
              <p:blipFill>
                <a:blip r:embed="rId67"/>
                <a:stretch>
                  <a:fillRect/>
                </a:stretch>
              </p:blipFill>
              <p:spPr>
                <a:xfrm>
                  <a:off x="5040738" y="516452"/>
                  <a:ext cx="24840" cy="21600"/>
                </a:xfrm>
                <a:prstGeom prst="rect">
                  <a:avLst/>
                </a:prstGeom>
              </p:spPr>
            </p:pic>
          </mc:Fallback>
        </mc:AlternateContent>
        <mc:AlternateContent xmlns:mc="http://schemas.openxmlformats.org/markup-compatibility/2006">
          <mc:Choice xmlns:p14="http://schemas.microsoft.com/office/powerpoint/2010/main" Requires="p14">
            <p:contentPart p14:bwMode="auto" r:id="rId68">
              <p14:nvContentPartPr>
                <p14:cNvPr id="255" name="Ink 254">
                  <a:extLst>
                    <a:ext uri="{FF2B5EF4-FFF2-40B4-BE49-F238E27FC236}">
                      <a16:creationId xmlns:a16="http://schemas.microsoft.com/office/drawing/2014/main" id="{3DCECE76-738A-634D-818C-AE1CBBFAD431}"/>
                    </a:ext>
                  </a:extLst>
                </p14:cNvPr>
                <p14:cNvContentPartPr/>
                <p14:nvPr/>
              </p14:nvContentPartPr>
              <p14:xfrm>
                <a:off x="4470858" y="856292"/>
                <a:ext cx="707040" cy="99000"/>
              </p14:xfrm>
            </p:contentPart>
          </mc:Choice>
          <mc:Fallback>
            <p:pic>
              <p:nvPicPr>
                <p:cNvPr id="255" name="Ink 254">
                  <a:extLst>
                    <a:ext uri="{FF2B5EF4-FFF2-40B4-BE49-F238E27FC236}">
                      <a16:creationId xmlns:a16="http://schemas.microsoft.com/office/drawing/2014/main" id="{3DCECE76-738A-634D-818C-AE1CBBFAD431}"/>
                    </a:ext>
                  </a:extLst>
                </p:cNvPr>
                <p:cNvPicPr/>
                <p:nvPr/>
              </p:nvPicPr>
              <p:blipFill>
                <a:blip r:embed="rId69"/>
                <a:stretch>
                  <a:fillRect/>
                </a:stretch>
              </p:blipFill>
              <p:spPr>
                <a:xfrm>
                  <a:off x="4461858" y="847292"/>
                  <a:ext cx="724680" cy="116640"/>
                </a:xfrm>
                <a:prstGeom prst="rect">
                  <a:avLst/>
                </a:prstGeom>
              </p:spPr>
            </p:pic>
          </mc:Fallback>
        </mc:AlternateContent>
        <mc:AlternateContent xmlns:mc="http://schemas.openxmlformats.org/markup-compatibility/2006">
          <mc:Choice xmlns:p14="http://schemas.microsoft.com/office/powerpoint/2010/main" Requires="p14">
            <p:contentPart p14:bwMode="auto" r:id="rId70">
              <p14:nvContentPartPr>
                <p14:cNvPr id="256" name="Ink 255">
                  <a:extLst>
                    <a:ext uri="{FF2B5EF4-FFF2-40B4-BE49-F238E27FC236}">
                      <a16:creationId xmlns:a16="http://schemas.microsoft.com/office/drawing/2014/main" id="{7049CF3F-95F3-D144-BF15-EB6239C1459B}"/>
                    </a:ext>
                  </a:extLst>
                </p14:cNvPr>
                <p14:cNvContentPartPr/>
                <p14:nvPr/>
              </p14:nvContentPartPr>
              <p14:xfrm>
                <a:off x="5206698" y="373172"/>
                <a:ext cx="83880" cy="56880"/>
              </p14:xfrm>
            </p:contentPart>
          </mc:Choice>
          <mc:Fallback>
            <p:pic>
              <p:nvPicPr>
                <p:cNvPr id="256" name="Ink 255">
                  <a:extLst>
                    <a:ext uri="{FF2B5EF4-FFF2-40B4-BE49-F238E27FC236}">
                      <a16:creationId xmlns:a16="http://schemas.microsoft.com/office/drawing/2014/main" id="{7049CF3F-95F3-D144-BF15-EB6239C1459B}"/>
                    </a:ext>
                  </a:extLst>
                </p:cNvPr>
                <p:cNvPicPr/>
                <p:nvPr/>
              </p:nvPicPr>
              <p:blipFill>
                <a:blip r:embed="rId71"/>
                <a:stretch>
                  <a:fillRect/>
                </a:stretch>
              </p:blipFill>
              <p:spPr>
                <a:xfrm>
                  <a:off x="5198058" y="364532"/>
                  <a:ext cx="101520" cy="74520"/>
                </a:xfrm>
                <a:prstGeom prst="rect">
                  <a:avLst/>
                </a:prstGeom>
              </p:spPr>
            </p:pic>
          </mc:Fallback>
        </mc:AlternateContent>
        <mc:AlternateContent xmlns:mc="http://schemas.openxmlformats.org/markup-compatibility/2006">
          <mc:Choice xmlns:p14="http://schemas.microsoft.com/office/powerpoint/2010/main" Requires="p14">
            <p:contentPart p14:bwMode="auto" r:id="rId72">
              <p14:nvContentPartPr>
                <p14:cNvPr id="257" name="Ink 256">
                  <a:extLst>
                    <a:ext uri="{FF2B5EF4-FFF2-40B4-BE49-F238E27FC236}">
                      <a16:creationId xmlns:a16="http://schemas.microsoft.com/office/drawing/2014/main" id="{97763605-6AF9-1B48-9780-35F41E961B23}"/>
                    </a:ext>
                  </a:extLst>
                </p14:cNvPr>
                <p14:cNvContentPartPr/>
                <p14:nvPr/>
              </p14:nvContentPartPr>
              <p14:xfrm>
                <a:off x="5256378" y="606092"/>
                <a:ext cx="108000" cy="63000"/>
              </p14:xfrm>
            </p:contentPart>
          </mc:Choice>
          <mc:Fallback>
            <p:pic>
              <p:nvPicPr>
                <p:cNvPr id="257" name="Ink 256">
                  <a:extLst>
                    <a:ext uri="{FF2B5EF4-FFF2-40B4-BE49-F238E27FC236}">
                      <a16:creationId xmlns:a16="http://schemas.microsoft.com/office/drawing/2014/main" id="{97763605-6AF9-1B48-9780-35F41E961B23}"/>
                    </a:ext>
                  </a:extLst>
                </p:cNvPr>
                <p:cNvPicPr/>
                <p:nvPr/>
              </p:nvPicPr>
              <p:blipFill>
                <a:blip r:embed="rId73"/>
                <a:stretch>
                  <a:fillRect/>
                </a:stretch>
              </p:blipFill>
              <p:spPr>
                <a:xfrm>
                  <a:off x="5247378" y="597452"/>
                  <a:ext cx="125640" cy="80640"/>
                </a:xfrm>
                <a:prstGeom prst="rect">
                  <a:avLst/>
                </a:prstGeom>
              </p:spPr>
            </p:pic>
          </mc:Fallback>
        </mc:AlternateContent>
        <mc:AlternateContent xmlns:mc="http://schemas.openxmlformats.org/markup-compatibility/2006">
          <mc:Choice xmlns:p14="http://schemas.microsoft.com/office/powerpoint/2010/main" Requires="p14">
            <p:contentPart p14:bwMode="auto" r:id="rId74">
              <p14:nvContentPartPr>
                <p14:cNvPr id="259" name="Ink 258">
                  <a:extLst>
                    <a:ext uri="{FF2B5EF4-FFF2-40B4-BE49-F238E27FC236}">
                      <a16:creationId xmlns:a16="http://schemas.microsoft.com/office/drawing/2014/main" id="{D147E399-E2B9-2A41-9177-C64BE6427EAE}"/>
                    </a:ext>
                  </a:extLst>
                </p14:cNvPr>
                <p14:cNvContentPartPr/>
                <p14:nvPr/>
              </p14:nvContentPartPr>
              <p14:xfrm>
                <a:off x="5198058" y="368132"/>
                <a:ext cx="87840" cy="112320"/>
              </p14:xfrm>
            </p:contentPart>
          </mc:Choice>
          <mc:Fallback>
            <p:pic>
              <p:nvPicPr>
                <p:cNvPr id="259" name="Ink 258">
                  <a:extLst>
                    <a:ext uri="{FF2B5EF4-FFF2-40B4-BE49-F238E27FC236}">
                      <a16:creationId xmlns:a16="http://schemas.microsoft.com/office/drawing/2014/main" id="{D147E399-E2B9-2A41-9177-C64BE6427EAE}"/>
                    </a:ext>
                  </a:extLst>
                </p:cNvPr>
                <p:cNvPicPr/>
                <p:nvPr/>
              </p:nvPicPr>
              <p:blipFill>
                <a:blip r:embed="rId75"/>
                <a:stretch>
                  <a:fillRect/>
                </a:stretch>
              </p:blipFill>
              <p:spPr>
                <a:xfrm>
                  <a:off x="5189058" y="359492"/>
                  <a:ext cx="105480" cy="129960"/>
                </a:xfrm>
                <a:prstGeom prst="rect">
                  <a:avLst/>
                </a:prstGeom>
              </p:spPr>
            </p:pic>
          </mc:Fallback>
        </mc:AlternateContent>
        <mc:AlternateContent xmlns:mc="http://schemas.openxmlformats.org/markup-compatibility/2006">
          <mc:Choice xmlns:p14="http://schemas.microsoft.com/office/powerpoint/2010/main" Requires="p14">
            <p:contentPart p14:bwMode="auto" r:id="rId76">
              <p14:nvContentPartPr>
                <p14:cNvPr id="261" name="Ink 260">
                  <a:extLst>
                    <a:ext uri="{FF2B5EF4-FFF2-40B4-BE49-F238E27FC236}">
                      <a16:creationId xmlns:a16="http://schemas.microsoft.com/office/drawing/2014/main" id="{B202820C-094F-704A-AE50-D6331901E282}"/>
                    </a:ext>
                  </a:extLst>
                </p14:cNvPr>
                <p14:cNvContentPartPr/>
                <p14:nvPr/>
              </p14:nvContentPartPr>
              <p14:xfrm>
                <a:off x="5220738" y="634532"/>
                <a:ext cx="98280" cy="116640"/>
              </p14:xfrm>
            </p:contentPart>
          </mc:Choice>
          <mc:Fallback>
            <p:pic>
              <p:nvPicPr>
                <p:cNvPr id="261" name="Ink 260">
                  <a:extLst>
                    <a:ext uri="{FF2B5EF4-FFF2-40B4-BE49-F238E27FC236}">
                      <a16:creationId xmlns:a16="http://schemas.microsoft.com/office/drawing/2014/main" id="{B202820C-094F-704A-AE50-D6331901E282}"/>
                    </a:ext>
                  </a:extLst>
                </p:cNvPr>
                <p:cNvPicPr/>
                <p:nvPr/>
              </p:nvPicPr>
              <p:blipFill>
                <a:blip r:embed="rId77"/>
                <a:stretch>
                  <a:fillRect/>
                </a:stretch>
              </p:blipFill>
              <p:spPr>
                <a:xfrm>
                  <a:off x="5211738" y="625532"/>
                  <a:ext cx="115920" cy="134280"/>
                </a:xfrm>
                <a:prstGeom prst="rect">
                  <a:avLst/>
                </a:prstGeom>
              </p:spPr>
            </p:pic>
          </mc:Fallback>
        </mc:AlternateContent>
        <mc:AlternateContent xmlns:mc="http://schemas.openxmlformats.org/markup-compatibility/2006">
          <mc:Choice xmlns:p14="http://schemas.microsoft.com/office/powerpoint/2010/main" Requires="p14">
            <p:contentPart p14:bwMode="auto" r:id="rId78">
              <p14:nvContentPartPr>
                <p14:cNvPr id="262" name="Ink 261">
                  <a:extLst>
                    <a:ext uri="{FF2B5EF4-FFF2-40B4-BE49-F238E27FC236}">
                      <a16:creationId xmlns:a16="http://schemas.microsoft.com/office/drawing/2014/main" id="{DF252067-943F-714E-BFF5-70B3393E195C}"/>
                    </a:ext>
                  </a:extLst>
                </p14:cNvPr>
                <p14:cNvContentPartPr/>
                <p14:nvPr/>
              </p14:nvContentPartPr>
              <p14:xfrm>
                <a:off x="5181138" y="363092"/>
                <a:ext cx="109440" cy="114480"/>
              </p14:xfrm>
            </p:contentPart>
          </mc:Choice>
          <mc:Fallback>
            <p:pic>
              <p:nvPicPr>
                <p:cNvPr id="262" name="Ink 261">
                  <a:extLst>
                    <a:ext uri="{FF2B5EF4-FFF2-40B4-BE49-F238E27FC236}">
                      <a16:creationId xmlns:a16="http://schemas.microsoft.com/office/drawing/2014/main" id="{DF252067-943F-714E-BFF5-70B3393E195C}"/>
                    </a:ext>
                  </a:extLst>
                </p:cNvPr>
                <p:cNvPicPr/>
                <p:nvPr/>
              </p:nvPicPr>
              <p:blipFill>
                <a:blip r:embed="rId79"/>
                <a:stretch>
                  <a:fillRect/>
                </a:stretch>
              </p:blipFill>
              <p:spPr>
                <a:xfrm>
                  <a:off x="5172138" y="354092"/>
                  <a:ext cx="127080" cy="132120"/>
                </a:xfrm>
                <a:prstGeom prst="rect">
                  <a:avLst/>
                </a:prstGeom>
              </p:spPr>
            </p:pic>
          </mc:Fallback>
        </mc:AlternateContent>
        <mc:AlternateContent xmlns:mc="http://schemas.openxmlformats.org/markup-compatibility/2006">
          <mc:Choice xmlns:p14="http://schemas.microsoft.com/office/powerpoint/2010/main" Requires="p14">
            <p:contentPart p14:bwMode="auto" r:id="rId80">
              <p14:nvContentPartPr>
                <p14:cNvPr id="264" name="Ink 263">
                  <a:extLst>
                    <a:ext uri="{FF2B5EF4-FFF2-40B4-BE49-F238E27FC236}">
                      <a16:creationId xmlns:a16="http://schemas.microsoft.com/office/drawing/2014/main" id="{013E9456-4B06-3647-B2F4-D7BBC6A432A2}"/>
                    </a:ext>
                  </a:extLst>
                </p14:cNvPr>
                <p14:cNvContentPartPr/>
                <p14:nvPr/>
              </p14:nvContentPartPr>
              <p14:xfrm>
                <a:off x="5324418" y="721292"/>
                <a:ext cx="4320" cy="3240"/>
              </p14:xfrm>
            </p:contentPart>
          </mc:Choice>
          <mc:Fallback>
            <p:pic>
              <p:nvPicPr>
                <p:cNvPr id="264" name="Ink 263">
                  <a:extLst>
                    <a:ext uri="{FF2B5EF4-FFF2-40B4-BE49-F238E27FC236}">
                      <a16:creationId xmlns:a16="http://schemas.microsoft.com/office/drawing/2014/main" id="{013E9456-4B06-3647-B2F4-D7BBC6A432A2}"/>
                    </a:ext>
                  </a:extLst>
                </p:cNvPr>
                <p:cNvPicPr/>
                <p:nvPr/>
              </p:nvPicPr>
              <p:blipFill>
                <a:blip r:embed="rId81"/>
                <a:stretch>
                  <a:fillRect/>
                </a:stretch>
              </p:blipFill>
              <p:spPr>
                <a:xfrm>
                  <a:off x="5315418" y="712652"/>
                  <a:ext cx="21960" cy="20880"/>
                </a:xfrm>
                <a:prstGeom prst="rect">
                  <a:avLst/>
                </a:prstGeom>
              </p:spPr>
            </p:pic>
          </mc:Fallback>
        </mc:AlternateContent>
        <mc:AlternateContent xmlns:mc="http://schemas.openxmlformats.org/markup-compatibility/2006">
          <mc:Choice xmlns:p14="http://schemas.microsoft.com/office/powerpoint/2010/main" Requires="p14">
            <p:contentPart p14:bwMode="auto" r:id="rId82">
              <p14:nvContentPartPr>
                <p14:cNvPr id="265" name="Ink 264">
                  <a:extLst>
                    <a:ext uri="{FF2B5EF4-FFF2-40B4-BE49-F238E27FC236}">
                      <a16:creationId xmlns:a16="http://schemas.microsoft.com/office/drawing/2014/main" id="{53DD62EE-5C05-8C49-BA58-31390150D220}"/>
                    </a:ext>
                  </a:extLst>
                </p14:cNvPr>
                <p14:cNvContentPartPr/>
                <p14:nvPr/>
              </p14:nvContentPartPr>
              <p14:xfrm>
                <a:off x="5274738" y="696812"/>
                <a:ext cx="68400" cy="64080"/>
              </p14:xfrm>
            </p:contentPart>
          </mc:Choice>
          <mc:Fallback>
            <p:pic>
              <p:nvPicPr>
                <p:cNvPr id="265" name="Ink 264">
                  <a:extLst>
                    <a:ext uri="{FF2B5EF4-FFF2-40B4-BE49-F238E27FC236}">
                      <a16:creationId xmlns:a16="http://schemas.microsoft.com/office/drawing/2014/main" id="{53DD62EE-5C05-8C49-BA58-31390150D220}"/>
                    </a:ext>
                  </a:extLst>
                </p:cNvPr>
                <p:cNvPicPr/>
                <p:nvPr/>
              </p:nvPicPr>
              <p:blipFill>
                <a:blip r:embed="rId83"/>
                <a:stretch>
                  <a:fillRect/>
                </a:stretch>
              </p:blipFill>
              <p:spPr>
                <a:xfrm>
                  <a:off x="5266098" y="688172"/>
                  <a:ext cx="86040" cy="81720"/>
                </a:xfrm>
                <a:prstGeom prst="rect">
                  <a:avLst/>
                </a:prstGeom>
              </p:spPr>
            </p:pic>
          </mc:Fallback>
        </mc:AlternateContent>
        <mc:AlternateContent xmlns:mc="http://schemas.openxmlformats.org/markup-compatibility/2006">
          <mc:Choice xmlns:p14="http://schemas.microsoft.com/office/powerpoint/2010/main" Requires="p14">
            <p:contentPart p14:bwMode="auto" r:id="rId84">
              <p14:nvContentPartPr>
                <p14:cNvPr id="266" name="Ink 265">
                  <a:extLst>
                    <a:ext uri="{FF2B5EF4-FFF2-40B4-BE49-F238E27FC236}">
                      <a16:creationId xmlns:a16="http://schemas.microsoft.com/office/drawing/2014/main" id="{9F3AD9AD-ADD3-174E-80C5-E6CBF87E3EF6}"/>
                    </a:ext>
                  </a:extLst>
                </p14:cNvPr>
                <p14:cNvContentPartPr/>
                <p14:nvPr/>
              </p14:nvContentPartPr>
              <p14:xfrm>
                <a:off x="5334498" y="693932"/>
                <a:ext cx="360" cy="360"/>
              </p14:xfrm>
            </p:contentPart>
          </mc:Choice>
          <mc:Fallback>
            <p:pic>
              <p:nvPicPr>
                <p:cNvPr id="266" name="Ink 265">
                  <a:extLst>
                    <a:ext uri="{FF2B5EF4-FFF2-40B4-BE49-F238E27FC236}">
                      <a16:creationId xmlns:a16="http://schemas.microsoft.com/office/drawing/2014/main" id="{9F3AD9AD-ADD3-174E-80C5-E6CBF87E3EF6}"/>
                    </a:ext>
                  </a:extLst>
                </p:cNvPr>
                <p:cNvPicPr/>
                <p:nvPr/>
              </p:nvPicPr>
              <p:blipFill>
                <a:blip r:embed="rId85"/>
                <a:stretch>
                  <a:fillRect/>
                </a:stretch>
              </p:blipFill>
              <p:spPr>
                <a:xfrm>
                  <a:off x="5325858" y="685292"/>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86">
              <p14:nvContentPartPr>
                <p14:cNvPr id="267" name="Ink 266">
                  <a:extLst>
                    <a:ext uri="{FF2B5EF4-FFF2-40B4-BE49-F238E27FC236}">
                      <a16:creationId xmlns:a16="http://schemas.microsoft.com/office/drawing/2014/main" id="{2C6BA384-0505-9648-84E1-B5E4007E9C4A}"/>
                    </a:ext>
                  </a:extLst>
                </p14:cNvPr>
                <p14:cNvContentPartPr/>
                <p14:nvPr/>
              </p14:nvContentPartPr>
              <p14:xfrm>
                <a:off x="5249178" y="620492"/>
                <a:ext cx="123120" cy="62280"/>
              </p14:xfrm>
            </p:contentPart>
          </mc:Choice>
          <mc:Fallback>
            <p:pic>
              <p:nvPicPr>
                <p:cNvPr id="267" name="Ink 266">
                  <a:extLst>
                    <a:ext uri="{FF2B5EF4-FFF2-40B4-BE49-F238E27FC236}">
                      <a16:creationId xmlns:a16="http://schemas.microsoft.com/office/drawing/2014/main" id="{2C6BA384-0505-9648-84E1-B5E4007E9C4A}"/>
                    </a:ext>
                  </a:extLst>
                </p:cNvPr>
                <p:cNvPicPr/>
                <p:nvPr/>
              </p:nvPicPr>
              <p:blipFill>
                <a:blip r:embed="rId87"/>
                <a:stretch>
                  <a:fillRect/>
                </a:stretch>
              </p:blipFill>
              <p:spPr>
                <a:xfrm>
                  <a:off x="5240538" y="611492"/>
                  <a:ext cx="140760" cy="79920"/>
                </a:xfrm>
                <a:prstGeom prst="rect">
                  <a:avLst/>
                </a:prstGeom>
              </p:spPr>
            </p:pic>
          </mc:Fallback>
        </mc:AlternateContent>
      </p:grpSp>
    </p:spTree>
    <p:extLst>
      <p:ext uri="{BB962C8B-B14F-4D97-AF65-F5344CB8AC3E}">
        <p14:creationId xmlns:p14="http://schemas.microsoft.com/office/powerpoint/2010/main" val="8029299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4334A5D-73F9-D740-A56E-4EF679029958}"/>
              </a:ext>
            </a:extLst>
          </p:cNvPr>
          <p:cNvSpPr/>
          <p:nvPr/>
        </p:nvSpPr>
        <p:spPr>
          <a:xfrm>
            <a:off x="1048215" y="156117"/>
            <a:ext cx="10883590" cy="2585323"/>
          </a:xfrm>
          <a:prstGeom prst="rect">
            <a:avLst/>
          </a:prstGeom>
        </p:spPr>
        <p:txBody>
          <a:bodyPr wrap="square">
            <a:spAutoFit/>
          </a:bodyPr>
          <a:lstStyle/>
          <a:p>
            <a:endParaRPr lang="en-GB" b="1" dirty="0">
              <a:solidFill>
                <a:srgbClr val="FF0000"/>
              </a:solidFill>
              <a:latin typeface="Arial" panose="020B0604020202020204" pitchFamily="34" charset="0"/>
            </a:endParaRPr>
          </a:p>
          <a:p>
            <a:r>
              <a:rPr lang="en-GB" b="1" dirty="0">
                <a:solidFill>
                  <a:srgbClr val="FF0000"/>
                </a:solidFill>
                <a:latin typeface="Arial" panose="020B0604020202020204" pitchFamily="34" charset="0"/>
              </a:rPr>
              <a:t>What is Statistics?</a:t>
            </a:r>
          </a:p>
          <a:p>
            <a:endParaRPr lang="en-GB" b="1" dirty="0">
              <a:solidFill>
                <a:srgbClr val="000000"/>
              </a:solidFill>
              <a:latin typeface="Arial" panose="020B0604020202020204" pitchFamily="34" charset="0"/>
            </a:endParaRPr>
          </a:p>
          <a:p>
            <a:r>
              <a:rPr lang="en-GB" dirty="0">
                <a:solidFill>
                  <a:srgbClr val="000000"/>
                </a:solidFill>
                <a:latin typeface="Arial" panose="020B0604020202020204" pitchFamily="34" charset="0"/>
              </a:rPr>
              <a:t>Statistics is a mathematical science including methods of collecting, organizing and analyzing data in such a way that meaningful conclusions can be drawn from them. In general, its investigations and analyses fall into two broad categories called descriptive and inferential statistics.</a:t>
            </a:r>
          </a:p>
          <a:p>
            <a:endParaRPr lang="en-GB" dirty="0">
              <a:solidFill>
                <a:srgbClr val="000000"/>
              </a:solidFill>
              <a:latin typeface="Arial" panose="020B0604020202020204" pitchFamily="34" charset="0"/>
            </a:endParaRPr>
          </a:p>
          <a:p>
            <a:br>
              <a:rPr lang="en-GB" dirty="0">
                <a:solidFill>
                  <a:srgbClr val="000000"/>
                </a:solidFill>
                <a:latin typeface="Arial" panose="020B0604020202020204" pitchFamily="34" charset="0"/>
              </a:rPr>
            </a:br>
            <a:endParaRPr lang="en-GB" dirty="0">
              <a:solidFill>
                <a:srgbClr val="000000"/>
              </a:solidFill>
              <a:latin typeface="Arial" panose="020B0604020202020204" pitchFamily="34" charset="0"/>
            </a:endParaRPr>
          </a:p>
        </p:txBody>
      </p:sp>
      <mc:AlternateContent xmlns:mc="http://schemas.openxmlformats.org/markup-compatibility/2006">
        <mc:Choice xmlns:p14="http://schemas.microsoft.com/office/powerpoint/2010/main" Requires="p14">
          <p:contentPart p14:bwMode="auto" r:id="rId2">
            <p14:nvContentPartPr>
              <p14:cNvPr id="3" name="Ink 2">
                <a:extLst>
                  <a:ext uri="{FF2B5EF4-FFF2-40B4-BE49-F238E27FC236}">
                    <a16:creationId xmlns:a16="http://schemas.microsoft.com/office/drawing/2014/main" id="{38A3A20E-1FBA-144B-9A97-8F56BE9A102D}"/>
                  </a:ext>
                </a:extLst>
              </p14:cNvPr>
              <p14:cNvContentPartPr/>
              <p14:nvPr/>
            </p14:nvContentPartPr>
            <p14:xfrm>
              <a:off x="5487858" y="2733692"/>
              <a:ext cx="119160" cy="3121560"/>
            </p14:xfrm>
          </p:contentPart>
        </mc:Choice>
        <mc:Fallback>
          <p:pic>
            <p:nvPicPr>
              <p:cNvPr id="3" name="Ink 2">
                <a:extLst>
                  <a:ext uri="{FF2B5EF4-FFF2-40B4-BE49-F238E27FC236}">
                    <a16:creationId xmlns:a16="http://schemas.microsoft.com/office/drawing/2014/main" id="{38A3A20E-1FBA-144B-9A97-8F56BE9A102D}"/>
                  </a:ext>
                </a:extLst>
              </p:cNvPr>
              <p:cNvPicPr/>
              <p:nvPr/>
            </p:nvPicPr>
            <p:blipFill>
              <a:blip r:embed="rId3"/>
              <a:stretch>
                <a:fillRect/>
              </a:stretch>
            </p:blipFill>
            <p:spPr>
              <a:xfrm>
                <a:off x="5483538" y="2729372"/>
                <a:ext cx="127800" cy="313020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18" name="Ink 17">
                <a:extLst>
                  <a:ext uri="{FF2B5EF4-FFF2-40B4-BE49-F238E27FC236}">
                    <a16:creationId xmlns:a16="http://schemas.microsoft.com/office/drawing/2014/main" id="{E9AF45B8-94A2-1848-8208-B0A71F419E81}"/>
                  </a:ext>
                </a:extLst>
              </p14:cNvPr>
              <p14:cNvContentPartPr/>
              <p14:nvPr/>
            </p14:nvContentPartPr>
            <p14:xfrm>
              <a:off x="7177338" y="4332812"/>
              <a:ext cx="146160" cy="57240"/>
            </p14:xfrm>
          </p:contentPart>
        </mc:Choice>
        <mc:Fallback>
          <p:pic>
            <p:nvPicPr>
              <p:cNvPr id="18" name="Ink 17">
                <a:extLst>
                  <a:ext uri="{FF2B5EF4-FFF2-40B4-BE49-F238E27FC236}">
                    <a16:creationId xmlns:a16="http://schemas.microsoft.com/office/drawing/2014/main" id="{E9AF45B8-94A2-1848-8208-B0A71F419E81}"/>
                  </a:ext>
                </a:extLst>
              </p:cNvPr>
              <p:cNvPicPr/>
              <p:nvPr/>
            </p:nvPicPr>
            <p:blipFill>
              <a:blip r:embed="rId5"/>
              <a:stretch>
                <a:fillRect/>
              </a:stretch>
            </p:blipFill>
            <p:spPr>
              <a:xfrm>
                <a:off x="7168338" y="4323812"/>
                <a:ext cx="163800" cy="7488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12" name="Ink 11">
                <a:extLst>
                  <a:ext uri="{FF2B5EF4-FFF2-40B4-BE49-F238E27FC236}">
                    <a16:creationId xmlns:a16="http://schemas.microsoft.com/office/drawing/2014/main" id="{0A0413E4-FCFF-4B44-AD0A-FD0CBA2C0E68}"/>
                  </a:ext>
                </a:extLst>
              </p14:cNvPr>
              <p14:cNvContentPartPr/>
              <p14:nvPr/>
            </p14:nvContentPartPr>
            <p14:xfrm>
              <a:off x="8312058" y="2907932"/>
              <a:ext cx="310680" cy="477000"/>
            </p14:xfrm>
          </p:contentPart>
        </mc:Choice>
        <mc:Fallback>
          <p:pic>
            <p:nvPicPr>
              <p:cNvPr id="12" name="Ink 11">
                <a:extLst>
                  <a:ext uri="{FF2B5EF4-FFF2-40B4-BE49-F238E27FC236}">
                    <a16:creationId xmlns:a16="http://schemas.microsoft.com/office/drawing/2014/main" id="{0A0413E4-FCFF-4B44-AD0A-FD0CBA2C0E68}"/>
                  </a:ext>
                </a:extLst>
              </p:cNvPr>
              <p:cNvPicPr/>
              <p:nvPr/>
            </p:nvPicPr>
            <p:blipFill>
              <a:blip r:embed="rId7"/>
              <a:stretch>
                <a:fillRect/>
              </a:stretch>
            </p:blipFill>
            <p:spPr>
              <a:xfrm>
                <a:off x="8303058" y="2899292"/>
                <a:ext cx="328320" cy="49464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20" name="Ink 19">
                <a:extLst>
                  <a:ext uri="{FF2B5EF4-FFF2-40B4-BE49-F238E27FC236}">
                    <a16:creationId xmlns:a16="http://schemas.microsoft.com/office/drawing/2014/main" id="{9260831B-8148-574D-BDF9-68A6C356E71E}"/>
                  </a:ext>
                </a:extLst>
              </p14:cNvPr>
              <p14:cNvContentPartPr/>
              <p14:nvPr/>
            </p14:nvContentPartPr>
            <p14:xfrm>
              <a:off x="9523818" y="3719732"/>
              <a:ext cx="518760" cy="280440"/>
            </p14:xfrm>
          </p:contentPart>
        </mc:Choice>
        <mc:Fallback>
          <p:pic>
            <p:nvPicPr>
              <p:cNvPr id="20" name="Ink 19">
                <a:extLst>
                  <a:ext uri="{FF2B5EF4-FFF2-40B4-BE49-F238E27FC236}">
                    <a16:creationId xmlns:a16="http://schemas.microsoft.com/office/drawing/2014/main" id="{9260831B-8148-574D-BDF9-68A6C356E71E}"/>
                  </a:ext>
                </a:extLst>
              </p:cNvPr>
              <p:cNvPicPr/>
              <p:nvPr/>
            </p:nvPicPr>
            <p:blipFill>
              <a:blip r:embed="rId9"/>
              <a:stretch>
                <a:fillRect/>
              </a:stretch>
            </p:blipFill>
            <p:spPr>
              <a:xfrm>
                <a:off x="9515178" y="3711092"/>
                <a:ext cx="536400" cy="29808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21" name="Ink 20">
                <a:extLst>
                  <a:ext uri="{FF2B5EF4-FFF2-40B4-BE49-F238E27FC236}">
                    <a16:creationId xmlns:a16="http://schemas.microsoft.com/office/drawing/2014/main" id="{24043F31-2987-3344-9DB5-8F126F03188F}"/>
                  </a:ext>
                </a:extLst>
              </p14:cNvPr>
              <p14:cNvContentPartPr/>
              <p14:nvPr/>
            </p14:nvContentPartPr>
            <p14:xfrm>
              <a:off x="9866538" y="3681212"/>
              <a:ext cx="398520" cy="195120"/>
            </p14:xfrm>
          </p:contentPart>
        </mc:Choice>
        <mc:Fallback>
          <p:pic>
            <p:nvPicPr>
              <p:cNvPr id="21" name="Ink 20">
                <a:extLst>
                  <a:ext uri="{FF2B5EF4-FFF2-40B4-BE49-F238E27FC236}">
                    <a16:creationId xmlns:a16="http://schemas.microsoft.com/office/drawing/2014/main" id="{24043F31-2987-3344-9DB5-8F126F03188F}"/>
                  </a:ext>
                </a:extLst>
              </p:cNvPr>
              <p:cNvPicPr/>
              <p:nvPr/>
            </p:nvPicPr>
            <p:blipFill>
              <a:blip r:embed="rId11"/>
              <a:stretch>
                <a:fillRect/>
              </a:stretch>
            </p:blipFill>
            <p:spPr>
              <a:xfrm>
                <a:off x="9857538" y="3672572"/>
                <a:ext cx="416160" cy="21276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22" name="Ink 21">
                <a:extLst>
                  <a:ext uri="{FF2B5EF4-FFF2-40B4-BE49-F238E27FC236}">
                    <a16:creationId xmlns:a16="http://schemas.microsoft.com/office/drawing/2014/main" id="{9F2738EB-CDCC-6249-8324-18641D0847A8}"/>
                  </a:ext>
                </a:extLst>
              </p14:cNvPr>
              <p14:cNvContentPartPr/>
              <p14:nvPr/>
            </p14:nvContentPartPr>
            <p14:xfrm>
              <a:off x="10294578" y="3493652"/>
              <a:ext cx="75600" cy="523800"/>
            </p14:xfrm>
          </p:contentPart>
        </mc:Choice>
        <mc:Fallback>
          <p:pic>
            <p:nvPicPr>
              <p:cNvPr id="22" name="Ink 21">
                <a:extLst>
                  <a:ext uri="{FF2B5EF4-FFF2-40B4-BE49-F238E27FC236}">
                    <a16:creationId xmlns:a16="http://schemas.microsoft.com/office/drawing/2014/main" id="{9F2738EB-CDCC-6249-8324-18641D0847A8}"/>
                  </a:ext>
                </a:extLst>
              </p:cNvPr>
              <p:cNvPicPr/>
              <p:nvPr/>
            </p:nvPicPr>
            <p:blipFill>
              <a:blip r:embed="rId13"/>
              <a:stretch>
                <a:fillRect/>
              </a:stretch>
            </p:blipFill>
            <p:spPr>
              <a:xfrm>
                <a:off x="10285938" y="3484652"/>
                <a:ext cx="93240" cy="54144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23" name="Ink 22">
                <a:extLst>
                  <a:ext uri="{FF2B5EF4-FFF2-40B4-BE49-F238E27FC236}">
                    <a16:creationId xmlns:a16="http://schemas.microsoft.com/office/drawing/2014/main" id="{E9C2AD78-DF5B-1242-8F13-4FFD55EE33FF}"/>
                  </a:ext>
                </a:extLst>
              </p14:cNvPr>
              <p14:cNvContentPartPr/>
              <p14:nvPr/>
            </p14:nvContentPartPr>
            <p14:xfrm>
              <a:off x="10497618" y="3621092"/>
              <a:ext cx="45000" cy="263520"/>
            </p14:xfrm>
          </p:contentPart>
        </mc:Choice>
        <mc:Fallback>
          <p:pic>
            <p:nvPicPr>
              <p:cNvPr id="23" name="Ink 22">
                <a:extLst>
                  <a:ext uri="{FF2B5EF4-FFF2-40B4-BE49-F238E27FC236}">
                    <a16:creationId xmlns:a16="http://schemas.microsoft.com/office/drawing/2014/main" id="{E9C2AD78-DF5B-1242-8F13-4FFD55EE33FF}"/>
                  </a:ext>
                </a:extLst>
              </p:cNvPr>
              <p:cNvPicPr/>
              <p:nvPr/>
            </p:nvPicPr>
            <p:blipFill>
              <a:blip r:embed="rId15"/>
              <a:stretch>
                <a:fillRect/>
              </a:stretch>
            </p:blipFill>
            <p:spPr>
              <a:xfrm>
                <a:off x="10488978" y="3612092"/>
                <a:ext cx="62640" cy="28116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24" name="Ink 23">
                <a:extLst>
                  <a:ext uri="{FF2B5EF4-FFF2-40B4-BE49-F238E27FC236}">
                    <a16:creationId xmlns:a16="http://schemas.microsoft.com/office/drawing/2014/main" id="{462CE8A4-36CB-C943-80FD-FCB32434B2B4}"/>
                  </a:ext>
                </a:extLst>
              </p14:cNvPr>
              <p14:cNvContentPartPr/>
              <p14:nvPr/>
            </p14:nvContentPartPr>
            <p14:xfrm>
              <a:off x="10645938" y="3603452"/>
              <a:ext cx="140400" cy="198720"/>
            </p14:xfrm>
          </p:contentPart>
        </mc:Choice>
        <mc:Fallback>
          <p:pic>
            <p:nvPicPr>
              <p:cNvPr id="24" name="Ink 23">
                <a:extLst>
                  <a:ext uri="{FF2B5EF4-FFF2-40B4-BE49-F238E27FC236}">
                    <a16:creationId xmlns:a16="http://schemas.microsoft.com/office/drawing/2014/main" id="{462CE8A4-36CB-C943-80FD-FCB32434B2B4}"/>
                  </a:ext>
                </a:extLst>
              </p:cNvPr>
              <p:cNvPicPr/>
              <p:nvPr/>
            </p:nvPicPr>
            <p:blipFill>
              <a:blip r:embed="rId17"/>
              <a:stretch>
                <a:fillRect/>
              </a:stretch>
            </p:blipFill>
            <p:spPr>
              <a:xfrm>
                <a:off x="10637298" y="3594452"/>
                <a:ext cx="158040" cy="21636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25" name="Ink 24">
                <a:extLst>
                  <a:ext uri="{FF2B5EF4-FFF2-40B4-BE49-F238E27FC236}">
                    <a16:creationId xmlns:a16="http://schemas.microsoft.com/office/drawing/2014/main" id="{5F654201-E4AB-B04B-B734-141DB317277C}"/>
                  </a:ext>
                </a:extLst>
              </p14:cNvPr>
              <p14:cNvContentPartPr/>
              <p14:nvPr/>
            </p14:nvContentPartPr>
            <p14:xfrm>
              <a:off x="10815138" y="3474572"/>
              <a:ext cx="62640" cy="208800"/>
            </p14:xfrm>
          </p:contentPart>
        </mc:Choice>
        <mc:Fallback>
          <p:pic>
            <p:nvPicPr>
              <p:cNvPr id="25" name="Ink 24">
                <a:extLst>
                  <a:ext uri="{FF2B5EF4-FFF2-40B4-BE49-F238E27FC236}">
                    <a16:creationId xmlns:a16="http://schemas.microsoft.com/office/drawing/2014/main" id="{5F654201-E4AB-B04B-B734-141DB317277C}"/>
                  </a:ext>
                </a:extLst>
              </p:cNvPr>
              <p:cNvPicPr/>
              <p:nvPr/>
            </p:nvPicPr>
            <p:blipFill>
              <a:blip r:embed="rId19"/>
              <a:stretch>
                <a:fillRect/>
              </a:stretch>
            </p:blipFill>
            <p:spPr>
              <a:xfrm>
                <a:off x="10806498" y="3465572"/>
                <a:ext cx="80280" cy="22644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26" name="Ink 25">
                <a:extLst>
                  <a:ext uri="{FF2B5EF4-FFF2-40B4-BE49-F238E27FC236}">
                    <a16:creationId xmlns:a16="http://schemas.microsoft.com/office/drawing/2014/main" id="{0EB0CD1E-1C2D-6243-80BC-207A905C6F62}"/>
                  </a:ext>
                </a:extLst>
              </p14:cNvPr>
              <p14:cNvContentPartPr/>
              <p14:nvPr/>
            </p14:nvContentPartPr>
            <p14:xfrm>
              <a:off x="10767978" y="3430652"/>
              <a:ext cx="307440" cy="140040"/>
            </p14:xfrm>
          </p:contentPart>
        </mc:Choice>
        <mc:Fallback>
          <p:pic>
            <p:nvPicPr>
              <p:cNvPr id="26" name="Ink 25">
                <a:extLst>
                  <a:ext uri="{FF2B5EF4-FFF2-40B4-BE49-F238E27FC236}">
                    <a16:creationId xmlns:a16="http://schemas.microsoft.com/office/drawing/2014/main" id="{0EB0CD1E-1C2D-6243-80BC-207A905C6F62}"/>
                  </a:ext>
                </a:extLst>
              </p:cNvPr>
              <p:cNvPicPr/>
              <p:nvPr/>
            </p:nvPicPr>
            <p:blipFill>
              <a:blip r:embed="rId21"/>
              <a:stretch>
                <a:fillRect/>
              </a:stretch>
            </p:blipFill>
            <p:spPr>
              <a:xfrm>
                <a:off x="10759338" y="3421652"/>
                <a:ext cx="325080" cy="15768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31" name="Ink 30">
                <a:extLst>
                  <a:ext uri="{FF2B5EF4-FFF2-40B4-BE49-F238E27FC236}">
                    <a16:creationId xmlns:a16="http://schemas.microsoft.com/office/drawing/2014/main" id="{42E41520-4675-824B-9502-26F9C8F74312}"/>
                  </a:ext>
                </a:extLst>
              </p14:cNvPr>
              <p14:cNvContentPartPr/>
              <p14:nvPr/>
            </p14:nvContentPartPr>
            <p14:xfrm>
              <a:off x="9555498" y="4522892"/>
              <a:ext cx="470880" cy="336240"/>
            </p14:xfrm>
          </p:contentPart>
        </mc:Choice>
        <mc:Fallback>
          <p:pic>
            <p:nvPicPr>
              <p:cNvPr id="31" name="Ink 30">
                <a:extLst>
                  <a:ext uri="{FF2B5EF4-FFF2-40B4-BE49-F238E27FC236}">
                    <a16:creationId xmlns:a16="http://schemas.microsoft.com/office/drawing/2014/main" id="{42E41520-4675-824B-9502-26F9C8F74312}"/>
                  </a:ext>
                </a:extLst>
              </p:cNvPr>
              <p:cNvPicPr/>
              <p:nvPr/>
            </p:nvPicPr>
            <p:blipFill>
              <a:blip r:embed="rId23"/>
              <a:stretch>
                <a:fillRect/>
              </a:stretch>
            </p:blipFill>
            <p:spPr>
              <a:xfrm>
                <a:off x="9546498" y="4514252"/>
                <a:ext cx="488520" cy="35388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32" name="Ink 31">
                <a:extLst>
                  <a:ext uri="{FF2B5EF4-FFF2-40B4-BE49-F238E27FC236}">
                    <a16:creationId xmlns:a16="http://schemas.microsoft.com/office/drawing/2014/main" id="{408FE7D5-0E3A-984F-B893-F223CC50037C}"/>
                  </a:ext>
                </a:extLst>
              </p14:cNvPr>
              <p14:cNvContentPartPr/>
              <p14:nvPr/>
            </p14:nvContentPartPr>
            <p14:xfrm>
              <a:off x="9934938" y="4456292"/>
              <a:ext cx="327600" cy="230040"/>
            </p14:xfrm>
          </p:contentPart>
        </mc:Choice>
        <mc:Fallback>
          <p:pic>
            <p:nvPicPr>
              <p:cNvPr id="32" name="Ink 31">
                <a:extLst>
                  <a:ext uri="{FF2B5EF4-FFF2-40B4-BE49-F238E27FC236}">
                    <a16:creationId xmlns:a16="http://schemas.microsoft.com/office/drawing/2014/main" id="{408FE7D5-0E3A-984F-B893-F223CC50037C}"/>
                  </a:ext>
                </a:extLst>
              </p:cNvPr>
              <p:cNvPicPr/>
              <p:nvPr/>
            </p:nvPicPr>
            <p:blipFill>
              <a:blip r:embed="rId25"/>
              <a:stretch>
                <a:fillRect/>
              </a:stretch>
            </p:blipFill>
            <p:spPr>
              <a:xfrm>
                <a:off x="9926298" y="4447652"/>
                <a:ext cx="345240" cy="24768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33" name="Ink 32">
                <a:extLst>
                  <a:ext uri="{FF2B5EF4-FFF2-40B4-BE49-F238E27FC236}">
                    <a16:creationId xmlns:a16="http://schemas.microsoft.com/office/drawing/2014/main" id="{9F0C91A3-5510-EF41-B313-24C6F794BF1F}"/>
                  </a:ext>
                </a:extLst>
              </p14:cNvPr>
              <p14:cNvContentPartPr/>
              <p14:nvPr/>
            </p14:nvContentPartPr>
            <p14:xfrm>
              <a:off x="10402938" y="4279892"/>
              <a:ext cx="41040" cy="528480"/>
            </p14:xfrm>
          </p:contentPart>
        </mc:Choice>
        <mc:Fallback>
          <p:pic>
            <p:nvPicPr>
              <p:cNvPr id="33" name="Ink 32">
                <a:extLst>
                  <a:ext uri="{FF2B5EF4-FFF2-40B4-BE49-F238E27FC236}">
                    <a16:creationId xmlns:a16="http://schemas.microsoft.com/office/drawing/2014/main" id="{9F0C91A3-5510-EF41-B313-24C6F794BF1F}"/>
                  </a:ext>
                </a:extLst>
              </p:cNvPr>
              <p:cNvPicPr/>
              <p:nvPr/>
            </p:nvPicPr>
            <p:blipFill>
              <a:blip r:embed="rId27"/>
              <a:stretch>
                <a:fillRect/>
              </a:stretch>
            </p:blipFill>
            <p:spPr>
              <a:xfrm>
                <a:off x="10393938" y="4270892"/>
                <a:ext cx="58680" cy="54612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34" name="Ink 33">
                <a:extLst>
                  <a:ext uri="{FF2B5EF4-FFF2-40B4-BE49-F238E27FC236}">
                    <a16:creationId xmlns:a16="http://schemas.microsoft.com/office/drawing/2014/main" id="{79BB2587-9C24-744C-A955-38A27B8DB0C4}"/>
                  </a:ext>
                </a:extLst>
              </p14:cNvPr>
              <p14:cNvContentPartPr/>
              <p14:nvPr/>
            </p14:nvContentPartPr>
            <p14:xfrm>
              <a:off x="10599138" y="4425692"/>
              <a:ext cx="84240" cy="276480"/>
            </p14:xfrm>
          </p:contentPart>
        </mc:Choice>
        <mc:Fallback>
          <p:pic>
            <p:nvPicPr>
              <p:cNvPr id="34" name="Ink 33">
                <a:extLst>
                  <a:ext uri="{FF2B5EF4-FFF2-40B4-BE49-F238E27FC236}">
                    <a16:creationId xmlns:a16="http://schemas.microsoft.com/office/drawing/2014/main" id="{79BB2587-9C24-744C-A955-38A27B8DB0C4}"/>
                  </a:ext>
                </a:extLst>
              </p:cNvPr>
              <p:cNvPicPr/>
              <p:nvPr/>
            </p:nvPicPr>
            <p:blipFill>
              <a:blip r:embed="rId29"/>
              <a:stretch>
                <a:fillRect/>
              </a:stretch>
            </p:blipFill>
            <p:spPr>
              <a:xfrm>
                <a:off x="10590138" y="4417052"/>
                <a:ext cx="101880" cy="29412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35" name="Ink 34">
                <a:extLst>
                  <a:ext uri="{FF2B5EF4-FFF2-40B4-BE49-F238E27FC236}">
                    <a16:creationId xmlns:a16="http://schemas.microsoft.com/office/drawing/2014/main" id="{90A45F82-4A68-5049-8087-38CA7DDD52A2}"/>
                  </a:ext>
                </a:extLst>
              </p14:cNvPr>
              <p14:cNvContentPartPr/>
              <p14:nvPr/>
            </p14:nvContentPartPr>
            <p14:xfrm>
              <a:off x="10746378" y="4451972"/>
              <a:ext cx="231120" cy="166680"/>
            </p14:xfrm>
          </p:contentPart>
        </mc:Choice>
        <mc:Fallback>
          <p:pic>
            <p:nvPicPr>
              <p:cNvPr id="35" name="Ink 34">
                <a:extLst>
                  <a:ext uri="{FF2B5EF4-FFF2-40B4-BE49-F238E27FC236}">
                    <a16:creationId xmlns:a16="http://schemas.microsoft.com/office/drawing/2014/main" id="{90A45F82-4A68-5049-8087-38CA7DDD52A2}"/>
                  </a:ext>
                </a:extLst>
              </p:cNvPr>
              <p:cNvPicPr/>
              <p:nvPr/>
            </p:nvPicPr>
            <p:blipFill>
              <a:blip r:embed="rId31"/>
              <a:stretch>
                <a:fillRect/>
              </a:stretch>
            </p:blipFill>
            <p:spPr>
              <a:xfrm>
                <a:off x="10737738" y="4443332"/>
                <a:ext cx="248760" cy="18432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36" name="Ink 35">
                <a:extLst>
                  <a:ext uri="{FF2B5EF4-FFF2-40B4-BE49-F238E27FC236}">
                    <a16:creationId xmlns:a16="http://schemas.microsoft.com/office/drawing/2014/main" id="{F8342F96-5D8C-9F4A-845E-01EE07C5D43A}"/>
                  </a:ext>
                </a:extLst>
              </p14:cNvPr>
              <p14:cNvContentPartPr/>
              <p14:nvPr/>
            </p14:nvContentPartPr>
            <p14:xfrm>
              <a:off x="10973538" y="4246052"/>
              <a:ext cx="63360" cy="246600"/>
            </p14:xfrm>
          </p:contentPart>
        </mc:Choice>
        <mc:Fallback>
          <p:pic>
            <p:nvPicPr>
              <p:cNvPr id="36" name="Ink 35">
                <a:extLst>
                  <a:ext uri="{FF2B5EF4-FFF2-40B4-BE49-F238E27FC236}">
                    <a16:creationId xmlns:a16="http://schemas.microsoft.com/office/drawing/2014/main" id="{F8342F96-5D8C-9F4A-845E-01EE07C5D43A}"/>
                  </a:ext>
                </a:extLst>
              </p:cNvPr>
              <p:cNvPicPr/>
              <p:nvPr/>
            </p:nvPicPr>
            <p:blipFill>
              <a:blip r:embed="rId33"/>
              <a:stretch>
                <a:fillRect/>
              </a:stretch>
            </p:blipFill>
            <p:spPr>
              <a:xfrm>
                <a:off x="10964538" y="4237052"/>
                <a:ext cx="81000" cy="26424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37" name="Ink 36">
                <a:extLst>
                  <a:ext uri="{FF2B5EF4-FFF2-40B4-BE49-F238E27FC236}">
                    <a16:creationId xmlns:a16="http://schemas.microsoft.com/office/drawing/2014/main" id="{7B30E1EB-A794-7F40-8E23-7C7626FFC405}"/>
                  </a:ext>
                </a:extLst>
              </p14:cNvPr>
              <p14:cNvContentPartPr/>
              <p14:nvPr/>
            </p14:nvContentPartPr>
            <p14:xfrm>
              <a:off x="10948338" y="4189532"/>
              <a:ext cx="333360" cy="201600"/>
            </p14:xfrm>
          </p:contentPart>
        </mc:Choice>
        <mc:Fallback>
          <p:pic>
            <p:nvPicPr>
              <p:cNvPr id="37" name="Ink 36">
                <a:extLst>
                  <a:ext uri="{FF2B5EF4-FFF2-40B4-BE49-F238E27FC236}">
                    <a16:creationId xmlns:a16="http://schemas.microsoft.com/office/drawing/2014/main" id="{7B30E1EB-A794-7F40-8E23-7C7626FFC405}"/>
                  </a:ext>
                </a:extLst>
              </p:cNvPr>
              <p:cNvPicPr/>
              <p:nvPr/>
            </p:nvPicPr>
            <p:blipFill>
              <a:blip r:embed="rId35"/>
              <a:stretch>
                <a:fillRect/>
              </a:stretch>
            </p:blipFill>
            <p:spPr>
              <a:xfrm>
                <a:off x="10939698" y="4180892"/>
                <a:ext cx="351000" cy="219240"/>
              </a:xfrm>
              <a:prstGeom prst="rect">
                <a:avLst/>
              </a:prstGeom>
            </p:spPr>
          </p:pic>
        </mc:Fallback>
      </mc:AlternateContent>
      <p:grpSp>
        <p:nvGrpSpPr>
          <p:cNvPr id="93" name="Group 92">
            <a:extLst>
              <a:ext uri="{FF2B5EF4-FFF2-40B4-BE49-F238E27FC236}">
                <a16:creationId xmlns:a16="http://schemas.microsoft.com/office/drawing/2014/main" id="{8EE3D592-9D69-8A47-8453-51466DEB0F88}"/>
              </a:ext>
            </a:extLst>
          </p:cNvPr>
          <p:cNvGrpSpPr/>
          <p:nvPr/>
        </p:nvGrpSpPr>
        <p:grpSpPr>
          <a:xfrm>
            <a:off x="6479298" y="3662492"/>
            <a:ext cx="2841480" cy="1605240"/>
            <a:chOff x="6479298" y="3662492"/>
            <a:chExt cx="2841480" cy="1605240"/>
          </a:xfrm>
        </p:grpSpPr>
        <mc:AlternateContent xmlns:mc="http://schemas.openxmlformats.org/markup-compatibility/2006">
          <mc:Choice xmlns:p14="http://schemas.microsoft.com/office/powerpoint/2010/main" Requires="p14">
            <p:contentPart p14:bwMode="auto" r:id="rId36">
              <p14:nvContentPartPr>
                <p14:cNvPr id="14" name="Ink 13">
                  <a:extLst>
                    <a:ext uri="{FF2B5EF4-FFF2-40B4-BE49-F238E27FC236}">
                      <a16:creationId xmlns:a16="http://schemas.microsoft.com/office/drawing/2014/main" id="{9D1884E9-BCEE-EC49-A03A-E9D9E9A2CD4F}"/>
                    </a:ext>
                  </a:extLst>
                </p14:cNvPr>
                <p14:cNvContentPartPr/>
                <p14:nvPr/>
              </p14:nvContentPartPr>
              <p14:xfrm>
                <a:off x="7166178" y="3862652"/>
                <a:ext cx="75960" cy="588240"/>
              </p14:xfrm>
            </p:contentPart>
          </mc:Choice>
          <mc:Fallback>
            <p:pic>
              <p:nvPicPr>
                <p:cNvPr id="14" name="Ink 13">
                  <a:extLst>
                    <a:ext uri="{FF2B5EF4-FFF2-40B4-BE49-F238E27FC236}">
                      <a16:creationId xmlns:a16="http://schemas.microsoft.com/office/drawing/2014/main" id="{9D1884E9-BCEE-EC49-A03A-E9D9E9A2CD4F}"/>
                    </a:ext>
                  </a:extLst>
                </p:cNvPr>
                <p:cNvPicPr/>
                <p:nvPr/>
              </p:nvPicPr>
              <p:blipFill>
                <a:blip r:embed="rId37"/>
                <a:stretch>
                  <a:fillRect/>
                </a:stretch>
              </p:blipFill>
              <p:spPr>
                <a:xfrm>
                  <a:off x="7157178" y="3853652"/>
                  <a:ext cx="93600" cy="60588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15" name="Ink 14">
                  <a:extLst>
                    <a:ext uri="{FF2B5EF4-FFF2-40B4-BE49-F238E27FC236}">
                      <a16:creationId xmlns:a16="http://schemas.microsoft.com/office/drawing/2014/main" id="{292166C3-4735-2A41-BA00-1FBFD06624F5}"/>
                    </a:ext>
                  </a:extLst>
                </p14:cNvPr>
                <p14:cNvContentPartPr/>
                <p14:nvPr/>
              </p14:nvContentPartPr>
              <p14:xfrm>
                <a:off x="7148898" y="3662492"/>
                <a:ext cx="2152080" cy="703440"/>
              </p14:xfrm>
            </p:contentPart>
          </mc:Choice>
          <mc:Fallback>
            <p:pic>
              <p:nvPicPr>
                <p:cNvPr id="15" name="Ink 14">
                  <a:extLst>
                    <a:ext uri="{FF2B5EF4-FFF2-40B4-BE49-F238E27FC236}">
                      <a16:creationId xmlns:a16="http://schemas.microsoft.com/office/drawing/2014/main" id="{292166C3-4735-2A41-BA00-1FBFD06624F5}"/>
                    </a:ext>
                  </a:extLst>
                </p:cNvPr>
                <p:cNvPicPr/>
                <p:nvPr/>
              </p:nvPicPr>
              <p:blipFill>
                <a:blip r:embed="rId39"/>
                <a:stretch>
                  <a:fillRect/>
                </a:stretch>
              </p:blipFill>
              <p:spPr>
                <a:xfrm>
                  <a:off x="7140258" y="3653852"/>
                  <a:ext cx="2169720" cy="72108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16" name="Ink 15">
                  <a:extLst>
                    <a:ext uri="{FF2B5EF4-FFF2-40B4-BE49-F238E27FC236}">
                      <a16:creationId xmlns:a16="http://schemas.microsoft.com/office/drawing/2014/main" id="{EBC7E807-26EC-D046-828A-1BC128D363D8}"/>
                    </a:ext>
                  </a:extLst>
                </p14:cNvPr>
                <p14:cNvContentPartPr/>
                <p14:nvPr/>
              </p14:nvContentPartPr>
              <p14:xfrm>
                <a:off x="7238898" y="4524692"/>
                <a:ext cx="2081880" cy="743040"/>
              </p14:xfrm>
            </p:contentPart>
          </mc:Choice>
          <mc:Fallback>
            <p:pic>
              <p:nvPicPr>
                <p:cNvPr id="16" name="Ink 15">
                  <a:extLst>
                    <a:ext uri="{FF2B5EF4-FFF2-40B4-BE49-F238E27FC236}">
                      <a16:creationId xmlns:a16="http://schemas.microsoft.com/office/drawing/2014/main" id="{EBC7E807-26EC-D046-828A-1BC128D363D8}"/>
                    </a:ext>
                  </a:extLst>
                </p:cNvPr>
                <p:cNvPicPr/>
                <p:nvPr/>
              </p:nvPicPr>
              <p:blipFill>
                <a:blip r:embed="rId41"/>
                <a:stretch>
                  <a:fillRect/>
                </a:stretch>
              </p:blipFill>
              <p:spPr>
                <a:xfrm>
                  <a:off x="7229898" y="4516052"/>
                  <a:ext cx="2099520" cy="76068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28" name="Ink 27">
                  <a:extLst>
                    <a:ext uri="{FF2B5EF4-FFF2-40B4-BE49-F238E27FC236}">
                      <a16:creationId xmlns:a16="http://schemas.microsoft.com/office/drawing/2014/main" id="{832FBF80-891B-6A46-A942-33493C34B96C}"/>
                    </a:ext>
                  </a:extLst>
                </p14:cNvPr>
                <p14:cNvContentPartPr/>
                <p14:nvPr/>
              </p14:nvContentPartPr>
              <p14:xfrm>
                <a:off x="7838658" y="3976772"/>
                <a:ext cx="159840" cy="238680"/>
              </p14:xfrm>
            </p:contentPart>
          </mc:Choice>
          <mc:Fallback>
            <p:pic>
              <p:nvPicPr>
                <p:cNvPr id="28" name="Ink 27">
                  <a:extLst>
                    <a:ext uri="{FF2B5EF4-FFF2-40B4-BE49-F238E27FC236}">
                      <a16:creationId xmlns:a16="http://schemas.microsoft.com/office/drawing/2014/main" id="{832FBF80-891B-6A46-A942-33493C34B96C}"/>
                    </a:ext>
                  </a:extLst>
                </p:cNvPr>
                <p:cNvPicPr/>
                <p:nvPr/>
              </p:nvPicPr>
              <p:blipFill>
                <a:blip r:embed="rId43"/>
                <a:stretch>
                  <a:fillRect/>
                </a:stretch>
              </p:blipFill>
              <p:spPr>
                <a:xfrm>
                  <a:off x="7830018" y="3967772"/>
                  <a:ext cx="177480" cy="25632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29" name="Ink 28">
                  <a:extLst>
                    <a:ext uri="{FF2B5EF4-FFF2-40B4-BE49-F238E27FC236}">
                      <a16:creationId xmlns:a16="http://schemas.microsoft.com/office/drawing/2014/main" id="{B37F74A7-930F-B141-9C44-B2ADA38E569E}"/>
                    </a:ext>
                  </a:extLst>
                </p14:cNvPr>
                <p14:cNvContentPartPr/>
                <p14:nvPr/>
              </p14:nvContentPartPr>
              <p14:xfrm>
                <a:off x="8121618" y="3932492"/>
                <a:ext cx="124200" cy="200160"/>
              </p14:xfrm>
            </p:contentPart>
          </mc:Choice>
          <mc:Fallback>
            <p:pic>
              <p:nvPicPr>
                <p:cNvPr id="29" name="Ink 28">
                  <a:extLst>
                    <a:ext uri="{FF2B5EF4-FFF2-40B4-BE49-F238E27FC236}">
                      <a16:creationId xmlns:a16="http://schemas.microsoft.com/office/drawing/2014/main" id="{B37F74A7-930F-B141-9C44-B2ADA38E569E}"/>
                    </a:ext>
                  </a:extLst>
                </p:cNvPr>
                <p:cNvPicPr/>
                <p:nvPr/>
              </p:nvPicPr>
              <p:blipFill>
                <a:blip r:embed="rId45"/>
                <a:stretch>
                  <a:fillRect/>
                </a:stretch>
              </p:blipFill>
              <p:spPr>
                <a:xfrm>
                  <a:off x="8112618" y="3923492"/>
                  <a:ext cx="141840" cy="21780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42" name="Ink 41">
                  <a:extLst>
                    <a:ext uri="{FF2B5EF4-FFF2-40B4-BE49-F238E27FC236}">
                      <a16:creationId xmlns:a16="http://schemas.microsoft.com/office/drawing/2014/main" id="{5AFC8CEE-B870-464D-AF20-E2DF9945F5A3}"/>
                    </a:ext>
                  </a:extLst>
                </p14:cNvPr>
                <p14:cNvContentPartPr/>
                <p14:nvPr/>
              </p14:nvContentPartPr>
              <p14:xfrm>
                <a:off x="7707618" y="3858692"/>
                <a:ext cx="867960" cy="406800"/>
              </p14:xfrm>
            </p:contentPart>
          </mc:Choice>
          <mc:Fallback>
            <p:pic>
              <p:nvPicPr>
                <p:cNvPr id="42" name="Ink 41">
                  <a:extLst>
                    <a:ext uri="{FF2B5EF4-FFF2-40B4-BE49-F238E27FC236}">
                      <a16:creationId xmlns:a16="http://schemas.microsoft.com/office/drawing/2014/main" id="{5AFC8CEE-B870-464D-AF20-E2DF9945F5A3}"/>
                    </a:ext>
                  </a:extLst>
                </p:cNvPr>
                <p:cNvPicPr/>
                <p:nvPr/>
              </p:nvPicPr>
              <p:blipFill>
                <a:blip r:embed="rId47"/>
                <a:stretch>
                  <a:fillRect/>
                </a:stretch>
              </p:blipFill>
              <p:spPr>
                <a:xfrm>
                  <a:off x="7698618" y="3849692"/>
                  <a:ext cx="885600" cy="424440"/>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39" name="Ink 38">
                  <a:extLst>
                    <a:ext uri="{FF2B5EF4-FFF2-40B4-BE49-F238E27FC236}">
                      <a16:creationId xmlns:a16="http://schemas.microsoft.com/office/drawing/2014/main" id="{E49032DC-1F03-5C48-B4CE-2483B1C927ED}"/>
                    </a:ext>
                  </a:extLst>
                </p14:cNvPr>
                <p14:cNvContentPartPr/>
                <p14:nvPr/>
              </p14:nvContentPartPr>
              <p14:xfrm>
                <a:off x="8104698" y="4831052"/>
                <a:ext cx="172440" cy="249120"/>
              </p14:xfrm>
            </p:contentPart>
          </mc:Choice>
          <mc:Fallback>
            <p:pic>
              <p:nvPicPr>
                <p:cNvPr id="39" name="Ink 38">
                  <a:extLst>
                    <a:ext uri="{FF2B5EF4-FFF2-40B4-BE49-F238E27FC236}">
                      <a16:creationId xmlns:a16="http://schemas.microsoft.com/office/drawing/2014/main" id="{E49032DC-1F03-5C48-B4CE-2483B1C927ED}"/>
                    </a:ext>
                  </a:extLst>
                </p:cNvPr>
                <p:cNvPicPr/>
                <p:nvPr/>
              </p:nvPicPr>
              <p:blipFill>
                <a:blip r:embed="rId49"/>
                <a:stretch>
                  <a:fillRect/>
                </a:stretch>
              </p:blipFill>
              <p:spPr>
                <a:xfrm>
                  <a:off x="8096058" y="4822052"/>
                  <a:ext cx="190080" cy="26676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40" name="Ink 39">
                  <a:extLst>
                    <a:ext uri="{FF2B5EF4-FFF2-40B4-BE49-F238E27FC236}">
                      <a16:creationId xmlns:a16="http://schemas.microsoft.com/office/drawing/2014/main" id="{87FD9369-E1BF-6D41-9936-3D6E3CEEDC2E}"/>
                    </a:ext>
                  </a:extLst>
                </p14:cNvPr>
                <p14:cNvContentPartPr/>
                <p14:nvPr/>
              </p14:nvContentPartPr>
              <p14:xfrm>
                <a:off x="8378658" y="4765892"/>
                <a:ext cx="167760" cy="309240"/>
              </p14:xfrm>
            </p:contentPart>
          </mc:Choice>
          <mc:Fallback>
            <p:pic>
              <p:nvPicPr>
                <p:cNvPr id="40" name="Ink 39">
                  <a:extLst>
                    <a:ext uri="{FF2B5EF4-FFF2-40B4-BE49-F238E27FC236}">
                      <a16:creationId xmlns:a16="http://schemas.microsoft.com/office/drawing/2014/main" id="{87FD9369-E1BF-6D41-9936-3D6E3CEEDC2E}"/>
                    </a:ext>
                  </a:extLst>
                </p:cNvPr>
                <p:cNvPicPr/>
                <p:nvPr/>
              </p:nvPicPr>
              <p:blipFill>
                <a:blip r:embed="rId51"/>
                <a:stretch>
                  <a:fillRect/>
                </a:stretch>
              </p:blipFill>
              <p:spPr>
                <a:xfrm>
                  <a:off x="8370018" y="4756892"/>
                  <a:ext cx="185400" cy="326880"/>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44" name="Ink 43">
                  <a:extLst>
                    <a:ext uri="{FF2B5EF4-FFF2-40B4-BE49-F238E27FC236}">
                      <a16:creationId xmlns:a16="http://schemas.microsoft.com/office/drawing/2014/main" id="{111BC547-0BB2-C542-901D-646B29321C4C}"/>
                    </a:ext>
                  </a:extLst>
                </p14:cNvPr>
                <p14:cNvContentPartPr/>
                <p14:nvPr/>
              </p14:nvContentPartPr>
              <p14:xfrm>
                <a:off x="8002458" y="4711532"/>
                <a:ext cx="885600" cy="494280"/>
              </p14:xfrm>
            </p:contentPart>
          </mc:Choice>
          <mc:Fallback>
            <p:pic>
              <p:nvPicPr>
                <p:cNvPr id="44" name="Ink 43">
                  <a:extLst>
                    <a:ext uri="{FF2B5EF4-FFF2-40B4-BE49-F238E27FC236}">
                      <a16:creationId xmlns:a16="http://schemas.microsoft.com/office/drawing/2014/main" id="{111BC547-0BB2-C542-901D-646B29321C4C}"/>
                    </a:ext>
                  </a:extLst>
                </p:cNvPr>
                <p:cNvPicPr/>
                <p:nvPr/>
              </p:nvPicPr>
              <p:blipFill>
                <a:blip r:embed="rId53"/>
                <a:stretch>
                  <a:fillRect/>
                </a:stretch>
              </p:blipFill>
              <p:spPr>
                <a:xfrm>
                  <a:off x="7993818" y="4702532"/>
                  <a:ext cx="903240" cy="511920"/>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92" name="Ink 91">
                  <a:extLst>
                    <a:ext uri="{FF2B5EF4-FFF2-40B4-BE49-F238E27FC236}">
                      <a16:creationId xmlns:a16="http://schemas.microsoft.com/office/drawing/2014/main" id="{0768CDCE-1738-E94A-8DD3-ED495570B525}"/>
                    </a:ext>
                  </a:extLst>
                </p14:cNvPr>
                <p14:cNvContentPartPr/>
                <p14:nvPr/>
              </p14:nvContentPartPr>
              <p14:xfrm>
                <a:off x="6479298" y="3942932"/>
                <a:ext cx="787680" cy="409320"/>
              </p14:xfrm>
            </p:contentPart>
          </mc:Choice>
          <mc:Fallback>
            <p:pic>
              <p:nvPicPr>
                <p:cNvPr id="92" name="Ink 91">
                  <a:extLst>
                    <a:ext uri="{FF2B5EF4-FFF2-40B4-BE49-F238E27FC236}">
                      <a16:creationId xmlns:a16="http://schemas.microsoft.com/office/drawing/2014/main" id="{0768CDCE-1738-E94A-8DD3-ED495570B525}"/>
                    </a:ext>
                  </a:extLst>
                </p:cNvPr>
                <p:cNvPicPr/>
                <p:nvPr/>
              </p:nvPicPr>
              <p:blipFill>
                <a:blip r:embed="rId55"/>
                <a:stretch>
                  <a:fillRect/>
                </a:stretch>
              </p:blipFill>
              <p:spPr>
                <a:xfrm>
                  <a:off x="6470298" y="3934292"/>
                  <a:ext cx="805320" cy="42696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56">
            <p14:nvContentPartPr>
              <p14:cNvPr id="94" name="Ink 93">
                <a:extLst>
                  <a:ext uri="{FF2B5EF4-FFF2-40B4-BE49-F238E27FC236}">
                    <a16:creationId xmlns:a16="http://schemas.microsoft.com/office/drawing/2014/main" id="{716657D4-6466-F94A-A675-6D2C57A86358}"/>
                  </a:ext>
                </a:extLst>
              </p14:cNvPr>
              <p14:cNvContentPartPr/>
              <p14:nvPr/>
            </p14:nvContentPartPr>
            <p14:xfrm>
              <a:off x="6614298" y="4795772"/>
              <a:ext cx="952920" cy="429840"/>
            </p14:xfrm>
          </p:contentPart>
        </mc:Choice>
        <mc:Fallback>
          <p:pic>
            <p:nvPicPr>
              <p:cNvPr id="94" name="Ink 93">
                <a:extLst>
                  <a:ext uri="{FF2B5EF4-FFF2-40B4-BE49-F238E27FC236}">
                    <a16:creationId xmlns:a16="http://schemas.microsoft.com/office/drawing/2014/main" id="{716657D4-6466-F94A-A675-6D2C57A86358}"/>
                  </a:ext>
                </a:extLst>
              </p:cNvPr>
              <p:cNvPicPr/>
              <p:nvPr/>
            </p:nvPicPr>
            <p:blipFill>
              <a:blip r:embed="rId57"/>
              <a:stretch>
                <a:fillRect/>
              </a:stretch>
            </p:blipFill>
            <p:spPr>
              <a:xfrm>
                <a:off x="6605298" y="4787132"/>
                <a:ext cx="970560" cy="447480"/>
              </a:xfrm>
              <a:prstGeom prst="rect">
                <a:avLst/>
              </a:prstGeom>
            </p:spPr>
          </p:pic>
        </mc:Fallback>
      </mc:AlternateContent>
      <mc:AlternateContent xmlns:mc="http://schemas.openxmlformats.org/markup-compatibility/2006">
        <mc:Choice xmlns:p14="http://schemas.microsoft.com/office/powerpoint/2010/main" Requires="p14">
          <p:contentPart p14:bwMode="auto" r:id="rId58">
            <p14:nvContentPartPr>
              <p14:cNvPr id="101" name="Ink 100">
                <a:extLst>
                  <a:ext uri="{FF2B5EF4-FFF2-40B4-BE49-F238E27FC236}">
                    <a16:creationId xmlns:a16="http://schemas.microsoft.com/office/drawing/2014/main" id="{14E53CD4-19E3-C649-8293-B34D13938221}"/>
                  </a:ext>
                </a:extLst>
              </p14:cNvPr>
              <p14:cNvContentPartPr/>
              <p14:nvPr/>
            </p14:nvContentPartPr>
            <p14:xfrm>
              <a:off x="5999778" y="2117012"/>
              <a:ext cx="234720" cy="75960"/>
            </p14:xfrm>
          </p:contentPart>
        </mc:Choice>
        <mc:Fallback>
          <p:pic>
            <p:nvPicPr>
              <p:cNvPr id="101" name="Ink 100">
                <a:extLst>
                  <a:ext uri="{FF2B5EF4-FFF2-40B4-BE49-F238E27FC236}">
                    <a16:creationId xmlns:a16="http://schemas.microsoft.com/office/drawing/2014/main" id="{14E53CD4-19E3-C649-8293-B34D13938221}"/>
                  </a:ext>
                </a:extLst>
              </p:cNvPr>
              <p:cNvPicPr/>
              <p:nvPr/>
            </p:nvPicPr>
            <p:blipFill>
              <a:blip r:embed="rId59"/>
              <a:stretch>
                <a:fillRect/>
              </a:stretch>
            </p:blipFill>
            <p:spPr>
              <a:xfrm>
                <a:off x="5990778" y="2108372"/>
                <a:ext cx="252360" cy="93600"/>
              </a:xfrm>
              <a:prstGeom prst="rect">
                <a:avLst/>
              </a:prstGeom>
            </p:spPr>
          </p:pic>
        </mc:Fallback>
      </mc:AlternateContent>
      <mc:AlternateContent xmlns:mc="http://schemas.openxmlformats.org/markup-compatibility/2006">
        <mc:Choice xmlns:p14="http://schemas.microsoft.com/office/powerpoint/2010/main" Requires="p14">
          <p:contentPart p14:bwMode="auto" r:id="rId60">
            <p14:nvContentPartPr>
              <p14:cNvPr id="102" name="Ink 101">
                <a:extLst>
                  <a:ext uri="{FF2B5EF4-FFF2-40B4-BE49-F238E27FC236}">
                    <a16:creationId xmlns:a16="http://schemas.microsoft.com/office/drawing/2014/main" id="{D1312853-6D3E-E944-9E92-828BC5F5C474}"/>
                  </a:ext>
                </a:extLst>
              </p14:cNvPr>
              <p14:cNvContentPartPr/>
              <p14:nvPr/>
            </p14:nvContentPartPr>
            <p14:xfrm>
              <a:off x="3644298" y="3850412"/>
              <a:ext cx="1661040" cy="1014840"/>
            </p14:xfrm>
          </p:contentPart>
        </mc:Choice>
        <mc:Fallback>
          <p:pic>
            <p:nvPicPr>
              <p:cNvPr id="102" name="Ink 101">
                <a:extLst>
                  <a:ext uri="{FF2B5EF4-FFF2-40B4-BE49-F238E27FC236}">
                    <a16:creationId xmlns:a16="http://schemas.microsoft.com/office/drawing/2014/main" id="{D1312853-6D3E-E944-9E92-828BC5F5C474}"/>
                  </a:ext>
                </a:extLst>
              </p:cNvPr>
              <p:cNvPicPr/>
              <p:nvPr/>
            </p:nvPicPr>
            <p:blipFill>
              <a:blip r:embed="rId61"/>
              <a:stretch>
                <a:fillRect/>
              </a:stretch>
            </p:blipFill>
            <p:spPr>
              <a:xfrm>
                <a:off x="3635658" y="3841412"/>
                <a:ext cx="1678680" cy="1032480"/>
              </a:xfrm>
              <a:prstGeom prst="rect">
                <a:avLst/>
              </a:prstGeom>
            </p:spPr>
          </p:pic>
        </mc:Fallback>
      </mc:AlternateContent>
      <mc:AlternateContent xmlns:mc="http://schemas.openxmlformats.org/markup-compatibility/2006">
        <mc:Choice xmlns:p14="http://schemas.microsoft.com/office/powerpoint/2010/main" Requires="p14">
          <p:contentPart p14:bwMode="auto" r:id="rId62">
            <p14:nvContentPartPr>
              <p14:cNvPr id="108" name="Ink 107">
                <a:extLst>
                  <a:ext uri="{FF2B5EF4-FFF2-40B4-BE49-F238E27FC236}">
                    <a16:creationId xmlns:a16="http://schemas.microsoft.com/office/drawing/2014/main" id="{BBFEC2E7-CD70-F141-8C0F-73BC3ADB1014}"/>
                  </a:ext>
                </a:extLst>
              </p14:cNvPr>
              <p14:cNvContentPartPr/>
              <p14:nvPr/>
            </p14:nvContentPartPr>
            <p14:xfrm>
              <a:off x="10466298" y="2038892"/>
              <a:ext cx="137520" cy="258480"/>
            </p14:xfrm>
          </p:contentPart>
        </mc:Choice>
        <mc:Fallback>
          <p:pic>
            <p:nvPicPr>
              <p:cNvPr id="108" name="Ink 107">
                <a:extLst>
                  <a:ext uri="{FF2B5EF4-FFF2-40B4-BE49-F238E27FC236}">
                    <a16:creationId xmlns:a16="http://schemas.microsoft.com/office/drawing/2014/main" id="{BBFEC2E7-CD70-F141-8C0F-73BC3ADB1014}"/>
                  </a:ext>
                </a:extLst>
              </p:cNvPr>
              <p:cNvPicPr/>
              <p:nvPr/>
            </p:nvPicPr>
            <p:blipFill>
              <a:blip r:embed="rId63"/>
              <a:stretch>
                <a:fillRect/>
              </a:stretch>
            </p:blipFill>
            <p:spPr>
              <a:xfrm>
                <a:off x="10457298" y="2030252"/>
                <a:ext cx="155160" cy="276120"/>
              </a:xfrm>
              <a:prstGeom prst="rect">
                <a:avLst/>
              </a:prstGeom>
            </p:spPr>
          </p:pic>
        </mc:Fallback>
      </mc:AlternateContent>
      <mc:AlternateContent xmlns:mc="http://schemas.openxmlformats.org/markup-compatibility/2006">
        <mc:Choice xmlns:p14="http://schemas.microsoft.com/office/powerpoint/2010/main" Requires="p14">
          <p:contentPart p14:bwMode="auto" r:id="rId64">
            <p14:nvContentPartPr>
              <p14:cNvPr id="109" name="Ink 108">
                <a:extLst>
                  <a:ext uri="{FF2B5EF4-FFF2-40B4-BE49-F238E27FC236}">
                    <a16:creationId xmlns:a16="http://schemas.microsoft.com/office/drawing/2014/main" id="{6EC5A061-569A-1B4E-87CA-0801A00A6A24}"/>
                  </a:ext>
                </a:extLst>
              </p14:cNvPr>
              <p14:cNvContentPartPr/>
              <p14:nvPr/>
            </p14:nvContentPartPr>
            <p14:xfrm>
              <a:off x="10427778" y="2082812"/>
              <a:ext cx="322200" cy="215640"/>
            </p14:xfrm>
          </p:contentPart>
        </mc:Choice>
        <mc:Fallback>
          <p:pic>
            <p:nvPicPr>
              <p:cNvPr id="109" name="Ink 108">
                <a:extLst>
                  <a:ext uri="{FF2B5EF4-FFF2-40B4-BE49-F238E27FC236}">
                    <a16:creationId xmlns:a16="http://schemas.microsoft.com/office/drawing/2014/main" id="{6EC5A061-569A-1B4E-87CA-0801A00A6A24}"/>
                  </a:ext>
                </a:extLst>
              </p:cNvPr>
              <p:cNvPicPr/>
              <p:nvPr/>
            </p:nvPicPr>
            <p:blipFill>
              <a:blip r:embed="rId65"/>
              <a:stretch>
                <a:fillRect/>
              </a:stretch>
            </p:blipFill>
            <p:spPr>
              <a:xfrm>
                <a:off x="10419138" y="2073812"/>
                <a:ext cx="339840" cy="233280"/>
              </a:xfrm>
              <a:prstGeom prst="rect">
                <a:avLst/>
              </a:prstGeom>
            </p:spPr>
          </p:pic>
        </mc:Fallback>
      </mc:AlternateContent>
      <mc:AlternateContent xmlns:mc="http://schemas.openxmlformats.org/markup-compatibility/2006">
        <mc:Choice xmlns:p14="http://schemas.microsoft.com/office/powerpoint/2010/main" Requires="p14">
          <p:contentPart p14:bwMode="auto" r:id="rId66">
            <p14:nvContentPartPr>
              <p14:cNvPr id="110" name="Ink 109">
                <a:extLst>
                  <a:ext uri="{FF2B5EF4-FFF2-40B4-BE49-F238E27FC236}">
                    <a16:creationId xmlns:a16="http://schemas.microsoft.com/office/drawing/2014/main" id="{B491F96C-2BD6-B243-9A62-4D35BF6A22C3}"/>
                  </a:ext>
                </a:extLst>
              </p14:cNvPr>
              <p14:cNvContentPartPr/>
              <p14:nvPr/>
            </p14:nvContentPartPr>
            <p14:xfrm>
              <a:off x="10313658" y="2397812"/>
              <a:ext cx="534960" cy="94320"/>
            </p14:xfrm>
          </p:contentPart>
        </mc:Choice>
        <mc:Fallback>
          <p:pic>
            <p:nvPicPr>
              <p:cNvPr id="110" name="Ink 109">
                <a:extLst>
                  <a:ext uri="{FF2B5EF4-FFF2-40B4-BE49-F238E27FC236}">
                    <a16:creationId xmlns:a16="http://schemas.microsoft.com/office/drawing/2014/main" id="{B491F96C-2BD6-B243-9A62-4D35BF6A22C3}"/>
                  </a:ext>
                </a:extLst>
              </p:cNvPr>
              <p:cNvPicPr/>
              <p:nvPr/>
            </p:nvPicPr>
            <p:blipFill>
              <a:blip r:embed="rId67"/>
              <a:stretch>
                <a:fillRect/>
              </a:stretch>
            </p:blipFill>
            <p:spPr>
              <a:xfrm>
                <a:off x="10305018" y="2388812"/>
                <a:ext cx="552600" cy="111960"/>
              </a:xfrm>
              <a:prstGeom prst="rect">
                <a:avLst/>
              </a:prstGeom>
            </p:spPr>
          </p:pic>
        </mc:Fallback>
      </mc:AlternateContent>
      <mc:AlternateContent xmlns:mc="http://schemas.openxmlformats.org/markup-compatibility/2006">
        <mc:Choice xmlns:p14="http://schemas.microsoft.com/office/powerpoint/2010/main" Requires="p14">
          <p:contentPart p14:bwMode="auto" r:id="rId68">
            <p14:nvContentPartPr>
              <p14:cNvPr id="112" name="Ink 111">
                <a:extLst>
                  <a:ext uri="{FF2B5EF4-FFF2-40B4-BE49-F238E27FC236}">
                    <a16:creationId xmlns:a16="http://schemas.microsoft.com/office/drawing/2014/main" id="{654F42E4-D641-0B41-B2BF-CFC7444449B5}"/>
                  </a:ext>
                </a:extLst>
              </p14:cNvPr>
              <p14:cNvContentPartPr/>
              <p14:nvPr/>
            </p14:nvContentPartPr>
            <p14:xfrm>
              <a:off x="10557018" y="2597252"/>
              <a:ext cx="165960" cy="260640"/>
            </p14:xfrm>
          </p:contentPart>
        </mc:Choice>
        <mc:Fallback>
          <p:pic>
            <p:nvPicPr>
              <p:cNvPr id="112" name="Ink 111">
                <a:extLst>
                  <a:ext uri="{FF2B5EF4-FFF2-40B4-BE49-F238E27FC236}">
                    <a16:creationId xmlns:a16="http://schemas.microsoft.com/office/drawing/2014/main" id="{654F42E4-D641-0B41-B2BF-CFC7444449B5}"/>
                  </a:ext>
                </a:extLst>
              </p:cNvPr>
              <p:cNvPicPr/>
              <p:nvPr/>
            </p:nvPicPr>
            <p:blipFill>
              <a:blip r:embed="rId69"/>
              <a:stretch>
                <a:fillRect/>
              </a:stretch>
            </p:blipFill>
            <p:spPr>
              <a:xfrm>
                <a:off x="10548018" y="2588612"/>
                <a:ext cx="183600" cy="278280"/>
              </a:xfrm>
              <a:prstGeom prst="rect">
                <a:avLst/>
              </a:prstGeom>
            </p:spPr>
          </p:pic>
        </mc:Fallback>
      </mc:AlternateContent>
      <p:grpSp>
        <p:nvGrpSpPr>
          <p:cNvPr id="127" name="Group 126">
            <a:extLst>
              <a:ext uri="{FF2B5EF4-FFF2-40B4-BE49-F238E27FC236}">
                <a16:creationId xmlns:a16="http://schemas.microsoft.com/office/drawing/2014/main" id="{2F32AD60-2FF4-9F4B-A389-CE5A1B04BDCE}"/>
              </a:ext>
            </a:extLst>
          </p:cNvPr>
          <p:cNvGrpSpPr/>
          <p:nvPr/>
        </p:nvGrpSpPr>
        <p:grpSpPr>
          <a:xfrm>
            <a:off x="11031498" y="2041412"/>
            <a:ext cx="1059480" cy="489240"/>
            <a:chOff x="11031498" y="2041412"/>
            <a:chExt cx="1059480" cy="489240"/>
          </a:xfrm>
        </p:grpSpPr>
        <mc:AlternateContent xmlns:mc="http://schemas.openxmlformats.org/markup-compatibility/2006">
          <mc:Choice xmlns:p14="http://schemas.microsoft.com/office/powerpoint/2010/main" Requires="p14">
            <p:contentPart p14:bwMode="auto" r:id="rId70">
              <p14:nvContentPartPr>
                <p14:cNvPr id="114" name="Ink 113">
                  <a:extLst>
                    <a:ext uri="{FF2B5EF4-FFF2-40B4-BE49-F238E27FC236}">
                      <a16:creationId xmlns:a16="http://schemas.microsoft.com/office/drawing/2014/main" id="{8A771DA4-D18B-5B46-A289-1071B477914D}"/>
                    </a:ext>
                  </a:extLst>
                </p14:cNvPr>
                <p14:cNvContentPartPr/>
                <p14:nvPr/>
              </p14:nvContentPartPr>
              <p14:xfrm>
                <a:off x="11054538" y="2311772"/>
                <a:ext cx="144720" cy="4680"/>
              </p14:xfrm>
            </p:contentPart>
          </mc:Choice>
          <mc:Fallback>
            <p:pic>
              <p:nvPicPr>
                <p:cNvPr id="114" name="Ink 113">
                  <a:extLst>
                    <a:ext uri="{FF2B5EF4-FFF2-40B4-BE49-F238E27FC236}">
                      <a16:creationId xmlns:a16="http://schemas.microsoft.com/office/drawing/2014/main" id="{8A771DA4-D18B-5B46-A289-1071B477914D}"/>
                    </a:ext>
                  </a:extLst>
                </p:cNvPr>
                <p:cNvPicPr/>
                <p:nvPr/>
              </p:nvPicPr>
              <p:blipFill>
                <a:blip r:embed="rId71"/>
                <a:stretch>
                  <a:fillRect/>
                </a:stretch>
              </p:blipFill>
              <p:spPr>
                <a:xfrm>
                  <a:off x="11045898" y="2302772"/>
                  <a:ext cx="162360" cy="22320"/>
                </a:xfrm>
                <a:prstGeom prst="rect">
                  <a:avLst/>
                </a:prstGeom>
              </p:spPr>
            </p:pic>
          </mc:Fallback>
        </mc:AlternateContent>
        <mc:AlternateContent xmlns:mc="http://schemas.openxmlformats.org/markup-compatibility/2006">
          <mc:Choice xmlns:p14="http://schemas.microsoft.com/office/powerpoint/2010/main" Requires="p14">
            <p:contentPart p14:bwMode="auto" r:id="rId72">
              <p14:nvContentPartPr>
                <p14:cNvPr id="115" name="Ink 114">
                  <a:extLst>
                    <a:ext uri="{FF2B5EF4-FFF2-40B4-BE49-F238E27FC236}">
                      <a16:creationId xmlns:a16="http://schemas.microsoft.com/office/drawing/2014/main" id="{B61D6D62-66F8-1347-9C77-7D8E0F3DC601}"/>
                    </a:ext>
                  </a:extLst>
                </p14:cNvPr>
                <p14:cNvContentPartPr/>
                <p14:nvPr/>
              </p14:nvContentPartPr>
              <p14:xfrm>
                <a:off x="11031498" y="2469812"/>
                <a:ext cx="153000" cy="36000"/>
              </p14:xfrm>
            </p:contentPart>
          </mc:Choice>
          <mc:Fallback>
            <p:pic>
              <p:nvPicPr>
                <p:cNvPr id="115" name="Ink 114">
                  <a:extLst>
                    <a:ext uri="{FF2B5EF4-FFF2-40B4-BE49-F238E27FC236}">
                      <a16:creationId xmlns:a16="http://schemas.microsoft.com/office/drawing/2014/main" id="{B61D6D62-66F8-1347-9C77-7D8E0F3DC601}"/>
                    </a:ext>
                  </a:extLst>
                </p:cNvPr>
                <p:cNvPicPr/>
                <p:nvPr/>
              </p:nvPicPr>
              <p:blipFill>
                <a:blip r:embed="rId73"/>
                <a:stretch>
                  <a:fillRect/>
                </a:stretch>
              </p:blipFill>
              <p:spPr>
                <a:xfrm>
                  <a:off x="11022498" y="2460812"/>
                  <a:ext cx="170640" cy="53640"/>
                </a:xfrm>
                <a:prstGeom prst="rect">
                  <a:avLst/>
                </a:prstGeom>
              </p:spPr>
            </p:pic>
          </mc:Fallback>
        </mc:AlternateContent>
        <mc:AlternateContent xmlns:mc="http://schemas.openxmlformats.org/markup-compatibility/2006">
          <mc:Choice xmlns:p14="http://schemas.microsoft.com/office/powerpoint/2010/main" Requires="p14">
            <p:contentPart p14:bwMode="auto" r:id="rId74">
              <p14:nvContentPartPr>
                <p14:cNvPr id="116" name="Ink 115">
                  <a:extLst>
                    <a:ext uri="{FF2B5EF4-FFF2-40B4-BE49-F238E27FC236}">
                      <a16:creationId xmlns:a16="http://schemas.microsoft.com/office/drawing/2014/main" id="{D41507BA-A777-B34E-8043-4EF52FC0EFDE}"/>
                    </a:ext>
                  </a:extLst>
                </p14:cNvPr>
                <p14:cNvContentPartPr/>
                <p14:nvPr/>
              </p14:nvContentPartPr>
              <p14:xfrm>
                <a:off x="11371338" y="2172092"/>
                <a:ext cx="11160" cy="358560"/>
              </p14:xfrm>
            </p:contentPart>
          </mc:Choice>
          <mc:Fallback>
            <p:pic>
              <p:nvPicPr>
                <p:cNvPr id="116" name="Ink 115">
                  <a:extLst>
                    <a:ext uri="{FF2B5EF4-FFF2-40B4-BE49-F238E27FC236}">
                      <a16:creationId xmlns:a16="http://schemas.microsoft.com/office/drawing/2014/main" id="{D41507BA-A777-B34E-8043-4EF52FC0EFDE}"/>
                    </a:ext>
                  </a:extLst>
                </p:cNvPr>
                <p:cNvPicPr/>
                <p:nvPr/>
              </p:nvPicPr>
              <p:blipFill>
                <a:blip r:embed="rId75"/>
                <a:stretch>
                  <a:fillRect/>
                </a:stretch>
              </p:blipFill>
              <p:spPr>
                <a:xfrm>
                  <a:off x="11362698" y="2163092"/>
                  <a:ext cx="28800" cy="376200"/>
                </a:xfrm>
                <a:prstGeom prst="rect">
                  <a:avLst/>
                </a:prstGeom>
              </p:spPr>
            </p:pic>
          </mc:Fallback>
        </mc:AlternateContent>
        <mc:AlternateContent xmlns:mc="http://schemas.openxmlformats.org/markup-compatibility/2006">
          <mc:Choice xmlns:p14="http://schemas.microsoft.com/office/powerpoint/2010/main" Requires="p14">
            <p:contentPart p14:bwMode="auto" r:id="rId76">
              <p14:nvContentPartPr>
                <p14:cNvPr id="117" name="Ink 116">
                  <a:extLst>
                    <a:ext uri="{FF2B5EF4-FFF2-40B4-BE49-F238E27FC236}">
                      <a16:creationId xmlns:a16="http://schemas.microsoft.com/office/drawing/2014/main" id="{B0A89997-D76C-8C48-9ECD-2C48209BC2C9}"/>
                    </a:ext>
                  </a:extLst>
                </p14:cNvPr>
                <p14:cNvContentPartPr/>
                <p14:nvPr/>
              </p14:nvContentPartPr>
              <p14:xfrm>
                <a:off x="11350458" y="2041412"/>
                <a:ext cx="740520" cy="470520"/>
              </p14:xfrm>
            </p:contentPart>
          </mc:Choice>
          <mc:Fallback>
            <p:pic>
              <p:nvPicPr>
                <p:cNvPr id="117" name="Ink 116">
                  <a:extLst>
                    <a:ext uri="{FF2B5EF4-FFF2-40B4-BE49-F238E27FC236}">
                      <a16:creationId xmlns:a16="http://schemas.microsoft.com/office/drawing/2014/main" id="{B0A89997-D76C-8C48-9ECD-2C48209BC2C9}"/>
                    </a:ext>
                  </a:extLst>
                </p:cNvPr>
                <p:cNvPicPr/>
                <p:nvPr/>
              </p:nvPicPr>
              <p:blipFill>
                <a:blip r:embed="rId77"/>
                <a:stretch>
                  <a:fillRect/>
                </a:stretch>
              </p:blipFill>
              <p:spPr>
                <a:xfrm>
                  <a:off x="11341818" y="2032772"/>
                  <a:ext cx="758160" cy="488160"/>
                </a:xfrm>
                <a:prstGeom prst="rect">
                  <a:avLst/>
                </a:prstGeom>
              </p:spPr>
            </p:pic>
          </mc:Fallback>
        </mc:AlternateContent>
        <mc:AlternateContent xmlns:mc="http://schemas.openxmlformats.org/markup-compatibility/2006">
          <mc:Choice xmlns:p14="http://schemas.microsoft.com/office/powerpoint/2010/main" Requires="p14">
            <p:contentPart p14:bwMode="auto" r:id="rId78">
              <p14:nvContentPartPr>
                <p14:cNvPr id="119" name="Ink 118">
                  <a:extLst>
                    <a:ext uri="{FF2B5EF4-FFF2-40B4-BE49-F238E27FC236}">
                      <a16:creationId xmlns:a16="http://schemas.microsoft.com/office/drawing/2014/main" id="{E5791EA7-9345-8549-8E71-2781A5D3F95F}"/>
                    </a:ext>
                  </a:extLst>
                </p14:cNvPr>
                <p14:cNvContentPartPr/>
                <p14:nvPr/>
              </p14:nvContentPartPr>
              <p14:xfrm>
                <a:off x="11404458" y="2486372"/>
                <a:ext cx="196560" cy="24120"/>
              </p14:xfrm>
            </p:contentPart>
          </mc:Choice>
          <mc:Fallback>
            <p:pic>
              <p:nvPicPr>
                <p:cNvPr id="119" name="Ink 118">
                  <a:extLst>
                    <a:ext uri="{FF2B5EF4-FFF2-40B4-BE49-F238E27FC236}">
                      <a16:creationId xmlns:a16="http://schemas.microsoft.com/office/drawing/2014/main" id="{E5791EA7-9345-8549-8E71-2781A5D3F95F}"/>
                    </a:ext>
                  </a:extLst>
                </p:cNvPr>
                <p:cNvPicPr/>
                <p:nvPr/>
              </p:nvPicPr>
              <p:blipFill>
                <a:blip r:embed="rId79"/>
                <a:stretch>
                  <a:fillRect/>
                </a:stretch>
              </p:blipFill>
              <p:spPr>
                <a:xfrm>
                  <a:off x="11395458" y="2477732"/>
                  <a:ext cx="214200" cy="41760"/>
                </a:xfrm>
                <a:prstGeom prst="rect">
                  <a:avLst/>
                </a:prstGeom>
              </p:spPr>
            </p:pic>
          </mc:Fallback>
        </mc:AlternateContent>
        <mc:AlternateContent xmlns:mc="http://schemas.openxmlformats.org/markup-compatibility/2006">
          <mc:Choice xmlns:p14="http://schemas.microsoft.com/office/powerpoint/2010/main" Requires="p14">
            <p:contentPart p14:bwMode="auto" r:id="rId80">
              <p14:nvContentPartPr>
                <p14:cNvPr id="121" name="Ink 120">
                  <a:extLst>
                    <a:ext uri="{FF2B5EF4-FFF2-40B4-BE49-F238E27FC236}">
                      <a16:creationId xmlns:a16="http://schemas.microsoft.com/office/drawing/2014/main" id="{FA1FF3B7-BBBF-BE4A-8ABA-A48F36A27FE6}"/>
                    </a:ext>
                  </a:extLst>
                </p14:cNvPr>
                <p14:cNvContentPartPr/>
                <p14:nvPr/>
              </p14:nvContentPartPr>
              <p14:xfrm>
                <a:off x="11484018" y="2277932"/>
                <a:ext cx="115200" cy="162360"/>
              </p14:xfrm>
            </p:contentPart>
          </mc:Choice>
          <mc:Fallback>
            <p:pic>
              <p:nvPicPr>
                <p:cNvPr id="121" name="Ink 120">
                  <a:extLst>
                    <a:ext uri="{FF2B5EF4-FFF2-40B4-BE49-F238E27FC236}">
                      <a16:creationId xmlns:a16="http://schemas.microsoft.com/office/drawing/2014/main" id="{FA1FF3B7-BBBF-BE4A-8ABA-A48F36A27FE6}"/>
                    </a:ext>
                  </a:extLst>
                </p:cNvPr>
                <p:cNvPicPr/>
                <p:nvPr/>
              </p:nvPicPr>
              <p:blipFill>
                <a:blip r:embed="rId81"/>
                <a:stretch>
                  <a:fillRect/>
                </a:stretch>
              </p:blipFill>
              <p:spPr>
                <a:xfrm>
                  <a:off x="11475378" y="2268932"/>
                  <a:ext cx="132840" cy="180000"/>
                </a:xfrm>
                <a:prstGeom prst="rect">
                  <a:avLst/>
                </a:prstGeom>
              </p:spPr>
            </p:pic>
          </mc:Fallback>
        </mc:AlternateContent>
        <mc:AlternateContent xmlns:mc="http://schemas.openxmlformats.org/markup-compatibility/2006">
          <mc:Choice xmlns:p14="http://schemas.microsoft.com/office/powerpoint/2010/main" Requires="p14">
            <p:contentPart p14:bwMode="auto" r:id="rId82">
              <p14:nvContentPartPr>
                <p14:cNvPr id="122" name="Ink 121">
                  <a:extLst>
                    <a:ext uri="{FF2B5EF4-FFF2-40B4-BE49-F238E27FC236}">
                      <a16:creationId xmlns:a16="http://schemas.microsoft.com/office/drawing/2014/main" id="{9B9C9E98-057E-5547-89F2-97879FA96477}"/>
                    </a:ext>
                  </a:extLst>
                </p14:cNvPr>
                <p14:cNvContentPartPr/>
                <p14:nvPr/>
              </p14:nvContentPartPr>
              <p14:xfrm>
                <a:off x="11646378" y="2374772"/>
                <a:ext cx="9000" cy="15840"/>
              </p14:xfrm>
            </p:contentPart>
          </mc:Choice>
          <mc:Fallback>
            <p:pic>
              <p:nvPicPr>
                <p:cNvPr id="122" name="Ink 121">
                  <a:extLst>
                    <a:ext uri="{FF2B5EF4-FFF2-40B4-BE49-F238E27FC236}">
                      <a16:creationId xmlns:a16="http://schemas.microsoft.com/office/drawing/2014/main" id="{9B9C9E98-057E-5547-89F2-97879FA96477}"/>
                    </a:ext>
                  </a:extLst>
                </p:cNvPr>
                <p:cNvPicPr/>
                <p:nvPr/>
              </p:nvPicPr>
              <p:blipFill>
                <a:blip r:embed="rId83"/>
                <a:stretch>
                  <a:fillRect/>
                </a:stretch>
              </p:blipFill>
              <p:spPr>
                <a:xfrm>
                  <a:off x="11637738" y="2366132"/>
                  <a:ext cx="26640" cy="33480"/>
                </a:xfrm>
                <a:prstGeom prst="rect">
                  <a:avLst/>
                </a:prstGeom>
              </p:spPr>
            </p:pic>
          </mc:Fallback>
        </mc:AlternateContent>
        <mc:AlternateContent xmlns:mc="http://schemas.openxmlformats.org/markup-compatibility/2006">
          <mc:Choice xmlns:p14="http://schemas.microsoft.com/office/powerpoint/2010/main" Requires="p14">
            <p:contentPart p14:bwMode="auto" r:id="rId84">
              <p14:nvContentPartPr>
                <p14:cNvPr id="124" name="Ink 123">
                  <a:extLst>
                    <a:ext uri="{FF2B5EF4-FFF2-40B4-BE49-F238E27FC236}">
                      <a16:creationId xmlns:a16="http://schemas.microsoft.com/office/drawing/2014/main" id="{904EA4EC-756C-A64C-8DB9-BD65AAD01835}"/>
                    </a:ext>
                  </a:extLst>
                </p14:cNvPr>
                <p14:cNvContentPartPr/>
                <p14:nvPr/>
              </p14:nvContentPartPr>
              <p14:xfrm>
                <a:off x="11734578" y="2252732"/>
                <a:ext cx="102960" cy="156240"/>
              </p14:xfrm>
            </p:contentPart>
          </mc:Choice>
          <mc:Fallback>
            <p:pic>
              <p:nvPicPr>
                <p:cNvPr id="124" name="Ink 123">
                  <a:extLst>
                    <a:ext uri="{FF2B5EF4-FFF2-40B4-BE49-F238E27FC236}">
                      <a16:creationId xmlns:a16="http://schemas.microsoft.com/office/drawing/2014/main" id="{904EA4EC-756C-A64C-8DB9-BD65AAD01835}"/>
                    </a:ext>
                  </a:extLst>
                </p:cNvPr>
                <p:cNvPicPr/>
                <p:nvPr/>
              </p:nvPicPr>
              <p:blipFill>
                <a:blip r:embed="rId85"/>
                <a:stretch>
                  <a:fillRect/>
                </a:stretch>
              </p:blipFill>
              <p:spPr>
                <a:xfrm>
                  <a:off x="11725578" y="2244092"/>
                  <a:ext cx="120600" cy="173880"/>
                </a:xfrm>
                <a:prstGeom prst="rect">
                  <a:avLst/>
                </a:prstGeom>
              </p:spPr>
            </p:pic>
          </mc:Fallback>
        </mc:AlternateContent>
        <mc:AlternateContent xmlns:mc="http://schemas.openxmlformats.org/markup-compatibility/2006">
          <mc:Choice xmlns:p14="http://schemas.microsoft.com/office/powerpoint/2010/main" Requires="p14">
            <p:contentPart p14:bwMode="auto" r:id="rId86">
              <p14:nvContentPartPr>
                <p14:cNvPr id="126" name="Ink 125">
                  <a:extLst>
                    <a:ext uri="{FF2B5EF4-FFF2-40B4-BE49-F238E27FC236}">
                      <a16:creationId xmlns:a16="http://schemas.microsoft.com/office/drawing/2014/main" id="{61C2E94B-8DCA-9647-8FB4-4106F4C71C4D}"/>
                    </a:ext>
                  </a:extLst>
                </p14:cNvPr>
                <p14:cNvContentPartPr/>
                <p14:nvPr/>
              </p14:nvContentPartPr>
              <p14:xfrm>
                <a:off x="11909898" y="2232212"/>
                <a:ext cx="57240" cy="165960"/>
              </p14:xfrm>
            </p:contentPart>
          </mc:Choice>
          <mc:Fallback>
            <p:pic>
              <p:nvPicPr>
                <p:cNvPr id="126" name="Ink 125">
                  <a:extLst>
                    <a:ext uri="{FF2B5EF4-FFF2-40B4-BE49-F238E27FC236}">
                      <a16:creationId xmlns:a16="http://schemas.microsoft.com/office/drawing/2014/main" id="{61C2E94B-8DCA-9647-8FB4-4106F4C71C4D}"/>
                    </a:ext>
                  </a:extLst>
                </p:cNvPr>
                <p:cNvPicPr/>
                <p:nvPr/>
              </p:nvPicPr>
              <p:blipFill>
                <a:blip r:embed="rId87"/>
                <a:stretch>
                  <a:fillRect/>
                </a:stretch>
              </p:blipFill>
              <p:spPr>
                <a:xfrm>
                  <a:off x="11900898" y="2223572"/>
                  <a:ext cx="74880" cy="183600"/>
                </a:xfrm>
                <a:prstGeom prst="rect">
                  <a:avLst/>
                </a:prstGeom>
              </p:spPr>
            </p:pic>
          </mc:Fallback>
        </mc:AlternateContent>
      </p:grpSp>
      <p:grpSp>
        <p:nvGrpSpPr>
          <p:cNvPr id="136" name="Group 135">
            <a:extLst>
              <a:ext uri="{FF2B5EF4-FFF2-40B4-BE49-F238E27FC236}">
                <a16:creationId xmlns:a16="http://schemas.microsoft.com/office/drawing/2014/main" id="{DC2F7FDC-A1FC-3743-A498-62A9740CBDD3}"/>
              </a:ext>
            </a:extLst>
          </p:cNvPr>
          <p:cNvGrpSpPr/>
          <p:nvPr/>
        </p:nvGrpSpPr>
        <p:grpSpPr>
          <a:xfrm>
            <a:off x="1515258" y="2116652"/>
            <a:ext cx="4798440" cy="4214160"/>
            <a:chOff x="1515258" y="2116652"/>
            <a:chExt cx="4798440" cy="4214160"/>
          </a:xfrm>
        </p:grpSpPr>
        <mc:AlternateContent xmlns:mc="http://schemas.openxmlformats.org/markup-compatibility/2006">
          <mc:Choice xmlns:p14="http://schemas.microsoft.com/office/powerpoint/2010/main" Requires="p14">
            <p:contentPart p14:bwMode="auto" r:id="rId88">
              <p14:nvContentPartPr>
                <p14:cNvPr id="46" name="Ink 45">
                  <a:extLst>
                    <a:ext uri="{FF2B5EF4-FFF2-40B4-BE49-F238E27FC236}">
                      <a16:creationId xmlns:a16="http://schemas.microsoft.com/office/drawing/2014/main" id="{194E9C1D-62B7-6D4E-AD25-C46090F729C6}"/>
                    </a:ext>
                  </a:extLst>
                </p14:cNvPr>
                <p14:cNvContentPartPr/>
                <p14:nvPr/>
              </p14:nvContentPartPr>
              <p14:xfrm>
                <a:off x="1904778" y="2392772"/>
                <a:ext cx="340920" cy="262800"/>
              </p14:xfrm>
            </p:contentPart>
          </mc:Choice>
          <mc:Fallback>
            <p:pic>
              <p:nvPicPr>
                <p:cNvPr id="46" name="Ink 45">
                  <a:extLst>
                    <a:ext uri="{FF2B5EF4-FFF2-40B4-BE49-F238E27FC236}">
                      <a16:creationId xmlns:a16="http://schemas.microsoft.com/office/drawing/2014/main" id="{194E9C1D-62B7-6D4E-AD25-C46090F729C6}"/>
                    </a:ext>
                  </a:extLst>
                </p:cNvPr>
                <p:cNvPicPr/>
                <p:nvPr/>
              </p:nvPicPr>
              <p:blipFill>
                <a:blip r:embed="rId89"/>
                <a:stretch>
                  <a:fillRect/>
                </a:stretch>
              </p:blipFill>
              <p:spPr>
                <a:xfrm>
                  <a:off x="1896138" y="2383772"/>
                  <a:ext cx="358560" cy="280440"/>
                </a:xfrm>
                <a:prstGeom prst="rect">
                  <a:avLst/>
                </a:prstGeom>
              </p:spPr>
            </p:pic>
          </mc:Fallback>
        </mc:AlternateContent>
        <mc:AlternateContent xmlns:mc="http://schemas.openxmlformats.org/markup-compatibility/2006">
          <mc:Choice xmlns:p14="http://schemas.microsoft.com/office/powerpoint/2010/main" Requires="p14">
            <p:contentPart p14:bwMode="auto" r:id="rId90">
              <p14:nvContentPartPr>
                <p14:cNvPr id="47" name="Ink 46">
                  <a:extLst>
                    <a:ext uri="{FF2B5EF4-FFF2-40B4-BE49-F238E27FC236}">
                      <a16:creationId xmlns:a16="http://schemas.microsoft.com/office/drawing/2014/main" id="{EEF0C2B5-977A-1A4F-B383-272A134E7E57}"/>
                    </a:ext>
                  </a:extLst>
                </p14:cNvPr>
                <p14:cNvContentPartPr/>
                <p14:nvPr/>
              </p14:nvContentPartPr>
              <p14:xfrm>
                <a:off x="2144178" y="2319332"/>
                <a:ext cx="632160" cy="270720"/>
              </p14:xfrm>
            </p:contentPart>
          </mc:Choice>
          <mc:Fallback>
            <p:pic>
              <p:nvPicPr>
                <p:cNvPr id="47" name="Ink 46">
                  <a:extLst>
                    <a:ext uri="{FF2B5EF4-FFF2-40B4-BE49-F238E27FC236}">
                      <a16:creationId xmlns:a16="http://schemas.microsoft.com/office/drawing/2014/main" id="{EEF0C2B5-977A-1A4F-B383-272A134E7E57}"/>
                    </a:ext>
                  </a:extLst>
                </p:cNvPr>
                <p:cNvPicPr/>
                <p:nvPr/>
              </p:nvPicPr>
              <p:blipFill>
                <a:blip r:embed="rId91"/>
                <a:stretch>
                  <a:fillRect/>
                </a:stretch>
              </p:blipFill>
              <p:spPr>
                <a:xfrm>
                  <a:off x="2135538" y="2310332"/>
                  <a:ext cx="649800" cy="288360"/>
                </a:xfrm>
                <a:prstGeom prst="rect">
                  <a:avLst/>
                </a:prstGeom>
              </p:spPr>
            </p:pic>
          </mc:Fallback>
        </mc:AlternateContent>
        <mc:AlternateContent xmlns:mc="http://schemas.openxmlformats.org/markup-compatibility/2006">
          <mc:Choice xmlns:p14="http://schemas.microsoft.com/office/powerpoint/2010/main" Requires="p14">
            <p:contentPart p14:bwMode="auto" r:id="rId92">
              <p14:nvContentPartPr>
                <p14:cNvPr id="48" name="Ink 47">
                  <a:extLst>
                    <a:ext uri="{FF2B5EF4-FFF2-40B4-BE49-F238E27FC236}">
                      <a16:creationId xmlns:a16="http://schemas.microsoft.com/office/drawing/2014/main" id="{9D46D661-0A55-F342-B999-33CCF2B14525}"/>
                    </a:ext>
                  </a:extLst>
                </p14:cNvPr>
                <p14:cNvContentPartPr/>
                <p14:nvPr/>
              </p14:nvContentPartPr>
              <p14:xfrm>
                <a:off x="2466018" y="2374052"/>
                <a:ext cx="142560" cy="12960"/>
              </p14:xfrm>
            </p:contentPart>
          </mc:Choice>
          <mc:Fallback>
            <p:pic>
              <p:nvPicPr>
                <p:cNvPr id="48" name="Ink 47">
                  <a:extLst>
                    <a:ext uri="{FF2B5EF4-FFF2-40B4-BE49-F238E27FC236}">
                      <a16:creationId xmlns:a16="http://schemas.microsoft.com/office/drawing/2014/main" id="{9D46D661-0A55-F342-B999-33CCF2B14525}"/>
                    </a:ext>
                  </a:extLst>
                </p:cNvPr>
                <p:cNvPicPr/>
                <p:nvPr/>
              </p:nvPicPr>
              <p:blipFill>
                <a:blip r:embed="rId93"/>
                <a:stretch>
                  <a:fillRect/>
                </a:stretch>
              </p:blipFill>
              <p:spPr>
                <a:xfrm>
                  <a:off x="2457378" y="2365412"/>
                  <a:ext cx="160200" cy="30600"/>
                </a:xfrm>
                <a:prstGeom prst="rect">
                  <a:avLst/>
                </a:prstGeom>
              </p:spPr>
            </p:pic>
          </mc:Fallback>
        </mc:AlternateContent>
        <mc:AlternateContent xmlns:mc="http://schemas.openxmlformats.org/markup-compatibility/2006">
          <mc:Choice xmlns:p14="http://schemas.microsoft.com/office/powerpoint/2010/main" Requires="p14">
            <p:contentPart p14:bwMode="auto" r:id="rId94">
              <p14:nvContentPartPr>
                <p14:cNvPr id="49" name="Ink 48">
                  <a:extLst>
                    <a:ext uri="{FF2B5EF4-FFF2-40B4-BE49-F238E27FC236}">
                      <a16:creationId xmlns:a16="http://schemas.microsoft.com/office/drawing/2014/main" id="{9DAB3D48-E04D-464B-99FD-B12C3CE2B013}"/>
                    </a:ext>
                  </a:extLst>
                </p14:cNvPr>
                <p14:cNvContentPartPr/>
                <p14:nvPr/>
              </p14:nvContentPartPr>
              <p14:xfrm>
                <a:off x="1720818" y="2699132"/>
                <a:ext cx="1331280" cy="259920"/>
              </p14:xfrm>
            </p:contentPart>
          </mc:Choice>
          <mc:Fallback>
            <p:pic>
              <p:nvPicPr>
                <p:cNvPr id="49" name="Ink 48">
                  <a:extLst>
                    <a:ext uri="{FF2B5EF4-FFF2-40B4-BE49-F238E27FC236}">
                      <a16:creationId xmlns:a16="http://schemas.microsoft.com/office/drawing/2014/main" id="{9DAB3D48-E04D-464B-99FD-B12C3CE2B013}"/>
                    </a:ext>
                  </a:extLst>
                </p:cNvPr>
                <p:cNvPicPr/>
                <p:nvPr/>
              </p:nvPicPr>
              <p:blipFill>
                <a:blip r:embed="rId95"/>
                <a:stretch>
                  <a:fillRect/>
                </a:stretch>
              </p:blipFill>
              <p:spPr>
                <a:xfrm>
                  <a:off x="1712178" y="2690132"/>
                  <a:ext cx="1348920" cy="277560"/>
                </a:xfrm>
                <a:prstGeom prst="rect">
                  <a:avLst/>
                </a:prstGeom>
              </p:spPr>
            </p:pic>
          </mc:Fallback>
        </mc:AlternateContent>
        <mc:AlternateContent xmlns:mc="http://schemas.openxmlformats.org/markup-compatibility/2006">
          <mc:Choice xmlns:p14="http://schemas.microsoft.com/office/powerpoint/2010/main" Requires="p14">
            <p:contentPart p14:bwMode="auto" r:id="rId96">
              <p14:nvContentPartPr>
                <p14:cNvPr id="50" name="Ink 49">
                  <a:extLst>
                    <a:ext uri="{FF2B5EF4-FFF2-40B4-BE49-F238E27FC236}">
                      <a16:creationId xmlns:a16="http://schemas.microsoft.com/office/drawing/2014/main" id="{64F75232-83B3-1343-9761-AD85A63EF8A0}"/>
                    </a:ext>
                  </a:extLst>
                </p14:cNvPr>
                <p14:cNvContentPartPr/>
                <p14:nvPr/>
              </p14:nvContentPartPr>
              <p14:xfrm>
                <a:off x="2467098" y="2944652"/>
                <a:ext cx="312480" cy="455760"/>
              </p14:xfrm>
            </p:contentPart>
          </mc:Choice>
          <mc:Fallback>
            <p:pic>
              <p:nvPicPr>
                <p:cNvPr id="50" name="Ink 49">
                  <a:extLst>
                    <a:ext uri="{FF2B5EF4-FFF2-40B4-BE49-F238E27FC236}">
                      <a16:creationId xmlns:a16="http://schemas.microsoft.com/office/drawing/2014/main" id="{64F75232-83B3-1343-9761-AD85A63EF8A0}"/>
                    </a:ext>
                  </a:extLst>
                </p:cNvPr>
                <p:cNvPicPr/>
                <p:nvPr/>
              </p:nvPicPr>
              <p:blipFill>
                <a:blip r:embed="rId97"/>
                <a:stretch>
                  <a:fillRect/>
                </a:stretch>
              </p:blipFill>
              <p:spPr>
                <a:xfrm>
                  <a:off x="2458458" y="2935652"/>
                  <a:ext cx="330120" cy="473400"/>
                </a:xfrm>
                <a:prstGeom prst="rect">
                  <a:avLst/>
                </a:prstGeom>
              </p:spPr>
            </p:pic>
          </mc:Fallback>
        </mc:AlternateContent>
        <mc:AlternateContent xmlns:mc="http://schemas.openxmlformats.org/markup-compatibility/2006">
          <mc:Choice xmlns:p14="http://schemas.microsoft.com/office/powerpoint/2010/main" Requires="p14">
            <p:contentPart p14:bwMode="auto" r:id="rId98">
              <p14:nvContentPartPr>
                <p14:cNvPr id="52" name="Ink 51">
                  <a:extLst>
                    <a:ext uri="{FF2B5EF4-FFF2-40B4-BE49-F238E27FC236}">
                      <a16:creationId xmlns:a16="http://schemas.microsoft.com/office/drawing/2014/main" id="{44B67CC7-36FC-0440-8E4B-AF0590C2AC06}"/>
                    </a:ext>
                  </a:extLst>
                </p14:cNvPr>
                <p14:cNvContentPartPr/>
                <p14:nvPr/>
              </p14:nvContentPartPr>
              <p14:xfrm>
                <a:off x="1848618" y="4140932"/>
                <a:ext cx="215640" cy="337680"/>
              </p14:xfrm>
            </p:contentPart>
          </mc:Choice>
          <mc:Fallback>
            <p:pic>
              <p:nvPicPr>
                <p:cNvPr id="52" name="Ink 51">
                  <a:extLst>
                    <a:ext uri="{FF2B5EF4-FFF2-40B4-BE49-F238E27FC236}">
                      <a16:creationId xmlns:a16="http://schemas.microsoft.com/office/drawing/2014/main" id="{44B67CC7-36FC-0440-8E4B-AF0590C2AC06}"/>
                    </a:ext>
                  </a:extLst>
                </p:cNvPr>
                <p:cNvPicPr/>
                <p:nvPr/>
              </p:nvPicPr>
              <p:blipFill>
                <a:blip r:embed="rId99"/>
                <a:stretch>
                  <a:fillRect/>
                </a:stretch>
              </p:blipFill>
              <p:spPr>
                <a:xfrm>
                  <a:off x="1839978" y="4131932"/>
                  <a:ext cx="233280" cy="355320"/>
                </a:xfrm>
                <a:prstGeom prst="rect">
                  <a:avLst/>
                </a:prstGeom>
              </p:spPr>
            </p:pic>
          </mc:Fallback>
        </mc:AlternateContent>
        <mc:AlternateContent xmlns:mc="http://schemas.openxmlformats.org/markup-compatibility/2006">
          <mc:Choice xmlns:p14="http://schemas.microsoft.com/office/powerpoint/2010/main" Requires="p14">
            <p:contentPart p14:bwMode="auto" r:id="rId100">
              <p14:nvContentPartPr>
                <p14:cNvPr id="53" name="Ink 52">
                  <a:extLst>
                    <a:ext uri="{FF2B5EF4-FFF2-40B4-BE49-F238E27FC236}">
                      <a16:creationId xmlns:a16="http://schemas.microsoft.com/office/drawing/2014/main" id="{474BF34E-88E7-8642-9103-B2A797D2D973}"/>
                    </a:ext>
                  </a:extLst>
                </p14:cNvPr>
                <p14:cNvContentPartPr/>
                <p14:nvPr/>
              </p14:nvContentPartPr>
              <p14:xfrm>
                <a:off x="1863738" y="4140932"/>
                <a:ext cx="320040" cy="308880"/>
              </p14:xfrm>
            </p:contentPart>
          </mc:Choice>
          <mc:Fallback>
            <p:pic>
              <p:nvPicPr>
                <p:cNvPr id="53" name="Ink 52">
                  <a:extLst>
                    <a:ext uri="{FF2B5EF4-FFF2-40B4-BE49-F238E27FC236}">
                      <a16:creationId xmlns:a16="http://schemas.microsoft.com/office/drawing/2014/main" id="{474BF34E-88E7-8642-9103-B2A797D2D973}"/>
                    </a:ext>
                  </a:extLst>
                </p:cNvPr>
                <p:cNvPicPr/>
                <p:nvPr/>
              </p:nvPicPr>
              <p:blipFill>
                <a:blip r:embed="rId101"/>
                <a:stretch>
                  <a:fillRect/>
                </a:stretch>
              </p:blipFill>
              <p:spPr>
                <a:xfrm>
                  <a:off x="1854738" y="4132292"/>
                  <a:ext cx="337680" cy="326520"/>
                </a:xfrm>
                <a:prstGeom prst="rect">
                  <a:avLst/>
                </a:prstGeom>
              </p:spPr>
            </p:pic>
          </mc:Fallback>
        </mc:AlternateContent>
        <mc:AlternateContent xmlns:mc="http://schemas.openxmlformats.org/markup-compatibility/2006">
          <mc:Choice xmlns:p14="http://schemas.microsoft.com/office/powerpoint/2010/main" Requires="p14">
            <p:contentPart p14:bwMode="auto" r:id="rId102">
              <p14:nvContentPartPr>
                <p14:cNvPr id="54" name="Ink 53">
                  <a:extLst>
                    <a:ext uri="{FF2B5EF4-FFF2-40B4-BE49-F238E27FC236}">
                      <a16:creationId xmlns:a16="http://schemas.microsoft.com/office/drawing/2014/main" id="{5CFAAC7D-3E5C-3347-A332-BAB55B8C734E}"/>
                    </a:ext>
                  </a:extLst>
                </p14:cNvPr>
                <p14:cNvContentPartPr/>
                <p14:nvPr/>
              </p14:nvContentPartPr>
              <p14:xfrm>
                <a:off x="2254338" y="4050212"/>
                <a:ext cx="116280" cy="343800"/>
              </p14:xfrm>
            </p:contentPart>
          </mc:Choice>
          <mc:Fallback>
            <p:pic>
              <p:nvPicPr>
                <p:cNvPr id="54" name="Ink 53">
                  <a:extLst>
                    <a:ext uri="{FF2B5EF4-FFF2-40B4-BE49-F238E27FC236}">
                      <a16:creationId xmlns:a16="http://schemas.microsoft.com/office/drawing/2014/main" id="{5CFAAC7D-3E5C-3347-A332-BAB55B8C734E}"/>
                    </a:ext>
                  </a:extLst>
                </p:cNvPr>
                <p:cNvPicPr/>
                <p:nvPr/>
              </p:nvPicPr>
              <p:blipFill>
                <a:blip r:embed="rId103"/>
                <a:stretch>
                  <a:fillRect/>
                </a:stretch>
              </p:blipFill>
              <p:spPr>
                <a:xfrm>
                  <a:off x="2245338" y="4041212"/>
                  <a:ext cx="133920" cy="361440"/>
                </a:xfrm>
                <a:prstGeom prst="rect">
                  <a:avLst/>
                </a:prstGeom>
              </p:spPr>
            </p:pic>
          </mc:Fallback>
        </mc:AlternateContent>
        <mc:AlternateContent xmlns:mc="http://schemas.openxmlformats.org/markup-compatibility/2006">
          <mc:Choice xmlns:p14="http://schemas.microsoft.com/office/powerpoint/2010/main" Requires="p14">
            <p:contentPart p14:bwMode="auto" r:id="rId104">
              <p14:nvContentPartPr>
                <p14:cNvPr id="55" name="Ink 54">
                  <a:extLst>
                    <a:ext uri="{FF2B5EF4-FFF2-40B4-BE49-F238E27FC236}">
                      <a16:creationId xmlns:a16="http://schemas.microsoft.com/office/drawing/2014/main" id="{5780175E-7C62-0D45-A78A-F5042C5567B0}"/>
                    </a:ext>
                  </a:extLst>
                </p14:cNvPr>
                <p14:cNvContentPartPr/>
                <p14:nvPr/>
              </p14:nvContentPartPr>
              <p14:xfrm>
                <a:off x="2394378" y="3951212"/>
                <a:ext cx="334800" cy="236520"/>
              </p14:xfrm>
            </p:contentPart>
          </mc:Choice>
          <mc:Fallback>
            <p:pic>
              <p:nvPicPr>
                <p:cNvPr id="55" name="Ink 54">
                  <a:extLst>
                    <a:ext uri="{FF2B5EF4-FFF2-40B4-BE49-F238E27FC236}">
                      <a16:creationId xmlns:a16="http://schemas.microsoft.com/office/drawing/2014/main" id="{5780175E-7C62-0D45-A78A-F5042C5567B0}"/>
                    </a:ext>
                  </a:extLst>
                </p:cNvPr>
                <p:cNvPicPr/>
                <p:nvPr/>
              </p:nvPicPr>
              <p:blipFill>
                <a:blip r:embed="rId105"/>
                <a:stretch>
                  <a:fillRect/>
                </a:stretch>
              </p:blipFill>
              <p:spPr>
                <a:xfrm>
                  <a:off x="2385378" y="3942212"/>
                  <a:ext cx="352440" cy="254160"/>
                </a:xfrm>
                <a:prstGeom prst="rect">
                  <a:avLst/>
                </a:prstGeom>
              </p:spPr>
            </p:pic>
          </mc:Fallback>
        </mc:AlternateContent>
        <mc:AlternateContent xmlns:mc="http://schemas.openxmlformats.org/markup-compatibility/2006">
          <mc:Choice xmlns:p14="http://schemas.microsoft.com/office/powerpoint/2010/main" Requires="p14">
            <p:contentPart p14:bwMode="auto" r:id="rId106">
              <p14:nvContentPartPr>
                <p14:cNvPr id="56" name="Ink 55">
                  <a:extLst>
                    <a:ext uri="{FF2B5EF4-FFF2-40B4-BE49-F238E27FC236}">
                      <a16:creationId xmlns:a16="http://schemas.microsoft.com/office/drawing/2014/main" id="{978210FA-C9F4-3D4E-B3A0-FD06FC8FA05B}"/>
                    </a:ext>
                  </a:extLst>
                </p14:cNvPr>
                <p14:cNvContentPartPr/>
                <p14:nvPr/>
              </p14:nvContentPartPr>
              <p14:xfrm>
                <a:off x="2850498" y="3810812"/>
                <a:ext cx="46440" cy="247680"/>
              </p14:xfrm>
            </p:contentPart>
          </mc:Choice>
          <mc:Fallback>
            <p:pic>
              <p:nvPicPr>
                <p:cNvPr id="56" name="Ink 55">
                  <a:extLst>
                    <a:ext uri="{FF2B5EF4-FFF2-40B4-BE49-F238E27FC236}">
                      <a16:creationId xmlns:a16="http://schemas.microsoft.com/office/drawing/2014/main" id="{978210FA-C9F4-3D4E-B3A0-FD06FC8FA05B}"/>
                    </a:ext>
                  </a:extLst>
                </p:cNvPr>
                <p:cNvPicPr/>
                <p:nvPr/>
              </p:nvPicPr>
              <p:blipFill>
                <a:blip r:embed="rId107"/>
                <a:stretch>
                  <a:fillRect/>
                </a:stretch>
              </p:blipFill>
              <p:spPr>
                <a:xfrm>
                  <a:off x="2841858" y="3801812"/>
                  <a:ext cx="64080" cy="265320"/>
                </a:xfrm>
                <a:prstGeom prst="rect">
                  <a:avLst/>
                </a:prstGeom>
              </p:spPr>
            </p:pic>
          </mc:Fallback>
        </mc:AlternateContent>
        <mc:AlternateContent xmlns:mc="http://schemas.openxmlformats.org/markup-compatibility/2006">
          <mc:Choice xmlns:p14="http://schemas.microsoft.com/office/powerpoint/2010/main" Requires="p14">
            <p:contentPart p14:bwMode="auto" r:id="rId108">
              <p14:nvContentPartPr>
                <p14:cNvPr id="57" name="Ink 56">
                  <a:extLst>
                    <a:ext uri="{FF2B5EF4-FFF2-40B4-BE49-F238E27FC236}">
                      <a16:creationId xmlns:a16="http://schemas.microsoft.com/office/drawing/2014/main" id="{CF1349C4-BEC8-1548-B610-D3CD7233840F}"/>
                    </a:ext>
                  </a:extLst>
                </p14:cNvPr>
                <p14:cNvContentPartPr/>
                <p14:nvPr/>
              </p14:nvContentPartPr>
              <p14:xfrm>
                <a:off x="2743938" y="3869132"/>
                <a:ext cx="304920" cy="142200"/>
              </p14:xfrm>
            </p:contentPart>
          </mc:Choice>
          <mc:Fallback>
            <p:pic>
              <p:nvPicPr>
                <p:cNvPr id="57" name="Ink 56">
                  <a:extLst>
                    <a:ext uri="{FF2B5EF4-FFF2-40B4-BE49-F238E27FC236}">
                      <a16:creationId xmlns:a16="http://schemas.microsoft.com/office/drawing/2014/main" id="{CF1349C4-BEC8-1548-B610-D3CD7233840F}"/>
                    </a:ext>
                  </a:extLst>
                </p:cNvPr>
                <p:cNvPicPr/>
                <p:nvPr/>
              </p:nvPicPr>
              <p:blipFill>
                <a:blip r:embed="rId109"/>
                <a:stretch>
                  <a:fillRect/>
                </a:stretch>
              </p:blipFill>
              <p:spPr>
                <a:xfrm>
                  <a:off x="2735298" y="3860132"/>
                  <a:ext cx="322560" cy="159840"/>
                </a:xfrm>
                <a:prstGeom prst="rect">
                  <a:avLst/>
                </a:prstGeom>
              </p:spPr>
            </p:pic>
          </mc:Fallback>
        </mc:AlternateContent>
        <mc:AlternateContent xmlns:mc="http://schemas.openxmlformats.org/markup-compatibility/2006">
          <mc:Choice xmlns:p14="http://schemas.microsoft.com/office/powerpoint/2010/main" Requires="p14">
            <p:contentPart p14:bwMode="auto" r:id="rId110">
              <p14:nvContentPartPr>
                <p14:cNvPr id="58" name="Ink 57">
                  <a:extLst>
                    <a:ext uri="{FF2B5EF4-FFF2-40B4-BE49-F238E27FC236}">
                      <a16:creationId xmlns:a16="http://schemas.microsoft.com/office/drawing/2014/main" id="{C40C066B-89DF-3845-9B5A-EF48C06F5DC4}"/>
                    </a:ext>
                  </a:extLst>
                </p14:cNvPr>
                <p14:cNvContentPartPr/>
                <p14:nvPr/>
              </p14:nvContentPartPr>
              <p14:xfrm>
                <a:off x="3015378" y="3765452"/>
                <a:ext cx="107280" cy="159840"/>
              </p14:xfrm>
            </p:contentPart>
          </mc:Choice>
          <mc:Fallback>
            <p:pic>
              <p:nvPicPr>
                <p:cNvPr id="58" name="Ink 57">
                  <a:extLst>
                    <a:ext uri="{FF2B5EF4-FFF2-40B4-BE49-F238E27FC236}">
                      <a16:creationId xmlns:a16="http://schemas.microsoft.com/office/drawing/2014/main" id="{C40C066B-89DF-3845-9B5A-EF48C06F5DC4}"/>
                    </a:ext>
                  </a:extLst>
                </p:cNvPr>
                <p:cNvPicPr/>
                <p:nvPr/>
              </p:nvPicPr>
              <p:blipFill>
                <a:blip r:embed="rId111"/>
                <a:stretch>
                  <a:fillRect/>
                </a:stretch>
              </p:blipFill>
              <p:spPr>
                <a:xfrm>
                  <a:off x="3006378" y="3756452"/>
                  <a:ext cx="124920" cy="177480"/>
                </a:xfrm>
                <a:prstGeom prst="rect">
                  <a:avLst/>
                </a:prstGeom>
              </p:spPr>
            </p:pic>
          </mc:Fallback>
        </mc:AlternateContent>
        <mc:AlternateContent xmlns:mc="http://schemas.openxmlformats.org/markup-compatibility/2006">
          <mc:Choice xmlns:p14="http://schemas.microsoft.com/office/powerpoint/2010/main" Requires="p14">
            <p:contentPart p14:bwMode="auto" r:id="rId112">
              <p14:nvContentPartPr>
                <p14:cNvPr id="59" name="Ink 58">
                  <a:extLst>
                    <a:ext uri="{FF2B5EF4-FFF2-40B4-BE49-F238E27FC236}">
                      <a16:creationId xmlns:a16="http://schemas.microsoft.com/office/drawing/2014/main" id="{4CFF52F5-84E2-9B43-B1AD-56253F00F975}"/>
                    </a:ext>
                  </a:extLst>
                </p14:cNvPr>
                <p14:cNvContentPartPr/>
                <p14:nvPr/>
              </p14:nvContentPartPr>
              <p14:xfrm>
                <a:off x="2965338" y="3536132"/>
                <a:ext cx="60120" cy="112680"/>
              </p14:xfrm>
            </p:contentPart>
          </mc:Choice>
          <mc:Fallback>
            <p:pic>
              <p:nvPicPr>
                <p:cNvPr id="59" name="Ink 58">
                  <a:extLst>
                    <a:ext uri="{FF2B5EF4-FFF2-40B4-BE49-F238E27FC236}">
                      <a16:creationId xmlns:a16="http://schemas.microsoft.com/office/drawing/2014/main" id="{4CFF52F5-84E2-9B43-B1AD-56253F00F975}"/>
                    </a:ext>
                  </a:extLst>
                </p:cNvPr>
                <p:cNvPicPr/>
                <p:nvPr/>
              </p:nvPicPr>
              <p:blipFill>
                <a:blip r:embed="rId113"/>
                <a:stretch>
                  <a:fillRect/>
                </a:stretch>
              </p:blipFill>
              <p:spPr>
                <a:xfrm>
                  <a:off x="2956338" y="3527492"/>
                  <a:ext cx="77760" cy="130320"/>
                </a:xfrm>
                <a:prstGeom prst="rect">
                  <a:avLst/>
                </a:prstGeom>
              </p:spPr>
            </p:pic>
          </mc:Fallback>
        </mc:AlternateContent>
        <mc:AlternateContent xmlns:mc="http://schemas.openxmlformats.org/markup-compatibility/2006">
          <mc:Choice xmlns:p14="http://schemas.microsoft.com/office/powerpoint/2010/main" Requires="p14">
            <p:contentPart p14:bwMode="auto" r:id="rId114">
              <p14:nvContentPartPr>
                <p14:cNvPr id="60" name="Ink 59">
                  <a:extLst>
                    <a:ext uri="{FF2B5EF4-FFF2-40B4-BE49-F238E27FC236}">
                      <a16:creationId xmlns:a16="http://schemas.microsoft.com/office/drawing/2014/main" id="{4DF4F7B4-A53C-EB4A-80A9-87F87B1BB8C4}"/>
                    </a:ext>
                  </a:extLst>
                </p14:cNvPr>
                <p14:cNvContentPartPr/>
                <p14:nvPr/>
              </p14:nvContentPartPr>
              <p14:xfrm>
                <a:off x="3173778" y="3079292"/>
                <a:ext cx="1174680" cy="772200"/>
              </p14:xfrm>
            </p:contentPart>
          </mc:Choice>
          <mc:Fallback>
            <p:pic>
              <p:nvPicPr>
                <p:cNvPr id="60" name="Ink 59">
                  <a:extLst>
                    <a:ext uri="{FF2B5EF4-FFF2-40B4-BE49-F238E27FC236}">
                      <a16:creationId xmlns:a16="http://schemas.microsoft.com/office/drawing/2014/main" id="{4DF4F7B4-A53C-EB4A-80A9-87F87B1BB8C4}"/>
                    </a:ext>
                  </a:extLst>
                </p:cNvPr>
                <p:cNvPicPr/>
                <p:nvPr/>
              </p:nvPicPr>
              <p:blipFill>
                <a:blip r:embed="rId115"/>
                <a:stretch>
                  <a:fillRect/>
                </a:stretch>
              </p:blipFill>
              <p:spPr>
                <a:xfrm>
                  <a:off x="3164778" y="3070292"/>
                  <a:ext cx="1192320" cy="789840"/>
                </a:xfrm>
                <a:prstGeom prst="rect">
                  <a:avLst/>
                </a:prstGeom>
              </p:spPr>
            </p:pic>
          </mc:Fallback>
        </mc:AlternateContent>
        <mc:AlternateContent xmlns:mc="http://schemas.openxmlformats.org/markup-compatibility/2006">
          <mc:Choice xmlns:p14="http://schemas.microsoft.com/office/powerpoint/2010/main" Requires="p14">
            <p:contentPart p14:bwMode="auto" r:id="rId116">
              <p14:nvContentPartPr>
                <p14:cNvPr id="61" name="Ink 60">
                  <a:extLst>
                    <a:ext uri="{FF2B5EF4-FFF2-40B4-BE49-F238E27FC236}">
                      <a16:creationId xmlns:a16="http://schemas.microsoft.com/office/drawing/2014/main" id="{FEA95DBF-47B9-AF49-B4B0-9E66B76A4F92}"/>
                    </a:ext>
                  </a:extLst>
                </p14:cNvPr>
                <p14:cNvContentPartPr/>
                <p14:nvPr/>
              </p14:nvContentPartPr>
              <p14:xfrm>
                <a:off x="3965418" y="2978132"/>
                <a:ext cx="119880" cy="75240"/>
              </p14:xfrm>
            </p:contentPart>
          </mc:Choice>
          <mc:Fallback>
            <p:pic>
              <p:nvPicPr>
                <p:cNvPr id="61" name="Ink 60">
                  <a:extLst>
                    <a:ext uri="{FF2B5EF4-FFF2-40B4-BE49-F238E27FC236}">
                      <a16:creationId xmlns:a16="http://schemas.microsoft.com/office/drawing/2014/main" id="{FEA95DBF-47B9-AF49-B4B0-9E66B76A4F92}"/>
                    </a:ext>
                  </a:extLst>
                </p:cNvPr>
                <p:cNvPicPr/>
                <p:nvPr/>
              </p:nvPicPr>
              <p:blipFill>
                <a:blip r:embed="rId117"/>
                <a:stretch>
                  <a:fillRect/>
                </a:stretch>
              </p:blipFill>
              <p:spPr>
                <a:xfrm>
                  <a:off x="3956778" y="2969492"/>
                  <a:ext cx="137520" cy="92880"/>
                </a:xfrm>
                <a:prstGeom prst="rect">
                  <a:avLst/>
                </a:prstGeom>
              </p:spPr>
            </p:pic>
          </mc:Fallback>
        </mc:AlternateContent>
        <mc:AlternateContent xmlns:mc="http://schemas.openxmlformats.org/markup-compatibility/2006">
          <mc:Choice xmlns:p14="http://schemas.microsoft.com/office/powerpoint/2010/main" Requires="p14">
            <p:contentPart p14:bwMode="auto" r:id="rId118">
              <p14:nvContentPartPr>
                <p14:cNvPr id="62" name="Ink 61">
                  <a:extLst>
                    <a:ext uri="{FF2B5EF4-FFF2-40B4-BE49-F238E27FC236}">
                      <a16:creationId xmlns:a16="http://schemas.microsoft.com/office/drawing/2014/main" id="{EB836892-A5A0-B045-A033-D0506CE663C3}"/>
                    </a:ext>
                  </a:extLst>
                </p14:cNvPr>
                <p14:cNvContentPartPr/>
                <p14:nvPr/>
              </p14:nvContentPartPr>
              <p14:xfrm>
                <a:off x="3512178" y="3195212"/>
                <a:ext cx="309240" cy="142560"/>
              </p14:xfrm>
            </p:contentPart>
          </mc:Choice>
          <mc:Fallback>
            <p:pic>
              <p:nvPicPr>
                <p:cNvPr id="62" name="Ink 61">
                  <a:extLst>
                    <a:ext uri="{FF2B5EF4-FFF2-40B4-BE49-F238E27FC236}">
                      <a16:creationId xmlns:a16="http://schemas.microsoft.com/office/drawing/2014/main" id="{EB836892-A5A0-B045-A033-D0506CE663C3}"/>
                    </a:ext>
                  </a:extLst>
                </p:cNvPr>
                <p:cNvPicPr/>
                <p:nvPr/>
              </p:nvPicPr>
              <p:blipFill>
                <a:blip r:embed="rId119"/>
                <a:stretch>
                  <a:fillRect/>
                </a:stretch>
              </p:blipFill>
              <p:spPr>
                <a:xfrm>
                  <a:off x="3503178" y="3186212"/>
                  <a:ext cx="326880" cy="160200"/>
                </a:xfrm>
                <a:prstGeom prst="rect">
                  <a:avLst/>
                </a:prstGeom>
              </p:spPr>
            </p:pic>
          </mc:Fallback>
        </mc:AlternateContent>
        <mc:AlternateContent xmlns:mc="http://schemas.openxmlformats.org/markup-compatibility/2006">
          <mc:Choice xmlns:p14="http://schemas.microsoft.com/office/powerpoint/2010/main" Requires="p14">
            <p:contentPart p14:bwMode="auto" r:id="rId120">
              <p14:nvContentPartPr>
                <p14:cNvPr id="64" name="Ink 63">
                  <a:extLst>
                    <a:ext uri="{FF2B5EF4-FFF2-40B4-BE49-F238E27FC236}">
                      <a16:creationId xmlns:a16="http://schemas.microsoft.com/office/drawing/2014/main" id="{1C8A121E-BB93-AD43-9DFC-4A004544AC0F}"/>
                    </a:ext>
                  </a:extLst>
                </p14:cNvPr>
                <p14:cNvContentPartPr/>
                <p14:nvPr/>
              </p14:nvContentPartPr>
              <p14:xfrm>
                <a:off x="1522458" y="5136332"/>
                <a:ext cx="158040" cy="256320"/>
              </p14:xfrm>
            </p:contentPart>
          </mc:Choice>
          <mc:Fallback>
            <p:pic>
              <p:nvPicPr>
                <p:cNvPr id="64" name="Ink 63">
                  <a:extLst>
                    <a:ext uri="{FF2B5EF4-FFF2-40B4-BE49-F238E27FC236}">
                      <a16:creationId xmlns:a16="http://schemas.microsoft.com/office/drawing/2014/main" id="{1C8A121E-BB93-AD43-9DFC-4A004544AC0F}"/>
                    </a:ext>
                  </a:extLst>
                </p:cNvPr>
                <p:cNvPicPr/>
                <p:nvPr/>
              </p:nvPicPr>
              <p:blipFill>
                <a:blip r:embed="rId121"/>
                <a:stretch>
                  <a:fillRect/>
                </a:stretch>
              </p:blipFill>
              <p:spPr>
                <a:xfrm>
                  <a:off x="1513818" y="5127332"/>
                  <a:ext cx="175680" cy="273960"/>
                </a:xfrm>
                <a:prstGeom prst="rect">
                  <a:avLst/>
                </a:prstGeom>
              </p:spPr>
            </p:pic>
          </mc:Fallback>
        </mc:AlternateContent>
        <mc:AlternateContent xmlns:mc="http://schemas.openxmlformats.org/markup-compatibility/2006">
          <mc:Choice xmlns:p14="http://schemas.microsoft.com/office/powerpoint/2010/main" Requires="p14">
            <p:contentPart p14:bwMode="auto" r:id="rId122">
              <p14:nvContentPartPr>
                <p14:cNvPr id="65" name="Ink 64">
                  <a:extLst>
                    <a:ext uri="{FF2B5EF4-FFF2-40B4-BE49-F238E27FC236}">
                      <a16:creationId xmlns:a16="http://schemas.microsoft.com/office/drawing/2014/main" id="{7F1C6B86-69A8-5D4C-8236-8D4AA7464FDE}"/>
                    </a:ext>
                  </a:extLst>
                </p14:cNvPr>
                <p14:cNvContentPartPr/>
                <p14:nvPr/>
              </p14:nvContentPartPr>
              <p14:xfrm>
                <a:off x="1515258" y="5213012"/>
                <a:ext cx="350640" cy="135720"/>
              </p14:xfrm>
            </p:contentPart>
          </mc:Choice>
          <mc:Fallback>
            <p:pic>
              <p:nvPicPr>
                <p:cNvPr id="65" name="Ink 64">
                  <a:extLst>
                    <a:ext uri="{FF2B5EF4-FFF2-40B4-BE49-F238E27FC236}">
                      <a16:creationId xmlns:a16="http://schemas.microsoft.com/office/drawing/2014/main" id="{7F1C6B86-69A8-5D4C-8236-8D4AA7464FDE}"/>
                    </a:ext>
                  </a:extLst>
                </p:cNvPr>
                <p:cNvPicPr/>
                <p:nvPr/>
              </p:nvPicPr>
              <p:blipFill>
                <a:blip r:embed="rId123"/>
                <a:stretch>
                  <a:fillRect/>
                </a:stretch>
              </p:blipFill>
              <p:spPr>
                <a:xfrm>
                  <a:off x="1506618" y="5204372"/>
                  <a:ext cx="368280" cy="153360"/>
                </a:xfrm>
                <a:prstGeom prst="rect">
                  <a:avLst/>
                </a:prstGeom>
              </p:spPr>
            </p:pic>
          </mc:Fallback>
        </mc:AlternateContent>
        <mc:AlternateContent xmlns:mc="http://schemas.openxmlformats.org/markup-compatibility/2006">
          <mc:Choice xmlns:p14="http://schemas.microsoft.com/office/powerpoint/2010/main" Requires="p14">
            <p:contentPart p14:bwMode="auto" r:id="rId124">
              <p14:nvContentPartPr>
                <p14:cNvPr id="66" name="Ink 65">
                  <a:extLst>
                    <a:ext uri="{FF2B5EF4-FFF2-40B4-BE49-F238E27FC236}">
                      <a16:creationId xmlns:a16="http://schemas.microsoft.com/office/drawing/2014/main" id="{9204771D-D5F4-1347-8645-00E793AEBD40}"/>
                    </a:ext>
                  </a:extLst>
                </p14:cNvPr>
                <p14:cNvContentPartPr/>
                <p14:nvPr/>
              </p14:nvContentPartPr>
              <p14:xfrm>
                <a:off x="1871658" y="5204372"/>
                <a:ext cx="105840" cy="260640"/>
              </p14:xfrm>
            </p:contentPart>
          </mc:Choice>
          <mc:Fallback>
            <p:pic>
              <p:nvPicPr>
                <p:cNvPr id="66" name="Ink 65">
                  <a:extLst>
                    <a:ext uri="{FF2B5EF4-FFF2-40B4-BE49-F238E27FC236}">
                      <a16:creationId xmlns:a16="http://schemas.microsoft.com/office/drawing/2014/main" id="{9204771D-D5F4-1347-8645-00E793AEBD40}"/>
                    </a:ext>
                  </a:extLst>
                </p:cNvPr>
                <p:cNvPicPr/>
                <p:nvPr/>
              </p:nvPicPr>
              <p:blipFill>
                <a:blip r:embed="rId125"/>
                <a:stretch>
                  <a:fillRect/>
                </a:stretch>
              </p:blipFill>
              <p:spPr>
                <a:xfrm>
                  <a:off x="1863018" y="5195732"/>
                  <a:ext cx="123480" cy="278280"/>
                </a:xfrm>
                <a:prstGeom prst="rect">
                  <a:avLst/>
                </a:prstGeom>
              </p:spPr>
            </p:pic>
          </mc:Fallback>
        </mc:AlternateContent>
        <mc:AlternateContent xmlns:mc="http://schemas.openxmlformats.org/markup-compatibility/2006">
          <mc:Choice xmlns:p14="http://schemas.microsoft.com/office/powerpoint/2010/main" Requires="p14">
            <p:contentPart p14:bwMode="auto" r:id="rId126">
              <p14:nvContentPartPr>
                <p14:cNvPr id="67" name="Ink 66">
                  <a:extLst>
                    <a:ext uri="{FF2B5EF4-FFF2-40B4-BE49-F238E27FC236}">
                      <a16:creationId xmlns:a16="http://schemas.microsoft.com/office/drawing/2014/main" id="{326D4E0E-31B2-4745-A340-8A66F520B7A1}"/>
                    </a:ext>
                  </a:extLst>
                </p14:cNvPr>
                <p14:cNvContentPartPr/>
                <p14:nvPr/>
              </p14:nvContentPartPr>
              <p14:xfrm>
                <a:off x="2086218" y="5229212"/>
                <a:ext cx="34560" cy="36000"/>
              </p14:xfrm>
            </p:contentPart>
          </mc:Choice>
          <mc:Fallback>
            <p:pic>
              <p:nvPicPr>
                <p:cNvPr id="67" name="Ink 66">
                  <a:extLst>
                    <a:ext uri="{FF2B5EF4-FFF2-40B4-BE49-F238E27FC236}">
                      <a16:creationId xmlns:a16="http://schemas.microsoft.com/office/drawing/2014/main" id="{326D4E0E-31B2-4745-A340-8A66F520B7A1}"/>
                    </a:ext>
                  </a:extLst>
                </p:cNvPr>
                <p:cNvPicPr/>
                <p:nvPr/>
              </p:nvPicPr>
              <p:blipFill>
                <a:blip r:embed="rId127"/>
                <a:stretch>
                  <a:fillRect/>
                </a:stretch>
              </p:blipFill>
              <p:spPr>
                <a:xfrm>
                  <a:off x="2077218" y="5220572"/>
                  <a:ext cx="52200" cy="53640"/>
                </a:xfrm>
                <a:prstGeom prst="rect">
                  <a:avLst/>
                </a:prstGeom>
              </p:spPr>
            </p:pic>
          </mc:Fallback>
        </mc:AlternateContent>
        <mc:AlternateContent xmlns:mc="http://schemas.openxmlformats.org/markup-compatibility/2006">
          <mc:Choice xmlns:p14="http://schemas.microsoft.com/office/powerpoint/2010/main" Requires="p14">
            <p:contentPart p14:bwMode="auto" r:id="rId128">
              <p14:nvContentPartPr>
                <p14:cNvPr id="68" name="Ink 67">
                  <a:extLst>
                    <a:ext uri="{FF2B5EF4-FFF2-40B4-BE49-F238E27FC236}">
                      <a16:creationId xmlns:a16="http://schemas.microsoft.com/office/drawing/2014/main" id="{9C8D5598-16C2-764D-8FD8-D8CC3CC1B6E3}"/>
                    </a:ext>
                  </a:extLst>
                </p14:cNvPr>
                <p14:cNvContentPartPr/>
                <p14:nvPr/>
              </p14:nvContentPartPr>
              <p14:xfrm>
                <a:off x="2242098" y="4787492"/>
                <a:ext cx="646920" cy="447480"/>
              </p14:xfrm>
            </p:contentPart>
          </mc:Choice>
          <mc:Fallback>
            <p:pic>
              <p:nvPicPr>
                <p:cNvPr id="68" name="Ink 67">
                  <a:extLst>
                    <a:ext uri="{FF2B5EF4-FFF2-40B4-BE49-F238E27FC236}">
                      <a16:creationId xmlns:a16="http://schemas.microsoft.com/office/drawing/2014/main" id="{9C8D5598-16C2-764D-8FD8-D8CC3CC1B6E3}"/>
                    </a:ext>
                  </a:extLst>
                </p:cNvPr>
                <p:cNvPicPr/>
                <p:nvPr/>
              </p:nvPicPr>
              <p:blipFill>
                <a:blip r:embed="rId129"/>
                <a:stretch>
                  <a:fillRect/>
                </a:stretch>
              </p:blipFill>
              <p:spPr>
                <a:xfrm>
                  <a:off x="2233098" y="4778492"/>
                  <a:ext cx="664560" cy="465120"/>
                </a:xfrm>
                <a:prstGeom prst="rect">
                  <a:avLst/>
                </a:prstGeom>
              </p:spPr>
            </p:pic>
          </mc:Fallback>
        </mc:AlternateContent>
        <mc:AlternateContent xmlns:mc="http://schemas.openxmlformats.org/markup-compatibility/2006">
          <mc:Choice xmlns:p14="http://schemas.microsoft.com/office/powerpoint/2010/main" Requires="p14">
            <p:contentPart p14:bwMode="auto" r:id="rId130">
              <p14:nvContentPartPr>
                <p14:cNvPr id="69" name="Ink 68">
                  <a:extLst>
                    <a:ext uri="{FF2B5EF4-FFF2-40B4-BE49-F238E27FC236}">
                      <a16:creationId xmlns:a16="http://schemas.microsoft.com/office/drawing/2014/main" id="{4BC290F6-7068-C748-A886-5B4DCF8B1061}"/>
                    </a:ext>
                  </a:extLst>
                </p14:cNvPr>
                <p14:cNvContentPartPr/>
                <p14:nvPr/>
              </p14:nvContentPartPr>
              <p14:xfrm>
                <a:off x="2856618" y="4754732"/>
                <a:ext cx="247680" cy="256680"/>
              </p14:xfrm>
            </p:contentPart>
          </mc:Choice>
          <mc:Fallback>
            <p:pic>
              <p:nvPicPr>
                <p:cNvPr id="69" name="Ink 68">
                  <a:extLst>
                    <a:ext uri="{FF2B5EF4-FFF2-40B4-BE49-F238E27FC236}">
                      <a16:creationId xmlns:a16="http://schemas.microsoft.com/office/drawing/2014/main" id="{4BC290F6-7068-C748-A886-5B4DCF8B1061}"/>
                    </a:ext>
                  </a:extLst>
                </p:cNvPr>
                <p:cNvPicPr/>
                <p:nvPr/>
              </p:nvPicPr>
              <p:blipFill>
                <a:blip r:embed="rId131"/>
                <a:stretch>
                  <a:fillRect/>
                </a:stretch>
              </p:blipFill>
              <p:spPr>
                <a:xfrm>
                  <a:off x="2847618" y="4746092"/>
                  <a:ext cx="265320" cy="274320"/>
                </a:xfrm>
                <a:prstGeom prst="rect">
                  <a:avLst/>
                </a:prstGeom>
              </p:spPr>
            </p:pic>
          </mc:Fallback>
        </mc:AlternateContent>
        <mc:AlternateContent xmlns:mc="http://schemas.openxmlformats.org/markup-compatibility/2006">
          <mc:Choice xmlns:p14="http://schemas.microsoft.com/office/powerpoint/2010/main" Requires="p14">
            <p:contentPart p14:bwMode="auto" r:id="rId132">
              <p14:nvContentPartPr>
                <p14:cNvPr id="70" name="Ink 69">
                  <a:extLst>
                    <a:ext uri="{FF2B5EF4-FFF2-40B4-BE49-F238E27FC236}">
                      <a16:creationId xmlns:a16="http://schemas.microsoft.com/office/drawing/2014/main" id="{E1FD6C09-F96E-6640-84FF-BCD97C0609D5}"/>
                    </a:ext>
                  </a:extLst>
                </p14:cNvPr>
                <p14:cNvContentPartPr/>
                <p14:nvPr/>
              </p14:nvContentPartPr>
              <p14:xfrm>
                <a:off x="3243978" y="4637732"/>
                <a:ext cx="46080" cy="72720"/>
              </p14:xfrm>
            </p:contentPart>
          </mc:Choice>
          <mc:Fallback>
            <p:pic>
              <p:nvPicPr>
                <p:cNvPr id="70" name="Ink 69">
                  <a:extLst>
                    <a:ext uri="{FF2B5EF4-FFF2-40B4-BE49-F238E27FC236}">
                      <a16:creationId xmlns:a16="http://schemas.microsoft.com/office/drawing/2014/main" id="{E1FD6C09-F96E-6640-84FF-BCD97C0609D5}"/>
                    </a:ext>
                  </a:extLst>
                </p:cNvPr>
                <p:cNvPicPr/>
                <p:nvPr/>
              </p:nvPicPr>
              <p:blipFill>
                <a:blip r:embed="rId133"/>
                <a:stretch>
                  <a:fillRect/>
                </a:stretch>
              </p:blipFill>
              <p:spPr>
                <a:xfrm>
                  <a:off x="3234978" y="4628732"/>
                  <a:ext cx="63720" cy="90360"/>
                </a:xfrm>
                <a:prstGeom prst="rect">
                  <a:avLst/>
                </a:prstGeom>
              </p:spPr>
            </p:pic>
          </mc:Fallback>
        </mc:AlternateContent>
        <mc:AlternateContent xmlns:mc="http://schemas.openxmlformats.org/markup-compatibility/2006">
          <mc:Choice xmlns:p14="http://schemas.microsoft.com/office/powerpoint/2010/main" Requires="p14">
            <p:contentPart p14:bwMode="auto" r:id="rId134">
              <p14:nvContentPartPr>
                <p14:cNvPr id="71" name="Ink 70">
                  <a:extLst>
                    <a:ext uri="{FF2B5EF4-FFF2-40B4-BE49-F238E27FC236}">
                      <a16:creationId xmlns:a16="http://schemas.microsoft.com/office/drawing/2014/main" id="{0502CDEC-F200-4B4E-91A7-9024296A4216}"/>
                    </a:ext>
                  </a:extLst>
                </p14:cNvPr>
                <p14:cNvContentPartPr/>
                <p14:nvPr/>
              </p14:nvContentPartPr>
              <p14:xfrm>
                <a:off x="3280338" y="4889012"/>
                <a:ext cx="35280" cy="26640"/>
              </p14:xfrm>
            </p:contentPart>
          </mc:Choice>
          <mc:Fallback>
            <p:pic>
              <p:nvPicPr>
                <p:cNvPr id="71" name="Ink 70">
                  <a:extLst>
                    <a:ext uri="{FF2B5EF4-FFF2-40B4-BE49-F238E27FC236}">
                      <a16:creationId xmlns:a16="http://schemas.microsoft.com/office/drawing/2014/main" id="{0502CDEC-F200-4B4E-91A7-9024296A4216}"/>
                    </a:ext>
                  </a:extLst>
                </p:cNvPr>
                <p:cNvPicPr/>
                <p:nvPr/>
              </p:nvPicPr>
              <p:blipFill>
                <a:blip r:embed="rId135"/>
                <a:stretch>
                  <a:fillRect/>
                </a:stretch>
              </p:blipFill>
              <p:spPr>
                <a:xfrm>
                  <a:off x="3271338" y="4880372"/>
                  <a:ext cx="52920" cy="44280"/>
                </a:xfrm>
                <a:prstGeom prst="rect">
                  <a:avLst/>
                </a:prstGeom>
              </p:spPr>
            </p:pic>
          </mc:Fallback>
        </mc:AlternateContent>
        <mc:AlternateContent xmlns:mc="http://schemas.openxmlformats.org/markup-compatibility/2006">
          <mc:Choice xmlns:p14="http://schemas.microsoft.com/office/powerpoint/2010/main" Requires="p14">
            <p:contentPart p14:bwMode="auto" r:id="rId136">
              <p14:nvContentPartPr>
                <p14:cNvPr id="72" name="Ink 71">
                  <a:extLst>
                    <a:ext uri="{FF2B5EF4-FFF2-40B4-BE49-F238E27FC236}">
                      <a16:creationId xmlns:a16="http://schemas.microsoft.com/office/drawing/2014/main" id="{22D80028-01A3-5844-8C4F-02A9573F91D1}"/>
                    </a:ext>
                  </a:extLst>
                </p14:cNvPr>
                <p14:cNvContentPartPr/>
                <p14:nvPr/>
              </p14:nvContentPartPr>
              <p14:xfrm>
                <a:off x="3400938" y="4741412"/>
                <a:ext cx="97200" cy="104400"/>
              </p14:xfrm>
            </p:contentPart>
          </mc:Choice>
          <mc:Fallback>
            <p:pic>
              <p:nvPicPr>
                <p:cNvPr id="72" name="Ink 71">
                  <a:extLst>
                    <a:ext uri="{FF2B5EF4-FFF2-40B4-BE49-F238E27FC236}">
                      <a16:creationId xmlns:a16="http://schemas.microsoft.com/office/drawing/2014/main" id="{22D80028-01A3-5844-8C4F-02A9573F91D1}"/>
                    </a:ext>
                  </a:extLst>
                </p:cNvPr>
                <p:cNvPicPr/>
                <p:nvPr/>
              </p:nvPicPr>
              <p:blipFill>
                <a:blip r:embed="rId137"/>
                <a:stretch>
                  <a:fillRect/>
                </a:stretch>
              </p:blipFill>
              <p:spPr>
                <a:xfrm>
                  <a:off x="3391938" y="4732772"/>
                  <a:ext cx="114840" cy="122040"/>
                </a:xfrm>
                <a:prstGeom prst="rect">
                  <a:avLst/>
                </a:prstGeom>
              </p:spPr>
            </p:pic>
          </mc:Fallback>
        </mc:AlternateContent>
        <mc:AlternateContent xmlns:mc="http://schemas.openxmlformats.org/markup-compatibility/2006">
          <mc:Choice xmlns:p14="http://schemas.microsoft.com/office/powerpoint/2010/main" Requires="p14">
            <p:contentPart p14:bwMode="auto" r:id="rId138">
              <p14:nvContentPartPr>
                <p14:cNvPr id="73" name="Ink 72">
                  <a:extLst>
                    <a:ext uri="{FF2B5EF4-FFF2-40B4-BE49-F238E27FC236}">
                      <a16:creationId xmlns:a16="http://schemas.microsoft.com/office/drawing/2014/main" id="{1F7E1DE1-5ABB-2F4D-A733-E88C3344294A}"/>
                    </a:ext>
                  </a:extLst>
                </p14:cNvPr>
                <p14:cNvContentPartPr/>
                <p14:nvPr/>
              </p14:nvContentPartPr>
              <p14:xfrm>
                <a:off x="1811538" y="5668772"/>
                <a:ext cx="279000" cy="311400"/>
              </p14:xfrm>
            </p:contentPart>
          </mc:Choice>
          <mc:Fallback>
            <p:pic>
              <p:nvPicPr>
                <p:cNvPr id="73" name="Ink 72">
                  <a:extLst>
                    <a:ext uri="{FF2B5EF4-FFF2-40B4-BE49-F238E27FC236}">
                      <a16:creationId xmlns:a16="http://schemas.microsoft.com/office/drawing/2014/main" id="{1F7E1DE1-5ABB-2F4D-A733-E88C3344294A}"/>
                    </a:ext>
                  </a:extLst>
                </p:cNvPr>
                <p:cNvPicPr/>
                <p:nvPr/>
              </p:nvPicPr>
              <p:blipFill>
                <a:blip r:embed="rId139"/>
                <a:stretch>
                  <a:fillRect/>
                </a:stretch>
              </p:blipFill>
              <p:spPr>
                <a:xfrm>
                  <a:off x="1802538" y="5660132"/>
                  <a:ext cx="296640" cy="329040"/>
                </a:xfrm>
                <a:prstGeom prst="rect">
                  <a:avLst/>
                </a:prstGeom>
              </p:spPr>
            </p:pic>
          </mc:Fallback>
        </mc:AlternateContent>
        <mc:AlternateContent xmlns:mc="http://schemas.openxmlformats.org/markup-compatibility/2006">
          <mc:Choice xmlns:p14="http://schemas.microsoft.com/office/powerpoint/2010/main" Requires="p14">
            <p:contentPart p14:bwMode="auto" r:id="rId140">
              <p14:nvContentPartPr>
                <p14:cNvPr id="74" name="Ink 73">
                  <a:extLst>
                    <a:ext uri="{FF2B5EF4-FFF2-40B4-BE49-F238E27FC236}">
                      <a16:creationId xmlns:a16="http://schemas.microsoft.com/office/drawing/2014/main" id="{4292E7A4-4771-0345-A21D-3E8D2D897760}"/>
                    </a:ext>
                  </a:extLst>
                </p14:cNvPr>
                <p14:cNvContentPartPr/>
                <p14:nvPr/>
              </p14:nvContentPartPr>
              <p14:xfrm>
                <a:off x="2096298" y="5506772"/>
                <a:ext cx="747720" cy="380160"/>
              </p14:xfrm>
            </p:contentPart>
          </mc:Choice>
          <mc:Fallback>
            <p:pic>
              <p:nvPicPr>
                <p:cNvPr id="74" name="Ink 73">
                  <a:extLst>
                    <a:ext uri="{FF2B5EF4-FFF2-40B4-BE49-F238E27FC236}">
                      <a16:creationId xmlns:a16="http://schemas.microsoft.com/office/drawing/2014/main" id="{4292E7A4-4771-0345-A21D-3E8D2D897760}"/>
                    </a:ext>
                  </a:extLst>
                </p:cNvPr>
                <p:cNvPicPr/>
                <p:nvPr/>
              </p:nvPicPr>
              <p:blipFill>
                <a:blip r:embed="rId141"/>
                <a:stretch>
                  <a:fillRect/>
                </a:stretch>
              </p:blipFill>
              <p:spPr>
                <a:xfrm>
                  <a:off x="2087658" y="5497772"/>
                  <a:ext cx="765360" cy="397800"/>
                </a:xfrm>
                <a:prstGeom prst="rect">
                  <a:avLst/>
                </a:prstGeom>
              </p:spPr>
            </p:pic>
          </mc:Fallback>
        </mc:AlternateContent>
        <mc:AlternateContent xmlns:mc="http://schemas.openxmlformats.org/markup-compatibility/2006">
          <mc:Choice xmlns:p14="http://schemas.microsoft.com/office/powerpoint/2010/main" Requires="p14">
            <p:contentPart p14:bwMode="auto" r:id="rId142">
              <p14:nvContentPartPr>
                <p14:cNvPr id="75" name="Ink 74">
                  <a:extLst>
                    <a:ext uri="{FF2B5EF4-FFF2-40B4-BE49-F238E27FC236}">
                      <a16:creationId xmlns:a16="http://schemas.microsoft.com/office/drawing/2014/main" id="{4DD02671-F7FC-D247-9623-C3A88CD14A62}"/>
                    </a:ext>
                  </a:extLst>
                </p14:cNvPr>
                <p14:cNvContentPartPr/>
                <p14:nvPr/>
              </p14:nvContentPartPr>
              <p14:xfrm>
                <a:off x="2747178" y="5287892"/>
                <a:ext cx="277200" cy="399960"/>
              </p14:xfrm>
            </p:contentPart>
          </mc:Choice>
          <mc:Fallback>
            <p:pic>
              <p:nvPicPr>
                <p:cNvPr id="75" name="Ink 74">
                  <a:extLst>
                    <a:ext uri="{FF2B5EF4-FFF2-40B4-BE49-F238E27FC236}">
                      <a16:creationId xmlns:a16="http://schemas.microsoft.com/office/drawing/2014/main" id="{4DD02671-F7FC-D247-9623-C3A88CD14A62}"/>
                    </a:ext>
                  </a:extLst>
                </p:cNvPr>
                <p:cNvPicPr/>
                <p:nvPr/>
              </p:nvPicPr>
              <p:blipFill>
                <a:blip r:embed="rId143"/>
                <a:stretch>
                  <a:fillRect/>
                </a:stretch>
              </p:blipFill>
              <p:spPr>
                <a:xfrm>
                  <a:off x="2738178" y="5278892"/>
                  <a:ext cx="294840" cy="417600"/>
                </a:xfrm>
                <a:prstGeom prst="rect">
                  <a:avLst/>
                </a:prstGeom>
              </p:spPr>
            </p:pic>
          </mc:Fallback>
        </mc:AlternateContent>
        <mc:AlternateContent xmlns:mc="http://schemas.openxmlformats.org/markup-compatibility/2006">
          <mc:Choice xmlns:p14="http://schemas.microsoft.com/office/powerpoint/2010/main" Requires="p14">
            <p:contentPart p14:bwMode="auto" r:id="rId144">
              <p14:nvContentPartPr>
                <p14:cNvPr id="77" name="Ink 76">
                  <a:extLst>
                    <a:ext uri="{FF2B5EF4-FFF2-40B4-BE49-F238E27FC236}">
                      <a16:creationId xmlns:a16="http://schemas.microsoft.com/office/drawing/2014/main" id="{6FE928F3-7990-DA47-8ABE-79467ED3E12F}"/>
                    </a:ext>
                  </a:extLst>
                </p14:cNvPr>
                <p14:cNvContentPartPr/>
                <p14:nvPr/>
              </p14:nvContentPartPr>
              <p14:xfrm>
                <a:off x="4019778" y="4373852"/>
                <a:ext cx="239040" cy="319680"/>
              </p14:xfrm>
            </p:contentPart>
          </mc:Choice>
          <mc:Fallback>
            <p:pic>
              <p:nvPicPr>
                <p:cNvPr id="77" name="Ink 76">
                  <a:extLst>
                    <a:ext uri="{FF2B5EF4-FFF2-40B4-BE49-F238E27FC236}">
                      <a16:creationId xmlns:a16="http://schemas.microsoft.com/office/drawing/2014/main" id="{6FE928F3-7990-DA47-8ABE-79467ED3E12F}"/>
                    </a:ext>
                  </a:extLst>
                </p:cNvPr>
                <p:cNvPicPr/>
                <p:nvPr/>
              </p:nvPicPr>
              <p:blipFill>
                <a:blip r:embed="rId145"/>
                <a:stretch>
                  <a:fillRect/>
                </a:stretch>
              </p:blipFill>
              <p:spPr>
                <a:xfrm>
                  <a:off x="4011138" y="4365212"/>
                  <a:ext cx="256680" cy="337320"/>
                </a:xfrm>
                <a:prstGeom prst="rect">
                  <a:avLst/>
                </a:prstGeom>
              </p:spPr>
            </p:pic>
          </mc:Fallback>
        </mc:AlternateContent>
        <mc:AlternateContent xmlns:mc="http://schemas.openxmlformats.org/markup-compatibility/2006">
          <mc:Choice xmlns:p14="http://schemas.microsoft.com/office/powerpoint/2010/main" Requires="p14">
            <p:contentPart p14:bwMode="auto" r:id="rId146">
              <p14:nvContentPartPr>
                <p14:cNvPr id="78" name="Ink 77">
                  <a:extLst>
                    <a:ext uri="{FF2B5EF4-FFF2-40B4-BE49-F238E27FC236}">
                      <a16:creationId xmlns:a16="http://schemas.microsoft.com/office/drawing/2014/main" id="{83B4682A-E7BE-724D-8D92-CF370B95ABD3}"/>
                    </a:ext>
                  </a:extLst>
                </p14:cNvPr>
                <p14:cNvContentPartPr/>
                <p14:nvPr/>
              </p14:nvContentPartPr>
              <p14:xfrm>
                <a:off x="4315338" y="4246052"/>
                <a:ext cx="211680" cy="325440"/>
              </p14:xfrm>
            </p:contentPart>
          </mc:Choice>
          <mc:Fallback>
            <p:pic>
              <p:nvPicPr>
                <p:cNvPr id="78" name="Ink 77">
                  <a:extLst>
                    <a:ext uri="{FF2B5EF4-FFF2-40B4-BE49-F238E27FC236}">
                      <a16:creationId xmlns:a16="http://schemas.microsoft.com/office/drawing/2014/main" id="{83B4682A-E7BE-724D-8D92-CF370B95ABD3}"/>
                    </a:ext>
                  </a:extLst>
                </p:cNvPr>
                <p:cNvPicPr/>
                <p:nvPr/>
              </p:nvPicPr>
              <p:blipFill>
                <a:blip r:embed="rId147"/>
                <a:stretch>
                  <a:fillRect/>
                </a:stretch>
              </p:blipFill>
              <p:spPr>
                <a:xfrm>
                  <a:off x="4306698" y="4237052"/>
                  <a:ext cx="229320" cy="343080"/>
                </a:xfrm>
                <a:prstGeom prst="rect">
                  <a:avLst/>
                </a:prstGeom>
              </p:spPr>
            </p:pic>
          </mc:Fallback>
        </mc:AlternateContent>
        <mc:AlternateContent xmlns:mc="http://schemas.openxmlformats.org/markup-compatibility/2006">
          <mc:Choice xmlns:p14="http://schemas.microsoft.com/office/powerpoint/2010/main" Requires="p14">
            <p:contentPart p14:bwMode="auto" r:id="rId148">
              <p14:nvContentPartPr>
                <p14:cNvPr id="79" name="Ink 78">
                  <a:extLst>
                    <a:ext uri="{FF2B5EF4-FFF2-40B4-BE49-F238E27FC236}">
                      <a16:creationId xmlns:a16="http://schemas.microsoft.com/office/drawing/2014/main" id="{C0B845FA-E123-D742-93A6-883CFEF95519}"/>
                    </a:ext>
                  </a:extLst>
                </p14:cNvPr>
                <p14:cNvContentPartPr/>
                <p14:nvPr/>
              </p14:nvContentPartPr>
              <p14:xfrm>
                <a:off x="4717818" y="4072892"/>
                <a:ext cx="25920" cy="480240"/>
              </p14:xfrm>
            </p:contentPart>
          </mc:Choice>
          <mc:Fallback>
            <p:pic>
              <p:nvPicPr>
                <p:cNvPr id="79" name="Ink 78">
                  <a:extLst>
                    <a:ext uri="{FF2B5EF4-FFF2-40B4-BE49-F238E27FC236}">
                      <a16:creationId xmlns:a16="http://schemas.microsoft.com/office/drawing/2014/main" id="{C0B845FA-E123-D742-93A6-883CFEF95519}"/>
                    </a:ext>
                  </a:extLst>
                </p:cNvPr>
                <p:cNvPicPr/>
                <p:nvPr/>
              </p:nvPicPr>
              <p:blipFill>
                <a:blip r:embed="rId149"/>
                <a:stretch>
                  <a:fillRect/>
                </a:stretch>
              </p:blipFill>
              <p:spPr>
                <a:xfrm>
                  <a:off x="4709178" y="4064252"/>
                  <a:ext cx="43560" cy="497880"/>
                </a:xfrm>
                <a:prstGeom prst="rect">
                  <a:avLst/>
                </a:prstGeom>
              </p:spPr>
            </p:pic>
          </mc:Fallback>
        </mc:AlternateContent>
        <mc:AlternateContent xmlns:mc="http://schemas.openxmlformats.org/markup-compatibility/2006">
          <mc:Choice xmlns:p14="http://schemas.microsoft.com/office/powerpoint/2010/main" Requires="p14">
            <p:contentPart p14:bwMode="auto" r:id="rId150">
              <p14:nvContentPartPr>
                <p14:cNvPr id="80" name="Ink 79">
                  <a:extLst>
                    <a:ext uri="{FF2B5EF4-FFF2-40B4-BE49-F238E27FC236}">
                      <a16:creationId xmlns:a16="http://schemas.microsoft.com/office/drawing/2014/main" id="{69E6EF96-A3D6-5342-AFC0-3906CA2F1703}"/>
                    </a:ext>
                  </a:extLst>
                </p14:cNvPr>
                <p14:cNvContentPartPr/>
                <p14:nvPr/>
              </p14:nvContentPartPr>
              <p14:xfrm>
                <a:off x="4459338" y="4135892"/>
                <a:ext cx="86760" cy="95760"/>
              </p14:xfrm>
            </p:contentPart>
          </mc:Choice>
          <mc:Fallback>
            <p:pic>
              <p:nvPicPr>
                <p:cNvPr id="80" name="Ink 79">
                  <a:extLst>
                    <a:ext uri="{FF2B5EF4-FFF2-40B4-BE49-F238E27FC236}">
                      <a16:creationId xmlns:a16="http://schemas.microsoft.com/office/drawing/2014/main" id="{69E6EF96-A3D6-5342-AFC0-3906CA2F1703}"/>
                    </a:ext>
                  </a:extLst>
                </p:cNvPr>
                <p:cNvPicPr/>
                <p:nvPr/>
              </p:nvPicPr>
              <p:blipFill>
                <a:blip r:embed="rId151"/>
                <a:stretch>
                  <a:fillRect/>
                </a:stretch>
              </p:blipFill>
              <p:spPr>
                <a:xfrm>
                  <a:off x="4450698" y="4126892"/>
                  <a:ext cx="104400" cy="113400"/>
                </a:xfrm>
                <a:prstGeom prst="rect">
                  <a:avLst/>
                </a:prstGeom>
              </p:spPr>
            </p:pic>
          </mc:Fallback>
        </mc:AlternateContent>
        <mc:AlternateContent xmlns:mc="http://schemas.openxmlformats.org/markup-compatibility/2006">
          <mc:Choice xmlns:p14="http://schemas.microsoft.com/office/powerpoint/2010/main" Requires="p14">
            <p:contentPart p14:bwMode="auto" r:id="rId152">
              <p14:nvContentPartPr>
                <p14:cNvPr id="81" name="Ink 80">
                  <a:extLst>
                    <a:ext uri="{FF2B5EF4-FFF2-40B4-BE49-F238E27FC236}">
                      <a16:creationId xmlns:a16="http://schemas.microsoft.com/office/drawing/2014/main" id="{99A99B9B-9862-D74B-85F6-D0855A638E74}"/>
                    </a:ext>
                  </a:extLst>
                </p14:cNvPr>
                <p14:cNvContentPartPr/>
                <p14:nvPr/>
              </p14:nvContentPartPr>
              <p14:xfrm>
                <a:off x="4765698" y="4280612"/>
                <a:ext cx="153720" cy="80280"/>
              </p14:xfrm>
            </p:contentPart>
          </mc:Choice>
          <mc:Fallback>
            <p:pic>
              <p:nvPicPr>
                <p:cNvPr id="81" name="Ink 80">
                  <a:extLst>
                    <a:ext uri="{FF2B5EF4-FFF2-40B4-BE49-F238E27FC236}">
                      <a16:creationId xmlns:a16="http://schemas.microsoft.com/office/drawing/2014/main" id="{99A99B9B-9862-D74B-85F6-D0855A638E74}"/>
                    </a:ext>
                  </a:extLst>
                </p:cNvPr>
                <p:cNvPicPr/>
                <p:nvPr/>
              </p:nvPicPr>
              <p:blipFill>
                <a:blip r:embed="rId153"/>
                <a:stretch>
                  <a:fillRect/>
                </a:stretch>
              </p:blipFill>
              <p:spPr>
                <a:xfrm>
                  <a:off x="4757058" y="4271972"/>
                  <a:ext cx="171360" cy="97920"/>
                </a:xfrm>
                <a:prstGeom prst="rect">
                  <a:avLst/>
                </a:prstGeom>
              </p:spPr>
            </p:pic>
          </mc:Fallback>
        </mc:AlternateContent>
        <mc:AlternateContent xmlns:mc="http://schemas.openxmlformats.org/markup-compatibility/2006">
          <mc:Choice xmlns:p14="http://schemas.microsoft.com/office/powerpoint/2010/main" Requires="p14">
            <p:contentPart p14:bwMode="auto" r:id="rId154">
              <p14:nvContentPartPr>
                <p14:cNvPr id="82" name="Ink 81">
                  <a:extLst>
                    <a:ext uri="{FF2B5EF4-FFF2-40B4-BE49-F238E27FC236}">
                      <a16:creationId xmlns:a16="http://schemas.microsoft.com/office/drawing/2014/main" id="{6918D78F-BF81-6E47-8568-92A8323DC8FC}"/>
                    </a:ext>
                  </a:extLst>
                </p14:cNvPr>
                <p14:cNvContentPartPr/>
                <p14:nvPr/>
              </p14:nvContentPartPr>
              <p14:xfrm>
                <a:off x="3676698" y="3837452"/>
                <a:ext cx="1549440" cy="1085400"/>
              </p14:xfrm>
            </p:contentPart>
          </mc:Choice>
          <mc:Fallback>
            <p:pic>
              <p:nvPicPr>
                <p:cNvPr id="82" name="Ink 81">
                  <a:extLst>
                    <a:ext uri="{FF2B5EF4-FFF2-40B4-BE49-F238E27FC236}">
                      <a16:creationId xmlns:a16="http://schemas.microsoft.com/office/drawing/2014/main" id="{6918D78F-BF81-6E47-8568-92A8323DC8FC}"/>
                    </a:ext>
                  </a:extLst>
                </p:cNvPr>
                <p:cNvPicPr/>
                <p:nvPr/>
              </p:nvPicPr>
              <p:blipFill>
                <a:blip r:embed="rId155"/>
                <a:stretch>
                  <a:fillRect/>
                </a:stretch>
              </p:blipFill>
              <p:spPr>
                <a:xfrm>
                  <a:off x="3667698" y="3828812"/>
                  <a:ext cx="1567080" cy="1103040"/>
                </a:xfrm>
                <a:prstGeom prst="rect">
                  <a:avLst/>
                </a:prstGeom>
              </p:spPr>
            </p:pic>
          </mc:Fallback>
        </mc:AlternateContent>
        <mc:AlternateContent xmlns:mc="http://schemas.openxmlformats.org/markup-compatibility/2006">
          <mc:Choice xmlns:p14="http://schemas.microsoft.com/office/powerpoint/2010/main" Requires="p14">
            <p:contentPart p14:bwMode="auto" r:id="rId156">
              <p14:nvContentPartPr>
                <p14:cNvPr id="83" name="Ink 82">
                  <a:extLst>
                    <a:ext uri="{FF2B5EF4-FFF2-40B4-BE49-F238E27FC236}">
                      <a16:creationId xmlns:a16="http://schemas.microsoft.com/office/drawing/2014/main" id="{0B2ED8AE-1F0D-8D4D-AA8F-B7A6BDFFF286}"/>
                    </a:ext>
                  </a:extLst>
                </p14:cNvPr>
                <p14:cNvContentPartPr/>
                <p14:nvPr/>
              </p14:nvContentPartPr>
              <p14:xfrm>
                <a:off x="3997458" y="4430732"/>
                <a:ext cx="1187280" cy="559080"/>
              </p14:xfrm>
            </p:contentPart>
          </mc:Choice>
          <mc:Fallback>
            <p:pic>
              <p:nvPicPr>
                <p:cNvPr id="83" name="Ink 82">
                  <a:extLst>
                    <a:ext uri="{FF2B5EF4-FFF2-40B4-BE49-F238E27FC236}">
                      <a16:creationId xmlns:a16="http://schemas.microsoft.com/office/drawing/2014/main" id="{0B2ED8AE-1F0D-8D4D-AA8F-B7A6BDFFF286}"/>
                    </a:ext>
                  </a:extLst>
                </p:cNvPr>
                <p:cNvPicPr/>
                <p:nvPr/>
              </p:nvPicPr>
              <p:blipFill>
                <a:blip r:embed="rId157"/>
                <a:stretch>
                  <a:fillRect/>
                </a:stretch>
              </p:blipFill>
              <p:spPr>
                <a:xfrm>
                  <a:off x="3988458" y="4422092"/>
                  <a:ext cx="1204920" cy="576720"/>
                </a:xfrm>
                <a:prstGeom prst="rect">
                  <a:avLst/>
                </a:prstGeom>
              </p:spPr>
            </p:pic>
          </mc:Fallback>
        </mc:AlternateContent>
        <mc:AlternateContent xmlns:mc="http://schemas.openxmlformats.org/markup-compatibility/2006">
          <mc:Choice xmlns:p14="http://schemas.microsoft.com/office/powerpoint/2010/main" Requires="p14">
            <p:contentPart p14:bwMode="auto" r:id="rId158">
              <p14:nvContentPartPr>
                <p14:cNvPr id="84" name="Ink 83">
                  <a:extLst>
                    <a:ext uri="{FF2B5EF4-FFF2-40B4-BE49-F238E27FC236}">
                      <a16:creationId xmlns:a16="http://schemas.microsoft.com/office/drawing/2014/main" id="{F7D86A82-6E15-5341-9942-0D8CD0D2A071}"/>
                    </a:ext>
                  </a:extLst>
                </p14:cNvPr>
                <p14:cNvContentPartPr/>
                <p14:nvPr/>
              </p14:nvContentPartPr>
              <p14:xfrm>
                <a:off x="4005018" y="4605692"/>
                <a:ext cx="1020600" cy="483840"/>
              </p14:xfrm>
            </p:contentPart>
          </mc:Choice>
          <mc:Fallback>
            <p:pic>
              <p:nvPicPr>
                <p:cNvPr id="84" name="Ink 83">
                  <a:extLst>
                    <a:ext uri="{FF2B5EF4-FFF2-40B4-BE49-F238E27FC236}">
                      <a16:creationId xmlns:a16="http://schemas.microsoft.com/office/drawing/2014/main" id="{F7D86A82-6E15-5341-9942-0D8CD0D2A071}"/>
                    </a:ext>
                  </a:extLst>
                </p:cNvPr>
                <p:cNvPicPr/>
                <p:nvPr/>
              </p:nvPicPr>
              <p:blipFill>
                <a:blip r:embed="rId159"/>
                <a:stretch>
                  <a:fillRect/>
                </a:stretch>
              </p:blipFill>
              <p:spPr>
                <a:xfrm>
                  <a:off x="3996378" y="4596692"/>
                  <a:ext cx="1038240" cy="501480"/>
                </a:xfrm>
                <a:prstGeom prst="rect">
                  <a:avLst/>
                </a:prstGeom>
              </p:spPr>
            </p:pic>
          </mc:Fallback>
        </mc:AlternateContent>
        <mc:AlternateContent xmlns:mc="http://schemas.openxmlformats.org/markup-compatibility/2006">
          <mc:Choice xmlns:p14="http://schemas.microsoft.com/office/powerpoint/2010/main" Requires="p14">
            <p:contentPart p14:bwMode="auto" r:id="rId160">
              <p14:nvContentPartPr>
                <p14:cNvPr id="85" name="Ink 84">
                  <a:extLst>
                    <a:ext uri="{FF2B5EF4-FFF2-40B4-BE49-F238E27FC236}">
                      <a16:creationId xmlns:a16="http://schemas.microsoft.com/office/drawing/2014/main" id="{04AFF7F6-9F2D-AB48-9521-047B890AB824}"/>
                    </a:ext>
                  </a:extLst>
                </p14:cNvPr>
                <p14:cNvContentPartPr/>
                <p14:nvPr/>
              </p14:nvContentPartPr>
              <p14:xfrm>
                <a:off x="4031658" y="4560692"/>
                <a:ext cx="1045440" cy="522720"/>
              </p14:xfrm>
            </p:contentPart>
          </mc:Choice>
          <mc:Fallback>
            <p:pic>
              <p:nvPicPr>
                <p:cNvPr id="85" name="Ink 84">
                  <a:extLst>
                    <a:ext uri="{FF2B5EF4-FFF2-40B4-BE49-F238E27FC236}">
                      <a16:creationId xmlns:a16="http://schemas.microsoft.com/office/drawing/2014/main" id="{04AFF7F6-9F2D-AB48-9521-047B890AB824}"/>
                    </a:ext>
                  </a:extLst>
                </p:cNvPr>
                <p:cNvPicPr/>
                <p:nvPr/>
              </p:nvPicPr>
              <p:blipFill>
                <a:blip r:embed="rId161"/>
                <a:stretch>
                  <a:fillRect/>
                </a:stretch>
              </p:blipFill>
              <p:spPr>
                <a:xfrm>
                  <a:off x="4022658" y="4551692"/>
                  <a:ext cx="1063080" cy="540360"/>
                </a:xfrm>
                <a:prstGeom prst="rect">
                  <a:avLst/>
                </a:prstGeom>
              </p:spPr>
            </p:pic>
          </mc:Fallback>
        </mc:AlternateContent>
        <mc:AlternateContent xmlns:mc="http://schemas.openxmlformats.org/markup-compatibility/2006">
          <mc:Choice xmlns:p14="http://schemas.microsoft.com/office/powerpoint/2010/main" Requires="p14">
            <p:contentPart p14:bwMode="auto" r:id="rId162">
              <p14:nvContentPartPr>
                <p14:cNvPr id="86" name="Ink 85">
                  <a:extLst>
                    <a:ext uri="{FF2B5EF4-FFF2-40B4-BE49-F238E27FC236}">
                      <a16:creationId xmlns:a16="http://schemas.microsoft.com/office/drawing/2014/main" id="{CD01EFFB-DA65-9245-9CFA-F92AF73678E2}"/>
                    </a:ext>
                  </a:extLst>
                </p14:cNvPr>
                <p14:cNvContentPartPr/>
                <p14:nvPr/>
              </p14:nvContentPartPr>
              <p14:xfrm>
                <a:off x="4198338" y="4615772"/>
                <a:ext cx="718560" cy="331560"/>
              </p14:xfrm>
            </p:contentPart>
          </mc:Choice>
          <mc:Fallback>
            <p:pic>
              <p:nvPicPr>
                <p:cNvPr id="86" name="Ink 85">
                  <a:extLst>
                    <a:ext uri="{FF2B5EF4-FFF2-40B4-BE49-F238E27FC236}">
                      <a16:creationId xmlns:a16="http://schemas.microsoft.com/office/drawing/2014/main" id="{CD01EFFB-DA65-9245-9CFA-F92AF73678E2}"/>
                    </a:ext>
                  </a:extLst>
                </p:cNvPr>
                <p:cNvPicPr/>
                <p:nvPr/>
              </p:nvPicPr>
              <p:blipFill>
                <a:blip r:embed="rId163"/>
                <a:stretch>
                  <a:fillRect/>
                </a:stretch>
              </p:blipFill>
              <p:spPr>
                <a:xfrm>
                  <a:off x="4189338" y="4606772"/>
                  <a:ext cx="736200" cy="349200"/>
                </a:xfrm>
                <a:prstGeom prst="rect">
                  <a:avLst/>
                </a:prstGeom>
              </p:spPr>
            </p:pic>
          </mc:Fallback>
        </mc:AlternateContent>
        <mc:AlternateContent xmlns:mc="http://schemas.openxmlformats.org/markup-compatibility/2006">
          <mc:Choice xmlns:p14="http://schemas.microsoft.com/office/powerpoint/2010/main" Requires="p14">
            <p:contentPart p14:bwMode="auto" r:id="rId164">
              <p14:nvContentPartPr>
                <p14:cNvPr id="87" name="Ink 86">
                  <a:extLst>
                    <a:ext uri="{FF2B5EF4-FFF2-40B4-BE49-F238E27FC236}">
                      <a16:creationId xmlns:a16="http://schemas.microsoft.com/office/drawing/2014/main" id="{C0C06B12-F8A9-E44E-BC3A-C754D738E1BD}"/>
                    </a:ext>
                  </a:extLst>
                </p14:cNvPr>
                <p14:cNvContentPartPr/>
                <p14:nvPr/>
              </p14:nvContentPartPr>
              <p14:xfrm>
                <a:off x="4230378" y="4643132"/>
                <a:ext cx="666000" cy="314640"/>
              </p14:xfrm>
            </p:contentPart>
          </mc:Choice>
          <mc:Fallback>
            <p:pic>
              <p:nvPicPr>
                <p:cNvPr id="87" name="Ink 86">
                  <a:extLst>
                    <a:ext uri="{FF2B5EF4-FFF2-40B4-BE49-F238E27FC236}">
                      <a16:creationId xmlns:a16="http://schemas.microsoft.com/office/drawing/2014/main" id="{C0C06B12-F8A9-E44E-BC3A-C754D738E1BD}"/>
                    </a:ext>
                  </a:extLst>
                </p:cNvPr>
                <p:cNvPicPr/>
                <p:nvPr/>
              </p:nvPicPr>
              <p:blipFill>
                <a:blip r:embed="rId165"/>
                <a:stretch>
                  <a:fillRect/>
                </a:stretch>
              </p:blipFill>
              <p:spPr>
                <a:xfrm>
                  <a:off x="4221378" y="4634492"/>
                  <a:ext cx="683640" cy="332280"/>
                </a:xfrm>
                <a:prstGeom prst="rect">
                  <a:avLst/>
                </a:prstGeom>
              </p:spPr>
            </p:pic>
          </mc:Fallback>
        </mc:AlternateContent>
        <mc:AlternateContent xmlns:mc="http://schemas.openxmlformats.org/markup-compatibility/2006">
          <mc:Choice xmlns:p14="http://schemas.microsoft.com/office/powerpoint/2010/main" Requires="p14">
            <p:contentPart p14:bwMode="auto" r:id="rId166">
              <p14:nvContentPartPr>
                <p14:cNvPr id="89" name="Ink 88">
                  <a:extLst>
                    <a:ext uri="{FF2B5EF4-FFF2-40B4-BE49-F238E27FC236}">
                      <a16:creationId xmlns:a16="http://schemas.microsoft.com/office/drawing/2014/main" id="{8A4311F9-2D69-DA4F-A529-52E75B6978AF}"/>
                    </a:ext>
                  </a:extLst>
                </p14:cNvPr>
                <p14:cNvContentPartPr/>
                <p14:nvPr/>
              </p14:nvContentPartPr>
              <p14:xfrm>
                <a:off x="4480938" y="5018252"/>
                <a:ext cx="230760" cy="136080"/>
              </p14:xfrm>
            </p:contentPart>
          </mc:Choice>
          <mc:Fallback>
            <p:pic>
              <p:nvPicPr>
                <p:cNvPr id="89" name="Ink 88">
                  <a:extLst>
                    <a:ext uri="{FF2B5EF4-FFF2-40B4-BE49-F238E27FC236}">
                      <a16:creationId xmlns:a16="http://schemas.microsoft.com/office/drawing/2014/main" id="{8A4311F9-2D69-DA4F-A529-52E75B6978AF}"/>
                    </a:ext>
                  </a:extLst>
                </p:cNvPr>
                <p:cNvPicPr/>
                <p:nvPr/>
              </p:nvPicPr>
              <p:blipFill>
                <a:blip r:embed="rId167"/>
                <a:stretch>
                  <a:fillRect/>
                </a:stretch>
              </p:blipFill>
              <p:spPr>
                <a:xfrm>
                  <a:off x="4471938" y="5009252"/>
                  <a:ext cx="248400" cy="153720"/>
                </a:xfrm>
                <a:prstGeom prst="rect">
                  <a:avLst/>
                </a:prstGeom>
              </p:spPr>
            </p:pic>
          </mc:Fallback>
        </mc:AlternateContent>
        <mc:AlternateContent xmlns:mc="http://schemas.openxmlformats.org/markup-compatibility/2006">
          <mc:Choice xmlns:p14="http://schemas.microsoft.com/office/powerpoint/2010/main" Requires="p14">
            <p:contentPart p14:bwMode="auto" r:id="rId168">
              <p14:nvContentPartPr>
                <p14:cNvPr id="90" name="Ink 89">
                  <a:extLst>
                    <a:ext uri="{FF2B5EF4-FFF2-40B4-BE49-F238E27FC236}">
                      <a16:creationId xmlns:a16="http://schemas.microsoft.com/office/drawing/2014/main" id="{F19EB8E5-A2B6-D944-AFBA-53DA6EACB9BC}"/>
                    </a:ext>
                  </a:extLst>
                </p14:cNvPr>
                <p14:cNvContentPartPr/>
                <p14:nvPr/>
              </p14:nvContentPartPr>
              <p14:xfrm>
                <a:off x="4538898" y="5056772"/>
                <a:ext cx="194040" cy="184680"/>
              </p14:xfrm>
            </p:contentPart>
          </mc:Choice>
          <mc:Fallback>
            <p:pic>
              <p:nvPicPr>
                <p:cNvPr id="90" name="Ink 89">
                  <a:extLst>
                    <a:ext uri="{FF2B5EF4-FFF2-40B4-BE49-F238E27FC236}">
                      <a16:creationId xmlns:a16="http://schemas.microsoft.com/office/drawing/2014/main" id="{F19EB8E5-A2B6-D944-AFBA-53DA6EACB9BC}"/>
                    </a:ext>
                  </a:extLst>
                </p:cNvPr>
                <p:cNvPicPr/>
                <p:nvPr/>
              </p:nvPicPr>
              <p:blipFill>
                <a:blip r:embed="rId169"/>
                <a:stretch>
                  <a:fillRect/>
                </a:stretch>
              </p:blipFill>
              <p:spPr>
                <a:xfrm>
                  <a:off x="4529898" y="5048132"/>
                  <a:ext cx="211680" cy="202320"/>
                </a:xfrm>
                <a:prstGeom prst="rect">
                  <a:avLst/>
                </a:prstGeom>
              </p:spPr>
            </p:pic>
          </mc:Fallback>
        </mc:AlternateContent>
        <mc:AlternateContent xmlns:mc="http://schemas.openxmlformats.org/markup-compatibility/2006">
          <mc:Choice xmlns:p14="http://schemas.microsoft.com/office/powerpoint/2010/main" Requires="p14">
            <p:contentPart p14:bwMode="auto" r:id="rId170">
              <p14:nvContentPartPr>
                <p14:cNvPr id="95" name="Ink 94">
                  <a:extLst>
                    <a:ext uri="{FF2B5EF4-FFF2-40B4-BE49-F238E27FC236}">
                      <a16:creationId xmlns:a16="http://schemas.microsoft.com/office/drawing/2014/main" id="{02ABEEC7-14C9-2345-9793-8D58B32E7A86}"/>
                    </a:ext>
                  </a:extLst>
                </p14:cNvPr>
                <p14:cNvContentPartPr/>
                <p14:nvPr/>
              </p14:nvContentPartPr>
              <p14:xfrm>
                <a:off x="4491378" y="2220332"/>
                <a:ext cx="204480" cy="287280"/>
              </p14:xfrm>
            </p:contentPart>
          </mc:Choice>
          <mc:Fallback>
            <p:pic>
              <p:nvPicPr>
                <p:cNvPr id="95" name="Ink 94">
                  <a:extLst>
                    <a:ext uri="{FF2B5EF4-FFF2-40B4-BE49-F238E27FC236}">
                      <a16:creationId xmlns:a16="http://schemas.microsoft.com/office/drawing/2014/main" id="{02ABEEC7-14C9-2345-9793-8D58B32E7A86}"/>
                    </a:ext>
                  </a:extLst>
                </p:cNvPr>
                <p:cNvPicPr/>
                <p:nvPr/>
              </p:nvPicPr>
              <p:blipFill>
                <a:blip r:embed="rId171"/>
                <a:stretch>
                  <a:fillRect/>
                </a:stretch>
              </p:blipFill>
              <p:spPr>
                <a:xfrm>
                  <a:off x="4482738" y="2211692"/>
                  <a:ext cx="222120" cy="304920"/>
                </a:xfrm>
                <a:prstGeom prst="rect">
                  <a:avLst/>
                </a:prstGeom>
              </p:spPr>
            </p:pic>
          </mc:Fallback>
        </mc:AlternateContent>
        <mc:AlternateContent xmlns:mc="http://schemas.openxmlformats.org/markup-compatibility/2006">
          <mc:Choice xmlns:p14="http://schemas.microsoft.com/office/powerpoint/2010/main" Requires="p14">
            <p:contentPart p14:bwMode="auto" r:id="rId172">
              <p14:nvContentPartPr>
                <p14:cNvPr id="96" name="Ink 95">
                  <a:extLst>
                    <a:ext uri="{FF2B5EF4-FFF2-40B4-BE49-F238E27FC236}">
                      <a16:creationId xmlns:a16="http://schemas.microsoft.com/office/drawing/2014/main" id="{1BA6E5A7-B7F0-BC4D-BD0C-529BB1ADC32E}"/>
                    </a:ext>
                  </a:extLst>
                </p14:cNvPr>
                <p14:cNvContentPartPr/>
                <p14:nvPr/>
              </p14:nvContentPartPr>
              <p14:xfrm>
                <a:off x="4737978" y="2175692"/>
                <a:ext cx="162000" cy="280800"/>
              </p14:xfrm>
            </p:contentPart>
          </mc:Choice>
          <mc:Fallback>
            <p:pic>
              <p:nvPicPr>
                <p:cNvPr id="96" name="Ink 95">
                  <a:extLst>
                    <a:ext uri="{FF2B5EF4-FFF2-40B4-BE49-F238E27FC236}">
                      <a16:creationId xmlns:a16="http://schemas.microsoft.com/office/drawing/2014/main" id="{1BA6E5A7-B7F0-BC4D-BD0C-529BB1ADC32E}"/>
                    </a:ext>
                  </a:extLst>
                </p:cNvPr>
                <p:cNvPicPr/>
                <p:nvPr/>
              </p:nvPicPr>
              <p:blipFill>
                <a:blip r:embed="rId173"/>
                <a:stretch>
                  <a:fillRect/>
                </a:stretch>
              </p:blipFill>
              <p:spPr>
                <a:xfrm>
                  <a:off x="4729338" y="2167052"/>
                  <a:ext cx="179640" cy="298440"/>
                </a:xfrm>
                <a:prstGeom prst="rect">
                  <a:avLst/>
                </a:prstGeom>
              </p:spPr>
            </p:pic>
          </mc:Fallback>
        </mc:AlternateContent>
        <mc:AlternateContent xmlns:mc="http://schemas.openxmlformats.org/markup-compatibility/2006">
          <mc:Choice xmlns:p14="http://schemas.microsoft.com/office/powerpoint/2010/main" Requires="p14">
            <p:contentPart p14:bwMode="auto" r:id="rId174">
              <p14:nvContentPartPr>
                <p14:cNvPr id="97" name="Ink 96">
                  <a:extLst>
                    <a:ext uri="{FF2B5EF4-FFF2-40B4-BE49-F238E27FC236}">
                      <a16:creationId xmlns:a16="http://schemas.microsoft.com/office/drawing/2014/main" id="{71C3D888-9A34-7B43-99AA-12C62F1A9879}"/>
                    </a:ext>
                  </a:extLst>
                </p14:cNvPr>
                <p14:cNvContentPartPr/>
                <p14:nvPr/>
              </p14:nvContentPartPr>
              <p14:xfrm>
                <a:off x="5108058" y="2191532"/>
                <a:ext cx="293400" cy="164880"/>
              </p14:xfrm>
            </p:contentPart>
          </mc:Choice>
          <mc:Fallback>
            <p:pic>
              <p:nvPicPr>
                <p:cNvPr id="97" name="Ink 96">
                  <a:extLst>
                    <a:ext uri="{FF2B5EF4-FFF2-40B4-BE49-F238E27FC236}">
                      <a16:creationId xmlns:a16="http://schemas.microsoft.com/office/drawing/2014/main" id="{71C3D888-9A34-7B43-99AA-12C62F1A9879}"/>
                    </a:ext>
                  </a:extLst>
                </p:cNvPr>
                <p:cNvPicPr/>
                <p:nvPr/>
              </p:nvPicPr>
              <p:blipFill>
                <a:blip r:embed="rId175"/>
                <a:stretch>
                  <a:fillRect/>
                </a:stretch>
              </p:blipFill>
              <p:spPr>
                <a:xfrm>
                  <a:off x="5099418" y="2182532"/>
                  <a:ext cx="311040" cy="182520"/>
                </a:xfrm>
                <a:prstGeom prst="rect">
                  <a:avLst/>
                </a:prstGeom>
              </p:spPr>
            </p:pic>
          </mc:Fallback>
        </mc:AlternateContent>
        <mc:AlternateContent xmlns:mc="http://schemas.openxmlformats.org/markup-compatibility/2006">
          <mc:Choice xmlns:p14="http://schemas.microsoft.com/office/powerpoint/2010/main" Requires="p14">
            <p:contentPart p14:bwMode="auto" r:id="rId176">
              <p14:nvContentPartPr>
                <p14:cNvPr id="98" name="Ink 97">
                  <a:extLst>
                    <a:ext uri="{FF2B5EF4-FFF2-40B4-BE49-F238E27FC236}">
                      <a16:creationId xmlns:a16="http://schemas.microsoft.com/office/drawing/2014/main" id="{ABB773E9-BD0F-BC49-9DA1-3A4DAAB14667}"/>
                    </a:ext>
                  </a:extLst>
                </p14:cNvPr>
                <p14:cNvContentPartPr/>
                <p14:nvPr/>
              </p14:nvContentPartPr>
              <p14:xfrm>
                <a:off x="5522778" y="2116652"/>
                <a:ext cx="478800" cy="245160"/>
              </p14:xfrm>
            </p:contentPart>
          </mc:Choice>
          <mc:Fallback>
            <p:pic>
              <p:nvPicPr>
                <p:cNvPr id="98" name="Ink 97">
                  <a:extLst>
                    <a:ext uri="{FF2B5EF4-FFF2-40B4-BE49-F238E27FC236}">
                      <a16:creationId xmlns:a16="http://schemas.microsoft.com/office/drawing/2014/main" id="{ABB773E9-BD0F-BC49-9DA1-3A4DAAB14667}"/>
                    </a:ext>
                  </a:extLst>
                </p:cNvPr>
                <p:cNvPicPr/>
                <p:nvPr/>
              </p:nvPicPr>
              <p:blipFill>
                <a:blip r:embed="rId177"/>
                <a:stretch>
                  <a:fillRect/>
                </a:stretch>
              </p:blipFill>
              <p:spPr>
                <a:xfrm>
                  <a:off x="5513778" y="2107652"/>
                  <a:ext cx="496440" cy="262800"/>
                </a:xfrm>
                <a:prstGeom prst="rect">
                  <a:avLst/>
                </a:prstGeom>
              </p:spPr>
            </p:pic>
          </mc:Fallback>
        </mc:AlternateContent>
        <mc:AlternateContent xmlns:mc="http://schemas.openxmlformats.org/markup-compatibility/2006">
          <mc:Choice xmlns:p14="http://schemas.microsoft.com/office/powerpoint/2010/main" Requires="p14">
            <p:contentPart p14:bwMode="auto" r:id="rId178">
              <p14:nvContentPartPr>
                <p14:cNvPr id="100" name="Ink 99">
                  <a:extLst>
                    <a:ext uri="{FF2B5EF4-FFF2-40B4-BE49-F238E27FC236}">
                      <a16:creationId xmlns:a16="http://schemas.microsoft.com/office/drawing/2014/main" id="{C4850777-A099-FD4E-B8BC-68089B0129A1}"/>
                    </a:ext>
                  </a:extLst>
                </p14:cNvPr>
                <p14:cNvContentPartPr/>
                <p14:nvPr/>
              </p14:nvContentPartPr>
              <p14:xfrm>
                <a:off x="5189418" y="2592932"/>
                <a:ext cx="177120" cy="72000"/>
              </p14:xfrm>
            </p:contentPart>
          </mc:Choice>
          <mc:Fallback>
            <p:pic>
              <p:nvPicPr>
                <p:cNvPr id="100" name="Ink 99">
                  <a:extLst>
                    <a:ext uri="{FF2B5EF4-FFF2-40B4-BE49-F238E27FC236}">
                      <a16:creationId xmlns:a16="http://schemas.microsoft.com/office/drawing/2014/main" id="{C4850777-A099-FD4E-B8BC-68089B0129A1}"/>
                    </a:ext>
                  </a:extLst>
                </p:cNvPr>
                <p:cNvPicPr/>
                <p:nvPr/>
              </p:nvPicPr>
              <p:blipFill>
                <a:blip r:embed="rId179"/>
                <a:stretch>
                  <a:fillRect/>
                </a:stretch>
              </p:blipFill>
              <p:spPr>
                <a:xfrm>
                  <a:off x="5180418" y="2584292"/>
                  <a:ext cx="194760" cy="89640"/>
                </a:xfrm>
                <a:prstGeom prst="rect">
                  <a:avLst/>
                </a:prstGeom>
              </p:spPr>
            </p:pic>
          </mc:Fallback>
        </mc:AlternateContent>
        <mc:AlternateContent xmlns:mc="http://schemas.openxmlformats.org/markup-compatibility/2006">
          <mc:Choice xmlns:p14="http://schemas.microsoft.com/office/powerpoint/2010/main" Requires="p14">
            <p:contentPart p14:bwMode="auto" r:id="rId180">
              <p14:nvContentPartPr>
                <p14:cNvPr id="104" name="Ink 103">
                  <a:extLst>
                    <a:ext uri="{FF2B5EF4-FFF2-40B4-BE49-F238E27FC236}">
                      <a16:creationId xmlns:a16="http://schemas.microsoft.com/office/drawing/2014/main" id="{EBA60FFF-5D50-0B43-A18D-61CE68EA1AF8}"/>
                    </a:ext>
                  </a:extLst>
                </p14:cNvPr>
                <p14:cNvContentPartPr/>
                <p14:nvPr/>
              </p14:nvContentPartPr>
              <p14:xfrm>
                <a:off x="3243618" y="5872532"/>
                <a:ext cx="666360" cy="458280"/>
              </p14:xfrm>
            </p:contentPart>
          </mc:Choice>
          <mc:Fallback>
            <p:pic>
              <p:nvPicPr>
                <p:cNvPr id="104" name="Ink 103">
                  <a:extLst>
                    <a:ext uri="{FF2B5EF4-FFF2-40B4-BE49-F238E27FC236}">
                      <a16:creationId xmlns:a16="http://schemas.microsoft.com/office/drawing/2014/main" id="{EBA60FFF-5D50-0B43-A18D-61CE68EA1AF8}"/>
                    </a:ext>
                  </a:extLst>
                </p:cNvPr>
                <p:cNvPicPr/>
                <p:nvPr/>
              </p:nvPicPr>
              <p:blipFill>
                <a:blip r:embed="rId181"/>
                <a:stretch>
                  <a:fillRect/>
                </a:stretch>
              </p:blipFill>
              <p:spPr>
                <a:xfrm>
                  <a:off x="3234978" y="5863532"/>
                  <a:ext cx="684000" cy="475920"/>
                </a:xfrm>
                <a:prstGeom prst="rect">
                  <a:avLst/>
                </a:prstGeom>
              </p:spPr>
            </p:pic>
          </mc:Fallback>
        </mc:AlternateContent>
        <mc:AlternateContent xmlns:mc="http://schemas.openxmlformats.org/markup-compatibility/2006">
          <mc:Choice xmlns:p14="http://schemas.microsoft.com/office/powerpoint/2010/main" Requires="p14">
            <p:contentPart p14:bwMode="auto" r:id="rId182">
              <p14:nvContentPartPr>
                <p14:cNvPr id="106" name="Ink 105">
                  <a:extLst>
                    <a:ext uri="{FF2B5EF4-FFF2-40B4-BE49-F238E27FC236}">
                      <a16:creationId xmlns:a16="http://schemas.microsoft.com/office/drawing/2014/main" id="{47434B40-3B6B-E948-A6CF-F28579B3ABA9}"/>
                    </a:ext>
                  </a:extLst>
                </p14:cNvPr>
                <p14:cNvContentPartPr/>
                <p14:nvPr/>
              </p14:nvContentPartPr>
              <p14:xfrm>
                <a:off x="5532858" y="5667332"/>
                <a:ext cx="780840" cy="528480"/>
              </p14:xfrm>
            </p:contentPart>
          </mc:Choice>
          <mc:Fallback>
            <p:pic>
              <p:nvPicPr>
                <p:cNvPr id="106" name="Ink 105">
                  <a:extLst>
                    <a:ext uri="{FF2B5EF4-FFF2-40B4-BE49-F238E27FC236}">
                      <a16:creationId xmlns:a16="http://schemas.microsoft.com/office/drawing/2014/main" id="{47434B40-3B6B-E948-A6CF-F28579B3ABA9}"/>
                    </a:ext>
                  </a:extLst>
                </p:cNvPr>
                <p:cNvPicPr/>
                <p:nvPr/>
              </p:nvPicPr>
              <p:blipFill>
                <a:blip r:embed="rId183"/>
                <a:stretch>
                  <a:fillRect/>
                </a:stretch>
              </p:blipFill>
              <p:spPr>
                <a:xfrm>
                  <a:off x="5524218" y="5658692"/>
                  <a:ext cx="798480" cy="546120"/>
                </a:xfrm>
                <a:prstGeom prst="rect">
                  <a:avLst/>
                </a:prstGeom>
              </p:spPr>
            </p:pic>
          </mc:Fallback>
        </mc:AlternateContent>
        <mc:AlternateContent xmlns:mc="http://schemas.openxmlformats.org/markup-compatibility/2006">
          <mc:Choice xmlns:p14="http://schemas.microsoft.com/office/powerpoint/2010/main" Requires="p14">
            <p:contentPart p14:bwMode="auto" r:id="rId184">
              <p14:nvContentPartPr>
                <p14:cNvPr id="107" name="Ink 106">
                  <a:extLst>
                    <a:ext uri="{FF2B5EF4-FFF2-40B4-BE49-F238E27FC236}">
                      <a16:creationId xmlns:a16="http://schemas.microsoft.com/office/drawing/2014/main" id="{CA1F0050-D7B0-074D-BC90-F54F3D1B3582}"/>
                    </a:ext>
                  </a:extLst>
                </p14:cNvPr>
                <p14:cNvContentPartPr/>
                <p14:nvPr/>
              </p14:nvContentPartPr>
              <p14:xfrm>
                <a:off x="4358898" y="5873972"/>
                <a:ext cx="658440" cy="385920"/>
              </p14:xfrm>
            </p:contentPart>
          </mc:Choice>
          <mc:Fallback>
            <p:pic>
              <p:nvPicPr>
                <p:cNvPr id="107" name="Ink 106">
                  <a:extLst>
                    <a:ext uri="{FF2B5EF4-FFF2-40B4-BE49-F238E27FC236}">
                      <a16:creationId xmlns:a16="http://schemas.microsoft.com/office/drawing/2014/main" id="{CA1F0050-D7B0-074D-BC90-F54F3D1B3582}"/>
                    </a:ext>
                  </a:extLst>
                </p:cNvPr>
                <p:cNvPicPr/>
                <p:nvPr/>
              </p:nvPicPr>
              <p:blipFill>
                <a:blip r:embed="rId185"/>
                <a:stretch>
                  <a:fillRect/>
                </a:stretch>
              </p:blipFill>
              <p:spPr>
                <a:xfrm>
                  <a:off x="4350258" y="5864972"/>
                  <a:ext cx="676080" cy="403560"/>
                </a:xfrm>
                <a:prstGeom prst="rect">
                  <a:avLst/>
                </a:prstGeom>
              </p:spPr>
            </p:pic>
          </mc:Fallback>
        </mc:AlternateContent>
        <mc:AlternateContent xmlns:mc="http://schemas.openxmlformats.org/markup-compatibility/2006">
          <mc:Choice xmlns:p14="http://schemas.microsoft.com/office/powerpoint/2010/main" Requires="p14">
            <p:contentPart p14:bwMode="auto" r:id="rId186">
              <p14:nvContentPartPr>
                <p14:cNvPr id="135" name="Ink 134">
                  <a:extLst>
                    <a:ext uri="{FF2B5EF4-FFF2-40B4-BE49-F238E27FC236}">
                      <a16:creationId xmlns:a16="http://schemas.microsoft.com/office/drawing/2014/main" id="{CEC21F14-25FB-2F4B-AB67-335EBF8AF38A}"/>
                    </a:ext>
                  </a:extLst>
                </p14:cNvPr>
                <p14:cNvContentPartPr/>
                <p14:nvPr/>
              </p14:nvContentPartPr>
              <p14:xfrm>
                <a:off x="4848138" y="4327052"/>
                <a:ext cx="73800" cy="85680"/>
              </p14:xfrm>
            </p:contentPart>
          </mc:Choice>
          <mc:Fallback>
            <p:pic>
              <p:nvPicPr>
                <p:cNvPr id="135" name="Ink 134">
                  <a:extLst>
                    <a:ext uri="{FF2B5EF4-FFF2-40B4-BE49-F238E27FC236}">
                      <a16:creationId xmlns:a16="http://schemas.microsoft.com/office/drawing/2014/main" id="{CEC21F14-25FB-2F4B-AB67-335EBF8AF38A}"/>
                    </a:ext>
                  </a:extLst>
                </p:cNvPr>
                <p:cNvPicPr/>
                <p:nvPr/>
              </p:nvPicPr>
              <p:blipFill>
                <a:blip r:embed="rId187"/>
                <a:stretch>
                  <a:fillRect/>
                </a:stretch>
              </p:blipFill>
              <p:spPr>
                <a:xfrm>
                  <a:off x="4839138" y="4318412"/>
                  <a:ext cx="91440" cy="103320"/>
                </a:xfrm>
                <a:prstGeom prst="rect">
                  <a:avLst/>
                </a:prstGeom>
              </p:spPr>
            </p:pic>
          </mc:Fallback>
        </mc:AlternateContent>
      </p:grpSp>
      <p:grpSp>
        <p:nvGrpSpPr>
          <p:cNvPr id="138" name="Group 137">
            <a:extLst>
              <a:ext uri="{FF2B5EF4-FFF2-40B4-BE49-F238E27FC236}">
                <a16:creationId xmlns:a16="http://schemas.microsoft.com/office/drawing/2014/main" id="{17D0E939-BE8F-EF42-A12E-2C945C217757}"/>
              </a:ext>
            </a:extLst>
          </p:cNvPr>
          <p:cNvGrpSpPr/>
          <p:nvPr/>
        </p:nvGrpSpPr>
        <p:grpSpPr>
          <a:xfrm>
            <a:off x="7547058" y="2367212"/>
            <a:ext cx="2044080" cy="505440"/>
            <a:chOff x="7547058" y="2367212"/>
            <a:chExt cx="2044080" cy="505440"/>
          </a:xfrm>
        </p:grpSpPr>
        <mc:AlternateContent xmlns:mc="http://schemas.openxmlformats.org/markup-compatibility/2006">
          <mc:Choice xmlns:p14="http://schemas.microsoft.com/office/powerpoint/2010/main" Requires="p14">
            <p:contentPart p14:bwMode="auto" r:id="rId188">
              <p14:nvContentPartPr>
                <p14:cNvPr id="4" name="Ink 3">
                  <a:extLst>
                    <a:ext uri="{FF2B5EF4-FFF2-40B4-BE49-F238E27FC236}">
                      <a16:creationId xmlns:a16="http://schemas.microsoft.com/office/drawing/2014/main" id="{20E1CFDD-87D7-524A-A7CB-A81EE2D8DD35}"/>
                    </a:ext>
                  </a:extLst>
                </p14:cNvPr>
                <p14:cNvContentPartPr/>
                <p14:nvPr/>
              </p14:nvContentPartPr>
              <p14:xfrm>
                <a:off x="7611138" y="2479172"/>
                <a:ext cx="529560" cy="259200"/>
              </p14:xfrm>
            </p:contentPart>
          </mc:Choice>
          <mc:Fallback>
            <p:pic>
              <p:nvPicPr>
                <p:cNvPr id="4" name="Ink 3">
                  <a:extLst>
                    <a:ext uri="{FF2B5EF4-FFF2-40B4-BE49-F238E27FC236}">
                      <a16:creationId xmlns:a16="http://schemas.microsoft.com/office/drawing/2014/main" id="{20E1CFDD-87D7-524A-A7CB-A81EE2D8DD35}"/>
                    </a:ext>
                  </a:extLst>
                </p:cNvPr>
                <p:cNvPicPr/>
                <p:nvPr/>
              </p:nvPicPr>
              <p:blipFill>
                <a:blip r:embed="rId189"/>
                <a:stretch>
                  <a:fillRect/>
                </a:stretch>
              </p:blipFill>
              <p:spPr>
                <a:xfrm>
                  <a:off x="7606818" y="2474852"/>
                  <a:ext cx="538200" cy="267840"/>
                </a:xfrm>
                <a:prstGeom prst="rect">
                  <a:avLst/>
                </a:prstGeom>
              </p:spPr>
            </p:pic>
          </mc:Fallback>
        </mc:AlternateContent>
        <mc:AlternateContent xmlns:mc="http://schemas.openxmlformats.org/markup-compatibility/2006">
          <mc:Choice xmlns:p14="http://schemas.microsoft.com/office/powerpoint/2010/main" Requires="p14">
            <p:contentPart p14:bwMode="auto" r:id="rId190">
              <p14:nvContentPartPr>
                <p14:cNvPr id="5" name="Ink 4">
                  <a:extLst>
                    <a:ext uri="{FF2B5EF4-FFF2-40B4-BE49-F238E27FC236}">
                      <a16:creationId xmlns:a16="http://schemas.microsoft.com/office/drawing/2014/main" id="{146C7C46-5C85-4D4C-9DE9-473E6D15B5D9}"/>
                    </a:ext>
                  </a:extLst>
                </p14:cNvPr>
                <p14:cNvContentPartPr/>
                <p14:nvPr/>
              </p14:nvContentPartPr>
              <p14:xfrm>
                <a:off x="8028378" y="2438132"/>
                <a:ext cx="250560" cy="231840"/>
              </p14:xfrm>
            </p:contentPart>
          </mc:Choice>
          <mc:Fallback>
            <p:pic>
              <p:nvPicPr>
                <p:cNvPr id="5" name="Ink 4">
                  <a:extLst>
                    <a:ext uri="{FF2B5EF4-FFF2-40B4-BE49-F238E27FC236}">
                      <a16:creationId xmlns:a16="http://schemas.microsoft.com/office/drawing/2014/main" id="{146C7C46-5C85-4D4C-9DE9-473E6D15B5D9}"/>
                    </a:ext>
                  </a:extLst>
                </p:cNvPr>
                <p:cNvPicPr/>
                <p:nvPr/>
              </p:nvPicPr>
              <p:blipFill>
                <a:blip r:embed="rId191"/>
                <a:stretch>
                  <a:fillRect/>
                </a:stretch>
              </p:blipFill>
              <p:spPr>
                <a:xfrm>
                  <a:off x="8024058" y="2433812"/>
                  <a:ext cx="259200" cy="240480"/>
                </a:xfrm>
                <a:prstGeom prst="rect">
                  <a:avLst/>
                </a:prstGeom>
              </p:spPr>
            </p:pic>
          </mc:Fallback>
        </mc:AlternateContent>
        <mc:AlternateContent xmlns:mc="http://schemas.openxmlformats.org/markup-compatibility/2006">
          <mc:Choice xmlns:p14="http://schemas.microsoft.com/office/powerpoint/2010/main" Requires="p14">
            <p:contentPart p14:bwMode="auto" r:id="rId192">
              <p14:nvContentPartPr>
                <p14:cNvPr id="7" name="Ink 6">
                  <a:extLst>
                    <a:ext uri="{FF2B5EF4-FFF2-40B4-BE49-F238E27FC236}">
                      <a16:creationId xmlns:a16="http://schemas.microsoft.com/office/drawing/2014/main" id="{DF881665-AAE9-EA40-8856-A1691B51029C}"/>
                    </a:ext>
                  </a:extLst>
                </p14:cNvPr>
                <p14:cNvContentPartPr/>
                <p14:nvPr/>
              </p14:nvContentPartPr>
              <p14:xfrm>
                <a:off x="8289018" y="2426252"/>
                <a:ext cx="941760" cy="301320"/>
              </p14:xfrm>
            </p:contentPart>
          </mc:Choice>
          <mc:Fallback>
            <p:pic>
              <p:nvPicPr>
                <p:cNvPr id="7" name="Ink 6">
                  <a:extLst>
                    <a:ext uri="{FF2B5EF4-FFF2-40B4-BE49-F238E27FC236}">
                      <a16:creationId xmlns:a16="http://schemas.microsoft.com/office/drawing/2014/main" id="{DF881665-AAE9-EA40-8856-A1691B51029C}"/>
                    </a:ext>
                  </a:extLst>
                </p:cNvPr>
                <p:cNvPicPr/>
                <p:nvPr/>
              </p:nvPicPr>
              <p:blipFill>
                <a:blip r:embed="rId193"/>
                <a:stretch>
                  <a:fillRect/>
                </a:stretch>
              </p:blipFill>
              <p:spPr>
                <a:xfrm>
                  <a:off x="8280378" y="2417252"/>
                  <a:ext cx="959400" cy="318960"/>
                </a:xfrm>
                <a:prstGeom prst="rect">
                  <a:avLst/>
                </a:prstGeom>
              </p:spPr>
            </p:pic>
          </mc:Fallback>
        </mc:AlternateContent>
        <mc:AlternateContent xmlns:mc="http://schemas.openxmlformats.org/markup-compatibility/2006">
          <mc:Choice xmlns:p14="http://schemas.microsoft.com/office/powerpoint/2010/main" Requires="p14">
            <p:contentPart p14:bwMode="auto" r:id="rId194">
              <p14:nvContentPartPr>
                <p14:cNvPr id="8" name="Ink 7">
                  <a:extLst>
                    <a:ext uri="{FF2B5EF4-FFF2-40B4-BE49-F238E27FC236}">
                      <a16:creationId xmlns:a16="http://schemas.microsoft.com/office/drawing/2014/main" id="{F1BD1F3A-A8A7-9E48-B0F1-9C60E25429EC}"/>
                    </a:ext>
                  </a:extLst>
                </p14:cNvPr>
                <p14:cNvContentPartPr/>
                <p14:nvPr/>
              </p14:nvContentPartPr>
              <p14:xfrm>
                <a:off x="9091098" y="2367212"/>
                <a:ext cx="17280" cy="15480"/>
              </p14:xfrm>
            </p:contentPart>
          </mc:Choice>
          <mc:Fallback>
            <p:pic>
              <p:nvPicPr>
                <p:cNvPr id="8" name="Ink 7">
                  <a:extLst>
                    <a:ext uri="{FF2B5EF4-FFF2-40B4-BE49-F238E27FC236}">
                      <a16:creationId xmlns:a16="http://schemas.microsoft.com/office/drawing/2014/main" id="{F1BD1F3A-A8A7-9E48-B0F1-9C60E25429EC}"/>
                    </a:ext>
                  </a:extLst>
                </p:cNvPr>
                <p:cNvPicPr/>
                <p:nvPr/>
              </p:nvPicPr>
              <p:blipFill>
                <a:blip r:embed="rId195"/>
                <a:stretch>
                  <a:fillRect/>
                </a:stretch>
              </p:blipFill>
              <p:spPr>
                <a:xfrm>
                  <a:off x="9082458" y="2358572"/>
                  <a:ext cx="34920" cy="33120"/>
                </a:xfrm>
                <a:prstGeom prst="rect">
                  <a:avLst/>
                </a:prstGeom>
              </p:spPr>
            </p:pic>
          </mc:Fallback>
        </mc:AlternateContent>
        <mc:AlternateContent xmlns:mc="http://schemas.openxmlformats.org/markup-compatibility/2006">
          <mc:Choice xmlns:p14="http://schemas.microsoft.com/office/powerpoint/2010/main" Requires="p14">
            <p:contentPart p14:bwMode="auto" r:id="rId196">
              <p14:nvContentPartPr>
                <p14:cNvPr id="9" name="Ink 8">
                  <a:extLst>
                    <a:ext uri="{FF2B5EF4-FFF2-40B4-BE49-F238E27FC236}">
                      <a16:creationId xmlns:a16="http://schemas.microsoft.com/office/drawing/2014/main" id="{824A9BA3-BDCB-1F41-AF5E-1B28B6BE4501}"/>
                    </a:ext>
                  </a:extLst>
                </p14:cNvPr>
                <p14:cNvContentPartPr/>
                <p14:nvPr/>
              </p14:nvContentPartPr>
              <p14:xfrm>
                <a:off x="8783298" y="2479172"/>
                <a:ext cx="212040" cy="52200"/>
              </p14:xfrm>
            </p:contentPart>
          </mc:Choice>
          <mc:Fallback>
            <p:pic>
              <p:nvPicPr>
                <p:cNvPr id="9" name="Ink 8">
                  <a:extLst>
                    <a:ext uri="{FF2B5EF4-FFF2-40B4-BE49-F238E27FC236}">
                      <a16:creationId xmlns:a16="http://schemas.microsoft.com/office/drawing/2014/main" id="{824A9BA3-BDCB-1F41-AF5E-1B28B6BE4501}"/>
                    </a:ext>
                  </a:extLst>
                </p:cNvPr>
                <p:cNvPicPr/>
                <p:nvPr/>
              </p:nvPicPr>
              <p:blipFill>
                <a:blip r:embed="rId197"/>
                <a:stretch>
                  <a:fillRect/>
                </a:stretch>
              </p:blipFill>
              <p:spPr>
                <a:xfrm>
                  <a:off x="8774298" y="2470172"/>
                  <a:ext cx="229680" cy="69840"/>
                </a:xfrm>
                <a:prstGeom prst="rect">
                  <a:avLst/>
                </a:prstGeom>
              </p:spPr>
            </p:pic>
          </mc:Fallback>
        </mc:AlternateContent>
        <mc:AlternateContent xmlns:mc="http://schemas.openxmlformats.org/markup-compatibility/2006">
          <mc:Choice xmlns:p14="http://schemas.microsoft.com/office/powerpoint/2010/main" Requires="p14">
            <p:contentPart p14:bwMode="auto" r:id="rId198">
              <p14:nvContentPartPr>
                <p14:cNvPr id="10" name="Ink 9">
                  <a:extLst>
                    <a:ext uri="{FF2B5EF4-FFF2-40B4-BE49-F238E27FC236}">
                      <a16:creationId xmlns:a16="http://schemas.microsoft.com/office/drawing/2014/main" id="{E90243C4-0196-5841-90A5-6BB12E5DA2AB}"/>
                    </a:ext>
                  </a:extLst>
                </p14:cNvPr>
                <p14:cNvContentPartPr/>
                <p14:nvPr/>
              </p14:nvContentPartPr>
              <p14:xfrm>
                <a:off x="9290898" y="2420132"/>
                <a:ext cx="246960" cy="205200"/>
              </p14:xfrm>
            </p:contentPart>
          </mc:Choice>
          <mc:Fallback>
            <p:pic>
              <p:nvPicPr>
                <p:cNvPr id="10" name="Ink 9">
                  <a:extLst>
                    <a:ext uri="{FF2B5EF4-FFF2-40B4-BE49-F238E27FC236}">
                      <a16:creationId xmlns:a16="http://schemas.microsoft.com/office/drawing/2014/main" id="{E90243C4-0196-5841-90A5-6BB12E5DA2AB}"/>
                    </a:ext>
                  </a:extLst>
                </p:cNvPr>
                <p:cNvPicPr/>
                <p:nvPr/>
              </p:nvPicPr>
              <p:blipFill>
                <a:blip r:embed="rId199"/>
                <a:stretch>
                  <a:fillRect/>
                </a:stretch>
              </p:blipFill>
              <p:spPr>
                <a:xfrm>
                  <a:off x="9282258" y="2411492"/>
                  <a:ext cx="264600" cy="222840"/>
                </a:xfrm>
                <a:prstGeom prst="rect">
                  <a:avLst/>
                </a:prstGeom>
              </p:spPr>
            </p:pic>
          </mc:Fallback>
        </mc:AlternateContent>
        <mc:AlternateContent xmlns:mc="http://schemas.openxmlformats.org/markup-compatibility/2006">
          <mc:Choice xmlns:p14="http://schemas.microsoft.com/office/powerpoint/2010/main" Requires="p14">
            <p:contentPart p14:bwMode="auto" r:id="rId200">
              <p14:nvContentPartPr>
                <p14:cNvPr id="137" name="Ink 136">
                  <a:extLst>
                    <a:ext uri="{FF2B5EF4-FFF2-40B4-BE49-F238E27FC236}">
                      <a16:creationId xmlns:a16="http://schemas.microsoft.com/office/drawing/2014/main" id="{ADF423B0-E6DD-2F4A-BF04-9AFEC88FF84B}"/>
                    </a:ext>
                  </a:extLst>
                </p14:cNvPr>
                <p14:cNvContentPartPr/>
                <p14:nvPr/>
              </p14:nvContentPartPr>
              <p14:xfrm>
                <a:off x="7547058" y="2763932"/>
                <a:ext cx="2044080" cy="108720"/>
              </p14:xfrm>
            </p:contentPart>
          </mc:Choice>
          <mc:Fallback>
            <p:pic>
              <p:nvPicPr>
                <p:cNvPr id="137" name="Ink 136">
                  <a:extLst>
                    <a:ext uri="{FF2B5EF4-FFF2-40B4-BE49-F238E27FC236}">
                      <a16:creationId xmlns:a16="http://schemas.microsoft.com/office/drawing/2014/main" id="{ADF423B0-E6DD-2F4A-BF04-9AFEC88FF84B}"/>
                    </a:ext>
                  </a:extLst>
                </p:cNvPr>
                <p:cNvPicPr/>
                <p:nvPr/>
              </p:nvPicPr>
              <p:blipFill>
                <a:blip r:embed="rId201"/>
                <a:stretch>
                  <a:fillRect/>
                </a:stretch>
              </p:blipFill>
              <p:spPr>
                <a:xfrm>
                  <a:off x="7538418" y="2754932"/>
                  <a:ext cx="2061720" cy="126360"/>
                </a:xfrm>
                <a:prstGeom prst="rect">
                  <a:avLst/>
                </a:prstGeom>
              </p:spPr>
            </p:pic>
          </mc:Fallback>
        </mc:AlternateContent>
      </p:grpSp>
      <p:grpSp>
        <p:nvGrpSpPr>
          <p:cNvPr id="142" name="Group 141">
            <a:extLst>
              <a:ext uri="{FF2B5EF4-FFF2-40B4-BE49-F238E27FC236}">
                <a16:creationId xmlns:a16="http://schemas.microsoft.com/office/drawing/2014/main" id="{0FD1B28F-84EE-A748-BA47-57145B16721E}"/>
              </a:ext>
            </a:extLst>
          </p:cNvPr>
          <p:cNvGrpSpPr/>
          <p:nvPr/>
        </p:nvGrpSpPr>
        <p:grpSpPr>
          <a:xfrm>
            <a:off x="11178378" y="2647292"/>
            <a:ext cx="793440" cy="801360"/>
            <a:chOff x="11178378" y="2647292"/>
            <a:chExt cx="793440" cy="801360"/>
          </a:xfrm>
        </p:grpSpPr>
        <mc:AlternateContent xmlns:mc="http://schemas.openxmlformats.org/markup-compatibility/2006">
          <mc:Choice xmlns:p14="http://schemas.microsoft.com/office/powerpoint/2010/main" Requires="p14">
            <p:contentPart p14:bwMode="auto" r:id="rId202">
              <p14:nvContentPartPr>
                <p14:cNvPr id="128" name="Ink 127">
                  <a:extLst>
                    <a:ext uri="{FF2B5EF4-FFF2-40B4-BE49-F238E27FC236}">
                      <a16:creationId xmlns:a16="http://schemas.microsoft.com/office/drawing/2014/main" id="{6D89D110-2D9E-D34F-AC55-CC6970C90331}"/>
                    </a:ext>
                  </a:extLst>
                </p14:cNvPr>
                <p14:cNvContentPartPr/>
                <p14:nvPr/>
              </p14:nvContentPartPr>
              <p14:xfrm>
                <a:off x="11338218" y="2647292"/>
                <a:ext cx="235080" cy="394920"/>
              </p14:xfrm>
            </p:contentPart>
          </mc:Choice>
          <mc:Fallback>
            <p:pic>
              <p:nvPicPr>
                <p:cNvPr id="128" name="Ink 127">
                  <a:extLst>
                    <a:ext uri="{FF2B5EF4-FFF2-40B4-BE49-F238E27FC236}">
                      <a16:creationId xmlns:a16="http://schemas.microsoft.com/office/drawing/2014/main" id="{6D89D110-2D9E-D34F-AC55-CC6970C90331}"/>
                    </a:ext>
                  </a:extLst>
                </p:cNvPr>
                <p:cNvPicPr/>
                <p:nvPr/>
              </p:nvPicPr>
              <p:blipFill>
                <a:blip r:embed="rId203"/>
                <a:stretch>
                  <a:fillRect/>
                </a:stretch>
              </p:blipFill>
              <p:spPr>
                <a:xfrm>
                  <a:off x="11329578" y="2638292"/>
                  <a:ext cx="252720" cy="412560"/>
                </a:xfrm>
                <a:prstGeom prst="rect">
                  <a:avLst/>
                </a:prstGeom>
              </p:spPr>
            </p:pic>
          </mc:Fallback>
        </mc:AlternateContent>
        <mc:AlternateContent xmlns:mc="http://schemas.openxmlformats.org/markup-compatibility/2006">
          <mc:Choice xmlns:p14="http://schemas.microsoft.com/office/powerpoint/2010/main" Requires="p14">
            <p:contentPart p14:bwMode="auto" r:id="rId204">
              <p14:nvContentPartPr>
                <p14:cNvPr id="129" name="Ink 128">
                  <a:extLst>
                    <a:ext uri="{FF2B5EF4-FFF2-40B4-BE49-F238E27FC236}">
                      <a16:creationId xmlns:a16="http://schemas.microsoft.com/office/drawing/2014/main" id="{9EC033D5-1112-0D4E-B05A-3C660CD9AACA}"/>
                    </a:ext>
                  </a:extLst>
                </p14:cNvPr>
                <p14:cNvContentPartPr/>
                <p14:nvPr/>
              </p14:nvContentPartPr>
              <p14:xfrm>
                <a:off x="11310138" y="3199532"/>
                <a:ext cx="169200" cy="187920"/>
              </p14:xfrm>
            </p:contentPart>
          </mc:Choice>
          <mc:Fallback>
            <p:pic>
              <p:nvPicPr>
                <p:cNvPr id="129" name="Ink 128">
                  <a:extLst>
                    <a:ext uri="{FF2B5EF4-FFF2-40B4-BE49-F238E27FC236}">
                      <a16:creationId xmlns:a16="http://schemas.microsoft.com/office/drawing/2014/main" id="{9EC033D5-1112-0D4E-B05A-3C660CD9AACA}"/>
                    </a:ext>
                  </a:extLst>
                </p:cNvPr>
                <p:cNvPicPr/>
                <p:nvPr/>
              </p:nvPicPr>
              <p:blipFill>
                <a:blip r:embed="rId205"/>
                <a:stretch>
                  <a:fillRect/>
                </a:stretch>
              </p:blipFill>
              <p:spPr>
                <a:xfrm>
                  <a:off x="11301138" y="3190532"/>
                  <a:ext cx="186840" cy="205560"/>
                </a:xfrm>
                <a:prstGeom prst="rect">
                  <a:avLst/>
                </a:prstGeom>
              </p:spPr>
            </p:pic>
          </mc:Fallback>
        </mc:AlternateContent>
        <mc:AlternateContent xmlns:mc="http://schemas.openxmlformats.org/markup-compatibility/2006">
          <mc:Choice xmlns:p14="http://schemas.microsoft.com/office/powerpoint/2010/main" Requires="p14">
            <p:contentPart p14:bwMode="auto" r:id="rId206">
              <p14:nvContentPartPr>
                <p14:cNvPr id="130" name="Ink 129">
                  <a:extLst>
                    <a:ext uri="{FF2B5EF4-FFF2-40B4-BE49-F238E27FC236}">
                      <a16:creationId xmlns:a16="http://schemas.microsoft.com/office/drawing/2014/main" id="{1C3B016B-CDCC-5E46-A09A-E73BE61F972A}"/>
                    </a:ext>
                  </a:extLst>
                </p14:cNvPr>
                <p14:cNvContentPartPr/>
                <p14:nvPr/>
              </p14:nvContentPartPr>
              <p14:xfrm>
                <a:off x="11590578" y="3277652"/>
                <a:ext cx="18720" cy="14400"/>
              </p14:xfrm>
            </p:contentPart>
          </mc:Choice>
          <mc:Fallback>
            <p:pic>
              <p:nvPicPr>
                <p:cNvPr id="130" name="Ink 129">
                  <a:extLst>
                    <a:ext uri="{FF2B5EF4-FFF2-40B4-BE49-F238E27FC236}">
                      <a16:creationId xmlns:a16="http://schemas.microsoft.com/office/drawing/2014/main" id="{1C3B016B-CDCC-5E46-A09A-E73BE61F972A}"/>
                    </a:ext>
                  </a:extLst>
                </p:cNvPr>
                <p:cNvPicPr/>
                <p:nvPr/>
              </p:nvPicPr>
              <p:blipFill>
                <a:blip r:embed="rId207"/>
                <a:stretch>
                  <a:fillRect/>
                </a:stretch>
              </p:blipFill>
              <p:spPr>
                <a:xfrm>
                  <a:off x="11581578" y="3268652"/>
                  <a:ext cx="36360" cy="32040"/>
                </a:xfrm>
                <a:prstGeom prst="rect">
                  <a:avLst/>
                </a:prstGeom>
              </p:spPr>
            </p:pic>
          </mc:Fallback>
        </mc:AlternateContent>
        <mc:AlternateContent xmlns:mc="http://schemas.openxmlformats.org/markup-compatibility/2006">
          <mc:Choice xmlns:p14="http://schemas.microsoft.com/office/powerpoint/2010/main" Requires="p14">
            <p:contentPart p14:bwMode="auto" r:id="rId208">
              <p14:nvContentPartPr>
                <p14:cNvPr id="131" name="Ink 130">
                  <a:extLst>
                    <a:ext uri="{FF2B5EF4-FFF2-40B4-BE49-F238E27FC236}">
                      <a16:creationId xmlns:a16="http://schemas.microsoft.com/office/drawing/2014/main" id="{1DA27BB9-E8D4-9246-8FD5-5C95BEE2BD67}"/>
                    </a:ext>
                  </a:extLst>
                </p14:cNvPr>
                <p14:cNvContentPartPr/>
                <p14:nvPr/>
              </p14:nvContentPartPr>
              <p14:xfrm>
                <a:off x="11691738" y="3135452"/>
                <a:ext cx="97920" cy="176040"/>
              </p14:xfrm>
            </p:contentPart>
          </mc:Choice>
          <mc:Fallback>
            <p:pic>
              <p:nvPicPr>
                <p:cNvPr id="131" name="Ink 130">
                  <a:extLst>
                    <a:ext uri="{FF2B5EF4-FFF2-40B4-BE49-F238E27FC236}">
                      <a16:creationId xmlns:a16="http://schemas.microsoft.com/office/drawing/2014/main" id="{1DA27BB9-E8D4-9246-8FD5-5C95BEE2BD67}"/>
                    </a:ext>
                  </a:extLst>
                </p:cNvPr>
                <p:cNvPicPr/>
                <p:nvPr/>
              </p:nvPicPr>
              <p:blipFill>
                <a:blip r:embed="rId209"/>
                <a:stretch>
                  <a:fillRect/>
                </a:stretch>
              </p:blipFill>
              <p:spPr>
                <a:xfrm>
                  <a:off x="11683098" y="3126452"/>
                  <a:ext cx="115560" cy="193680"/>
                </a:xfrm>
                <a:prstGeom prst="rect">
                  <a:avLst/>
                </a:prstGeom>
              </p:spPr>
            </p:pic>
          </mc:Fallback>
        </mc:AlternateContent>
        <mc:AlternateContent xmlns:mc="http://schemas.openxmlformats.org/markup-compatibility/2006">
          <mc:Choice xmlns:p14="http://schemas.microsoft.com/office/powerpoint/2010/main" Requires="p14">
            <p:contentPart p14:bwMode="auto" r:id="rId210">
              <p14:nvContentPartPr>
                <p14:cNvPr id="132" name="Ink 131">
                  <a:extLst>
                    <a:ext uri="{FF2B5EF4-FFF2-40B4-BE49-F238E27FC236}">
                      <a16:creationId xmlns:a16="http://schemas.microsoft.com/office/drawing/2014/main" id="{DEF08DA6-1B9E-854C-893C-CB5CB41F35E1}"/>
                    </a:ext>
                  </a:extLst>
                </p14:cNvPr>
                <p14:cNvContentPartPr/>
                <p14:nvPr/>
              </p14:nvContentPartPr>
              <p14:xfrm>
                <a:off x="11850498" y="3256052"/>
                <a:ext cx="113040" cy="50040"/>
              </p14:xfrm>
            </p:contentPart>
          </mc:Choice>
          <mc:Fallback>
            <p:pic>
              <p:nvPicPr>
                <p:cNvPr id="132" name="Ink 131">
                  <a:extLst>
                    <a:ext uri="{FF2B5EF4-FFF2-40B4-BE49-F238E27FC236}">
                      <a16:creationId xmlns:a16="http://schemas.microsoft.com/office/drawing/2014/main" id="{DEF08DA6-1B9E-854C-893C-CB5CB41F35E1}"/>
                    </a:ext>
                  </a:extLst>
                </p:cNvPr>
                <p:cNvPicPr/>
                <p:nvPr/>
              </p:nvPicPr>
              <p:blipFill>
                <a:blip r:embed="rId211"/>
                <a:stretch>
                  <a:fillRect/>
                </a:stretch>
              </p:blipFill>
              <p:spPr>
                <a:xfrm>
                  <a:off x="11841498" y="3247052"/>
                  <a:ext cx="130680" cy="67680"/>
                </a:xfrm>
                <a:prstGeom prst="rect">
                  <a:avLst/>
                </a:prstGeom>
              </p:spPr>
            </p:pic>
          </mc:Fallback>
        </mc:AlternateContent>
        <mc:AlternateContent xmlns:mc="http://schemas.openxmlformats.org/markup-compatibility/2006">
          <mc:Choice xmlns:p14="http://schemas.microsoft.com/office/powerpoint/2010/main" Requires="p14">
            <p:contentPart p14:bwMode="auto" r:id="rId212">
              <p14:nvContentPartPr>
                <p14:cNvPr id="133" name="Ink 132">
                  <a:extLst>
                    <a:ext uri="{FF2B5EF4-FFF2-40B4-BE49-F238E27FC236}">
                      <a16:creationId xmlns:a16="http://schemas.microsoft.com/office/drawing/2014/main" id="{7CF94D32-9873-9D40-B1F3-4BF95E29FDB0}"/>
                    </a:ext>
                  </a:extLst>
                </p14:cNvPr>
                <p14:cNvContentPartPr/>
                <p14:nvPr/>
              </p14:nvContentPartPr>
              <p14:xfrm>
                <a:off x="11844378" y="3080012"/>
                <a:ext cx="127440" cy="177840"/>
              </p14:xfrm>
            </p:contentPart>
          </mc:Choice>
          <mc:Fallback>
            <p:pic>
              <p:nvPicPr>
                <p:cNvPr id="133" name="Ink 132">
                  <a:extLst>
                    <a:ext uri="{FF2B5EF4-FFF2-40B4-BE49-F238E27FC236}">
                      <a16:creationId xmlns:a16="http://schemas.microsoft.com/office/drawing/2014/main" id="{7CF94D32-9873-9D40-B1F3-4BF95E29FDB0}"/>
                    </a:ext>
                  </a:extLst>
                </p:cNvPr>
                <p:cNvPicPr/>
                <p:nvPr/>
              </p:nvPicPr>
              <p:blipFill>
                <a:blip r:embed="rId213"/>
                <a:stretch>
                  <a:fillRect/>
                </a:stretch>
              </p:blipFill>
              <p:spPr>
                <a:xfrm>
                  <a:off x="11835378" y="3071372"/>
                  <a:ext cx="145080" cy="195480"/>
                </a:xfrm>
                <a:prstGeom prst="rect">
                  <a:avLst/>
                </a:prstGeom>
              </p:spPr>
            </p:pic>
          </mc:Fallback>
        </mc:AlternateContent>
        <mc:AlternateContent xmlns:mc="http://schemas.openxmlformats.org/markup-compatibility/2006">
          <mc:Choice xmlns:p14="http://schemas.microsoft.com/office/powerpoint/2010/main" Requires="p14">
            <p:contentPart p14:bwMode="auto" r:id="rId214">
              <p14:nvContentPartPr>
                <p14:cNvPr id="139" name="Ink 138">
                  <a:extLst>
                    <a:ext uri="{FF2B5EF4-FFF2-40B4-BE49-F238E27FC236}">
                      <a16:creationId xmlns:a16="http://schemas.microsoft.com/office/drawing/2014/main" id="{DCE6F67F-DFB8-174C-9C1E-7B9FF09C68C3}"/>
                    </a:ext>
                  </a:extLst>
                </p14:cNvPr>
                <p14:cNvContentPartPr/>
                <p14:nvPr/>
              </p14:nvContentPartPr>
              <p14:xfrm>
                <a:off x="11178378" y="3191972"/>
                <a:ext cx="290880" cy="256680"/>
              </p14:xfrm>
            </p:contentPart>
          </mc:Choice>
          <mc:Fallback>
            <p:pic>
              <p:nvPicPr>
                <p:cNvPr id="139" name="Ink 138">
                  <a:extLst>
                    <a:ext uri="{FF2B5EF4-FFF2-40B4-BE49-F238E27FC236}">
                      <a16:creationId xmlns:a16="http://schemas.microsoft.com/office/drawing/2014/main" id="{DCE6F67F-DFB8-174C-9C1E-7B9FF09C68C3}"/>
                    </a:ext>
                  </a:extLst>
                </p:cNvPr>
                <p:cNvPicPr/>
                <p:nvPr/>
              </p:nvPicPr>
              <p:blipFill>
                <a:blip r:embed="rId215"/>
                <a:stretch>
                  <a:fillRect/>
                </a:stretch>
              </p:blipFill>
              <p:spPr>
                <a:xfrm>
                  <a:off x="11169738" y="3183332"/>
                  <a:ext cx="308520" cy="274320"/>
                </a:xfrm>
                <a:prstGeom prst="rect">
                  <a:avLst/>
                </a:prstGeom>
              </p:spPr>
            </p:pic>
          </mc:Fallback>
        </mc:AlternateContent>
        <mc:AlternateContent xmlns:mc="http://schemas.openxmlformats.org/markup-compatibility/2006">
          <mc:Choice xmlns:p14="http://schemas.microsoft.com/office/powerpoint/2010/main" Requires="p14">
            <p:contentPart p14:bwMode="auto" r:id="rId216">
              <p14:nvContentPartPr>
                <p14:cNvPr id="141" name="Ink 140">
                  <a:extLst>
                    <a:ext uri="{FF2B5EF4-FFF2-40B4-BE49-F238E27FC236}">
                      <a16:creationId xmlns:a16="http://schemas.microsoft.com/office/drawing/2014/main" id="{C00149A9-6E19-E440-BF53-10655053FC6B}"/>
                    </a:ext>
                  </a:extLst>
                </p14:cNvPr>
                <p14:cNvContentPartPr/>
                <p14:nvPr/>
              </p14:nvContentPartPr>
              <p14:xfrm>
                <a:off x="11599578" y="3276212"/>
                <a:ext cx="27000" cy="27000"/>
              </p14:xfrm>
            </p:contentPart>
          </mc:Choice>
          <mc:Fallback>
            <p:pic>
              <p:nvPicPr>
                <p:cNvPr id="141" name="Ink 140">
                  <a:extLst>
                    <a:ext uri="{FF2B5EF4-FFF2-40B4-BE49-F238E27FC236}">
                      <a16:creationId xmlns:a16="http://schemas.microsoft.com/office/drawing/2014/main" id="{C00149A9-6E19-E440-BF53-10655053FC6B}"/>
                    </a:ext>
                  </a:extLst>
                </p:cNvPr>
                <p:cNvPicPr/>
                <p:nvPr/>
              </p:nvPicPr>
              <p:blipFill>
                <a:blip r:embed="rId217"/>
                <a:stretch>
                  <a:fillRect/>
                </a:stretch>
              </p:blipFill>
              <p:spPr>
                <a:xfrm>
                  <a:off x="11590938" y="3267572"/>
                  <a:ext cx="44640" cy="4464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218">
            <p14:nvContentPartPr>
              <p14:cNvPr id="143" name="Ink 142">
                <a:extLst>
                  <a:ext uri="{FF2B5EF4-FFF2-40B4-BE49-F238E27FC236}">
                    <a16:creationId xmlns:a16="http://schemas.microsoft.com/office/drawing/2014/main" id="{864CBC88-B9A4-B948-B057-5C5727794A48}"/>
                  </a:ext>
                </a:extLst>
              </p14:cNvPr>
              <p14:cNvContentPartPr/>
              <p14:nvPr/>
            </p14:nvContentPartPr>
            <p14:xfrm>
              <a:off x="4785138" y="3269012"/>
              <a:ext cx="199800" cy="430200"/>
            </p14:xfrm>
          </p:contentPart>
        </mc:Choice>
        <mc:Fallback>
          <p:pic>
            <p:nvPicPr>
              <p:cNvPr id="143" name="Ink 142">
                <a:extLst>
                  <a:ext uri="{FF2B5EF4-FFF2-40B4-BE49-F238E27FC236}">
                    <a16:creationId xmlns:a16="http://schemas.microsoft.com/office/drawing/2014/main" id="{864CBC88-B9A4-B948-B057-5C5727794A48}"/>
                  </a:ext>
                </a:extLst>
              </p:cNvPr>
              <p:cNvPicPr/>
              <p:nvPr/>
            </p:nvPicPr>
            <p:blipFill>
              <a:blip r:embed="rId219"/>
              <a:stretch>
                <a:fillRect/>
              </a:stretch>
            </p:blipFill>
            <p:spPr>
              <a:xfrm>
                <a:off x="4776498" y="3260372"/>
                <a:ext cx="217440" cy="447840"/>
              </a:xfrm>
              <a:prstGeom prst="rect">
                <a:avLst/>
              </a:prstGeom>
            </p:spPr>
          </p:pic>
        </mc:Fallback>
      </mc:AlternateContent>
      <p:grpSp>
        <p:nvGrpSpPr>
          <p:cNvPr id="146" name="Group 145">
            <a:extLst>
              <a:ext uri="{FF2B5EF4-FFF2-40B4-BE49-F238E27FC236}">
                <a16:creationId xmlns:a16="http://schemas.microsoft.com/office/drawing/2014/main" id="{DE61B6C3-332F-6745-8C41-A85C8D9B4543}"/>
              </a:ext>
            </a:extLst>
          </p:cNvPr>
          <p:cNvGrpSpPr/>
          <p:nvPr/>
        </p:nvGrpSpPr>
        <p:grpSpPr>
          <a:xfrm>
            <a:off x="6958818" y="1313852"/>
            <a:ext cx="1917000" cy="32400"/>
            <a:chOff x="6958818" y="1313852"/>
            <a:chExt cx="1917000" cy="32400"/>
          </a:xfrm>
        </p:grpSpPr>
        <mc:AlternateContent xmlns:mc="http://schemas.openxmlformats.org/markup-compatibility/2006">
          <mc:Choice xmlns:p14="http://schemas.microsoft.com/office/powerpoint/2010/main" Requires="p14">
            <p:contentPart p14:bwMode="auto" r:id="rId220">
              <p14:nvContentPartPr>
                <p14:cNvPr id="144" name="Ink 143">
                  <a:extLst>
                    <a:ext uri="{FF2B5EF4-FFF2-40B4-BE49-F238E27FC236}">
                      <a16:creationId xmlns:a16="http://schemas.microsoft.com/office/drawing/2014/main" id="{A8309DA3-A33D-A742-8571-04CB984A10BD}"/>
                    </a:ext>
                  </a:extLst>
                </p14:cNvPr>
                <p14:cNvContentPartPr/>
                <p14:nvPr/>
              </p14:nvContentPartPr>
              <p14:xfrm>
                <a:off x="6958818" y="1313852"/>
                <a:ext cx="776880" cy="21600"/>
              </p14:xfrm>
            </p:contentPart>
          </mc:Choice>
          <mc:Fallback>
            <p:pic>
              <p:nvPicPr>
                <p:cNvPr id="144" name="Ink 143">
                  <a:extLst>
                    <a:ext uri="{FF2B5EF4-FFF2-40B4-BE49-F238E27FC236}">
                      <a16:creationId xmlns:a16="http://schemas.microsoft.com/office/drawing/2014/main" id="{A8309DA3-A33D-A742-8571-04CB984A10BD}"/>
                    </a:ext>
                  </a:extLst>
                </p:cNvPr>
                <p:cNvPicPr/>
                <p:nvPr/>
              </p:nvPicPr>
              <p:blipFill>
                <a:blip r:embed="rId221"/>
                <a:stretch>
                  <a:fillRect/>
                </a:stretch>
              </p:blipFill>
              <p:spPr>
                <a:xfrm>
                  <a:off x="6954498" y="1309532"/>
                  <a:ext cx="785520" cy="30240"/>
                </a:xfrm>
                <a:prstGeom prst="rect">
                  <a:avLst/>
                </a:prstGeom>
              </p:spPr>
            </p:pic>
          </mc:Fallback>
        </mc:AlternateContent>
        <mc:AlternateContent xmlns:mc="http://schemas.openxmlformats.org/markup-compatibility/2006">
          <mc:Choice xmlns:p14="http://schemas.microsoft.com/office/powerpoint/2010/main" Requires="p14">
            <p:contentPart p14:bwMode="auto" r:id="rId222">
              <p14:nvContentPartPr>
                <p14:cNvPr id="145" name="Ink 144">
                  <a:extLst>
                    <a:ext uri="{FF2B5EF4-FFF2-40B4-BE49-F238E27FC236}">
                      <a16:creationId xmlns:a16="http://schemas.microsoft.com/office/drawing/2014/main" id="{FC8DC981-3D81-4645-877C-DE024C0DBDE3}"/>
                    </a:ext>
                  </a:extLst>
                </p14:cNvPr>
                <p14:cNvContentPartPr/>
                <p14:nvPr/>
              </p14:nvContentPartPr>
              <p14:xfrm>
                <a:off x="8070138" y="1319612"/>
                <a:ext cx="805680" cy="26640"/>
              </p14:xfrm>
            </p:contentPart>
          </mc:Choice>
          <mc:Fallback>
            <p:pic>
              <p:nvPicPr>
                <p:cNvPr id="145" name="Ink 144">
                  <a:extLst>
                    <a:ext uri="{FF2B5EF4-FFF2-40B4-BE49-F238E27FC236}">
                      <a16:creationId xmlns:a16="http://schemas.microsoft.com/office/drawing/2014/main" id="{FC8DC981-3D81-4645-877C-DE024C0DBDE3}"/>
                    </a:ext>
                  </a:extLst>
                </p:cNvPr>
                <p:cNvPicPr/>
                <p:nvPr/>
              </p:nvPicPr>
              <p:blipFill>
                <a:blip r:embed="rId223"/>
                <a:stretch>
                  <a:fillRect/>
                </a:stretch>
              </p:blipFill>
              <p:spPr>
                <a:xfrm>
                  <a:off x="8065818" y="1315292"/>
                  <a:ext cx="814320" cy="3528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224">
            <p14:nvContentPartPr>
              <p14:cNvPr id="147" name="Ink 146">
                <a:extLst>
                  <a:ext uri="{FF2B5EF4-FFF2-40B4-BE49-F238E27FC236}">
                    <a16:creationId xmlns:a16="http://schemas.microsoft.com/office/drawing/2014/main" id="{BA5AAEB5-9C3D-9B4D-BA46-62C0742A5B1A}"/>
                  </a:ext>
                </a:extLst>
              </p14:cNvPr>
              <p14:cNvContentPartPr/>
              <p14:nvPr/>
            </p14:nvContentPartPr>
            <p14:xfrm>
              <a:off x="9652698" y="1251572"/>
              <a:ext cx="1004760" cy="61920"/>
            </p14:xfrm>
          </p:contentPart>
        </mc:Choice>
        <mc:Fallback>
          <p:pic>
            <p:nvPicPr>
              <p:cNvPr id="147" name="Ink 146">
                <a:extLst>
                  <a:ext uri="{FF2B5EF4-FFF2-40B4-BE49-F238E27FC236}">
                    <a16:creationId xmlns:a16="http://schemas.microsoft.com/office/drawing/2014/main" id="{BA5AAEB5-9C3D-9B4D-BA46-62C0742A5B1A}"/>
                  </a:ext>
                </a:extLst>
              </p:cNvPr>
              <p:cNvPicPr/>
              <p:nvPr/>
            </p:nvPicPr>
            <p:blipFill>
              <a:blip r:embed="rId225"/>
              <a:stretch>
                <a:fillRect/>
              </a:stretch>
            </p:blipFill>
            <p:spPr>
              <a:xfrm>
                <a:off x="9648378" y="1247252"/>
                <a:ext cx="1013400" cy="70560"/>
              </a:xfrm>
              <a:prstGeom prst="rect">
                <a:avLst/>
              </a:prstGeom>
            </p:spPr>
          </p:pic>
        </mc:Fallback>
      </mc:AlternateContent>
      <mc:AlternateContent xmlns:mc="http://schemas.openxmlformats.org/markup-compatibility/2006">
        <mc:Choice xmlns:p14="http://schemas.microsoft.com/office/powerpoint/2010/main" Requires="p14">
          <p:contentPart p14:bwMode="auto" r:id="rId226">
            <p14:nvContentPartPr>
              <p14:cNvPr id="148" name="Ink 147">
                <a:extLst>
                  <a:ext uri="{FF2B5EF4-FFF2-40B4-BE49-F238E27FC236}">
                    <a16:creationId xmlns:a16="http://schemas.microsoft.com/office/drawing/2014/main" id="{87CA3599-60C3-4444-B838-1586202F6FF9}"/>
                  </a:ext>
                </a:extLst>
              </p14:cNvPr>
              <p14:cNvContentPartPr/>
              <p14:nvPr/>
            </p14:nvContentPartPr>
            <p14:xfrm>
              <a:off x="1693098" y="2841332"/>
              <a:ext cx="3058200" cy="1687320"/>
            </p14:xfrm>
          </p:contentPart>
        </mc:Choice>
        <mc:Fallback>
          <p:pic>
            <p:nvPicPr>
              <p:cNvPr id="148" name="Ink 147">
                <a:extLst>
                  <a:ext uri="{FF2B5EF4-FFF2-40B4-BE49-F238E27FC236}">
                    <a16:creationId xmlns:a16="http://schemas.microsoft.com/office/drawing/2014/main" id="{87CA3599-60C3-4444-B838-1586202F6FF9}"/>
                  </a:ext>
                </a:extLst>
              </p:cNvPr>
              <p:cNvPicPr/>
              <p:nvPr/>
            </p:nvPicPr>
            <p:blipFill>
              <a:blip r:embed="rId227"/>
              <a:stretch>
                <a:fillRect/>
              </a:stretch>
            </p:blipFill>
            <p:spPr>
              <a:xfrm>
                <a:off x="1688778" y="2837012"/>
                <a:ext cx="3066840" cy="1695960"/>
              </a:xfrm>
              <a:prstGeom prst="rect">
                <a:avLst/>
              </a:prstGeom>
            </p:spPr>
          </p:pic>
        </mc:Fallback>
      </mc:AlternateContent>
      <mc:AlternateContent xmlns:mc="http://schemas.openxmlformats.org/markup-compatibility/2006">
        <mc:Choice xmlns:p14="http://schemas.microsoft.com/office/powerpoint/2010/main" Requires="p14">
          <p:contentPart p14:bwMode="auto" r:id="rId228">
            <p14:nvContentPartPr>
              <p14:cNvPr id="149" name="Ink 148">
                <a:extLst>
                  <a:ext uri="{FF2B5EF4-FFF2-40B4-BE49-F238E27FC236}">
                    <a16:creationId xmlns:a16="http://schemas.microsoft.com/office/drawing/2014/main" id="{7786E39F-7390-054A-B8AE-82780BD8A631}"/>
                  </a:ext>
                </a:extLst>
              </p14:cNvPr>
              <p14:cNvContentPartPr/>
              <p14:nvPr/>
            </p14:nvContentPartPr>
            <p14:xfrm>
              <a:off x="2737458" y="1299812"/>
              <a:ext cx="2478600" cy="388080"/>
            </p14:xfrm>
          </p:contentPart>
        </mc:Choice>
        <mc:Fallback>
          <p:pic>
            <p:nvPicPr>
              <p:cNvPr id="149" name="Ink 148">
                <a:extLst>
                  <a:ext uri="{FF2B5EF4-FFF2-40B4-BE49-F238E27FC236}">
                    <a16:creationId xmlns:a16="http://schemas.microsoft.com/office/drawing/2014/main" id="{7786E39F-7390-054A-B8AE-82780BD8A631}"/>
                  </a:ext>
                </a:extLst>
              </p:cNvPr>
              <p:cNvPicPr/>
              <p:nvPr/>
            </p:nvPicPr>
            <p:blipFill>
              <a:blip r:embed="rId229"/>
              <a:stretch>
                <a:fillRect/>
              </a:stretch>
            </p:blipFill>
            <p:spPr>
              <a:xfrm>
                <a:off x="2733138" y="1295492"/>
                <a:ext cx="2487240" cy="396720"/>
              </a:xfrm>
              <a:prstGeom prst="rect">
                <a:avLst/>
              </a:prstGeom>
            </p:spPr>
          </p:pic>
        </mc:Fallback>
      </mc:AlternateContent>
      <mc:AlternateContent xmlns:mc="http://schemas.openxmlformats.org/markup-compatibility/2006">
        <mc:Choice xmlns:p14="http://schemas.microsoft.com/office/powerpoint/2010/main" Requires="p14">
          <p:contentPart p14:bwMode="auto" r:id="rId230">
            <p14:nvContentPartPr>
              <p14:cNvPr id="150" name="Ink 149">
                <a:extLst>
                  <a:ext uri="{FF2B5EF4-FFF2-40B4-BE49-F238E27FC236}">
                    <a16:creationId xmlns:a16="http://schemas.microsoft.com/office/drawing/2014/main" id="{348BFD66-9890-DB45-8458-4C5AB96432DE}"/>
                  </a:ext>
                </a:extLst>
              </p14:cNvPr>
              <p14:cNvContentPartPr/>
              <p14:nvPr/>
            </p14:nvContentPartPr>
            <p14:xfrm>
              <a:off x="5714298" y="1860692"/>
              <a:ext cx="1040400" cy="17640"/>
            </p14:xfrm>
          </p:contentPart>
        </mc:Choice>
        <mc:Fallback>
          <p:pic>
            <p:nvPicPr>
              <p:cNvPr id="150" name="Ink 149">
                <a:extLst>
                  <a:ext uri="{FF2B5EF4-FFF2-40B4-BE49-F238E27FC236}">
                    <a16:creationId xmlns:a16="http://schemas.microsoft.com/office/drawing/2014/main" id="{348BFD66-9890-DB45-8458-4C5AB96432DE}"/>
                  </a:ext>
                </a:extLst>
              </p:cNvPr>
              <p:cNvPicPr/>
              <p:nvPr/>
            </p:nvPicPr>
            <p:blipFill>
              <a:blip r:embed="rId231"/>
              <a:stretch>
                <a:fillRect/>
              </a:stretch>
            </p:blipFill>
            <p:spPr>
              <a:xfrm>
                <a:off x="5709978" y="1856372"/>
                <a:ext cx="1049040" cy="26280"/>
              </a:xfrm>
              <a:prstGeom prst="rect">
                <a:avLst/>
              </a:prstGeom>
            </p:spPr>
          </p:pic>
        </mc:Fallback>
      </mc:AlternateContent>
      <mc:AlternateContent xmlns:mc="http://schemas.openxmlformats.org/markup-compatibility/2006">
        <mc:Choice xmlns:p14="http://schemas.microsoft.com/office/powerpoint/2010/main" Requires="p14">
          <p:contentPart p14:bwMode="auto" r:id="rId232">
            <p14:nvContentPartPr>
              <p14:cNvPr id="151" name="Ink 150">
                <a:extLst>
                  <a:ext uri="{FF2B5EF4-FFF2-40B4-BE49-F238E27FC236}">
                    <a16:creationId xmlns:a16="http://schemas.microsoft.com/office/drawing/2014/main" id="{D399AFD9-1C04-5349-A0ED-02858016594D}"/>
                  </a:ext>
                </a:extLst>
              </p14:cNvPr>
              <p14:cNvContentPartPr/>
              <p14:nvPr/>
            </p14:nvContentPartPr>
            <p14:xfrm>
              <a:off x="7444818" y="1776092"/>
              <a:ext cx="1896120" cy="136440"/>
            </p14:xfrm>
          </p:contentPart>
        </mc:Choice>
        <mc:Fallback>
          <p:pic>
            <p:nvPicPr>
              <p:cNvPr id="151" name="Ink 150">
                <a:extLst>
                  <a:ext uri="{FF2B5EF4-FFF2-40B4-BE49-F238E27FC236}">
                    <a16:creationId xmlns:a16="http://schemas.microsoft.com/office/drawing/2014/main" id="{D399AFD9-1C04-5349-A0ED-02858016594D}"/>
                  </a:ext>
                </a:extLst>
              </p:cNvPr>
              <p:cNvPicPr/>
              <p:nvPr/>
            </p:nvPicPr>
            <p:blipFill>
              <a:blip r:embed="rId233"/>
              <a:stretch>
                <a:fillRect/>
              </a:stretch>
            </p:blipFill>
            <p:spPr>
              <a:xfrm>
                <a:off x="7440498" y="1771772"/>
                <a:ext cx="1904760" cy="145080"/>
              </a:xfrm>
              <a:prstGeom prst="rect">
                <a:avLst/>
              </a:prstGeom>
            </p:spPr>
          </p:pic>
        </mc:Fallback>
      </mc:AlternateContent>
      <mc:AlternateContent xmlns:mc="http://schemas.openxmlformats.org/markup-compatibility/2006">
        <mc:Choice xmlns:p14="http://schemas.microsoft.com/office/powerpoint/2010/main" Requires="p14">
          <p:contentPart p14:bwMode="auto" r:id="rId234">
            <p14:nvContentPartPr>
              <p14:cNvPr id="152" name="Ink 151">
                <a:extLst>
                  <a:ext uri="{FF2B5EF4-FFF2-40B4-BE49-F238E27FC236}">
                    <a16:creationId xmlns:a16="http://schemas.microsoft.com/office/drawing/2014/main" id="{A1D6B6B9-24D8-D246-834E-9BFB3264F40B}"/>
                  </a:ext>
                </a:extLst>
              </p14:cNvPr>
              <p14:cNvContentPartPr/>
              <p14:nvPr/>
            </p14:nvContentPartPr>
            <p14:xfrm>
              <a:off x="6967098" y="2324732"/>
              <a:ext cx="226440" cy="3780360"/>
            </p14:xfrm>
          </p:contentPart>
        </mc:Choice>
        <mc:Fallback>
          <p:pic>
            <p:nvPicPr>
              <p:cNvPr id="152" name="Ink 151">
                <a:extLst>
                  <a:ext uri="{FF2B5EF4-FFF2-40B4-BE49-F238E27FC236}">
                    <a16:creationId xmlns:a16="http://schemas.microsoft.com/office/drawing/2014/main" id="{A1D6B6B9-24D8-D246-834E-9BFB3264F40B}"/>
                  </a:ext>
                </a:extLst>
              </p:cNvPr>
              <p:cNvPicPr/>
              <p:nvPr/>
            </p:nvPicPr>
            <p:blipFill>
              <a:blip r:embed="rId235"/>
              <a:stretch>
                <a:fillRect/>
              </a:stretch>
            </p:blipFill>
            <p:spPr>
              <a:xfrm>
                <a:off x="6962778" y="2320412"/>
                <a:ext cx="235080" cy="3789000"/>
              </a:xfrm>
              <a:prstGeom prst="rect">
                <a:avLst/>
              </a:prstGeom>
            </p:spPr>
          </p:pic>
        </mc:Fallback>
      </mc:AlternateContent>
      <p:grpSp>
        <p:nvGrpSpPr>
          <p:cNvPr id="155" name="Group 154">
            <a:extLst>
              <a:ext uri="{FF2B5EF4-FFF2-40B4-BE49-F238E27FC236}">
                <a16:creationId xmlns:a16="http://schemas.microsoft.com/office/drawing/2014/main" id="{F884C77D-0227-0E4A-A917-9F654BD50794}"/>
              </a:ext>
            </a:extLst>
          </p:cNvPr>
          <p:cNvGrpSpPr/>
          <p:nvPr/>
        </p:nvGrpSpPr>
        <p:grpSpPr>
          <a:xfrm>
            <a:off x="2040138" y="5922572"/>
            <a:ext cx="689760" cy="415080"/>
            <a:chOff x="2040138" y="5922572"/>
            <a:chExt cx="689760" cy="415080"/>
          </a:xfrm>
        </p:grpSpPr>
        <mc:AlternateContent xmlns:mc="http://schemas.openxmlformats.org/markup-compatibility/2006">
          <mc:Choice xmlns:p14="http://schemas.microsoft.com/office/powerpoint/2010/main" Requires="p14">
            <p:contentPart p14:bwMode="auto" r:id="rId236">
              <p14:nvContentPartPr>
                <p14:cNvPr id="153" name="Ink 152">
                  <a:extLst>
                    <a:ext uri="{FF2B5EF4-FFF2-40B4-BE49-F238E27FC236}">
                      <a16:creationId xmlns:a16="http://schemas.microsoft.com/office/drawing/2014/main" id="{D941FAC0-1036-E242-B36D-D091BFBCB54C}"/>
                    </a:ext>
                  </a:extLst>
                </p14:cNvPr>
                <p14:cNvContentPartPr/>
                <p14:nvPr/>
              </p14:nvContentPartPr>
              <p14:xfrm>
                <a:off x="2040138" y="5922572"/>
                <a:ext cx="513360" cy="415080"/>
              </p14:xfrm>
            </p:contentPart>
          </mc:Choice>
          <mc:Fallback>
            <p:pic>
              <p:nvPicPr>
                <p:cNvPr id="153" name="Ink 152">
                  <a:extLst>
                    <a:ext uri="{FF2B5EF4-FFF2-40B4-BE49-F238E27FC236}">
                      <a16:creationId xmlns:a16="http://schemas.microsoft.com/office/drawing/2014/main" id="{D941FAC0-1036-E242-B36D-D091BFBCB54C}"/>
                    </a:ext>
                  </a:extLst>
                </p:cNvPr>
                <p:cNvPicPr/>
                <p:nvPr/>
              </p:nvPicPr>
              <p:blipFill>
                <a:blip r:embed="rId237"/>
                <a:stretch>
                  <a:fillRect/>
                </a:stretch>
              </p:blipFill>
              <p:spPr>
                <a:xfrm>
                  <a:off x="2035818" y="5918252"/>
                  <a:ext cx="522000" cy="423720"/>
                </a:xfrm>
                <a:prstGeom prst="rect">
                  <a:avLst/>
                </a:prstGeom>
              </p:spPr>
            </p:pic>
          </mc:Fallback>
        </mc:AlternateContent>
        <mc:AlternateContent xmlns:mc="http://schemas.openxmlformats.org/markup-compatibility/2006">
          <mc:Choice xmlns:p14="http://schemas.microsoft.com/office/powerpoint/2010/main" Requires="p14">
            <p:contentPart p14:bwMode="auto" r:id="rId238">
              <p14:nvContentPartPr>
                <p14:cNvPr id="154" name="Ink 153">
                  <a:extLst>
                    <a:ext uri="{FF2B5EF4-FFF2-40B4-BE49-F238E27FC236}">
                      <a16:creationId xmlns:a16="http://schemas.microsoft.com/office/drawing/2014/main" id="{6796967A-3A27-FA41-8EDA-58FEB4E8872C}"/>
                    </a:ext>
                  </a:extLst>
                </p14:cNvPr>
                <p14:cNvContentPartPr/>
                <p14:nvPr/>
              </p14:nvContentPartPr>
              <p14:xfrm>
                <a:off x="2248938" y="5943092"/>
                <a:ext cx="480960" cy="281160"/>
              </p14:xfrm>
            </p:contentPart>
          </mc:Choice>
          <mc:Fallback>
            <p:pic>
              <p:nvPicPr>
                <p:cNvPr id="154" name="Ink 153">
                  <a:extLst>
                    <a:ext uri="{FF2B5EF4-FFF2-40B4-BE49-F238E27FC236}">
                      <a16:creationId xmlns:a16="http://schemas.microsoft.com/office/drawing/2014/main" id="{6796967A-3A27-FA41-8EDA-58FEB4E8872C}"/>
                    </a:ext>
                  </a:extLst>
                </p:cNvPr>
                <p:cNvPicPr/>
                <p:nvPr/>
              </p:nvPicPr>
              <p:blipFill>
                <a:blip r:embed="rId239"/>
                <a:stretch>
                  <a:fillRect/>
                </a:stretch>
              </p:blipFill>
              <p:spPr>
                <a:xfrm>
                  <a:off x="2244618" y="5938772"/>
                  <a:ext cx="489600" cy="289800"/>
                </a:xfrm>
                <a:prstGeom prst="rect">
                  <a:avLst/>
                </a:prstGeom>
              </p:spPr>
            </p:pic>
          </mc:Fallback>
        </mc:AlternateContent>
      </p:grpSp>
    </p:spTree>
    <p:extLst>
      <p:ext uri="{BB962C8B-B14F-4D97-AF65-F5344CB8AC3E}">
        <p14:creationId xmlns:p14="http://schemas.microsoft.com/office/powerpoint/2010/main" val="42563692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44683D01-B07D-924D-AE73-26923360AE4B}"/>
              </a:ext>
            </a:extLst>
          </p:cNvPr>
          <p:cNvGrpSpPr/>
          <p:nvPr/>
        </p:nvGrpSpPr>
        <p:grpSpPr>
          <a:xfrm>
            <a:off x="2487618" y="480452"/>
            <a:ext cx="819000" cy="485280"/>
            <a:chOff x="2487618" y="480452"/>
            <a:chExt cx="819000" cy="485280"/>
          </a:xfrm>
        </p:grpSpPr>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60AA0107-9F27-A942-9B6B-4ACA2133C1AF}"/>
                    </a:ext>
                  </a:extLst>
                </p14:cNvPr>
                <p14:cNvContentPartPr/>
                <p14:nvPr/>
              </p14:nvContentPartPr>
              <p14:xfrm>
                <a:off x="2487618" y="647852"/>
                <a:ext cx="93240" cy="317880"/>
              </p14:xfrm>
            </p:contentPart>
          </mc:Choice>
          <mc:Fallback>
            <p:pic>
              <p:nvPicPr>
                <p:cNvPr id="2" name="Ink 1">
                  <a:extLst>
                    <a:ext uri="{FF2B5EF4-FFF2-40B4-BE49-F238E27FC236}">
                      <a16:creationId xmlns:a16="http://schemas.microsoft.com/office/drawing/2014/main" id="{60AA0107-9F27-A942-9B6B-4ACA2133C1AF}"/>
                    </a:ext>
                  </a:extLst>
                </p:cNvPr>
                <p:cNvPicPr/>
                <p:nvPr/>
              </p:nvPicPr>
              <p:blipFill>
                <a:blip r:embed="rId3"/>
                <a:stretch>
                  <a:fillRect/>
                </a:stretch>
              </p:blipFill>
              <p:spPr>
                <a:xfrm>
                  <a:off x="2483298" y="643532"/>
                  <a:ext cx="101880" cy="32652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3" name="Ink 2">
                  <a:extLst>
                    <a:ext uri="{FF2B5EF4-FFF2-40B4-BE49-F238E27FC236}">
                      <a16:creationId xmlns:a16="http://schemas.microsoft.com/office/drawing/2014/main" id="{4E6A54E5-40DF-CC41-8F8E-641F8A216176}"/>
                    </a:ext>
                  </a:extLst>
                </p14:cNvPr>
                <p14:cNvContentPartPr/>
                <p14:nvPr/>
              </p14:nvContentPartPr>
              <p14:xfrm>
                <a:off x="2711898" y="593132"/>
                <a:ext cx="189360" cy="257760"/>
              </p14:xfrm>
            </p:contentPart>
          </mc:Choice>
          <mc:Fallback>
            <p:pic>
              <p:nvPicPr>
                <p:cNvPr id="3" name="Ink 2">
                  <a:extLst>
                    <a:ext uri="{FF2B5EF4-FFF2-40B4-BE49-F238E27FC236}">
                      <a16:creationId xmlns:a16="http://schemas.microsoft.com/office/drawing/2014/main" id="{4E6A54E5-40DF-CC41-8F8E-641F8A216176}"/>
                    </a:ext>
                  </a:extLst>
                </p:cNvPr>
                <p:cNvPicPr/>
                <p:nvPr/>
              </p:nvPicPr>
              <p:blipFill>
                <a:blip r:embed="rId5"/>
                <a:stretch>
                  <a:fillRect/>
                </a:stretch>
              </p:blipFill>
              <p:spPr>
                <a:xfrm>
                  <a:off x="2707578" y="588812"/>
                  <a:ext cx="198000" cy="26640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4" name="Ink 3">
                  <a:extLst>
                    <a:ext uri="{FF2B5EF4-FFF2-40B4-BE49-F238E27FC236}">
                      <a16:creationId xmlns:a16="http://schemas.microsoft.com/office/drawing/2014/main" id="{EC7BBB00-AE13-604E-87D4-7E47981DD20D}"/>
                    </a:ext>
                  </a:extLst>
                </p14:cNvPr>
                <p14:cNvContentPartPr/>
                <p14:nvPr/>
              </p14:nvContentPartPr>
              <p14:xfrm>
                <a:off x="2976138" y="506372"/>
                <a:ext cx="69480" cy="197280"/>
              </p14:xfrm>
            </p:contentPart>
          </mc:Choice>
          <mc:Fallback>
            <p:pic>
              <p:nvPicPr>
                <p:cNvPr id="4" name="Ink 3">
                  <a:extLst>
                    <a:ext uri="{FF2B5EF4-FFF2-40B4-BE49-F238E27FC236}">
                      <a16:creationId xmlns:a16="http://schemas.microsoft.com/office/drawing/2014/main" id="{EC7BBB00-AE13-604E-87D4-7E47981DD20D}"/>
                    </a:ext>
                  </a:extLst>
                </p:cNvPr>
                <p:cNvPicPr/>
                <p:nvPr/>
              </p:nvPicPr>
              <p:blipFill>
                <a:blip r:embed="rId7"/>
                <a:stretch>
                  <a:fillRect/>
                </a:stretch>
              </p:blipFill>
              <p:spPr>
                <a:xfrm>
                  <a:off x="2971818" y="502052"/>
                  <a:ext cx="78120" cy="20592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5" name="Ink 4">
                  <a:extLst>
                    <a:ext uri="{FF2B5EF4-FFF2-40B4-BE49-F238E27FC236}">
                      <a16:creationId xmlns:a16="http://schemas.microsoft.com/office/drawing/2014/main" id="{91109FA2-893D-864F-A208-58D79FB7C0EB}"/>
                    </a:ext>
                  </a:extLst>
                </p14:cNvPr>
                <p14:cNvContentPartPr/>
                <p14:nvPr/>
              </p14:nvContentPartPr>
              <p14:xfrm>
                <a:off x="2921058" y="480452"/>
                <a:ext cx="385560" cy="176760"/>
              </p14:xfrm>
            </p:contentPart>
          </mc:Choice>
          <mc:Fallback>
            <p:pic>
              <p:nvPicPr>
                <p:cNvPr id="5" name="Ink 4">
                  <a:extLst>
                    <a:ext uri="{FF2B5EF4-FFF2-40B4-BE49-F238E27FC236}">
                      <a16:creationId xmlns:a16="http://schemas.microsoft.com/office/drawing/2014/main" id="{91109FA2-893D-864F-A208-58D79FB7C0EB}"/>
                    </a:ext>
                  </a:extLst>
                </p:cNvPr>
                <p:cNvPicPr/>
                <p:nvPr/>
              </p:nvPicPr>
              <p:blipFill>
                <a:blip r:embed="rId9"/>
                <a:stretch>
                  <a:fillRect/>
                </a:stretch>
              </p:blipFill>
              <p:spPr>
                <a:xfrm>
                  <a:off x="2916738" y="476132"/>
                  <a:ext cx="394200" cy="185400"/>
                </a:xfrm>
                <a:prstGeom prst="rect">
                  <a:avLst/>
                </a:prstGeom>
              </p:spPr>
            </p:pic>
          </mc:Fallback>
        </mc:AlternateContent>
      </p:grpSp>
      <p:grpSp>
        <p:nvGrpSpPr>
          <p:cNvPr id="10" name="Group 9">
            <a:extLst>
              <a:ext uri="{FF2B5EF4-FFF2-40B4-BE49-F238E27FC236}">
                <a16:creationId xmlns:a16="http://schemas.microsoft.com/office/drawing/2014/main" id="{D093DEE0-7299-4840-911D-A408DBA2463D}"/>
              </a:ext>
            </a:extLst>
          </p:cNvPr>
          <p:cNvGrpSpPr/>
          <p:nvPr/>
        </p:nvGrpSpPr>
        <p:grpSpPr>
          <a:xfrm>
            <a:off x="2612538" y="1463972"/>
            <a:ext cx="906840" cy="411840"/>
            <a:chOff x="2612538" y="1463972"/>
            <a:chExt cx="906840" cy="411840"/>
          </a:xfrm>
        </p:grpSpPr>
        <mc:AlternateContent xmlns:mc="http://schemas.openxmlformats.org/markup-compatibility/2006">
          <mc:Choice xmlns:p14="http://schemas.microsoft.com/office/powerpoint/2010/main" Requires="p14">
            <p:contentPart p14:bwMode="auto" r:id="rId10">
              <p14:nvContentPartPr>
                <p14:cNvPr id="7" name="Ink 6">
                  <a:extLst>
                    <a:ext uri="{FF2B5EF4-FFF2-40B4-BE49-F238E27FC236}">
                      <a16:creationId xmlns:a16="http://schemas.microsoft.com/office/drawing/2014/main" id="{BB500C56-400C-8549-8C8C-F80DF3AE980C}"/>
                    </a:ext>
                  </a:extLst>
                </p14:cNvPr>
                <p14:cNvContentPartPr/>
                <p14:nvPr/>
              </p14:nvContentPartPr>
              <p14:xfrm>
                <a:off x="2612538" y="1575212"/>
                <a:ext cx="570600" cy="300600"/>
              </p14:xfrm>
            </p:contentPart>
          </mc:Choice>
          <mc:Fallback>
            <p:pic>
              <p:nvPicPr>
                <p:cNvPr id="7" name="Ink 6">
                  <a:extLst>
                    <a:ext uri="{FF2B5EF4-FFF2-40B4-BE49-F238E27FC236}">
                      <a16:creationId xmlns:a16="http://schemas.microsoft.com/office/drawing/2014/main" id="{BB500C56-400C-8549-8C8C-F80DF3AE980C}"/>
                    </a:ext>
                  </a:extLst>
                </p:cNvPr>
                <p:cNvPicPr/>
                <p:nvPr/>
              </p:nvPicPr>
              <p:blipFill>
                <a:blip r:embed="rId11"/>
                <a:stretch>
                  <a:fillRect/>
                </a:stretch>
              </p:blipFill>
              <p:spPr>
                <a:xfrm>
                  <a:off x="2603898" y="1566212"/>
                  <a:ext cx="588240" cy="31824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8" name="Ink 7">
                  <a:extLst>
                    <a:ext uri="{FF2B5EF4-FFF2-40B4-BE49-F238E27FC236}">
                      <a16:creationId xmlns:a16="http://schemas.microsoft.com/office/drawing/2014/main" id="{5F070600-5D7C-574D-ACE9-5ACBA2E8FB3B}"/>
                    </a:ext>
                  </a:extLst>
                </p14:cNvPr>
                <p14:cNvContentPartPr/>
                <p14:nvPr/>
              </p14:nvContentPartPr>
              <p14:xfrm>
                <a:off x="2990538" y="1463972"/>
                <a:ext cx="47520" cy="117360"/>
              </p14:xfrm>
            </p:contentPart>
          </mc:Choice>
          <mc:Fallback>
            <p:pic>
              <p:nvPicPr>
                <p:cNvPr id="8" name="Ink 7">
                  <a:extLst>
                    <a:ext uri="{FF2B5EF4-FFF2-40B4-BE49-F238E27FC236}">
                      <a16:creationId xmlns:a16="http://schemas.microsoft.com/office/drawing/2014/main" id="{5F070600-5D7C-574D-ACE9-5ACBA2E8FB3B}"/>
                    </a:ext>
                  </a:extLst>
                </p:cNvPr>
                <p:cNvPicPr/>
                <p:nvPr/>
              </p:nvPicPr>
              <p:blipFill>
                <a:blip r:embed="rId13"/>
                <a:stretch>
                  <a:fillRect/>
                </a:stretch>
              </p:blipFill>
              <p:spPr>
                <a:xfrm>
                  <a:off x="2981538" y="1454972"/>
                  <a:ext cx="65160" cy="13500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9" name="Ink 8">
                  <a:extLst>
                    <a:ext uri="{FF2B5EF4-FFF2-40B4-BE49-F238E27FC236}">
                      <a16:creationId xmlns:a16="http://schemas.microsoft.com/office/drawing/2014/main" id="{413A007E-D812-1D4D-9666-3C0D8C218A45}"/>
                    </a:ext>
                  </a:extLst>
                </p14:cNvPr>
                <p14:cNvContentPartPr/>
                <p14:nvPr/>
              </p14:nvContentPartPr>
              <p14:xfrm>
                <a:off x="3169098" y="1608692"/>
                <a:ext cx="350280" cy="146160"/>
              </p14:xfrm>
            </p:contentPart>
          </mc:Choice>
          <mc:Fallback>
            <p:pic>
              <p:nvPicPr>
                <p:cNvPr id="9" name="Ink 8">
                  <a:extLst>
                    <a:ext uri="{FF2B5EF4-FFF2-40B4-BE49-F238E27FC236}">
                      <a16:creationId xmlns:a16="http://schemas.microsoft.com/office/drawing/2014/main" id="{413A007E-D812-1D4D-9666-3C0D8C218A45}"/>
                    </a:ext>
                  </a:extLst>
                </p:cNvPr>
                <p:cNvPicPr/>
                <p:nvPr/>
              </p:nvPicPr>
              <p:blipFill>
                <a:blip r:embed="rId15"/>
                <a:stretch>
                  <a:fillRect/>
                </a:stretch>
              </p:blipFill>
              <p:spPr>
                <a:xfrm>
                  <a:off x="3160098" y="1600052"/>
                  <a:ext cx="367920" cy="163800"/>
                </a:xfrm>
                <a:prstGeom prst="rect">
                  <a:avLst/>
                </a:prstGeom>
              </p:spPr>
            </p:pic>
          </mc:Fallback>
        </mc:AlternateContent>
      </p:grpSp>
      <p:grpSp>
        <p:nvGrpSpPr>
          <p:cNvPr id="24" name="Group 23">
            <a:extLst>
              <a:ext uri="{FF2B5EF4-FFF2-40B4-BE49-F238E27FC236}">
                <a16:creationId xmlns:a16="http://schemas.microsoft.com/office/drawing/2014/main" id="{DA124080-BF0A-6A49-B202-93258ED26B5C}"/>
              </a:ext>
            </a:extLst>
          </p:cNvPr>
          <p:cNvGrpSpPr/>
          <p:nvPr/>
        </p:nvGrpSpPr>
        <p:grpSpPr>
          <a:xfrm>
            <a:off x="2663658" y="2528852"/>
            <a:ext cx="841680" cy="328680"/>
            <a:chOff x="2663658" y="2528852"/>
            <a:chExt cx="841680" cy="328680"/>
          </a:xfrm>
        </p:grpSpPr>
        <mc:AlternateContent xmlns:mc="http://schemas.openxmlformats.org/markup-compatibility/2006">
          <mc:Choice xmlns:p14="http://schemas.microsoft.com/office/powerpoint/2010/main" Requires="p14">
            <p:contentPart p14:bwMode="auto" r:id="rId16">
              <p14:nvContentPartPr>
                <p14:cNvPr id="17" name="Ink 16">
                  <a:extLst>
                    <a:ext uri="{FF2B5EF4-FFF2-40B4-BE49-F238E27FC236}">
                      <a16:creationId xmlns:a16="http://schemas.microsoft.com/office/drawing/2014/main" id="{BE7A9169-05D7-CB4D-9D7E-5509CAF6BBD4}"/>
                    </a:ext>
                  </a:extLst>
                </p14:cNvPr>
                <p14:cNvContentPartPr/>
                <p14:nvPr/>
              </p14:nvContentPartPr>
              <p14:xfrm>
                <a:off x="2663658" y="2570252"/>
                <a:ext cx="504720" cy="287280"/>
              </p14:xfrm>
            </p:contentPart>
          </mc:Choice>
          <mc:Fallback>
            <p:pic>
              <p:nvPicPr>
                <p:cNvPr id="17" name="Ink 16">
                  <a:extLst>
                    <a:ext uri="{FF2B5EF4-FFF2-40B4-BE49-F238E27FC236}">
                      <a16:creationId xmlns:a16="http://schemas.microsoft.com/office/drawing/2014/main" id="{BE7A9169-05D7-CB4D-9D7E-5509CAF6BBD4}"/>
                    </a:ext>
                  </a:extLst>
                </p:cNvPr>
                <p:cNvPicPr/>
                <p:nvPr/>
              </p:nvPicPr>
              <p:blipFill>
                <a:blip r:embed="rId17"/>
                <a:stretch>
                  <a:fillRect/>
                </a:stretch>
              </p:blipFill>
              <p:spPr>
                <a:xfrm>
                  <a:off x="2654658" y="2561612"/>
                  <a:ext cx="522360" cy="30492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18" name="Ink 17">
                  <a:extLst>
                    <a:ext uri="{FF2B5EF4-FFF2-40B4-BE49-F238E27FC236}">
                      <a16:creationId xmlns:a16="http://schemas.microsoft.com/office/drawing/2014/main" id="{91AA4853-ABD4-F64E-94CB-892C41ECA691}"/>
                    </a:ext>
                  </a:extLst>
                </p14:cNvPr>
                <p14:cNvContentPartPr/>
                <p14:nvPr/>
              </p14:nvContentPartPr>
              <p14:xfrm>
                <a:off x="3191058" y="2591492"/>
                <a:ext cx="314280" cy="141120"/>
              </p14:xfrm>
            </p:contentPart>
          </mc:Choice>
          <mc:Fallback>
            <p:pic>
              <p:nvPicPr>
                <p:cNvPr id="18" name="Ink 17">
                  <a:extLst>
                    <a:ext uri="{FF2B5EF4-FFF2-40B4-BE49-F238E27FC236}">
                      <a16:creationId xmlns:a16="http://schemas.microsoft.com/office/drawing/2014/main" id="{91AA4853-ABD4-F64E-94CB-892C41ECA691}"/>
                    </a:ext>
                  </a:extLst>
                </p:cNvPr>
                <p:cNvPicPr/>
                <p:nvPr/>
              </p:nvPicPr>
              <p:blipFill>
                <a:blip r:embed="rId19"/>
                <a:stretch>
                  <a:fillRect/>
                </a:stretch>
              </p:blipFill>
              <p:spPr>
                <a:xfrm>
                  <a:off x="3182418" y="2582492"/>
                  <a:ext cx="331920" cy="15876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19" name="Ink 18">
                  <a:extLst>
                    <a:ext uri="{FF2B5EF4-FFF2-40B4-BE49-F238E27FC236}">
                      <a16:creationId xmlns:a16="http://schemas.microsoft.com/office/drawing/2014/main" id="{7C8C338F-A8EC-1A45-8FBE-DF1CCED7E5E6}"/>
                    </a:ext>
                  </a:extLst>
                </p14:cNvPr>
                <p14:cNvContentPartPr/>
                <p14:nvPr/>
              </p14:nvContentPartPr>
              <p14:xfrm>
                <a:off x="3296898" y="2528852"/>
                <a:ext cx="176040" cy="276840"/>
              </p14:xfrm>
            </p:contentPart>
          </mc:Choice>
          <mc:Fallback>
            <p:pic>
              <p:nvPicPr>
                <p:cNvPr id="19" name="Ink 18">
                  <a:extLst>
                    <a:ext uri="{FF2B5EF4-FFF2-40B4-BE49-F238E27FC236}">
                      <a16:creationId xmlns:a16="http://schemas.microsoft.com/office/drawing/2014/main" id="{7C8C338F-A8EC-1A45-8FBE-DF1CCED7E5E6}"/>
                    </a:ext>
                  </a:extLst>
                </p:cNvPr>
                <p:cNvPicPr/>
                <p:nvPr/>
              </p:nvPicPr>
              <p:blipFill>
                <a:blip r:embed="rId21"/>
                <a:stretch>
                  <a:fillRect/>
                </a:stretch>
              </p:blipFill>
              <p:spPr>
                <a:xfrm>
                  <a:off x="3287898" y="2520212"/>
                  <a:ext cx="193680" cy="29448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22">
            <p14:nvContentPartPr>
              <p14:cNvPr id="30" name="Ink 29">
                <a:extLst>
                  <a:ext uri="{FF2B5EF4-FFF2-40B4-BE49-F238E27FC236}">
                    <a16:creationId xmlns:a16="http://schemas.microsoft.com/office/drawing/2014/main" id="{687E0A72-0EBB-FA4B-9842-8403AA53D876}"/>
                  </a:ext>
                </a:extLst>
              </p14:cNvPr>
              <p14:cNvContentPartPr/>
              <p14:nvPr/>
            </p14:nvContentPartPr>
            <p14:xfrm>
              <a:off x="1611738" y="1496012"/>
              <a:ext cx="768240" cy="472320"/>
            </p14:xfrm>
          </p:contentPart>
        </mc:Choice>
        <mc:Fallback>
          <p:pic>
            <p:nvPicPr>
              <p:cNvPr id="30" name="Ink 29">
                <a:extLst>
                  <a:ext uri="{FF2B5EF4-FFF2-40B4-BE49-F238E27FC236}">
                    <a16:creationId xmlns:a16="http://schemas.microsoft.com/office/drawing/2014/main" id="{687E0A72-0EBB-FA4B-9842-8403AA53D876}"/>
                  </a:ext>
                </a:extLst>
              </p:cNvPr>
              <p:cNvPicPr/>
              <p:nvPr/>
            </p:nvPicPr>
            <p:blipFill>
              <a:blip r:embed="rId23"/>
              <a:stretch>
                <a:fillRect/>
              </a:stretch>
            </p:blipFill>
            <p:spPr>
              <a:xfrm>
                <a:off x="1602738" y="1487372"/>
                <a:ext cx="785880" cy="48996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31" name="Ink 30">
                <a:extLst>
                  <a:ext uri="{FF2B5EF4-FFF2-40B4-BE49-F238E27FC236}">
                    <a16:creationId xmlns:a16="http://schemas.microsoft.com/office/drawing/2014/main" id="{F7B69E66-B525-CD4E-8AD2-78736783B397}"/>
                  </a:ext>
                </a:extLst>
              </p14:cNvPr>
              <p14:cNvContentPartPr/>
              <p14:nvPr/>
            </p14:nvContentPartPr>
            <p14:xfrm>
              <a:off x="1517418" y="2577812"/>
              <a:ext cx="749880" cy="418680"/>
            </p14:xfrm>
          </p:contentPart>
        </mc:Choice>
        <mc:Fallback>
          <p:pic>
            <p:nvPicPr>
              <p:cNvPr id="31" name="Ink 30">
                <a:extLst>
                  <a:ext uri="{FF2B5EF4-FFF2-40B4-BE49-F238E27FC236}">
                    <a16:creationId xmlns:a16="http://schemas.microsoft.com/office/drawing/2014/main" id="{F7B69E66-B525-CD4E-8AD2-78736783B397}"/>
                  </a:ext>
                </a:extLst>
              </p:cNvPr>
              <p:cNvPicPr/>
              <p:nvPr/>
            </p:nvPicPr>
            <p:blipFill>
              <a:blip r:embed="rId25"/>
              <a:stretch>
                <a:fillRect/>
              </a:stretch>
            </p:blipFill>
            <p:spPr>
              <a:xfrm>
                <a:off x="1508418" y="2568812"/>
                <a:ext cx="767520" cy="43632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36" name="Ink 35">
                <a:extLst>
                  <a:ext uri="{FF2B5EF4-FFF2-40B4-BE49-F238E27FC236}">
                    <a16:creationId xmlns:a16="http://schemas.microsoft.com/office/drawing/2014/main" id="{24171783-56AB-3243-8922-0FF52598854F}"/>
                  </a:ext>
                </a:extLst>
              </p14:cNvPr>
              <p14:cNvContentPartPr/>
              <p14:nvPr/>
            </p14:nvContentPartPr>
            <p14:xfrm>
              <a:off x="5927058" y="2337332"/>
              <a:ext cx="114120" cy="185040"/>
            </p14:xfrm>
          </p:contentPart>
        </mc:Choice>
        <mc:Fallback>
          <p:pic>
            <p:nvPicPr>
              <p:cNvPr id="36" name="Ink 35">
                <a:extLst>
                  <a:ext uri="{FF2B5EF4-FFF2-40B4-BE49-F238E27FC236}">
                    <a16:creationId xmlns:a16="http://schemas.microsoft.com/office/drawing/2014/main" id="{24171783-56AB-3243-8922-0FF52598854F}"/>
                  </a:ext>
                </a:extLst>
              </p:cNvPr>
              <p:cNvPicPr/>
              <p:nvPr/>
            </p:nvPicPr>
            <p:blipFill>
              <a:blip r:embed="rId27"/>
              <a:stretch>
                <a:fillRect/>
              </a:stretch>
            </p:blipFill>
            <p:spPr>
              <a:xfrm>
                <a:off x="5918058" y="2328332"/>
                <a:ext cx="131760" cy="20268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38" name="Ink 37">
                <a:extLst>
                  <a:ext uri="{FF2B5EF4-FFF2-40B4-BE49-F238E27FC236}">
                    <a16:creationId xmlns:a16="http://schemas.microsoft.com/office/drawing/2014/main" id="{B7996770-3C1C-2C45-A60D-B58B4A2F282C}"/>
                  </a:ext>
                </a:extLst>
              </p14:cNvPr>
              <p14:cNvContentPartPr/>
              <p14:nvPr/>
            </p14:nvContentPartPr>
            <p14:xfrm>
              <a:off x="5380218" y="1207652"/>
              <a:ext cx="348480" cy="185400"/>
            </p14:xfrm>
          </p:contentPart>
        </mc:Choice>
        <mc:Fallback>
          <p:pic>
            <p:nvPicPr>
              <p:cNvPr id="38" name="Ink 37">
                <a:extLst>
                  <a:ext uri="{FF2B5EF4-FFF2-40B4-BE49-F238E27FC236}">
                    <a16:creationId xmlns:a16="http://schemas.microsoft.com/office/drawing/2014/main" id="{B7996770-3C1C-2C45-A60D-B58B4A2F282C}"/>
                  </a:ext>
                </a:extLst>
              </p:cNvPr>
              <p:cNvPicPr/>
              <p:nvPr/>
            </p:nvPicPr>
            <p:blipFill>
              <a:blip r:embed="rId29"/>
              <a:stretch>
                <a:fillRect/>
              </a:stretch>
            </p:blipFill>
            <p:spPr>
              <a:xfrm>
                <a:off x="5371578" y="1198652"/>
                <a:ext cx="366120" cy="20304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40" name="Ink 39">
                <a:extLst>
                  <a:ext uri="{FF2B5EF4-FFF2-40B4-BE49-F238E27FC236}">
                    <a16:creationId xmlns:a16="http://schemas.microsoft.com/office/drawing/2014/main" id="{3FD0338A-8FBF-A941-A715-F0B9CD46AFAF}"/>
                  </a:ext>
                </a:extLst>
              </p14:cNvPr>
              <p14:cNvContentPartPr/>
              <p14:nvPr/>
            </p14:nvContentPartPr>
            <p14:xfrm>
              <a:off x="5290938" y="1222052"/>
              <a:ext cx="200520" cy="63000"/>
            </p14:xfrm>
          </p:contentPart>
        </mc:Choice>
        <mc:Fallback>
          <p:pic>
            <p:nvPicPr>
              <p:cNvPr id="40" name="Ink 39">
                <a:extLst>
                  <a:ext uri="{FF2B5EF4-FFF2-40B4-BE49-F238E27FC236}">
                    <a16:creationId xmlns:a16="http://schemas.microsoft.com/office/drawing/2014/main" id="{3FD0338A-8FBF-A941-A715-F0B9CD46AFAF}"/>
                  </a:ext>
                </a:extLst>
              </p:cNvPr>
              <p:cNvPicPr/>
              <p:nvPr/>
            </p:nvPicPr>
            <p:blipFill>
              <a:blip r:embed="rId31"/>
              <a:stretch>
                <a:fillRect/>
              </a:stretch>
            </p:blipFill>
            <p:spPr>
              <a:xfrm>
                <a:off x="5282298" y="1213052"/>
                <a:ext cx="218160" cy="80640"/>
              </a:xfrm>
              <a:prstGeom prst="rect">
                <a:avLst/>
              </a:prstGeom>
            </p:spPr>
          </p:pic>
        </mc:Fallback>
      </mc:AlternateContent>
      <p:grpSp>
        <p:nvGrpSpPr>
          <p:cNvPr id="42" name="Group 41">
            <a:extLst>
              <a:ext uri="{FF2B5EF4-FFF2-40B4-BE49-F238E27FC236}">
                <a16:creationId xmlns:a16="http://schemas.microsoft.com/office/drawing/2014/main" id="{73432FB9-23C9-E645-B205-DA3F6EF33562}"/>
              </a:ext>
            </a:extLst>
          </p:cNvPr>
          <p:cNvGrpSpPr/>
          <p:nvPr/>
        </p:nvGrpSpPr>
        <p:grpSpPr>
          <a:xfrm>
            <a:off x="4322898" y="1245452"/>
            <a:ext cx="3342600" cy="1987560"/>
            <a:chOff x="4322898" y="1245452"/>
            <a:chExt cx="3342600" cy="1987560"/>
          </a:xfrm>
        </p:grpSpPr>
        <mc:AlternateContent xmlns:mc="http://schemas.openxmlformats.org/markup-compatibility/2006">
          <mc:Choice xmlns:p14="http://schemas.microsoft.com/office/powerpoint/2010/main" Requires="p14">
            <p:contentPart p14:bwMode="auto" r:id="rId32">
              <p14:nvContentPartPr>
                <p14:cNvPr id="28" name="Ink 27">
                  <a:extLst>
                    <a:ext uri="{FF2B5EF4-FFF2-40B4-BE49-F238E27FC236}">
                      <a16:creationId xmlns:a16="http://schemas.microsoft.com/office/drawing/2014/main" id="{27BB04DD-D61A-CE4D-9CCC-80650431D724}"/>
                    </a:ext>
                  </a:extLst>
                </p14:cNvPr>
                <p14:cNvContentPartPr/>
                <p14:nvPr/>
              </p14:nvContentPartPr>
              <p14:xfrm>
                <a:off x="4778658" y="2870492"/>
                <a:ext cx="431640" cy="142200"/>
              </p14:xfrm>
            </p:contentPart>
          </mc:Choice>
          <mc:Fallback>
            <p:pic>
              <p:nvPicPr>
                <p:cNvPr id="28" name="Ink 27">
                  <a:extLst>
                    <a:ext uri="{FF2B5EF4-FFF2-40B4-BE49-F238E27FC236}">
                      <a16:creationId xmlns:a16="http://schemas.microsoft.com/office/drawing/2014/main" id="{27BB04DD-D61A-CE4D-9CCC-80650431D724}"/>
                    </a:ext>
                  </a:extLst>
                </p:cNvPr>
                <p:cNvPicPr/>
                <p:nvPr/>
              </p:nvPicPr>
              <p:blipFill>
                <a:blip r:embed="rId33"/>
                <a:stretch>
                  <a:fillRect/>
                </a:stretch>
              </p:blipFill>
              <p:spPr>
                <a:xfrm>
                  <a:off x="4770018" y="2861852"/>
                  <a:ext cx="449280" cy="15984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32" name="Ink 31">
                  <a:extLst>
                    <a:ext uri="{FF2B5EF4-FFF2-40B4-BE49-F238E27FC236}">
                      <a16:creationId xmlns:a16="http://schemas.microsoft.com/office/drawing/2014/main" id="{3868F4F7-6DDA-4549-93BA-9F855E17570C}"/>
                    </a:ext>
                  </a:extLst>
                </p14:cNvPr>
                <p14:cNvContentPartPr/>
                <p14:nvPr/>
              </p14:nvContentPartPr>
              <p14:xfrm>
                <a:off x="4777938" y="1245452"/>
                <a:ext cx="1123560" cy="749520"/>
              </p14:xfrm>
            </p:contentPart>
          </mc:Choice>
          <mc:Fallback>
            <p:pic>
              <p:nvPicPr>
                <p:cNvPr id="32" name="Ink 31">
                  <a:extLst>
                    <a:ext uri="{FF2B5EF4-FFF2-40B4-BE49-F238E27FC236}">
                      <a16:creationId xmlns:a16="http://schemas.microsoft.com/office/drawing/2014/main" id="{3868F4F7-6DDA-4549-93BA-9F855E17570C}"/>
                    </a:ext>
                  </a:extLst>
                </p:cNvPr>
                <p:cNvPicPr/>
                <p:nvPr/>
              </p:nvPicPr>
              <p:blipFill>
                <a:blip r:embed="rId35"/>
                <a:stretch>
                  <a:fillRect/>
                </a:stretch>
              </p:blipFill>
              <p:spPr>
                <a:xfrm>
                  <a:off x="4768938" y="1236452"/>
                  <a:ext cx="1141200" cy="76716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33" name="Ink 32">
                  <a:extLst>
                    <a:ext uri="{FF2B5EF4-FFF2-40B4-BE49-F238E27FC236}">
                      <a16:creationId xmlns:a16="http://schemas.microsoft.com/office/drawing/2014/main" id="{ECBF66DE-A002-6F49-ADC4-EF022494C596}"/>
                    </a:ext>
                  </a:extLst>
                </p14:cNvPr>
                <p14:cNvContentPartPr/>
                <p14:nvPr/>
              </p14:nvContentPartPr>
              <p14:xfrm>
                <a:off x="4988178" y="2249132"/>
                <a:ext cx="1126800" cy="983880"/>
              </p14:xfrm>
            </p:contentPart>
          </mc:Choice>
          <mc:Fallback>
            <p:pic>
              <p:nvPicPr>
                <p:cNvPr id="33" name="Ink 32">
                  <a:extLst>
                    <a:ext uri="{FF2B5EF4-FFF2-40B4-BE49-F238E27FC236}">
                      <a16:creationId xmlns:a16="http://schemas.microsoft.com/office/drawing/2014/main" id="{ECBF66DE-A002-6F49-ADC4-EF022494C596}"/>
                    </a:ext>
                  </a:extLst>
                </p:cNvPr>
                <p:cNvPicPr/>
                <p:nvPr/>
              </p:nvPicPr>
              <p:blipFill>
                <a:blip r:embed="rId37"/>
                <a:stretch>
                  <a:fillRect/>
                </a:stretch>
              </p:blipFill>
              <p:spPr>
                <a:xfrm>
                  <a:off x="4979538" y="2240132"/>
                  <a:ext cx="1144440" cy="100152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20" name="Ink 19">
                  <a:extLst>
                    <a:ext uri="{FF2B5EF4-FFF2-40B4-BE49-F238E27FC236}">
                      <a16:creationId xmlns:a16="http://schemas.microsoft.com/office/drawing/2014/main" id="{9C9328D9-6577-C446-8F8C-613FB03204E9}"/>
                    </a:ext>
                  </a:extLst>
                </p14:cNvPr>
                <p14:cNvContentPartPr/>
                <p14:nvPr/>
              </p14:nvContentPartPr>
              <p14:xfrm>
                <a:off x="4722138" y="2234012"/>
                <a:ext cx="1899000" cy="708480"/>
              </p14:xfrm>
            </p:contentPart>
          </mc:Choice>
          <mc:Fallback>
            <p:pic>
              <p:nvPicPr>
                <p:cNvPr id="20" name="Ink 19">
                  <a:extLst>
                    <a:ext uri="{FF2B5EF4-FFF2-40B4-BE49-F238E27FC236}">
                      <a16:creationId xmlns:a16="http://schemas.microsoft.com/office/drawing/2014/main" id="{9C9328D9-6577-C446-8F8C-613FB03204E9}"/>
                    </a:ext>
                  </a:extLst>
                </p:cNvPr>
                <p:cNvPicPr/>
                <p:nvPr/>
              </p:nvPicPr>
              <p:blipFill>
                <a:blip r:embed="rId39"/>
                <a:stretch>
                  <a:fillRect/>
                </a:stretch>
              </p:blipFill>
              <p:spPr>
                <a:xfrm>
                  <a:off x="4713498" y="2225012"/>
                  <a:ext cx="1916640" cy="72612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21" name="Ink 20">
                  <a:extLst>
                    <a:ext uri="{FF2B5EF4-FFF2-40B4-BE49-F238E27FC236}">
                      <a16:creationId xmlns:a16="http://schemas.microsoft.com/office/drawing/2014/main" id="{7F300050-B942-044B-AAF7-99EBCF2223CB}"/>
                    </a:ext>
                  </a:extLst>
                </p14:cNvPr>
                <p14:cNvContentPartPr/>
                <p14:nvPr/>
              </p14:nvContentPartPr>
              <p14:xfrm>
                <a:off x="5223618" y="2533532"/>
                <a:ext cx="117720" cy="346680"/>
              </p14:xfrm>
            </p:contentPart>
          </mc:Choice>
          <mc:Fallback>
            <p:pic>
              <p:nvPicPr>
                <p:cNvPr id="21" name="Ink 20">
                  <a:extLst>
                    <a:ext uri="{FF2B5EF4-FFF2-40B4-BE49-F238E27FC236}">
                      <a16:creationId xmlns:a16="http://schemas.microsoft.com/office/drawing/2014/main" id="{7F300050-B942-044B-AAF7-99EBCF2223CB}"/>
                    </a:ext>
                  </a:extLst>
                </p:cNvPr>
                <p:cNvPicPr/>
                <p:nvPr/>
              </p:nvPicPr>
              <p:blipFill>
                <a:blip r:embed="rId41"/>
                <a:stretch>
                  <a:fillRect/>
                </a:stretch>
              </p:blipFill>
              <p:spPr>
                <a:xfrm>
                  <a:off x="5214618" y="2524532"/>
                  <a:ext cx="135360" cy="36432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22" name="Ink 21">
                  <a:extLst>
                    <a:ext uri="{FF2B5EF4-FFF2-40B4-BE49-F238E27FC236}">
                      <a16:creationId xmlns:a16="http://schemas.microsoft.com/office/drawing/2014/main" id="{B9D7C118-29DD-E941-B01B-15B8DC4CB598}"/>
                    </a:ext>
                  </a:extLst>
                </p14:cNvPr>
                <p14:cNvContentPartPr/>
                <p14:nvPr/>
              </p14:nvContentPartPr>
              <p14:xfrm>
                <a:off x="5510898" y="2480612"/>
                <a:ext cx="217440" cy="331200"/>
              </p14:xfrm>
            </p:contentPart>
          </mc:Choice>
          <mc:Fallback>
            <p:pic>
              <p:nvPicPr>
                <p:cNvPr id="22" name="Ink 21">
                  <a:extLst>
                    <a:ext uri="{FF2B5EF4-FFF2-40B4-BE49-F238E27FC236}">
                      <a16:creationId xmlns:a16="http://schemas.microsoft.com/office/drawing/2014/main" id="{B9D7C118-29DD-E941-B01B-15B8DC4CB598}"/>
                    </a:ext>
                  </a:extLst>
                </p:cNvPr>
                <p:cNvPicPr/>
                <p:nvPr/>
              </p:nvPicPr>
              <p:blipFill>
                <a:blip r:embed="rId43"/>
                <a:stretch>
                  <a:fillRect/>
                </a:stretch>
              </p:blipFill>
              <p:spPr>
                <a:xfrm>
                  <a:off x="5501898" y="2471612"/>
                  <a:ext cx="235080" cy="34884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11" name="Ink 10">
                  <a:extLst>
                    <a:ext uri="{FF2B5EF4-FFF2-40B4-BE49-F238E27FC236}">
                      <a16:creationId xmlns:a16="http://schemas.microsoft.com/office/drawing/2014/main" id="{901F0D08-BF2D-254C-9E69-D6BE27D08440}"/>
                    </a:ext>
                  </a:extLst>
                </p14:cNvPr>
                <p14:cNvContentPartPr/>
                <p14:nvPr/>
              </p14:nvContentPartPr>
              <p14:xfrm>
                <a:off x="4463298" y="1304852"/>
                <a:ext cx="53280" cy="608040"/>
              </p14:xfrm>
            </p:contentPart>
          </mc:Choice>
          <mc:Fallback>
            <p:pic>
              <p:nvPicPr>
                <p:cNvPr id="11" name="Ink 10">
                  <a:extLst>
                    <a:ext uri="{FF2B5EF4-FFF2-40B4-BE49-F238E27FC236}">
                      <a16:creationId xmlns:a16="http://schemas.microsoft.com/office/drawing/2014/main" id="{901F0D08-BF2D-254C-9E69-D6BE27D08440}"/>
                    </a:ext>
                  </a:extLst>
                </p:cNvPr>
                <p:cNvPicPr/>
                <p:nvPr/>
              </p:nvPicPr>
              <p:blipFill>
                <a:blip r:embed="rId45"/>
                <a:stretch>
                  <a:fillRect/>
                </a:stretch>
              </p:blipFill>
              <p:spPr>
                <a:xfrm>
                  <a:off x="4454298" y="1295852"/>
                  <a:ext cx="70920" cy="62568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12" name="Ink 11">
                  <a:extLst>
                    <a:ext uri="{FF2B5EF4-FFF2-40B4-BE49-F238E27FC236}">
                      <a16:creationId xmlns:a16="http://schemas.microsoft.com/office/drawing/2014/main" id="{8806CBE9-5A98-CF42-872D-90034162BCDF}"/>
                    </a:ext>
                  </a:extLst>
                </p14:cNvPr>
                <p14:cNvContentPartPr/>
                <p14:nvPr/>
              </p14:nvContentPartPr>
              <p14:xfrm>
                <a:off x="4322898" y="1276412"/>
                <a:ext cx="2326320" cy="689040"/>
              </p14:xfrm>
            </p:contentPart>
          </mc:Choice>
          <mc:Fallback>
            <p:pic>
              <p:nvPicPr>
                <p:cNvPr id="12" name="Ink 11">
                  <a:extLst>
                    <a:ext uri="{FF2B5EF4-FFF2-40B4-BE49-F238E27FC236}">
                      <a16:creationId xmlns:a16="http://schemas.microsoft.com/office/drawing/2014/main" id="{8806CBE9-5A98-CF42-872D-90034162BCDF}"/>
                    </a:ext>
                  </a:extLst>
                </p:cNvPr>
                <p:cNvPicPr/>
                <p:nvPr/>
              </p:nvPicPr>
              <p:blipFill>
                <a:blip r:embed="rId47"/>
                <a:stretch>
                  <a:fillRect/>
                </a:stretch>
              </p:blipFill>
              <p:spPr>
                <a:xfrm>
                  <a:off x="4314258" y="1267772"/>
                  <a:ext cx="2343960" cy="706680"/>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14" name="Ink 13">
                  <a:extLst>
                    <a:ext uri="{FF2B5EF4-FFF2-40B4-BE49-F238E27FC236}">
                      <a16:creationId xmlns:a16="http://schemas.microsoft.com/office/drawing/2014/main" id="{273F0200-2E73-9B43-965D-F956A87F0785}"/>
                    </a:ext>
                  </a:extLst>
                </p14:cNvPr>
                <p14:cNvContentPartPr/>
                <p14:nvPr/>
              </p14:nvContentPartPr>
              <p14:xfrm>
                <a:off x="5104818" y="1482692"/>
                <a:ext cx="110160" cy="254160"/>
              </p14:xfrm>
            </p:contentPart>
          </mc:Choice>
          <mc:Fallback>
            <p:pic>
              <p:nvPicPr>
                <p:cNvPr id="14" name="Ink 13">
                  <a:extLst>
                    <a:ext uri="{FF2B5EF4-FFF2-40B4-BE49-F238E27FC236}">
                      <a16:creationId xmlns:a16="http://schemas.microsoft.com/office/drawing/2014/main" id="{273F0200-2E73-9B43-965D-F956A87F0785}"/>
                    </a:ext>
                  </a:extLst>
                </p:cNvPr>
                <p:cNvPicPr/>
                <p:nvPr/>
              </p:nvPicPr>
              <p:blipFill>
                <a:blip r:embed="rId49"/>
                <a:stretch>
                  <a:fillRect/>
                </a:stretch>
              </p:blipFill>
              <p:spPr>
                <a:xfrm>
                  <a:off x="5096178" y="1473692"/>
                  <a:ext cx="127800" cy="27180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15" name="Ink 14">
                  <a:extLst>
                    <a:ext uri="{FF2B5EF4-FFF2-40B4-BE49-F238E27FC236}">
                      <a16:creationId xmlns:a16="http://schemas.microsoft.com/office/drawing/2014/main" id="{83C12D9F-A8C5-A747-B1BD-AE9087E240A7}"/>
                    </a:ext>
                  </a:extLst>
                </p14:cNvPr>
                <p14:cNvContentPartPr/>
                <p14:nvPr/>
              </p14:nvContentPartPr>
              <p14:xfrm>
                <a:off x="5431698" y="1462532"/>
                <a:ext cx="45720" cy="215640"/>
              </p14:xfrm>
            </p:contentPart>
          </mc:Choice>
          <mc:Fallback>
            <p:pic>
              <p:nvPicPr>
                <p:cNvPr id="15" name="Ink 14">
                  <a:extLst>
                    <a:ext uri="{FF2B5EF4-FFF2-40B4-BE49-F238E27FC236}">
                      <a16:creationId xmlns:a16="http://schemas.microsoft.com/office/drawing/2014/main" id="{83C12D9F-A8C5-A747-B1BD-AE9087E240A7}"/>
                    </a:ext>
                  </a:extLst>
                </p:cNvPr>
                <p:cNvPicPr/>
                <p:nvPr/>
              </p:nvPicPr>
              <p:blipFill>
                <a:blip r:embed="rId51"/>
                <a:stretch>
                  <a:fillRect/>
                </a:stretch>
              </p:blipFill>
              <p:spPr>
                <a:xfrm>
                  <a:off x="5423058" y="1453892"/>
                  <a:ext cx="63360" cy="233280"/>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25" name="Ink 24">
                  <a:extLst>
                    <a:ext uri="{FF2B5EF4-FFF2-40B4-BE49-F238E27FC236}">
                      <a16:creationId xmlns:a16="http://schemas.microsoft.com/office/drawing/2014/main" id="{747611BE-9658-AD48-AC04-E8517510DF19}"/>
                    </a:ext>
                  </a:extLst>
                </p14:cNvPr>
                <p14:cNvContentPartPr/>
                <p14:nvPr/>
              </p14:nvContentPartPr>
              <p14:xfrm>
                <a:off x="5393898" y="1452452"/>
                <a:ext cx="39600" cy="83160"/>
              </p14:xfrm>
            </p:contentPart>
          </mc:Choice>
          <mc:Fallback>
            <p:pic>
              <p:nvPicPr>
                <p:cNvPr id="25" name="Ink 24">
                  <a:extLst>
                    <a:ext uri="{FF2B5EF4-FFF2-40B4-BE49-F238E27FC236}">
                      <a16:creationId xmlns:a16="http://schemas.microsoft.com/office/drawing/2014/main" id="{747611BE-9658-AD48-AC04-E8517510DF19}"/>
                    </a:ext>
                  </a:extLst>
                </p:cNvPr>
                <p:cNvPicPr/>
                <p:nvPr/>
              </p:nvPicPr>
              <p:blipFill>
                <a:blip r:embed="rId53"/>
                <a:stretch>
                  <a:fillRect/>
                </a:stretch>
              </p:blipFill>
              <p:spPr>
                <a:xfrm>
                  <a:off x="5384898" y="1443812"/>
                  <a:ext cx="57240" cy="100800"/>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26" name="Ink 25">
                  <a:extLst>
                    <a:ext uri="{FF2B5EF4-FFF2-40B4-BE49-F238E27FC236}">
                      <a16:creationId xmlns:a16="http://schemas.microsoft.com/office/drawing/2014/main" id="{BFB0205D-B25B-444C-A3DB-DB90B835DCD8}"/>
                    </a:ext>
                  </a:extLst>
                </p14:cNvPr>
                <p14:cNvContentPartPr/>
                <p14:nvPr/>
              </p14:nvContentPartPr>
              <p14:xfrm>
                <a:off x="5377698" y="1679612"/>
                <a:ext cx="252720" cy="46800"/>
              </p14:xfrm>
            </p:contentPart>
          </mc:Choice>
          <mc:Fallback>
            <p:pic>
              <p:nvPicPr>
                <p:cNvPr id="26" name="Ink 25">
                  <a:extLst>
                    <a:ext uri="{FF2B5EF4-FFF2-40B4-BE49-F238E27FC236}">
                      <a16:creationId xmlns:a16="http://schemas.microsoft.com/office/drawing/2014/main" id="{BFB0205D-B25B-444C-A3DB-DB90B835DCD8}"/>
                    </a:ext>
                  </a:extLst>
                </p:cNvPr>
                <p:cNvPicPr/>
                <p:nvPr/>
              </p:nvPicPr>
              <p:blipFill>
                <a:blip r:embed="rId55"/>
                <a:stretch>
                  <a:fillRect/>
                </a:stretch>
              </p:blipFill>
              <p:spPr>
                <a:xfrm>
                  <a:off x="5369058" y="1670612"/>
                  <a:ext cx="270360" cy="64440"/>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41" name="Ink 40">
                  <a:extLst>
                    <a:ext uri="{FF2B5EF4-FFF2-40B4-BE49-F238E27FC236}">
                      <a16:creationId xmlns:a16="http://schemas.microsoft.com/office/drawing/2014/main" id="{6ADC2819-B472-9E43-86A7-5DE0D50922CC}"/>
                    </a:ext>
                  </a:extLst>
                </p14:cNvPr>
                <p14:cNvContentPartPr/>
                <p14:nvPr/>
              </p14:nvContentPartPr>
              <p14:xfrm>
                <a:off x="6121098" y="1991012"/>
                <a:ext cx="1544400" cy="231480"/>
              </p14:xfrm>
            </p:contentPart>
          </mc:Choice>
          <mc:Fallback>
            <p:pic>
              <p:nvPicPr>
                <p:cNvPr id="41" name="Ink 40">
                  <a:extLst>
                    <a:ext uri="{FF2B5EF4-FFF2-40B4-BE49-F238E27FC236}">
                      <a16:creationId xmlns:a16="http://schemas.microsoft.com/office/drawing/2014/main" id="{6ADC2819-B472-9E43-86A7-5DE0D50922CC}"/>
                    </a:ext>
                  </a:extLst>
                </p:cNvPr>
                <p:cNvPicPr/>
                <p:nvPr/>
              </p:nvPicPr>
              <p:blipFill>
                <a:blip r:embed="rId57"/>
                <a:stretch>
                  <a:fillRect/>
                </a:stretch>
              </p:blipFill>
              <p:spPr>
                <a:xfrm>
                  <a:off x="6112098" y="1982012"/>
                  <a:ext cx="1562040" cy="24912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58">
            <p14:nvContentPartPr>
              <p14:cNvPr id="43" name="Ink 42">
                <a:extLst>
                  <a:ext uri="{FF2B5EF4-FFF2-40B4-BE49-F238E27FC236}">
                    <a16:creationId xmlns:a16="http://schemas.microsoft.com/office/drawing/2014/main" id="{0200A05E-2E38-0A4B-8741-46F1355FACB0}"/>
                  </a:ext>
                </a:extLst>
              </p14:cNvPr>
              <p14:cNvContentPartPr/>
              <p14:nvPr/>
            </p14:nvContentPartPr>
            <p14:xfrm>
              <a:off x="8136738" y="1698692"/>
              <a:ext cx="1663560" cy="515160"/>
            </p14:xfrm>
          </p:contentPart>
        </mc:Choice>
        <mc:Fallback>
          <p:pic>
            <p:nvPicPr>
              <p:cNvPr id="43" name="Ink 42">
                <a:extLst>
                  <a:ext uri="{FF2B5EF4-FFF2-40B4-BE49-F238E27FC236}">
                    <a16:creationId xmlns:a16="http://schemas.microsoft.com/office/drawing/2014/main" id="{0200A05E-2E38-0A4B-8741-46F1355FACB0}"/>
                  </a:ext>
                </a:extLst>
              </p:cNvPr>
              <p:cNvPicPr/>
              <p:nvPr/>
            </p:nvPicPr>
            <p:blipFill>
              <a:blip r:embed="rId59"/>
              <a:stretch>
                <a:fillRect/>
              </a:stretch>
            </p:blipFill>
            <p:spPr>
              <a:xfrm>
                <a:off x="8127738" y="1689692"/>
                <a:ext cx="1681200" cy="532800"/>
              </a:xfrm>
              <a:prstGeom prst="rect">
                <a:avLst/>
              </a:prstGeom>
            </p:spPr>
          </p:pic>
        </mc:Fallback>
      </mc:AlternateContent>
      <p:grpSp>
        <p:nvGrpSpPr>
          <p:cNvPr id="55" name="Group 54">
            <a:extLst>
              <a:ext uri="{FF2B5EF4-FFF2-40B4-BE49-F238E27FC236}">
                <a16:creationId xmlns:a16="http://schemas.microsoft.com/office/drawing/2014/main" id="{E4781DAB-3CA4-C542-9549-C494D3F46D5F}"/>
              </a:ext>
            </a:extLst>
          </p:cNvPr>
          <p:cNvGrpSpPr/>
          <p:nvPr/>
        </p:nvGrpSpPr>
        <p:grpSpPr>
          <a:xfrm>
            <a:off x="8111898" y="570812"/>
            <a:ext cx="3537360" cy="775800"/>
            <a:chOff x="8111898" y="570812"/>
            <a:chExt cx="3537360" cy="775800"/>
          </a:xfrm>
        </p:grpSpPr>
        <mc:AlternateContent xmlns:mc="http://schemas.openxmlformats.org/markup-compatibility/2006">
          <mc:Choice xmlns:p14="http://schemas.microsoft.com/office/powerpoint/2010/main" Requires="p14">
            <p:contentPart p14:bwMode="auto" r:id="rId60">
              <p14:nvContentPartPr>
                <p14:cNvPr id="44" name="Ink 43">
                  <a:extLst>
                    <a:ext uri="{FF2B5EF4-FFF2-40B4-BE49-F238E27FC236}">
                      <a16:creationId xmlns:a16="http://schemas.microsoft.com/office/drawing/2014/main" id="{0A3C9268-D12B-A948-8C3B-F396907188E4}"/>
                    </a:ext>
                  </a:extLst>
                </p14:cNvPr>
                <p14:cNvContentPartPr/>
                <p14:nvPr/>
              </p14:nvContentPartPr>
              <p14:xfrm>
                <a:off x="8111898" y="752972"/>
                <a:ext cx="582120" cy="308520"/>
              </p14:xfrm>
            </p:contentPart>
          </mc:Choice>
          <mc:Fallback>
            <p:pic>
              <p:nvPicPr>
                <p:cNvPr id="44" name="Ink 43">
                  <a:extLst>
                    <a:ext uri="{FF2B5EF4-FFF2-40B4-BE49-F238E27FC236}">
                      <a16:creationId xmlns:a16="http://schemas.microsoft.com/office/drawing/2014/main" id="{0A3C9268-D12B-A948-8C3B-F396907188E4}"/>
                    </a:ext>
                  </a:extLst>
                </p:cNvPr>
                <p:cNvPicPr/>
                <p:nvPr/>
              </p:nvPicPr>
              <p:blipFill>
                <a:blip r:embed="rId61"/>
                <a:stretch>
                  <a:fillRect/>
                </a:stretch>
              </p:blipFill>
              <p:spPr>
                <a:xfrm>
                  <a:off x="8102898" y="743972"/>
                  <a:ext cx="599760" cy="326160"/>
                </a:xfrm>
                <a:prstGeom prst="rect">
                  <a:avLst/>
                </a:prstGeom>
              </p:spPr>
            </p:pic>
          </mc:Fallback>
        </mc:AlternateContent>
        <mc:AlternateContent xmlns:mc="http://schemas.openxmlformats.org/markup-compatibility/2006">
          <mc:Choice xmlns:p14="http://schemas.microsoft.com/office/powerpoint/2010/main" Requires="p14">
            <p:contentPart p14:bwMode="auto" r:id="rId62">
              <p14:nvContentPartPr>
                <p14:cNvPr id="45" name="Ink 44">
                  <a:extLst>
                    <a:ext uri="{FF2B5EF4-FFF2-40B4-BE49-F238E27FC236}">
                      <a16:creationId xmlns:a16="http://schemas.microsoft.com/office/drawing/2014/main" id="{E1967667-4AEE-D84F-8E1A-8A3358253181}"/>
                    </a:ext>
                  </a:extLst>
                </p14:cNvPr>
                <p14:cNvContentPartPr/>
                <p14:nvPr/>
              </p14:nvContentPartPr>
              <p14:xfrm>
                <a:off x="8652258" y="844772"/>
                <a:ext cx="267840" cy="152640"/>
              </p14:xfrm>
            </p:contentPart>
          </mc:Choice>
          <mc:Fallback>
            <p:pic>
              <p:nvPicPr>
                <p:cNvPr id="45" name="Ink 44">
                  <a:extLst>
                    <a:ext uri="{FF2B5EF4-FFF2-40B4-BE49-F238E27FC236}">
                      <a16:creationId xmlns:a16="http://schemas.microsoft.com/office/drawing/2014/main" id="{E1967667-4AEE-D84F-8E1A-8A3358253181}"/>
                    </a:ext>
                  </a:extLst>
                </p:cNvPr>
                <p:cNvPicPr/>
                <p:nvPr/>
              </p:nvPicPr>
              <p:blipFill>
                <a:blip r:embed="rId63"/>
                <a:stretch>
                  <a:fillRect/>
                </a:stretch>
              </p:blipFill>
              <p:spPr>
                <a:xfrm>
                  <a:off x="8643618" y="835772"/>
                  <a:ext cx="285480" cy="170280"/>
                </a:xfrm>
                <a:prstGeom prst="rect">
                  <a:avLst/>
                </a:prstGeom>
              </p:spPr>
            </p:pic>
          </mc:Fallback>
        </mc:AlternateContent>
        <mc:AlternateContent xmlns:mc="http://schemas.openxmlformats.org/markup-compatibility/2006">
          <mc:Choice xmlns:p14="http://schemas.microsoft.com/office/powerpoint/2010/main" Requires="p14">
            <p:contentPart p14:bwMode="auto" r:id="rId64">
              <p14:nvContentPartPr>
                <p14:cNvPr id="46" name="Ink 45">
                  <a:extLst>
                    <a:ext uri="{FF2B5EF4-FFF2-40B4-BE49-F238E27FC236}">
                      <a16:creationId xmlns:a16="http://schemas.microsoft.com/office/drawing/2014/main" id="{7FE9F163-EE62-4D43-A15F-33FC5EF886A6}"/>
                    </a:ext>
                  </a:extLst>
                </p14:cNvPr>
                <p14:cNvContentPartPr/>
                <p14:nvPr/>
              </p14:nvContentPartPr>
              <p14:xfrm>
                <a:off x="8965098" y="707252"/>
                <a:ext cx="358920" cy="287280"/>
              </p14:xfrm>
            </p:contentPart>
          </mc:Choice>
          <mc:Fallback>
            <p:pic>
              <p:nvPicPr>
                <p:cNvPr id="46" name="Ink 45">
                  <a:extLst>
                    <a:ext uri="{FF2B5EF4-FFF2-40B4-BE49-F238E27FC236}">
                      <a16:creationId xmlns:a16="http://schemas.microsoft.com/office/drawing/2014/main" id="{7FE9F163-EE62-4D43-A15F-33FC5EF886A6}"/>
                    </a:ext>
                  </a:extLst>
                </p:cNvPr>
                <p:cNvPicPr/>
                <p:nvPr/>
              </p:nvPicPr>
              <p:blipFill>
                <a:blip r:embed="rId65"/>
                <a:stretch>
                  <a:fillRect/>
                </a:stretch>
              </p:blipFill>
              <p:spPr>
                <a:xfrm>
                  <a:off x="8956458" y="698252"/>
                  <a:ext cx="376560" cy="304920"/>
                </a:xfrm>
                <a:prstGeom prst="rect">
                  <a:avLst/>
                </a:prstGeom>
              </p:spPr>
            </p:pic>
          </mc:Fallback>
        </mc:AlternateContent>
        <mc:AlternateContent xmlns:mc="http://schemas.openxmlformats.org/markup-compatibility/2006">
          <mc:Choice xmlns:p14="http://schemas.microsoft.com/office/powerpoint/2010/main" Requires="p14">
            <p:contentPart p14:bwMode="auto" r:id="rId66">
              <p14:nvContentPartPr>
                <p14:cNvPr id="47" name="Ink 46">
                  <a:extLst>
                    <a:ext uri="{FF2B5EF4-FFF2-40B4-BE49-F238E27FC236}">
                      <a16:creationId xmlns:a16="http://schemas.microsoft.com/office/drawing/2014/main" id="{1F17A50A-66E8-4D4A-91CD-61EB88E0EF5F}"/>
                    </a:ext>
                  </a:extLst>
                </p14:cNvPr>
                <p14:cNvContentPartPr/>
                <p14:nvPr/>
              </p14:nvContentPartPr>
              <p14:xfrm>
                <a:off x="9618498" y="570812"/>
                <a:ext cx="1430640" cy="383040"/>
              </p14:xfrm>
            </p:contentPart>
          </mc:Choice>
          <mc:Fallback>
            <p:pic>
              <p:nvPicPr>
                <p:cNvPr id="47" name="Ink 46">
                  <a:extLst>
                    <a:ext uri="{FF2B5EF4-FFF2-40B4-BE49-F238E27FC236}">
                      <a16:creationId xmlns:a16="http://schemas.microsoft.com/office/drawing/2014/main" id="{1F17A50A-66E8-4D4A-91CD-61EB88E0EF5F}"/>
                    </a:ext>
                  </a:extLst>
                </p:cNvPr>
                <p:cNvPicPr/>
                <p:nvPr/>
              </p:nvPicPr>
              <p:blipFill>
                <a:blip r:embed="rId67"/>
                <a:stretch>
                  <a:fillRect/>
                </a:stretch>
              </p:blipFill>
              <p:spPr>
                <a:xfrm>
                  <a:off x="9609858" y="561812"/>
                  <a:ext cx="1448280" cy="400680"/>
                </a:xfrm>
                <a:prstGeom prst="rect">
                  <a:avLst/>
                </a:prstGeom>
              </p:spPr>
            </p:pic>
          </mc:Fallback>
        </mc:AlternateContent>
        <mc:AlternateContent xmlns:mc="http://schemas.openxmlformats.org/markup-compatibility/2006">
          <mc:Choice xmlns:p14="http://schemas.microsoft.com/office/powerpoint/2010/main" Requires="p14">
            <p:contentPart p14:bwMode="auto" r:id="rId68">
              <p14:nvContentPartPr>
                <p14:cNvPr id="48" name="Ink 47">
                  <a:extLst>
                    <a:ext uri="{FF2B5EF4-FFF2-40B4-BE49-F238E27FC236}">
                      <a16:creationId xmlns:a16="http://schemas.microsoft.com/office/drawing/2014/main" id="{17A4F5B8-6146-5549-9A44-D652F3D0FAB0}"/>
                    </a:ext>
                  </a:extLst>
                </p14:cNvPr>
                <p14:cNvContentPartPr/>
                <p14:nvPr/>
              </p14:nvContentPartPr>
              <p14:xfrm>
                <a:off x="11134458" y="675212"/>
                <a:ext cx="387720" cy="398520"/>
              </p14:xfrm>
            </p:contentPart>
          </mc:Choice>
          <mc:Fallback>
            <p:pic>
              <p:nvPicPr>
                <p:cNvPr id="48" name="Ink 47">
                  <a:extLst>
                    <a:ext uri="{FF2B5EF4-FFF2-40B4-BE49-F238E27FC236}">
                      <a16:creationId xmlns:a16="http://schemas.microsoft.com/office/drawing/2014/main" id="{17A4F5B8-6146-5549-9A44-D652F3D0FAB0}"/>
                    </a:ext>
                  </a:extLst>
                </p:cNvPr>
                <p:cNvPicPr/>
                <p:nvPr/>
              </p:nvPicPr>
              <p:blipFill>
                <a:blip r:embed="rId69"/>
                <a:stretch>
                  <a:fillRect/>
                </a:stretch>
              </p:blipFill>
              <p:spPr>
                <a:xfrm>
                  <a:off x="11125458" y="666572"/>
                  <a:ext cx="405360" cy="416160"/>
                </a:xfrm>
                <a:prstGeom prst="rect">
                  <a:avLst/>
                </a:prstGeom>
              </p:spPr>
            </p:pic>
          </mc:Fallback>
        </mc:AlternateContent>
        <mc:AlternateContent xmlns:mc="http://schemas.openxmlformats.org/markup-compatibility/2006">
          <mc:Choice xmlns:p14="http://schemas.microsoft.com/office/powerpoint/2010/main" Requires="p14">
            <p:contentPart p14:bwMode="auto" r:id="rId70">
              <p14:nvContentPartPr>
                <p14:cNvPr id="49" name="Ink 48">
                  <a:extLst>
                    <a:ext uri="{FF2B5EF4-FFF2-40B4-BE49-F238E27FC236}">
                      <a16:creationId xmlns:a16="http://schemas.microsoft.com/office/drawing/2014/main" id="{50191969-C7F8-E747-93C9-0B952F2FD63D}"/>
                    </a:ext>
                  </a:extLst>
                </p14:cNvPr>
                <p14:cNvContentPartPr/>
                <p14:nvPr/>
              </p14:nvContentPartPr>
              <p14:xfrm>
                <a:off x="11637738" y="772412"/>
                <a:ext cx="11520" cy="36360"/>
              </p14:xfrm>
            </p:contentPart>
          </mc:Choice>
          <mc:Fallback>
            <p:pic>
              <p:nvPicPr>
                <p:cNvPr id="49" name="Ink 48">
                  <a:extLst>
                    <a:ext uri="{FF2B5EF4-FFF2-40B4-BE49-F238E27FC236}">
                      <a16:creationId xmlns:a16="http://schemas.microsoft.com/office/drawing/2014/main" id="{50191969-C7F8-E747-93C9-0B952F2FD63D}"/>
                    </a:ext>
                  </a:extLst>
                </p:cNvPr>
                <p:cNvPicPr/>
                <p:nvPr/>
              </p:nvPicPr>
              <p:blipFill>
                <a:blip r:embed="rId71"/>
                <a:stretch>
                  <a:fillRect/>
                </a:stretch>
              </p:blipFill>
              <p:spPr>
                <a:xfrm>
                  <a:off x="11628738" y="763772"/>
                  <a:ext cx="29160" cy="54000"/>
                </a:xfrm>
                <a:prstGeom prst="rect">
                  <a:avLst/>
                </a:prstGeom>
              </p:spPr>
            </p:pic>
          </mc:Fallback>
        </mc:AlternateContent>
        <mc:AlternateContent xmlns:mc="http://schemas.openxmlformats.org/markup-compatibility/2006">
          <mc:Choice xmlns:p14="http://schemas.microsoft.com/office/powerpoint/2010/main" Requires="p14">
            <p:contentPart p14:bwMode="auto" r:id="rId72">
              <p14:nvContentPartPr>
                <p14:cNvPr id="50" name="Ink 49">
                  <a:extLst>
                    <a:ext uri="{FF2B5EF4-FFF2-40B4-BE49-F238E27FC236}">
                      <a16:creationId xmlns:a16="http://schemas.microsoft.com/office/drawing/2014/main" id="{A1916564-DCFE-9C4B-91BE-E853DA51F127}"/>
                    </a:ext>
                  </a:extLst>
                </p14:cNvPr>
                <p14:cNvContentPartPr/>
                <p14:nvPr/>
              </p14:nvContentPartPr>
              <p14:xfrm>
                <a:off x="10684818" y="1167692"/>
                <a:ext cx="460440" cy="9720"/>
              </p14:xfrm>
            </p:contentPart>
          </mc:Choice>
          <mc:Fallback>
            <p:pic>
              <p:nvPicPr>
                <p:cNvPr id="50" name="Ink 49">
                  <a:extLst>
                    <a:ext uri="{FF2B5EF4-FFF2-40B4-BE49-F238E27FC236}">
                      <a16:creationId xmlns:a16="http://schemas.microsoft.com/office/drawing/2014/main" id="{A1916564-DCFE-9C4B-91BE-E853DA51F127}"/>
                    </a:ext>
                  </a:extLst>
                </p:cNvPr>
                <p:cNvPicPr/>
                <p:nvPr/>
              </p:nvPicPr>
              <p:blipFill>
                <a:blip r:embed="rId73"/>
                <a:stretch>
                  <a:fillRect/>
                </a:stretch>
              </p:blipFill>
              <p:spPr>
                <a:xfrm>
                  <a:off x="10675818" y="1158692"/>
                  <a:ext cx="478080" cy="27360"/>
                </a:xfrm>
                <a:prstGeom prst="rect">
                  <a:avLst/>
                </a:prstGeom>
              </p:spPr>
            </p:pic>
          </mc:Fallback>
        </mc:AlternateContent>
        <mc:AlternateContent xmlns:mc="http://schemas.openxmlformats.org/markup-compatibility/2006">
          <mc:Choice xmlns:p14="http://schemas.microsoft.com/office/powerpoint/2010/main" Requires="p14">
            <p:contentPart p14:bwMode="auto" r:id="rId74">
              <p14:nvContentPartPr>
                <p14:cNvPr id="51" name="Ink 50">
                  <a:extLst>
                    <a:ext uri="{FF2B5EF4-FFF2-40B4-BE49-F238E27FC236}">
                      <a16:creationId xmlns:a16="http://schemas.microsoft.com/office/drawing/2014/main" id="{BAC5C92E-2996-0846-95F4-DE4E04E84277}"/>
                    </a:ext>
                  </a:extLst>
                </p14:cNvPr>
                <p14:cNvContentPartPr/>
                <p14:nvPr/>
              </p14:nvContentPartPr>
              <p14:xfrm>
                <a:off x="10707858" y="1187852"/>
                <a:ext cx="475920" cy="29520"/>
              </p14:xfrm>
            </p:contentPart>
          </mc:Choice>
          <mc:Fallback>
            <p:pic>
              <p:nvPicPr>
                <p:cNvPr id="51" name="Ink 50">
                  <a:extLst>
                    <a:ext uri="{FF2B5EF4-FFF2-40B4-BE49-F238E27FC236}">
                      <a16:creationId xmlns:a16="http://schemas.microsoft.com/office/drawing/2014/main" id="{BAC5C92E-2996-0846-95F4-DE4E04E84277}"/>
                    </a:ext>
                  </a:extLst>
                </p:cNvPr>
                <p:cNvPicPr/>
                <p:nvPr/>
              </p:nvPicPr>
              <p:blipFill>
                <a:blip r:embed="rId75"/>
                <a:stretch>
                  <a:fillRect/>
                </a:stretch>
              </p:blipFill>
              <p:spPr>
                <a:xfrm>
                  <a:off x="10698858" y="1179212"/>
                  <a:ext cx="493560" cy="47160"/>
                </a:xfrm>
                <a:prstGeom prst="rect">
                  <a:avLst/>
                </a:prstGeom>
              </p:spPr>
            </p:pic>
          </mc:Fallback>
        </mc:AlternateContent>
        <mc:AlternateContent xmlns:mc="http://schemas.openxmlformats.org/markup-compatibility/2006">
          <mc:Choice xmlns:p14="http://schemas.microsoft.com/office/powerpoint/2010/main" Requires="p14">
            <p:contentPart p14:bwMode="auto" r:id="rId76">
              <p14:nvContentPartPr>
                <p14:cNvPr id="52" name="Ink 51">
                  <a:extLst>
                    <a:ext uri="{FF2B5EF4-FFF2-40B4-BE49-F238E27FC236}">
                      <a16:creationId xmlns:a16="http://schemas.microsoft.com/office/drawing/2014/main" id="{EE1B455C-BFE7-F14D-A893-56960664478D}"/>
                    </a:ext>
                  </a:extLst>
                </p14:cNvPr>
                <p14:cNvContentPartPr/>
                <p14:nvPr/>
              </p14:nvContentPartPr>
              <p14:xfrm>
                <a:off x="8678178" y="1247252"/>
                <a:ext cx="311040" cy="26280"/>
              </p14:xfrm>
            </p:contentPart>
          </mc:Choice>
          <mc:Fallback>
            <p:pic>
              <p:nvPicPr>
                <p:cNvPr id="52" name="Ink 51">
                  <a:extLst>
                    <a:ext uri="{FF2B5EF4-FFF2-40B4-BE49-F238E27FC236}">
                      <a16:creationId xmlns:a16="http://schemas.microsoft.com/office/drawing/2014/main" id="{EE1B455C-BFE7-F14D-A893-56960664478D}"/>
                    </a:ext>
                  </a:extLst>
                </p:cNvPr>
                <p:cNvPicPr/>
                <p:nvPr/>
              </p:nvPicPr>
              <p:blipFill>
                <a:blip r:embed="rId77"/>
                <a:stretch>
                  <a:fillRect/>
                </a:stretch>
              </p:blipFill>
              <p:spPr>
                <a:xfrm>
                  <a:off x="8669178" y="1238612"/>
                  <a:ext cx="328680" cy="43920"/>
                </a:xfrm>
                <a:prstGeom prst="rect">
                  <a:avLst/>
                </a:prstGeom>
              </p:spPr>
            </p:pic>
          </mc:Fallback>
        </mc:AlternateContent>
        <mc:AlternateContent xmlns:mc="http://schemas.openxmlformats.org/markup-compatibility/2006">
          <mc:Choice xmlns:p14="http://schemas.microsoft.com/office/powerpoint/2010/main" Requires="p14">
            <p:contentPart p14:bwMode="auto" r:id="rId78">
              <p14:nvContentPartPr>
                <p14:cNvPr id="53" name="Ink 52">
                  <a:extLst>
                    <a:ext uri="{FF2B5EF4-FFF2-40B4-BE49-F238E27FC236}">
                      <a16:creationId xmlns:a16="http://schemas.microsoft.com/office/drawing/2014/main" id="{CB73BFB9-7973-8647-B663-B4422DFE8407}"/>
                    </a:ext>
                  </a:extLst>
                </p14:cNvPr>
                <p14:cNvContentPartPr/>
                <p14:nvPr/>
              </p14:nvContentPartPr>
              <p14:xfrm>
                <a:off x="8692938" y="1305932"/>
                <a:ext cx="289080" cy="40680"/>
              </p14:xfrm>
            </p:contentPart>
          </mc:Choice>
          <mc:Fallback>
            <p:pic>
              <p:nvPicPr>
                <p:cNvPr id="53" name="Ink 52">
                  <a:extLst>
                    <a:ext uri="{FF2B5EF4-FFF2-40B4-BE49-F238E27FC236}">
                      <a16:creationId xmlns:a16="http://schemas.microsoft.com/office/drawing/2014/main" id="{CB73BFB9-7973-8647-B663-B4422DFE8407}"/>
                    </a:ext>
                  </a:extLst>
                </p:cNvPr>
                <p:cNvPicPr/>
                <p:nvPr/>
              </p:nvPicPr>
              <p:blipFill>
                <a:blip r:embed="rId79"/>
                <a:stretch>
                  <a:fillRect/>
                </a:stretch>
              </p:blipFill>
              <p:spPr>
                <a:xfrm>
                  <a:off x="8684298" y="1296932"/>
                  <a:ext cx="306720" cy="58320"/>
                </a:xfrm>
                <a:prstGeom prst="rect">
                  <a:avLst/>
                </a:prstGeom>
              </p:spPr>
            </p:pic>
          </mc:Fallback>
        </mc:AlternateContent>
      </p:grpSp>
      <p:grpSp>
        <p:nvGrpSpPr>
          <p:cNvPr id="66" name="Group 65">
            <a:extLst>
              <a:ext uri="{FF2B5EF4-FFF2-40B4-BE49-F238E27FC236}">
                <a16:creationId xmlns:a16="http://schemas.microsoft.com/office/drawing/2014/main" id="{971C9DA2-4E7A-C743-80FC-007D55F9D590}"/>
              </a:ext>
            </a:extLst>
          </p:cNvPr>
          <p:cNvGrpSpPr/>
          <p:nvPr/>
        </p:nvGrpSpPr>
        <p:grpSpPr>
          <a:xfrm>
            <a:off x="8094978" y="2424452"/>
            <a:ext cx="3218400" cy="1885320"/>
            <a:chOff x="8094978" y="2424452"/>
            <a:chExt cx="3218400" cy="1885320"/>
          </a:xfrm>
        </p:grpSpPr>
        <mc:AlternateContent xmlns:mc="http://schemas.openxmlformats.org/markup-compatibility/2006">
          <mc:Choice xmlns:p14="http://schemas.microsoft.com/office/powerpoint/2010/main" Requires="p14">
            <p:contentPart p14:bwMode="auto" r:id="rId80">
              <p14:nvContentPartPr>
                <p14:cNvPr id="56" name="Ink 55">
                  <a:extLst>
                    <a:ext uri="{FF2B5EF4-FFF2-40B4-BE49-F238E27FC236}">
                      <a16:creationId xmlns:a16="http://schemas.microsoft.com/office/drawing/2014/main" id="{1124D4EA-F4DD-1346-9059-088C7549C91F}"/>
                    </a:ext>
                  </a:extLst>
                </p14:cNvPr>
                <p14:cNvContentPartPr/>
                <p14:nvPr/>
              </p14:nvContentPartPr>
              <p14:xfrm>
                <a:off x="8413578" y="2511212"/>
                <a:ext cx="924480" cy="333000"/>
              </p14:xfrm>
            </p:contentPart>
          </mc:Choice>
          <mc:Fallback>
            <p:pic>
              <p:nvPicPr>
                <p:cNvPr id="56" name="Ink 55">
                  <a:extLst>
                    <a:ext uri="{FF2B5EF4-FFF2-40B4-BE49-F238E27FC236}">
                      <a16:creationId xmlns:a16="http://schemas.microsoft.com/office/drawing/2014/main" id="{1124D4EA-F4DD-1346-9059-088C7549C91F}"/>
                    </a:ext>
                  </a:extLst>
                </p:cNvPr>
                <p:cNvPicPr/>
                <p:nvPr/>
              </p:nvPicPr>
              <p:blipFill>
                <a:blip r:embed="rId81"/>
                <a:stretch>
                  <a:fillRect/>
                </a:stretch>
              </p:blipFill>
              <p:spPr>
                <a:xfrm>
                  <a:off x="8404578" y="2502212"/>
                  <a:ext cx="942120" cy="350640"/>
                </a:xfrm>
                <a:prstGeom prst="rect">
                  <a:avLst/>
                </a:prstGeom>
              </p:spPr>
            </p:pic>
          </mc:Fallback>
        </mc:AlternateContent>
        <mc:AlternateContent xmlns:mc="http://schemas.openxmlformats.org/markup-compatibility/2006">
          <mc:Choice xmlns:p14="http://schemas.microsoft.com/office/powerpoint/2010/main" Requires="p14">
            <p:contentPart p14:bwMode="auto" r:id="rId82">
              <p14:nvContentPartPr>
                <p14:cNvPr id="57" name="Ink 56">
                  <a:extLst>
                    <a:ext uri="{FF2B5EF4-FFF2-40B4-BE49-F238E27FC236}">
                      <a16:creationId xmlns:a16="http://schemas.microsoft.com/office/drawing/2014/main" id="{BB6EF278-DB00-5447-9BFE-59CF113860E9}"/>
                    </a:ext>
                  </a:extLst>
                </p14:cNvPr>
                <p14:cNvContentPartPr/>
                <p14:nvPr/>
              </p14:nvContentPartPr>
              <p14:xfrm>
                <a:off x="8267058" y="3195572"/>
                <a:ext cx="137520" cy="1114200"/>
              </p14:xfrm>
            </p:contentPart>
          </mc:Choice>
          <mc:Fallback>
            <p:pic>
              <p:nvPicPr>
                <p:cNvPr id="57" name="Ink 56">
                  <a:extLst>
                    <a:ext uri="{FF2B5EF4-FFF2-40B4-BE49-F238E27FC236}">
                      <a16:creationId xmlns:a16="http://schemas.microsoft.com/office/drawing/2014/main" id="{BB6EF278-DB00-5447-9BFE-59CF113860E9}"/>
                    </a:ext>
                  </a:extLst>
                </p:cNvPr>
                <p:cNvPicPr/>
                <p:nvPr/>
              </p:nvPicPr>
              <p:blipFill>
                <a:blip r:embed="rId83"/>
                <a:stretch>
                  <a:fillRect/>
                </a:stretch>
              </p:blipFill>
              <p:spPr>
                <a:xfrm>
                  <a:off x="8258058" y="3186572"/>
                  <a:ext cx="155160" cy="1131840"/>
                </a:xfrm>
                <a:prstGeom prst="rect">
                  <a:avLst/>
                </a:prstGeom>
              </p:spPr>
            </p:pic>
          </mc:Fallback>
        </mc:AlternateContent>
        <mc:AlternateContent xmlns:mc="http://schemas.openxmlformats.org/markup-compatibility/2006">
          <mc:Choice xmlns:p14="http://schemas.microsoft.com/office/powerpoint/2010/main" Requires="p14">
            <p:contentPart p14:bwMode="auto" r:id="rId84">
              <p14:nvContentPartPr>
                <p14:cNvPr id="58" name="Ink 57">
                  <a:extLst>
                    <a:ext uri="{FF2B5EF4-FFF2-40B4-BE49-F238E27FC236}">
                      <a16:creationId xmlns:a16="http://schemas.microsoft.com/office/drawing/2014/main" id="{D0B551C3-8D9E-0447-AA0E-9941FA0D4C66}"/>
                    </a:ext>
                  </a:extLst>
                </p14:cNvPr>
                <p14:cNvContentPartPr/>
                <p14:nvPr/>
              </p14:nvContentPartPr>
              <p14:xfrm>
                <a:off x="8351298" y="3160652"/>
                <a:ext cx="1640520" cy="979200"/>
              </p14:xfrm>
            </p:contentPart>
          </mc:Choice>
          <mc:Fallback>
            <p:pic>
              <p:nvPicPr>
                <p:cNvPr id="58" name="Ink 57">
                  <a:extLst>
                    <a:ext uri="{FF2B5EF4-FFF2-40B4-BE49-F238E27FC236}">
                      <a16:creationId xmlns:a16="http://schemas.microsoft.com/office/drawing/2014/main" id="{D0B551C3-8D9E-0447-AA0E-9941FA0D4C66}"/>
                    </a:ext>
                  </a:extLst>
                </p:cNvPr>
                <p:cNvPicPr/>
                <p:nvPr/>
              </p:nvPicPr>
              <p:blipFill>
                <a:blip r:embed="rId85"/>
                <a:stretch>
                  <a:fillRect/>
                </a:stretch>
              </p:blipFill>
              <p:spPr>
                <a:xfrm>
                  <a:off x="8342658" y="3152012"/>
                  <a:ext cx="1658160" cy="996840"/>
                </a:xfrm>
                <a:prstGeom prst="rect">
                  <a:avLst/>
                </a:prstGeom>
              </p:spPr>
            </p:pic>
          </mc:Fallback>
        </mc:AlternateContent>
        <mc:AlternateContent xmlns:mc="http://schemas.openxmlformats.org/markup-compatibility/2006">
          <mc:Choice xmlns:p14="http://schemas.microsoft.com/office/powerpoint/2010/main" Requires="p14">
            <p:contentPart p14:bwMode="auto" r:id="rId86">
              <p14:nvContentPartPr>
                <p14:cNvPr id="59" name="Ink 58">
                  <a:extLst>
                    <a:ext uri="{FF2B5EF4-FFF2-40B4-BE49-F238E27FC236}">
                      <a16:creationId xmlns:a16="http://schemas.microsoft.com/office/drawing/2014/main" id="{4EC37C6B-8AA1-A143-A6C8-39B1F967783F}"/>
                    </a:ext>
                  </a:extLst>
                </p14:cNvPr>
                <p14:cNvContentPartPr/>
                <p14:nvPr/>
              </p14:nvContentPartPr>
              <p14:xfrm>
                <a:off x="10551618" y="3436412"/>
                <a:ext cx="495000" cy="306000"/>
              </p14:xfrm>
            </p:contentPart>
          </mc:Choice>
          <mc:Fallback>
            <p:pic>
              <p:nvPicPr>
                <p:cNvPr id="59" name="Ink 58">
                  <a:extLst>
                    <a:ext uri="{FF2B5EF4-FFF2-40B4-BE49-F238E27FC236}">
                      <a16:creationId xmlns:a16="http://schemas.microsoft.com/office/drawing/2014/main" id="{4EC37C6B-8AA1-A143-A6C8-39B1F967783F}"/>
                    </a:ext>
                  </a:extLst>
                </p:cNvPr>
                <p:cNvPicPr/>
                <p:nvPr/>
              </p:nvPicPr>
              <p:blipFill>
                <a:blip r:embed="rId87"/>
                <a:stretch>
                  <a:fillRect/>
                </a:stretch>
              </p:blipFill>
              <p:spPr>
                <a:xfrm>
                  <a:off x="10542978" y="3427412"/>
                  <a:ext cx="512640" cy="323640"/>
                </a:xfrm>
                <a:prstGeom prst="rect">
                  <a:avLst/>
                </a:prstGeom>
              </p:spPr>
            </p:pic>
          </mc:Fallback>
        </mc:AlternateContent>
        <mc:AlternateContent xmlns:mc="http://schemas.openxmlformats.org/markup-compatibility/2006">
          <mc:Choice xmlns:p14="http://schemas.microsoft.com/office/powerpoint/2010/main" Requires="p14">
            <p:contentPart p14:bwMode="auto" r:id="rId88">
              <p14:nvContentPartPr>
                <p14:cNvPr id="60" name="Ink 59">
                  <a:extLst>
                    <a:ext uri="{FF2B5EF4-FFF2-40B4-BE49-F238E27FC236}">
                      <a16:creationId xmlns:a16="http://schemas.microsoft.com/office/drawing/2014/main" id="{3DECDE8D-58C9-B440-89EF-F5315F5F4336}"/>
                    </a:ext>
                  </a:extLst>
                </p14:cNvPr>
                <p14:cNvContentPartPr/>
                <p14:nvPr/>
              </p14:nvContentPartPr>
              <p14:xfrm>
                <a:off x="10789218" y="3409052"/>
                <a:ext cx="524160" cy="304200"/>
              </p14:xfrm>
            </p:contentPart>
          </mc:Choice>
          <mc:Fallback>
            <p:pic>
              <p:nvPicPr>
                <p:cNvPr id="60" name="Ink 59">
                  <a:extLst>
                    <a:ext uri="{FF2B5EF4-FFF2-40B4-BE49-F238E27FC236}">
                      <a16:creationId xmlns:a16="http://schemas.microsoft.com/office/drawing/2014/main" id="{3DECDE8D-58C9-B440-89EF-F5315F5F4336}"/>
                    </a:ext>
                  </a:extLst>
                </p:cNvPr>
                <p:cNvPicPr/>
                <p:nvPr/>
              </p:nvPicPr>
              <p:blipFill>
                <a:blip r:embed="rId89"/>
                <a:stretch>
                  <a:fillRect/>
                </a:stretch>
              </p:blipFill>
              <p:spPr>
                <a:xfrm>
                  <a:off x="10780218" y="3400412"/>
                  <a:ext cx="541800" cy="321840"/>
                </a:xfrm>
                <a:prstGeom prst="rect">
                  <a:avLst/>
                </a:prstGeom>
              </p:spPr>
            </p:pic>
          </mc:Fallback>
        </mc:AlternateContent>
        <mc:AlternateContent xmlns:mc="http://schemas.openxmlformats.org/markup-compatibility/2006">
          <mc:Choice xmlns:p14="http://schemas.microsoft.com/office/powerpoint/2010/main" Requires="p14">
            <p:contentPart p14:bwMode="auto" r:id="rId90">
              <p14:nvContentPartPr>
                <p14:cNvPr id="62" name="Ink 61">
                  <a:extLst>
                    <a:ext uri="{FF2B5EF4-FFF2-40B4-BE49-F238E27FC236}">
                      <a16:creationId xmlns:a16="http://schemas.microsoft.com/office/drawing/2014/main" id="{CBFE4566-2BB3-A943-911C-3A4CE202EA09}"/>
                    </a:ext>
                  </a:extLst>
                </p14:cNvPr>
                <p14:cNvContentPartPr/>
                <p14:nvPr/>
              </p14:nvContentPartPr>
              <p14:xfrm>
                <a:off x="8094978" y="2424452"/>
                <a:ext cx="1595160" cy="629280"/>
              </p14:xfrm>
            </p:contentPart>
          </mc:Choice>
          <mc:Fallback>
            <p:pic>
              <p:nvPicPr>
                <p:cNvPr id="62" name="Ink 61">
                  <a:extLst>
                    <a:ext uri="{FF2B5EF4-FFF2-40B4-BE49-F238E27FC236}">
                      <a16:creationId xmlns:a16="http://schemas.microsoft.com/office/drawing/2014/main" id="{CBFE4566-2BB3-A943-911C-3A4CE202EA09}"/>
                    </a:ext>
                  </a:extLst>
                </p:cNvPr>
                <p:cNvPicPr/>
                <p:nvPr/>
              </p:nvPicPr>
              <p:blipFill>
                <a:blip r:embed="rId91"/>
                <a:stretch>
                  <a:fillRect/>
                </a:stretch>
              </p:blipFill>
              <p:spPr>
                <a:xfrm>
                  <a:off x="8085978" y="2415452"/>
                  <a:ext cx="1612800" cy="646920"/>
                </a:xfrm>
                <a:prstGeom prst="rect">
                  <a:avLst/>
                </a:prstGeom>
              </p:spPr>
            </p:pic>
          </mc:Fallback>
        </mc:AlternateContent>
        <mc:AlternateContent xmlns:mc="http://schemas.openxmlformats.org/markup-compatibility/2006">
          <mc:Choice xmlns:p14="http://schemas.microsoft.com/office/powerpoint/2010/main" Requires="p14">
            <p:contentPart p14:bwMode="auto" r:id="rId92">
              <p14:nvContentPartPr>
                <p14:cNvPr id="64" name="Ink 63">
                  <a:extLst>
                    <a:ext uri="{FF2B5EF4-FFF2-40B4-BE49-F238E27FC236}">
                      <a16:creationId xmlns:a16="http://schemas.microsoft.com/office/drawing/2014/main" id="{2A42D97B-D1C3-5B47-8AB8-14349066CE70}"/>
                    </a:ext>
                  </a:extLst>
                </p14:cNvPr>
                <p14:cNvContentPartPr/>
                <p14:nvPr/>
              </p14:nvContentPartPr>
              <p14:xfrm>
                <a:off x="8388018" y="2914052"/>
                <a:ext cx="851040" cy="64080"/>
              </p14:xfrm>
            </p:contentPart>
          </mc:Choice>
          <mc:Fallback>
            <p:pic>
              <p:nvPicPr>
                <p:cNvPr id="64" name="Ink 63">
                  <a:extLst>
                    <a:ext uri="{FF2B5EF4-FFF2-40B4-BE49-F238E27FC236}">
                      <a16:creationId xmlns:a16="http://schemas.microsoft.com/office/drawing/2014/main" id="{2A42D97B-D1C3-5B47-8AB8-14349066CE70}"/>
                    </a:ext>
                  </a:extLst>
                </p:cNvPr>
                <p:cNvPicPr/>
                <p:nvPr/>
              </p:nvPicPr>
              <p:blipFill>
                <a:blip r:embed="rId93"/>
                <a:stretch>
                  <a:fillRect/>
                </a:stretch>
              </p:blipFill>
              <p:spPr>
                <a:xfrm>
                  <a:off x="8379018" y="2905412"/>
                  <a:ext cx="868680" cy="81720"/>
                </a:xfrm>
                <a:prstGeom prst="rect">
                  <a:avLst/>
                </a:prstGeom>
              </p:spPr>
            </p:pic>
          </mc:Fallback>
        </mc:AlternateContent>
        <mc:AlternateContent xmlns:mc="http://schemas.openxmlformats.org/markup-compatibility/2006">
          <mc:Choice xmlns:p14="http://schemas.microsoft.com/office/powerpoint/2010/main" Requires="p14">
            <p:contentPart p14:bwMode="auto" r:id="rId94">
              <p14:nvContentPartPr>
                <p14:cNvPr id="65" name="Ink 64">
                  <a:extLst>
                    <a:ext uri="{FF2B5EF4-FFF2-40B4-BE49-F238E27FC236}">
                      <a16:creationId xmlns:a16="http://schemas.microsoft.com/office/drawing/2014/main" id="{0D6BAB64-B16B-C84E-8260-0FCB7F16C92F}"/>
                    </a:ext>
                  </a:extLst>
                </p14:cNvPr>
                <p14:cNvContentPartPr/>
                <p14:nvPr/>
              </p14:nvContentPartPr>
              <p14:xfrm>
                <a:off x="8337618" y="2960132"/>
                <a:ext cx="939600" cy="75240"/>
              </p14:xfrm>
            </p:contentPart>
          </mc:Choice>
          <mc:Fallback>
            <p:pic>
              <p:nvPicPr>
                <p:cNvPr id="65" name="Ink 64">
                  <a:extLst>
                    <a:ext uri="{FF2B5EF4-FFF2-40B4-BE49-F238E27FC236}">
                      <a16:creationId xmlns:a16="http://schemas.microsoft.com/office/drawing/2014/main" id="{0D6BAB64-B16B-C84E-8260-0FCB7F16C92F}"/>
                    </a:ext>
                  </a:extLst>
                </p:cNvPr>
                <p:cNvPicPr/>
                <p:nvPr/>
              </p:nvPicPr>
              <p:blipFill>
                <a:blip r:embed="rId95"/>
                <a:stretch>
                  <a:fillRect/>
                </a:stretch>
              </p:blipFill>
              <p:spPr>
                <a:xfrm>
                  <a:off x="8328978" y="2951492"/>
                  <a:ext cx="957240" cy="9288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96">
            <p14:nvContentPartPr>
              <p14:cNvPr id="67" name="Ink 66">
                <a:extLst>
                  <a:ext uri="{FF2B5EF4-FFF2-40B4-BE49-F238E27FC236}">
                    <a16:creationId xmlns:a16="http://schemas.microsoft.com/office/drawing/2014/main" id="{B523468A-A482-A044-A29E-8014D7AEA0B3}"/>
                  </a:ext>
                </a:extLst>
              </p14:cNvPr>
              <p14:cNvContentPartPr/>
              <p14:nvPr/>
            </p14:nvContentPartPr>
            <p14:xfrm>
              <a:off x="2104938" y="4611452"/>
              <a:ext cx="2021040" cy="945360"/>
            </p14:xfrm>
          </p:contentPart>
        </mc:Choice>
        <mc:Fallback>
          <p:pic>
            <p:nvPicPr>
              <p:cNvPr id="67" name="Ink 66">
                <a:extLst>
                  <a:ext uri="{FF2B5EF4-FFF2-40B4-BE49-F238E27FC236}">
                    <a16:creationId xmlns:a16="http://schemas.microsoft.com/office/drawing/2014/main" id="{B523468A-A482-A044-A29E-8014D7AEA0B3}"/>
                  </a:ext>
                </a:extLst>
              </p:cNvPr>
              <p:cNvPicPr/>
              <p:nvPr/>
            </p:nvPicPr>
            <p:blipFill>
              <a:blip r:embed="rId97"/>
              <a:stretch>
                <a:fillRect/>
              </a:stretch>
            </p:blipFill>
            <p:spPr>
              <a:xfrm>
                <a:off x="2096298" y="4602812"/>
                <a:ext cx="2038680" cy="963000"/>
              </a:xfrm>
              <a:prstGeom prst="rect">
                <a:avLst/>
              </a:prstGeom>
            </p:spPr>
          </p:pic>
        </mc:Fallback>
      </mc:AlternateContent>
      <mc:AlternateContent xmlns:mc="http://schemas.openxmlformats.org/markup-compatibility/2006">
        <mc:Choice xmlns:p14="http://schemas.microsoft.com/office/powerpoint/2010/main" Requires="p14">
          <p:contentPart p14:bwMode="auto" r:id="rId98">
            <p14:nvContentPartPr>
              <p14:cNvPr id="71" name="Ink 70">
                <a:extLst>
                  <a:ext uri="{FF2B5EF4-FFF2-40B4-BE49-F238E27FC236}">
                    <a16:creationId xmlns:a16="http://schemas.microsoft.com/office/drawing/2014/main" id="{F4B04082-0278-0441-B1DC-6AE77E4586D4}"/>
                  </a:ext>
                </a:extLst>
              </p14:cNvPr>
              <p14:cNvContentPartPr/>
              <p14:nvPr/>
            </p14:nvContentPartPr>
            <p14:xfrm>
              <a:off x="2502018" y="5452772"/>
              <a:ext cx="1335240" cy="840240"/>
            </p14:xfrm>
          </p:contentPart>
        </mc:Choice>
        <mc:Fallback>
          <p:pic>
            <p:nvPicPr>
              <p:cNvPr id="71" name="Ink 70">
                <a:extLst>
                  <a:ext uri="{FF2B5EF4-FFF2-40B4-BE49-F238E27FC236}">
                    <a16:creationId xmlns:a16="http://schemas.microsoft.com/office/drawing/2014/main" id="{F4B04082-0278-0441-B1DC-6AE77E4586D4}"/>
                  </a:ext>
                </a:extLst>
              </p:cNvPr>
              <p:cNvPicPr/>
              <p:nvPr/>
            </p:nvPicPr>
            <p:blipFill>
              <a:blip r:embed="rId99"/>
              <a:stretch>
                <a:fillRect/>
              </a:stretch>
            </p:blipFill>
            <p:spPr>
              <a:xfrm>
                <a:off x="2493018" y="5444132"/>
                <a:ext cx="1352880" cy="857880"/>
              </a:xfrm>
              <a:prstGeom prst="rect">
                <a:avLst/>
              </a:prstGeom>
            </p:spPr>
          </p:pic>
        </mc:Fallback>
      </mc:AlternateContent>
      <p:grpSp>
        <p:nvGrpSpPr>
          <p:cNvPr id="86" name="Group 85">
            <a:extLst>
              <a:ext uri="{FF2B5EF4-FFF2-40B4-BE49-F238E27FC236}">
                <a16:creationId xmlns:a16="http://schemas.microsoft.com/office/drawing/2014/main" id="{7AB94717-33DF-EA40-BD22-AAC771EC700B}"/>
              </a:ext>
            </a:extLst>
          </p:cNvPr>
          <p:cNvGrpSpPr/>
          <p:nvPr/>
        </p:nvGrpSpPr>
        <p:grpSpPr>
          <a:xfrm>
            <a:off x="2504538" y="4918172"/>
            <a:ext cx="755280" cy="357840"/>
            <a:chOff x="2504538" y="4918172"/>
            <a:chExt cx="755280" cy="357840"/>
          </a:xfrm>
        </p:grpSpPr>
        <mc:AlternateContent xmlns:mc="http://schemas.openxmlformats.org/markup-compatibility/2006">
          <mc:Choice xmlns:p14="http://schemas.microsoft.com/office/powerpoint/2010/main" Requires="p14">
            <p:contentPart p14:bwMode="auto" r:id="rId100">
              <p14:nvContentPartPr>
                <p14:cNvPr id="78" name="Ink 77">
                  <a:extLst>
                    <a:ext uri="{FF2B5EF4-FFF2-40B4-BE49-F238E27FC236}">
                      <a16:creationId xmlns:a16="http://schemas.microsoft.com/office/drawing/2014/main" id="{8EC1A8A1-DCE6-CC4E-AB05-FA4BD4C904C6}"/>
                    </a:ext>
                  </a:extLst>
                </p14:cNvPr>
                <p14:cNvContentPartPr/>
                <p14:nvPr/>
              </p14:nvContentPartPr>
              <p14:xfrm>
                <a:off x="2504538" y="5011412"/>
                <a:ext cx="496080" cy="264600"/>
              </p14:xfrm>
            </p:contentPart>
          </mc:Choice>
          <mc:Fallback>
            <p:pic>
              <p:nvPicPr>
                <p:cNvPr id="78" name="Ink 77">
                  <a:extLst>
                    <a:ext uri="{FF2B5EF4-FFF2-40B4-BE49-F238E27FC236}">
                      <a16:creationId xmlns:a16="http://schemas.microsoft.com/office/drawing/2014/main" id="{8EC1A8A1-DCE6-CC4E-AB05-FA4BD4C904C6}"/>
                    </a:ext>
                  </a:extLst>
                </p:cNvPr>
                <p:cNvPicPr/>
                <p:nvPr/>
              </p:nvPicPr>
              <p:blipFill>
                <a:blip r:embed="rId101"/>
                <a:stretch>
                  <a:fillRect/>
                </a:stretch>
              </p:blipFill>
              <p:spPr>
                <a:xfrm>
                  <a:off x="2495898" y="5002772"/>
                  <a:ext cx="513720" cy="282240"/>
                </a:xfrm>
                <a:prstGeom prst="rect">
                  <a:avLst/>
                </a:prstGeom>
              </p:spPr>
            </p:pic>
          </mc:Fallback>
        </mc:AlternateContent>
        <mc:AlternateContent xmlns:mc="http://schemas.openxmlformats.org/markup-compatibility/2006">
          <mc:Choice xmlns:p14="http://schemas.microsoft.com/office/powerpoint/2010/main" Requires="p14">
            <p:contentPart p14:bwMode="auto" r:id="rId102">
              <p14:nvContentPartPr>
                <p14:cNvPr id="79" name="Ink 78">
                  <a:extLst>
                    <a:ext uri="{FF2B5EF4-FFF2-40B4-BE49-F238E27FC236}">
                      <a16:creationId xmlns:a16="http://schemas.microsoft.com/office/drawing/2014/main" id="{78CF4C83-E30B-F145-AFF8-3C2DC74A7D64}"/>
                    </a:ext>
                  </a:extLst>
                </p14:cNvPr>
                <p14:cNvContentPartPr/>
                <p14:nvPr/>
              </p14:nvContentPartPr>
              <p14:xfrm>
                <a:off x="2787858" y="4918172"/>
                <a:ext cx="58320" cy="60480"/>
              </p14:xfrm>
            </p:contentPart>
          </mc:Choice>
          <mc:Fallback>
            <p:pic>
              <p:nvPicPr>
                <p:cNvPr id="79" name="Ink 78">
                  <a:extLst>
                    <a:ext uri="{FF2B5EF4-FFF2-40B4-BE49-F238E27FC236}">
                      <a16:creationId xmlns:a16="http://schemas.microsoft.com/office/drawing/2014/main" id="{78CF4C83-E30B-F145-AFF8-3C2DC74A7D64}"/>
                    </a:ext>
                  </a:extLst>
                </p:cNvPr>
                <p:cNvPicPr/>
                <p:nvPr/>
              </p:nvPicPr>
              <p:blipFill>
                <a:blip r:embed="rId103"/>
                <a:stretch>
                  <a:fillRect/>
                </a:stretch>
              </p:blipFill>
              <p:spPr>
                <a:xfrm>
                  <a:off x="2778858" y="4909532"/>
                  <a:ext cx="75960" cy="78120"/>
                </a:xfrm>
                <a:prstGeom prst="rect">
                  <a:avLst/>
                </a:prstGeom>
              </p:spPr>
            </p:pic>
          </mc:Fallback>
        </mc:AlternateContent>
        <mc:AlternateContent xmlns:mc="http://schemas.openxmlformats.org/markup-compatibility/2006">
          <mc:Choice xmlns:p14="http://schemas.microsoft.com/office/powerpoint/2010/main" Requires="p14">
            <p:contentPart p14:bwMode="auto" r:id="rId104">
              <p14:nvContentPartPr>
                <p14:cNvPr id="80" name="Ink 79">
                  <a:extLst>
                    <a:ext uri="{FF2B5EF4-FFF2-40B4-BE49-F238E27FC236}">
                      <a16:creationId xmlns:a16="http://schemas.microsoft.com/office/drawing/2014/main" id="{8E4C488D-788A-3446-A1DA-46272B62D33F}"/>
                    </a:ext>
                  </a:extLst>
                </p14:cNvPr>
                <p14:cNvContentPartPr/>
                <p14:nvPr/>
              </p14:nvContentPartPr>
              <p14:xfrm>
                <a:off x="2984418" y="5039492"/>
                <a:ext cx="275400" cy="133200"/>
              </p14:xfrm>
            </p:contentPart>
          </mc:Choice>
          <mc:Fallback>
            <p:pic>
              <p:nvPicPr>
                <p:cNvPr id="80" name="Ink 79">
                  <a:extLst>
                    <a:ext uri="{FF2B5EF4-FFF2-40B4-BE49-F238E27FC236}">
                      <a16:creationId xmlns:a16="http://schemas.microsoft.com/office/drawing/2014/main" id="{8E4C488D-788A-3446-A1DA-46272B62D33F}"/>
                    </a:ext>
                  </a:extLst>
                </p:cNvPr>
                <p:cNvPicPr/>
                <p:nvPr/>
              </p:nvPicPr>
              <p:blipFill>
                <a:blip r:embed="rId105"/>
                <a:stretch>
                  <a:fillRect/>
                </a:stretch>
              </p:blipFill>
              <p:spPr>
                <a:xfrm>
                  <a:off x="2975778" y="5030492"/>
                  <a:ext cx="293040" cy="150840"/>
                </a:xfrm>
                <a:prstGeom prst="rect">
                  <a:avLst/>
                </a:prstGeom>
              </p:spPr>
            </p:pic>
          </mc:Fallback>
        </mc:AlternateContent>
      </p:grpSp>
      <p:grpSp>
        <p:nvGrpSpPr>
          <p:cNvPr id="85" name="Group 84">
            <a:extLst>
              <a:ext uri="{FF2B5EF4-FFF2-40B4-BE49-F238E27FC236}">
                <a16:creationId xmlns:a16="http://schemas.microsoft.com/office/drawing/2014/main" id="{6621DF14-83CC-3349-A287-0D3EBA2BB90A}"/>
              </a:ext>
            </a:extLst>
          </p:cNvPr>
          <p:cNvGrpSpPr/>
          <p:nvPr/>
        </p:nvGrpSpPr>
        <p:grpSpPr>
          <a:xfrm>
            <a:off x="4949298" y="4538372"/>
            <a:ext cx="5226840" cy="1317960"/>
            <a:chOff x="4949298" y="4538372"/>
            <a:chExt cx="5226840" cy="1317960"/>
          </a:xfrm>
        </p:grpSpPr>
        <mc:AlternateContent xmlns:mc="http://schemas.openxmlformats.org/markup-compatibility/2006">
          <mc:Choice xmlns:p14="http://schemas.microsoft.com/office/powerpoint/2010/main" Requires="p14">
            <p:contentPart p14:bwMode="auto" r:id="rId106">
              <p14:nvContentPartPr>
                <p14:cNvPr id="68" name="Ink 67">
                  <a:extLst>
                    <a:ext uri="{FF2B5EF4-FFF2-40B4-BE49-F238E27FC236}">
                      <a16:creationId xmlns:a16="http://schemas.microsoft.com/office/drawing/2014/main" id="{07FE1691-59C2-6B4C-BDDA-3234866573B7}"/>
                    </a:ext>
                  </a:extLst>
                </p14:cNvPr>
                <p14:cNvContentPartPr/>
                <p14:nvPr/>
              </p14:nvContentPartPr>
              <p14:xfrm>
                <a:off x="4949298" y="4538372"/>
                <a:ext cx="2382120" cy="889560"/>
              </p14:xfrm>
            </p:contentPart>
          </mc:Choice>
          <mc:Fallback>
            <p:pic>
              <p:nvPicPr>
                <p:cNvPr id="68" name="Ink 67">
                  <a:extLst>
                    <a:ext uri="{FF2B5EF4-FFF2-40B4-BE49-F238E27FC236}">
                      <a16:creationId xmlns:a16="http://schemas.microsoft.com/office/drawing/2014/main" id="{07FE1691-59C2-6B4C-BDDA-3234866573B7}"/>
                    </a:ext>
                  </a:extLst>
                </p:cNvPr>
                <p:cNvPicPr/>
                <p:nvPr/>
              </p:nvPicPr>
              <p:blipFill>
                <a:blip r:embed="rId107"/>
                <a:stretch>
                  <a:fillRect/>
                </a:stretch>
              </p:blipFill>
              <p:spPr>
                <a:xfrm>
                  <a:off x="4940658" y="4529372"/>
                  <a:ext cx="2399760" cy="907200"/>
                </a:xfrm>
                <a:prstGeom prst="rect">
                  <a:avLst/>
                </a:prstGeom>
              </p:spPr>
            </p:pic>
          </mc:Fallback>
        </mc:AlternateContent>
        <mc:AlternateContent xmlns:mc="http://schemas.openxmlformats.org/markup-compatibility/2006">
          <mc:Choice xmlns:p14="http://schemas.microsoft.com/office/powerpoint/2010/main" Requires="p14">
            <p:contentPart p14:bwMode="auto" r:id="rId108">
              <p14:nvContentPartPr>
                <p14:cNvPr id="69" name="Ink 68">
                  <a:extLst>
                    <a:ext uri="{FF2B5EF4-FFF2-40B4-BE49-F238E27FC236}">
                      <a16:creationId xmlns:a16="http://schemas.microsoft.com/office/drawing/2014/main" id="{B5204515-E013-5546-A7AB-3A38EE29B9AE}"/>
                    </a:ext>
                  </a:extLst>
                </p14:cNvPr>
                <p14:cNvContentPartPr/>
                <p14:nvPr/>
              </p14:nvContentPartPr>
              <p14:xfrm>
                <a:off x="7781058" y="4553852"/>
                <a:ext cx="2395080" cy="967320"/>
              </p14:xfrm>
            </p:contentPart>
          </mc:Choice>
          <mc:Fallback>
            <p:pic>
              <p:nvPicPr>
                <p:cNvPr id="69" name="Ink 68">
                  <a:extLst>
                    <a:ext uri="{FF2B5EF4-FFF2-40B4-BE49-F238E27FC236}">
                      <a16:creationId xmlns:a16="http://schemas.microsoft.com/office/drawing/2014/main" id="{B5204515-E013-5546-A7AB-3A38EE29B9AE}"/>
                    </a:ext>
                  </a:extLst>
                </p:cNvPr>
                <p:cNvPicPr/>
                <p:nvPr/>
              </p:nvPicPr>
              <p:blipFill>
                <a:blip r:embed="rId109"/>
                <a:stretch>
                  <a:fillRect/>
                </a:stretch>
              </p:blipFill>
              <p:spPr>
                <a:xfrm>
                  <a:off x="7772058" y="4545212"/>
                  <a:ext cx="2412720" cy="984960"/>
                </a:xfrm>
                <a:prstGeom prst="rect">
                  <a:avLst/>
                </a:prstGeom>
              </p:spPr>
            </p:pic>
          </mc:Fallback>
        </mc:AlternateContent>
        <mc:AlternateContent xmlns:mc="http://schemas.openxmlformats.org/markup-compatibility/2006">
          <mc:Choice xmlns:p14="http://schemas.microsoft.com/office/powerpoint/2010/main" Requires="p14">
            <p:contentPart p14:bwMode="auto" r:id="rId110">
              <p14:nvContentPartPr>
                <p14:cNvPr id="72" name="Ink 71">
                  <a:extLst>
                    <a:ext uri="{FF2B5EF4-FFF2-40B4-BE49-F238E27FC236}">
                      <a16:creationId xmlns:a16="http://schemas.microsoft.com/office/drawing/2014/main" id="{0CB520E4-2EC7-EB41-A3AB-72C52115B920}"/>
                    </a:ext>
                  </a:extLst>
                </p14:cNvPr>
                <p14:cNvContentPartPr/>
                <p14:nvPr/>
              </p14:nvContentPartPr>
              <p14:xfrm>
                <a:off x="8403858" y="5121572"/>
                <a:ext cx="1083600" cy="734760"/>
              </p14:xfrm>
            </p:contentPart>
          </mc:Choice>
          <mc:Fallback>
            <p:pic>
              <p:nvPicPr>
                <p:cNvPr id="72" name="Ink 71">
                  <a:extLst>
                    <a:ext uri="{FF2B5EF4-FFF2-40B4-BE49-F238E27FC236}">
                      <a16:creationId xmlns:a16="http://schemas.microsoft.com/office/drawing/2014/main" id="{0CB520E4-2EC7-EB41-A3AB-72C52115B920}"/>
                    </a:ext>
                  </a:extLst>
                </p:cNvPr>
                <p:cNvPicPr/>
                <p:nvPr/>
              </p:nvPicPr>
              <p:blipFill>
                <a:blip r:embed="rId111"/>
                <a:stretch>
                  <a:fillRect/>
                </a:stretch>
              </p:blipFill>
              <p:spPr>
                <a:xfrm>
                  <a:off x="8395218" y="5112572"/>
                  <a:ext cx="1101240" cy="752400"/>
                </a:xfrm>
                <a:prstGeom prst="rect">
                  <a:avLst/>
                </a:prstGeom>
              </p:spPr>
            </p:pic>
          </mc:Fallback>
        </mc:AlternateContent>
        <mc:AlternateContent xmlns:mc="http://schemas.openxmlformats.org/markup-compatibility/2006">
          <mc:Choice xmlns:p14="http://schemas.microsoft.com/office/powerpoint/2010/main" Requires="p14">
            <p:contentPart p14:bwMode="auto" r:id="rId112">
              <p14:nvContentPartPr>
                <p14:cNvPr id="74" name="Ink 73">
                  <a:extLst>
                    <a:ext uri="{FF2B5EF4-FFF2-40B4-BE49-F238E27FC236}">
                      <a16:creationId xmlns:a16="http://schemas.microsoft.com/office/drawing/2014/main" id="{F088E811-70C0-0D4D-94CC-0A62C8F2E8DF}"/>
                    </a:ext>
                  </a:extLst>
                </p14:cNvPr>
                <p14:cNvContentPartPr/>
                <p14:nvPr/>
              </p14:nvContentPartPr>
              <p14:xfrm>
                <a:off x="5541498" y="4935452"/>
                <a:ext cx="169920" cy="331200"/>
              </p14:xfrm>
            </p:contentPart>
          </mc:Choice>
          <mc:Fallback>
            <p:pic>
              <p:nvPicPr>
                <p:cNvPr id="74" name="Ink 73">
                  <a:extLst>
                    <a:ext uri="{FF2B5EF4-FFF2-40B4-BE49-F238E27FC236}">
                      <a16:creationId xmlns:a16="http://schemas.microsoft.com/office/drawing/2014/main" id="{F088E811-70C0-0D4D-94CC-0A62C8F2E8DF}"/>
                    </a:ext>
                  </a:extLst>
                </p:cNvPr>
                <p:cNvPicPr/>
                <p:nvPr/>
              </p:nvPicPr>
              <p:blipFill>
                <a:blip r:embed="rId113"/>
                <a:stretch>
                  <a:fillRect/>
                </a:stretch>
              </p:blipFill>
              <p:spPr>
                <a:xfrm>
                  <a:off x="5532498" y="4926812"/>
                  <a:ext cx="187560" cy="348840"/>
                </a:xfrm>
                <a:prstGeom prst="rect">
                  <a:avLst/>
                </a:prstGeom>
              </p:spPr>
            </p:pic>
          </mc:Fallback>
        </mc:AlternateContent>
        <mc:AlternateContent xmlns:mc="http://schemas.openxmlformats.org/markup-compatibility/2006">
          <mc:Choice xmlns:p14="http://schemas.microsoft.com/office/powerpoint/2010/main" Requires="p14">
            <p:contentPart p14:bwMode="auto" r:id="rId114">
              <p14:nvContentPartPr>
                <p14:cNvPr id="75" name="Ink 74">
                  <a:extLst>
                    <a:ext uri="{FF2B5EF4-FFF2-40B4-BE49-F238E27FC236}">
                      <a16:creationId xmlns:a16="http://schemas.microsoft.com/office/drawing/2014/main" id="{38000F46-DF7E-3F4F-B5DE-1B3719ACED71}"/>
                    </a:ext>
                  </a:extLst>
                </p14:cNvPr>
                <p14:cNvContentPartPr/>
                <p14:nvPr/>
              </p14:nvContentPartPr>
              <p14:xfrm>
                <a:off x="5553378" y="4988732"/>
                <a:ext cx="603720" cy="304560"/>
              </p14:xfrm>
            </p:contentPart>
          </mc:Choice>
          <mc:Fallback>
            <p:pic>
              <p:nvPicPr>
                <p:cNvPr id="75" name="Ink 74">
                  <a:extLst>
                    <a:ext uri="{FF2B5EF4-FFF2-40B4-BE49-F238E27FC236}">
                      <a16:creationId xmlns:a16="http://schemas.microsoft.com/office/drawing/2014/main" id="{38000F46-DF7E-3F4F-B5DE-1B3719ACED71}"/>
                    </a:ext>
                  </a:extLst>
                </p:cNvPr>
                <p:cNvPicPr/>
                <p:nvPr/>
              </p:nvPicPr>
              <p:blipFill>
                <a:blip r:embed="rId115"/>
                <a:stretch>
                  <a:fillRect/>
                </a:stretch>
              </p:blipFill>
              <p:spPr>
                <a:xfrm>
                  <a:off x="5544738" y="4979732"/>
                  <a:ext cx="621360" cy="322200"/>
                </a:xfrm>
                <a:prstGeom prst="rect">
                  <a:avLst/>
                </a:prstGeom>
              </p:spPr>
            </p:pic>
          </mc:Fallback>
        </mc:AlternateContent>
        <mc:AlternateContent xmlns:mc="http://schemas.openxmlformats.org/markup-compatibility/2006">
          <mc:Choice xmlns:p14="http://schemas.microsoft.com/office/powerpoint/2010/main" Requires="p14">
            <p:contentPart p14:bwMode="auto" r:id="rId116">
              <p14:nvContentPartPr>
                <p14:cNvPr id="76" name="Ink 75">
                  <a:extLst>
                    <a:ext uri="{FF2B5EF4-FFF2-40B4-BE49-F238E27FC236}">
                      <a16:creationId xmlns:a16="http://schemas.microsoft.com/office/drawing/2014/main" id="{430CF561-A990-B944-A85B-21D0370799E6}"/>
                    </a:ext>
                  </a:extLst>
                </p14:cNvPr>
                <p14:cNvContentPartPr/>
                <p14:nvPr/>
              </p14:nvContentPartPr>
              <p14:xfrm>
                <a:off x="6270498" y="5026532"/>
                <a:ext cx="27000" cy="43560"/>
              </p14:xfrm>
            </p:contentPart>
          </mc:Choice>
          <mc:Fallback>
            <p:pic>
              <p:nvPicPr>
                <p:cNvPr id="76" name="Ink 75">
                  <a:extLst>
                    <a:ext uri="{FF2B5EF4-FFF2-40B4-BE49-F238E27FC236}">
                      <a16:creationId xmlns:a16="http://schemas.microsoft.com/office/drawing/2014/main" id="{430CF561-A990-B944-A85B-21D0370799E6}"/>
                    </a:ext>
                  </a:extLst>
                </p:cNvPr>
                <p:cNvPicPr/>
                <p:nvPr/>
              </p:nvPicPr>
              <p:blipFill>
                <a:blip r:embed="rId117"/>
                <a:stretch>
                  <a:fillRect/>
                </a:stretch>
              </p:blipFill>
              <p:spPr>
                <a:xfrm>
                  <a:off x="6261858" y="5017892"/>
                  <a:ext cx="44640" cy="61200"/>
                </a:xfrm>
                <a:prstGeom prst="rect">
                  <a:avLst/>
                </a:prstGeom>
              </p:spPr>
            </p:pic>
          </mc:Fallback>
        </mc:AlternateContent>
        <mc:AlternateContent xmlns:mc="http://schemas.openxmlformats.org/markup-compatibility/2006">
          <mc:Choice xmlns:p14="http://schemas.microsoft.com/office/powerpoint/2010/main" Requires="p14">
            <p:contentPart p14:bwMode="auto" r:id="rId118">
              <p14:nvContentPartPr>
                <p14:cNvPr id="81" name="Ink 80">
                  <a:extLst>
                    <a:ext uri="{FF2B5EF4-FFF2-40B4-BE49-F238E27FC236}">
                      <a16:creationId xmlns:a16="http://schemas.microsoft.com/office/drawing/2014/main" id="{85781443-C359-8547-A1FF-20B18FCA26FA}"/>
                    </a:ext>
                  </a:extLst>
                </p14:cNvPr>
                <p14:cNvContentPartPr/>
                <p14:nvPr/>
              </p14:nvContentPartPr>
              <p14:xfrm>
                <a:off x="8453898" y="4831772"/>
                <a:ext cx="600120" cy="275040"/>
              </p14:xfrm>
            </p:contentPart>
          </mc:Choice>
          <mc:Fallback>
            <p:pic>
              <p:nvPicPr>
                <p:cNvPr id="81" name="Ink 80">
                  <a:extLst>
                    <a:ext uri="{FF2B5EF4-FFF2-40B4-BE49-F238E27FC236}">
                      <a16:creationId xmlns:a16="http://schemas.microsoft.com/office/drawing/2014/main" id="{85781443-C359-8547-A1FF-20B18FCA26FA}"/>
                    </a:ext>
                  </a:extLst>
                </p:cNvPr>
                <p:cNvPicPr/>
                <p:nvPr/>
              </p:nvPicPr>
              <p:blipFill>
                <a:blip r:embed="rId119"/>
                <a:stretch>
                  <a:fillRect/>
                </a:stretch>
              </p:blipFill>
              <p:spPr>
                <a:xfrm>
                  <a:off x="8444898" y="4822772"/>
                  <a:ext cx="617760" cy="292680"/>
                </a:xfrm>
                <a:prstGeom prst="rect">
                  <a:avLst/>
                </a:prstGeom>
              </p:spPr>
            </p:pic>
          </mc:Fallback>
        </mc:AlternateContent>
        <mc:AlternateContent xmlns:mc="http://schemas.openxmlformats.org/markup-compatibility/2006">
          <mc:Choice xmlns:p14="http://schemas.microsoft.com/office/powerpoint/2010/main" Requires="p14">
            <p:contentPart p14:bwMode="auto" r:id="rId120">
              <p14:nvContentPartPr>
                <p14:cNvPr id="82" name="Ink 81">
                  <a:extLst>
                    <a:ext uri="{FF2B5EF4-FFF2-40B4-BE49-F238E27FC236}">
                      <a16:creationId xmlns:a16="http://schemas.microsoft.com/office/drawing/2014/main" id="{7A8F5CA8-D420-E64C-BA5B-5DB4A2B22987}"/>
                    </a:ext>
                  </a:extLst>
                </p14:cNvPr>
                <p14:cNvContentPartPr/>
                <p14:nvPr/>
              </p14:nvContentPartPr>
              <p14:xfrm>
                <a:off x="9008658" y="4924652"/>
                <a:ext cx="176400" cy="167040"/>
              </p14:xfrm>
            </p:contentPart>
          </mc:Choice>
          <mc:Fallback>
            <p:pic>
              <p:nvPicPr>
                <p:cNvPr id="82" name="Ink 81">
                  <a:extLst>
                    <a:ext uri="{FF2B5EF4-FFF2-40B4-BE49-F238E27FC236}">
                      <a16:creationId xmlns:a16="http://schemas.microsoft.com/office/drawing/2014/main" id="{7A8F5CA8-D420-E64C-BA5B-5DB4A2B22987}"/>
                    </a:ext>
                  </a:extLst>
                </p:cNvPr>
                <p:cNvPicPr/>
                <p:nvPr/>
              </p:nvPicPr>
              <p:blipFill>
                <a:blip r:embed="rId121"/>
                <a:stretch>
                  <a:fillRect/>
                </a:stretch>
              </p:blipFill>
              <p:spPr>
                <a:xfrm>
                  <a:off x="9000018" y="4916012"/>
                  <a:ext cx="194040" cy="184680"/>
                </a:xfrm>
                <a:prstGeom prst="rect">
                  <a:avLst/>
                </a:prstGeom>
              </p:spPr>
            </p:pic>
          </mc:Fallback>
        </mc:AlternateContent>
        <mc:AlternateContent xmlns:mc="http://schemas.openxmlformats.org/markup-compatibility/2006">
          <mc:Choice xmlns:p14="http://schemas.microsoft.com/office/powerpoint/2010/main" Requires="p14">
            <p:contentPart p14:bwMode="auto" r:id="rId122">
              <p14:nvContentPartPr>
                <p14:cNvPr id="83" name="Ink 82">
                  <a:extLst>
                    <a:ext uri="{FF2B5EF4-FFF2-40B4-BE49-F238E27FC236}">
                      <a16:creationId xmlns:a16="http://schemas.microsoft.com/office/drawing/2014/main" id="{6ED0E2D9-20CA-9F4A-8333-C81BD6EFF3EC}"/>
                    </a:ext>
                  </a:extLst>
                </p14:cNvPr>
                <p14:cNvContentPartPr/>
                <p14:nvPr/>
              </p14:nvContentPartPr>
              <p14:xfrm>
                <a:off x="8869698" y="4984772"/>
                <a:ext cx="168840" cy="176040"/>
              </p14:xfrm>
            </p:contentPart>
          </mc:Choice>
          <mc:Fallback>
            <p:pic>
              <p:nvPicPr>
                <p:cNvPr id="83" name="Ink 82">
                  <a:extLst>
                    <a:ext uri="{FF2B5EF4-FFF2-40B4-BE49-F238E27FC236}">
                      <a16:creationId xmlns:a16="http://schemas.microsoft.com/office/drawing/2014/main" id="{6ED0E2D9-20CA-9F4A-8333-C81BD6EFF3EC}"/>
                    </a:ext>
                  </a:extLst>
                </p:cNvPr>
                <p:cNvPicPr/>
                <p:nvPr/>
              </p:nvPicPr>
              <p:blipFill>
                <a:blip r:embed="rId123"/>
                <a:stretch>
                  <a:fillRect/>
                </a:stretch>
              </p:blipFill>
              <p:spPr>
                <a:xfrm>
                  <a:off x="8861058" y="4976132"/>
                  <a:ext cx="186480" cy="193680"/>
                </a:xfrm>
                <a:prstGeom prst="rect">
                  <a:avLst/>
                </a:prstGeom>
              </p:spPr>
            </p:pic>
          </mc:Fallback>
        </mc:AlternateContent>
        <mc:AlternateContent xmlns:mc="http://schemas.openxmlformats.org/markup-compatibility/2006">
          <mc:Choice xmlns:p14="http://schemas.microsoft.com/office/powerpoint/2010/main" Requires="p14">
            <p:contentPart p14:bwMode="auto" r:id="rId124">
              <p14:nvContentPartPr>
                <p14:cNvPr id="84" name="Ink 83">
                  <a:extLst>
                    <a:ext uri="{FF2B5EF4-FFF2-40B4-BE49-F238E27FC236}">
                      <a16:creationId xmlns:a16="http://schemas.microsoft.com/office/drawing/2014/main" id="{D116564C-E1BC-9343-99D6-06F677AB8281}"/>
                    </a:ext>
                  </a:extLst>
                </p14:cNvPr>
                <p14:cNvContentPartPr/>
                <p14:nvPr/>
              </p14:nvContentPartPr>
              <p14:xfrm>
                <a:off x="8817138" y="4941212"/>
                <a:ext cx="231840" cy="253440"/>
              </p14:xfrm>
            </p:contentPart>
          </mc:Choice>
          <mc:Fallback>
            <p:pic>
              <p:nvPicPr>
                <p:cNvPr id="84" name="Ink 83">
                  <a:extLst>
                    <a:ext uri="{FF2B5EF4-FFF2-40B4-BE49-F238E27FC236}">
                      <a16:creationId xmlns:a16="http://schemas.microsoft.com/office/drawing/2014/main" id="{D116564C-E1BC-9343-99D6-06F677AB8281}"/>
                    </a:ext>
                  </a:extLst>
                </p:cNvPr>
                <p:cNvPicPr/>
                <p:nvPr/>
              </p:nvPicPr>
              <p:blipFill>
                <a:blip r:embed="rId125"/>
                <a:stretch>
                  <a:fillRect/>
                </a:stretch>
              </p:blipFill>
              <p:spPr>
                <a:xfrm>
                  <a:off x="8808138" y="4932212"/>
                  <a:ext cx="249480" cy="271080"/>
                </a:xfrm>
                <a:prstGeom prst="rect">
                  <a:avLst/>
                </a:prstGeom>
              </p:spPr>
            </p:pic>
          </mc:Fallback>
        </mc:AlternateContent>
      </p:grpSp>
    </p:spTree>
    <p:extLst>
      <p:ext uri="{BB962C8B-B14F-4D97-AF65-F5344CB8AC3E}">
        <p14:creationId xmlns:p14="http://schemas.microsoft.com/office/powerpoint/2010/main" val="32535058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E7C78FE-1FF3-674B-BCFD-3F2FB5F03E03}"/>
              </a:ext>
            </a:extLst>
          </p:cNvPr>
          <p:cNvSpPr/>
          <p:nvPr/>
        </p:nvSpPr>
        <p:spPr>
          <a:xfrm>
            <a:off x="914400" y="156117"/>
            <a:ext cx="11084312" cy="6555641"/>
          </a:xfrm>
          <a:prstGeom prst="rect">
            <a:avLst/>
          </a:prstGeom>
        </p:spPr>
        <p:txBody>
          <a:bodyPr wrap="square">
            <a:spAutoFit/>
          </a:bodyPr>
          <a:lstStyle/>
          <a:p>
            <a:r>
              <a:rPr lang="en-GB" sz="2800" b="1" u="sng" dirty="0"/>
              <a:t>Developing Statistical Thinking</a:t>
            </a:r>
          </a:p>
          <a:p>
            <a:endParaRPr lang="en-GB" dirty="0"/>
          </a:p>
          <a:p>
            <a:endParaRPr lang="en-GB" dirty="0"/>
          </a:p>
          <a:p>
            <a:r>
              <a:rPr lang="en-GB" dirty="0"/>
              <a:t>Statistics include numerical facts and figures. For instance: </a:t>
            </a:r>
          </a:p>
          <a:p>
            <a:endParaRPr lang="en-GB" dirty="0"/>
          </a:p>
          <a:p>
            <a:r>
              <a:rPr lang="en-GB" dirty="0"/>
              <a:t>• The largest earthquake measured 9.2 on the Richter scale. </a:t>
            </a:r>
          </a:p>
          <a:p>
            <a:r>
              <a:rPr lang="en-GB" dirty="0"/>
              <a:t>• Men are at least 10 times more likely than women to commit murder. </a:t>
            </a:r>
          </a:p>
          <a:p>
            <a:r>
              <a:rPr lang="en-GB" dirty="0"/>
              <a:t>• One in every 8 Americans is </a:t>
            </a:r>
            <a:r>
              <a:rPr lang="en-GB" b="1" dirty="0"/>
              <a:t>COVID</a:t>
            </a:r>
            <a:r>
              <a:rPr lang="en-GB" dirty="0"/>
              <a:t> </a:t>
            </a:r>
            <a:r>
              <a:rPr lang="en-GB" b="1" dirty="0"/>
              <a:t>positive</a:t>
            </a:r>
            <a:r>
              <a:rPr lang="en-GB" dirty="0"/>
              <a:t>. </a:t>
            </a:r>
            <a:endParaRPr lang="en-US" dirty="0"/>
          </a:p>
          <a:p>
            <a:endParaRPr lang="en-US" dirty="0"/>
          </a:p>
          <a:p>
            <a:endParaRPr lang="en-US" dirty="0"/>
          </a:p>
          <a:p>
            <a:endParaRPr lang="en-US" dirty="0"/>
          </a:p>
          <a:p>
            <a:r>
              <a:rPr lang="en-GB" dirty="0"/>
              <a:t>The study of statistics involves math and relies upon calculations of numbers. But it also relies heavily on how the numbers are chosen and how the statistics are interpreted. For example, consider some scenarios and the interpretations based upon the presented statistics. </a:t>
            </a:r>
          </a:p>
          <a:p>
            <a:endParaRPr lang="en-GB" dirty="0"/>
          </a:p>
          <a:p>
            <a:r>
              <a:rPr lang="en-GB" dirty="0"/>
              <a:t>1. A new advertisement for Amul’s ice cream introduced in late May of last year resulted in a 30% increase in ice cream sales for the following three months. Thus, the advertisement was effective.</a:t>
            </a:r>
          </a:p>
          <a:p>
            <a:endParaRPr lang="en-GB" dirty="0"/>
          </a:p>
          <a:p>
            <a:r>
              <a:rPr lang="en-GB" dirty="0"/>
              <a:t>2. The more liquor shop in a city, the more crime there is. Thus, liquor shops lead to crime.</a:t>
            </a:r>
          </a:p>
          <a:p>
            <a:endParaRPr lang="en-GB" dirty="0"/>
          </a:p>
          <a:p>
            <a:endParaRPr lang="en-GB" dirty="0"/>
          </a:p>
          <a:p>
            <a:endParaRPr lang="en-GB" dirty="0"/>
          </a:p>
          <a:p>
            <a:endParaRPr lang="en-GB" dirty="0"/>
          </a:p>
        </p:txBody>
      </p:sp>
      <mc:AlternateContent xmlns:mc="http://schemas.openxmlformats.org/markup-compatibility/2006">
        <mc:Choice xmlns:p14="http://schemas.microsoft.com/office/powerpoint/2010/main" Requires="p14">
          <p:contentPart p14:bwMode="auto" r:id="rId2">
            <p14:nvContentPartPr>
              <p14:cNvPr id="3" name="Ink 2">
                <a:extLst>
                  <a:ext uri="{FF2B5EF4-FFF2-40B4-BE49-F238E27FC236}">
                    <a16:creationId xmlns:a16="http://schemas.microsoft.com/office/drawing/2014/main" id="{F34350D1-B76D-E643-B3CF-2D0663D0EDAB}"/>
                  </a:ext>
                </a:extLst>
              </p14:cNvPr>
              <p14:cNvContentPartPr/>
              <p14:nvPr/>
            </p14:nvContentPartPr>
            <p14:xfrm>
              <a:off x="8703018" y="412772"/>
              <a:ext cx="2509560" cy="1217520"/>
            </p14:xfrm>
          </p:contentPart>
        </mc:Choice>
        <mc:Fallback>
          <p:pic>
            <p:nvPicPr>
              <p:cNvPr id="3" name="Ink 2">
                <a:extLst>
                  <a:ext uri="{FF2B5EF4-FFF2-40B4-BE49-F238E27FC236}">
                    <a16:creationId xmlns:a16="http://schemas.microsoft.com/office/drawing/2014/main" id="{F34350D1-B76D-E643-B3CF-2D0663D0EDAB}"/>
                  </a:ext>
                </a:extLst>
              </p:cNvPr>
              <p:cNvPicPr/>
              <p:nvPr/>
            </p:nvPicPr>
            <p:blipFill>
              <a:blip r:embed="rId3"/>
              <a:stretch>
                <a:fillRect/>
              </a:stretch>
            </p:blipFill>
            <p:spPr>
              <a:xfrm>
                <a:off x="8694018" y="403772"/>
                <a:ext cx="2527200" cy="123516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9" name="Ink 8">
                <a:extLst>
                  <a:ext uri="{FF2B5EF4-FFF2-40B4-BE49-F238E27FC236}">
                    <a16:creationId xmlns:a16="http://schemas.microsoft.com/office/drawing/2014/main" id="{35257FC5-AC1D-CB43-ACAE-937E8C6295C9}"/>
                  </a:ext>
                </a:extLst>
              </p14:cNvPr>
              <p14:cNvContentPartPr/>
              <p14:nvPr/>
            </p14:nvContentPartPr>
            <p14:xfrm>
              <a:off x="9918738" y="1380092"/>
              <a:ext cx="405360" cy="110880"/>
            </p14:xfrm>
          </p:contentPart>
        </mc:Choice>
        <mc:Fallback>
          <p:pic>
            <p:nvPicPr>
              <p:cNvPr id="9" name="Ink 8">
                <a:extLst>
                  <a:ext uri="{FF2B5EF4-FFF2-40B4-BE49-F238E27FC236}">
                    <a16:creationId xmlns:a16="http://schemas.microsoft.com/office/drawing/2014/main" id="{35257FC5-AC1D-CB43-ACAE-937E8C6295C9}"/>
                  </a:ext>
                </a:extLst>
              </p:cNvPr>
              <p:cNvPicPr/>
              <p:nvPr/>
            </p:nvPicPr>
            <p:blipFill>
              <a:blip r:embed="rId5"/>
              <a:stretch>
                <a:fillRect/>
              </a:stretch>
            </p:blipFill>
            <p:spPr>
              <a:xfrm>
                <a:off x="9909738" y="1371452"/>
                <a:ext cx="423000" cy="12852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15" name="Ink 14">
                <a:extLst>
                  <a:ext uri="{FF2B5EF4-FFF2-40B4-BE49-F238E27FC236}">
                    <a16:creationId xmlns:a16="http://schemas.microsoft.com/office/drawing/2014/main" id="{901BEF8C-AAF9-B84B-9935-9771EC851F2D}"/>
                  </a:ext>
                </a:extLst>
              </p14:cNvPr>
              <p14:cNvContentPartPr/>
              <p14:nvPr/>
            </p14:nvContentPartPr>
            <p14:xfrm>
              <a:off x="7951698" y="1070492"/>
              <a:ext cx="616320" cy="144000"/>
            </p14:xfrm>
          </p:contentPart>
        </mc:Choice>
        <mc:Fallback>
          <p:pic>
            <p:nvPicPr>
              <p:cNvPr id="15" name="Ink 14">
                <a:extLst>
                  <a:ext uri="{FF2B5EF4-FFF2-40B4-BE49-F238E27FC236}">
                    <a16:creationId xmlns:a16="http://schemas.microsoft.com/office/drawing/2014/main" id="{901BEF8C-AAF9-B84B-9935-9771EC851F2D}"/>
                  </a:ext>
                </a:extLst>
              </p:cNvPr>
              <p:cNvPicPr/>
              <p:nvPr/>
            </p:nvPicPr>
            <p:blipFill>
              <a:blip r:embed="rId7"/>
              <a:stretch>
                <a:fillRect/>
              </a:stretch>
            </p:blipFill>
            <p:spPr>
              <a:xfrm>
                <a:off x="7942698" y="1061492"/>
                <a:ext cx="633960" cy="161640"/>
              </a:xfrm>
              <a:prstGeom prst="rect">
                <a:avLst/>
              </a:prstGeom>
            </p:spPr>
          </p:pic>
        </mc:Fallback>
      </mc:AlternateContent>
      <p:grpSp>
        <p:nvGrpSpPr>
          <p:cNvPr id="18" name="Group 17">
            <a:extLst>
              <a:ext uri="{FF2B5EF4-FFF2-40B4-BE49-F238E27FC236}">
                <a16:creationId xmlns:a16="http://schemas.microsoft.com/office/drawing/2014/main" id="{D265B870-8927-2B40-A990-96718E76F2A7}"/>
              </a:ext>
            </a:extLst>
          </p:cNvPr>
          <p:cNvGrpSpPr/>
          <p:nvPr/>
        </p:nvGrpSpPr>
        <p:grpSpPr>
          <a:xfrm>
            <a:off x="9029898" y="666932"/>
            <a:ext cx="1889280" cy="561960"/>
            <a:chOff x="9029898" y="666932"/>
            <a:chExt cx="1889280" cy="561960"/>
          </a:xfrm>
        </p:grpSpPr>
        <mc:AlternateContent xmlns:mc="http://schemas.openxmlformats.org/markup-compatibility/2006">
          <mc:Choice xmlns:p14="http://schemas.microsoft.com/office/powerpoint/2010/main" Requires="p14">
            <p:contentPart p14:bwMode="auto" r:id="rId8">
              <p14:nvContentPartPr>
                <p14:cNvPr id="4" name="Ink 3">
                  <a:extLst>
                    <a:ext uri="{FF2B5EF4-FFF2-40B4-BE49-F238E27FC236}">
                      <a16:creationId xmlns:a16="http://schemas.microsoft.com/office/drawing/2014/main" id="{7C2A3ECE-3C0D-8344-B0E6-5E025E829CA5}"/>
                    </a:ext>
                  </a:extLst>
                </p14:cNvPr>
                <p14:cNvContentPartPr/>
                <p14:nvPr/>
              </p14:nvContentPartPr>
              <p14:xfrm>
                <a:off x="9029898" y="1004252"/>
                <a:ext cx="416160" cy="188280"/>
              </p14:xfrm>
            </p:contentPart>
          </mc:Choice>
          <mc:Fallback>
            <p:pic>
              <p:nvPicPr>
                <p:cNvPr id="4" name="Ink 3">
                  <a:extLst>
                    <a:ext uri="{FF2B5EF4-FFF2-40B4-BE49-F238E27FC236}">
                      <a16:creationId xmlns:a16="http://schemas.microsoft.com/office/drawing/2014/main" id="{7C2A3ECE-3C0D-8344-B0E6-5E025E829CA5}"/>
                    </a:ext>
                  </a:extLst>
                </p:cNvPr>
                <p:cNvPicPr/>
                <p:nvPr/>
              </p:nvPicPr>
              <p:blipFill>
                <a:blip r:embed="rId9"/>
                <a:stretch>
                  <a:fillRect/>
                </a:stretch>
              </p:blipFill>
              <p:spPr>
                <a:xfrm>
                  <a:off x="9020898" y="995252"/>
                  <a:ext cx="433800" cy="20592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5" name="Ink 4">
                  <a:extLst>
                    <a:ext uri="{FF2B5EF4-FFF2-40B4-BE49-F238E27FC236}">
                      <a16:creationId xmlns:a16="http://schemas.microsoft.com/office/drawing/2014/main" id="{5BDFFF0E-4A45-9146-857C-3C9E6830EE0E}"/>
                    </a:ext>
                  </a:extLst>
                </p14:cNvPr>
                <p14:cNvContentPartPr/>
                <p14:nvPr/>
              </p14:nvContentPartPr>
              <p14:xfrm>
                <a:off x="9615618" y="1090652"/>
                <a:ext cx="279720" cy="109080"/>
              </p14:xfrm>
            </p:contentPart>
          </mc:Choice>
          <mc:Fallback>
            <p:pic>
              <p:nvPicPr>
                <p:cNvPr id="5" name="Ink 4">
                  <a:extLst>
                    <a:ext uri="{FF2B5EF4-FFF2-40B4-BE49-F238E27FC236}">
                      <a16:creationId xmlns:a16="http://schemas.microsoft.com/office/drawing/2014/main" id="{5BDFFF0E-4A45-9146-857C-3C9E6830EE0E}"/>
                    </a:ext>
                  </a:extLst>
                </p:cNvPr>
                <p:cNvPicPr/>
                <p:nvPr/>
              </p:nvPicPr>
              <p:blipFill>
                <a:blip r:embed="rId11"/>
                <a:stretch>
                  <a:fillRect/>
                </a:stretch>
              </p:blipFill>
              <p:spPr>
                <a:xfrm>
                  <a:off x="9606978" y="1082012"/>
                  <a:ext cx="297360" cy="12672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6" name="Ink 5">
                  <a:extLst>
                    <a:ext uri="{FF2B5EF4-FFF2-40B4-BE49-F238E27FC236}">
                      <a16:creationId xmlns:a16="http://schemas.microsoft.com/office/drawing/2014/main" id="{12E8FA09-2B9C-714B-817F-DEF0F56A7CE2}"/>
                    </a:ext>
                  </a:extLst>
                </p14:cNvPr>
                <p14:cNvContentPartPr/>
                <p14:nvPr/>
              </p14:nvContentPartPr>
              <p14:xfrm>
                <a:off x="10168938" y="1038812"/>
                <a:ext cx="233280" cy="123840"/>
              </p14:xfrm>
            </p:contentPart>
          </mc:Choice>
          <mc:Fallback>
            <p:pic>
              <p:nvPicPr>
                <p:cNvPr id="6" name="Ink 5">
                  <a:extLst>
                    <a:ext uri="{FF2B5EF4-FFF2-40B4-BE49-F238E27FC236}">
                      <a16:creationId xmlns:a16="http://schemas.microsoft.com/office/drawing/2014/main" id="{12E8FA09-2B9C-714B-817F-DEF0F56A7CE2}"/>
                    </a:ext>
                  </a:extLst>
                </p:cNvPr>
                <p:cNvPicPr/>
                <p:nvPr/>
              </p:nvPicPr>
              <p:blipFill>
                <a:blip r:embed="rId13"/>
                <a:stretch>
                  <a:fillRect/>
                </a:stretch>
              </p:blipFill>
              <p:spPr>
                <a:xfrm>
                  <a:off x="10160298" y="1030172"/>
                  <a:ext cx="250920" cy="14148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7" name="Ink 6">
                  <a:extLst>
                    <a:ext uri="{FF2B5EF4-FFF2-40B4-BE49-F238E27FC236}">
                      <a16:creationId xmlns:a16="http://schemas.microsoft.com/office/drawing/2014/main" id="{3CFA6142-9A8A-8D43-A903-AB8E522D2406}"/>
                    </a:ext>
                  </a:extLst>
                </p14:cNvPr>
                <p14:cNvContentPartPr/>
                <p14:nvPr/>
              </p14:nvContentPartPr>
              <p14:xfrm>
                <a:off x="10713978" y="1009652"/>
                <a:ext cx="205200" cy="162720"/>
              </p14:xfrm>
            </p:contentPart>
          </mc:Choice>
          <mc:Fallback>
            <p:pic>
              <p:nvPicPr>
                <p:cNvPr id="7" name="Ink 6">
                  <a:extLst>
                    <a:ext uri="{FF2B5EF4-FFF2-40B4-BE49-F238E27FC236}">
                      <a16:creationId xmlns:a16="http://schemas.microsoft.com/office/drawing/2014/main" id="{3CFA6142-9A8A-8D43-A903-AB8E522D2406}"/>
                    </a:ext>
                  </a:extLst>
                </p:cNvPr>
                <p:cNvPicPr/>
                <p:nvPr/>
              </p:nvPicPr>
              <p:blipFill>
                <a:blip r:embed="rId15"/>
                <a:stretch>
                  <a:fillRect/>
                </a:stretch>
              </p:blipFill>
              <p:spPr>
                <a:xfrm>
                  <a:off x="10705338" y="1001012"/>
                  <a:ext cx="222840" cy="18036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8" name="Ink 7">
                  <a:extLst>
                    <a:ext uri="{FF2B5EF4-FFF2-40B4-BE49-F238E27FC236}">
                      <a16:creationId xmlns:a16="http://schemas.microsoft.com/office/drawing/2014/main" id="{F44144D5-75CD-FC4A-985F-E648D99DB696}"/>
                    </a:ext>
                  </a:extLst>
                </p14:cNvPr>
                <p14:cNvContentPartPr/>
                <p14:nvPr/>
              </p14:nvContentPartPr>
              <p14:xfrm>
                <a:off x="9640458" y="728492"/>
                <a:ext cx="510480" cy="160200"/>
              </p14:xfrm>
            </p:contentPart>
          </mc:Choice>
          <mc:Fallback>
            <p:pic>
              <p:nvPicPr>
                <p:cNvPr id="8" name="Ink 7">
                  <a:extLst>
                    <a:ext uri="{FF2B5EF4-FFF2-40B4-BE49-F238E27FC236}">
                      <a16:creationId xmlns:a16="http://schemas.microsoft.com/office/drawing/2014/main" id="{F44144D5-75CD-FC4A-985F-E648D99DB696}"/>
                    </a:ext>
                  </a:extLst>
                </p:cNvPr>
                <p:cNvPicPr/>
                <p:nvPr/>
              </p:nvPicPr>
              <p:blipFill>
                <a:blip r:embed="rId17"/>
                <a:stretch>
                  <a:fillRect/>
                </a:stretch>
              </p:blipFill>
              <p:spPr>
                <a:xfrm>
                  <a:off x="9631458" y="719492"/>
                  <a:ext cx="528120" cy="17784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11" name="Ink 10">
                  <a:extLst>
                    <a:ext uri="{FF2B5EF4-FFF2-40B4-BE49-F238E27FC236}">
                      <a16:creationId xmlns:a16="http://schemas.microsoft.com/office/drawing/2014/main" id="{307F8390-44C9-334A-8BD9-553D43025EE6}"/>
                    </a:ext>
                  </a:extLst>
                </p14:cNvPr>
                <p14:cNvContentPartPr/>
                <p14:nvPr/>
              </p14:nvContentPartPr>
              <p14:xfrm>
                <a:off x="10595898" y="1119092"/>
                <a:ext cx="235800" cy="109800"/>
              </p14:xfrm>
            </p:contentPart>
          </mc:Choice>
          <mc:Fallback>
            <p:pic>
              <p:nvPicPr>
                <p:cNvPr id="11" name="Ink 10">
                  <a:extLst>
                    <a:ext uri="{FF2B5EF4-FFF2-40B4-BE49-F238E27FC236}">
                      <a16:creationId xmlns:a16="http://schemas.microsoft.com/office/drawing/2014/main" id="{307F8390-44C9-334A-8BD9-553D43025EE6}"/>
                    </a:ext>
                  </a:extLst>
                </p:cNvPr>
                <p:cNvPicPr/>
                <p:nvPr/>
              </p:nvPicPr>
              <p:blipFill>
                <a:blip r:embed="rId19"/>
                <a:stretch>
                  <a:fillRect/>
                </a:stretch>
              </p:blipFill>
              <p:spPr>
                <a:xfrm>
                  <a:off x="10587258" y="1110092"/>
                  <a:ext cx="253440" cy="12744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13" name="Ink 12">
                  <a:extLst>
                    <a:ext uri="{FF2B5EF4-FFF2-40B4-BE49-F238E27FC236}">
                      <a16:creationId xmlns:a16="http://schemas.microsoft.com/office/drawing/2014/main" id="{92A5529F-EF4E-F047-BDF8-4B6ECB7AA270}"/>
                    </a:ext>
                  </a:extLst>
                </p14:cNvPr>
                <p14:cNvContentPartPr/>
                <p14:nvPr/>
              </p14:nvContentPartPr>
              <p14:xfrm>
                <a:off x="10123578" y="1091012"/>
                <a:ext cx="230760" cy="65160"/>
              </p14:xfrm>
            </p:contentPart>
          </mc:Choice>
          <mc:Fallback>
            <p:pic>
              <p:nvPicPr>
                <p:cNvPr id="13" name="Ink 12">
                  <a:extLst>
                    <a:ext uri="{FF2B5EF4-FFF2-40B4-BE49-F238E27FC236}">
                      <a16:creationId xmlns:a16="http://schemas.microsoft.com/office/drawing/2014/main" id="{92A5529F-EF4E-F047-BDF8-4B6ECB7AA270}"/>
                    </a:ext>
                  </a:extLst>
                </p:cNvPr>
                <p:cNvPicPr/>
                <p:nvPr/>
              </p:nvPicPr>
              <p:blipFill>
                <a:blip r:embed="rId21"/>
                <a:stretch>
                  <a:fillRect/>
                </a:stretch>
              </p:blipFill>
              <p:spPr>
                <a:xfrm>
                  <a:off x="10114938" y="1082372"/>
                  <a:ext cx="248400" cy="8280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16" name="Ink 15">
                  <a:extLst>
                    <a:ext uri="{FF2B5EF4-FFF2-40B4-BE49-F238E27FC236}">
                      <a16:creationId xmlns:a16="http://schemas.microsoft.com/office/drawing/2014/main" id="{34964B26-537E-F64E-9027-CC396E46308C}"/>
                    </a:ext>
                  </a:extLst>
                </p14:cNvPr>
                <p14:cNvContentPartPr/>
                <p14:nvPr/>
              </p14:nvContentPartPr>
              <p14:xfrm>
                <a:off x="9048258" y="754412"/>
                <a:ext cx="18720" cy="134280"/>
              </p14:xfrm>
            </p:contentPart>
          </mc:Choice>
          <mc:Fallback>
            <p:pic>
              <p:nvPicPr>
                <p:cNvPr id="16" name="Ink 15">
                  <a:extLst>
                    <a:ext uri="{FF2B5EF4-FFF2-40B4-BE49-F238E27FC236}">
                      <a16:creationId xmlns:a16="http://schemas.microsoft.com/office/drawing/2014/main" id="{34964B26-537E-F64E-9027-CC396E46308C}"/>
                    </a:ext>
                  </a:extLst>
                </p:cNvPr>
                <p:cNvPicPr/>
                <p:nvPr/>
              </p:nvPicPr>
              <p:blipFill>
                <a:blip r:embed="rId23"/>
                <a:stretch>
                  <a:fillRect/>
                </a:stretch>
              </p:blipFill>
              <p:spPr>
                <a:xfrm>
                  <a:off x="9039618" y="745412"/>
                  <a:ext cx="36360" cy="15192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17" name="Ink 16">
                  <a:extLst>
                    <a:ext uri="{FF2B5EF4-FFF2-40B4-BE49-F238E27FC236}">
                      <a16:creationId xmlns:a16="http://schemas.microsoft.com/office/drawing/2014/main" id="{B20422AD-4C02-2643-ACFD-0807B31F1890}"/>
                    </a:ext>
                  </a:extLst>
                </p14:cNvPr>
                <p14:cNvContentPartPr/>
                <p14:nvPr/>
              </p14:nvContentPartPr>
              <p14:xfrm>
                <a:off x="9173178" y="666932"/>
                <a:ext cx="121320" cy="170640"/>
              </p14:xfrm>
            </p:contentPart>
          </mc:Choice>
          <mc:Fallback>
            <p:pic>
              <p:nvPicPr>
                <p:cNvPr id="17" name="Ink 16">
                  <a:extLst>
                    <a:ext uri="{FF2B5EF4-FFF2-40B4-BE49-F238E27FC236}">
                      <a16:creationId xmlns:a16="http://schemas.microsoft.com/office/drawing/2014/main" id="{B20422AD-4C02-2643-ACFD-0807B31F1890}"/>
                    </a:ext>
                  </a:extLst>
                </p:cNvPr>
                <p:cNvPicPr/>
                <p:nvPr/>
              </p:nvPicPr>
              <p:blipFill>
                <a:blip r:embed="rId25"/>
                <a:stretch>
                  <a:fillRect/>
                </a:stretch>
              </p:blipFill>
              <p:spPr>
                <a:xfrm>
                  <a:off x="9164538" y="657932"/>
                  <a:ext cx="138960" cy="18828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26">
            <p14:nvContentPartPr>
              <p14:cNvPr id="19" name="Ink 18">
                <a:extLst>
                  <a:ext uri="{FF2B5EF4-FFF2-40B4-BE49-F238E27FC236}">
                    <a16:creationId xmlns:a16="http://schemas.microsoft.com/office/drawing/2014/main" id="{2D0CBA8F-B290-2644-BBF1-55002991BF91}"/>
                  </a:ext>
                </a:extLst>
              </p14:cNvPr>
              <p14:cNvContentPartPr/>
              <p14:nvPr/>
            </p14:nvContentPartPr>
            <p14:xfrm>
              <a:off x="10999818" y="315572"/>
              <a:ext cx="105120" cy="207000"/>
            </p14:xfrm>
          </p:contentPart>
        </mc:Choice>
        <mc:Fallback>
          <p:pic>
            <p:nvPicPr>
              <p:cNvPr id="19" name="Ink 18">
                <a:extLst>
                  <a:ext uri="{FF2B5EF4-FFF2-40B4-BE49-F238E27FC236}">
                    <a16:creationId xmlns:a16="http://schemas.microsoft.com/office/drawing/2014/main" id="{2D0CBA8F-B290-2644-BBF1-55002991BF91}"/>
                  </a:ext>
                </a:extLst>
              </p:cNvPr>
              <p:cNvPicPr/>
              <p:nvPr/>
            </p:nvPicPr>
            <p:blipFill>
              <a:blip r:embed="rId27"/>
              <a:stretch>
                <a:fillRect/>
              </a:stretch>
            </p:blipFill>
            <p:spPr>
              <a:xfrm>
                <a:off x="10990818" y="306572"/>
                <a:ext cx="122760" cy="224640"/>
              </a:xfrm>
              <a:prstGeom prst="rect">
                <a:avLst/>
              </a:prstGeom>
            </p:spPr>
          </p:pic>
        </mc:Fallback>
      </mc:AlternateContent>
      <p:grpSp>
        <p:nvGrpSpPr>
          <p:cNvPr id="26" name="Group 25">
            <a:extLst>
              <a:ext uri="{FF2B5EF4-FFF2-40B4-BE49-F238E27FC236}">
                <a16:creationId xmlns:a16="http://schemas.microsoft.com/office/drawing/2014/main" id="{20794904-BEA4-C241-B724-268249FE416A}"/>
              </a:ext>
            </a:extLst>
          </p:cNvPr>
          <p:cNvGrpSpPr/>
          <p:nvPr/>
        </p:nvGrpSpPr>
        <p:grpSpPr>
          <a:xfrm>
            <a:off x="9246258" y="1777892"/>
            <a:ext cx="1264320" cy="398880"/>
            <a:chOff x="9246258" y="1777892"/>
            <a:chExt cx="1264320" cy="398880"/>
          </a:xfrm>
        </p:grpSpPr>
        <mc:AlternateContent xmlns:mc="http://schemas.openxmlformats.org/markup-compatibility/2006">
          <mc:Choice xmlns:p14="http://schemas.microsoft.com/office/powerpoint/2010/main" Requires="p14">
            <p:contentPart p14:bwMode="auto" r:id="rId28">
              <p14:nvContentPartPr>
                <p14:cNvPr id="20" name="Ink 19">
                  <a:extLst>
                    <a:ext uri="{FF2B5EF4-FFF2-40B4-BE49-F238E27FC236}">
                      <a16:creationId xmlns:a16="http://schemas.microsoft.com/office/drawing/2014/main" id="{5A05F1EA-A9A2-9A42-AC94-F2D818AF7E59}"/>
                    </a:ext>
                  </a:extLst>
                </p14:cNvPr>
                <p14:cNvContentPartPr/>
                <p14:nvPr/>
              </p14:nvContentPartPr>
              <p14:xfrm>
                <a:off x="9246258" y="1848812"/>
                <a:ext cx="149760" cy="314640"/>
              </p14:xfrm>
            </p:contentPart>
          </mc:Choice>
          <mc:Fallback>
            <p:pic>
              <p:nvPicPr>
                <p:cNvPr id="20" name="Ink 19">
                  <a:extLst>
                    <a:ext uri="{FF2B5EF4-FFF2-40B4-BE49-F238E27FC236}">
                      <a16:creationId xmlns:a16="http://schemas.microsoft.com/office/drawing/2014/main" id="{5A05F1EA-A9A2-9A42-AC94-F2D818AF7E59}"/>
                    </a:ext>
                  </a:extLst>
                </p:cNvPr>
                <p:cNvPicPr/>
                <p:nvPr/>
              </p:nvPicPr>
              <p:blipFill>
                <a:blip r:embed="rId29"/>
                <a:stretch>
                  <a:fillRect/>
                </a:stretch>
              </p:blipFill>
              <p:spPr>
                <a:xfrm>
                  <a:off x="9237618" y="1839812"/>
                  <a:ext cx="167400" cy="33228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21" name="Ink 20">
                  <a:extLst>
                    <a:ext uri="{FF2B5EF4-FFF2-40B4-BE49-F238E27FC236}">
                      <a16:creationId xmlns:a16="http://schemas.microsoft.com/office/drawing/2014/main" id="{F798AD3C-009F-E942-8BE8-028B763B2BCF}"/>
                    </a:ext>
                  </a:extLst>
                </p14:cNvPr>
                <p14:cNvContentPartPr/>
                <p14:nvPr/>
              </p14:nvContentPartPr>
              <p14:xfrm>
                <a:off x="9485298" y="1875092"/>
                <a:ext cx="97200" cy="216720"/>
              </p14:xfrm>
            </p:contentPart>
          </mc:Choice>
          <mc:Fallback>
            <p:pic>
              <p:nvPicPr>
                <p:cNvPr id="21" name="Ink 20">
                  <a:extLst>
                    <a:ext uri="{FF2B5EF4-FFF2-40B4-BE49-F238E27FC236}">
                      <a16:creationId xmlns:a16="http://schemas.microsoft.com/office/drawing/2014/main" id="{F798AD3C-009F-E942-8BE8-028B763B2BCF}"/>
                    </a:ext>
                  </a:extLst>
                </p:cNvPr>
                <p:cNvPicPr/>
                <p:nvPr/>
              </p:nvPicPr>
              <p:blipFill>
                <a:blip r:embed="rId31"/>
                <a:stretch>
                  <a:fillRect/>
                </a:stretch>
              </p:blipFill>
              <p:spPr>
                <a:xfrm>
                  <a:off x="9476658" y="1866092"/>
                  <a:ext cx="114840" cy="23436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22" name="Ink 21">
                  <a:extLst>
                    <a:ext uri="{FF2B5EF4-FFF2-40B4-BE49-F238E27FC236}">
                      <a16:creationId xmlns:a16="http://schemas.microsoft.com/office/drawing/2014/main" id="{563121A4-5140-FE43-8490-F03FA2F3503B}"/>
                    </a:ext>
                  </a:extLst>
                </p14:cNvPr>
                <p14:cNvContentPartPr/>
                <p14:nvPr/>
              </p14:nvContentPartPr>
              <p14:xfrm>
                <a:off x="9695898" y="1871132"/>
                <a:ext cx="160200" cy="305640"/>
              </p14:xfrm>
            </p:contentPart>
          </mc:Choice>
          <mc:Fallback>
            <p:pic>
              <p:nvPicPr>
                <p:cNvPr id="22" name="Ink 21">
                  <a:extLst>
                    <a:ext uri="{FF2B5EF4-FFF2-40B4-BE49-F238E27FC236}">
                      <a16:creationId xmlns:a16="http://schemas.microsoft.com/office/drawing/2014/main" id="{563121A4-5140-FE43-8490-F03FA2F3503B}"/>
                    </a:ext>
                  </a:extLst>
                </p:cNvPr>
                <p:cNvPicPr/>
                <p:nvPr/>
              </p:nvPicPr>
              <p:blipFill>
                <a:blip r:embed="rId33"/>
                <a:stretch>
                  <a:fillRect/>
                </a:stretch>
              </p:blipFill>
              <p:spPr>
                <a:xfrm>
                  <a:off x="9687258" y="1862132"/>
                  <a:ext cx="177840" cy="32328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23" name="Ink 22">
                  <a:extLst>
                    <a:ext uri="{FF2B5EF4-FFF2-40B4-BE49-F238E27FC236}">
                      <a16:creationId xmlns:a16="http://schemas.microsoft.com/office/drawing/2014/main" id="{A2DB08FC-13C5-E94C-9220-E9FE77C9BA05}"/>
                    </a:ext>
                  </a:extLst>
                </p14:cNvPr>
                <p14:cNvContentPartPr/>
                <p14:nvPr/>
              </p14:nvContentPartPr>
              <p14:xfrm>
                <a:off x="9676098" y="1868252"/>
                <a:ext cx="49320" cy="53640"/>
              </p14:xfrm>
            </p:contentPart>
          </mc:Choice>
          <mc:Fallback>
            <p:pic>
              <p:nvPicPr>
                <p:cNvPr id="23" name="Ink 22">
                  <a:extLst>
                    <a:ext uri="{FF2B5EF4-FFF2-40B4-BE49-F238E27FC236}">
                      <a16:creationId xmlns:a16="http://schemas.microsoft.com/office/drawing/2014/main" id="{A2DB08FC-13C5-E94C-9220-E9FE77C9BA05}"/>
                    </a:ext>
                  </a:extLst>
                </p:cNvPr>
                <p:cNvPicPr/>
                <p:nvPr/>
              </p:nvPicPr>
              <p:blipFill>
                <a:blip r:embed="rId35"/>
                <a:stretch>
                  <a:fillRect/>
                </a:stretch>
              </p:blipFill>
              <p:spPr>
                <a:xfrm>
                  <a:off x="9667098" y="1859612"/>
                  <a:ext cx="66960" cy="7128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24" name="Ink 23">
                  <a:extLst>
                    <a:ext uri="{FF2B5EF4-FFF2-40B4-BE49-F238E27FC236}">
                      <a16:creationId xmlns:a16="http://schemas.microsoft.com/office/drawing/2014/main" id="{402C5430-2FFB-9E49-BE51-0B68EE71C71E}"/>
                    </a:ext>
                  </a:extLst>
                </p14:cNvPr>
                <p14:cNvContentPartPr/>
                <p14:nvPr/>
              </p14:nvContentPartPr>
              <p14:xfrm>
                <a:off x="9921978" y="2074892"/>
                <a:ext cx="5760" cy="32400"/>
              </p14:xfrm>
            </p:contentPart>
          </mc:Choice>
          <mc:Fallback>
            <p:pic>
              <p:nvPicPr>
                <p:cNvPr id="24" name="Ink 23">
                  <a:extLst>
                    <a:ext uri="{FF2B5EF4-FFF2-40B4-BE49-F238E27FC236}">
                      <a16:creationId xmlns:a16="http://schemas.microsoft.com/office/drawing/2014/main" id="{402C5430-2FFB-9E49-BE51-0B68EE71C71E}"/>
                    </a:ext>
                  </a:extLst>
                </p:cNvPr>
                <p:cNvPicPr/>
                <p:nvPr/>
              </p:nvPicPr>
              <p:blipFill>
                <a:blip r:embed="rId37"/>
                <a:stretch>
                  <a:fillRect/>
                </a:stretch>
              </p:blipFill>
              <p:spPr>
                <a:xfrm>
                  <a:off x="9912978" y="2065892"/>
                  <a:ext cx="23400" cy="5004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25" name="Ink 24">
                  <a:extLst>
                    <a:ext uri="{FF2B5EF4-FFF2-40B4-BE49-F238E27FC236}">
                      <a16:creationId xmlns:a16="http://schemas.microsoft.com/office/drawing/2014/main" id="{76A7AA95-14A8-4A4D-BAFC-D27DC51FFA4F}"/>
                    </a:ext>
                  </a:extLst>
                </p14:cNvPr>
                <p14:cNvContentPartPr/>
                <p14:nvPr/>
              </p14:nvContentPartPr>
              <p14:xfrm>
                <a:off x="10140498" y="1777892"/>
                <a:ext cx="370080" cy="339120"/>
              </p14:xfrm>
            </p:contentPart>
          </mc:Choice>
          <mc:Fallback>
            <p:pic>
              <p:nvPicPr>
                <p:cNvPr id="25" name="Ink 24">
                  <a:extLst>
                    <a:ext uri="{FF2B5EF4-FFF2-40B4-BE49-F238E27FC236}">
                      <a16:creationId xmlns:a16="http://schemas.microsoft.com/office/drawing/2014/main" id="{76A7AA95-14A8-4A4D-BAFC-D27DC51FFA4F}"/>
                    </a:ext>
                  </a:extLst>
                </p:cNvPr>
                <p:cNvPicPr/>
                <p:nvPr/>
              </p:nvPicPr>
              <p:blipFill>
                <a:blip r:embed="rId39"/>
                <a:stretch>
                  <a:fillRect/>
                </a:stretch>
              </p:blipFill>
              <p:spPr>
                <a:xfrm>
                  <a:off x="10131498" y="1769252"/>
                  <a:ext cx="387720" cy="356760"/>
                </a:xfrm>
                <a:prstGeom prst="rect">
                  <a:avLst/>
                </a:prstGeom>
              </p:spPr>
            </p:pic>
          </mc:Fallback>
        </mc:AlternateContent>
      </p:grpSp>
      <p:grpSp>
        <p:nvGrpSpPr>
          <p:cNvPr id="33" name="Group 32">
            <a:extLst>
              <a:ext uri="{FF2B5EF4-FFF2-40B4-BE49-F238E27FC236}">
                <a16:creationId xmlns:a16="http://schemas.microsoft.com/office/drawing/2014/main" id="{3D8BB1E5-29E5-F048-950F-D1DB648097B5}"/>
              </a:ext>
            </a:extLst>
          </p:cNvPr>
          <p:cNvGrpSpPr/>
          <p:nvPr/>
        </p:nvGrpSpPr>
        <p:grpSpPr>
          <a:xfrm>
            <a:off x="11267298" y="1645412"/>
            <a:ext cx="280440" cy="244440"/>
            <a:chOff x="11267298" y="1645412"/>
            <a:chExt cx="280440" cy="244440"/>
          </a:xfrm>
        </p:grpSpPr>
        <mc:AlternateContent xmlns:mc="http://schemas.openxmlformats.org/markup-compatibility/2006">
          <mc:Choice xmlns:p14="http://schemas.microsoft.com/office/powerpoint/2010/main" Requires="p14">
            <p:contentPart p14:bwMode="auto" r:id="rId40">
              <p14:nvContentPartPr>
                <p14:cNvPr id="27" name="Ink 26">
                  <a:extLst>
                    <a:ext uri="{FF2B5EF4-FFF2-40B4-BE49-F238E27FC236}">
                      <a16:creationId xmlns:a16="http://schemas.microsoft.com/office/drawing/2014/main" id="{69344B7A-2128-9546-9E37-AD37D5ABDB34}"/>
                    </a:ext>
                  </a:extLst>
                </p14:cNvPr>
                <p14:cNvContentPartPr/>
                <p14:nvPr/>
              </p14:nvContentPartPr>
              <p14:xfrm>
                <a:off x="11376738" y="1714172"/>
                <a:ext cx="123840" cy="173160"/>
              </p14:xfrm>
            </p:contentPart>
          </mc:Choice>
          <mc:Fallback>
            <p:pic>
              <p:nvPicPr>
                <p:cNvPr id="27" name="Ink 26">
                  <a:extLst>
                    <a:ext uri="{FF2B5EF4-FFF2-40B4-BE49-F238E27FC236}">
                      <a16:creationId xmlns:a16="http://schemas.microsoft.com/office/drawing/2014/main" id="{69344B7A-2128-9546-9E37-AD37D5ABDB34}"/>
                    </a:ext>
                  </a:extLst>
                </p:cNvPr>
                <p:cNvPicPr/>
                <p:nvPr/>
              </p:nvPicPr>
              <p:blipFill>
                <a:blip r:embed="rId41"/>
                <a:stretch>
                  <a:fillRect/>
                </a:stretch>
              </p:blipFill>
              <p:spPr>
                <a:xfrm>
                  <a:off x="11368098" y="1705172"/>
                  <a:ext cx="141480" cy="19080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28" name="Ink 27">
                  <a:extLst>
                    <a:ext uri="{FF2B5EF4-FFF2-40B4-BE49-F238E27FC236}">
                      <a16:creationId xmlns:a16="http://schemas.microsoft.com/office/drawing/2014/main" id="{E1294A34-666F-8644-A880-ABF36A870857}"/>
                    </a:ext>
                  </a:extLst>
                </p14:cNvPr>
                <p14:cNvContentPartPr/>
                <p14:nvPr/>
              </p14:nvContentPartPr>
              <p14:xfrm>
                <a:off x="11429658" y="1668452"/>
                <a:ext cx="38880" cy="221400"/>
              </p14:xfrm>
            </p:contentPart>
          </mc:Choice>
          <mc:Fallback>
            <p:pic>
              <p:nvPicPr>
                <p:cNvPr id="28" name="Ink 27">
                  <a:extLst>
                    <a:ext uri="{FF2B5EF4-FFF2-40B4-BE49-F238E27FC236}">
                      <a16:creationId xmlns:a16="http://schemas.microsoft.com/office/drawing/2014/main" id="{E1294A34-666F-8644-A880-ABF36A870857}"/>
                    </a:ext>
                  </a:extLst>
                </p:cNvPr>
                <p:cNvPicPr/>
                <p:nvPr/>
              </p:nvPicPr>
              <p:blipFill>
                <a:blip r:embed="rId43"/>
                <a:stretch>
                  <a:fillRect/>
                </a:stretch>
              </p:blipFill>
              <p:spPr>
                <a:xfrm>
                  <a:off x="11420658" y="1659452"/>
                  <a:ext cx="56520" cy="23904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29" name="Ink 28">
                  <a:extLst>
                    <a:ext uri="{FF2B5EF4-FFF2-40B4-BE49-F238E27FC236}">
                      <a16:creationId xmlns:a16="http://schemas.microsoft.com/office/drawing/2014/main" id="{E9820191-3388-714F-97B8-6610C249DC26}"/>
                    </a:ext>
                  </a:extLst>
                </p14:cNvPr>
                <p14:cNvContentPartPr/>
                <p14:nvPr/>
              </p14:nvContentPartPr>
              <p14:xfrm>
                <a:off x="11368098" y="1671332"/>
                <a:ext cx="63720" cy="212400"/>
              </p14:xfrm>
            </p:contentPart>
          </mc:Choice>
          <mc:Fallback>
            <p:pic>
              <p:nvPicPr>
                <p:cNvPr id="29" name="Ink 28">
                  <a:extLst>
                    <a:ext uri="{FF2B5EF4-FFF2-40B4-BE49-F238E27FC236}">
                      <a16:creationId xmlns:a16="http://schemas.microsoft.com/office/drawing/2014/main" id="{E9820191-3388-714F-97B8-6610C249DC26}"/>
                    </a:ext>
                  </a:extLst>
                </p:cNvPr>
                <p:cNvPicPr/>
                <p:nvPr/>
              </p:nvPicPr>
              <p:blipFill>
                <a:blip r:embed="rId45"/>
                <a:stretch>
                  <a:fillRect/>
                </a:stretch>
              </p:blipFill>
              <p:spPr>
                <a:xfrm>
                  <a:off x="11359458" y="1662332"/>
                  <a:ext cx="81360" cy="23004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30" name="Ink 29">
                  <a:extLst>
                    <a:ext uri="{FF2B5EF4-FFF2-40B4-BE49-F238E27FC236}">
                      <a16:creationId xmlns:a16="http://schemas.microsoft.com/office/drawing/2014/main" id="{D0FC7EA0-ECB2-244E-89DC-15C2D44C1B25}"/>
                    </a:ext>
                  </a:extLst>
                </p14:cNvPr>
                <p14:cNvContentPartPr/>
                <p14:nvPr/>
              </p14:nvContentPartPr>
              <p14:xfrm>
                <a:off x="11267298" y="1767452"/>
                <a:ext cx="256320" cy="27360"/>
              </p14:xfrm>
            </p:contentPart>
          </mc:Choice>
          <mc:Fallback>
            <p:pic>
              <p:nvPicPr>
                <p:cNvPr id="30" name="Ink 29">
                  <a:extLst>
                    <a:ext uri="{FF2B5EF4-FFF2-40B4-BE49-F238E27FC236}">
                      <a16:creationId xmlns:a16="http://schemas.microsoft.com/office/drawing/2014/main" id="{D0FC7EA0-ECB2-244E-89DC-15C2D44C1B25}"/>
                    </a:ext>
                  </a:extLst>
                </p:cNvPr>
                <p:cNvPicPr/>
                <p:nvPr/>
              </p:nvPicPr>
              <p:blipFill>
                <a:blip r:embed="rId47"/>
                <a:stretch>
                  <a:fillRect/>
                </a:stretch>
              </p:blipFill>
              <p:spPr>
                <a:xfrm>
                  <a:off x="11258658" y="1758452"/>
                  <a:ext cx="273960" cy="45000"/>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31" name="Ink 30">
                  <a:extLst>
                    <a:ext uri="{FF2B5EF4-FFF2-40B4-BE49-F238E27FC236}">
                      <a16:creationId xmlns:a16="http://schemas.microsoft.com/office/drawing/2014/main" id="{F9949618-AF9E-8B48-8C67-88EE2AD756E2}"/>
                    </a:ext>
                  </a:extLst>
                </p14:cNvPr>
                <p14:cNvContentPartPr/>
                <p14:nvPr/>
              </p14:nvContentPartPr>
              <p14:xfrm>
                <a:off x="11340378" y="1645412"/>
                <a:ext cx="193680" cy="236520"/>
              </p14:xfrm>
            </p:contentPart>
          </mc:Choice>
          <mc:Fallback>
            <p:pic>
              <p:nvPicPr>
                <p:cNvPr id="31" name="Ink 30">
                  <a:extLst>
                    <a:ext uri="{FF2B5EF4-FFF2-40B4-BE49-F238E27FC236}">
                      <a16:creationId xmlns:a16="http://schemas.microsoft.com/office/drawing/2014/main" id="{F9949618-AF9E-8B48-8C67-88EE2AD756E2}"/>
                    </a:ext>
                  </a:extLst>
                </p:cNvPr>
                <p:cNvPicPr/>
                <p:nvPr/>
              </p:nvPicPr>
              <p:blipFill>
                <a:blip r:embed="rId49"/>
                <a:stretch>
                  <a:fillRect/>
                </a:stretch>
              </p:blipFill>
              <p:spPr>
                <a:xfrm>
                  <a:off x="11331738" y="1636412"/>
                  <a:ext cx="211320" cy="25416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32" name="Ink 31">
                  <a:extLst>
                    <a:ext uri="{FF2B5EF4-FFF2-40B4-BE49-F238E27FC236}">
                      <a16:creationId xmlns:a16="http://schemas.microsoft.com/office/drawing/2014/main" id="{428CD0F3-9926-5642-80AD-59E0CDD62EA2}"/>
                    </a:ext>
                  </a:extLst>
                </p14:cNvPr>
                <p14:cNvContentPartPr/>
                <p14:nvPr/>
              </p14:nvContentPartPr>
              <p14:xfrm>
                <a:off x="11308338" y="1704452"/>
                <a:ext cx="239400" cy="185040"/>
              </p14:xfrm>
            </p:contentPart>
          </mc:Choice>
          <mc:Fallback>
            <p:pic>
              <p:nvPicPr>
                <p:cNvPr id="32" name="Ink 31">
                  <a:extLst>
                    <a:ext uri="{FF2B5EF4-FFF2-40B4-BE49-F238E27FC236}">
                      <a16:creationId xmlns:a16="http://schemas.microsoft.com/office/drawing/2014/main" id="{428CD0F3-9926-5642-80AD-59E0CDD62EA2}"/>
                    </a:ext>
                  </a:extLst>
                </p:cNvPr>
                <p:cNvPicPr/>
                <p:nvPr/>
              </p:nvPicPr>
              <p:blipFill>
                <a:blip r:embed="rId51"/>
                <a:stretch>
                  <a:fillRect/>
                </a:stretch>
              </p:blipFill>
              <p:spPr>
                <a:xfrm>
                  <a:off x="11299698" y="1695452"/>
                  <a:ext cx="257040" cy="202680"/>
                </a:xfrm>
                <a:prstGeom prst="rect">
                  <a:avLst/>
                </a:prstGeom>
              </p:spPr>
            </p:pic>
          </mc:Fallback>
        </mc:AlternateContent>
      </p:grpSp>
      <p:grpSp>
        <p:nvGrpSpPr>
          <p:cNvPr id="36" name="Group 35">
            <a:extLst>
              <a:ext uri="{FF2B5EF4-FFF2-40B4-BE49-F238E27FC236}">
                <a16:creationId xmlns:a16="http://schemas.microsoft.com/office/drawing/2014/main" id="{F6D75980-0481-744B-BF4B-96712568F38A}"/>
              </a:ext>
            </a:extLst>
          </p:cNvPr>
          <p:cNvGrpSpPr/>
          <p:nvPr/>
        </p:nvGrpSpPr>
        <p:grpSpPr>
          <a:xfrm>
            <a:off x="8996058" y="2325812"/>
            <a:ext cx="2761560" cy="456480"/>
            <a:chOff x="8996058" y="2325812"/>
            <a:chExt cx="2761560" cy="456480"/>
          </a:xfrm>
        </p:grpSpPr>
        <mc:AlternateContent xmlns:mc="http://schemas.openxmlformats.org/markup-compatibility/2006">
          <mc:Choice xmlns:p14="http://schemas.microsoft.com/office/powerpoint/2010/main" Requires="p14">
            <p:contentPart p14:bwMode="auto" r:id="rId52">
              <p14:nvContentPartPr>
                <p14:cNvPr id="34" name="Ink 33">
                  <a:extLst>
                    <a:ext uri="{FF2B5EF4-FFF2-40B4-BE49-F238E27FC236}">
                      <a16:creationId xmlns:a16="http://schemas.microsoft.com/office/drawing/2014/main" id="{CCD50A4B-42D7-A243-8CCF-CDFECA236CCE}"/>
                    </a:ext>
                  </a:extLst>
                </p14:cNvPr>
                <p14:cNvContentPartPr/>
                <p14:nvPr/>
              </p14:nvContentPartPr>
              <p14:xfrm>
                <a:off x="8996058" y="2325812"/>
                <a:ext cx="2761560" cy="456480"/>
              </p14:xfrm>
            </p:contentPart>
          </mc:Choice>
          <mc:Fallback>
            <p:pic>
              <p:nvPicPr>
                <p:cNvPr id="34" name="Ink 33">
                  <a:extLst>
                    <a:ext uri="{FF2B5EF4-FFF2-40B4-BE49-F238E27FC236}">
                      <a16:creationId xmlns:a16="http://schemas.microsoft.com/office/drawing/2014/main" id="{CCD50A4B-42D7-A243-8CCF-CDFECA236CCE}"/>
                    </a:ext>
                  </a:extLst>
                </p:cNvPr>
                <p:cNvPicPr/>
                <p:nvPr/>
              </p:nvPicPr>
              <p:blipFill>
                <a:blip r:embed="rId53"/>
                <a:stretch>
                  <a:fillRect/>
                </a:stretch>
              </p:blipFill>
              <p:spPr>
                <a:xfrm>
                  <a:off x="8987058" y="2316812"/>
                  <a:ext cx="2779200" cy="474120"/>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35" name="Ink 34">
                  <a:extLst>
                    <a:ext uri="{FF2B5EF4-FFF2-40B4-BE49-F238E27FC236}">
                      <a16:creationId xmlns:a16="http://schemas.microsoft.com/office/drawing/2014/main" id="{87A1BE11-636C-1445-820A-A80CEF0BAFF2}"/>
                    </a:ext>
                  </a:extLst>
                </p14:cNvPr>
                <p14:cNvContentPartPr/>
                <p14:nvPr/>
              </p14:nvContentPartPr>
              <p14:xfrm>
                <a:off x="9036378" y="2496812"/>
                <a:ext cx="9360" cy="268920"/>
              </p14:xfrm>
            </p:contentPart>
          </mc:Choice>
          <mc:Fallback>
            <p:pic>
              <p:nvPicPr>
                <p:cNvPr id="35" name="Ink 34">
                  <a:extLst>
                    <a:ext uri="{FF2B5EF4-FFF2-40B4-BE49-F238E27FC236}">
                      <a16:creationId xmlns:a16="http://schemas.microsoft.com/office/drawing/2014/main" id="{87A1BE11-636C-1445-820A-A80CEF0BAFF2}"/>
                    </a:ext>
                  </a:extLst>
                </p:cNvPr>
                <p:cNvPicPr/>
                <p:nvPr/>
              </p:nvPicPr>
              <p:blipFill>
                <a:blip r:embed="rId55"/>
                <a:stretch>
                  <a:fillRect/>
                </a:stretch>
              </p:blipFill>
              <p:spPr>
                <a:xfrm>
                  <a:off x="9027378" y="2488172"/>
                  <a:ext cx="27000" cy="286560"/>
                </a:xfrm>
                <a:prstGeom prst="rect">
                  <a:avLst/>
                </a:prstGeom>
              </p:spPr>
            </p:pic>
          </mc:Fallback>
        </mc:AlternateContent>
      </p:grpSp>
      <p:grpSp>
        <p:nvGrpSpPr>
          <p:cNvPr id="43" name="Group 42">
            <a:extLst>
              <a:ext uri="{FF2B5EF4-FFF2-40B4-BE49-F238E27FC236}">
                <a16:creationId xmlns:a16="http://schemas.microsoft.com/office/drawing/2014/main" id="{33EA9C12-BC2A-8546-A144-3B8BFA7E086B}"/>
              </a:ext>
            </a:extLst>
          </p:cNvPr>
          <p:cNvGrpSpPr/>
          <p:nvPr/>
        </p:nvGrpSpPr>
        <p:grpSpPr>
          <a:xfrm>
            <a:off x="1636218" y="6019412"/>
            <a:ext cx="479160" cy="210240"/>
            <a:chOff x="1636218" y="6019412"/>
            <a:chExt cx="479160" cy="210240"/>
          </a:xfrm>
        </p:grpSpPr>
        <mc:AlternateContent xmlns:mc="http://schemas.openxmlformats.org/markup-compatibility/2006">
          <mc:Choice xmlns:p14="http://schemas.microsoft.com/office/powerpoint/2010/main" Requires="p14">
            <p:contentPart p14:bwMode="auto" r:id="rId56">
              <p14:nvContentPartPr>
                <p14:cNvPr id="37" name="Ink 36">
                  <a:extLst>
                    <a:ext uri="{FF2B5EF4-FFF2-40B4-BE49-F238E27FC236}">
                      <a16:creationId xmlns:a16="http://schemas.microsoft.com/office/drawing/2014/main" id="{B237E92E-9E2D-7E43-88E7-E9B5F4658715}"/>
                    </a:ext>
                  </a:extLst>
                </p14:cNvPr>
                <p14:cNvContentPartPr/>
                <p14:nvPr/>
              </p14:nvContentPartPr>
              <p14:xfrm>
                <a:off x="1636218" y="6019412"/>
                <a:ext cx="205920" cy="210240"/>
              </p14:xfrm>
            </p:contentPart>
          </mc:Choice>
          <mc:Fallback>
            <p:pic>
              <p:nvPicPr>
                <p:cNvPr id="37" name="Ink 36">
                  <a:extLst>
                    <a:ext uri="{FF2B5EF4-FFF2-40B4-BE49-F238E27FC236}">
                      <a16:creationId xmlns:a16="http://schemas.microsoft.com/office/drawing/2014/main" id="{B237E92E-9E2D-7E43-88E7-E9B5F4658715}"/>
                    </a:ext>
                  </a:extLst>
                </p:cNvPr>
                <p:cNvPicPr/>
                <p:nvPr/>
              </p:nvPicPr>
              <p:blipFill>
                <a:blip r:embed="rId57"/>
                <a:stretch>
                  <a:fillRect/>
                </a:stretch>
              </p:blipFill>
              <p:spPr>
                <a:xfrm>
                  <a:off x="1627578" y="6010772"/>
                  <a:ext cx="223560" cy="227880"/>
                </a:xfrm>
                <a:prstGeom prst="rect">
                  <a:avLst/>
                </a:prstGeom>
              </p:spPr>
            </p:pic>
          </mc:Fallback>
        </mc:AlternateContent>
        <mc:AlternateContent xmlns:mc="http://schemas.openxmlformats.org/markup-compatibility/2006">
          <mc:Choice xmlns:p14="http://schemas.microsoft.com/office/powerpoint/2010/main" Requires="p14">
            <p:contentPart p14:bwMode="auto" r:id="rId58">
              <p14:nvContentPartPr>
                <p14:cNvPr id="38" name="Ink 37">
                  <a:extLst>
                    <a:ext uri="{FF2B5EF4-FFF2-40B4-BE49-F238E27FC236}">
                      <a16:creationId xmlns:a16="http://schemas.microsoft.com/office/drawing/2014/main" id="{601E44A2-C9F1-844A-BBAD-9277A038D05A}"/>
                    </a:ext>
                  </a:extLst>
                </p14:cNvPr>
                <p14:cNvContentPartPr/>
                <p14:nvPr/>
              </p14:nvContentPartPr>
              <p14:xfrm>
                <a:off x="1928898" y="6032012"/>
                <a:ext cx="89640" cy="186840"/>
              </p14:xfrm>
            </p:contentPart>
          </mc:Choice>
          <mc:Fallback>
            <p:pic>
              <p:nvPicPr>
                <p:cNvPr id="38" name="Ink 37">
                  <a:extLst>
                    <a:ext uri="{FF2B5EF4-FFF2-40B4-BE49-F238E27FC236}">
                      <a16:creationId xmlns:a16="http://schemas.microsoft.com/office/drawing/2014/main" id="{601E44A2-C9F1-844A-BBAD-9277A038D05A}"/>
                    </a:ext>
                  </a:extLst>
                </p:cNvPr>
                <p:cNvPicPr/>
                <p:nvPr/>
              </p:nvPicPr>
              <p:blipFill>
                <a:blip r:embed="rId59"/>
                <a:stretch>
                  <a:fillRect/>
                </a:stretch>
              </p:blipFill>
              <p:spPr>
                <a:xfrm>
                  <a:off x="1919898" y="6023012"/>
                  <a:ext cx="107280" cy="204480"/>
                </a:xfrm>
                <a:prstGeom prst="rect">
                  <a:avLst/>
                </a:prstGeom>
              </p:spPr>
            </p:pic>
          </mc:Fallback>
        </mc:AlternateContent>
        <mc:AlternateContent xmlns:mc="http://schemas.openxmlformats.org/markup-compatibility/2006">
          <mc:Choice xmlns:p14="http://schemas.microsoft.com/office/powerpoint/2010/main" Requires="p14">
            <p:contentPart p14:bwMode="auto" r:id="rId60">
              <p14:nvContentPartPr>
                <p14:cNvPr id="39" name="Ink 38">
                  <a:extLst>
                    <a:ext uri="{FF2B5EF4-FFF2-40B4-BE49-F238E27FC236}">
                      <a16:creationId xmlns:a16="http://schemas.microsoft.com/office/drawing/2014/main" id="{B2FA4B44-1BC1-EB4B-BB69-F4B61B838B03}"/>
                    </a:ext>
                  </a:extLst>
                </p14:cNvPr>
                <p14:cNvContentPartPr/>
                <p14:nvPr/>
              </p14:nvContentPartPr>
              <p14:xfrm>
                <a:off x="2105658" y="6157292"/>
                <a:ext cx="9720" cy="23760"/>
              </p14:xfrm>
            </p:contentPart>
          </mc:Choice>
          <mc:Fallback>
            <p:pic>
              <p:nvPicPr>
                <p:cNvPr id="39" name="Ink 38">
                  <a:extLst>
                    <a:ext uri="{FF2B5EF4-FFF2-40B4-BE49-F238E27FC236}">
                      <a16:creationId xmlns:a16="http://schemas.microsoft.com/office/drawing/2014/main" id="{B2FA4B44-1BC1-EB4B-BB69-F4B61B838B03}"/>
                    </a:ext>
                  </a:extLst>
                </p:cNvPr>
                <p:cNvPicPr/>
                <p:nvPr/>
              </p:nvPicPr>
              <p:blipFill>
                <a:blip r:embed="rId61"/>
                <a:stretch>
                  <a:fillRect/>
                </a:stretch>
              </p:blipFill>
              <p:spPr>
                <a:xfrm>
                  <a:off x="2097018" y="6148292"/>
                  <a:ext cx="27360" cy="41400"/>
                </a:xfrm>
                <a:prstGeom prst="rect">
                  <a:avLst/>
                </a:prstGeom>
              </p:spPr>
            </p:pic>
          </mc:Fallback>
        </mc:AlternateContent>
      </p:grpSp>
      <p:grpSp>
        <p:nvGrpSpPr>
          <p:cNvPr id="45" name="Group 44">
            <a:extLst>
              <a:ext uri="{FF2B5EF4-FFF2-40B4-BE49-F238E27FC236}">
                <a16:creationId xmlns:a16="http://schemas.microsoft.com/office/drawing/2014/main" id="{CA0E96AA-B3DC-9C41-9062-456FBB0FB2D6}"/>
              </a:ext>
            </a:extLst>
          </p:cNvPr>
          <p:cNvGrpSpPr/>
          <p:nvPr/>
        </p:nvGrpSpPr>
        <p:grpSpPr>
          <a:xfrm>
            <a:off x="2373858" y="5947052"/>
            <a:ext cx="174960" cy="347400"/>
            <a:chOff x="2373858" y="5947052"/>
            <a:chExt cx="174960" cy="347400"/>
          </a:xfrm>
        </p:grpSpPr>
        <mc:AlternateContent xmlns:mc="http://schemas.openxmlformats.org/markup-compatibility/2006">
          <mc:Choice xmlns:p14="http://schemas.microsoft.com/office/powerpoint/2010/main" Requires="p14">
            <p:contentPart p14:bwMode="auto" r:id="rId62">
              <p14:nvContentPartPr>
                <p14:cNvPr id="40" name="Ink 39">
                  <a:extLst>
                    <a:ext uri="{FF2B5EF4-FFF2-40B4-BE49-F238E27FC236}">
                      <a16:creationId xmlns:a16="http://schemas.microsoft.com/office/drawing/2014/main" id="{82156EE5-0184-B44F-AA0B-D56188753679}"/>
                    </a:ext>
                  </a:extLst>
                </p14:cNvPr>
                <p14:cNvContentPartPr/>
                <p14:nvPr/>
              </p14:nvContentPartPr>
              <p14:xfrm>
                <a:off x="2374218" y="5947052"/>
                <a:ext cx="106560" cy="282600"/>
              </p14:xfrm>
            </p:contentPart>
          </mc:Choice>
          <mc:Fallback>
            <p:pic>
              <p:nvPicPr>
                <p:cNvPr id="40" name="Ink 39">
                  <a:extLst>
                    <a:ext uri="{FF2B5EF4-FFF2-40B4-BE49-F238E27FC236}">
                      <a16:creationId xmlns:a16="http://schemas.microsoft.com/office/drawing/2014/main" id="{82156EE5-0184-B44F-AA0B-D56188753679}"/>
                    </a:ext>
                  </a:extLst>
                </p:cNvPr>
                <p:cNvPicPr/>
                <p:nvPr/>
              </p:nvPicPr>
              <p:blipFill>
                <a:blip r:embed="rId63"/>
                <a:stretch>
                  <a:fillRect/>
                </a:stretch>
              </p:blipFill>
              <p:spPr>
                <a:xfrm>
                  <a:off x="2365218" y="5938412"/>
                  <a:ext cx="124200" cy="300240"/>
                </a:xfrm>
                <a:prstGeom prst="rect">
                  <a:avLst/>
                </a:prstGeom>
              </p:spPr>
            </p:pic>
          </mc:Fallback>
        </mc:AlternateContent>
        <mc:AlternateContent xmlns:mc="http://schemas.openxmlformats.org/markup-compatibility/2006">
          <mc:Choice xmlns:p14="http://schemas.microsoft.com/office/powerpoint/2010/main" Requires="p14">
            <p:contentPart p14:bwMode="auto" r:id="rId64">
              <p14:nvContentPartPr>
                <p14:cNvPr id="41" name="Ink 40">
                  <a:extLst>
                    <a:ext uri="{FF2B5EF4-FFF2-40B4-BE49-F238E27FC236}">
                      <a16:creationId xmlns:a16="http://schemas.microsoft.com/office/drawing/2014/main" id="{DB770724-A2E5-0D44-B3A0-8F92C25FCF67}"/>
                    </a:ext>
                  </a:extLst>
                </p14:cNvPr>
                <p14:cNvContentPartPr/>
                <p14:nvPr/>
              </p14:nvContentPartPr>
              <p14:xfrm>
                <a:off x="2373858" y="6265652"/>
                <a:ext cx="174960" cy="28800"/>
              </p14:xfrm>
            </p:contentPart>
          </mc:Choice>
          <mc:Fallback>
            <p:pic>
              <p:nvPicPr>
                <p:cNvPr id="41" name="Ink 40">
                  <a:extLst>
                    <a:ext uri="{FF2B5EF4-FFF2-40B4-BE49-F238E27FC236}">
                      <a16:creationId xmlns:a16="http://schemas.microsoft.com/office/drawing/2014/main" id="{DB770724-A2E5-0D44-B3A0-8F92C25FCF67}"/>
                    </a:ext>
                  </a:extLst>
                </p:cNvPr>
                <p:cNvPicPr/>
                <p:nvPr/>
              </p:nvPicPr>
              <p:blipFill>
                <a:blip r:embed="rId65"/>
                <a:stretch>
                  <a:fillRect/>
                </a:stretch>
              </p:blipFill>
              <p:spPr>
                <a:xfrm>
                  <a:off x="2365218" y="6257012"/>
                  <a:ext cx="192600" cy="46440"/>
                </a:xfrm>
                <a:prstGeom prst="rect">
                  <a:avLst/>
                </a:prstGeom>
              </p:spPr>
            </p:pic>
          </mc:Fallback>
        </mc:AlternateContent>
        <mc:AlternateContent xmlns:mc="http://schemas.openxmlformats.org/markup-compatibility/2006">
          <mc:Choice xmlns:p14="http://schemas.microsoft.com/office/powerpoint/2010/main" Requires="p14">
            <p:contentPart p14:bwMode="auto" r:id="rId66">
              <p14:nvContentPartPr>
                <p14:cNvPr id="44" name="Ink 43">
                  <a:extLst>
                    <a:ext uri="{FF2B5EF4-FFF2-40B4-BE49-F238E27FC236}">
                      <a16:creationId xmlns:a16="http://schemas.microsoft.com/office/drawing/2014/main" id="{FF220420-4C5E-2043-9439-232E9DB707B3}"/>
                    </a:ext>
                  </a:extLst>
                </p14:cNvPr>
                <p14:cNvContentPartPr/>
                <p14:nvPr/>
              </p14:nvContentPartPr>
              <p14:xfrm>
                <a:off x="2488338" y="6166652"/>
                <a:ext cx="24480" cy="98640"/>
              </p14:xfrm>
            </p:contentPart>
          </mc:Choice>
          <mc:Fallback>
            <p:pic>
              <p:nvPicPr>
                <p:cNvPr id="44" name="Ink 43">
                  <a:extLst>
                    <a:ext uri="{FF2B5EF4-FFF2-40B4-BE49-F238E27FC236}">
                      <a16:creationId xmlns:a16="http://schemas.microsoft.com/office/drawing/2014/main" id="{FF220420-4C5E-2043-9439-232E9DB707B3}"/>
                    </a:ext>
                  </a:extLst>
                </p:cNvPr>
                <p:cNvPicPr/>
                <p:nvPr/>
              </p:nvPicPr>
              <p:blipFill>
                <a:blip r:embed="rId67"/>
                <a:stretch>
                  <a:fillRect/>
                </a:stretch>
              </p:blipFill>
              <p:spPr>
                <a:xfrm>
                  <a:off x="2479698" y="6157652"/>
                  <a:ext cx="42120" cy="116280"/>
                </a:xfrm>
                <a:prstGeom prst="rect">
                  <a:avLst/>
                </a:prstGeom>
              </p:spPr>
            </p:pic>
          </mc:Fallback>
        </mc:AlternateContent>
      </p:grpSp>
      <p:grpSp>
        <p:nvGrpSpPr>
          <p:cNvPr id="48" name="Group 47">
            <a:extLst>
              <a:ext uri="{FF2B5EF4-FFF2-40B4-BE49-F238E27FC236}">
                <a16:creationId xmlns:a16="http://schemas.microsoft.com/office/drawing/2014/main" id="{8A11C1C3-D992-FA4B-8077-6D0BB0B53C57}"/>
              </a:ext>
            </a:extLst>
          </p:cNvPr>
          <p:cNvGrpSpPr/>
          <p:nvPr/>
        </p:nvGrpSpPr>
        <p:grpSpPr>
          <a:xfrm>
            <a:off x="1881738" y="6496412"/>
            <a:ext cx="478800" cy="177480"/>
            <a:chOff x="1881738" y="6496412"/>
            <a:chExt cx="478800" cy="177480"/>
          </a:xfrm>
        </p:grpSpPr>
        <mc:AlternateContent xmlns:mc="http://schemas.openxmlformats.org/markup-compatibility/2006">
          <mc:Choice xmlns:p14="http://schemas.microsoft.com/office/powerpoint/2010/main" Requires="p14">
            <p:contentPart p14:bwMode="auto" r:id="rId68">
              <p14:nvContentPartPr>
                <p14:cNvPr id="46" name="Ink 45">
                  <a:extLst>
                    <a:ext uri="{FF2B5EF4-FFF2-40B4-BE49-F238E27FC236}">
                      <a16:creationId xmlns:a16="http://schemas.microsoft.com/office/drawing/2014/main" id="{D4C24945-D085-D946-92A9-72F97B83E58F}"/>
                    </a:ext>
                  </a:extLst>
                </p14:cNvPr>
                <p14:cNvContentPartPr/>
                <p14:nvPr/>
              </p14:nvContentPartPr>
              <p14:xfrm>
                <a:off x="1881738" y="6496412"/>
                <a:ext cx="332640" cy="177480"/>
              </p14:xfrm>
            </p:contentPart>
          </mc:Choice>
          <mc:Fallback>
            <p:pic>
              <p:nvPicPr>
                <p:cNvPr id="46" name="Ink 45">
                  <a:extLst>
                    <a:ext uri="{FF2B5EF4-FFF2-40B4-BE49-F238E27FC236}">
                      <a16:creationId xmlns:a16="http://schemas.microsoft.com/office/drawing/2014/main" id="{D4C24945-D085-D946-92A9-72F97B83E58F}"/>
                    </a:ext>
                  </a:extLst>
                </p:cNvPr>
                <p:cNvPicPr/>
                <p:nvPr/>
              </p:nvPicPr>
              <p:blipFill>
                <a:blip r:embed="rId69"/>
                <a:stretch>
                  <a:fillRect/>
                </a:stretch>
              </p:blipFill>
              <p:spPr>
                <a:xfrm>
                  <a:off x="1872738" y="6487412"/>
                  <a:ext cx="350280" cy="195120"/>
                </a:xfrm>
                <a:prstGeom prst="rect">
                  <a:avLst/>
                </a:prstGeom>
              </p:spPr>
            </p:pic>
          </mc:Fallback>
        </mc:AlternateContent>
        <mc:AlternateContent xmlns:mc="http://schemas.openxmlformats.org/markup-compatibility/2006">
          <mc:Choice xmlns:p14="http://schemas.microsoft.com/office/powerpoint/2010/main" Requires="p14">
            <p:contentPart p14:bwMode="auto" r:id="rId70">
              <p14:nvContentPartPr>
                <p14:cNvPr id="47" name="Ink 46">
                  <a:extLst>
                    <a:ext uri="{FF2B5EF4-FFF2-40B4-BE49-F238E27FC236}">
                      <a16:creationId xmlns:a16="http://schemas.microsoft.com/office/drawing/2014/main" id="{02E1D314-E599-4843-86ED-967C87B901BF}"/>
                    </a:ext>
                  </a:extLst>
                </p14:cNvPr>
                <p14:cNvContentPartPr/>
                <p14:nvPr/>
              </p14:nvContentPartPr>
              <p14:xfrm>
                <a:off x="1972818" y="6519092"/>
                <a:ext cx="387720" cy="153360"/>
              </p14:xfrm>
            </p:contentPart>
          </mc:Choice>
          <mc:Fallback>
            <p:pic>
              <p:nvPicPr>
                <p:cNvPr id="47" name="Ink 46">
                  <a:extLst>
                    <a:ext uri="{FF2B5EF4-FFF2-40B4-BE49-F238E27FC236}">
                      <a16:creationId xmlns:a16="http://schemas.microsoft.com/office/drawing/2014/main" id="{02E1D314-E599-4843-86ED-967C87B901BF}"/>
                    </a:ext>
                  </a:extLst>
                </p:cNvPr>
                <p:cNvPicPr/>
                <p:nvPr/>
              </p:nvPicPr>
              <p:blipFill>
                <a:blip r:embed="rId71"/>
                <a:stretch>
                  <a:fillRect/>
                </a:stretch>
              </p:blipFill>
              <p:spPr>
                <a:xfrm>
                  <a:off x="1963818" y="6510452"/>
                  <a:ext cx="405360" cy="171000"/>
                </a:xfrm>
                <a:prstGeom prst="rect">
                  <a:avLst/>
                </a:prstGeom>
              </p:spPr>
            </p:pic>
          </mc:Fallback>
        </mc:AlternateContent>
      </p:grpSp>
      <p:grpSp>
        <p:nvGrpSpPr>
          <p:cNvPr id="55" name="Group 54">
            <a:extLst>
              <a:ext uri="{FF2B5EF4-FFF2-40B4-BE49-F238E27FC236}">
                <a16:creationId xmlns:a16="http://schemas.microsoft.com/office/drawing/2014/main" id="{D767E558-FBAB-2547-AB10-B46ABDD5BBA9}"/>
              </a:ext>
            </a:extLst>
          </p:cNvPr>
          <p:cNvGrpSpPr/>
          <p:nvPr/>
        </p:nvGrpSpPr>
        <p:grpSpPr>
          <a:xfrm>
            <a:off x="2719818" y="5848412"/>
            <a:ext cx="345240" cy="675000"/>
            <a:chOff x="2719818" y="5848412"/>
            <a:chExt cx="345240" cy="675000"/>
          </a:xfrm>
        </p:grpSpPr>
        <mc:AlternateContent xmlns:mc="http://schemas.openxmlformats.org/markup-compatibility/2006">
          <mc:Choice xmlns:p14="http://schemas.microsoft.com/office/powerpoint/2010/main" Requires="p14">
            <p:contentPart p14:bwMode="auto" r:id="rId72">
              <p14:nvContentPartPr>
                <p14:cNvPr id="49" name="Ink 48">
                  <a:extLst>
                    <a:ext uri="{FF2B5EF4-FFF2-40B4-BE49-F238E27FC236}">
                      <a16:creationId xmlns:a16="http://schemas.microsoft.com/office/drawing/2014/main" id="{FCA0F114-24BB-0D4B-92E4-3E897D540FAD}"/>
                    </a:ext>
                  </a:extLst>
                </p14:cNvPr>
                <p14:cNvContentPartPr/>
                <p14:nvPr/>
              </p14:nvContentPartPr>
              <p14:xfrm>
                <a:off x="2760858" y="5862092"/>
                <a:ext cx="77040" cy="121320"/>
              </p14:xfrm>
            </p:contentPart>
          </mc:Choice>
          <mc:Fallback>
            <p:pic>
              <p:nvPicPr>
                <p:cNvPr id="49" name="Ink 48">
                  <a:extLst>
                    <a:ext uri="{FF2B5EF4-FFF2-40B4-BE49-F238E27FC236}">
                      <a16:creationId xmlns:a16="http://schemas.microsoft.com/office/drawing/2014/main" id="{FCA0F114-24BB-0D4B-92E4-3E897D540FAD}"/>
                    </a:ext>
                  </a:extLst>
                </p:cNvPr>
                <p:cNvPicPr/>
                <p:nvPr/>
              </p:nvPicPr>
              <p:blipFill>
                <a:blip r:embed="rId73"/>
                <a:stretch>
                  <a:fillRect/>
                </a:stretch>
              </p:blipFill>
              <p:spPr>
                <a:xfrm>
                  <a:off x="2752218" y="5853092"/>
                  <a:ext cx="94680" cy="138960"/>
                </a:xfrm>
                <a:prstGeom prst="rect">
                  <a:avLst/>
                </a:prstGeom>
              </p:spPr>
            </p:pic>
          </mc:Fallback>
        </mc:AlternateContent>
        <mc:AlternateContent xmlns:mc="http://schemas.openxmlformats.org/markup-compatibility/2006">
          <mc:Choice xmlns:p14="http://schemas.microsoft.com/office/powerpoint/2010/main" Requires="p14">
            <p:contentPart p14:bwMode="auto" r:id="rId74">
              <p14:nvContentPartPr>
                <p14:cNvPr id="50" name="Ink 49">
                  <a:extLst>
                    <a:ext uri="{FF2B5EF4-FFF2-40B4-BE49-F238E27FC236}">
                      <a16:creationId xmlns:a16="http://schemas.microsoft.com/office/drawing/2014/main" id="{E9D10DF2-85BC-E445-9D64-0DF2CDA77907}"/>
                    </a:ext>
                  </a:extLst>
                </p14:cNvPr>
                <p14:cNvContentPartPr/>
                <p14:nvPr/>
              </p14:nvContentPartPr>
              <p14:xfrm>
                <a:off x="2763018" y="5848412"/>
                <a:ext cx="82080" cy="110520"/>
              </p14:xfrm>
            </p:contentPart>
          </mc:Choice>
          <mc:Fallback>
            <p:pic>
              <p:nvPicPr>
                <p:cNvPr id="50" name="Ink 49">
                  <a:extLst>
                    <a:ext uri="{FF2B5EF4-FFF2-40B4-BE49-F238E27FC236}">
                      <a16:creationId xmlns:a16="http://schemas.microsoft.com/office/drawing/2014/main" id="{E9D10DF2-85BC-E445-9D64-0DF2CDA77907}"/>
                    </a:ext>
                  </a:extLst>
                </p:cNvPr>
                <p:cNvPicPr/>
                <p:nvPr/>
              </p:nvPicPr>
              <p:blipFill>
                <a:blip r:embed="rId75"/>
                <a:stretch>
                  <a:fillRect/>
                </a:stretch>
              </p:blipFill>
              <p:spPr>
                <a:xfrm>
                  <a:off x="2754378" y="5839772"/>
                  <a:ext cx="99720" cy="128160"/>
                </a:xfrm>
                <a:prstGeom prst="rect">
                  <a:avLst/>
                </a:prstGeom>
              </p:spPr>
            </p:pic>
          </mc:Fallback>
        </mc:AlternateContent>
        <mc:AlternateContent xmlns:mc="http://schemas.openxmlformats.org/markup-compatibility/2006">
          <mc:Choice xmlns:p14="http://schemas.microsoft.com/office/powerpoint/2010/main" Requires="p14">
            <p:contentPart p14:bwMode="auto" r:id="rId76">
              <p14:nvContentPartPr>
                <p14:cNvPr id="51" name="Ink 50">
                  <a:extLst>
                    <a:ext uri="{FF2B5EF4-FFF2-40B4-BE49-F238E27FC236}">
                      <a16:creationId xmlns:a16="http://schemas.microsoft.com/office/drawing/2014/main" id="{DF753548-C7AB-564D-8C07-E90B7FD2972D}"/>
                    </a:ext>
                  </a:extLst>
                </p14:cNvPr>
                <p14:cNvContentPartPr/>
                <p14:nvPr/>
              </p14:nvContentPartPr>
              <p14:xfrm>
                <a:off x="2806218" y="5852732"/>
                <a:ext cx="9360" cy="155160"/>
              </p14:xfrm>
            </p:contentPart>
          </mc:Choice>
          <mc:Fallback>
            <p:pic>
              <p:nvPicPr>
                <p:cNvPr id="51" name="Ink 50">
                  <a:extLst>
                    <a:ext uri="{FF2B5EF4-FFF2-40B4-BE49-F238E27FC236}">
                      <a16:creationId xmlns:a16="http://schemas.microsoft.com/office/drawing/2014/main" id="{DF753548-C7AB-564D-8C07-E90B7FD2972D}"/>
                    </a:ext>
                  </a:extLst>
                </p:cNvPr>
                <p:cNvPicPr/>
                <p:nvPr/>
              </p:nvPicPr>
              <p:blipFill>
                <a:blip r:embed="rId77"/>
                <a:stretch>
                  <a:fillRect/>
                </a:stretch>
              </p:blipFill>
              <p:spPr>
                <a:xfrm>
                  <a:off x="2797578" y="5843732"/>
                  <a:ext cx="27000" cy="172800"/>
                </a:xfrm>
                <a:prstGeom prst="rect">
                  <a:avLst/>
                </a:prstGeom>
              </p:spPr>
            </p:pic>
          </mc:Fallback>
        </mc:AlternateContent>
        <mc:AlternateContent xmlns:mc="http://schemas.openxmlformats.org/markup-compatibility/2006">
          <mc:Choice xmlns:p14="http://schemas.microsoft.com/office/powerpoint/2010/main" Requires="p14">
            <p:contentPart p14:bwMode="auto" r:id="rId78">
              <p14:nvContentPartPr>
                <p14:cNvPr id="52" name="Ink 51">
                  <a:extLst>
                    <a:ext uri="{FF2B5EF4-FFF2-40B4-BE49-F238E27FC236}">
                      <a16:creationId xmlns:a16="http://schemas.microsoft.com/office/drawing/2014/main" id="{CFF33710-6585-9045-B609-6D64DE953888}"/>
                    </a:ext>
                  </a:extLst>
                </p14:cNvPr>
                <p14:cNvContentPartPr/>
                <p14:nvPr/>
              </p14:nvContentPartPr>
              <p14:xfrm>
                <a:off x="2719818" y="5878652"/>
                <a:ext cx="206640" cy="37800"/>
              </p14:xfrm>
            </p:contentPart>
          </mc:Choice>
          <mc:Fallback>
            <p:pic>
              <p:nvPicPr>
                <p:cNvPr id="52" name="Ink 51">
                  <a:extLst>
                    <a:ext uri="{FF2B5EF4-FFF2-40B4-BE49-F238E27FC236}">
                      <a16:creationId xmlns:a16="http://schemas.microsoft.com/office/drawing/2014/main" id="{CFF33710-6585-9045-B609-6D64DE953888}"/>
                    </a:ext>
                  </a:extLst>
                </p:cNvPr>
                <p:cNvPicPr/>
                <p:nvPr/>
              </p:nvPicPr>
              <p:blipFill>
                <a:blip r:embed="rId79"/>
                <a:stretch>
                  <a:fillRect/>
                </a:stretch>
              </p:blipFill>
              <p:spPr>
                <a:xfrm>
                  <a:off x="2710818" y="5870012"/>
                  <a:ext cx="224280" cy="55440"/>
                </a:xfrm>
                <a:prstGeom prst="rect">
                  <a:avLst/>
                </a:prstGeom>
              </p:spPr>
            </p:pic>
          </mc:Fallback>
        </mc:AlternateContent>
        <mc:AlternateContent xmlns:mc="http://schemas.openxmlformats.org/markup-compatibility/2006">
          <mc:Choice xmlns:p14="http://schemas.microsoft.com/office/powerpoint/2010/main" Requires="p14">
            <p:contentPart p14:bwMode="auto" r:id="rId80">
              <p14:nvContentPartPr>
                <p14:cNvPr id="54" name="Ink 53">
                  <a:extLst>
                    <a:ext uri="{FF2B5EF4-FFF2-40B4-BE49-F238E27FC236}">
                      <a16:creationId xmlns:a16="http://schemas.microsoft.com/office/drawing/2014/main" id="{5F52122A-AA35-654D-A2F2-097C816AED74}"/>
                    </a:ext>
                  </a:extLst>
                </p14:cNvPr>
                <p14:cNvContentPartPr/>
                <p14:nvPr/>
              </p14:nvContentPartPr>
              <p14:xfrm>
                <a:off x="2896578" y="6070532"/>
                <a:ext cx="168480" cy="452880"/>
              </p14:xfrm>
            </p:contentPart>
          </mc:Choice>
          <mc:Fallback>
            <p:pic>
              <p:nvPicPr>
                <p:cNvPr id="54" name="Ink 53">
                  <a:extLst>
                    <a:ext uri="{FF2B5EF4-FFF2-40B4-BE49-F238E27FC236}">
                      <a16:creationId xmlns:a16="http://schemas.microsoft.com/office/drawing/2014/main" id="{5F52122A-AA35-654D-A2F2-097C816AED74}"/>
                    </a:ext>
                  </a:extLst>
                </p:cNvPr>
                <p:cNvPicPr/>
                <p:nvPr/>
              </p:nvPicPr>
              <p:blipFill>
                <a:blip r:embed="rId81"/>
                <a:stretch>
                  <a:fillRect/>
                </a:stretch>
              </p:blipFill>
              <p:spPr>
                <a:xfrm>
                  <a:off x="2887578" y="6061532"/>
                  <a:ext cx="186120" cy="470520"/>
                </a:xfrm>
                <a:prstGeom prst="rect">
                  <a:avLst/>
                </a:prstGeom>
              </p:spPr>
            </p:pic>
          </mc:Fallback>
        </mc:AlternateContent>
      </p:grpSp>
      <p:grpSp>
        <p:nvGrpSpPr>
          <p:cNvPr id="58" name="Group 57">
            <a:extLst>
              <a:ext uri="{FF2B5EF4-FFF2-40B4-BE49-F238E27FC236}">
                <a16:creationId xmlns:a16="http://schemas.microsoft.com/office/drawing/2014/main" id="{77D36940-3CAB-BF48-85BA-8DCDB446B43C}"/>
              </a:ext>
            </a:extLst>
          </p:cNvPr>
          <p:cNvGrpSpPr/>
          <p:nvPr/>
        </p:nvGrpSpPr>
        <p:grpSpPr>
          <a:xfrm>
            <a:off x="2631618" y="6626732"/>
            <a:ext cx="97200" cy="165960"/>
            <a:chOff x="2631618" y="6626732"/>
            <a:chExt cx="97200" cy="165960"/>
          </a:xfrm>
        </p:grpSpPr>
        <mc:AlternateContent xmlns:mc="http://schemas.openxmlformats.org/markup-compatibility/2006">
          <mc:Choice xmlns:p14="http://schemas.microsoft.com/office/powerpoint/2010/main" Requires="p14">
            <p:contentPart p14:bwMode="auto" r:id="rId82">
              <p14:nvContentPartPr>
                <p14:cNvPr id="56" name="Ink 55">
                  <a:extLst>
                    <a:ext uri="{FF2B5EF4-FFF2-40B4-BE49-F238E27FC236}">
                      <a16:creationId xmlns:a16="http://schemas.microsoft.com/office/drawing/2014/main" id="{9DFA6D62-7027-6243-92A0-7945F096CB4D}"/>
                    </a:ext>
                  </a:extLst>
                </p14:cNvPr>
                <p14:cNvContentPartPr/>
                <p14:nvPr/>
              </p14:nvContentPartPr>
              <p14:xfrm>
                <a:off x="2637738" y="6682172"/>
                <a:ext cx="20880" cy="110520"/>
              </p14:xfrm>
            </p:contentPart>
          </mc:Choice>
          <mc:Fallback>
            <p:pic>
              <p:nvPicPr>
                <p:cNvPr id="56" name="Ink 55">
                  <a:extLst>
                    <a:ext uri="{FF2B5EF4-FFF2-40B4-BE49-F238E27FC236}">
                      <a16:creationId xmlns:a16="http://schemas.microsoft.com/office/drawing/2014/main" id="{9DFA6D62-7027-6243-92A0-7945F096CB4D}"/>
                    </a:ext>
                  </a:extLst>
                </p:cNvPr>
                <p:cNvPicPr/>
                <p:nvPr/>
              </p:nvPicPr>
              <p:blipFill>
                <a:blip r:embed="rId83"/>
                <a:stretch>
                  <a:fillRect/>
                </a:stretch>
              </p:blipFill>
              <p:spPr>
                <a:xfrm>
                  <a:off x="2629098" y="6673172"/>
                  <a:ext cx="38520" cy="128160"/>
                </a:xfrm>
                <a:prstGeom prst="rect">
                  <a:avLst/>
                </a:prstGeom>
              </p:spPr>
            </p:pic>
          </mc:Fallback>
        </mc:AlternateContent>
        <mc:AlternateContent xmlns:mc="http://schemas.openxmlformats.org/markup-compatibility/2006">
          <mc:Choice xmlns:p14="http://schemas.microsoft.com/office/powerpoint/2010/main" Requires="p14">
            <p:contentPart p14:bwMode="auto" r:id="rId84">
              <p14:nvContentPartPr>
                <p14:cNvPr id="57" name="Ink 56">
                  <a:extLst>
                    <a:ext uri="{FF2B5EF4-FFF2-40B4-BE49-F238E27FC236}">
                      <a16:creationId xmlns:a16="http://schemas.microsoft.com/office/drawing/2014/main" id="{5814EE42-B649-7F4A-94D2-91896F63BC49}"/>
                    </a:ext>
                  </a:extLst>
                </p14:cNvPr>
                <p14:cNvContentPartPr/>
                <p14:nvPr/>
              </p14:nvContentPartPr>
              <p14:xfrm>
                <a:off x="2631618" y="6626732"/>
                <a:ext cx="97200" cy="6120"/>
              </p14:xfrm>
            </p:contentPart>
          </mc:Choice>
          <mc:Fallback>
            <p:pic>
              <p:nvPicPr>
                <p:cNvPr id="57" name="Ink 56">
                  <a:extLst>
                    <a:ext uri="{FF2B5EF4-FFF2-40B4-BE49-F238E27FC236}">
                      <a16:creationId xmlns:a16="http://schemas.microsoft.com/office/drawing/2014/main" id="{5814EE42-B649-7F4A-94D2-91896F63BC49}"/>
                    </a:ext>
                  </a:extLst>
                </p:cNvPr>
                <p:cNvPicPr/>
                <p:nvPr/>
              </p:nvPicPr>
              <p:blipFill>
                <a:blip r:embed="rId85"/>
                <a:stretch>
                  <a:fillRect/>
                </a:stretch>
              </p:blipFill>
              <p:spPr>
                <a:xfrm>
                  <a:off x="2622978" y="6618092"/>
                  <a:ext cx="114840" cy="23760"/>
                </a:xfrm>
                <a:prstGeom prst="rect">
                  <a:avLst/>
                </a:prstGeom>
              </p:spPr>
            </p:pic>
          </mc:Fallback>
        </mc:AlternateContent>
      </p:grpSp>
      <p:grpSp>
        <p:nvGrpSpPr>
          <p:cNvPr id="61" name="Group 60">
            <a:extLst>
              <a:ext uri="{FF2B5EF4-FFF2-40B4-BE49-F238E27FC236}">
                <a16:creationId xmlns:a16="http://schemas.microsoft.com/office/drawing/2014/main" id="{4980B573-395E-2E43-815B-7A5BA65E0BA7}"/>
              </a:ext>
            </a:extLst>
          </p:cNvPr>
          <p:cNvGrpSpPr/>
          <p:nvPr/>
        </p:nvGrpSpPr>
        <p:grpSpPr>
          <a:xfrm>
            <a:off x="4563378" y="6649052"/>
            <a:ext cx="407160" cy="153000"/>
            <a:chOff x="4563378" y="6649052"/>
            <a:chExt cx="407160" cy="153000"/>
          </a:xfrm>
        </p:grpSpPr>
        <mc:AlternateContent xmlns:mc="http://schemas.openxmlformats.org/markup-compatibility/2006">
          <mc:Choice xmlns:p14="http://schemas.microsoft.com/office/powerpoint/2010/main" Requires="p14">
            <p:contentPart p14:bwMode="auto" r:id="rId86">
              <p14:nvContentPartPr>
                <p14:cNvPr id="59" name="Ink 58">
                  <a:extLst>
                    <a:ext uri="{FF2B5EF4-FFF2-40B4-BE49-F238E27FC236}">
                      <a16:creationId xmlns:a16="http://schemas.microsoft.com/office/drawing/2014/main" id="{48BB0B32-93E0-6D4A-ADF5-0E1855C6269A}"/>
                    </a:ext>
                  </a:extLst>
                </p14:cNvPr>
                <p14:cNvContentPartPr/>
                <p14:nvPr/>
              </p14:nvContentPartPr>
              <p14:xfrm>
                <a:off x="4563378" y="6649052"/>
                <a:ext cx="202680" cy="153000"/>
              </p14:xfrm>
            </p:contentPart>
          </mc:Choice>
          <mc:Fallback>
            <p:pic>
              <p:nvPicPr>
                <p:cNvPr id="59" name="Ink 58">
                  <a:extLst>
                    <a:ext uri="{FF2B5EF4-FFF2-40B4-BE49-F238E27FC236}">
                      <a16:creationId xmlns:a16="http://schemas.microsoft.com/office/drawing/2014/main" id="{48BB0B32-93E0-6D4A-ADF5-0E1855C6269A}"/>
                    </a:ext>
                  </a:extLst>
                </p:cNvPr>
                <p:cNvPicPr/>
                <p:nvPr/>
              </p:nvPicPr>
              <p:blipFill>
                <a:blip r:embed="rId87"/>
                <a:stretch>
                  <a:fillRect/>
                </a:stretch>
              </p:blipFill>
              <p:spPr>
                <a:xfrm>
                  <a:off x="4554738" y="6640412"/>
                  <a:ext cx="220320" cy="170640"/>
                </a:xfrm>
                <a:prstGeom prst="rect">
                  <a:avLst/>
                </a:prstGeom>
              </p:spPr>
            </p:pic>
          </mc:Fallback>
        </mc:AlternateContent>
        <mc:AlternateContent xmlns:mc="http://schemas.openxmlformats.org/markup-compatibility/2006">
          <mc:Choice xmlns:p14="http://schemas.microsoft.com/office/powerpoint/2010/main" Requires="p14">
            <p:contentPart p14:bwMode="auto" r:id="rId88">
              <p14:nvContentPartPr>
                <p14:cNvPr id="60" name="Ink 59">
                  <a:extLst>
                    <a:ext uri="{FF2B5EF4-FFF2-40B4-BE49-F238E27FC236}">
                      <a16:creationId xmlns:a16="http://schemas.microsoft.com/office/drawing/2014/main" id="{12C01300-5EF7-0949-AC59-6205ECA7117F}"/>
                    </a:ext>
                  </a:extLst>
                </p14:cNvPr>
                <p14:cNvContentPartPr/>
                <p14:nvPr/>
              </p14:nvContentPartPr>
              <p14:xfrm>
                <a:off x="4697658" y="6673532"/>
                <a:ext cx="272880" cy="18360"/>
              </p14:xfrm>
            </p:contentPart>
          </mc:Choice>
          <mc:Fallback>
            <p:pic>
              <p:nvPicPr>
                <p:cNvPr id="60" name="Ink 59">
                  <a:extLst>
                    <a:ext uri="{FF2B5EF4-FFF2-40B4-BE49-F238E27FC236}">
                      <a16:creationId xmlns:a16="http://schemas.microsoft.com/office/drawing/2014/main" id="{12C01300-5EF7-0949-AC59-6205ECA7117F}"/>
                    </a:ext>
                  </a:extLst>
                </p:cNvPr>
                <p:cNvPicPr/>
                <p:nvPr/>
              </p:nvPicPr>
              <p:blipFill>
                <a:blip r:embed="rId89"/>
                <a:stretch>
                  <a:fillRect/>
                </a:stretch>
              </p:blipFill>
              <p:spPr>
                <a:xfrm>
                  <a:off x="4688658" y="6664892"/>
                  <a:ext cx="290520" cy="36000"/>
                </a:xfrm>
                <a:prstGeom prst="rect">
                  <a:avLst/>
                </a:prstGeom>
              </p:spPr>
            </p:pic>
          </mc:Fallback>
        </mc:AlternateContent>
      </p:grpSp>
      <p:grpSp>
        <p:nvGrpSpPr>
          <p:cNvPr id="67" name="Group 66">
            <a:extLst>
              <a:ext uri="{FF2B5EF4-FFF2-40B4-BE49-F238E27FC236}">
                <a16:creationId xmlns:a16="http://schemas.microsoft.com/office/drawing/2014/main" id="{716B617C-4915-CB4E-8B0C-F6318785037E}"/>
              </a:ext>
            </a:extLst>
          </p:cNvPr>
          <p:cNvGrpSpPr/>
          <p:nvPr/>
        </p:nvGrpSpPr>
        <p:grpSpPr>
          <a:xfrm>
            <a:off x="5317578" y="6520532"/>
            <a:ext cx="774360" cy="340560"/>
            <a:chOff x="5317578" y="6520532"/>
            <a:chExt cx="774360" cy="340560"/>
          </a:xfrm>
        </p:grpSpPr>
        <mc:AlternateContent xmlns:mc="http://schemas.openxmlformats.org/markup-compatibility/2006">
          <mc:Choice xmlns:p14="http://schemas.microsoft.com/office/powerpoint/2010/main" Requires="p14">
            <p:contentPart p14:bwMode="auto" r:id="rId90">
              <p14:nvContentPartPr>
                <p14:cNvPr id="62" name="Ink 61">
                  <a:extLst>
                    <a:ext uri="{FF2B5EF4-FFF2-40B4-BE49-F238E27FC236}">
                      <a16:creationId xmlns:a16="http://schemas.microsoft.com/office/drawing/2014/main" id="{1F302D84-21D5-B74C-9CE4-8B9EAF52C7EE}"/>
                    </a:ext>
                  </a:extLst>
                </p14:cNvPr>
                <p14:cNvContentPartPr/>
                <p14:nvPr/>
              </p14:nvContentPartPr>
              <p14:xfrm>
                <a:off x="5317578" y="6604052"/>
                <a:ext cx="80280" cy="182880"/>
              </p14:xfrm>
            </p:contentPart>
          </mc:Choice>
          <mc:Fallback>
            <p:pic>
              <p:nvPicPr>
                <p:cNvPr id="62" name="Ink 61">
                  <a:extLst>
                    <a:ext uri="{FF2B5EF4-FFF2-40B4-BE49-F238E27FC236}">
                      <a16:creationId xmlns:a16="http://schemas.microsoft.com/office/drawing/2014/main" id="{1F302D84-21D5-B74C-9CE4-8B9EAF52C7EE}"/>
                    </a:ext>
                  </a:extLst>
                </p:cNvPr>
                <p:cNvPicPr/>
                <p:nvPr/>
              </p:nvPicPr>
              <p:blipFill>
                <a:blip r:embed="rId91"/>
                <a:stretch>
                  <a:fillRect/>
                </a:stretch>
              </p:blipFill>
              <p:spPr>
                <a:xfrm>
                  <a:off x="5308578" y="6595052"/>
                  <a:ext cx="97920" cy="200520"/>
                </a:xfrm>
                <a:prstGeom prst="rect">
                  <a:avLst/>
                </a:prstGeom>
              </p:spPr>
            </p:pic>
          </mc:Fallback>
        </mc:AlternateContent>
        <mc:AlternateContent xmlns:mc="http://schemas.openxmlformats.org/markup-compatibility/2006">
          <mc:Choice xmlns:p14="http://schemas.microsoft.com/office/powerpoint/2010/main" Requires="p14">
            <p:contentPart p14:bwMode="auto" r:id="rId92">
              <p14:nvContentPartPr>
                <p14:cNvPr id="63" name="Ink 62">
                  <a:extLst>
                    <a:ext uri="{FF2B5EF4-FFF2-40B4-BE49-F238E27FC236}">
                      <a16:creationId xmlns:a16="http://schemas.microsoft.com/office/drawing/2014/main" id="{728C87AC-9A52-364F-9D63-35FC1ACA11E5}"/>
                    </a:ext>
                  </a:extLst>
                </p14:cNvPr>
                <p14:cNvContentPartPr/>
                <p14:nvPr/>
              </p14:nvContentPartPr>
              <p14:xfrm>
                <a:off x="5322618" y="6577772"/>
                <a:ext cx="151200" cy="34920"/>
              </p14:xfrm>
            </p:contentPart>
          </mc:Choice>
          <mc:Fallback>
            <p:pic>
              <p:nvPicPr>
                <p:cNvPr id="63" name="Ink 62">
                  <a:extLst>
                    <a:ext uri="{FF2B5EF4-FFF2-40B4-BE49-F238E27FC236}">
                      <a16:creationId xmlns:a16="http://schemas.microsoft.com/office/drawing/2014/main" id="{728C87AC-9A52-364F-9D63-35FC1ACA11E5}"/>
                    </a:ext>
                  </a:extLst>
                </p:cNvPr>
                <p:cNvPicPr/>
                <p:nvPr/>
              </p:nvPicPr>
              <p:blipFill>
                <a:blip r:embed="rId93"/>
                <a:stretch>
                  <a:fillRect/>
                </a:stretch>
              </p:blipFill>
              <p:spPr>
                <a:xfrm>
                  <a:off x="5313978" y="6569132"/>
                  <a:ext cx="168840" cy="52560"/>
                </a:xfrm>
                <a:prstGeom prst="rect">
                  <a:avLst/>
                </a:prstGeom>
              </p:spPr>
            </p:pic>
          </mc:Fallback>
        </mc:AlternateContent>
        <mc:AlternateContent xmlns:mc="http://schemas.openxmlformats.org/markup-compatibility/2006">
          <mc:Choice xmlns:p14="http://schemas.microsoft.com/office/powerpoint/2010/main" Requires="p14">
            <p:contentPart p14:bwMode="auto" r:id="rId94">
              <p14:nvContentPartPr>
                <p14:cNvPr id="64" name="Ink 63">
                  <a:extLst>
                    <a:ext uri="{FF2B5EF4-FFF2-40B4-BE49-F238E27FC236}">
                      <a16:creationId xmlns:a16="http://schemas.microsoft.com/office/drawing/2014/main" id="{C2A3FF6C-D5A5-1E49-960D-CECDEAFA989A}"/>
                    </a:ext>
                  </a:extLst>
                </p14:cNvPr>
                <p14:cNvContentPartPr/>
                <p14:nvPr/>
              </p14:nvContentPartPr>
              <p14:xfrm>
                <a:off x="5563098" y="6594332"/>
                <a:ext cx="75960" cy="213840"/>
              </p14:xfrm>
            </p:contentPart>
          </mc:Choice>
          <mc:Fallback>
            <p:pic>
              <p:nvPicPr>
                <p:cNvPr id="64" name="Ink 63">
                  <a:extLst>
                    <a:ext uri="{FF2B5EF4-FFF2-40B4-BE49-F238E27FC236}">
                      <a16:creationId xmlns:a16="http://schemas.microsoft.com/office/drawing/2014/main" id="{C2A3FF6C-D5A5-1E49-960D-CECDEAFA989A}"/>
                    </a:ext>
                  </a:extLst>
                </p:cNvPr>
                <p:cNvPicPr/>
                <p:nvPr/>
              </p:nvPicPr>
              <p:blipFill>
                <a:blip r:embed="rId95"/>
                <a:stretch>
                  <a:fillRect/>
                </a:stretch>
              </p:blipFill>
              <p:spPr>
                <a:xfrm>
                  <a:off x="5554098" y="6585332"/>
                  <a:ext cx="93600" cy="231480"/>
                </a:xfrm>
                <a:prstGeom prst="rect">
                  <a:avLst/>
                </a:prstGeom>
              </p:spPr>
            </p:pic>
          </mc:Fallback>
        </mc:AlternateContent>
        <mc:AlternateContent xmlns:mc="http://schemas.openxmlformats.org/markup-compatibility/2006">
          <mc:Choice xmlns:p14="http://schemas.microsoft.com/office/powerpoint/2010/main" Requires="p14">
            <p:contentPart p14:bwMode="auto" r:id="rId96">
              <p14:nvContentPartPr>
                <p14:cNvPr id="65" name="Ink 64">
                  <a:extLst>
                    <a:ext uri="{FF2B5EF4-FFF2-40B4-BE49-F238E27FC236}">
                      <a16:creationId xmlns:a16="http://schemas.microsoft.com/office/drawing/2014/main" id="{9E490D8D-A4B7-6E41-90AF-708088A7E48B}"/>
                    </a:ext>
                  </a:extLst>
                </p14:cNvPr>
                <p14:cNvContentPartPr/>
                <p14:nvPr/>
              </p14:nvContentPartPr>
              <p14:xfrm>
                <a:off x="5699898" y="6602972"/>
                <a:ext cx="128160" cy="146880"/>
              </p14:xfrm>
            </p:contentPart>
          </mc:Choice>
          <mc:Fallback>
            <p:pic>
              <p:nvPicPr>
                <p:cNvPr id="65" name="Ink 64">
                  <a:extLst>
                    <a:ext uri="{FF2B5EF4-FFF2-40B4-BE49-F238E27FC236}">
                      <a16:creationId xmlns:a16="http://schemas.microsoft.com/office/drawing/2014/main" id="{9E490D8D-A4B7-6E41-90AF-708088A7E48B}"/>
                    </a:ext>
                  </a:extLst>
                </p:cNvPr>
                <p:cNvPicPr/>
                <p:nvPr/>
              </p:nvPicPr>
              <p:blipFill>
                <a:blip r:embed="rId97"/>
                <a:stretch>
                  <a:fillRect/>
                </a:stretch>
              </p:blipFill>
              <p:spPr>
                <a:xfrm>
                  <a:off x="5690898" y="6593972"/>
                  <a:ext cx="145800" cy="164520"/>
                </a:xfrm>
                <a:prstGeom prst="rect">
                  <a:avLst/>
                </a:prstGeom>
              </p:spPr>
            </p:pic>
          </mc:Fallback>
        </mc:AlternateContent>
        <mc:AlternateContent xmlns:mc="http://schemas.openxmlformats.org/markup-compatibility/2006">
          <mc:Choice xmlns:p14="http://schemas.microsoft.com/office/powerpoint/2010/main" Requires="p14">
            <p:contentPart p14:bwMode="auto" r:id="rId98">
              <p14:nvContentPartPr>
                <p14:cNvPr id="66" name="Ink 65">
                  <a:extLst>
                    <a:ext uri="{FF2B5EF4-FFF2-40B4-BE49-F238E27FC236}">
                      <a16:creationId xmlns:a16="http://schemas.microsoft.com/office/drawing/2014/main" id="{BA025B77-4AE4-3040-AC34-52EE969CF48D}"/>
                    </a:ext>
                  </a:extLst>
                </p14:cNvPr>
                <p14:cNvContentPartPr/>
                <p14:nvPr/>
              </p14:nvContentPartPr>
              <p14:xfrm>
                <a:off x="5941818" y="6520532"/>
                <a:ext cx="150120" cy="340560"/>
              </p14:xfrm>
            </p:contentPart>
          </mc:Choice>
          <mc:Fallback>
            <p:pic>
              <p:nvPicPr>
                <p:cNvPr id="66" name="Ink 65">
                  <a:extLst>
                    <a:ext uri="{FF2B5EF4-FFF2-40B4-BE49-F238E27FC236}">
                      <a16:creationId xmlns:a16="http://schemas.microsoft.com/office/drawing/2014/main" id="{BA025B77-4AE4-3040-AC34-52EE969CF48D}"/>
                    </a:ext>
                  </a:extLst>
                </p:cNvPr>
                <p:cNvPicPr/>
                <p:nvPr/>
              </p:nvPicPr>
              <p:blipFill>
                <a:blip r:embed="rId99"/>
                <a:stretch>
                  <a:fillRect/>
                </a:stretch>
              </p:blipFill>
              <p:spPr>
                <a:xfrm>
                  <a:off x="5933178" y="6511532"/>
                  <a:ext cx="167760" cy="358200"/>
                </a:xfrm>
                <a:prstGeom prst="rect">
                  <a:avLst/>
                </a:prstGeom>
              </p:spPr>
            </p:pic>
          </mc:Fallback>
        </mc:AlternateContent>
      </p:grpSp>
      <p:grpSp>
        <p:nvGrpSpPr>
          <p:cNvPr id="70" name="Group 69">
            <a:extLst>
              <a:ext uri="{FF2B5EF4-FFF2-40B4-BE49-F238E27FC236}">
                <a16:creationId xmlns:a16="http://schemas.microsoft.com/office/drawing/2014/main" id="{34B92694-B822-CF4E-BF79-6C33DA292666}"/>
              </a:ext>
            </a:extLst>
          </p:cNvPr>
          <p:cNvGrpSpPr/>
          <p:nvPr/>
        </p:nvGrpSpPr>
        <p:grpSpPr>
          <a:xfrm>
            <a:off x="890298" y="6153332"/>
            <a:ext cx="152280" cy="301680"/>
            <a:chOff x="890298" y="6153332"/>
            <a:chExt cx="152280" cy="301680"/>
          </a:xfrm>
        </p:grpSpPr>
        <mc:AlternateContent xmlns:mc="http://schemas.openxmlformats.org/markup-compatibility/2006">
          <mc:Choice xmlns:p14="http://schemas.microsoft.com/office/powerpoint/2010/main" Requires="p14">
            <p:contentPart p14:bwMode="auto" r:id="rId100">
              <p14:nvContentPartPr>
                <p14:cNvPr id="68" name="Ink 67">
                  <a:extLst>
                    <a:ext uri="{FF2B5EF4-FFF2-40B4-BE49-F238E27FC236}">
                      <a16:creationId xmlns:a16="http://schemas.microsoft.com/office/drawing/2014/main" id="{20FAB19F-C25F-E64D-81D1-330A2FA9CABD}"/>
                    </a:ext>
                  </a:extLst>
                </p14:cNvPr>
                <p14:cNvContentPartPr/>
                <p14:nvPr/>
              </p14:nvContentPartPr>
              <p14:xfrm>
                <a:off x="890298" y="6153332"/>
                <a:ext cx="152280" cy="301680"/>
              </p14:xfrm>
            </p:contentPart>
          </mc:Choice>
          <mc:Fallback>
            <p:pic>
              <p:nvPicPr>
                <p:cNvPr id="68" name="Ink 67">
                  <a:extLst>
                    <a:ext uri="{FF2B5EF4-FFF2-40B4-BE49-F238E27FC236}">
                      <a16:creationId xmlns:a16="http://schemas.microsoft.com/office/drawing/2014/main" id="{20FAB19F-C25F-E64D-81D1-330A2FA9CABD}"/>
                    </a:ext>
                  </a:extLst>
                </p:cNvPr>
                <p:cNvPicPr/>
                <p:nvPr/>
              </p:nvPicPr>
              <p:blipFill>
                <a:blip r:embed="rId101"/>
                <a:stretch>
                  <a:fillRect/>
                </a:stretch>
              </p:blipFill>
              <p:spPr>
                <a:xfrm>
                  <a:off x="881658" y="6144692"/>
                  <a:ext cx="169920" cy="319320"/>
                </a:xfrm>
                <a:prstGeom prst="rect">
                  <a:avLst/>
                </a:prstGeom>
              </p:spPr>
            </p:pic>
          </mc:Fallback>
        </mc:AlternateContent>
        <mc:AlternateContent xmlns:mc="http://schemas.openxmlformats.org/markup-compatibility/2006">
          <mc:Choice xmlns:p14="http://schemas.microsoft.com/office/powerpoint/2010/main" Requires="p14">
            <p:contentPart p14:bwMode="auto" r:id="rId102">
              <p14:nvContentPartPr>
                <p14:cNvPr id="69" name="Ink 68">
                  <a:extLst>
                    <a:ext uri="{FF2B5EF4-FFF2-40B4-BE49-F238E27FC236}">
                      <a16:creationId xmlns:a16="http://schemas.microsoft.com/office/drawing/2014/main" id="{45A57B8E-C60C-D248-B6FE-16737D91A46B}"/>
                    </a:ext>
                  </a:extLst>
                </p14:cNvPr>
                <p14:cNvContentPartPr/>
                <p14:nvPr/>
              </p14:nvContentPartPr>
              <p14:xfrm>
                <a:off x="904338" y="6287972"/>
                <a:ext cx="138240" cy="85680"/>
              </p14:xfrm>
            </p:contentPart>
          </mc:Choice>
          <mc:Fallback>
            <p:pic>
              <p:nvPicPr>
                <p:cNvPr id="69" name="Ink 68">
                  <a:extLst>
                    <a:ext uri="{FF2B5EF4-FFF2-40B4-BE49-F238E27FC236}">
                      <a16:creationId xmlns:a16="http://schemas.microsoft.com/office/drawing/2014/main" id="{45A57B8E-C60C-D248-B6FE-16737D91A46B}"/>
                    </a:ext>
                  </a:extLst>
                </p:cNvPr>
                <p:cNvPicPr/>
                <p:nvPr/>
              </p:nvPicPr>
              <p:blipFill>
                <a:blip r:embed="rId103"/>
                <a:stretch>
                  <a:fillRect/>
                </a:stretch>
              </p:blipFill>
              <p:spPr>
                <a:xfrm>
                  <a:off x="895338" y="6278972"/>
                  <a:ext cx="155880" cy="10332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04">
            <p14:nvContentPartPr>
              <p14:cNvPr id="71" name="Ink 70">
                <a:extLst>
                  <a:ext uri="{FF2B5EF4-FFF2-40B4-BE49-F238E27FC236}">
                    <a16:creationId xmlns:a16="http://schemas.microsoft.com/office/drawing/2014/main" id="{EF2C0A22-E923-0D4F-BD5A-79E2AAE788F1}"/>
                  </a:ext>
                </a:extLst>
              </p14:cNvPr>
              <p14:cNvContentPartPr/>
              <p14:nvPr/>
            </p14:nvContentPartPr>
            <p14:xfrm>
              <a:off x="1235898" y="6140372"/>
              <a:ext cx="25920" cy="38880"/>
            </p14:xfrm>
          </p:contentPart>
        </mc:Choice>
        <mc:Fallback>
          <p:pic>
            <p:nvPicPr>
              <p:cNvPr id="71" name="Ink 70">
                <a:extLst>
                  <a:ext uri="{FF2B5EF4-FFF2-40B4-BE49-F238E27FC236}">
                    <a16:creationId xmlns:a16="http://schemas.microsoft.com/office/drawing/2014/main" id="{EF2C0A22-E923-0D4F-BD5A-79E2AAE788F1}"/>
                  </a:ext>
                </a:extLst>
              </p:cNvPr>
              <p:cNvPicPr/>
              <p:nvPr/>
            </p:nvPicPr>
            <p:blipFill>
              <a:blip r:embed="rId105"/>
              <a:stretch>
                <a:fillRect/>
              </a:stretch>
            </p:blipFill>
            <p:spPr>
              <a:xfrm>
                <a:off x="1227258" y="6131732"/>
                <a:ext cx="43560" cy="56520"/>
              </a:xfrm>
              <a:prstGeom prst="rect">
                <a:avLst/>
              </a:prstGeom>
            </p:spPr>
          </p:pic>
        </mc:Fallback>
      </mc:AlternateContent>
      <mc:AlternateContent xmlns:mc="http://schemas.openxmlformats.org/markup-compatibility/2006">
        <mc:Choice xmlns:p14="http://schemas.microsoft.com/office/powerpoint/2010/main" Requires="p14">
          <p:contentPart p14:bwMode="auto" r:id="rId106">
            <p14:nvContentPartPr>
              <p14:cNvPr id="72" name="Ink 71">
                <a:extLst>
                  <a:ext uri="{FF2B5EF4-FFF2-40B4-BE49-F238E27FC236}">
                    <a16:creationId xmlns:a16="http://schemas.microsoft.com/office/drawing/2014/main" id="{6BD98B0F-B981-A847-89B0-D4C514BC118F}"/>
                  </a:ext>
                </a:extLst>
              </p14:cNvPr>
              <p14:cNvContentPartPr/>
              <p14:nvPr/>
            </p14:nvContentPartPr>
            <p14:xfrm>
              <a:off x="1340298" y="6368612"/>
              <a:ext cx="36720" cy="11520"/>
            </p14:xfrm>
          </p:contentPart>
        </mc:Choice>
        <mc:Fallback>
          <p:pic>
            <p:nvPicPr>
              <p:cNvPr id="72" name="Ink 71">
                <a:extLst>
                  <a:ext uri="{FF2B5EF4-FFF2-40B4-BE49-F238E27FC236}">
                    <a16:creationId xmlns:a16="http://schemas.microsoft.com/office/drawing/2014/main" id="{6BD98B0F-B981-A847-89B0-D4C514BC118F}"/>
                  </a:ext>
                </a:extLst>
              </p:cNvPr>
              <p:cNvPicPr/>
              <p:nvPr/>
            </p:nvPicPr>
            <p:blipFill>
              <a:blip r:embed="rId107"/>
              <a:stretch>
                <a:fillRect/>
              </a:stretch>
            </p:blipFill>
            <p:spPr>
              <a:xfrm>
                <a:off x="1331658" y="6359612"/>
                <a:ext cx="54360" cy="29160"/>
              </a:xfrm>
              <a:prstGeom prst="rect">
                <a:avLst/>
              </a:prstGeom>
            </p:spPr>
          </p:pic>
        </mc:Fallback>
      </mc:AlternateContent>
      <p:grpSp>
        <p:nvGrpSpPr>
          <p:cNvPr id="82" name="Group 81">
            <a:extLst>
              <a:ext uri="{FF2B5EF4-FFF2-40B4-BE49-F238E27FC236}">
                <a16:creationId xmlns:a16="http://schemas.microsoft.com/office/drawing/2014/main" id="{FDE6FE35-3344-6548-9AFD-7D6FA813CDE4}"/>
              </a:ext>
            </a:extLst>
          </p:cNvPr>
          <p:cNvGrpSpPr/>
          <p:nvPr/>
        </p:nvGrpSpPr>
        <p:grpSpPr>
          <a:xfrm>
            <a:off x="7896978" y="5660852"/>
            <a:ext cx="840240" cy="312840"/>
            <a:chOff x="7896978" y="5660852"/>
            <a:chExt cx="840240" cy="312840"/>
          </a:xfrm>
        </p:grpSpPr>
        <mc:AlternateContent xmlns:mc="http://schemas.openxmlformats.org/markup-compatibility/2006">
          <mc:Choice xmlns:p14="http://schemas.microsoft.com/office/powerpoint/2010/main" Requires="p14">
            <p:contentPart p14:bwMode="auto" r:id="rId108">
              <p14:nvContentPartPr>
                <p14:cNvPr id="73" name="Ink 72">
                  <a:extLst>
                    <a:ext uri="{FF2B5EF4-FFF2-40B4-BE49-F238E27FC236}">
                      <a16:creationId xmlns:a16="http://schemas.microsoft.com/office/drawing/2014/main" id="{499A9920-277B-9B40-B756-CC1E121893ED}"/>
                    </a:ext>
                  </a:extLst>
                </p14:cNvPr>
                <p14:cNvContentPartPr/>
                <p14:nvPr/>
              </p14:nvContentPartPr>
              <p14:xfrm>
                <a:off x="7896978" y="5791532"/>
                <a:ext cx="194040" cy="182160"/>
              </p14:xfrm>
            </p:contentPart>
          </mc:Choice>
          <mc:Fallback>
            <p:pic>
              <p:nvPicPr>
                <p:cNvPr id="73" name="Ink 72">
                  <a:extLst>
                    <a:ext uri="{FF2B5EF4-FFF2-40B4-BE49-F238E27FC236}">
                      <a16:creationId xmlns:a16="http://schemas.microsoft.com/office/drawing/2014/main" id="{499A9920-277B-9B40-B756-CC1E121893ED}"/>
                    </a:ext>
                  </a:extLst>
                </p:cNvPr>
                <p:cNvPicPr/>
                <p:nvPr/>
              </p:nvPicPr>
              <p:blipFill>
                <a:blip r:embed="rId109"/>
                <a:stretch>
                  <a:fillRect/>
                </a:stretch>
              </p:blipFill>
              <p:spPr>
                <a:xfrm>
                  <a:off x="7887978" y="5782892"/>
                  <a:ext cx="211680" cy="199800"/>
                </a:xfrm>
                <a:prstGeom prst="rect">
                  <a:avLst/>
                </a:prstGeom>
              </p:spPr>
            </p:pic>
          </mc:Fallback>
        </mc:AlternateContent>
        <mc:AlternateContent xmlns:mc="http://schemas.openxmlformats.org/markup-compatibility/2006">
          <mc:Choice xmlns:p14="http://schemas.microsoft.com/office/powerpoint/2010/main" Requires="p14">
            <p:contentPart p14:bwMode="auto" r:id="rId110">
              <p14:nvContentPartPr>
                <p14:cNvPr id="74" name="Ink 73">
                  <a:extLst>
                    <a:ext uri="{FF2B5EF4-FFF2-40B4-BE49-F238E27FC236}">
                      <a16:creationId xmlns:a16="http://schemas.microsoft.com/office/drawing/2014/main" id="{B6133975-17E3-5E4E-B0B6-28D1DCAE9863}"/>
                    </a:ext>
                  </a:extLst>
                </p14:cNvPr>
                <p14:cNvContentPartPr/>
                <p14:nvPr/>
              </p14:nvContentPartPr>
              <p14:xfrm>
                <a:off x="8137098" y="5808092"/>
                <a:ext cx="97200" cy="111960"/>
              </p14:xfrm>
            </p:contentPart>
          </mc:Choice>
          <mc:Fallback>
            <p:pic>
              <p:nvPicPr>
                <p:cNvPr id="74" name="Ink 73">
                  <a:extLst>
                    <a:ext uri="{FF2B5EF4-FFF2-40B4-BE49-F238E27FC236}">
                      <a16:creationId xmlns:a16="http://schemas.microsoft.com/office/drawing/2014/main" id="{B6133975-17E3-5E4E-B0B6-28D1DCAE9863}"/>
                    </a:ext>
                  </a:extLst>
                </p:cNvPr>
                <p:cNvPicPr/>
                <p:nvPr/>
              </p:nvPicPr>
              <p:blipFill>
                <a:blip r:embed="rId111"/>
                <a:stretch>
                  <a:fillRect/>
                </a:stretch>
              </p:blipFill>
              <p:spPr>
                <a:xfrm>
                  <a:off x="8128458" y="5799092"/>
                  <a:ext cx="114840" cy="129600"/>
                </a:xfrm>
                <a:prstGeom prst="rect">
                  <a:avLst/>
                </a:prstGeom>
              </p:spPr>
            </p:pic>
          </mc:Fallback>
        </mc:AlternateContent>
        <mc:AlternateContent xmlns:mc="http://schemas.openxmlformats.org/markup-compatibility/2006">
          <mc:Choice xmlns:p14="http://schemas.microsoft.com/office/powerpoint/2010/main" Requires="p14">
            <p:contentPart p14:bwMode="auto" r:id="rId112">
              <p14:nvContentPartPr>
                <p14:cNvPr id="75" name="Ink 74">
                  <a:extLst>
                    <a:ext uri="{FF2B5EF4-FFF2-40B4-BE49-F238E27FC236}">
                      <a16:creationId xmlns:a16="http://schemas.microsoft.com/office/drawing/2014/main" id="{D5887E57-F951-C743-B7BD-44CB57E4C68D}"/>
                    </a:ext>
                  </a:extLst>
                </p14:cNvPr>
                <p14:cNvContentPartPr/>
                <p14:nvPr/>
              </p14:nvContentPartPr>
              <p14:xfrm>
                <a:off x="8376858" y="5751212"/>
                <a:ext cx="49320" cy="194760"/>
              </p14:xfrm>
            </p:contentPart>
          </mc:Choice>
          <mc:Fallback>
            <p:pic>
              <p:nvPicPr>
                <p:cNvPr id="75" name="Ink 74">
                  <a:extLst>
                    <a:ext uri="{FF2B5EF4-FFF2-40B4-BE49-F238E27FC236}">
                      <a16:creationId xmlns:a16="http://schemas.microsoft.com/office/drawing/2014/main" id="{D5887E57-F951-C743-B7BD-44CB57E4C68D}"/>
                    </a:ext>
                  </a:extLst>
                </p:cNvPr>
                <p:cNvPicPr/>
                <p:nvPr/>
              </p:nvPicPr>
              <p:blipFill>
                <a:blip r:embed="rId113"/>
                <a:stretch>
                  <a:fillRect/>
                </a:stretch>
              </p:blipFill>
              <p:spPr>
                <a:xfrm>
                  <a:off x="8368218" y="5742572"/>
                  <a:ext cx="66960" cy="212400"/>
                </a:xfrm>
                <a:prstGeom prst="rect">
                  <a:avLst/>
                </a:prstGeom>
              </p:spPr>
            </p:pic>
          </mc:Fallback>
        </mc:AlternateContent>
        <mc:AlternateContent xmlns:mc="http://schemas.openxmlformats.org/markup-compatibility/2006">
          <mc:Choice xmlns:p14="http://schemas.microsoft.com/office/powerpoint/2010/main" Requires="p14">
            <p:contentPart p14:bwMode="auto" r:id="rId114">
              <p14:nvContentPartPr>
                <p14:cNvPr id="76" name="Ink 75">
                  <a:extLst>
                    <a:ext uri="{FF2B5EF4-FFF2-40B4-BE49-F238E27FC236}">
                      <a16:creationId xmlns:a16="http://schemas.microsoft.com/office/drawing/2014/main" id="{A31623F0-AF4A-A24A-A567-071450E37861}"/>
                    </a:ext>
                  </a:extLst>
                </p14:cNvPr>
                <p14:cNvContentPartPr/>
                <p14:nvPr/>
              </p14:nvContentPartPr>
              <p14:xfrm>
                <a:off x="8334018" y="5929772"/>
                <a:ext cx="112680" cy="24120"/>
              </p14:xfrm>
            </p:contentPart>
          </mc:Choice>
          <mc:Fallback>
            <p:pic>
              <p:nvPicPr>
                <p:cNvPr id="76" name="Ink 75">
                  <a:extLst>
                    <a:ext uri="{FF2B5EF4-FFF2-40B4-BE49-F238E27FC236}">
                      <a16:creationId xmlns:a16="http://schemas.microsoft.com/office/drawing/2014/main" id="{A31623F0-AF4A-A24A-A567-071450E37861}"/>
                    </a:ext>
                  </a:extLst>
                </p:cNvPr>
                <p:cNvPicPr/>
                <p:nvPr/>
              </p:nvPicPr>
              <p:blipFill>
                <a:blip r:embed="rId115"/>
                <a:stretch>
                  <a:fillRect/>
                </a:stretch>
              </p:blipFill>
              <p:spPr>
                <a:xfrm>
                  <a:off x="8325018" y="5920772"/>
                  <a:ext cx="130320" cy="41760"/>
                </a:xfrm>
                <a:prstGeom prst="rect">
                  <a:avLst/>
                </a:prstGeom>
              </p:spPr>
            </p:pic>
          </mc:Fallback>
        </mc:AlternateContent>
        <mc:AlternateContent xmlns:mc="http://schemas.openxmlformats.org/markup-compatibility/2006">
          <mc:Choice xmlns:p14="http://schemas.microsoft.com/office/powerpoint/2010/main" Requires="p14">
            <p:contentPart p14:bwMode="auto" r:id="rId116">
              <p14:nvContentPartPr>
                <p14:cNvPr id="77" name="Ink 76">
                  <a:extLst>
                    <a:ext uri="{FF2B5EF4-FFF2-40B4-BE49-F238E27FC236}">
                      <a16:creationId xmlns:a16="http://schemas.microsoft.com/office/drawing/2014/main" id="{3213EF2B-69D8-484D-8590-AA228B89CBF0}"/>
                    </a:ext>
                  </a:extLst>
                </p14:cNvPr>
                <p14:cNvContentPartPr/>
                <p14:nvPr/>
              </p14:nvContentPartPr>
              <p14:xfrm>
                <a:off x="8662698" y="5683172"/>
                <a:ext cx="42480" cy="82080"/>
              </p14:xfrm>
            </p:contentPart>
          </mc:Choice>
          <mc:Fallback>
            <p:pic>
              <p:nvPicPr>
                <p:cNvPr id="77" name="Ink 76">
                  <a:extLst>
                    <a:ext uri="{FF2B5EF4-FFF2-40B4-BE49-F238E27FC236}">
                      <a16:creationId xmlns:a16="http://schemas.microsoft.com/office/drawing/2014/main" id="{3213EF2B-69D8-484D-8590-AA228B89CBF0}"/>
                    </a:ext>
                  </a:extLst>
                </p:cNvPr>
                <p:cNvPicPr/>
                <p:nvPr/>
              </p:nvPicPr>
              <p:blipFill>
                <a:blip r:embed="rId117"/>
                <a:stretch>
                  <a:fillRect/>
                </a:stretch>
              </p:blipFill>
              <p:spPr>
                <a:xfrm>
                  <a:off x="8653698" y="5674532"/>
                  <a:ext cx="60120" cy="99720"/>
                </a:xfrm>
                <a:prstGeom prst="rect">
                  <a:avLst/>
                </a:prstGeom>
              </p:spPr>
            </p:pic>
          </mc:Fallback>
        </mc:AlternateContent>
        <mc:AlternateContent xmlns:mc="http://schemas.openxmlformats.org/markup-compatibility/2006">
          <mc:Choice xmlns:p14="http://schemas.microsoft.com/office/powerpoint/2010/main" Requires="p14">
            <p:contentPart p14:bwMode="auto" r:id="rId118">
              <p14:nvContentPartPr>
                <p14:cNvPr id="78" name="Ink 77">
                  <a:extLst>
                    <a:ext uri="{FF2B5EF4-FFF2-40B4-BE49-F238E27FC236}">
                      <a16:creationId xmlns:a16="http://schemas.microsoft.com/office/drawing/2014/main" id="{8DFEDE2C-0808-4846-80B7-492D15F03D75}"/>
                    </a:ext>
                  </a:extLst>
                </p14:cNvPr>
                <p14:cNvContentPartPr/>
                <p14:nvPr/>
              </p14:nvContentPartPr>
              <p14:xfrm>
                <a:off x="8622378" y="5694332"/>
                <a:ext cx="97560" cy="96840"/>
              </p14:xfrm>
            </p:contentPart>
          </mc:Choice>
          <mc:Fallback>
            <p:pic>
              <p:nvPicPr>
                <p:cNvPr id="78" name="Ink 77">
                  <a:extLst>
                    <a:ext uri="{FF2B5EF4-FFF2-40B4-BE49-F238E27FC236}">
                      <a16:creationId xmlns:a16="http://schemas.microsoft.com/office/drawing/2014/main" id="{8DFEDE2C-0808-4846-80B7-492D15F03D75}"/>
                    </a:ext>
                  </a:extLst>
                </p:cNvPr>
                <p:cNvPicPr/>
                <p:nvPr/>
              </p:nvPicPr>
              <p:blipFill>
                <a:blip r:embed="rId119"/>
                <a:stretch>
                  <a:fillRect/>
                </a:stretch>
              </p:blipFill>
              <p:spPr>
                <a:xfrm>
                  <a:off x="8613738" y="5685332"/>
                  <a:ext cx="115200" cy="114480"/>
                </a:xfrm>
                <a:prstGeom prst="rect">
                  <a:avLst/>
                </a:prstGeom>
              </p:spPr>
            </p:pic>
          </mc:Fallback>
        </mc:AlternateContent>
        <mc:AlternateContent xmlns:mc="http://schemas.openxmlformats.org/markup-compatibility/2006">
          <mc:Choice xmlns:p14="http://schemas.microsoft.com/office/powerpoint/2010/main" Requires="p14">
            <p:contentPart p14:bwMode="auto" r:id="rId120">
              <p14:nvContentPartPr>
                <p14:cNvPr id="79" name="Ink 78">
                  <a:extLst>
                    <a:ext uri="{FF2B5EF4-FFF2-40B4-BE49-F238E27FC236}">
                      <a16:creationId xmlns:a16="http://schemas.microsoft.com/office/drawing/2014/main" id="{5C66C73B-5DB1-1C48-870C-61EAB58348EC}"/>
                    </a:ext>
                  </a:extLst>
                </p14:cNvPr>
                <p14:cNvContentPartPr/>
                <p14:nvPr/>
              </p14:nvContentPartPr>
              <p14:xfrm>
                <a:off x="8641818" y="5660852"/>
                <a:ext cx="20880" cy="125280"/>
              </p14:xfrm>
            </p:contentPart>
          </mc:Choice>
          <mc:Fallback>
            <p:pic>
              <p:nvPicPr>
                <p:cNvPr id="79" name="Ink 78">
                  <a:extLst>
                    <a:ext uri="{FF2B5EF4-FFF2-40B4-BE49-F238E27FC236}">
                      <a16:creationId xmlns:a16="http://schemas.microsoft.com/office/drawing/2014/main" id="{5C66C73B-5DB1-1C48-870C-61EAB58348EC}"/>
                    </a:ext>
                  </a:extLst>
                </p:cNvPr>
                <p:cNvPicPr/>
                <p:nvPr/>
              </p:nvPicPr>
              <p:blipFill>
                <a:blip r:embed="rId121"/>
                <a:stretch>
                  <a:fillRect/>
                </a:stretch>
              </p:blipFill>
              <p:spPr>
                <a:xfrm>
                  <a:off x="8633178" y="5651852"/>
                  <a:ext cx="38520" cy="142920"/>
                </a:xfrm>
                <a:prstGeom prst="rect">
                  <a:avLst/>
                </a:prstGeom>
              </p:spPr>
            </p:pic>
          </mc:Fallback>
        </mc:AlternateContent>
        <mc:AlternateContent xmlns:mc="http://schemas.openxmlformats.org/markup-compatibility/2006">
          <mc:Choice xmlns:p14="http://schemas.microsoft.com/office/powerpoint/2010/main" Requires="p14">
            <p:contentPart p14:bwMode="auto" r:id="rId122">
              <p14:nvContentPartPr>
                <p14:cNvPr id="80" name="Ink 79">
                  <a:extLst>
                    <a:ext uri="{FF2B5EF4-FFF2-40B4-BE49-F238E27FC236}">
                      <a16:creationId xmlns:a16="http://schemas.microsoft.com/office/drawing/2014/main" id="{024CF2A5-D502-B34E-8AF4-321AA99445F1}"/>
                    </a:ext>
                  </a:extLst>
                </p14:cNvPr>
                <p14:cNvContentPartPr/>
                <p14:nvPr/>
              </p14:nvContentPartPr>
              <p14:xfrm>
                <a:off x="8561538" y="5703692"/>
                <a:ext cx="175680" cy="24120"/>
              </p14:xfrm>
            </p:contentPart>
          </mc:Choice>
          <mc:Fallback>
            <p:pic>
              <p:nvPicPr>
                <p:cNvPr id="80" name="Ink 79">
                  <a:extLst>
                    <a:ext uri="{FF2B5EF4-FFF2-40B4-BE49-F238E27FC236}">
                      <a16:creationId xmlns:a16="http://schemas.microsoft.com/office/drawing/2014/main" id="{024CF2A5-D502-B34E-8AF4-321AA99445F1}"/>
                    </a:ext>
                  </a:extLst>
                </p:cNvPr>
                <p:cNvPicPr/>
                <p:nvPr/>
              </p:nvPicPr>
              <p:blipFill>
                <a:blip r:embed="rId123"/>
                <a:stretch>
                  <a:fillRect/>
                </a:stretch>
              </p:blipFill>
              <p:spPr>
                <a:xfrm>
                  <a:off x="8552898" y="5694692"/>
                  <a:ext cx="193320" cy="4176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24">
            <p14:nvContentPartPr>
              <p14:cNvPr id="81" name="Ink 80">
                <a:extLst>
                  <a:ext uri="{FF2B5EF4-FFF2-40B4-BE49-F238E27FC236}">
                    <a16:creationId xmlns:a16="http://schemas.microsoft.com/office/drawing/2014/main" id="{CBAADD27-15B8-6B49-B8DD-B6B581B21613}"/>
                  </a:ext>
                </a:extLst>
              </p14:cNvPr>
              <p14:cNvContentPartPr/>
              <p14:nvPr/>
            </p14:nvContentPartPr>
            <p14:xfrm>
              <a:off x="7958538" y="6393452"/>
              <a:ext cx="149760" cy="360720"/>
            </p14:xfrm>
          </p:contentPart>
        </mc:Choice>
        <mc:Fallback>
          <p:pic>
            <p:nvPicPr>
              <p:cNvPr id="81" name="Ink 80">
                <a:extLst>
                  <a:ext uri="{FF2B5EF4-FFF2-40B4-BE49-F238E27FC236}">
                    <a16:creationId xmlns:a16="http://schemas.microsoft.com/office/drawing/2014/main" id="{CBAADD27-15B8-6B49-B8DD-B6B581B21613}"/>
                  </a:ext>
                </a:extLst>
              </p:cNvPr>
              <p:cNvPicPr/>
              <p:nvPr/>
            </p:nvPicPr>
            <p:blipFill>
              <a:blip r:embed="rId125"/>
              <a:stretch>
                <a:fillRect/>
              </a:stretch>
            </p:blipFill>
            <p:spPr>
              <a:xfrm>
                <a:off x="7949898" y="6384812"/>
                <a:ext cx="167400" cy="378360"/>
              </a:xfrm>
              <a:prstGeom prst="rect">
                <a:avLst/>
              </a:prstGeom>
            </p:spPr>
          </p:pic>
        </mc:Fallback>
      </mc:AlternateContent>
      <mc:AlternateContent xmlns:mc="http://schemas.openxmlformats.org/markup-compatibility/2006">
        <mc:Choice xmlns:p14="http://schemas.microsoft.com/office/powerpoint/2010/main" Requires="p14">
          <p:contentPart p14:bwMode="auto" r:id="rId126">
            <p14:nvContentPartPr>
              <p14:cNvPr id="83" name="Ink 82">
                <a:extLst>
                  <a:ext uri="{FF2B5EF4-FFF2-40B4-BE49-F238E27FC236}">
                    <a16:creationId xmlns:a16="http://schemas.microsoft.com/office/drawing/2014/main" id="{56BDD40B-1F3F-6842-A745-46B1694F0896}"/>
                  </a:ext>
                </a:extLst>
              </p14:cNvPr>
              <p14:cNvContentPartPr/>
              <p14:nvPr/>
            </p14:nvContentPartPr>
            <p14:xfrm>
              <a:off x="10449378" y="6407132"/>
              <a:ext cx="144720" cy="246240"/>
            </p14:xfrm>
          </p:contentPart>
        </mc:Choice>
        <mc:Fallback>
          <p:pic>
            <p:nvPicPr>
              <p:cNvPr id="83" name="Ink 82">
                <a:extLst>
                  <a:ext uri="{FF2B5EF4-FFF2-40B4-BE49-F238E27FC236}">
                    <a16:creationId xmlns:a16="http://schemas.microsoft.com/office/drawing/2014/main" id="{56BDD40B-1F3F-6842-A745-46B1694F0896}"/>
                  </a:ext>
                </a:extLst>
              </p:cNvPr>
              <p:cNvPicPr/>
              <p:nvPr/>
            </p:nvPicPr>
            <p:blipFill>
              <a:blip r:embed="rId127"/>
              <a:stretch>
                <a:fillRect/>
              </a:stretch>
            </p:blipFill>
            <p:spPr>
              <a:xfrm>
                <a:off x="10440738" y="6398492"/>
                <a:ext cx="162360" cy="263880"/>
              </a:xfrm>
              <a:prstGeom prst="rect">
                <a:avLst/>
              </a:prstGeom>
            </p:spPr>
          </p:pic>
        </mc:Fallback>
      </mc:AlternateContent>
      <p:grpSp>
        <p:nvGrpSpPr>
          <p:cNvPr id="87" name="Group 86">
            <a:extLst>
              <a:ext uri="{FF2B5EF4-FFF2-40B4-BE49-F238E27FC236}">
                <a16:creationId xmlns:a16="http://schemas.microsoft.com/office/drawing/2014/main" id="{CFE5A85E-262D-EB45-A2B0-1AB00291CEC0}"/>
              </a:ext>
            </a:extLst>
          </p:cNvPr>
          <p:cNvGrpSpPr/>
          <p:nvPr/>
        </p:nvGrpSpPr>
        <p:grpSpPr>
          <a:xfrm>
            <a:off x="10734138" y="6357092"/>
            <a:ext cx="486000" cy="357120"/>
            <a:chOff x="10734138" y="6357092"/>
            <a:chExt cx="486000" cy="357120"/>
          </a:xfrm>
        </p:grpSpPr>
        <mc:AlternateContent xmlns:mc="http://schemas.openxmlformats.org/markup-compatibility/2006">
          <mc:Choice xmlns:p14="http://schemas.microsoft.com/office/powerpoint/2010/main" Requires="p14">
            <p:contentPart p14:bwMode="auto" r:id="rId128">
              <p14:nvContentPartPr>
                <p14:cNvPr id="84" name="Ink 83">
                  <a:extLst>
                    <a:ext uri="{FF2B5EF4-FFF2-40B4-BE49-F238E27FC236}">
                      <a16:creationId xmlns:a16="http://schemas.microsoft.com/office/drawing/2014/main" id="{933C7435-3B9B-CD46-99BF-55D6FA287E37}"/>
                    </a:ext>
                  </a:extLst>
                </p14:cNvPr>
                <p14:cNvContentPartPr/>
                <p14:nvPr/>
              </p14:nvContentPartPr>
              <p14:xfrm>
                <a:off x="10734138" y="6379052"/>
                <a:ext cx="101520" cy="244800"/>
              </p14:xfrm>
            </p:contentPart>
          </mc:Choice>
          <mc:Fallback>
            <p:pic>
              <p:nvPicPr>
                <p:cNvPr id="84" name="Ink 83">
                  <a:extLst>
                    <a:ext uri="{FF2B5EF4-FFF2-40B4-BE49-F238E27FC236}">
                      <a16:creationId xmlns:a16="http://schemas.microsoft.com/office/drawing/2014/main" id="{933C7435-3B9B-CD46-99BF-55D6FA287E37}"/>
                    </a:ext>
                  </a:extLst>
                </p:cNvPr>
                <p:cNvPicPr/>
                <p:nvPr/>
              </p:nvPicPr>
              <p:blipFill>
                <a:blip r:embed="rId129"/>
                <a:stretch>
                  <a:fillRect/>
                </a:stretch>
              </p:blipFill>
              <p:spPr>
                <a:xfrm>
                  <a:off x="10725138" y="6370052"/>
                  <a:ext cx="119160" cy="262440"/>
                </a:xfrm>
                <a:prstGeom prst="rect">
                  <a:avLst/>
                </a:prstGeom>
              </p:spPr>
            </p:pic>
          </mc:Fallback>
        </mc:AlternateContent>
        <mc:AlternateContent xmlns:mc="http://schemas.openxmlformats.org/markup-compatibility/2006">
          <mc:Choice xmlns:p14="http://schemas.microsoft.com/office/powerpoint/2010/main" Requires="p14">
            <p:contentPart p14:bwMode="auto" r:id="rId130">
              <p14:nvContentPartPr>
                <p14:cNvPr id="85" name="Ink 84">
                  <a:extLst>
                    <a:ext uri="{FF2B5EF4-FFF2-40B4-BE49-F238E27FC236}">
                      <a16:creationId xmlns:a16="http://schemas.microsoft.com/office/drawing/2014/main" id="{50DE1199-B333-214F-90AD-AB5BD368B677}"/>
                    </a:ext>
                  </a:extLst>
                </p14:cNvPr>
                <p14:cNvContentPartPr/>
                <p14:nvPr/>
              </p14:nvContentPartPr>
              <p14:xfrm>
                <a:off x="10885338" y="6471572"/>
                <a:ext cx="123840" cy="142560"/>
              </p14:xfrm>
            </p:contentPart>
          </mc:Choice>
          <mc:Fallback>
            <p:pic>
              <p:nvPicPr>
                <p:cNvPr id="85" name="Ink 84">
                  <a:extLst>
                    <a:ext uri="{FF2B5EF4-FFF2-40B4-BE49-F238E27FC236}">
                      <a16:creationId xmlns:a16="http://schemas.microsoft.com/office/drawing/2014/main" id="{50DE1199-B333-214F-90AD-AB5BD368B677}"/>
                    </a:ext>
                  </a:extLst>
                </p:cNvPr>
                <p:cNvPicPr/>
                <p:nvPr/>
              </p:nvPicPr>
              <p:blipFill>
                <a:blip r:embed="rId131"/>
                <a:stretch>
                  <a:fillRect/>
                </a:stretch>
              </p:blipFill>
              <p:spPr>
                <a:xfrm>
                  <a:off x="10876338" y="6462572"/>
                  <a:ext cx="141480" cy="160200"/>
                </a:xfrm>
                <a:prstGeom prst="rect">
                  <a:avLst/>
                </a:prstGeom>
              </p:spPr>
            </p:pic>
          </mc:Fallback>
        </mc:AlternateContent>
        <mc:AlternateContent xmlns:mc="http://schemas.openxmlformats.org/markup-compatibility/2006">
          <mc:Choice xmlns:p14="http://schemas.microsoft.com/office/powerpoint/2010/main" Requires="p14">
            <p:contentPart p14:bwMode="auto" r:id="rId132">
              <p14:nvContentPartPr>
                <p14:cNvPr id="86" name="Ink 85">
                  <a:extLst>
                    <a:ext uri="{FF2B5EF4-FFF2-40B4-BE49-F238E27FC236}">
                      <a16:creationId xmlns:a16="http://schemas.microsoft.com/office/drawing/2014/main" id="{58252744-894F-954B-A6FC-B9671D799FA4}"/>
                    </a:ext>
                  </a:extLst>
                </p14:cNvPr>
                <p14:cNvContentPartPr/>
                <p14:nvPr/>
              </p14:nvContentPartPr>
              <p14:xfrm>
                <a:off x="11133018" y="6357092"/>
                <a:ext cx="87120" cy="357120"/>
              </p14:xfrm>
            </p:contentPart>
          </mc:Choice>
          <mc:Fallback>
            <p:pic>
              <p:nvPicPr>
                <p:cNvPr id="86" name="Ink 85">
                  <a:extLst>
                    <a:ext uri="{FF2B5EF4-FFF2-40B4-BE49-F238E27FC236}">
                      <a16:creationId xmlns:a16="http://schemas.microsoft.com/office/drawing/2014/main" id="{58252744-894F-954B-A6FC-B9671D799FA4}"/>
                    </a:ext>
                  </a:extLst>
                </p:cNvPr>
                <p:cNvPicPr/>
                <p:nvPr/>
              </p:nvPicPr>
              <p:blipFill>
                <a:blip r:embed="rId133"/>
                <a:stretch>
                  <a:fillRect/>
                </a:stretch>
              </p:blipFill>
              <p:spPr>
                <a:xfrm>
                  <a:off x="11124018" y="6348092"/>
                  <a:ext cx="104760" cy="37476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34">
            <p14:nvContentPartPr>
              <p14:cNvPr id="88" name="Ink 87">
                <a:extLst>
                  <a:ext uri="{FF2B5EF4-FFF2-40B4-BE49-F238E27FC236}">
                    <a16:creationId xmlns:a16="http://schemas.microsoft.com/office/drawing/2014/main" id="{C5FA27E5-17EE-2142-8D7B-CD60BBE7AFF1}"/>
                  </a:ext>
                </a:extLst>
              </p14:cNvPr>
              <p14:cNvContentPartPr/>
              <p14:nvPr/>
            </p14:nvContentPartPr>
            <p14:xfrm>
              <a:off x="935658" y="4412372"/>
              <a:ext cx="772920" cy="362160"/>
            </p14:xfrm>
          </p:contentPart>
        </mc:Choice>
        <mc:Fallback>
          <p:pic>
            <p:nvPicPr>
              <p:cNvPr id="88" name="Ink 87">
                <a:extLst>
                  <a:ext uri="{FF2B5EF4-FFF2-40B4-BE49-F238E27FC236}">
                    <a16:creationId xmlns:a16="http://schemas.microsoft.com/office/drawing/2014/main" id="{C5FA27E5-17EE-2142-8D7B-CD60BBE7AFF1}"/>
                  </a:ext>
                </a:extLst>
              </p:cNvPr>
              <p:cNvPicPr/>
              <p:nvPr/>
            </p:nvPicPr>
            <p:blipFill>
              <a:blip r:embed="rId135"/>
              <a:stretch>
                <a:fillRect/>
              </a:stretch>
            </p:blipFill>
            <p:spPr>
              <a:xfrm>
                <a:off x="931338" y="4408052"/>
                <a:ext cx="781560" cy="370800"/>
              </a:xfrm>
              <a:prstGeom prst="rect">
                <a:avLst/>
              </a:prstGeom>
            </p:spPr>
          </p:pic>
        </mc:Fallback>
      </mc:AlternateContent>
      <mc:AlternateContent xmlns:mc="http://schemas.openxmlformats.org/markup-compatibility/2006">
        <mc:Choice xmlns:p14="http://schemas.microsoft.com/office/powerpoint/2010/main" Requires="p14">
          <p:contentPart p14:bwMode="auto" r:id="rId136">
            <p14:nvContentPartPr>
              <p14:cNvPr id="89" name="Ink 88">
                <a:extLst>
                  <a:ext uri="{FF2B5EF4-FFF2-40B4-BE49-F238E27FC236}">
                    <a16:creationId xmlns:a16="http://schemas.microsoft.com/office/drawing/2014/main" id="{A9A2E581-9625-6548-AEC6-7B8D268BE81E}"/>
                  </a:ext>
                </a:extLst>
              </p14:cNvPr>
              <p14:cNvContentPartPr/>
              <p14:nvPr/>
            </p14:nvContentPartPr>
            <p14:xfrm>
              <a:off x="924498" y="5147132"/>
              <a:ext cx="698760" cy="355320"/>
            </p14:xfrm>
          </p:contentPart>
        </mc:Choice>
        <mc:Fallback>
          <p:pic>
            <p:nvPicPr>
              <p:cNvPr id="89" name="Ink 88">
                <a:extLst>
                  <a:ext uri="{FF2B5EF4-FFF2-40B4-BE49-F238E27FC236}">
                    <a16:creationId xmlns:a16="http://schemas.microsoft.com/office/drawing/2014/main" id="{A9A2E581-9625-6548-AEC6-7B8D268BE81E}"/>
                  </a:ext>
                </a:extLst>
              </p:cNvPr>
              <p:cNvPicPr/>
              <p:nvPr/>
            </p:nvPicPr>
            <p:blipFill>
              <a:blip r:embed="rId137"/>
              <a:stretch>
                <a:fillRect/>
              </a:stretch>
            </p:blipFill>
            <p:spPr>
              <a:xfrm>
                <a:off x="920178" y="5142812"/>
                <a:ext cx="707400" cy="363960"/>
              </a:xfrm>
              <a:prstGeom prst="rect">
                <a:avLst/>
              </a:prstGeom>
            </p:spPr>
          </p:pic>
        </mc:Fallback>
      </mc:AlternateContent>
      <mc:AlternateContent xmlns:mc="http://schemas.openxmlformats.org/markup-compatibility/2006">
        <mc:Choice xmlns:p14="http://schemas.microsoft.com/office/powerpoint/2010/main" Requires="p14">
          <p:contentPart p14:bwMode="auto" r:id="rId138">
            <p14:nvContentPartPr>
              <p14:cNvPr id="90" name="Ink 89">
                <a:extLst>
                  <a:ext uri="{FF2B5EF4-FFF2-40B4-BE49-F238E27FC236}">
                    <a16:creationId xmlns:a16="http://schemas.microsoft.com/office/drawing/2014/main" id="{EE483B62-2BD6-1B44-8514-83E2AB5A5ABF}"/>
                  </a:ext>
                </a:extLst>
              </p14:cNvPr>
              <p14:cNvContentPartPr/>
              <p14:nvPr/>
            </p14:nvContentPartPr>
            <p14:xfrm>
              <a:off x="5146578" y="4709012"/>
              <a:ext cx="3847680" cy="363600"/>
            </p14:xfrm>
          </p:contentPart>
        </mc:Choice>
        <mc:Fallback>
          <p:pic>
            <p:nvPicPr>
              <p:cNvPr id="90" name="Ink 89">
                <a:extLst>
                  <a:ext uri="{FF2B5EF4-FFF2-40B4-BE49-F238E27FC236}">
                    <a16:creationId xmlns:a16="http://schemas.microsoft.com/office/drawing/2014/main" id="{EE483B62-2BD6-1B44-8514-83E2AB5A5ABF}"/>
                  </a:ext>
                </a:extLst>
              </p:cNvPr>
              <p:cNvPicPr/>
              <p:nvPr/>
            </p:nvPicPr>
            <p:blipFill>
              <a:blip r:embed="rId139"/>
              <a:stretch>
                <a:fillRect/>
              </a:stretch>
            </p:blipFill>
            <p:spPr>
              <a:xfrm>
                <a:off x="5142258" y="4704692"/>
                <a:ext cx="3856320" cy="372240"/>
              </a:xfrm>
              <a:prstGeom prst="rect">
                <a:avLst/>
              </a:prstGeom>
            </p:spPr>
          </p:pic>
        </mc:Fallback>
      </mc:AlternateContent>
      <p:grpSp>
        <p:nvGrpSpPr>
          <p:cNvPr id="96" name="Group 95">
            <a:extLst>
              <a:ext uri="{FF2B5EF4-FFF2-40B4-BE49-F238E27FC236}">
                <a16:creationId xmlns:a16="http://schemas.microsoft.com/office/drawing/2014/main" id="{FE1673D5-C47F-B149-8654-F4AFDEBCED59}"/>
              </a:ext>
            </a:extLst>
          </p:cNvPr>
          <p:cNvGrpSpPr/>
          <p:nvPr/>
        </p:nvGrpSpPr>
        <p:grpSpPr>
          <a:xfrm>
            <a:off x="9124218" y="4856612"/>
            <a:ext cx="619920" cy="155880"/>
            <a:chOff x="9124218" y="4856612"/>
            <a:chExt cx="619920" cy="155880"/>
          </a:xfrm>
        </p:grpSpPr>
        <mc:AlternateContent xmlns:mc="http://schemas.openxmlformats.org/markup-compatibility/2006">
          <mc:Choice xmlns:p14="http://schemas.microsoft.com/office/powerpoint/2010/main" Requires="p14">
            <p:contentPart p14:bwMode="auto" r:id="rId140">
              <p14:nvContentPartPr>
                <p14:cNvPr id="94" name="Ink 93">
                  <a:extLst>
                    <a:ext uri="{FF2B5EF4-FFF2-40B4-BE49-F238E27FC236}">
                      <a16:creationId xmlns:a16="http://schemas.microsoft.com/office/drawing/2014/main" id="{46A20053-6C14-FA40-A13F-352EC7688448}"/>
                    </a:ext>
                  </a:extLst>
                </p14:cNvPr>
                <p14:cNvContentPartPr/>
                <p14:nvPr/>
              </p14:nvContentPartPr>
              <p14:xfrm>
                <a:off x="9124218" y="4863812"/>
                <a:ext cx="306360" cy="147960"/>
              </p14:xfrm>
            </p:contentPart>
          </mc:Choice>
          <mc:Fallback>
            <p:pic>
              <p:nvPicPr>
                <p:cNvPr id="94" name="Ink 93">
                  <a:extLst>
                    <a:ext uri="{FF2B5EF4-FFF2-40B4-BE49-F238E27FC236}">
                      <a16:creationId xmlns:a16="http://schemas.microsoft.com/office/drawing/2014/main" id="{46A20053-6C14-FA40-A13F-352EC7688448}"/>
                    </a:ext>
                  </a:extLst>
                </p:cNvPr>
                <p:cNvPicPr/>
                <p:nvPr/>
              </p:nvPicPr>
              <p:blipFill>
                <a:blip r:embed="rId141"/>
                <a:stretch>
                  <a:fillRect/>
                </a:stretch>
              </p:blipFill>
              <p:spPr>
                <a:xfrm>
                  <a:off x="9119898" y="4859492"/>
                  <a:ext cx="315000" cy="156600"/>
                </a:xfrm>
                <a:prstGeom prst="rect">
                  <a:avLst/>
                </a:prstGeom>
              </p:spPr>
            </p:pic>
          </mc:Fallback>
        </mc:AlternateContent>
        <mc:AlternateContent xmlns:mc="http://schemas.openxmlformats.org/markup-compatibility/2006">
          <mc:Choice xmlns:p14="http://schemas.microsoft.com/office/powerpoint/2010/main" Requires="p14">
            <p:contentPart p14:bwMode="auto" r:id="rId142">
              <p14:nvContentPartPr>
                <p14:cNvPr id="95" name="Ink 94">
                  <a:extLst>
                    <a:ext uri="{FF2B5EF4-FFF2-40B4-BE49-F238E27FC236}">
                      <a16:creationId xmlns:a16="http://schemas.microsoft.com/office/drawing/2014/main" id="{4D709071-6361-4F40-B6A0-89F0EBDB6DF8}"/>
                    </a:ext>
                  </a:extLst>
                </p14:cNvPr>
                <p14:cNvContentPartPr/>
                <p14:nvPr/>
              </p14:nvContentPartPr>
              <p14:xfrm>
                <a:off x="9189018" y="4856612"/>
                <a:ext cx="555120" cy="155880"/>
              </p14:xfrm>
            </p:contentPart>
          </mc:Choice>
          <mc:Fallback>
            <p:pic>
              <p:nvPicPr>
                <p:cNvPr id="95" name="Ink 94">
                  <a:extLst>
                    <a:ext uri="{FF2B5EF4-FFF2-40B4-BE49-F238E27FC236}">
                      <a16:creationId xmlns:a16="http://schemas.microsoft.com/office/drawing/2014/main" id="{4D709071-6361-4F40-B6A0-89F0EBDB6DF8}"/>
                    </a:ext>
                  </a:extLst>
                </p:cNvPr>
                <p:cNvPicPr/>
                <p:nvPr/>
              </p:nvPicPr>
              <p:blipFill>
                <a:blip r:embed="rId143"/>
                <a:stretch>
                  <a:fillRect/>
                </a:stretch>
              </p:blipFill>
              <p:spPr>
                <a:xfrm>
                  <a:off x="9184698" y="4852292"/>
                  <a:ext cx="563760" cy="164520"/>
                </a:xfrm>
                <a:prstGeom prst="rect">
                  <a:avLst/>
                </a:prstGeom>
              </p:spPr>
            </p:pic>
          </mc:Fallback>
        </mc:AlternateContent>
      </p:grpSp>
      <p:grpSp>
        <p:nvGrpSpPr>
          <p:cNvPr id="99" name="Group 98">
            <a:extLst>
              <a:ext uri="{FF2B5EF4-FFF2-40B4-BE49-F238E27FC236}">
                <a16:creationId xmlns:a16="http://schemas.microsoft.com/office/drawing/2014/main" id="{6B8CEB56-2736-8B48-B643-486C19E5AE6A}"/>
              </a:ext>
            </a:extLst>
          </p:cNvPr>
          <p:cNvGrpSpPr/>
          <p:nvPr/>
        </p:nvGrpSpPr>
        <p:grpSpPr>
          <a:xfrm>
            <a:off x="6491178" y="5224532"/>
            <a:ext cx="3893040" cy="506520"/>
            <a:chOff x="6491178" y="5224532"/>
            <a:chExt cx="3893040" cy="506520"/>
          </a:xfrm>
        </p:grpSpPr>
        <mc:AlternateContent xmlns:mc="http://schemas.openxmlformats.org/markup-compatibility/2006">
          <mc:Choice xmlns:p14="http://schemas.microsoft.com/office/powerpoint/2010/main" Requires="p14">
            <p:contentPart p14:bwMode="auto" r:id="rId144">
              <p14:nvContentPartPr>
                <p14:cNvPr id="91" name="Ink 90">
                  <a:extLst>
                    <a:ext uri="{FF2B5EF4-FFF2-40B4-BE49-F238E27FC236}">
                      <a16:creationId xmlns:a16="http://schemas.microsoft.com/office/drawing/2014/main" id="{C91C8C81-73AD-2E48-8BD0-6EBF77BB0FE9}"/>
                    </a:ext>
                  </a:extLst>
                </p14:cNvPr>
                <p14:cNvContentPartPr/>
                <p14:nvPr/>
              </p14:nvContentPartPr>
              <p14:xfrm>
                <a:off x="6491178" y="5224532"/>
                <a:ext cx="3233520" cy="506520"/>
              </p14:xfrm>
            </p:contentPart>
          </mc:Choice>
          <mc:Fallback>
            <p:pic>
              <p:nvPicPr>
                <p:cNvPr id="91" name="Ink 90">
                  <a:extLst>
                    <a:ext uri="{FF2B5EF4-FFF2-40B4-BE49-F238E27FC236}">
                      <a16:creationId xmlns:a16="http://schemas.microsoft.com/office/drawing/2014/main" id="{C91C8C81-73AD-2E48-8BD0-6EBF77BB0FE9}"/>
                    </a:ext>
                  </a:extLst>
                </p:cNvPr>
                <p:cNvPicPr/>
                <p:nvPr/>
              </p:nvPicPr>
              <p:blipFill>
                <a:blip r:embed="rId145"/>
                <a:stretch>
                  <a:fillRect/>
                </a:stretch>
              </p:blipFill>
              <p:spPr>
                <a:xfrm>
                  <a:off x="6486858" y="5220212"/>
                  <a:ext cx="3242160" cy="515160"/>
                </a:xfrm>
                <a:prstGeom prst="rect">
                  <a:avLst/>
                </a:prstGeom>
              </p:spPr>
            </p:pic>
          </mc:Fallback>
        </mc:AlternateContent>
        <mc:AlternateContent xmlns:mc="http://schemas.openxmlformats.org/markup-compatibility/2006">
          <mc:Choice xmlns:p14="http://schemas.microsoft.com/office/powerpoint/2010/main" Requires="p14">
            <p:contentPart p14:bwMode="auto" r:id="rId146">
              <p14:nvContentPartPr>
                <p14:cNvPr id="92" name="Ink 91">
                  <a:extLst>
                    <a:ext uri="{FF2B5EF4-FFF2-40B4-BE49-F238E27FC236}">
                      <a16:creationId xmlns:a16="http://schemas.microsoft.com/office/drawing/2014/main" id="{2CC95D76-F34B-D44A-9C9E-CDB671A042BF}"/>
                    </a:ext>
                  </a:extLst>
                </p14:cNvPr>
                <p14:cNvContentPartPr/>
                <p14:nvPr/>
              </p14:nvContentPartPr>
              <p14:xfrm>
                <a:off x="9789858" y="5287892"/>
                <a:ext cx="474120" cy="228240"/>
              </p14:xfrm>
            </p:contentPart>
          </mc:Choice>
          <mc:Fallback>
            <p:pic>
              <p:nvPicPr>
                <p:cNvPr id="92" name="Ink 91">
                  <a:extLst>
                    <a:ext uri="{FF2B5EF4-FFF2-40B4-BE49-F238E27FC236}">
                      <a16:creationId xmlns:a16="http://schemas.microsoft.com/office/drawing/2014/main" id="{2CC95D76-F34B-D44A-9C9E-CDB671A042BF}"/>
                    </a:ext>
                  </a:extLst>
                </p:cNvPr>
                <p:cNvPicPr/>
                <p:nvPr/>
              </p:nvPicPr>
              <p:blipFill>
                <a:blip r:embed="rId147"/>
                <a:stretch>
                  <a:fillRect/>
                </a:stretch>
              </p:blipFill>
              <p:spPr>
                <a:xfrm>
                  <a:off x="9785538" y="5283572"/>
                  <a:ext cx="482760" cy="236880"/>
                </a:xfrm>
                <a:prstGeom prst="rect">
                  <a:avLst/>
                </a:prstGeom>
              </p:spPr>
            </p:pic>
          </mc:Fallback>
        </mc:AlternateContent>
        <mc:AlternateContent xmlns:mc="http://schemas.openxmlformats.org/markup-compatibility/2006">
          <mc:Choice xmlns:p14="http://schemas.microsoft.com/office/powerpoint/2010/main" Requires="p14">
            <p:contentPart p14:bwMode="auto" r:id="rId148">
              <p14:nvContentPartPr>
                <p14:cNvPr id="93" name="Ink 92">
                  <a:extLst>
                    <a:ext uri="{FF2B5EF4-FFF2-40B4-BE49-F238E27FC236}">
                      <a16:creationId xmlns:a16="http://schemas.microsoft.com/office/drawing/2014/main" id="{83C27AA2-ED76-314E-9480-605C54ADB40E}"/>
                    </a:ext>
                  </a:extLst>
                </p14:cNvPr>
                <p14:cNvContentPartPr/>
                <p14:nvPr/>
              </p14:nvContentPartPr>
              <p14:xfrm>
                <a:off x="9932058" y="5292572"/>
                <a:ext cx="452160" cy="181080"/>
              </p14:xfrm>
            </p:contentPart>
          </mc:Choice>
          <mc:Fallback>
            <p:pic>
              <p:nvPicPr>
                <p:cNvPr id="93" name="Ink 92">
                  <a:extLst>
                    <a:ext uri="{FF2B5EF4-FFF2-40B4-BE49-F238E27FC236}">
                      <a16:creationId xmlns:a16="http://schemas.microsoft.com/office/drawing/2014/main" id="{83C27AA2-ED76-314E-9480-605C54ADB40E}"/>
                    </a:ext>
                  </a:extLst>
                </p:cNvPr>
                <p:cNvPicPr/>
                <p:nvPr/>
              </p:nvPicPr>
              <p:blipFill>
                <a:blip r:embed="rId149"/>
                <a:stretch>
                  <a:fillRect/>
                </a:stretch>
              </p:blipFill>
              <p:spPr>
                <a:xfrm>
                  <a:off x="9927738" y="5288252"/>
                  <a:ext cx="460800" cy="189720"/>
                </a:xfrm>
                <a:prstGeom prst="rect">
                  <a:avLst/>
                </a:prstGeom>
              </p:spPr>
            </p:pic>
          </mc:Fallback>
        </mc:AlternateContent>
        <mc:AlternateContent xmlns:mc="http://schemas.openxmlformats.org/markup-compatibility/2006">
          <mc:Choice xmlns:p14="http://schemas.microsoft.com/office/powerpoint/2010/main" Requires="p14">
            <p:contentPart p14:bwMode="auto" r:id="rId150">
              <p14:nvContentPartPr>
                <p14:cNvPr id="98" name="Ink 97">
                  <a:extLst>
                    <a:ext uri="{FF2B5EF4-FFF2-40B4-BE49-F238E27FC236}">
                      <a16:creationId xmlns:a16="http://schemas.microsoft.com/office/drawing/2014/main" id="{2941CAD3-E181-7D4D-BA5C-9C5B7137F073}"/>
                    </a:ext>
                  </a:extLst>
                </p14:cNvPr>
                <p14:cNvContentPartPr/>
                <p14:nvPr/>
              </p14:nvContentPartPr>
              <p14:xfrm>
                <a:off x="6582618" y="5524772"/>
                <a:ext cx="3214800" cy="89640"/>
              </p14:xfrm>
            </p:contentPart>
          </mc:Choice>
          <mc:Fallback>
            <p:pic>
              <p:nvPicPr>
                <p:cNvPr id="98" name="Ink 97">
                  <a:extLst>
                    <a:ext uri="{FF2B5EF4-FFF2-40B4-BE49-F238E27FC236}">
                      <a16:creationId xmlns:a16="http://schemas.microsoft.com/office/drawing/2014/main" id="{2941CAD3-E181-7D4D-BA5C-9C5B7137F073}"/>
                    </a:ext>
                  </a:extLst>
                </p:cNvPr>
                <p:cNvPicPr/>
                <p:nvPr/>
              </p:nvPicPr>
              <p:blipFill>
                <a:blip r:embed="rId151"/>
                <a:stretch>
                  <a:fillRect/>
                </a:stretch>
              </p:blipFill>
              <p:spPr>
                <a:xfrm>
                  <a:off x="6578298" y="5520452"/>
                  <a:ext cx="3223440" cy="9828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52">
            <p14:nvContentPartPr>
              <p14:cNvPr id="100" name="Ink 99">
                <a:extLst>
                  <a:ext uri="{FF2B5EF4-FFF2-40B4-BE49-F238E27FC236}">
                    <a16:creationId xmlns:a16="http://schemas.microsoft.com/office/drawing/2014/main" id="{22F01B0B-DADC-1F4D-933B-9434295FF0AB}"/>
                  </a:ext>
                </a:extLst>
              </p14:cNvPr>
              <p14:cNvContentPartPr/>
              <p14:nvPr/>
            </p14:nvContentPartPr>
            <p14:xfrm>
              <a:off x="4447098" y="5072612"/>
              <a:ext cx="177120" cy="38160"/>
            </p14:xfrm>
          </p:contentPart>
        </mc:Choice>
        <mc:Fallback>
          <p:pic>
            <p:nvPicPr>
              <p:cNvPr id="100" name="Ink 99">
                <a:extLst>
                  <a:ext uri="{FF2B5EF4-FFF2-40B4-BE49-F238E27FC236}">
                    <a16:creationId xmlns:a16="http://schemas.microsoft.com/office/drawing/2014/main" id="{22F01B0B-DADC-1F4D-933B-9434295FF0AB}"/>
                  </a:ext>
                </a:extLst>
              </p:cNvPr>
              <p:cNvPicPr/>
              <p:nvPr/>
            </p:nvPicPr>
            <p:blipFill>
              <a:blip r:embed="rId153"/>
              <a:stretch>
                <a:fillRect/>
              </a:stretch>
            </p:blipFill>
            <p:spPr>
              <a:xfrm>
                <a:off x="4442778" y="5068292"/>
                <a:ext cx="185760" cy="46800"/>
              </a:xfrm>
              <a:prstGeom prst="rect">
                <a:avLst/>
              </a:prstGeom>
            </p:spPr>
          </p:pic>
        </mc:Fallback>
      </mc:AlternateContent>
      <p:grpSp>
        <p:nvGrpSpPr>
          <p:cNvPr id="124" name="Group 123">
            <a:extLst>
              <a:ext uri="{FF2B5EF4-FFF2-40B4-BE49-F238E27FC236}">
                <a16:creationId xmlns:a16="http://schemas.microsoft.com/office/drawing/2014/main" id="{7E96D254-BD81-924A-8184-829D2F22CFB6}"/>
              </a:ext>
            </a:extLst>
          </p:cNvPr>
          <p:cNvGrpSpPr/>
          <p:nvPr/>
        </p:nvGrpSpPr>
        <p:grpSpPr>
          <a:xfrm>
            <a:off x="2745018" y="68612"/>
            <a:ext cx="5501160" cy="1130760"/>
            <a:chOff x="2745018" y="68612"/>
            <a:chExt cx="5501160" cy="1130760"/>
          </a:xfrm>
        </p:grpSpPr>
        <mc:AlternateContent xmlns:mc="http://schemas.openxmlformats.org/markup-compatibility/2006">
          <mc:Choice xmlns:p14="http://schemas.microsoft.com/office/powerpoint/2010/main" Requires="p14">
            <p:contentPart p14:bwMode="auto" r:id="rId154">
              <p14:nvContentPartPr>
                <p14:cNvPr id="101" name="Ink 100">
                  <a:extLst>
                    <a:ext uri="{FF2B5EF4-FFF2-40B4-BE49-F238E27FC236}">
                      <a16:creationId xmlns:a16="http://schemas.microsoft.com/office/drawing/2014/main" id="{72C28A52-0CF6-DB49-AB7E-2916CEA42A0B}"/>
                    </a:ext>
                  </a:extLst>
                </p14:cNvPr>
                <p14:cNvContentPartPr/>
                <p14:nvPr/>
              </p14:nvContentPartPr>
              <p14:xfrm>
                <a:off x="2745018" y="68612"/>
                <a:ext cx="3274560" cy="376200"/>
              </p14:xfrm>
            </p:contentPart>
          </mc:Choice>
          <mc:Fallback>
            <p:pic>
              <p:nvPicPr>
                <p:cNvPr id="101" name="Ink 100">
                  <a:extLst>
                    <a:ext uri="{FF2B5EF4-FFF2-40B4-BE49-F238E27FC236}">
                      <a16:creationId xmlns:a16="http://schemas.microsoft.com/office/drawing/2014/main" id="{72C28A52-0CF6-DB49-AB7E-2916CEA42A0B}"/>
                    </a:ext>
                  </a:extLst>
                </p:cNvPr>
                <p:cNvPicPr/>
                <p:nvPr/>
              </p:nvPicPr>
              <p:blipFill>
                <a:blip r:embed="rId155"/>
                <a:stretch>
                  <a:fillRect/>
                </a:stretch>
              </p:blipFill>
              <p:spPr>
                <a:xfrm>
                  <a:off x="2740698" y="64292"/>
                  <a:ext cx="3283200" cy="384840"/>
                </a:xfrm>
                <a:prstGeom prst="rect">
                  <a:avLst/>
                </a:prstGeom>
              </p:spPr>
            </p:pic>
          </mc:Fallback>
        </mc:AlternateContent>
        <mc:AlternateContent xmlns:mc="http://schemas.openxmlformats.org/markup-compatibility/2006">
          <mc:Choice xmlns:p14="http://schemas.microsoft.com/office/powerpoint/2010/main" Requires="p14">
            <p:contentPart p14:bwMode="auto" r:id="rId156">
              <p14:nvContentPartPr>
                <p14:cNvPr id="102" name="Ink 101">
                  <a:extLst>
                    <a:ext uri="{FF2B5EF4-FFF2-40B4-BE49-F238E27FC236}">
                      <a16:creationId xmlns:a16="http://schemas.microsoft.com/office/drawing/2014/main" id="{A611336F-AD41-444A-A020-3576F7A0F336}"/>
                    </a:ext>
                  </a:extLst>
                </p14:cNvPr>
                <p14:cNvContentPartPr/>
                <p14:nvPr/>
              </p14:nvContentPartPr>
              <p14:xfrm>
                <a:off x="3137418" y="906692"/>
                <a:ext cx="352800" cy="50760"/>
              </p14:xfrm>
            </p:contentPart>
          </mc:Choice>
          <mc:Fallback>
            <p:pic>
              <p:nvPicPr>
                <p:cNvPr id="102" name="Ink 101">
                  <a:extLst>
                    <a:ext uri="{FF2B5EF4-FFF2-40B4-BE49-F238E27FC236}">
                      <a16:creationId xmlns:a16="http://schemas.microsoft.com/office/drawing/2014/main" id="{A611336F-AD41-444A-A020-3576F7A0F336}"/>
                    </a:ext>
                  </a:extLst>
                </p:cNvPr>
                <p:cNvPicPr/>
                <p:nvPr/>
              </p:nvPicPr>
              <p:blipFill>
                <a:blip r:embed="rId157"/>
                <a:stretch>
                  <a:fillRect/>
                </a:stretch>
              </p:blipFill>
              <p:spPr>
                <a:xfrm>
                  <a:off x="3133098" y="902372"/>
                  <a:ext cx="361440" cy="59400"/>
                </a:xfrm>
                <a:prstGeom prst="rect">
                  <a:avLst/>
                </a:prstGeom>
              </p:spPr>
            </p:pic>
          </mc:Fallback>
        </mc:AlternateContent>
        <mc:AlternateContent xmlns:mc="http://schemas.openxmlformats.org/markup-compatibility/2006">
          <mc:Choice xmlns:p14="http://schemas.microsoft.com/office/powerpoint/2010/main" Requires="p14">
            <p:contentPart p14:bwMode="auto" r:id="rId158">
              <p14:nvContentPartPr>
                <p14:cNvPr id="103" name="Ink 102">
                  <a:extLst>
                    <a:ext uri="{FF2B5EF4-FFF2-40B4-BE49-F238E27FC236}">
                      <a16:creationId xmlns:a16="http://schemas.microsoft.com/office/drawing/2014/main" id="{3E0DCEF5-FB1E-1B4F-B393-BF21A4E2624D}"/>
                    </a:ext>
                  </a:extLst>
                </p14:cNvPr>
                <p14:cNvContentPartPr/>
                <p14:nvPr/>
              </p14:nvContentPartPr>
              <p14:xfrm>
                <a:off x="3756978" y="272372"/>
                <a:ext cx="2067120" cy="722880"/>
              </p14:xfrm>
            </p:contentPart>
          </mc:Choice>
          <mc:Fallback>
            <p:pic>
              <p:nvPicPr>
                <p:cNvPr id="103" name="Ink 102">
                  <a:extLst>
                    <a:ext uri="{FF2B5EF4-FFF2-40B4-BE49-F238E27FC236}">
                      <a16:creationId xmlns:a16="http://schemas.microsoft.com/office/drawing/2014/main" id="{3E0DCEF5-FB1E-1B4F-B393-BF21A4E2624D}"/>
                    </a:ext>
                  </a:extLst>
                </p:cNvPr>
                <p:cNvPicPr/>
                <p:nvPr/>
              </p:nvPicPr>
              <p:blipFill>
                <a:blip r:embed="rId159"/>
                <a:stretch>
                  <a:fillRect/>
                </a:stretch>
              </p:blipFill>
              <p:spPr>
                <a:xfrm>
                  <a:off x="3752658" y="268052"/>
                  <a:ext cx="2075760" cy="731520"/>
                </a:xfrm>
                <a:prstGeom prst="rect">
                  <a:avLst/>
                </a:prstGeom>
              </p:spPr>
            </p:pic>
          </mc:Fallback>
        </mc:AlternateContent>
        <mc:AlternateContent xmlns:mc="http://schemas.openxmlformats.org/markup-compatibility/2006">
          <mc:Choice xmlns:p14="http://schemas.microsoft.com/office/powerpoint/2010/main" Requires="p14">
            <p:contentPart p14:bwMode="auto" r:id="rId160">
              <p14:nvContentPartPr>
                <p14:cNvPr id="105" name="Ink 104">
                  <a:extLst>
                    <a:ext uri="{FF2B5EF4-FFF2-40B4-BE49-F238E27FC236}">
                      <a16:creationId xmlns:a16="http://schemas.microsoft.com/office/drawing/2014/main" id="{7FE1DEC2-16E5-6546-933B-37B4A315D35C}"/>
                    </a:ext>
                  </a:extLst>
                </p14:cNvPr>
                <p14:cNvContentPartPr/>
                <p14:nvPr/>
              </p14:nvContentPartPr>
              <p14:xfrm>
                <a:off x="6449778" y="317732"/>
                <a:ext cx="328680" cy="226440"/>
              </p14:xfrm>
            </p:contentPart>
          </mc:Choice>
          <mc:Fallback>
            <p:pic>
              <p:nvPicPr>
                <p:cNvPr id="105" name="Ink 104">
                  <a:extLst>
                    <a:ext uri="{FF2B5EF4-FFF2-40B4-BE49-F238E27FC236}">
                      <a16:creationId xmlns:a16="http://schemas.microsoft.com/office/drawing/2014/main" id="{7FE1DEC2-16E5-6546-933B-37B4A315D35C}"/>
                    </a:ext>
                  </a:extLst>
                </p:cNvPr>
                <p:cNvPicPr/>
                <p:nvPr/>
              </p:nvPicPr>
              <p:blipFill>
                <a:blip r:embed="rId161"/>
                <a:stretch>
                  <a:fillRect/>
                </a:stretch>
              </p:blipFill>
              <p:spPr>
                <a:xfrm>
                  <a:off x="6445458" y="313412"/>
                  <a:ext cx="337320" cy="235080"/>
                </a:xfrm>
                <a:prstGeom prst="rect">
                  <a:avLst/>
                </a:prstGeom>
              </p:spPr>
            </p:pic>
          </mc:Fallback>
        </mc:AlternateContent>
        <mc:AlternateContent xmlns:mc="http://schemas.openxmlformats.org/markup-compatibility/2006">
          <mc:Choice xmlns:p14="http://schemas.microsoft.com/office/powerpoint/2010/main" Requires="p14">
            <p:contentPart p14:bwMode="auto" r:id="rId162">
              <p14:nvContentPartPr>
                <p14:cNvPr id="106" name="Ink 105">
                  <a:extLst>
                    <a:ext uri="{FF2B5EF4-FFF2-40B4-BE49-F238E27FC236}">
                      <a16:creationId xmlns:a16="http://schemas.microsoft.com/office/drawing/2014/main" id="{25E721C3-6468-C549-A9F3-2B2D8DF84B79}"/>
                    </a:ext>
                  </a:extLst>
                </p14:cNvPr>
                <p14:cNvContentPartPr/>
                <p14:nvPr/>
              </p14:nvContentPartPr>
              <p14:xfrm>
                <a:off x="6316578" y="634892"/>
                <a:ext cx="571320" cy="69840"/>
              </p14:xfrm>
            </p:contentPart>
          </mc:Choice>
          <mc:Fallback>
            <p:pic>
              <p:nvPicPr>
                <p:cNvPr id="106" name="Ink 105">
                  <a:extLst>
                    <a:ext uri="{FF2B5EF4-FFF2-40B4-BE49-F238E27FC236}">
                      <a16:creationId xmlns:a16="http://schemas.microsoft.com/office/drawing/2014/main" id="{25E721C3-6468-C549-A9F3-2B2D8DF84B79}"/>
                    </a:ext>
                  </a:extLst>
                </p:cNvPr>
                <p:cNvPicPr/>
                <p:nvPr/>
              </p:nvPicPr>
              <p:blipFill>
                <a:blip r:embed="rId163"/>
                <a:stretch>
                  <a:fillRect/>
                </a:stretch>
              </p:blipFill>
              <p:spPr>
                <a:xfrm>
                  <a:off x="6312258" y="630572"/>
                  <a:ext cx="579960" cy="78480"/>
                </a:xfrm>
                <a:prstGeom prst="rect">
                  <a:avLst/>
                </a:prstGeom>
              </p:spPr>
            </p:pic>
          </mc:Fallback>
        </mc:AlternateContent>
        <mc:AlternateContent xmlns:mc="http://schemas.openxmlformats.org/markup-compatibility/2006">
          <mc:Choice xmlns:p14="http://schemas.microsoft.com/office/powerpoint/2010/main" Requires="p14">
            <p:contentPart p14:bwMode="auto" r:id="rId164">
              <p14:nvContentPartPr>
                <p14:cNvPr id="108" name="Ink 107">
                  <a:extLst>
                    <a:ext uri="{FF2B5EF4-FFF2-40B4-BE49-F238E27FC236}">
                      <a16:creationId xmlns:a16="http://schemas.microsoft.com/office/drawing/2014/main" id="{A7C8AB8A-FF7F-4148-BD38-CDC41AD6968C}"/>
                    </a:ext>
                  </a:extLst>
                </p14:cNvPr>
                <p14:cNvContentPartPr/>
                <p14:nvPr/>
              </p14:nvContentPartPr>
              <p14:xfrm>
                <a:off x="6281658" y="696092"/>
                <a:ext cx="542520" cy="44640"/>
              </p14:xfrm>
            </p:contentPart>
          </mc:Choice>
          <mc:Fallback>
            <p:pic>
              <p:nvPicPr>
                <p:cNvPr id="108" name="Ink 107">
                  <a:extLst>
                    <a:ext uri="{FF2B5EF4-FFF2-40B4-BE49-F238E27FC236}">
                      <a16:creationId xmlns:a16="http://schemas.microsoft.com/office/drawing/2014/main" id="{A7C8AB8A-FF7F-4148-BD38-CDC41AD6968C}"/>
                    </a:ext>
                  </a:extLst>
                </p:cNvPr>
                <p:cNvPicPr/>
                <p:nvPr/>
              </p:nvPicPr>
              <p:blipFill>
                <a:blip r:embed="rId165"/>
                <a:stretch>
                  <a:fillRect/>
                </a:stretch>
              </p:blipFill>
              <p:spPr>
                <a:xfrm>
                  <a:off x="6277338" y="691772"/>
                  <a:ext cx="551160" cy="53280"/>
                </a:xfrm>
                <a:prstGeom prst="rect">
                  <a:avLst/>
                </a:prstGeom>
              </p:spPr>
            </p:pic>
          </mc:Fallback>
        </mc:AlternateContent>
        <mc:AlternateContent xmlns:mc="http://schemas.openxmlformats.org/markup-compatibility/2006">
          <mc:Choice xmlns:p14="http://schemas.microsoft.com/office/powerpoint/2010/main" Requires="p14">
            <p:contentPart p14:bwMode="auto" r:id="rId166">
              <p14:nvContentPartPr>
                <p14:cNvPr id="109" name="Ink 108">
                  <a:extLst>
                    <a:ext uri="{FF2B5EF4-FFF2-40B4-BE49-F238E27FC236}">
                      <a16:creationId xmlns:a16="http://schemas.microsoft.com/office/drawing/2014/main" id="{9901BEB6-81F8-0248-8B40-DC845CD174CF}"/>
                    </a:ext>
                  </a:extLst>
                </p14:cNvPr>
                <p14:cNvContentPartPr/>
                <p14:nvPr/>
              </p14:nvContentPartPr>
              <p14:xfrm>
                <a:off x="6272658" y="709412"/>
                <a:ext cx="517320" cy="63720"/>
              </p14:xfrm>
            </p:contentPart>
          </mc:Choice>
          <mc:Fallback>
            <p:pic>
              <p:nvPicPr>
                <p:cNvPr id="109" name="Ink 108">
                  <a:extLst>
                    <a:ext uri="{FF2B5EF4-FFF2-40B4-BE49-F238E27FC236}">
                      <a16:creationId xmlns:a16="http://schemas.microsoft.com/office/drawing/2014/main" id="{9901BEB6-81F8-0248-8B40-DC845CD174CF}"/>
                    </a:ext>
                  </a:extLst>
                </p:cNvPr>
                <p:cNvPicPr/>
                <p:nvPr/>
              </p:nvPicPr>
              <p:blipFill>
                <a:blip r:embed="rId167"/>
                <a:stretch>
                  <a:fillRect/>
                </a:stretch>
              </p:blipFill>
              <p:spPr>
                <a:xfrm>
                  <a:off x="6268338" y="705092"/>
                  <a:ext cx="525960" cy="72360"/>
                </a:xfrm>
                <a:prstGeom prst="rect">
                  <a:avLst/>
                </a:prstGeom>
              </p:spPr>
            </p:pic>
          </mc:Fallback>
        </mc:AlternateContent>
        <mc:AlternateContent xmlns:mc="http://schemas.openxmlformats.org/markup-compatibility/2006">
          <mc:Choice xmlns:p14="http://schemas.microsoft.com/office/powerpoint/2010/main" Requires="p14">
            <p:contentPart p14:bwMode="auto" r:id="rId168">
              <p14:nvContentPartPr>
                <p14:cNvPr id="111" name="Ink 110">
                  <a:extLst>
                    <a:ext uri="{FF2B5EF4-FFF2-40B4-BE49-F238E27FC236}">
                      <a16:creationId xmlns:a16="http://schemas.microsoft.com/office/drawing/2014/main" id="{F8471851-AD41-0F41-8DFC-58CA79149FF8}"/>
                    </a:ext>
                  </a:extLst>
                </p14:cNvPr>
                <p14:cNvContentPartPr/>
                <p14:nvPr/>
              </p14:nvContentPartPr>
              <p14:xfrm>
                <a:off x="7127658" y="118292"/>
                <a:ext cx="53280" cy="1081080"/>
              </p14:xfrm>
            </p:contentPart>
          </mc:Choice>
          <mc:Fallback>
            <p:pic>
              <p:nvPicPr>
                <p:cNvPr id="111" name="Ink 110">
                  <a:extLst>
                    <a:ext uri="{FF2B5EF4-FFF2-40B4-BE49-F238E27FC236}">
                      <a16:creationId xmlns:a16="http://schemas.microsoft.com/office/drawing/2014/main" id="{F8471851-AD41-0F41-8DFC-58CA79149FF8}"/>
                    </a:ext>
                  </a:extLst>
                </p:cNvPr>
                <p:cNvPicPr/>
                <p:nvPr/>
              </p:nvPicPr>
              <p:blipFill>
                <a:blip r:embed="rId169"/>
                <a:stretch>
                  <a:fillRect/>
                </a:stretch>
              </p:blipFill>
              <p:spPr>
                <a:xfrm>
                  <a:off x="7123338" y="113972"/>
                  <a:ext cx="61920" cy="1089720"/>
                </a:xfrm>
                <a:prstGeom prst="rect">
                  <a:avLst/>
                </a:prstGeom>
              </p:spPr>
            </p:pic>
          </mc:Fallback>
        </mc:AlternateContent>
        <mc:AlternateContent xmlns:mc="http://schemas.openxmlformats.org/markup-compatibility/2006">
          <mc:Choice xmlns:p14="http://schemas.microsoft.com/office/powerpoint/2010/main" Requires="p14">
            <p:contentPart p14:bwMode="auto" r:id="rId170">
              <p14:nvContentPartPr>
                <p14:cNvPr id="113" name="Ink 112">
                  <a:extLst>
                    <a:ext uri="{FF2B5EF4-FFF2-40B4-BE49-F238E27FC236}">
                      <a16:creationId xmlns:a16="http://schemas.microsoft.com/office/drawing/2014/main" id="{CD6DBE1C-9277-2B46-9702-B1A3872B1B20}"/>
                    </a:ext>
                  </a:extLst>
                </p14:cNvPr>
                <p14:cNvContentPartPr/>
                <p14:nvPr/>
              </p14:nvContentPartPr>
              <p14:xfrm>
                <a:off x="6957738" y="691412"/>
                <a:ext cx="567720" cy="255600"/>
              </p14:xfrm>
            </p:contentPart>
          </mc:Choice>
          <mc:Fallback>
            <p:pic>
              <p:nvPicPr>
                <p:cNvPr id="113" name="Ink 112">
                  <a:extLst>
                    <a:ext uri="{FF2B5EF4-FFF2-40B4-BE49-F238E27FC236}">
                      <a16:creationId xmlns:a16="http://schemas.microsoft.com/office/drawing/2014/main" id="{CD6DBE1C-9277-2B46-9702-B1A3872B1B20}"/>
                    </a:ext>
                  </a:extLst>
                </p:cNvPr>
                <p:cNvPicPr/>
                <p:nvPr/>
              </p:nvPicPr>
              <p:blipFill>
                <a:blip r:embed="rId171"/>
                <a:stretch>
                  <a:fillRect/>
                </a:stretch>
              </p:blipFill>
              <p:spPr>
                <a:xfrm>
                  <a:off x="6953418" y="687092"/>
                  <a:ext cx="576360" cy="264240"/>
                </a:xfrm>
                <a:prstGeom prst="rect">
                  <a:avLst/>
                </a:prstGeom>
              </p:spPr>
            </p:pic>
          </mc:Fallback>
        </mc:AlternateContent>
        <mc:AlternateContent xmlns:mc="http://schemas.openxmlformats.org/markup-compatibility/2006">
          <mc:Choice xmlns:p14="http://schemas.microsoft.com/office/powerpoint/2010/main" Requires="p14">
            <p:contentPart p14:bwMode="auto" r:id="rId172">
              <p14:nvContentPartPr>
                <p14:cNvPr id="115" name="Ink 114">
                  <a:extLst>
                    <a:ext uri="{FF2B5EF4-FFF2-40B4-BE49-F238E27FC236}">
                      <a16:creationId xmlns:a16="http://schemas.microsoft.com/office/drawing/2014/main" id="{5E352D12-081F-6447-A348-0C82F495B6E2}"/>
                    </a:ext>
                  </a:extLst>
                </p14:cNvPr>
                <p14:cNvContentPartPr/>
                <p14:nvPr/>
              </p14:nvContentPartPr>
              <p14:xfrm>
                <a:off x="6004098" y="409172"/>
                <a:ext cx="28080" cy="305280"/>
              </p14:xfrm>
            </p:contentPart>
          </mc:Choice>
          <mc:Fallback>
            <p:pic>
              <p:nvPicPr>
                <p:cNvPr id="115" name="Ink 114">
                  <a:extLst>
                    <a:ext uri="{FF2B5EF4-FFF2-40B4-BE49-F238E27FC236}">
                      <a16:creationId xmlns:a16="http://schemas.microsoft.com/office/drawing/2014/main" id="{5E352D12-081F-6447-A348-0C82F495B6E2}"/>
                    </a:ext>
                  </a:extLst>
                </p:cNvPr>
                <p:cNvPicPr/>
                <p:nvPr/>
              </p:nvPicPr>
              <p:blipFill>
                <a:blip r:embed="rId173"/>
                <a:stretch>
                  <a:fillRect/>
                </a:stretch>
              </p:blipFill>
              <p:spPr>
                <a:xfrm>
                  <a:off x="5999778" y="404852"/>
                  <a:ext cx="36720" cy="313920"/>
                </a:xfrm>
                <a:prstGeom prst="rect">
                  <a:avLst/>
                </a:prstGeom>
              </p:spPr>
            </p:pic>
          </mc:Fallback>
        </mc:AlternateContent>
        <mc:AlternateContent xmlns:mc="http://schemas.openxmlformats.org/markup-compatibility/2006">
          <mc:Choice xmlns:p14="http://schemas.microsoft.com/office/powerpoint/2010/main" Requires="p14">
            <p:contentPart p14:bwMode="auto" r:id="rId174">
              <p14:nvContentPartPr>
                <p14:cNvPr id="116" name="Ink 115">
                  <a:extLst>
                    <a:ext uri="{FF2B5EF4-FFF2-40B4-BE49-F238E27FC236}">
                      <a16:creationId xmlns:a16="http://schemas.microsoft.com/office/drawing/2014/main" id="{DE14F014-5985-7043-8F7C-DCEDBEE18EEE}"/>
                    </a:ext>
                  </a:extLst>
                </p14:cNvPr>
                <p14:cNvContentPartPr/>
                <p14:nvPr/>
              </p14:nvContentPartPr>
              <p14:xfrm>
                <a:off x="6173658" y="444452"/>
                <a:ext cx="277920" cy="185040"/>
              </p14:xfrm>
            </p:contentPart>
          </mc:Choice>
          <mc:Fallback>
            <p:pic>
              <p:nvPicPr>
                <p:cNvPr id="116" name="Ink 115">
                  <a:extLst>
                    <a:ext uri="{FF2B5EF4-FFF2-40B4-BE49-F238E27FC236}">
                      <a16:creationId xmlns:a16="http://schemas.microsoft.com/office/drawing/2014/main" id="{DE14F014-5985-7043-8F7C-DCEDBEE18EEE}"/>
                    </a:ext>
                  </a:extLst>
                </p:cNvPr>
                <p:cNvPicPr/>
                <p:nvPr/>
              </p:nvPicPr>
              <p:blipFill>
                <a:blip r:embed="rId175"/>
                <a:stretch>
                  <a:fillRect/>
                </a:stretch>
              </p:blipFill>
              <p:spPr>
                <a:xfrm>
                  <a:off x="6169338" y="440132"/>
                  <a:ext cx="286560" cy="193680"/>
                </a:xfrm>
                <a:prstGeom prst="rect">
                  <a:avLst/>
                </a:prstGeom>
              </p:spPr>
            </p:pic>
          </mc:Fallback>
        </mc:AlternateContent>
        <mc:AlternateContent xmlns:mc="http://schemas.openxmlformats.org/markup-compatibility/2006">
          <mc:Choice xmlns:p14="http://schemas.microsoft.com/office/powerpoint/2010/main" Requires="p14">
            <p:contentPart p14:bwMode="auto" r:id="rId176">
              <p14:nvContentPartPr>
                <p14:cNvPr id="117" name="Ink 116">
                  <a:extLst>
                    <a:ext uri="{FF2B5EF4-FFF2-40B4-BE49-F238E27FC236}">
                      <a16:creationId xmlns:a16="http://schemas.microsoft.com/office/drawing/2014/main" id="{E2583F1F-E026-F849-B595-F9D3A6190075}"/>
                    </a:ext>
                  </a:extLst>
                </p14:cNvPr>
                <p14:cNvContentPartPr/>
                <p14:nvPr/>
              </p14:nvContentPartPr>
              <p14:xfrm>
                <a:off x="7410978" y="245012"/>
                <a:ext cx="46800" cy="259200"/>
              </p14:xfrm>
            </p:contentPart>
          </mc:Choice>
          <mc:Fallback>
            <p:pic>
              <p:nvPicPr>
                <p:cNvPr id="117" name="Ink 116">
                  <a:extLst>
                    <a:ext uri="{FF2B5EF4-FFF2-40B4-BE49-F238E27FC236}">
                      <a16:creationId xmlns:a16="http://schemas.microsoft.com/office/drawing/2014/main" id="{E2583F1F-E026-F849-B595-F9D3A6190075}"/>
                    </a:ext>
                  </a:extLst>
                </p:cNvPr>
                <p:cNvPicPr/>
                <p:nvPr/>
              </p:nvPicPr>
              <p:blipFill>
                <a:blip r:embed="rId177"/>
                <a:stretch>
                  <a:fillRect/>
                </a:stretch>
              </p:blipFill>
              <p:spPr>
                <a:xfrm>
                  <a:off x="7406658" y="240692"/>
                  <a:ext cx="55440" cy="267840"/>
                </a:xfrm>
                <a:prstGeom prst="rect">
                  <a:avLst/>
                </a:prstGeom>
              </p:spPr>
            </p:pic>
          </mc:Fallback>
        </mc:AlternateContent>
        <mc:AlternateContent xmlns:mc="http://schemas.openxmlformats.org/markup-compatibility/2006">
          <mc:Choice xmlns:p14="http://schemas.microsoft.com/office/powerpoint/2010/main" Requires="p14">
            <p:contentPart p14:bwMode="auto" r:id="rId178">
              <p14:nvContentPartPr>
                <p14:cNvPr id="118" name="Ink 117">
                  <a:extLst>
                    <a:ext uri="{FF2B5EF4-FFF2-40B4-BE49-F238E27FC236}">
                      <a16:creationId xmlns:a16="http://schemas.microsoft.com/office/drawing/2014/main" id="{80D4C7AF-A868-0B47-810D-FF09E7AFAEA8}"/>
                    </a:ext>
                  </a:extLst>
                </p14:cNvPr>
                <p14:cNvContentPartPr/>
                <p14:nvPr/>
              </p14:nvContentPartPr>
              <p14:xfrm>
                <a:off x="7572618" y="214772"/>
                <a:ext cx="122040" cy="270360"/>
              </p14:xfrm>
            </p:contentPart>
          </mc:Choice>
          <mc:Fallback>
            <p:pic>
              <p:nvPicPr>
                <p:cNvPr id="118" name="Ink 117">
                  <a:extLst>
                    <a:ext uri="{FF2B5EF4-FFF2-40B4-BE49-F238E27FC236}">
                      <a16:creationId xmlns:a16="http://schemas.microsoft.com/office/drawing/2014/main" id="{80D4C7AF-A868-0B47-810D-FF09E7AFAEA8}"/>
                    </a:ext>
                  </a:extLst>
                </p:cNvPr>
                <p:cNvPicPr/>
                <p:nvPr/>
              </p:nvPicPr>
              <p:blipFill>
                <a:blip r:embed="rId179"/>
                <a:stretch>
                  <a:fillRect/>
                </a:stretch>
              </p:blipFill>
              <p:spPr>
                <a:xfrm>
                  <a:off x="7568298" y="210452"/>
                  <a:ext cx="130680" cy="279000"/>
                </a:xfrm>
                <a:prstGeom prst="rect">
                  <a:avLst/>
                </a:prstGeom>
              </p:spPr>
            </p:pic>
          </mc:Fallback>
        </mc:AlternateContent>
        <mc:AlternateContent xmlns:mc="http://schemas.openxmlformats.org/markup-compatibility/2006">
          <mc:Choice xmlns:p14="http://schemas.microsoft.com/office/powerpoint/2010/main" Requires="p14">
            <p:contentPart p14:bwMode="auto" r:id="rId180">
              <p14:nvContentPartPr>
                <p14:cNvPr id="119" name="Ink 118">
                  <a:extLst>
                    <a:ext uri="{FF2B5EF4-FFF2-40B4-BE49-F238E27FC236}">
                      <a16:creationId xmlns:a16="http://schemas.microsoft.com/office/drawing/2014/main" id="{2DE17433-6E12-6541-B0F3-A14A7D32FFDA}"/>
                    </a:ext>
                  </a:extLst>
                </p14:cNvPr>
                <p14:cNvContentPartPr/>
                <p14:nvPr/>
              </p14:nvContentPartPr>
              <p14:xfrm>
                <a:off x="7768458" y="260492"/>
                <a:ext cx="122760" cy="177840"/>
              </p14:xfrm>
            </p:contentPart>
          </mc:Choice>
          <mc:Fallback>
            <p:pic>
              <p:nvPicPr>
                <p:cNvPr id="119" name="Ink 118">
                  <a:extLst>
                    <a:ext uri="{FF2B5EF4-FFF2-40B4-BE49-F238E27FC236}">
                      <a16:creationId xmlns:a16="http://schemas.microsoft.com/office/drawing/2014/main" id="{2DE17433-6E12-6541-B0F3-A14A7D32FFDA}"/>
                    </a:ext>
                  </a:extLst>
                </p:cNvPr>
                <p:cNvPicPr/>
                <p:nvPr/>
              </p:nvPicPr>
              <p:blipFill>
                <a:blip r:embed="rId181"/>
                <a:stretch>
                  <a:fillRect/>
                </a:stretch>
              </p:blipFill>
              <p:spPr>
                <a:xfrm>
                  <a:off x="7764138" y="256172"/>
                  <a:ext cx="131400" cy="186480"/>
                </a:xfrm>
                <a:prstGeom prst="rect">
                  <a:avLst/>
                </a:prstGeom>
              </p:spPr>
            </p:pic>
          </mc:Fallback>
        </mc:AlternateContent>
        <mc:AlternateContent xmlns:mc="http://schemas.openxmlformats.org/markup-compatibility/2006">
          <mc:Choice xmlns:p14="http://schemas.microsoft.com/office/powerpoint/2010/main" Requires="p14">
            <p:contentPart p14:bwMode="auto" r:id="rId182">
              <p14:nvContentPartPr>
                <p14:cNvPr id="120" name="Ink 119">
                  <a:extLst>
                    <a:ext uri="{FF2B5EF4-FFF2-40B4-BE49-F238E27FC236}">
                      <a16:creationId xmlns:a16="http://schemas.microsoft.com/office/drawing/2014/main" id="{829D4D7B-5DC4-6642-A3B1-7508F642F17B}"/>
                    </a:ext>
                  </a:extLst>
                </p14:cNvPr>
                <p14:cNvContentPartPr/>
                <p14:nvPr/>
              </p14:nvContentPartPr>
              <p14:xfrm>
                <a:off x="7956018" y="229172"/>
                <a:ext cx="290160" cy="177480"/>
              </p14:xfrm>
            </p:contentPart>
          </mc:Choice>
          <mc:Fallback>
            <p:pic>
              <p:nvPicPr>
                <p:cNvPr id="120" name="Ink 119">
                  <a:extLst>
                    <a:ext uri="{FF2B5EF4-FFF2-40B4-BE49-F238E27FC236}">
                      <a16:creationId xmlns:a16="http://schemas.microsoft.com/office/drawing/2014/main" id="{829D4D7B-5DC4-6642-A3B1-7508F642F17B}"/>
                    </a:ext>
                  </a:extLst>
                </p:cNvPr>
                <p:cNvPicPr/>
                <p:nvPr/>
              </p:nvPicPr>
              <p:blipFill>
                <a:blip r:embed="rId183"/>
                <a:stretch>
                  <a:fillRect/>
                </a:stretch>
              </p:blipFill>
              <p:spPr>
                <a:xfrm>
                  <a:off x="7951698" y="224852"/>
                  <a:ext cx="298800" cy="186120"/>
                </a:xfrm>
                <a:prstGeom prst="rect">
                  <a:avLst/>
                </a:prstGeom>
              </p:spPr>
            </p:pic>
          </mc:Fallback>
        </mc:AlternateContent>
        <mc:AlternateContent xmlns:mc="http://schemas.openxmlformats.org/markup-compatibility/2006">
          <mc:Choice xmlns:p14="http://schemas.microsoft.com/office/powerpoint/2010/main" Requires="p14">
            <p:contentPart p14:bwMode="auto" r:id="rId184">
              <p14:nvContentPartPr>
                <p14:cNvPr id="121" name="Ink 120">
                  <a:extLst>
                    <a:ext uri="{FF2B5EF4-FFF2-40B4-BE49-F238E27FC236}">
                      <a16:creationId xmlns:a16="http://schemas.microsoft.com/office/drawing/2014/main" id="{A4BD482A-6785-9943-AFA1-CC698B481DCB}"/>
                    </a:ext>
                  </a:extLst>
                </p14:cNvPr>
                <p14:cNvContentPartPr/>
                <p14:nvPr/>
              </p14:nvContentPartPr>
              <p14:xfrm>
                <a:off x="7943418" y="203252"/>
                <a:ext cx="83160" cy="229320"/>
              </p14:xfrm>
            </p:contentPart>
          </mc:Choice>
          <mc:Fallback>
            <p:pic>
              <p:nvPicPr>
                <p:cNvPr id="121" name="Ink 120">
                  <a:extLst>
                    <a:ext uri="{FF2B5EF4-FFF2-40B4-BE49-F238E27FC236}">
                      <a16:creationId xmlns:a16="http://schemas.microsoft.com/office/drawing/2014/main" id="{A4BD482A-6785-9943-AFA1-CC698B481DCB}"/>
                    </a:ext>
                  </a:extLst>
                </p:cNvPr>
                <p:cNvPicPr/>
                <p:nvPr/>
              </p:nvPicPr>
              <p:blipFill>
                <a:blip r:embed="rId185"/>
                <a:stretch>
                  <a:fillRect/>
                </a:stretch>
              </p:blipFill>
              <p:spPr>
                <a:xfrm>
                  <a:off x="7939098" y="198932"/>
                  <a:ext cx="91800" cy="237960"/>
                </a:xfrm>
                <a:prstGeom prst="rect">
                  <a:avLst/>
                </a:prstGeom>
              </p:spPr>
            </p:pic>
          </mc:Fallback>
        </mc:AlternateContent>
        <mc:AlternateContent xmlns:mc="http://schemas.openxmlformats.org/markup-compatibility/2006">
          <mc:Choice xmlns:p14="http://schemas.microsoft.com/office/powerpoint/2010/main" Requires="p14">
            <p:contentPart p14:bwMode="auto" r:id="rId186">
              <p14:nvContentPartPr>
                <p14:cNvPr id="122" name="Ink 121">
                  <a:extLst>
                    <a:ext uri="{FF2B5EF4-FFF2-40B4-BE49-F238E27FC236}">
                      <a16:creationId xmlns:a16="http://schemas.microsoft.com/office/drawing/2014/main" id="{A0C0FF7D-BC93-7942-A9A9-8F1A507F223D}"/>
                    </a:ext>
                  </a:extLst>
                </p14:cNvPr>
                <p14:cNvContentPartPr/>
                <p14:nvPr/>
              </p14:nvContentPartPr>
              <p14:xfrm>
                <a:off x="8023698" y="174812"/>
                <a:ext cx="142200" cy="257760"/>
              </p14:xfrm>
            </p:contentPart>
          </mc:Choice>
          <mc:Fallback>
            <p:pic>
              <p:nvPicPr>
                <p:cNvPr id="122" name="Ink 121">
                  <a:extLst>
                    <a:ext uri="{FF2B5EF4-FFF2-40B4-BE49-F238E27FC236}">
                      <a16:creationId xmlns:a16="http://schemas.microsoft.com/office/drawing/2014/main" id="{A0C0FF7D-BC93-7942-A9A9-8F1A507F223D}"/>
                    </a:ext>
                  </a:extLst>
                </p:cNvPr>
                <p:cNvPicPr/>
                <p:nvPr/>
              </p:nvPicPr>
              <p:blipFill>
                <a:blip r:embed="rId187"/>
                <a:stretch>
                  <a:fillRect/>
                </a:stretch>
              </p:blipFill>
              <p:spPr>
                <a:xfrm>
                  <a:off x="8019378" y="170492"/>
                  <a:ext cx="150840" cy="266400"/>
                </a:xfrm>
                <a:prstGeom prst="rect">
                  <a:avLst/>
                </a:prstGeom>
              </p:spPr>
            </p:pic>
          </mc:Fallback>
        </mc:AlternateContent>
      </p:grpSp>
      <p:grpSp>
        <p:nvGrpSpPr>
          <p:cNvPr id="128" name="Group 127">
            <a:extLst>
              <a:ext uri="{FF2B5EF4-FFF2-40B4-BE49-F238E27FC236}">
                <a16:creationId xmlns:a16="http://schemas.microsoft.com/office/drawing/2014/main" id="{C8AFB2FB-9B2B-7048-A271-330E569CBD2A}"/>
              </a:ext>
            </a:extLst>
          </p:cNvPr>
          <p:cNvGrpSpPr/>
          <p:nvPr/>
        </p:nvGrpSpPr>
        <p:grpSpPr>
          <a:xfrm>
            <a:off x="7276338" y="1248332"/>
            <a:ext cx="743400" cy="492120"/>
            <a:chOff x="7276338" y="1248332"/>
            <a:chExt cx="743400" cy="492120"/>
          </a:xfrm>
        </p:grpSpPr>
        <mc:AlternateContent xmlns:mc="http://schemas.openxmlformats.org/markup-compatibility/2006">
          <mc:Choice xmlns:p14="http://schemas.microsoft.com/office/powerpoint/2010/main" Requires="p14">
            <p:contentPart p14:bwMode="auto" r:id="rId188">
              <p14:nvContentPartPr>
                <p14:cNvPr id="125" name="Ink 124">
                  <a:extLst>
                    <a:ext uri="{FF2B5EF4-FFF2-40B4-BE49-F238E27FC236}">
                      <a16:creationId xmlns:a16="http://schemas.microsoft.com/office/drawing/2014/main" id="{ABBC58C6-5FB1-A94F-8D3F-F8C781DDDD29}"/>
                    </a:ext>
                  </a:extLst>
                </p14:cNvPr>
                <p14:cNvContentPartPr/>
                <p14:nvPr/>
              </p14:nvContentPartPr>
              <p14:xfrm>
                <a:off x="7276338" y="1370012"/>
                <a:ext cx="26640" cy="323640"/>
              </p14:xfrm>
            </p:contentPart>
          </mc:Choice>
          <mc:Fallback>
            <p:pic>
              <p:nvPicPr>
                <p:cNvPr id="125" name="Ink 124">
                  <a:extLst>
                    <a:ext uri="{FF2B5EF4-FFF2-40B4-BE49-F238E27FC236}">
                      <a16:creationId xmlns:a16="http://schemas.microsoft.com/office/drawing/2014/main" id="{ABBC58C6-5FB1-A94F-8D3F-F8C781DDDD29}"/>
                    </a:ext>
                  </a:extLst>
                </p:cNvPr>
                <p:cNvPicPr/>
                <p:nvPr/>
              </p:nvPicPr>
              <p:blipFill>
                <a:blip r:embed="rId189"/>
                <a:stretch>
                  <a:fillRect/>
                </a:stretch>
              </p:blipFill>
              <p:spPr>
                <a:xfrm>
                  <a:off x="7272018" y="1365692"/>
                  <a:ext cx="35280" cy="332280"/>
                </a:xfrm>
                <a:prstGeom prst="rect">
                  <a:avLst/>
                </a:prstGeom>
              </p:spPr>
            </p:pic>
          </mc:Fallback>
        </mc:AlternateContent>
        <mc:AlternateContent xmlns:mc="http://schemas.openxmlformats.org/markup-compatibility/2006">
          <mc:Choice xmlns:p14="http://schemas.microsoft.com/office/powerpoint/2010/main" Requires="p14">
            <p:contentPart p14:bwMode="auto" r:id="rId190">
              <p14:nvContentPartPr>
                <p14:cNvPr id="126" name="Ink 125">
                  <a:extLst>
                    <a:ext uri="{FF2B5EF4-FFF2-40B4-BE49-F238E27FC236}">
                      <a16:creationId xmlns:a16="http://schemas.microsoft.com/office/drawing/2014/main" id="{4260A7B0-7CFB-BB49-B9FA-361F293C2DD6}"/>
                    </a:ext>
                  </a:extLst>
                </p14:cNvPr>
                <p14:cNvContentPartPr/>
                <p14:nvPr/>
              </p14:nvContentPartPr>
              <p14:xfrm>
                <a:off x="7277778" y="1248332"/>
                <a:ext cx="741960" cy="431640"/>
              </p14:xfrm>
            </p:contentPart>
          </mc:Choice>
          <mc:Fallback>
            <p:pic>
              <p:nvPicPr>
                <p:cNvPr id="126" name="Ink 125">
                  <a:extLst>
                    <a:ext uri="{FF2B5EF4-FFF2-40B4-BE49-F238E27FC236}">
                      <a16:creationId xmlns:a16="http://schemas.microsoft.com/office/drawing/2014/main" id="{4260A7B0-7CFB-BB49-B9FA-361F293C2DD6}"/>
                    </a:ext>
                  </a:extLst>
                </p:cNvPr>
                <p:cNvPicPr/>
                <p:nvPr/>
              </p:nvPicPr>
              <p:blipFill>
                <a:blip r:embed="rId191"/>
                <a:stretch>
                  <a:fillRect/>
                </a:stretch>
              </p:blipFill>
              <p:spPr>
                <a:xfrm>
                  <a:off x="7273458" y="1244012"/>
                  <a:ext cx="750600" cy="440280"/>
                </a:xfrm>
                <a:prstGeom prst="rect">
                  <a:avLst/>
                </a:prstGeom>
              </p:spPr>
            </p:pic>
          </mc:Fallback>
        </mc:AlternateContent>
        <mc:AlternateContent xmlns:mc="http://schemas.openxmlformats.org/markup-compatibility/2006">
          <mc:Choice xmlns:p14="http://schemas.microsoft.com/office/powerpoint/2010/main" Requires="p14">
            <p:contentPart p14:bwMode="auto" r:id="rId192">
              <p14:nvContentPartPr>
                <p14:cNvPr id="127" name="Ink 126">
                  <a:extLst>
                    <a:ext uri="{FF2B5EF4-FFF2-40B4-BE49-F238E27FC236}">
                      <a16:creationId xmlns:a16="http://schemas.microsoft.com/office/drawing/2014/main" id="{6C933418-5AF8-D34C-83F1-5A4F69EB1DDD}"/>
                    </a:ext>
                  </a:extLst>
                </p14:cNvPr>
                <p14:cNvContentPartPr/>
                <p14:nvPr/>
              </p14:nvContentPartPr>
              <p14:xfrm>
                <a:off x="7293258" y="1543892"/>
                <a:ext cx="703440" cy="196560"/>
              </p14:xfrm>
            </p:contentPart>
          </mc:Choice>
          <mc:Fallback>
            <p:pic>
              <p:nvPicPr>
                <p:cNvPr id="127" name="Ink 126">
                  <a:extLst>
                    <a:ext uri="{FF2B5EF4-FFF2-40B4-BE49-F238E27FC236}">
                      <a16:creationId xmlns:a16="http://schemas.microsoft.com/office/drawing/2014/main" id="{6C933418-5AF8-D34C-83F1-5A4F69EB1DDD}"/>
                    </a:ext>
                  </a:extLst>
                </p:cNvPr>
                <p:cNvPicPr/>
                <p:nvPr/>
              </p:nvPicPr>
              <p:blipFill>
                <a:blip r:embed="rId193"/>
                <a:stretch>
                  <a:fillRect/>
                </a:stretch>
              </p:blipFill>
              <p:spPr>
                <a:xfrm>
                  <a:off x="7288938" y="1539572"/>
                  <a:ext cx="712080" cy="205200"/>
                </a:xfrm>
                <a:prstGeom prst="rect">
                  <a:avLst/>
                </a:prstGeom>
              </p:spPr>
            </p:pic>
          </mc:Fallback>
        </mc:AlternateContent>
      </p:grpSp>
      <p:grpSp>
        <p:nvGrpSpPr>
          <p:cNvPr id="147" name="Group 146">
            <a:extLst>
              <a:ext uri="{FF2B5EF4-FFF2-40B4-BE49-F238E27FC236}">
                <a16:creationId xmlns:a16="http://schemas.microsoft.com/office/drawing/2014/main" id="{326205E5-E63B-5D4F-9500-85A56DE7CEE6}"/>
              </a:ext>
            </a:extLst>
          </p:cNvPr>
          <p:cNvGrpSpPr/>
          <p:nvPr/>
        </p:nvGrpSpPr>
        <p:grpSpPr>
          <a:xfrm>
            <a:off x="5633658" y="2192972"/>
            <a:ext cx="3724920" cy="1142280"/>
            <a:chOff x="5633658" y="2192972"/>
            <a:chExt cx="3724920" cy="1142280"/>
          </a:xfrm>
        </p:grpSpPr>
        <mc:AlternateContent xmlns:mc="http://schemas.openxmlformats.org/markup-compatibility/2006">
          <mc:Choice xmlns:p14="http://schemas.microsoft.com/office/powerpoint/2010/main" Requires="p14">
            <p:contentPart p14:bwMode="auto" r:id="rId194">
              <p14:nvContentPartPr>
                <p14:cNvPr id="129" name="Ink 128">
                  <a:extLst>
                    <a:ext uri="{FF2B5EF4-FFF2-40B4-BE49-F238E27FC236}">
                      <a16:creationId xmlns:a16="http://schemas.microsoft.com/office/drawing/2014/main" id="{9AF7E548-0FA2-EF48-A6FA-400050DDEA09}"/>
                    </a:ext>
                  </a:extLst>
                </p14:cNvPr>
                <p14:cNvContentPartPr/>
                <p14:nvPr/>
              </p14:nvContentPartPr>
              <p14:xfrm>
                <a:off x="5633658" y="2552252"/>
                <a:ext cx="773280" cy="482040"/>
              </p14:xfrm>
            </p:contentPart>
          </mc:Choice>
          <mc:Fallback>
            <p:pic>
              <p:nvPicPr>
                <p:cNvPr id="129" name="Ink 128">
                  <a:extLst>
                    <a:ext uri="{FF2B5EF4-FFF2-40B4-BE49-F238E27FC236}">
                      <a16:creationId xmlns:a16="http://schemas.microsoft.com/office/drawing/2014/main" id="{9AF7E548-0FA2-EF48-A6FA-400050DDEA09}"/>
                    </a:ext>
                  </a:extLst>
                </p:cNvPr>
                <p:cNvPicPr/>
                <p:nvPr/>
              </p:nvPicPr>
              <p:blipFill>
                <a:blip r:embed="rId195"/>
                <a:stretch>
                  <a:fillRect/>
                </a:stretch>
              </p:blipFill>
              <p:spPr>
                <a:xfrm>
                  <a:off x="5629338" y="2547932"/>
                  <a:ext cx="781920" cy="490680"/>
                </a:xfrm>
                <a:prstGeom prst="rect">
                  <a:avLst/>
                </a:prstGeom>
              </p:spPr>
            </p:pic>
          </mc:Fallback>
        </mc:AlternateContent>
        <mc:AlternateContent xmlns:mc="http://schemas.openxmlformats.org/markup-compatibility/2006">
          <mc:Choice xmlns:p14="http://schemas.microsoft.com/office/powerpoint/2010/main" Requires="p14">
            <p:contentPart p14:bwMode="auto" r:id="rId196">
              <p14:nvContentPartPr>
                <p14:cNvPr id="130" name="Ink 129">
                  <a:extLst>
                    <a:ext uri="{FF2B5EF4-FFF2-40B4-BE49-F238E27FC236}">
                      <a16:creationId xmlns:a16="http://schemas.microsoft.com/office/drawing/2014/main" id="{3F12730D-D1D6-0E4F-AD6C-0A50227FFF84}"/>
                    </a:ext>
                  </a:extLst>
                </p14:cNvPr>
                <p14:cNvContentPartPr/>
                <p14:nvPr/>
              </p14:nvContentPartPr>
              <p14:xfrm>
                <a:off x="6620058" y="2405372"/>
                <a:ext cx="760680" cy="492120"/>
              </p14:xfrm>
            </p:contentPart>
          </mc:Choice>
          <mc:Fallback>
            <p:pic>
              <p:nvPicPr>
                <p:cNvPr id="130" name="Ink 129">
                  <a:extLst>
                    <a:ext uri="{FF2B5EF4-FFF2-40B4-BE49-F238E27FC236}">
                      <a16:creationId xmlns:a16="http://schemas.microsoft.com/office/drawing/2014/main" id="{3F12730D-D1D6-0E4F-AD6C-0A50227FFF84}"/>
                    </a:ext>
                  </a:extLst>
                </p:cNvPr>
                <p:cNvPicPr/>
                <p:nvPr/>
              </p:nvPicPr>
              <p:blipFill>
                <a:blip r:embed="rId197"/>
                <a:stretch>
                  <a:fillRect/>
                </a:stretch>
              </p:blipFill>
              <p:spPr>
                <a:xfrm>
                  <a:off x="6615738" y="2401052"/>
                  <a:ext cx="769320" cy="500760"/>
                </a:xfrm>
                <a:prstGeom prst="rect">
                  <a:avLst/>
                </a:prstGeom>
              </p:spPr>
            </p:pic>
          </mc:Fallback>
        </mc:AlternateContent>
        <mc:AlternateContent xmlns:mc="http://schemas.openxmlformats.org/markup-compatibility/2006">
          <mc:Choice xmlns:p14="http://schemas.microsoft.com/office/powerpoint/2010/main" Requires="p14">
            <p:contentPart p14:bwMode="auto" r:id="rId198">
              <p14:nvContentPartPr>
                <p14:cNvPr id="131" name="Ink 130">
                  <a:extLst>
                    <a:ext uri="{FF2B5EF4-FFF2-40B4-BE49-F238E27FC236}">
                      <a16:creationId xmlns:a16="http://schemas.microsoft.com/office/drawing/2014/main" id="{F9080953-2130-024D-B471-7CA644DE9B8A}"/>
                    </a:ext>
                  </a:extLst>
                </p14:cNvPr>
                <p14:cNvContentPartPr/>
                <p14:nvPr/>
              </p14:nvContentPartPr>
              <p14:xfrm>
                <a:off x="6787818" y="2351012"/>
                <a:ext cx="967320" cy="437400"/>
              </p14:xfrm>
            </p:contentPart>
          </mc:Choice>
          <mc:Fallback>
            <p:pic>
              <p:nvPicPr>
                <p:cNvPr id="131" name="Ink 130">
                  <a:extLst>
                    <a:ext uri="{FF2B5EF4-FFF2-40B4-BE49-F238E27FC236}">
                      <a16:creationId xmlns:a16="http://schemas.microsoft.com/office/drawing/2014/main" id="{F9080953-2130-024D-B471-7CA644DE9B8A}"/>
                    </a:ext>
                  </a:extLst>
                </p:cNvPr>
                <p:cNvPicPr/>
                <p:nvPr/>
              </p:nvPicPr>
              <p:blipFill>
                <a:blip r:embed="rId199"/>
                <a:stretch>
                  <a:fillRect/>
                </a:stretch>
              </p:blipFill>
              <p:spPr>
                <a:xfrm>
                  <a:off x="6783498" y="2346692"/>
                  <a:ext cx="975960" cy="446040"/>
                </a:xfrm>
                <a:prstGeom prst="rect">
                  <a:avLst/>
                </a:prstGeom>
              </p:spPr>
            </p:pic>
          </mc:Fallback>
        </mc:AlternateContent>
        <mc:AlternateContent xmlns:mc="http://schemas.openxmlformats.org/markup-compatibility/2006">
          <mc:Choice xmlns:p14="http://schemas.microsoft.com/office/powerpoint/2010/main" Requires="p14">
            <p:contentPart p14:bwMode="auto" r:id="rId200">
              <p14:nvContentPartPr>
                <p14:cNvPr id="133" name="Ink 132">
                  <a:extLst>
                    <a:ext uri="{FF2B5EF4-FFF2-40B4-BE49-F238E27FC236}">
                      <a16:creationId xmlns:a16="http://schemas.microsoft.com/office/drawing/2014/main" id="{9B121B1F-6CB6-724D-B4DE-89855DCB1F36}"/>
                    </a:ext>
                  </a:extLst>
                </p14:cNvPr>
                <p14:cNvContentPartPr/>
                <p14:nvPr/>
              </p14:nvContentPartPr>
              <p14:xfrm>
                <a:off x="5935698" y="2708492"/>
                <a:ext cx="207360" cy="171000"/>
              </p14:xfrm>
            </p:contentPart>
          </mc:Choice>
          <mc:Fallback>
            <p:pic>
              <p:nvPicPr>
                <p:cNvPr id="133" name="Ink 132">
                  <a:extLst>
                    <a:ext uri="{FF2B5EF4-FFF2-40B4-BE49-F238E27FC236}">
                      <a16:creationId xmlns:a16="http://schemas.microsoft.com/office/drawing/2014/main" id="{9B121B1F-6CB6-724D-B4DE-89855DCB1F36}"/>
                    </a:ext>
                  </a:extLst>
                </p:cNvPr>
                <p:cNvPicPr/>
                <p:nvPr/>
              </p:nvPicPr>
              <p:blipFill>
                <a:blip r:embed="rId201"/>
                <a:stretch>
                  <a:fillRect/>
                </a:stretch>
              </p:blipFill>
              <p:spPr>
                <a:xfrm>
                  <a:off x="5931378" y="2704172"/>
                  <a:ext cx="216000" cy="179640"/>
                </a:xfrm>
                <a:prstGeom prst="rect">
                  <a:avLst/>
                </a:prstGeom>
              </p:spPr>
            </p:pic>
          </mc:Fallback>
        </mc:AlternateContent>
        <mc:AlternateContent xmlns:mc="http://schemas.openxmlformats.org/markup-compatibility/2006">
          <mc:Choice xmlns:p14="http://schemas.microsoft.com/office/powerpoint/2010/main" Requires="p14">
            <p:contentPart p14:bwMode="auto" r:id="rId202">
              <p14:nvContentPartPr>
                <p14:cNvPr id="134" name="Ink 133">
                  <a:extLst>
                    <a:ext uri="{FF2B5EF4-FFF2-40B4-BE49-F238E27FC236}">
                      <a16:creationId xmlns:a16="http://schemas.microsoft.com/office/drawing/2014/main" id="{54250281-1B7D-F341-A1D2-923E198E6A03}"/>
                    </a:ext>
                  </a:extLst>
                </p14:cNvPr>
                <p14:cNvContentPartPr/>
                <p14:nvPr/>
              </p14:nvContentPartPr>
              <p14:xfrm>
                <a:off x="6227658" y="2682212"/>
                <a:ext cx="6120" cy="362160"/>
              </p14:xfrm>
            </p:contentPart>
          </mc:Choice>
          <mc:Fallback>
            <p:pic>
              <p:nvPicPr>
                <p:cNvPr id="134" name="Ink 133">
                  <a:extLst>
                    <a:ext uri="{FF2B5EF4-FFF2-40B4-BE49-F238E27FC236}">
                      <a16:creationId xmlns:a16="http://schemas.microsoft.com/office/drawing/2014/main" id="{54250281-1B7D-F341-A1D2-923E198E6A03}"/>
                    </a:ext>
                  </a:extLst>
                </p:cNvPr>
                <p:cNvPicPr/>
                <p:nvPr/>
              </p:nvPicPr>
              <p:blipFill>
                <a:blip r:embed="rId203"/>
                <a:stretch>
                  <a:fillRect/>
                </a:stretch>
              </p:blipFill>
              <p:spPr>
                <a:xfrm>
                  <a:off x="6223338" y="2677892"/>
                  <a:ext cx="14760" cy="370800"/>
                </a:xfrm>
                <a:prstGeom prst="rect">
                  <a:avLst/>
                </a:prstGeom>
              </p:spPr>
            </p:pic>
          </mc:Fallback>
        </mc:AlternateContent>
        <mc:AlternateContent xmlns:mc="http://schemas.openxmlformats.org/markup-compatibility/2006">
          <mc:Choice xmlns:p14="http://schemas.microsoft.com/office/powerpoint/2010/main" Requires="p14">
            <p:contentPart p14:bwMode="auto" r:id="rId204">
              <p14:nvContentPartPr>
                <p14:cNvPr id="135" name="Ink 134">
                  <a:extLst>
                    <a:ext uri="{FF2B5EF4-FFF2-40B4-BE49-F238E27FC236}">
                      <a16:creationId xmlns:a16="http://schemas.microsoft.com/office/drawing/2014/main" id="{600E13F7-5232-6C44-9D67-C3478D3EC5E3}"/>
                    </a:ext>
                  </a:extLst>
                </p14:cNvPr>
                <p14:cNvContentPartPr/>
                <p14:nvPr/>
              </p14:nvContentPartPr>
              <p14:xfrm>
                <a:off x="7868538" y="2192972"/>
                <a:ext cx="83880" cy="1142280"/>
              </p14:xfrm>
            </p:contentPart>
          </mc:Choice>
          <mc:Fallback>
            <p:pic>
              <p:nvPicPr>
                <p:cNvPr id="135" name="Ink 134">
                  <a:extLst>
                    <a:ext uri="{FF2B5EF4-FFF2-40B4-BE49-F238E27FC236}">
                      <a16:creationId xmlns:a16="http://schemas.microsoft.com/office/drawing/2014/main" id="{600E13F7-5232-6C44-9D67-C3478D3EC5E3}"/>
                    </a:ext>
                  </a:extLst>
                </p:cNvPr>
                <p:cNvPicPr/>
                <p:nvPr/>
              </p:nvPicPr>
              <p:blipFill>
                <a:blip r:embed="rId205"/>
                <a:stretch>
                  <a:fillRect/>
                </a:stretch>
              </p:blipFill>
              <p:spPr>
                <a:xfrm>
                  <a:off x="7864218" y="2188652"/>
                  <a:ext cx="92520" cy="1150920"/>
                </a:xfrm>
                <a:prstGeom prst="rect">
                  <a:avLst/>
                </a:prstGeom>
              </p:spPr>
            </p:pic>
          </mc:Fallback>
        </mc:AlternateContent>
        <mc:AlternateContent xmlns:mc="http://schemas.openxmlformats.org/markup-compatibility/2006">
          <mc:Choice xmlns:p14="http://schemas.microsoft.com/office/powerpoint/2010/main" Requires="p14">
            <p:contentPart p14:bwMode="auto" r:id="rId206">
              <p14:nvContentPartPr>
                <p14:cNvPr id="136" name="Ink 135">
                  <a:extLst>
                    <a:ext uri="{FF2B5EF4-FFF2-40B4-BE49-F238E27FC236}">
                      <a16:creationId xmlns:a16="http://schemas.microsoft.com/office/drawing/2014/main" id="{A45BF67A-E659-0248-8A7B-09213BA799BE}"/>
                    </a:ext>
                  </a:extLst>
                </p14:cNvPr>
                <p14:cNvContentPartPr/>
                <p14:nvPr/>
              </p14:nvContentPartPr>
              <p14:xfrm>
                <a:off x="8113338" y="2519492"/>
                <a:ext cx="167400" cy="239400"/>
              </p14:xfrm>
            </p:contentPart>
          </mc:Choice>
          <mc:Fallback>
            <p:pic>
              <p:nvPicPr>
                <p:cNvPr id="136" name="Ink 135">
                  <a:extLst>
                    <a:ext uri="{FF2B5EF4-FFF2-40B4-BE49-F238E27FC236}">
                      <a16:creationId xmlns:a16="http://schemas.microsoft.com/office/drawing/2014/main" id="{A45BF67A-E659-0248-8A7B-09213BA799BE}"/>
                    </a:ext>
                  </a:extLst>
                </p:cNvPr>
                <p:cNvPicPr/>
                <p:nvPr/>
              </p:nvPicPr>
              <p:blipFill>
                <a:blip r:embed="rId207"/>
                <a:stretch>
                  <a:fillRect/>
                </a:stretch>
              </p:blipFill>
              <p:spPr>
                <a:xfrm>
                  <a:off x="8109018" y="2515172"/>
                  <a:ext cx="176040" cy="248040"/>
                </a:xfrm>
                <a:prstGeom prst="rect">
                  <a:avLst/>
                </a:prstGeom>
              </p:spPr>
            </p:pic>
          </mc:Fallback>
        </mc:AlternateContent>
        <mc:AlternateContent xmlns:mc="http://schemas.openxmlformats.org/markup-compatibility/2006">
          <mc:Choice xmlns:p14="http://schemas.microsoft.com/office/powerpoint/2010/main" Requires="p14">
            <p:contentPart p14:bwMode="auto" r:id="rId208">
              <p14:nvContentPartPr>
                <p14:cNvPr id="137" name="Ink 136">
                  <a:extLst>
                    <a:ext uri="{FF2B5EF4-FFF2-40B4-BE49-F238E27FC236}">
                      <a16:creationId xmlns:a16="http://schemas.microsoft.com/office/drawing/2014/main" id="{BAC46E6A-3726-BA45-ABC1-FBC762142D44}"/>
                    </a:ext>
                  </a:extLst>
                </p14:cNvPr>
                <p14:cNvContentPartPr/>
                <p14:nvPr/>
              </p14:nvContentPartPr>
              <p14:xfrm>
                <a:off x="8412858" y="2523452"/>
                <a:ext cx="167400" cy="192240"/>
              </p14:xfrm>
            </p:contentPart>
          </mc:Choice>
          <mc:Fallback>
            <p:pic>
              <p:nvPicPr>
                <p:cNvPr id="137" name="Ink 136">
                  <a:extLst>
                    <a:ext uri="{FF2B5EF4-FFF2-40B4-BE49-F238E27FC236}">
                      <a16:creationId xmlns:a16="http://schemas.microsoft.com/office/drawing/2014/main" id="{BAC46E6A-3726-BA45-ABC1-FBC762142D44}"/>
                    </a:ext>
                  </a:extLst>
                </p:cNvPr>
                <p:cNvPicPr/>
                <p:nvPr/>
              </p:nvPicPr>
              <p:blipFill>
                <a:blip r:embed="rId209"/>
                <a:stretch>
                  <a:fillRect/>
                </a:stretch>
              </p:blipFill>
              <p:spPr>
                <a:xfrm>
                  <a:off x="8408538" y="2519132"/>
                  <a:ext cx="176040" cy="200880"/>
                </a:xfrm>
                <a:prstGeom prst="rect">
                  <a:avLst/>
                </a:prstGeom>
              </p:spPr>
            </p:pic>
          </mc:Fallback>
        </mc:AlternateContent>
        <mc:AlternateContent xmlns:mc="http://schemas.openxmlformats.org/markup-compatibility/2006">
          <mc:Choice xmlns:p14="http://schemas.microsoft.com/office/powerpoint/2010/main" Requires="p14">
            <p:contentPart p14:bwMode="auto" r:id="rId210">
              <p14:nvContentPartPr>
                <p14:cNvPr id="138" name="Ink 137">
                  <a:extLst>
                    <a:ext uri="{FF2B5EF4-FFF2-40B4-BE49-F238E27FC236}">
                      <a16:creationId xmlns:a16="http://schemas.microsoft.com/office/drawing/2014/main" id="{E9B27378-7002-9846-B817-5D8C877638F5}"/>
                    </a:ext>
                  </a:extLst>
                </p14:cNvPr>
                <p14:cNvContentPartPr/>
                <p14:nvPr/>
              </p14:nvContentPartPr>
              <p14:xfrm>
                <a:off x="8005338" y="2322932"/>
                <a:ext cx="753120" cy="572040"/>
              </p14:xfrm>
            </p:contentPart>
          </mc:Choice>
          <mc:Fallback>
            <p:pic>
              <p:nvPicPr>
                <p:cNvPr id="138" name="Ink 137">
                  <a:extLst>
                    <a:ext uri="{FF2B5EF4-FFF2-40B4-BE49-F238E27FC236}">
                      <a16:creationId xmlns:a16="http://schemas.microsoft.com/office/drawing/2014/main" id="{E9B27378-7002-9846-B817-5D8C877638F5}"/>
                    </a:ext>
                  </a:extLst>
                </p:cNvPr>
                <p:cNvPicPr/>
                <p:nvPr/>
              </p:nvPicPr>
              <p:blipFill>
                <a:blip r:embed="rId211"/>
                <a:stretch>
                  <a:fillRect/>
                </a:stretch>
              </p:blipFill>
              <p:spPr>
                <a:xfrm>
                  <a:off x="8001018" y="2318612"/>
                  <a:ext cx="761760" cy="580680"/>
                </a:xfrm>
                <a:prstGeom prst="rect">
                  <a:avLst/>
                </a:prstGeom>
              </p:spPr>
            </p:pic>
          </mc:Fallback>
        </mc:AlternateContent>
        <mc:AlternateContent xmlns:mc="http://schemas.openxmlformats.org/markup-compatibility/2006">
          <mc:Choice xmlns:p14="http://schemas.microsoft.com/office/powerpoint/2010/main" Requires="p14">
            <p:contentPart p14:bwMode="auto" r:id="rId212">
              <p14:nvContentPartPr>
                <p14:cNvPr id="140" name="Ink 139">
                  <a:extLst>
                    <a:ext uri="{FF2B5EF4-FFF2-40B4-BE49-F238E27FC236}">
                      <a16:creationId xmlns:a16="http://schemas.microsoft.com/office/drawing/2014/main" id="{B0165916-A422-154B-BD9E-BBF189DA59C0}"/>
                    </a:ext>
                  </a:extLst>
                </p14:cNvPr>
                <p14:cNvContentPartPr/>
                <p14:nvPr/>
              </p14:nvContentPartPr>
              <p14:xfrm>
                <a:off x="8421858" y="3026012"/>
                <a:ext cx="70920" cy="189360"/>
              </p14:xfrm>
            </p:contentPart>
          </mc:Choice>
          <mc:Fallback>
            <p:pic>
              <p:nvPicPr>
                <p:cNvPr id="140" name="Ink 139">
                  <a:extLst>
                    <a:ext uri="{FF2B5EF4-FFF2-40B4-BE49-F238E27FC236}">
                      <a16:creationId xmlns:a16="http://schemas.microsoft.com/office/drawing/2014/main" id="{B0165916-A422-154B-BD9E-BBF189DA59C0}"/>
                    </a:ext>
                  </a:extLst>
                </p:cNvPr>
                <p:cNvPicPr/>
                <p:nvPr/>
              </p:nvPicPr>
              <p:blipFill>
                <a:blip r:embed="rId213"/>
                <a:stretch>
                  <a:fillRect/>
                </a:stretch>
              </p:blipFill>
              <p:spPr>
                <a:xfrm>
                  <a:off x="8417538" y="3021692"/>
                  <a:ext cx="79560" cy="198000"/>
                </a:xfrm>
                <a:prstGeom prst="rect">
                  <a:avLst/>
                </a:prstGeom>
              </p:spPr>
            </p:pic>
          </mc:Fallback>
        </mc:AlternateContent>
        <mc:AlternateContent xmlns:mc="http://schemas.openxmlformats.org/markup-compatibility/2006">
          <mc:Choice xmlns:p14="http://schemas.microsoft.com/office/powerpoint/2010/main" Requires="p14">
            <p:contentPart p14:bwMode="auto" r:id="rId214">
              <p14:nvContentPartPr>
                <p14:cNvPr id="141" name="Ink 140">
                  <a:extLst>
                    <a:ext uri="{FF2B5EF4-FFF2-40B4-BE49-F238E27FC236}">
                      <a16:creationId xmlns:a16="http://schemas.microsoft.com/office/drawing/2014/main" id="{DD32FD50-63DB-2443-9F3C-E70D6BDBFD47}"/>
                    </a:ext>
                  </a:extLst>
                </p14:cNvPr>
                <p14:cNvContentPartPr/>
                <p14:nvPr/>
              </p14:nvContentPartPr>
              <p14:xfrm>
                <a:off x="8520858" y="3076412"/>
                <a:ext cx="114120" cy="91800"/>
              </p14:xfrm>
            </p:contentPart>
          </mc:Choice>
          <mc:Fallback>
            <p:pic>
              <p:nvPicPr>
                <p:cNvPr id="141" name="Ink 140">
                  <a:extLst>
                    <a:ext uri="{FF2B5EF4-FFF2-40B4-BE49-F238E27FC236}">
                      <a16:creationId xmlns:a16="http://schemas.microsoft.com/office/drawing/2014/main" id="{DD32FD50-63DB-2443-9F3C-E70D6BDBFD47}"/>
                    </a:ext>
                  </a:extLst>
                </p:cNvPr>
                <p:cNvPicPr/>
                <p:nvPr/>
              </p:nvPicPr>
              <p:blipFill>
                <a:blip r:embed="rId215"/>
                <a:stretch>
                  <a:fillRect/>
                </a:stretch>
              </p:blipFill>
              <p:spPr>
                <a:xfrm>
                  <a:off x="8516538" y="3072092"/>
                  <a:ext cx="122760" cy="100440"/>
                </a:xfrm>
                <a:prstGeom prst="rect">
                  <a:avLst/>
                </a:prstGeom>
              </p:spPr>
            </p:pic>
          </mc:Fallback>
        </mc:AlternateContent>
        <mc:AlternateContent xmlns:mc="http://schemas.openxmlformats.org/markup-compatibility/2006">
          <mc:Choice xmlns:p14="http://schemas.microsoft.com/office/powerpoint/2010/main" Requires="p14">
            <p:contentPart p14:bwMode="auto" r:id="rId216">
              <p14:nvContentPartPr>
                <p14:cNvPr id="142" name="Ink 141">
                  <a:extLst>
                    <a:ext uri="{FF2B5EF4-FFF2-40B4-BE49-F238E27FC236}">
                      <a16:creationId xmlns:a16="http://schemas.microsoft.com/office/drawing/2014/main" id="{7119CA72-FED9-7648-BEC8-DB6C3021A801}"/>
                    </a:ext>
                  </a:extLst>
                </p14:cNvPr>
                <p14:cNvContentPartPr/>
                <p14:nvPr/>
              </p14:nvContentPartPr>
              <p14:xfrm>
                <a:off x="8709498" y="3024212"/>
                <a:ext cx="145440" cy="239760"/>
              </p14:xfrm>
            </p:contentPart>
          </mc:Choice>
          <mc:Fallback>
            <p:pic>
              <p:nvPicPr>
                <p:cNvPr id="142" name="Ink 141">
                  <a:extLst>
                    <a:ext uri="{FF2B5EF4-FFF2-40B4-BE49-F238E27FC236}">
                      <a16:creationId xmlns:a16="http://schemas.microsoft.com/office/drawing/2014/main" id="{7119CA72-FED9-7648-BEC8-DB6C3021A801}"/>
                    </a:ext>
                  </a:extLst>
                </p:cNvPr>
                <p:cNvPicPr/>
                <p:nvPr/>
              </p:nvPicPr>
              <p:blipFill>
                <a:blip r:embed="rId217"/>
                <a:stretch>
                  <a:fillRect/>
                </a:stretch>
              </p:blipFill>
              <p:spPr>
                <a:xfrm>
                  <a:off x="8705178" y="3019892"/>
                  <a:ext cx="154080" cy="248400"/>
                </a:xfrm>
                <a:prstGeom prst="rect">
                  <a:avLst/>
                </a:prstGeom>
              </p:spPr>
            </p:pic>
          </mc:Fallback>
        </mc:AlternateContent>
        <mc:AlternateContent xmlns:mc="http://schemas.openxmlformats.org/markup-compatibility/2006">
          <mc:Choice xmlns:p14="http://schemas.microsoft.com/office/powerpoint/2010/main" Requires="p14">
            <p:contentPart p14:bwMode="auto" r:id="rId218">
              <p14:nvContentPartPr>
                <p14:cNvPr id="143" name="Ink 142">
                  <a:extLst>
                    <a:ext uri="{FF2B5EF4-FFF2-40B4-BE49-F238E27FC236}">
                      <a16:creationId xmlns:a16="http://schemas.microsoft.com/office/drawing/2014/main" id="{6C5F1E28-FF6E-6D4C-92B6-4B01683B6B7F}"/>
                    </a:ext>
                  </a:extLst>
                </p14:cNvPr>
                <p14:cNvContentPartPr/>
                <p14:nvPr/>
              </p14:nvContentPartPr>
              <p14:xfrm>
                <a:off x="8697978" y="3000812"/>
                <a:ext cx="86400" cy="52920"/>
              </p14:xfrm>
            </p:contentPart>
          </mc:Choice>
          <mc:Fallback>
            <p:pic>
              <p:nvPicPr>
                <p:cNvPr id="143" name="Ink 142">
                  <a:extLst>
                    <a:ext uri="{FF2B5EF4-FFF2-40B4-BE49-F238E27FC236}">
                      <a16:creationId xmlns:a16="http://schemas.microsoft.com/office/drawing/2014/main" id="{6C5F1E28-FF6E-6D4C-92B6-4B01683B6B7F}"/>
                    </a:ext>
                  </a:extLst>
                </p:cNvPr>
                <p:cNvPicPr/>
                <p:nvPr/>
              </p:nvPicPr>
              <p:blipFill>
                <a:blip r:embed="rId219"/>
                <a:stretch>
                  <a:fillRect/>
                </a:stretch>
              </p:blipFill>
              <p:spPr>
                <a:xfrm>
                  <a:off x="8693658" y="2996492"/>
                  <a:ext cx="95040" cy="61560"/>
                </a:xfrm>
                <a:prstGeom prst="rect">
                  <a:avLst/>
                </a:prstGeom>
              </p:spPr>
            </p:pic>
          </mc:Fallback>
        </mc:AlternateContent>
        <mc:AlternateContent xmlns:mc="http://schemas.openxmlformats.org/markup-compatibility/2006">
          <mc:Choice xmlns:p14="http://schemas.microsoft.com/office/powerpoint/2010/main" Requires="p14">
            <p:contentPart p14:bwMode="auto" r:id="rId220">
              <p14:nvContentPartPr>
                <p14:cNvPr id="144" name="Ink 143">
                  <a:extLst>
                    <a:ext uri="{FF2B5EF4-FFF2-40B4-BE49-F238E27FC236}">
                      <a16:creationId xmlns:a16="http://schemas.microsoft.com/office/drawing/2014/main" id="{F113748A-420D-7B48-B791-B76808F78995}"/>
                    </a:ext>
                  </a:extLst>
                </p14:cNvPr>
                <p14:cNvContentPartPr/>
                <p14:nvPr/>
              </p14:nvContentPartPr>
              <p14:xfrm>
                <a:off x="8872938" y="3128252"/>
                <a:ext cx="36360" cy="27360"/>
              </p14:xfrm>
            </p:contentPart>
          </mc:Choice>
          <mc:Fallback>
            <p:pic>
              <p:nvPicPr>
                <p:cNvPr id="144" name="Ink 143">
                  <a:extLst>
                    <a:ext uri="{FF2B5EF4-FFF2-40B4-BE49-F238E27FC236}">
                      <a16:creationId xmlns:a16="http://schemas.microsoft.com/office/drawing/2014/main" id="{F113748A-420D-7B48-B791-B76808F78995}"/>
                    </a:ext>
                  </a:extLst>
                </p:cNvPr>
                <p:cNvPicPr/>
                <p:nvPr/>
              </p:nvPicPr>
              <p:blipFill>
                <a:blip r:embed="rId221"/>
                <a:stretch>
                  <a:fillRect/>
                </a:stretch>
              </p:blipFill>
              <p:spPr>
                <a:xfrm>
                  <a:off x="8868618" y="3123932"/>
                  <a:ext cx="45000" cy="36000"/>
                </a:xfrm>
                <a:prstGeom prst="rect">
                  <a:avLst/>
                </a:prstGeom>
              </p:spPr>
            </p:pic>
          </mc:Fallback>
        </mc:AlternateContent>
        <mc:AlternateContent xmlns:mc="http://schemas.openxmlformats.org/markup-compatibility/2006">
          <mc:Choice xmlns:p14="http://schemas.microsoft.com/office/powerpoint/2010/main" Requires="p14">
            <p:contentPart p14:bwMode="auto" r:id="rId222">
              <p14:nvContentPartPr>
                <p14:cNvPr id="145" name="Ink 144">
                  <a:extLst>
                    <a:ext uri="{FF2B5EF4-FFF2-40B4-BE49-F238E27FC236}">
                      <a16:creationId xmlns:a16="http://schemas.microsoft.com/office/drawing/2014/main" id="{FCE64EF5-4E2F-5A4A-9CAD-9AAA24142F4C}"/>
                    </a:ext>
                  </a:extLst>
                </p14:cNvPr>
                <p14:cNvContentPartPr/>
                <p14:nvPr/>
              </p14:nvContentPartPr>
              <p14:xfrm>
                <a:off x="8407458" y="2965172"/>
                <a:ext cx="104400" cy="150120"/>
              </p14:xfrm>
            </p:contentPart>
          </mc:Choice>
          <mc:Fallback>
            <p:pic>
              <p:nvPicPr>
                <p:cNvPr id="145" name="Ink 144">
                  <a:extLst>
                    <a:ext uri="{FF2B5EF4-FFF2-40B4-BE49-F238E27FC236}">
                      <a16:creationId xmlns:a16="http://schemas.microsoft.com/office/drawing/2014/main" id="{FCE64EF5-4E2F-5A4A-9CAD-9AAA24142F4C}"/>
                    </a:ext>
                  </a:extLst>
                </p:cNvPr>
                <p:cNvPicPr/>
                <p:nvPr/>
              </p:nvPicPr>
              <p:blipFill>
                <a:blip r:embed="rId223"/>
                <a:stretch>
                  <a:fillRect/>
                </a:stretch>
              </p:blipFill>
              <p:spPr>
                <a:xfrm>
                  <a:off x="8403138" y="2960852"/>
                  <a:ext cx="113040" cy="158760"/>
                </a:xfrm>
                <a:prstGeom prst="rect">
                  <a:avLst/>
                </a:prstGeom>
              </p:spPr>
            </p:pic>
          </mc:Fallback>
        </mc:AlternateContent>
        <mc:AlternateContent xmlns:mc="http://schemas.openxmlformats.org/markup-compatibility/2006">
          <mc:Choice xmlns:p14="http://schemas.microsoft.com/office/powerpoint/2010/main" Requires="p14">
            <p:contentPart p14:bwMode="auto" r:id="rId224">
              <p14:nvContentPartPr>
                <p14:cNvPr id="146" name="Ink 145">
                  <a:extLst>
                    <a:ext uri="{FF2B5EF4-FFF2-40B4-BE49-F238E27FC236}">
                      <a16:creationId xmlns:a16="http://schemas.microsoft.com/office/drawing/2014/main" id="{D2A976FA-494D-0D4D-AD53-69F3FCC03A47}"/>
                    </a:ext>
                  </a:extLst>
                </p14:cNvPr>
                <p14:cNvContentPartPr/>
                <p14:nvPr/>
              </p14:nvContentPartPr>
              <p14:xfrm>
                <a:off x="9099738" y="2896772"/>
                <a:ext cx="258840" cy="357840"/>
              </p14:xfrm>
            </p:contentPart>
          </mc:Choice>
          <mc:Fallback>
            <p:pic>
              <p:nvPicPr>
                <p:cNvPr id="146" name="Ink 145">
                  <a:extLst>
                    <a:ext uri="{FF2B5EF4-FFF2-40B4-BE49-F238E27FC236}">
                      <a16:creationId xmlns:a16="http://schemas.microsoft.com/office/drawing/2014/main" id="{D2A976FA-494D-0D4D-AD53-69F3FCC03A47}"/>
                    </a:ext>
                  </a:extLst>
                </p:cNvPr>
                <p:cNvPicPr/>
                <p:nvPr/>
              </p:nvPicPr>
              <p:blipFill>
                <a:blip r:embed="rId225"/>
                <a:stretch>
                  <a:fillRect/>
                </a:stretch>
              </p:blipFill>
              <p:spPr>
                <a:xfrm>
                  <a:off x="9095418" y="2892452"/>
                  <a:ext cx="267480" cy="36648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226">
            <p14:nvContentPartPr>
              <p14:cNvPr id="148" name="Ink 147">
                <a:extLst>
                  <a:ext uri="{FF2B5EF4-FFF2-40B4-BE49-F238E27FC236}">
                    <a16:creationId xmlns:a16="http://schemas.microsoft.com/office/drawing/2014/main" id="{BD32DF1C-0A4E-EC4E-AF1F-6AE4DD650E02}"/>
                  </a:ext>
                </a:extLst>
              </p14:cNvPr>
              <p14:cNvContentPartPr/>
              <p14:nvPr/>
            </p14:nvContentPartPr>
            <p14:xfrm>
              <a:off x="5114538" y="4723412"/>
              <a:ext cx="3909240" cy="430920"/>
            </p14:xfrm>
          </p:contentPart>
        </mc:Choice>
        <mc:Fallback>
          <p:pic>
            <p:nvPicPr>
              <p:cNvPr id="148" name="Ink 147">
                <a:extLst>
                  <a:ext uri="{FF2B5EF4-FFF2-40B4-BE49-F238E27FC236}">
                    <a16:creationId xmlns:a16="http://schemas.microsoft.com/office/drawing/2014/main" id="{BD32DF1C-0A4E-EC4E-AF1F-6AE4DD650E02}"/>
                  </a:ext>
                </a:extLst>
              </p:cNvPr>
              <p:cNvPicPr/>
              <p:nvPr/>
            </p:nvPicPr>
            <p:blipFill>
              <a:blip r:embed="rId227"/>
              <a:stretch>
                <a:fillRect/>
              </a:stretch>
            </p:blipFill>
            <p:spPr>
              <a:xfrm>
                <a:off x="5110218" y="4719092"/>
                <a:ext cx="3917880" cy="439560"/>
              </a:xfrm>
              <a:prstGeom prst="rect">
                <a:avLst/>
              </a:prstGeom>
            </p:spPr>
          </p:pic>
        </mc:Fallback>
      </mc:AlternateContent>
      <mc:AlternateContent xmlns:mc="http://schemas.openxmlformats.org/markup-compatibility/2006">
        <mc:Choice xmlns:p14="http://schemas.microsoft.com/office/powerpoint/2010/main" Requires="p14">
          <p:contentPart p14:bwMode="auto" r:id="rId228">
            <p14:nvContentPartPr>
              <p14:cNvPr id="149" name="Ink 148">
                <a:extLst>
                  <a:ext uri="{FF2B5EF4-FFF2-40B4-BE49-F238E27FC236}">
                    <a16:creationId xmlns:a16="http://schemas.microsoft.com/office/drawing/2014/main" id="{F4E4EE72-0694-3F41-BCF8-E073658FE408}"/>
                  </a:ext>
                </a:extLst>
              </p14:cNvPr>
              <p14:cNvContentPartPr/>
              <p14:nvPr/>
            </p14:nvContentPartPr>
            <p14:xfrm>
              <a:off x="6490098" y="5180612"/>
              <a:ext cx="3236400" cy="590040"/>
            </p14:xfrm>
          </p:contentPart>
        </mc:Choice>
        <mc:Fallback>
          <p:pic>
            <p:nvPicPr>
              <p:cNvPr id="149" name="Ink 148">
                <a:extLst>
                  <a:ext uri="{FF2B5EF4-FFF2-40B4-BE49-F238E27FC236}">
                    <a16:creationId xmlns:a16="http://schemas.microsoft.com/office/drawing/2014/main" id="{F4E4EE72-0694-3F41-BCF8-E073658FE408}"/>
                  </a:ext>
                </a:extLst>
              </p:cNvPr>
              <p:cNvPicPr/>
              <p:nvPr/>
            </p:nvPicPr>
            <p:blipFill>
              <a:blip r:embed="rId229"/>
              <a:stretch>
                <a:fillRect/>
              </a:stretch>
            </p:blipFill>
            <p:spPr>
              <a:xfrm>
                <a:off x="6485778" y="5176292"/>
                <a:ext cx="3245040" cy="598680"/>
              </a:xfrm>
              <a:prstGeom prst="rect">
                <a:avLst/>
              </a:prstGeom>
            </p:spPr>
          </p:pic>
        </mc:Fallback>
      </mc:AlternateContent>
    </p:spTree>
    <p:extLst>
      <p:ext uri="{BB962C8B-B14F-4D97-AF65-F5344CB8AC3E}">
        <p14:creationId xmlns:p14="http://schemas.microsoft.com/office/powerpoint/2010/main" val="30192589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p14="http://schemas.microsoft.com/office/powerpoint/2010/main" Requires="p14">
          <p:contentPart p14:bwMode="auto" r:id="rId2">
            <p14:nvContentPartPr>
              <p14:cNvPr id="16" name="Ink 15">
                <a:extLst>
                  <a:ext uri="{FF2B5EF4-FFF2-40B4-BE49-F238E27FC236}">
                    <a16:creationId xmlns:a16="http://schemas.microsoft.com/office/drawing/2014/main" id="{C3CE1EEF-DCE6-C444-B8F5-8D07DE9D5613}"/>
                  </a:ext>
                </a:extLst>
              </p14:cNvPr>
              <p14:cNvContentPartPr/>
              <p14:nvPr/>
            </p14:nvContentPartPr>
            <p14:xfrm>
              <a:off x="1475658" y="1850972"/>
              <a:ext cx="44640" cy="4680"/>
            </p14:xfrm>
          </p:contentPart>
        </mc:Choice>
        <mc:Fallback>
          <p:pic>
            <p:nvPicPr>
              <p:cNvPr id="16" name="Ink 15">
                <a:extLst>
                  <a:ext uri="{FF2B5EF4-FFF2-40B4-BE49-F238E27FC236}">
                    <a16:creationId xmlns:a16="http://schemas.microsoft.com/office/drawing/2014/main" id="{C3CE1EEF-DCE6-C444-B8F5-8D07DE9D5613}"/>
                  </a:ext>
                </a:extLst>
              </p:cNvPr>
              <p:cNvPicPr/>
              <p:nvPr/>
            </p:nvPicPr>
            <p:blipFill>
              <a:blip r:embed="rId3"/>
              <a:stretch>
                <a:fillRect/>
              </a:stretch>
            </p:blipFill>
            <p:spPr>
              <a:xfrm>
                <a:off x="1466658" y="1841972"/>
                <a:ext cx="62280" cy="2232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18" name="Ink 17">
                <a:extLst>
                  <a:ext uri="{FF2B5EF4-FFF2-40B4-BE49-F238E27FC236}">
                    <a16:creationId xmlns:a16="http://schemas.microsoft.com/office/drawing/2014/main" id="{06A70E68-018E-524B-A2DC-57EA0EAC92F2}"/>
                  </a:ext>
                </a:extLst>
              </p14:cNvPr>
              <p14:cNvContentPartPr/>
              <p14:nvPr/>
            </p14:nvContentPartPr>
            <p14:xfrm>
              <a:off x="8864658" y="5310932"/>
              <a:ext cx="459000" cy="71640"/>
            </p14:xfrm>
          </p:contentPart>
        </mc:Choice>
        <mc:Fallback>
          <p:pic>
            <p:nvPicPr>
              <p:cNvPr id="18" name="Ink 17">
                <a:extLst>
                  <a:ext uri="{FF2B5EF4-FFF2-40B4-BE49-F238E27FC236}">
                    <a16:creationId xmlns:a16="http://schemas.microsoft.com/office/drawing/2014/main" id="{06A70E68-018E-524B-A2DC-57EA0EAC92F2}"/>
                  </a:ext>
                </a:extLst>
              </p:cNvPr>
              <p:cNvPicPr/>
              <p:nvPr/>
            </p:nvPicPr>
            <p:blipFill>
              <a:blip r:embed="rId5"/>
              <a:stretch>
                <a:fillRect/>
              </a:stretch>
            </p:blipFill>
            <p:spPr>
              <a:xfrm>
                <a:off x="8855658" y="5301932"/>
                <a:ext cx="476640" cy="8928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44" name="Ink 43">
                <a:extLst>
                  <a:ext uri="{FF2B5EF4-FFF2-40B4-BE49-F238E27FC236}">
                    <a16:creationId xmlns:a16="http://schemas.microsoft.com/office/drawing/2014/main" id="{11C8E7E1-6CA2-5044-9235-41CA4546B8E4}"/>
                  </a:ext>
                </a:extLst>
              </p14:cNvPr>
              <p14:cNvContentPartPr/>
              <p14:nvPr/>
            </p14:nvContentPartPr>
            <p14:xfrm>
              <a:off x="11071818" y="2238332"/>
              <a:ext cx="68400" cy="2022120"/>
            </p14:xfrm>
          </p:contentPart>
        </mc:Choice>
        <mc:Fallback>
          <p:pic>
            <p:nvPicPr>
              <p:cNvPr id="44" name="Ink 43">
                <a:extLst>
                  <a:ext uri="{FF2B5EF4-FFF2-40B4-BE49-F238E27FC236}">
                    <a16:creationId xmlns:a16="http://schemas.microsoft.com/office/drawing/2014/main" id="{11C8E7E1-6CA2-5044-9235-41CA4546B8E4}"/>
                  </a:ext>
                </a:extLst>
              </p:cNvPr>
              <p:cNvPicPr/>
              <p:nvPr/>
            </p:nvPicPr>
            <p:blipFill>
              <a:blip r:embed="rId7"/>
              <a:stretch>
                <a:fillRect/>
              </a:stretch>
            </p:blipFill>
            <p:spPr>
              <a:xfrm>
                <a:off x="11063178" y="2229692"/>
                <a:ext cx="86040" cy="203976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74" name="Ink 73">
                <a:extLst>
                  <a:ext uri="{FF2B5EF4-FFF2-40B4-BE49-F238E27FC236}">
                    <a16:creationId xmlns:a16="http://schemas.microsoft.com/office/drawing/2014/main" id="{97D91EEF-5D57-0048-9D1D-02E3C9D6779A}"/>
                  </a:ext>
                </a:extLst>
              </p14:cNvPr>
              <p14:cNvContentPartPr/>
              <p14:nvPr/>
            </p14:nvContentPartPr>
            <p14:xfrm>
              <a:off x="1434978" y="1745852"/>
              <a:ext cx="907920" cy="168480"/>
            </p14:xfrm>
          </p:contentPart>
        </mc:Choice>
        <mc:Fallback>
          <p:pic>
            <p:nvPicPr>
              <p:cNvPr id="74" name="Ink 73">
                <a:extLst>
                  <a:ext uri="{FF2B5EF4-FFF2-40B4-BE49-F238E27FC236}">
                    <a16:creationId xmlns:a16="http://schemas.microsoft.com/office/drawing/2014/main" id="{97D91EEF-5D57-0048-9D1D-02E3C9D6779A}"/>
                  </a:ext>
                </a:extLst>
              </p:cNvPr>
              <p:cNvPicPr/>
              <p:nvPr/>
            </p:nvPicPr>
            <p:blipFill>
              <a:blip r:embed="rId9"/>
              <a:stretch>
                <a:fillRect/>
              </a:stretch>
            </p:blipFill>
            <p:spPr>
              <a:xfrm>
                <a:off x="1425978" y="1736852"/>
                <a:ext cx="925560" cy="18612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2" name="Ink 1">
                <a:extLst>
                  <a:ext uri="{FF2B5EF4-FFF2-40B4-BE49-F238E27FC236}">
                    <a16:creationId xmlns:a16="http://schemas.microsoft.com/office/drawing/2014/main" id="{5AA4A62B-431B-7D4D-B7B0-1979594E439C}"/>
                  </a:ext>
                </a:extLst>
              </p14:cNvPr>
              <p14:cNvContentPartPr/>
              <p14:nvPr/>
            </p14:nvContentPartPr>
            <p14:xfrm>
              <a:off x="2274858" y="853772"/>
              <a:ext cx="255240" cy="197280"/>
            </p14:xfrm>
          </p:contentPart>
        </mc:Choice>
        <mc:Fallback>
          <p:pic>
            <p:nvPicPr>
              <p:cNvPr id="2" name="Ink 1">
                <a:extLst>
                  <a:ext uri="{FF2B5EF4-FFF2-40B4-BE49-F238E27FC236}">
                    <a16:creationId xmlns:a16="http://schemas.microsoft.com/office/drawing/2014/main" id="{5AA4A62B-431B-7D4D-B7B0-1979594E439C}"/>
                  </a:ext>
                </a:extLst>
              </p:cNvPr>
              <p:cNvPicPr/>
              <p:nvPr/>
            </p:nvPicPr>
            <p:blipFill>
              <a:blip r:embed="rId11"/>
              <a:stretch>
                <a:fillRect/>
              </a:stretch>
            </p:blipFill>
            <p:spPr>
              <a:xfrm>
                <a:off x="2270538" y="849452"/>
                <a:ext cx="263880" cy="20592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3" name="Ink 2">
                <a:extLst>
                  <a:ext uri="{FF2B5EF4-FFF2-40B4-BE49-F238E27FC236}">
                    <a16:creationId xmlns:a16="http://schemas.microsoft.com/office/drawing/2014/main" id="{37E9A226-2727-8E41-8B22-5E1BD630091D}"/>
                  </a:ext>
                </a:extLst>
              </p14:cNvPr>
              <p14:cNvContentPartPr/>
              <p14:nvPr/>
            </p14:nvContentPartPr>
            <p14:xfrm>
              <a:off x="2378538" y="856292"/>
              <a:ext cx="626760" cy="4470120"/>
            </p14:xfrm>
          </p:contentPart>
        </mc:Choice>
        <mc:Fallback>
          <p:pic>
            <p:nvPicPr>
              <p:cNvPr id="3" name="Ink 2">
                <a:extLst>
                  <a:ext uri="{FF2B5EF4-FFF2-40B4-BE49-F238E27FC236}">
                    <a16:creationId xmlns:a16="http://schemas.microsoft.com/office/drawing/2014/main" id="{37E9A226-2727-8E41-8B22-5E1BD630091D}"/>
                  </a:ext>
                </a:extLst>
              </p:cNvPr>
              <p:cNvPicPr/>
              <p:nvPr/>
            </p:nvPicPr>
            <p:blipFill>
              <a:blip r:embed="rId13"/>
              <a:stretch>
                <a:fillRect/>
              </a:stretch>
            </p:blipFill>
            <p:spPr>
              <a:xfrm>
                <a:off x="2374218" y="851972"/>
                <a:ext cx="635400" cy="447876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4" name="Ink 3">
                <a:extLst>
                  <a:ext uri="{FF2B5EF4-FFF2-40B4-BE49-F238E27FC236}">
                    <a16:creationId xmlns:a16="http://schemas.microsoft.com/office/drawing/2014/main" id="{07478CB6-87B3-3540-A421-359AC8ADFF51}"/>
                  </a:ext>
                </a:extLst>
              </p14:cNvPr>
              <p14:cNvContentPartPr/>
              <p14:nvPr/>
            </p14:nvContentPartPr>
            <p14:xfrm>
              <a:off x="1933578" y="4337492"/>
              <a:ext cx="7783200" cy="574200"/>
            </p14:xfrm>
          </p:contentPart>
        </mc:Choice>
        <mc:Fallback>
          <p:pic>
            <p:nvPicPr>
              <p:cNvPr id="4" name="Ink 3">
                <a:extLst>
                  <a:ext uri="{FF2B5EF4-FFF2-40B4-BE49-F238E27FC236}">
                    <a16:creationId xmlns:a16="http://schemas.microsoft.com/office/drawing/2014/main" id="{07478CB6-87B3-3540-A421-359AC8ADFF51}"/>
                  </a:ext>
                </a:extLst>
              </p:cNvPr>
              <p:cNvPicPr/>
              <p:nvPr/>
            </p:nvPicPr>
            <p:blipFill>
              <a:blip r:embed="rId15"/>
              <a:stretch>
                <a:fillRect/>
              </a:stretch>
            </p:blipFill>
            <p:spPr>
              <a:xfrm>
                <a:off x="1929258" y="4333172"/>
                <a:ext cx="7791840" cy="58284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11" name="Ink 10">
                <a:extLst>
                  <a:ext uri="{FF2B5EF4-FFF2-40B4-BE49-F238E27FC236}">
                    <a16:creationId xmlns:a16="http://schemas.microsoft.com/office/drawing/2014/main" id="{7FEA940C-66D1-EF4D-AC99-CFD5A121DD8B}"/>
                  </a:ext>
                </a:extLst>
              </p14:cNvPr>
              <p14:cNvContentPartPr/>
              <p14:nvPr/>
            </p14:nvContentPartPr>
            <p14:xfrm>
              <a:off x="1353978" y="1350932"/>
              <a:ext cx="537840" cy="269640"/>
            </p14:xfrm>
          </p:contentPart>
        </mc:Choice>
        <mc:Fallback>
          <p:pic>
            <p:nvPicPr>
              <p:cNvPr id="11" name="Ink 10">
                <a:extLst>
                  <a:ext uri="{FF2B5EF4-FFF2-40B4-BE49-F238E27FC236}">
                    <a16:creationId xmlns:a16="http://schemas.microsoft.com/office/drawing/2014/main" id="{7FEA940C-66D1-EF4D-AC99-CFD5A121DD8B}"/>
                  </a:ext>
                </a:extLst>
              </p:cNvPr>
              <p:cNvPicPr/>
              <p:nvPr/>
            </p:nvPicPr>
            <p:blipFill>
              <a:blip r:embed="rId17"/>
              <a:stretch>
                <a:fillRect/>
              </a:stretch>
            </p:blipFill>
            <p:spPr>
              <a:xfrm>
                <a:off x="1345338" y="1342292"/>
                <a:ext cx="555480" cy="28728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12" name="Ink 11">
                <a:extLst>
                  <a:ext uri="{FF2B5EF4-FFF2-40B4-BE49-F238E27FC236}">
                    <a16:creationId xmlns:a16="http://schemas.microsoft.com/office/drawing/2014/main" id="{8F2F03AB-080D-D04A-9200-68F8C8590DDF}"/>
                  </a:ext>
                </a:extLst>
              </p14:cNvPr>
              <p14:cNvContentPartPr/>
              <p14:nvPr/>
            </p14:nvContentPartPr>
            <p14:xfrm>
              <a:off x="1887858" y="1333292"/>
              <a:ext cx="357840" cy="168120"/>
            </p14:xfrm>
          </p:contentPart>
        </mc:Choice>
        <mc:Fallback>
          <p:pic>
            <p:nvPicPr>
              <p:cNvPr id="12" name="Ink 11">
                <a:extLst>
                  <a:ext uri="{FF2B5EF4-FFF2-40B4-BE49-F238E27FC236}">
                    <a16:creationId xmlns:a16="http://schemas.microsoft.com/office/drawing/2014/main" id="{8F2F03AB-080D-D04A-9200-68F8C8590DDF}"/>
                  </a:ext>
                </a:extLst>
              </p:cNvPr>
              <p:cNvPicPr/>
              <p:nvPr/>
            </p:nvPicPr>
            <p:blipFill>
              <a:blip r:embed="rId19"/>
              <a:stretch>
                <a:fillRect/>
              </a:stretch>
            </p:blipFill>
            <p:spPr>
              <a:xfrm>
                <a:off x="1878858" y="1324292"/>
                <a:ext cx="375480" cy="18576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14" name="Ink 13">
                <a:extLst>
                  <a:ext uri="{FF2B5EF4-FFF2-40B4-BE49-F238E27FC236}">
                    <a16:creationId xmlns:a16="http://schemas.microsoft.com/office/drawing/2014/main" id="{59FCB69D-EDFE-BD48-8C78-5AA89BDDA6BA}"/>
                  </a:ext>
                </a:extLst>
              </p14:cNvPr>
              <p14:cNvContentPartPr/>
              <p14:nvPr/>
            </p14:nvContentPartPr>
            <p14:xfrm>
              <a:off x="3137418" y="990212"/>
              <a:ext cx="3624480" cy="3441240"/>
            </p14:xfrm>
          </p:contentPart>
        </mc:Choice>
        <mc:Fallback>
          <p:pic>
            <p:nvPicPr>
              <p:cNvPr id="14" name="Ink 13">
                <a:extLst>
                  <a:ext uri="{FF2B5EF4-FFF2-40B4-BE49-F238E27FC236}">
                    <a16:creationId xmlns:a16="http://schemas.microsoft.com/office/drawing/2014/main" id="{59FCB69D-EDFE-BD48-8C78-5AA89BDDA6BA}"/>
                  </a:ext>
                </a:extLst>
              </p:cNvPr>
              <p:cNvPicPr/>
              <p:nvPr/>
            </p:nvPicPr>
            <p:blipFill>
              <a:blip r:embed="rId21"/>
              <a:stretch>
                <a:fillRect/>
              </a:stretch>
            </p:blipFill>
            <p:spPr>
              <a:xfrm>
                <a:off x="3128778" y="981212"/>
                <a:ext cx="3642120" cy="345888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72" name="Ink 71">
                <a:extLst>
                  <a:ext uri="{FF2B5EF4-FFF2-40B4-BE49-F238E27FC236}">
                    <a16:creationId xmlns:a16="http://schemas.microsoft.com/office/drawing/2014/main" id="{96F8F485-FD89-894A-AD3B-9ABDB5FC6E13}"/>
                  </a:ext>
                </a:extLst>
              </p14:cNvPr>
              <p14:cNvContentPartPr/>
              <p14:nvPr/>
            </p14:nvContentPartPr>
            <p14:xfrm>
              <a:off x="4177098" y="830732"/>
              <a:ext cx="2486880" cy="3160800"/>
            </p14:xfrm>
          </p:contentPart>
        </mc:Choice>
        <mc:Fallback>
          <p:pic>
            <p:nvPicPr>
              <p:cNvPr id="72" name="Ink 71">
                <a:extLst>
                  <a:ext uri="{FF2B5EF4-FFF2-40B4-BE49-F238E27FC236}">
                    <a16:creationId xmlns:a16="http://schemas.microsoft.com/office/drawing/2014/main" id="{96F8F485-FD89-894A-AD3B-9ABDB5FC6E13}"/>
                  </a:ext>
                </a:extLst>
              </p:cNvPr>
              <p:cNvPicPr/>
              <p:nvPr/>
            </p:nvPicPr>
            <p:blipFill>
              <a:blip r:embed="rId23"/>
              <a:stretch>
                <a:fillRect/>
              </a:stretch>
            </p:blipFill>
            <p:spPr>
              <a:xfrm>
                <a:off x="4168458" y="822092"/>
                <a:ext cx="2504520" cy="317844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6" name="Ink 5">
                <a:extLst>
                  <a:ext uri="{FF2B5EF4-FFF2-40B4-BE49-F238E27FC236}">
                    <a16:creationId xmlns:a16="http://schemas.microsoft.com/office/drawing/2014/main" id="{74175769-52EC-934E-8D8A-1340D3B7BB4A}"/>
                  </a:ext>
                </a:extLst>
              </p14:cNvPr>
              <p14:cNvContentPartPr/>
              <p14:nvPr/>
            </p14:nvContentPartPr>
            <p14:xfrm>
              <a:off x="8787978" y="4867412"/>
              <a:ext cx="289080" cy="308880"/>
            </p14:xfrm>
          </p:contentPart>
        </mc:Choice>
        <mc:Fallback>
          <p:pic>
            <p:nvPicPr>
              <p:cNvPr id="6" name="Ink 5">
                <a:extLst>
                  <a:ext uri="{FF2B5EF4-FFF2-40B4-BE49-F238E27FC236}">
                    <a16:creationId xmlns:a16="http://schemas.microsoft.com/office/drawing/2014/main" id="{74175769-52EC-934E-8D8A-1340D3B7BB4A}"/>
                  </a:ext>
                </a:extLst>
              </p:cNvPr>
              <p:cNvPicPr/>
              <p:nvPr/>
            </p:nvPicPr>
            <p:blipFill>
              <a:blip r:embed="rId25"/>
              <a:stretch>
                <a:fillRect/>
              </a:stretch>
            </p:blipFill>
            <p:spPr>
              <a:xfrm>
                <a:off x="8779338" y="4858772"/>
                <a:ext cx="306720" cy="32652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7" name="Ink 6">
                <a:extLst>
                  <a:ext uri="{FF2B5EF4-FFF2-40B4-BE49-F238E27FC236}">
                    <a16:creationId xmlns:a16="http://schemas.microsoft.com/office/drawing/2014/main" id="{B31CE45A-81E5-8744-88C3-0C670CEBF142}"/>
                  </a:ext>
                </a:extLst>
              </p14:cNvPr>
              <p14:cNvContentPartPr/>
              <p14:nvPr/>
            </p14:nvContentPartPr>
            <p14:xfrm>
              <a:off x="9166698" y="5056052"/>
              <a:ext cx="30600" cy="7200"/>
            </p14:xfrm>
          </p:contentPart>
        </mc:Choice>
        <mc:Fallback>
          <p:pic>
            <p:nvPicPr>
              <p:cNvPr id="7" name="Ink 6">
                <a:extLst>
                  <a:ext uri="{FF2B5EF4-FFF2-40B4-BE49-F238E27FC236}">
                    <a16:creationId xmlns:a16="http://schemas.microsoft.com/office/drawing/2014/main" id="{B31CE45A-81E5-8744-88C3-0C670CEBF142}"/>
                  </a:ext>
                </a:extLst>
              </p:cNvPr>
              <p:cNvPicPr/>
              <p:nvPr/>
            </p:nvPicPr>
            <p:blipFill>
              <a:blip r:embed="rId27"/>
              <a:stretch>
                <a:fillRect/>
              </a:stretch>
            </p:blipFill>
            <p:spPr>
              <a:xfrm>
                <a:off x="9157698" y="5047412"/>
                <a:ext cx="48240" cy="2484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8" name="Ink 7">
                <a:extLst>
                  <a:ext uri="{FF2B5EF4-FFF2-40B4-BE49-F238E27FC236}">
                    <a16:creationId xmlns:a16="http://schemas.microsoft.com/office/drawing/2014/main" id="{4A21B708-C3B8-FE40-BF2D-F27D1D42FEC3}"/>
                  </a:ext>
                </a:extLst>
              </p14:cNvPr>
              <p14:cNvContentPartPr/>
              <p14:nvPr/>
            </p14:nvContentPartPr>
            <p14:xfrm>
              <a:off x="9336978" y="4865612"/>
              <a:ext cx="163800" cy="222120"/>
            </p14:xfrm>
          </p:contentPart>
        </mc:Choice>
        <mc:Fallback>
          <p:pic>
            <p:nvPicPr>
              <p:cNvPr id="8" name="Ink 7">
                <a:extLst>
                  <a:ext uri="{FF2B5EF4-FFF2-40B4-BE49-F238E27FC236}">
                    <a16:creationId xmlns:a16="http://schemas.microsoft.com/office/drawing/2014/main" id="{4A21B708-C3B8-FE40-BF2D-F27D1D42FEC3}"/>
                  </a:ext>
                </a:extLst>
              </p:cNvPr>
              <p:cNvPicPr/>
              <p:nvPr/>
            </p:nvPicPr>
            <p:blipFill>
              <a:blip r:embed="rId29"/>
              <a:stretch>
                <a:fillRect/>
              </a:stretch>
            </p:blipFill>
            <p:spPr>
              <a:xfrm>
                <a:off x="9328338" y="4856612"/>
                <a:ext cx="181440" cy="23976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9" name="Ink 8">
                <a:extLst>
                  <a:ext uri="{FF2B5EF4-FFF2-40B4-BE49-F238E27FC236}">
                    <a16:creationId xmlns:a16="http://schemas.microsoft.com/office/drawing/2014/main" id="{89FD1098-45B1-454C-A1E2-020799229FD7}"/>
                  </a:ext>
                </a:extLst>
              </p14:cNvPr>
              <p14:cNvContentPartPr/>
              <p14:nvPr/>
            </p14:nvContentPartPr>
            <p14:xfrm>
              <a:off x="9665658" y="5003852"/>
              <a:ext cx="33840" cy="16200"/>
            </p14:xfrm>
          </p:contentPart>
        </mc:Choice>
        <mc:Fallback>
          <p:pic>
            <p:nvPicPr>
              <p:cNvPr id="9" name="Ink 8">
                <a:extLst>
                  <a:ext uri="{FF2B5EF4-FFF2-40B4-BE49-F238E27FC236}">
                    <a16:creationId xmlns:a16="http://schemas.microsoft.com/office/drawing/2014/main" id="{89FD1098-45B1-454C-A1E2-020799229FD7}"/>
                  </a:ext>
                </a:extLst>
              </p:cNvPr>
              <p:cNvPicPr/>
              <p:nvPr/>
            </p:nvPicPr>
            <p:blipFill>
              <a:blip r:embed="rId31"/>
              <a:stretch>
                <a:fillRect/>
              </a:stretch>
            </p:blipFill>
            <p:spPr>
              <a:xfrm>
                <a:off x="9656658" y="4995212"/>
                <a:ext cx="51480" cy="3384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62" name="Ink 61">
                <a:extLst>
                  <a:ext uri="{FF2B5EF4-FFF2-40B4-BE49-F238E27FC236}">
                    <a16:creationId xmlns:a16="http://schemas.microsoft.com/office/drawing/2014/main" id="{5D8D3340-BBB2-CA4D-9C9A-962D1B4F5F5D}"/>
                  </a:ext>
                </a:extLst>
              </p14:cNvPr>
              <p14:cNvContentPartPr/>
              <p14:nvPr/>
            </p14:nvContentPartPr>
            <p14:xfrm>
              <a:off x="8539938" y="4915652"/>
              <a:ext cx="956160" cy="195120"/>
            </p14:xfrm>
          </p:contentPart>
        </mc:Choice>
        <mc:Fallback>
          <p:pic>
            <p:nvPicPr>
              <p:cNvPr id="62" name="Ink 61">
                <a:extLst>
                  <a:ext uri="{FF2B5EF4-FFF2-40B4-BE49-F238E27FC236}">
                    <a16:creationId xmlns:a16="http://schemas.microsoft.com/office/drawing/2014/main" id="{5D8D3340-BBB2-CA4D-9C9A-962D1B4F5F5D}"/>
                  </a:ext>
                </a:extLst>
              </p:cNvPr>
              <p:cNvPicPr/>
              <p:nvPr/>
            </p:nvPicPr>
            <p:blipFill>
              <a:blip r:embed="rId33"/>
              <a:stretch>
                <a:fillRect/>
              </a:stretch>
            </p:blipFill>
            <p:spPr>
              <a:xfrm>
                <a:off x="8531298" y="4906652"/>
                <a:ext cx="973800" cy="21276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63" name="Ink 62">
                <a:extLst>
                  <a:ext uri="{FF2B5EF4-FFF2-40B4-BE49-F238E27FC236}">
                    <a16:creationId xmlns:a16="http://schemas.microsoft.com/office/drawing/2014/main" id="{1C165EE6-14C5-3240-8292-88108C5BD468}"/>
                  </a:ext>
                </a:extLst>
              </p14:cNvPr>
              <p14:cNvContentPartPr/>
              <p14:nvPr/>
            </p14:nvContentPartPr>
            <p14:xfrm>
              <a:off x="8720658" y="4772732"/>
              <a:ext cx="599400" cy="531360"/>
            </p14:xfrm>
          </p:contentPart>
        </mc:Choice>
        <mc:Fallback>
          <p:pic>
            <p:nvPicPr>
              <p:cNvPr id="63" name="Ink 62">
                <a:extLst>
                  <a:ext uri="{FF2B5EF4-FFF2-40B4-BE49-F238E27FC236}">
                    <a16:creationId xmlns:a16="http://schemas.microsoft.com/office/drawing/2014/main" id="{1C165EE6-14C5-3240-8292-88108C5BD468}"/>
                  </a:ext>
                </a:extLst>
              </p:cNvPr>
              <p:cNvPicPr/>
              <p:nvPr/>
            </p:nvPicPr>
            <p:blipFill>
              <a:blip r:embed="rId35"/>
              <a:stretch>
                <a:fillRect/>
              </a:stretch>
            </p:blipFill>
            <p:spPr>
              <a:xfrm>
                <a:off x="8712018" y="4764092"/>
                <a:ext cx="617040" cy="54900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65" name="Ink 64">
                <a:extLst>
                  <a:ext uri="{FF2B5EF4-FFF2-40B4-BE49-F238E27FC236}">
                    <a16:creationId xmlns:a16="http://schemas.microsoft.com/office/drawing/2014/main" id="{40ABD4E8-9DD6-5D4E-AF2B-891BD0626EBE}"/>
                  </a:ext>
                </a:extLst>
              </p14:cNvPr>
              <p14:cNvContentPartPr/>
              <p14:nvPr/>
            </p14:nvContentPartPr>
            <p14:xfrm>
              <a:off x="8701938" y="5524772"/>
              <a:ext cx="288000" cy="273600"/>
            </p14:xfrm>
          </p:contentPart>
        </mc:Choice>
        <mc:Fallback>
          <p:pic>
            <p:nvPicPr>
              <p:cNvPr id="65" name="Ink 64">
                <a:extLst>
                  <a:ext uri="{FF2B5EF4-FFF2-40B4-BE49-F238E27FC236}">
                    <a16:creationId xmlns:a16="http://schemas.microsoft.com/office/drawing/2014/main" id="{40ABD4E8-9DD6-5D4E-AF2B-891BD0626EBE}"/>
                  </a:ext>
                </a:extLst>
              </p:cNvPr>
              <p:cNvPicPr/>
              <p:nvPr/>
            </p:nvPicPr>
            <p:blipFill>
              <a:blip r:embed="rId37"/>
              <a:stretch>
                <a:fillRect/>
              </a:stretch>
            </p:blipFill>
            <p:spPr>
              <a:xfrm>
                <a:off x="8693298" y="5516132"/>
                <a:ext cx="305640" cy="29124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66" name="Ink 65">
                <a:extLst>
                  <a:ext uri="{FF2B5EF4-FFF2-40B4-BE49-F238E27FC236}">
                    <a16:creationId xmlns:a16="http://schemas.microsoft.com/office/drawing/2014/main" id="{CF63A32B-8BA0-B14C-982D-A0110F0B1902}"/>
                  </a:ext>
                </a:extLst>
              </p14:cNvPr>
              <p14:cNvContentPartPr/>
              <p14:nvPr/>
            </p14:nvContentPartPr>
            <p14:xfrm>
              <a:off x="8870778" y="5600372"/>
              <a:ext cx="171000" cy="56160"/>
            </p14:xfrm>
          </p:contentPart>
        </mc:Choice>
        <mc:Fallback>
          <p:pic>
            <p:nvPicPr>
              <p:cNvPr id="66" name="Ink 65">
                <a:extLst>
                  <a:ext uri="{FF2B5EF4-FFF2-40B4-BE49-F238E27FC236}">
                    <a16:creationId xmlns:a16="http://schemas.microsoft.com/office/drawing/2014/main" id="{CF63A32B-8BA0-B14C-982D-A0110F0B1902}"/>
                  </a:ext>
                </a:extLst>
              </p:cNvPr>
              <p:cNvPicPr/>
              <p:nvPr/>
            </p:nvPicPr>
            <p:blipFill>
              <a:blip r:embed="rId39"/>
              <a:stretch>
                <a:fillRect/>
              </a:stretch>
            </p:blipFill>
            <p:spPr>
              <a:xfrm>
                <a:off x="8861778" y="5591372"/>
                <a:ext cx="188640" cy="7380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67" name="Ink 66">
                <a:extLst>
                  <a:ext uri="{FF2B5EF4-FFF2-40B4-BE49-F238E27FC236}">
                    <a16:creationId xmlns:a16="http://schemas.microsoft.com/office/drawing/2014/main" id="{EEC134FA-2F15-A04F-9F74-21AFBBFD3961}"/>
                  </a:ext>
                </a:extLst>
              </p14:cNvPr>
              <p14:cNvContentPartPr/>
              <p14:nvPr/>
            </p14:nvContentPartPr>
            <p14:xfrm>
              <a:off x="9126018" y="5667692"/>
              <a:ext cx="34200" cy="27000"/>
            </p14:xfrm>
          </p:contentPart>
        </mc:Choice>
        <mc:Fallback>
          <p:pic>
            <p:nvPicPr>
              <p:cNvPr id="67" name="Ink 66">
                <a:extLst>
                  <a:ext uri="{FF2B5EF4-FFF2-40B4-BE49-F238E27FC236}">
                    <a16:creationId xmlns:a16="http://schemas.microsoft.com/office/drawing/2014/main" id="{EEC134FA-2F15-A04F-9F74-21AFBBFD3961}"/>
                  </a:ext>
                </a:extLst>
              </p:cNvPr>
              <p:cNvPicPr/>
              <p:nvPr/>
            </p:nvPicPr>
            <p:blipFill>
              <a:blip r:embed="rId41"/>
              <a:stretch>
                <a:fillRect/>
              </a:stretch>
            </p:blipFill>
            <p:spPr>
              <a:xfrm>
                <a:off x="9117018" y="5659052"/>
                <a:ext cx="51840" cy="4464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68" name="Ink 67">
                <a:extLst>
                  <a:ext uri="{FF2B5EF4-FFF2-40B4-BE49-F238E27FC236}">
                    <a16:creationId xmlns:a16="http://schemas.microsoft.com/office/drawing/2014/main" id="{610C3DF2-DDA7-2B42-AEBD-34DE93598C32}"/>
                  </a:ext>
                </a:extLst>
              </p14:cNvPr>
              <p14:cNvContentPartPr/>
              <p14:nvPr/>
            </p14:nvContentPartPr>
            <p14:xfrm>
              <a:off x="9408618" y="5410292"/>
              <a:ext cx="600480" cy="262440"/>
            </p14:xfrm>
          </p:contentPart>
        </mc:Choice>
        <mc:Fallback>
          <p:pic>
            <p:nvPicPr>
              <p:cNvPr id="68" name="Ink 67">
                <a:extLst>
                  <a:ext uri="{FF2B5EF4-FFF2-40B4-BE49-F238E27FC236}">
                    <a16:creationId xmlns:a16="http://schemas.microsoft.com/office/drawing/2014/main" id="{610C3DF2-DDA7-2B42-AEBD-34DE93598C32}"/>
                  </a:ext>
                </a:extLst>
              </p:cNvPr>
              <p:cNvPicPr/>
              <p:nvPr/>
            </p:nvPicPr>
            <p:blipFill>
              <a:blip r:embed="rId43"/>
              <a:stretch>
                <a:fillRect/>
              </a:stretch>
            </p:blipFill>
            <p:spPr>
              <a:xfrm>
                <a:off x="9399978" y="5401652"/>
                <a:ext cx="618120" cy="28008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69" name="Ink 68">
                <a:extLst>
                  <a:ext uri="{FF2B5EF4-FFF2-40B4-BE49-F238E27FC236}">
                    <a16:creationId xmlns:a16="http://schemas.microsoft.com/office/drawing/2014/main" id="{5DF3AD55-1E61-3F46-B805-F3FFC1715C63}"/>
                  </a:ext>
                </a:extLst>
              </p14:cNvPr>
              <p14:cNvContentPartPr/>
              <p14:nvPr/>
            </p14:nvContentPartPr>
            <p14:xfrm>
              <a:off x="10077858" y="5438732"/>
              <a:ext cx="27720" cy="21240"/>
            </p14:xfrm>
          </p:contentPart>
        </mc:Choice>
        <mc:Fallback>
          <p:pic>
            <p:nvPicPr>
              <p:cNvPr id="69" name="Ink 68">
                <a:extLst>
                  <a:ext uri="{FF2B5EF4-FFF2-40B4-BE49-F238E27FC236}">
                    <a16:creationId xmlns:a16="http://schemas.microsoft.com/office/drawing/2014/main" id="{5DF3AD55-1E61-3F46-B805-F3FFC1715C63}"/>
                  </a:ext>
                </a:extLst>
              </p:cNvPr>
              <p:cNvPicPr/>
              <p:nvPr/>
            </p:nvPicPr>
            <p:blipFill>
              <a:blip r:embed="rId45"/>
              <a:stretch>
                <a:fillRect/>
              </a:stretch>
            </p:blipFill>
            <p:spPr>
              <a:xfrm>
                <a:off x="10068858" y="5429732"/>
                <a:ext cx="45360" cy="3888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76" name="Ink 75">
                <a:extLst>
                  <a:ext uri="{FF2B5EF4-FFF2-40B4-BE49-F238E27FC236}">
                    <a16:creationId xmlns:a16="http://schemas.microsoft.com/office/drawing/2014/main" id="{260D6253-2750-7D47-B297-38EE296529ED}"/>
                  </a:ext>
                </a:extLst>
              </p14:cNvPr>
              <p14:cNvContentPartPr/>
              <p14:nvPr/>
            </p14:nvContentPartPr>
            <p14:xfrm>
              <a:off x="8215938" y="5243972"/>
              <a:ext cx="2347920" cy="784440"/>
            </p14:xfrm>
          </p:contentPart>
        </mc:Choice>
        <mc:Fallback>
          <p:pic>
            <p:nvPicPr>
              <p:cNvPr id="76" name="Ink 75">
                <a:extLst>
                  <a:ext uri="{FF2B5EF4-FFF2-40B4-BE49-F238E27FC236}">
                    <a16:creationId xmlns:a16="http://schemas.microsoft.com/office/drawing/2014/main" id="{260D6253-2750-7D47-B297-38EE296529ED}"/>
                  </a:ext>
                </a:extLst>
              </p:cNvPr>
              <p:cNvPicPr/>
              <p:nvPr/>
            </p:nvPicPr>
            <p:blipFill>
              <a:blip r:embed="rId47"/>
              <a:stretch>
                <a:fillRect/>
              </a:stretch>
            </p:blipFill>
            <p:spPr>
              <a:xfrm>
                <a:off x="8206938" y="5234972"/>
                <a:ext cx="2365560" cy="802080"/>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78" name="Ink 77">
                <a:extLst>
                  <a:ext uri="{FF2B5EF4-FFF2-40B4-BE49-F238E27FC236}">
                    <a16:creationId xmlns:a16="http://schemas.microsoft.com/office/drawing/2014/main" id="{C4CE84D9-3354-0D44-8CD7-BC47EA3A486E}"/>
                  </a:ext>
                </a:extLst>
              </p14:cNvPr>
              <p14:cNvContentPartPr/>
              <p14:nvPr/>
            </p14:nvContentPartPr>
            <p14:xfrm>
              <a:off x="1135098" y="1141052"/>
              <a:ext cx="1236600" cy="634320"/>
            </p14:xfrm>
          </p:contentPart>
        </mc:Choice>
        <mc:Fallback>
          <p:pic>
            <p:nvPicPr>
              <p:cNvPr id="78" name="Ink 77">
                <a:extLst>
                  <a:ext uri="{FF2B5EF4-FFF2-40B4-BE49-F238E27FC236}">
                    <a16:creationId xmlns:a16="http://schemas.microsoft.com/office/drawing/2014/main" id="{C4CE84D9-3354-0D44-8CD7-BC47EA3A486E}"/>
                  </a:ext>
                </a:extLst>
              </p:cNvPr>
              <p:cNvPicPr/>
              <p:nvPr/>
            </p:nvPicPr>
            <p:blipFill>
              <a:blip r:embed="rId49"/>
              <a:stretch>
                <a:fillRect/>
              </a:stretch>
            </p:blipFill>
            <p:spPr>
              <a:xfrm>
                <a:off x="1126458" y="1132052"/>
                <a:ext cx="1254240" cy="65196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80" name="Ink 79">
                <a:extLst>
                  <a:ext uri="{FF2B5EF4-FFF2-40B4-BE49-F238E27FC236}">
                    <a16:creationId xmlns:a16="http://schemas.microsoft.com/office/drawing/2014/main" id="{164F307B-79E0-FF45-997C-2A542D4529A5}"/>
                  </a:ext>
                </a:extLst>
              </p14:cNvPr>
              <p14:cNvContentPartPr/>
              <p14:nvPr/>
            </p14:nvContentPartPr>
            <p14:xfrm>
              <a:off x="9831978" y="4693892"/>
              <a:ext cx="31320" cy="71280"/>
            </p14:xfrm>
          </p:contentPart>
        </mc:Choice>
        <mc:Fallback>
          <p:pic>
            <p:nvPicPr>
              <p:cNvPr id="80" name="Ink 79">
                <a:extLst>
                  <a:ext uri="{FF2B5EF4-FFF2-40B4-BE49-F238E27FC236}">
                    <a16:creationId xmlns:a16="http://schemas.microsoft.com/office/drawing/2014/main" id="{164F307B-79E0-FF45-997C-2A542D4529A5}"/>
                  </a:ext>
                </a:extLst>
              </p:cNvPr>
              <p:cNvPicPr/>
              <p:nvPr/>
            </p:nvPicPr>
            <p:blipFill>
              <a:blip r:embed="rId51"/>
              <a:stretch>
                <a:fillRect/>
              </a:stretch>
            </p:blipFill>
            <p:spPr>
              <a:xfrm>
                <a:off x="9822978" y="4685252"/>
                <a:ext cx="48960" cy="88920"/>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81" name="Ink 80">
                <a:extLst>
                  <a:ext uri="{FF2B5EF4-FFF2-40B4-BE49-F238E27FC236}">
                    <a16:creationId xmlns:a16="http://schemas.microsoft.com/office/drawing/2014/main" id="{3655E657-5BA8-5445-8F33-1CBA48DDE9C0}"/>
                  </a:ext>
                </a:extLst>
              </p14:cNvPr>
              <p14:cNvContentPartPr/>
              <p14:nvPr/>
            </p14:nvContentPartPr>
            <p14:xfrm>
              <a:off x="10076058" y="5866772"/>
              <a:ext cx="26640" cy="9360"/>
            </p14:xfrm>
          </p:contentPart>
        </mc:Choice>
        <mc:Fallback>
          <p:pic>
            <p:nvPicPr>
              <p:cNvPr id="81" name="Ink 80">
                <a:extLst>
                  <a:ext uri="{FF2B5EF4-FFF2-40B4-BE49-F238E27FC236}">
                    <a16:creationId xmlns:a16="http://schemas.microsoft.com/office/drawing/2014/main" id="{3655E657-5BA8-5445-8F33-1CBA48DDE9C0}"/>
                  </a:ext>
                </a:extLst>
              </p:cNvPr>
              <p:cNvPicPr/>
              <p:nvPr/>
            </p:nvPicPr>
            <p:blipFill>
              <a:blip r:embed="rId53"/>
              <a:stretch>
                <a:fillRect/>
              </a:stretch>
            </p:blipFill>
            <p:spPr>
              <a:xfrm>
                <a:off x="10067418" y="5858132"/>
                <a:ext cx="44280" cy="27000"/>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82" name="Ink 81">
                <a:extLst>
                  <a:ext uri="{FF2B5EF4-FFF2-40B4-BE49-F238E27FC236}">
                    <a16:creationId xmlns:a16="http://schemas.microsoft.com/office/drawing/2014/main" id="{499969BC-1448-2148-8292-77B14D8F7E19}"/>
                  </a:ext>
                </a:extLst>
              </p14:cNvPr>
              <p14:cNvContentPartPr/>
              <p14:nvPr/>
            </p14:nvContentPartPr>
            <p14:xfrm>
              <a:off x="3981978" y="4642412"/>
              <a:ext cx="38160" cy="193320"/>
            </p14:xfrm>
          </p:contentPart>
        </mc:Choice>
        <mc:Fallback>
          <p:pic>
            <p:nvPicPr>
              <p:cNvPr id="82" name="Ink 81">
                <a:extLst>
                  <a:ext uri="{FF2B5EF4-FFF2-40B4-BE49-F238E27FC236}">
                    <a16:creationId xmlns:a16="http://schemas.microsoft.com/office/drawing/2014/main" id="{499969BC-1448-2148-8292-77B14D8F7E19}"/>
                  </a:ext>
                </a:extLst>
              </p:cNvPr>
              <p:cNvPicPr/>
              <p:nvPr/>
            </p:nvPicPr>
            <p:blipFill>
              <a:blip r:embed="rId55"/>
              <a:stretch>
                <a:fillRect/>
              </a:stretch>
            </p:blipFill>
            <p:spPr>
              <a:xfrm>
                <a:off x="3972978" y="4633412"/>
                <a:ext cx="55800" cy="210960"/>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83" name="Ink 82">
                <a:extLst>
                  <a:ext uri="{FF2B5EF4-FFF2-40B4-BE49-F238E27FC236}">
                    <a16:creationId xmlns:a16="http://schemas.microsoft.com/office/drawing/2014/main" id="{FD203605-39C0-8446-9559-73F8DEF31D4F}"/>
                  </a:ext>
                </a:extLst>
              </p14:cNvPr>
              <p14:cNvContentPartPr/>
              <p14:nvPr/>
            </p14:nvContentPartPr>
            <p14:xfrm>
              <a:off x="4995378" y="4601372"/>
              <a:ext cx="44640" cy="129240"/>
            </p14:xfrm>
          </p:contentPart>
        </mc:Choice>
        <mc:Fallback>
          <p:pic>
            <p:nvPicPr>
              <p:cNvPr id="83" name="Ink 82">
                <a:extLst>
                  <a:ext uri="{FF2B5EF4-FFF2-40B4-BE49-F238E27FC236}">
                    <a16:creationId xmlns:a16="http://schemas.microsoft.com/office/drawing/2014/main" id="{FD203605-39C0-8446-9559-73F8DEF31D4F}"/>
                  </a:ext>
                </a:extLst>
              </p:cNvPr>
              <p:cNvPicPr/>
              <p:nvPr/>
            </p:nvPicPr>
            <p:blipFill>
              <a:blip r:embed="rId57"/>
              <a:stretch>
                <a:fillRect/>
              </a:stretch>
            </p:blipFill>
            <p:spPr>
              <a:xfrm>
                <a:off x="4986738" y="4592372"/>
                <a:ext cx="62280" cy="146880"/>
              </a:xfrm>
              <a:prstGeom prst="rect">
                <a:avLst/>
              </a:prstGeom>
            </p:spPr>
          </p:pic>
        </mc:Fallback>
      </mc:AlternateContent>
      <mc:AlternateContent xmlns:mc="http://schemas.openxmlformats.org/markup-compatibility/2006">
        <mc:Choice xmlns:p14="http://schemas.microsoft.com/office/powerpoint/2010/main" Requires="p14">
          <p:contentPart p14:bwMode="auto" r:id="rId58">
            <p14:nvContentPartPr>
              <p14:cNvPr id="86" name="Ink 85">
                <a:extLst>
                  <a:ext uri="{FF2B5EF4-FFF2-40B4-BE49-F238E27FC236}">
                    <a16:creationId xmlns:a16="http://schemas.microsoft.com/office/drawing/2014/main" id="{A22D658D-6EEA-A148-A803-C2A7C3FB8E33}"/>
                  </a:ext>
                </a:extLst>
              </p14:cNvPr>
              <p14:cNvContentPartPr/>
              <p14:nvPr/>
            </p14:nvContentPartPr>
            <p14:xfrm>
              <a:off x="6149178" y="5287532"/>
              <a:ext cx="1081440" cy="731880"/>
            </p14:xfrm>
          </p:contentPart>
        </mc:Choice>
        <mc:Fallback>
          <p:pic>
            <p:nvPicPr>
              <p:cNvPr id="86" name="Ink 85">
                <a:extLst>
                  <a:ext uri="{FF2B5EF4-FFF2-40B4-BE49-F238E27FC236}">
                    <a16:creationId xmlns:a16="http://schemas.microsoft.com/office/drawing/2014/main" id="{A22D658D-6EEA-A148-A803-C2A7C3FB8E33}"/>
                  </a:ext>
                </a:extLst>
              </p:cNvPr>
              <p:cNvPicPr/>
              <p:nvPr/>
            </p:nvPicPr>
            <p:blipFill>
              <a:blip r:embed="rId59"/>
              <a:stretch>
                <a:fillRect/>
              </a:stretch>
            </p:blipFill>
            <p:spPr>
              <a:xfrm>
                <a:off x="6140178" y="5278892"/>
                <a:ext cx="1099080" cy="749520"/>
              </a:xfrm>
              <a:prstGeom prst="rect">
                <a:avLst/>
              </a:prstGeom>
            </p:spPr>
          </p:pic>
        </mc:Fallback>
      </mc:AlternateContent>
      <mc:AlternateContent xmlns:mc="http://schemas.openxmlformats.org/markup-compatibility/2006">
        <mc:Choice xmlns:p14="http://schemas.microsoft.com/office/powerpoint/2010/main" Requires="p14">
          <p:contentPart p14:bwMode="auto" r:id="rId60">
            <p14:nvContentPartPr>
              <p14:cNvPr id="84" name="Ink 83">
                <a:extLst>
                  <a:ext uri="{FF2B5EF4-FFF2-40B4-BE49-F238E27FC236}">
                    <a16:creationId xmlns:a16="http://schemas.microsoft.com/office/drawing/2014/main" id="{3EEA0BA2-16F0-2949-B508-2A6F9DE8B77A}"/>
                  </a:ext>
                </a:extLst>
              </p14:cNvPr>
              <p14:cNvContentPartPr/>
              <p14:nvPr/>
            </p14:nvContentPartPr>
            <p14:xfrm>
              <a:off x="2428938" y="5396252"/>
              <a:ext cx="1185840" cy="617040"/>
            </p14:xfrm>
          </p:contentPart>
        </mc:Choice>
        <mc:Fallback>
          <p:pic>
            <p:nvPicPr>
              <p:cNvPr id="84" name="Ink 83">
                <a:extLst>
                  <a:ext uri="{FF2B5EF4-FFF2-40B4-BE49-F238E27FC236}">
                    <a16:creationId xmlns:a16="http://schemas.microsoft.com/office/drawing/2014/main" id="{3EEA0BA2-16F0-2949-B508-2A6F9DE8B77A}"/>
                  </a:ext>
                </a:extLst>
              </p:cNvPr>
              <p:cNvPicPr/>
              <p:nvPr/>
            </p:nvPicPr>
            <p:blipFill>
              <a:blip r:embed="rId61"/>
              <a:stretch>
                <a:fillRect/>
              </a:stretch>
            </p:blipFill>
            <p:spPr>
              <a:xfrm>
                <a:off x="2420298" y="5387252"/>
                <a:ext cx="1203480" cy="634680"/>
              </a:xfrm>
              <a:prstGeom prst="rect">
                <a:avLst/>
              </a:prstGeom>
            </p:spPr>
          </p:pic>
        </mc:Fallback>
      </mc:AlternateContent>
      <mc:AlternateContent xmlns:mc="http://schemas.openxmlformats.org/markup-compatibility/2006">
        <mc:Choice xmlns:p14="http://schemas.microsoft.com/office/powerpoint/2010/main" Requires="p14">
          <p:contentPart p14:bwMode="auto" r:id="rId62">
            <p14:nvContentPartPr>
              <p14:cNvPr id="85" name="Ink 84">
                <a:extLst>
                  <a:ext uri="{FF2B5EF4-FFF2-40B4-BE49-F238E27FC236}">
                    <a16:creationId xmlns:a16="http://schemas.microsoft.com/office/drawing/2014/main" id="{13517A47-C90E-0F4F-9375-1B5F04B2AEEA}"/>
                  </a:ext>
                </a:extLst>
              </p14:cNvPr>
              <p14:cNvContentPartPr/>
              <p14:nvPr/>
            </p14:nvContentPartPr>
            <p14:xfrm>
              <a:off x="4126338" y="5377532"/>
              <a:ext cx="1307520" cy="622080"/>
            </p14:xfrm>
          </p:contentPart>
        </mc:Choice>
        <mc:Fallback>
          <p:pic>
            <p:nvPicPr>
              <p:cNvPr id="85" name="Ink 84">
                <a:extLst>
                  <a:ext uri="{FF2B5EF4-FFF2-40B4-BE49-F238E27FC236}">
                    <a16:creationId xmlns:a16="http://schemas.microsoft.com/office/drawing/2014/main" id="{13517A47-C90E-0F4F-9375-1B5F04B2AEEA}"/>
                  </a:ext>
                </a:extLst>
              </p:cNvPr>
              <p:cNvPicPr/>
              <p:nvPr/>
            </p:nvPicPr>
            <p:blipFill>
              <a:blip r:embed="rId63"/>
              <a:stretch>
                <a:fillRect/>
              </a:stretch>
            </p:blipFill>
            <p:spPr>
              <a:xfrm>
                <a:off x="4117338" y="5368532"/>
                <a:ext cx="1325160" cy="639720"/>
              </a:xfrm>
              <a:prstGeom prst="rect">
                <a:avLst/>
              </a:prstGeom>
            </p:spPr>
          </p:pic>
        </mc:Fallback>
      </mc:AlternateContent>
      <mc:AlternateContent xmlns:mc="http://schemas.openxmlformats.org/markup-compatibility/2006">
        <mc:Choice xmlns:p14="http://schemas.microsoft.com/office/powerpoint/2010/main" Requires="p14">
          <p:contentPart p14:bwMode="auto" r:id="rId64">
            <p14:nvContentPartPr>
              <p14:cNvPr id="88" name="Ink 87">
                <a:extLst>
                  <a:ext uri="{FF2B5EF4-FFF2-40B4-BE49-F238E27FC236}">
                    <a16:creationId xmlns:a16="http://schemas.microsoft.com/office/drawing/2014/main" id="{CEE164F2-BF00-4A4D-8A45-46FAA6D5852E}"/>
                  </a:ext>
                </a:extLst>
              </p14:cNvPr>
              <p14:cNvContentPartPr/>
              <p14:nvPr/>
            </p14:nvContentPartPr>
            <p14:xfrm>
              <a:off x="2619018" y="5533052"/>
              <a:ext cx="441720" cy="215280"/>
            </p14:xfrm>
          </p:contentPart>
        </mc:Choice>
        <mc:Fallback>
          <p:pic>
            <p:nvPicPr>
              <p:cNvPr id="88" name="Ink 87">
                <a:extLst>
                  <a:ext uri="{FF2B5EF4-FFF2-40B4-BE49-F238E27FC236}">
                    <a16:creationId xmlns:a16="http://schemas.microsoft.com/office/drawing/2014/main" id="{CEE164F2-BF00-4A4D-8A45-46FAA6D5852E}"/>
                  </a:ext>
                </a:extLst>
              </p:cNvPr>
              <p:cNvPicPr/>
              <p:nvPr/>
            </p:nvPicPr>
            <p:blipFill>
              <a:blip r:embed="rId65"/>
              <a:stretch>
                <a:fillRect/>
              </a:stretch>
            </p:blipFill>
            <p:spPr>
              <a:xfrm>
                <a:off x="2610378" y="5524412"/>
                <a:ext cx="459360" cy="232920"/>
              </a:xfrm>
              <a:prstGeom prst="rect">
                <a:avLst/>
              </a:prstGeom>
            </p:spPr>
          </p:pic>
        </mc:Fallback>
      </mc:AlternateContent>
      <mc:AlternateContent xmlns:mc="http://schemas.openxmlformats.org/markup-compatibility/2006">
        <mc:Choice xmlns:p14="http://schemas.microsoft.com/office/powerpoint/2010/main" Requires="p14">
          <p:contentPart p14:bwMode="auto" r:id="rId66">
            <p14:nvContentPartPr>
              <p14:cNvPr id="89" name="Ink 88">
                <a:extLst>
                  <a:ext uri="{FF2B5EF4-FFF2-40B4-BE49-F238E27FC236}">
                    <a16:creationId xmlns:a16="http://schemas.microsoft.com/office/drawing/2014/main" id="{5843F20B-E97D-854F-9653-1B471113B18D}"/>
                  </a:ext>
                </a:extLst>
              </p14:cNvPr>
              <p14:cNvContentPartPr/>
              <p14:nvPr/>
            </p14:nvContentPartPr>
            <p14:xfrm>
              <a:off x="3010698" y="5620532"/>
              <a:ext cx="520560" cy="268560"/>
            </p14:xfrm>
          </p:contentPart>
        </mc:Choice>
        <mc:Fallback>
          <p:pic>
            <p:nvPicPr>
              <p:cNvPr id="89" name="Ink 88">
                <a:extLst>
                  <a:ext uri="{FF2B5EF4-FFF2-40B4-BE49-F238E27FC236}">
                    <a16:creationId xmlns:a16="http://schemas.microsoft.com/office/drawing/2014/main" id="{5843F20B-E97D-854F-9653-1B471113B18D}"/>
                  </a:ext>
                </a:extLst>
              </p:cNvPr>
              <p:cNvPicPr/>
              <p:nvPr/>
            </p:nvPicPr>
            <p:blipFill>
              <a:blip r:embed="rId67"/>
              <a:stretch>
                <a:fillRect/>
              </a:stretch>
            </p:blipFill>
            <p:spPr>
              <a:xfrm>
                <a:off x="3001698" y="5611532"/>
                <a:ext cx="538200" cy="286200"/>
              </a:xfrm>
              <a:prstGeom prst="rect">
                <a:avLst/>
              </a:prstGeom>
            </p:spPr>
          </p:pic>
        </mc:Fallback>
      </mc:AlternateContent>
      <mc:AlternateContent xmlns:mc="http://schemas.openxmlformats.org/markup-compatibility/2006">
        <mc:Choice xmlns:p14="http://schemas.microsoft.com/office/powerpoint/2010/main" Requires="p14">
          <p:contentPart p14:bwMode="auto" r:id="rId68">
            <p14:nvContentPartPr>
              <p14:cNvPr id="91" name="Ink 90">
                <a:extLst>
                  <a:ext uri="{FF2B5EF4-FFF2-40B4-BE49-F238E27FC236}">
                    <a16:creationId xmlns:a16="http://schemas.microsoft.com/office/drawing/2014/main" id="{2545E034-2302-7244-91B8-00AAA5BA7FCB}"/>
                  </a:ext>
                </a:extLst>
              </p14:cNvPr>
              <p14:cNvContentPartPr/>
              <p14:nvPr/>
            </p14:nvContentPartPr>
            <p14:xfrm>
              <a:off x="4351338" y="5438372"/>
              <a:ext cx="695520" cy="367560"/>
            </p14:xfrm>
          </p:contentPart>
        </mc:Choice>
        <mc:Fallback>
          <p:pic>
            <p:nvPicPr>
              <p:cNvPr id="91" name="Ink 90">
                <a:extLst>
                  <a:ext uri="{FF2B5EF4-FFF2-40B4-BE49-F238E27FC236}">
                    <a16:creationId xmlns:a16="http://schemas.microsoft.com/office/drawing/2014/main" id="{2545E034-2302-7244-91B8-00AAA5BA7FCB}"/>
                  </a:ext>
                </a:extLst>
              </p:cNvPr>
              <p:cNvPicPr/>
              <p:nvPr/>
            </p:nvPicPr>
            <p:blipFill>
              <a:blip r:embed="rId69"/>
              <a:stretch>
                <a:fillRect/>
              </a:stretch>
            </p:blipFill>
            <p:spPr>
              <a:xfrm>
                <a:off x="4342698" y="5429372"/>
                <a:ext cx="713160" cy="385200"/>
              </a:xfrm>
              <a:prstGeom prst="rect">
                <a:avLst/>
              </a:prstGeom>
            </p:spPr>
          </p:pic>
        </mc:Fallback>
      </mc:AlternateContent>
      <mc:AlternateContent xmlns:mc="http://schemas.openxmlformats.org/markup-compatibility/2006">
        <mc:Choice xmlns:p14="http://schemas.microsoft.com/office/powerpoint/2010/main" Requires="p14">
          <p:contentPart p14:bwMode="auto" r:id="rId70">
            <p14:nvContentPartPr>
              <p14:cNvPr id="92" name="Ink 91">
                <a:extLst>
                  <a:ext uri="{FF2B5EF4-FFF2-40B4-BE49-F238E27FC236}">
                    <a16:creationId xmlns:a16="http://schemas.microsoft.com/office/drawing/2014/main" id="{0C8D7890-B860-AD4C-9EFA-8279D49FDAF0}"/>
                  </a:ext>
                </a:extLst>
              </p14:cNvPr>
              <p14:cNvContentPartPr/>
              <p14:nvPr/>
            </p14:nvContentPartPr>
            <p14:xfrm>
              <a:off x="5051898" y="5526932"/>
              <a:ext cx="346680" cy="257400"/>
            </p14:xfrm>
          </p:contentPart>
        </mc:Choice>
        <mc:Fallback>
          <p:pic>
            <p:nvPicPr>
              <p:cNvPr id="92" name="Ink 91">
                <a:extLst>
                  <a:ext uri="{FF2B5EF4-FFF2-40B4-BE49-F238E27FC236}">
                    <a16:creationId xmlns:a16="http://schemas.microsoft.com/office/drawing/2014/main" id="{0C8D7890-B860-AD4C-9EFA-8279D49FDAF0}"/>
                  </a:ext>
                </a:extLst>
              </p:cNvPr>
              <p:cNvPicPr/>
              <p:nvPr/>
            </p:nvPicPr>
            <p:blipFill>
              <a:blip r:embed="rId71"/>
              <a:stretch>
                <a:fillRect/>
              </a:stretch>
            </p:blipFill>
            <p:spPr>
              <a:xfrm>
                <a:off x="5042898" y="5517932"/>
                <a:ext cx="364320" cy="275040"/>
              </a:xfrm>
              <a:prstGeom prst="rect">
                <a:avLst/>
              </a:prstGeom>
            </p:spPr>
          </p:pic>
        </mc:Fallback>
      </mc:AlternateContent>
      <mc:AlternateContent xmlns:mc="http://schemas.openxmlformats.org/markup-compatibility/2006">
        <mc:Choice xmlns:p14="http://schemas.microsoft.com/office/powerpoint/2010/main" Requires="p14">
          <p:contentPart p14:bwMode="auto" r:id="rId72">
            <p14:nvContentPartPr>
              <p14:cNvPr id="93" name="Ink 92">
                <a:extLst>
                  <a:ext uri="{FF2B5EF4-FFF2-40B4-BE49-F238E27FC236}">
                    <a16:creationId xmlns:a16="http://schemas.microsoft.com/office/drawing/2014/main" id="{1A7D23B2-AD46-8441-BAC0-207C5F118B33}"/>
                  </a:ext>
                </a:extLst>
              </p14:cNvPr>
              <p14:cNvContentPartPr/>
              <p14:nvPr/>
            </p14:nvContentPartPr>
            <p14:xfrm>
              <a:off x="6415938" y="5502452"/>
              <a:ext cx="149400" cy="267120"/>
            </p14:xfrm>
          </p:contentPart>
        </mc:Choice>
        <mc:Fallback>
          <p:pic>
            <p:nvPicPr>
              <p:cNvPr id="93" name="Ink 92">
                <a:extLst>
                  <a:ext uri="{FF2B5EF4-FFF2-40B4-BE49-F238E27FC236}">
                    <a16:creationId xmlns:a16="http://schemas.microsoft.com/office/drawing/2014/main" id="{1A7D23B2-AD46-8441-BAC0-207C5F118B33}"/>
                  </a:ext>
                </a:extLst>
              </p:cNvPr>
              <p:cNvPicPr/>
              <p:nvPr/>
            </p:nvPicPr>
            <p:blipFill>
              <a:blip r:embed="rId73"/>
              <a:stretch>
                <a:fillRect/>
              </a:stretch>
            </p:blipFill>
            <p:spPr>
              <a:xfrm>
                <a:off x="6406938" y="5493452"/>
                <a:ext cx="167040" cy="284760"/>
              </a:xfrm>
              <a:prstGeom prst="rect">
                <a:avLst/>
              </a:prstGeom>
            </p:spPr>
          </p:pic>
        </mc:Fallback>
      </mc:AlternateContent>
      <mc:AlternateContent xmlns:mc="http://schemas.openxmlformats.org/markup-compatibility/2006">
        <mc:Choice xmlns:p14="http://schemas.microsoft.com/office/powerpoint/2010/main" Requires="p14">
          <p:contentPart p14:bwMode="auto" r:id="rId74">
            <p14:nvContentPartPr>
              <p14:cNvPr id="94" name="Ink 93">
                <a:extLst>
                  <a:ext uri="{FF2B5EF4-FFF2-40B4-BE49-F238E27FC236}">
                    <a16:creationId xmlns:a16="http://schemas.microsoft.com/office/drawing/2014/main" id="{89A4E8E2-7CDA-284C-BCDD-D48733C91DC1}"/>
                  </a:ext>
                </a:extLst>
              </p14:cNvPr>
              <p14:cNvContentPartPr/>
              <p14:nvPr/>
            </p14:nvContentPartPr>
            <p14:xfrm>
              <a:off x="6369498" y="5427932"/>
              <a:ext cx="501120" cy="367920"/>
            </p14:xfrm>
          </p:contentPart>
        </mc:Choice>
        <mc:Fallback>
          <p:pic>
            <p:nvPicPr>
              <p:cNvPr id="94" name="Ink 93">
                <a:extLst>
                  <a:ext uri="{FF2B5EF4-FFF2-40B4-BE49-F238E27FC236}">
                    <a16:creationId xmlns:a16="http://schemas.microsoft.com/office/drawing/2014/main" id="{89A4E8E2-7CDA-284C-BCDD-D48733C91DC1}"/>
                  </a:ext>
                </a:extLst>
              </p:cNvPr>
              <p:cNvPicPr/>
              <p:nvPr/>
            </p:nvPicPr>
            <p:blipFill>
              <a:blip r:embed="rId75"/>
              <a:stretch>
                <a:fillRect/>
              </a:stretch>
            </p:blipFill>
            <p:spPr>
              <a:xfrm>
                <a:off x="6360858" y="5419292"/>
                <a:ext cx="518760" cy="385560"/>
              </a:xfrm>
              <a:prstGeom prst="rect">
                <a:avLst/>
              </a:prstGeom>
            </p:spPr>
          </p:pic>
        </mc:Fallback>
      </mc:AlternateContent>
      <mc:AlternateContent xmlns:mc="http://schemas.openxmlformats.org/markup-compatibility/2006">
        <mc:Choice xmlns:p14="http://schemas.microsoft.com/office/powerpoint/2010/main" Requires="p14">
          <p:contentPart p14:bwMode="auto" r:id="rId76">
            <p14:nvContentPartPr>
              <p14:cNvPr id="97" name="Ink 96">
                <a:extLst>
                  <a:ext uri="{FF2B5EF4-FFF2-40B4-BE49-F238E27FC236}">
                    <a16:creationId xmlns:a16="http://schemas.microsoft.com/office/drawing/2014/main" id="{434C5FC6-EB9A-5049-A86D-B931814BCA46}"/>
                  </a:ext>
                </a:extLst>
              </p14:cNvPr>
              <p14:cNvContentPartPr/>
              <p14:nvPr/>
            </p14:nvContentPartPr>
            <p14:xfrm>
              <a:off x="5833818" y="4396172"/>
              <a:ext cx="230760" cy="384840"/>
            </p14:xfrm>
          </p:contentPart>
        </mc:Choice>
        <mc:Fallback>
          <p:pic>
            <p:nvPicPr>
              <p:cNvPr id="97" name="Ink 96">
                <a:extLst>
                  <a:ext uri="{FF2B5EF4-FFF2-40B4-BE49-F238E27FC236}">
                    <a16:creationId xmlns:a16="http://schemas.microsoft.com/office/drawing/2014/main" id="{434C5FC6-EB9A-5049-A86D-B931814BCA46}"/>
                  </a:ext>
                </a:extLst>
              </p:cNvPr>
              <p:cNvPicPr/>
              <p:nvPr/>
            </p:nvPicPr>
            <p:blipFill>
              <a:blip r:embed="rId77"/>
              <a:stretch>
                <a:fillRect/>
              </a:stretch>
            </p:blipFill>
            <p:spPr>
              <a:xfrm>
                <a:off x="5824818" y="4387172"/>
                <a:ext cx="248400" cy="402480"/>
              </a:xfrm>
              <a:prstGeom prst="rect">
                <a:avLst/>
              </a:prstGeom>
            </p:spPr>
          </p:pic>
        </mc:Fallback>
      </mc:AlternateContent>
      <mc:AlternateContent xmlns:mc="http://schemas.openxmlformats.org/markup-compatibility/2006">
        <mc:Choice xmlns:p14="http://schemas.microsoft.com/office/powerpoint/2010/main" Requires="p14">
          <p:contentPart p14:bwMode="auto" r:id="rId78">
            <p14:nvContentPartPr>
              <p14:cNvPr id="98" name="Ink 97">
                <a:extLst>
                  <a:ext uri="{FF2B5EF4-FFF2-40B4-BE49-F238E27FC236}">
                    <a16:creationId xmlns:a16="http://schemas.microsoft.com/office/drawing/2014/main" id="{AA3CE899-8BE7-184D-AB00-67994002FBCC}"/>
                  </a:ext>
                </a:extLst>
              </p14:cNvPr>
              <p14:cNvContentPartPr/>
              <p14:nvPr/>
            </p14:nvContentPartPr>
            <p14:xfrm>
              <a:off x="6916338" y="4363772"/>
              <a:ext cx="167400" cy="523440"/>
            </p14:xfrm>
          </p:contentPart>
        </mc:Choice>
        <mc:Fallback>
          <p:pic>
            <p:nvPicPr>
              <p:cNvPr id="98" name="Ink 97">
                <a:extLst>
                  <a:ext uri="{FF2B5EF4-FFF2-40B4-BE49-F238E27FC236}">
                    <a16:creationId xmlns:a16="http://schemas.microsoft.com/office/drawing/2014/main" id="{AA3CE899-8BE7-184D-AB00-67994002FBCC}"/>
                  </a:ext>
                </a:extLst>
              </p:cNvPr>
              <p:cNvPicPr/>
              <p:nvPr/>
            </p:nvPicPr>
            <p:blipFill>
              <a:blip r:embed="rId79"/>
              <a:stretch>
                <a:fillRect/>
              </a:stretch>
            </p:blipFill>
            <p:spPr>
              <a:xfrm>
                <a:off x="6907338" y="4355132"/>
                <a:ext cx="185040" cy="541080"/>
              </a:xfrm>
              <a:prstGeom prst="rect">
                <a:avLst/>
              </a:prstGeom>
            </p:spPr>
          </p:pic>
        </mc:Fallback>
      </mc:AlternateContent>
      <mc:AlternateContent xmlns:mc="http://schemas.openxmlformats.org/markup-compatibility/2006">
        <mc:Choice xmlns:p14="http://schemas.microsoft.com/office/powerpoint/2010/main" Requires="p14">
          <p:contentPart p14:bwMode="auto" r:id="rId80">
            <p14:nvContentPartPr>
              <p14:cNvPr id="99" name="Ink 98">
                <a:extLst>
                  <a:ext uri="{FF2B5EF4-FFF2-40B4-BE49-F238E27FC236}">
                    <a16:creationId xmlns:a16="http://schemas.microsoft.com/office/drawing/2014/main" id="{A49B61E3-3F7D-B643-AF01-414DDDBB1E9C}"/>
                  </a:ext>
                </a:extLst>
              </p14:cNvPr>
              <p14:cNvContentPartPr/>
              <p14:nvPr/>
            </p14:nvContentPartPr>
            <p14:xfrm>
              <a:off x="7839378" y="4371332"/>
              <a:ext cx="49680" cy="528480"/>
            </p14:xfrm>
          </p:contentPart>
        </mc:Choice>
        <mc:Fallback>
          <p:pic>
            <p:nvPicPr>
              <p:cNvPr id="99" name="Ink 98">
                <a:extLst>
                  <a:ext uri="{FF2B5EF4-FFF2-40B4-BE49-F238E27FC236}">
                    <a16:creationId xmlns:a16="http://schemas.microsoft.com/office/drawing/2014/main" id="{A49B61E3-3F7D-B643-AF01-414DDDBB1E9C}"/>
                  </a:ext>
                </a:extLst>
              </p:cNvPr>
              <p:cNvPicPr/>
              <p:nvPr/>
            </p:nvPicPr>
            <p:blipFill>
              <a:blip r:embed="rId81"/>
              <a:stretch>
                <a:fillRect/>
              </a:stretch>
            </p:blipFill>
            <p:spPr>
              <a:xfrm>
                <a:off x="7830738" y="4362332"/>
                <a:ext cx="67320" cy="546120"/>
              </a:xfrm>
              <a:prstGeom prst="rect">
                <a:avLst/>
              </a:prstGeom>
            </p:spPr>
          </p:pic>
        </mc:Fallback>
      </mc:AlternateContent>
      <mc:AlternateContent xmlns:mc="http://schemas.openxmlformats.org/markup-compatibility/2006">
        <mc:Choice xmlns:p14="http://schemas.microsoft.com/office/powerpoint/2010/main" Requires="p14">
          <p:contentPart p14:bwMode="auto" r:id="rId82">
            <p14:nvContentPartPr>
              <p14:cNvPr id="100" name="Ink 99">
                <a:extLst>
                  <a:ext uri="{FF2B5EF4-FFF2-40B4-BE49-F238E27FC236}">
                    <a16:creationId xmlns:a16="http://schemas.microsoft.com/office/drawing/2014/main" id="{ADEFDC03-9C8E-B042-A261-A892DB6FF990}"/>
                  </a:ext>
                </a:extLst>
              </p14:cNvPr>
              <p14:cNvContentPartPr/>
              <p14:nvPr/>
            </p14:nvContentPartPr>
            <p14:xfrm>
              <a:off x="3658338" y="2083172"/>
              <a:ext cx="2362320" cy="2239920"/>
            </p14:xfrm>
          </p:contentPart>
        </mc:Choice>
        <mc:Fallback>
          <p:pic>
            <p:nvPicPr>
              <p:cNvPr id="100" name="Ink 99">
                <a:extLst>
                  <a:ext uri="{FF2B5EF4-FFF2-40B4-BE49-F238E27FC236}">
                    <a16:creationId xmlns:a16="http://schemas.microsoft.com/office/drawing/2014/main" id="{ADEFDC03-9C8E-B042-A261-A892DB6FF990}"/>
                  </a:ext>
                </a:extLst>
              </p:cNvPr>
              <p:cNvPicPr/>
              <p:nvPr/>
            </p:nvPicPr>
            <p:blipFill>
              <a:blip r:embed="rId83"/>
              <a:stretch>
                <a:fillRect/>
              </a:stretch>
            </p:blipFill>
            <p:spPr>
              <a:xfrm>
                <a:off x="3649698" y="2074172"/>
                <a:ext cx="2379960" cy="2257560"/>
              </a:xfrm>
              <a:prstGeom prst="rect">
                <a:avLst/>
              </a:prstGeom>
            </p:spPr>
          </p:pic>
        </mc:Fallback>
      </mc:AlternateContent>
      <mc:AlternateContent xmlns:mc="http://schemas.openxmlformats.org/markup-compatibility/2006">
        <mc:Choice xmlns:p14="http://schemas.microsoft.com/office/powerpoint/2010/main" Requires="p14">
          <p:contentPart p14:bwMode="auto" r:id="rId84">
            <p14:nvContentPartPr>
              <p14:cNvPr id="102" name="Ink 101">
                <a:extLst>
                  <a:ext uri="{FF2B5EF4-FFF2-40B4-BE49-F238E27FC236}">
                    <a16:creationId xmlns:a16="http://schemas.microsoft.com/office/drawing/2014/main" id="{7B8DB76C-7952-0C44-AA70-C1D0D7708A71}"/>
                  </a:ext>
                </a:extLst>
              </p14:cNvPr>
              <p14:cNvContentPartPr/>
              <p14:nvPr/>
            </p14:nvContentPartPr>
            <p14:xfrm>
              <a:off x="9709938" y="1290812"/>
              <a:ext cx="1662840" cy="99360"/>
            </p14:xfrm>
          </p:contentPart>
        </mc:Choice>
        <mc:Fallback>
          <p:pic>
            <p:nvPicPr>
              <p:cNvPr id="102" name="Ink 101">
                <a:extLst>
                  <a:ext uri="{FF2B5EF4-FFF2-40B4-BE49-F238E27FC236}">
                    <a16:creationId xmlns:a16="http://schemas.microsoft.com/office/drawing/2014/main" id="{7B8DB76C-7952-0C44-AA70-C1D0D7708A71}"/>
                  </a:ext>
                </a:extLst>
              </p:cNvPr>
              <p:cNvPicPr/>
              <p:nvPr/>
            </p:nvPicPr>
            <p:blipFill>
              <a:blip r:embed="rId85"/>
              <a:stretch>
                <a:fillRect/>
              </a:stretch>
            </p:blipFill>
            <p:spPr>
              <a:xfrm>
                <a:off x="9700938" y="1281812"/>
                <a:ext cx="1680480" cy="117000"/>
              </a:xfrm>
              <a:prstGeom prst="rect">
                <a:avLst/>
              </a:prstGeom>
            </p:spPr>
          </p:pic>
        </mc:Fallback>
      </mc:AlternateContent>
      <mc:AlternateContent xmlns:mc="http://schemas.openxmlformats.org/markup-compatibility/2006">
        <mc:Choice xmlns:p14="http://schemas.microsoft.com/office/powerpoint/2010/main" Requires="p14">
          <p:contentPart p14:bwMode="auto" r:id="rId86">
            <p14:nvContentPartPr>
              <p14:cNvPr id="104" name="Ink 103">
                <a:extLst>
                  <a:ext uri="{FF2B5EF4-FFF2-40B4-BE49-F238E27FC236}">
                    <a16:creationId xmlns:a16="http://schemas.microsoft.com/office/drawing/2014/main" id="{9D742845-5620-734A-9180-3F9C0625D182}"/>
                  </a:ext>
                </a:extLst>
              </p14:cNvPr>
              <p14:cNvContentPartPr/>
              <p14:nvPr/>
            </p14:nvContentPartPr>
            <p14:xfrm>
              <a:off x="1051578" y="2339852"/>
              <a:ext cx="1116360" cy="869040"/>
            </p14:xfrm>
          </p:contentPart>
        </mc:Choice>
        <mc:Fallback>
          <p:pic>
            <p:nvPicPr>
              <p:cNvPr id="104" name="Ink 103">
                <a:extLst>
                  <a:ext uri="{FF2B5EF4-FFF2-40B4-BE49-F238E27FC236}">
                    <a16:creationId xmlns:a16="http://schemas.microsoft.com/office/drawing/2014/main" id="{9D742845-5620-734A-9180-3F9C0625D182}"/>
                  </a:ext>
                </a:extLst>
              </p:cNvPr>
              <p:cNvPicPr/>
              <p:nvPr/>
            </p:nvPicPr>
            <p:blipFill>
              <a:blip r:embed="rId87"/>
              <a:stretch>
                <a:fillRect/>
              </a:stretch>
            </p:blipFill>
            <p:spPr>
              <a:xfrm>
                <a:off x="1042938" y="2330852"/>
                <a:ext cx="1134000" cy="886680"/>
              </a:xfrm>
              <a:prstGeom prst="rect">
                <a:avLst/>
              </a:prstGeom>
            </p:spPr>
          </p:pic>
        </mc:Fallback>
      </mc:AlternateContent>
      <p:grpSp>
        <p:nvGrpSpPr>
          <p:cNvPr id="119" name="Group 118">
            <a:extLst>
              <a:ext uri="{FF2B5EF4-FFF2-40B4-BE49-F238E27FC236}">
                <a16:creationId xmlns:a16="http://schemas.microsoft.com/office/drawing/2014/main" id="{D00EAE9C-9A95-154D-8FED-B034C13DC232}"/>
              </a:ext>
            </a:extLst>
          </p:cNvPr>
          <p:cNvGrpSpPr/>
          <p:nvPr/>
        </p:nvGrpSpPr>
        <p:grpSpPr>
          <a:xfrm>
            <a:off x="7474698" y="328532"/>
            <a:ext cx="4534920" cy="3411720"/>
            <a:chOff x="7474698" y="328532"/>
            <a:chExt cx="4534920" cy="3411720"/>
          </a:xfrm>
        </p:grpSpPr>
        <mc:AlternateContent xmlns:mc="http://schemas.openxmlformats.org/markup-compatibility/2006">
          <mc:Choice xmlns:p14="http://schemas.microsoft.com/office/powerpoint/2010/main" Requires="p14">
            <p:contentPart p14:bwMode="auto" r:id="rId88">
              <p14:nvContentPartPr>
                <p14:cNvPr id="41" name="Ink 40">
                  <a:extLst>
                    <a:ext uri="{FF2B5EF4-FFF2-40B4-BE49-F238E27FC236}">
                      <a16:creationId xmlns:a16="http://schemas.microsoft.com/office/drawing/2014/main" id="{89C7EF5B-B3FE-804C-882E-C74749422C1F}"/>
                    </a:ext>
                  </a:extLst>
                </p14:cNvPr>
                <p14:cNvContentPartPr/>
                <p14:nvPr/>
              </p14:nvContentPartPr>
              <p14:xfrm>
                <a:off x="10014498" y="3366932"/>
                <a:ext cx="298800" cy="262440"/>
              </p14:xfrm>
            </p:contentPart>
          </mc:Choice>
          <mc:Fallback>
            <p:pic>
              <p:nvPicPr>
                <p:cNvPr id="41" name="Ink 40">
                  <a:extLst>
                    <a:ext uri="{FF2B5EF4-FFF2-40B4-BE49-F238E27FC236}">
                      <a16:creationId xmlns:a16="http://schemas.microsoft.com/office/drawing/2014/main" id="{89C7EF5B-B3FE-804C-882E-C74749422C1F}"/>
                    </a:ext>
                  </a:extLst>
                </p:cNvPr>
                <p:cNvPicPr/>
                <p:nvPr/>
              </p:nvPicPr>
              <p:blipFill>
                <a:blip r:embed="rId89"/>
                <a:stretch>
                  <a:fillRect/>
                </a:stretch>
              </p:blipFill>
              <p:spPr>
                <a:xfrm>
                  <a:off x="10005498" y="3358292"/>
                  <a:ext cx="316440" cy="280080"/>
                </a:xfrm>
                <a:prstGeom prst="rect">
                  <a:avLst/>
                </a:prstGeom>
              </p:spPr>
            </p:pic>
          </mc:Fallback>
        </mc:AlternateContent>
        <mc:AlternateContent xmlns:mc="http://schemas.openxmlformats.org/markup-compatibility/2006">
          <mc:Choice xmlns:p14="http://schemas.microsoft.com/office/powerpoint/2010/main" Requires="p14">
            <p:contentPart p14:bwMode="auto" r:id="rId90">
              <p14:nvContentPartPr>
                <p14:cNvPr id="42" name="Ink 41">
                  <a:extLst>
                    <a:ext uri="{FF2B5EF4-FFF2-40B4-BE49-F238E27FC236}">
                      <a16:creationId xmlns:a16="http://schemas.microsoft.com/office/drawing/2014/main" id="{FB5BFCFB-0D7E-854C-B3BA-E8681315088B}"/>
                    </a:ext>
                  </a:extLst>
                </p14:cNvPr>
                <p14:cNvContentPartPr/>
                <p14:nvPr/>
              </p14:nvContentPartPr>
              <p14:xfrm>
                <a:off x="10648818" y="3275132"/>
                <a:ext cx="231840" cy="465120"/>
              </p14:xfrm>
            </p:contentPart>
          </mc:Choice>
          <mc:Fallback>
            <p:pic>
              <p:nvPicPr>
                <p:cNvPr id="42" name="Ink 41">
                  <a:extLst>
                    <a:ext uri="{FF2B5EF4-FFF2-40B4-BE49-F238E27FC236}">
                      <a16:creationId xmlns:a16="http://schemas.microsoft.com/office/drawing/2014/main" id="{FB5BFCFB-0D7E-854C-B3BA-E8681315088B}"/>
                    </a:ext>
                  </a:extLst>
                </p:cNvPr>
                <p:cNvPicPr/>
                <p:nvPr/>
              </p:nvPicPr>
              <p:blipFill>
                <a:blip r:embed="rId91"/>
                <a:stretch>
                  <a:fillRect/>
                </a:stretch>
              </p:blipFill>
              <p:spPr>
                <a:xfrm>
                  <a:off x="10639818" y="3266132"/>
                  <a:ext cx="249480" cy="482760"/>
                </a:xfrm>
                <a:prstGeom prst="rect">
                  <a:avLst/>
                </a:prstGeom>
              </p:spPr>
            </p:pic>
          </mc:Fallback>
        </mc:AlternateContent>
        <mc:AlternateContent xmlns:mc="http://schemas.openxmlformats.org/markup-compatibility/2006">
          <mc:Choice xmlns:p14="http://schemas.microsoft.com/office/powerpoint/2010/main" Requires="p14">
            <p:contentPart p14:bwMode="auto" r:id="rId92">
              <p14:nvContentPartPr>
                <p14:cNvPr id="60" name="Ink 59">
                  <a:extLst>
                    <a:ext uri="{FF2B5EF4-FFF2-40B4-BE49-F238E27FC236}">
                      <a16:creationId xmlns:a16="http://schemas.microsoft.com/office/drawing/2014/main" id="{961C70AE-7882-674B-B06E-0066825737D3}"/>
                    </a:ext>
                  </a:extLst>
                </p14:cNvPr>
                <p14:cNvContentPartPr/>
                <p14:nvPr/>
              </p14:nvContentPartPr>
              <p14:xfrm>
                <a:off x="9654138" y="3356132"/>
                <a:ext cx="373320" cy="258840"/>
              </p14:xfrm>
            </p:contentPart>
          </mc:Choice>
          <mc:Fallback>
            <p:pic>
              <p:nvPicPr>
                <p:cNvPr id="60" name="Ink 59">
                  <a:extLst>
                    <a:ext uri="{FF2B5EF4-FFF2-40B4-BE49-F238E27FC236}">
                      <a16:creationId xmlns:a16="http://schemas.microsoft.com/office/drawing/2014/main" id="{961C70AE-7882-674B-B06E-0066825737D3}"/>
                    </a:ext>
                  </a:extLst>
                </p:cNvPr>
                <p:cNvPicPr/>
                <p:nvPr/>
              </p:nvPicPr>
              <p:blipFill>
                <a:blip r:embed="rId93"/>
                <a:stretch>
                  <a:fillRect/>
                </a:stretch>
              </p:blipFill>
              <p:spPr>
                <a:xfrm>
                  <a:off x="9645498" y="3347132"/>
                  <a:ext cx="390960" cy="276480"/>
                </a:xfrm>
                <a:prstGeom prst="rect">
                  <a:avLst/>
                </a:prstGeom>
              </p:spPr>
            </p:pic>
          </mc:Fallback>
        </mc:AlternateContent>
        <mc:AlternateContent xmlns:mc="http://schemas.openxmlformats.org/markup-compatibility/2006">
          <mc:Choice xmlns:p14="http://schemas.microsoft.com/office/powerpoint/2010/main" Requires="p14">
            <p:contentPart p14:bwMode="auto" r:id="rId94">
              <p14:nvContentPartPr>
                <p14:cNvPr id="19" name="Ink 18">
                  <a:extLst>
                    <a:ext uri="{FF2B5EF4-FFF2-40B4-BE49-F238E27FC236}">
                      <a16:creationId xmlns:a16="http://schemas.microsoft.com/office/drawing/2014/main" id="{2C32696A-9375-E443-A67D-04559A60B8CC}"/>
                    </a:ext>
                  </a:extLst>
                </p14:cNvPr>
                <p14:cNvContentPartPr/>
                <p14:nvPr/>
              </p14:nvContentPartPr>
              <p14:xfrm>
                <a:off x="7474698" y="454892"/>
                <a:ext cx="141480" cy="1090080"/>
              </p14:xfrm>
            </p:contentPart>
          </mc:Choice>
          <mc:Fallback>
            <p:pic>
              <p:nvPicPr>
                <p:cNvPr id="19" name="Ink 18">
                  <a:extLst>
                    <a:ext uri="{FF2B5EF4-FFF2-40B4-BE49-F238E27FC236}">
                      <a16:creationId xmlns:a16="http://schemas.microsoft.com/office/drawing/2014/main" id="{2C32696A-9375-E443-A67D-04559A60B8CC}"/>
                    </a:ext>
                  </a:extLst>
                </p:cNvPr>
                <p:cNvPicPr/>
                <p:nvPr/>
              </p:nvPicPr>
              <p:blipFill>
                <a:blip r:embed="rId95"/>
                <a:stretch>
                  <a:fillRect/>
                </a:stretch>
              </p:blipFill>
              <p:spPr>
                <a:xfrm>
                  <a:off x="7465698" y="445892"/>
                  <a:ext cx="159120" cy="1107720"/>
                </a:xfrm>
                <a:prstGeom prst="rect">
                  <a:avLst/>
                </a:prstGeom>
              </p:spPr>
            </p:pic>
          </mc:Fallback>
        </mc:AlternateContent>
        <mc:AlternateContent xmlns:mc="http://schemas.openxmlformats.org/markup-compatibility/2006">
          <mc:Choice xmlns:p14="http://schemas.microsoft.com/office/powerpoint/2010/main" Requires="p14">
            <p:contentPart p14:bwMode="auto" r:id="rId96">
              <p14:nvContentPartPr>
                <p14:cNvPr id="20" name="Ink 19">
                  <a:extLst>
                    <a:ext uri="{FF2B5EF4-FFF2-40B4-BE49-F238E27FC236}">
                      <a16:creationId xmlns:a16="http://schemas.microsoft.com/office/drawing/2014/main" id="{C4FB000F-0AA8-D946-A328-B388ADAFC105}"/>
                    </a:ext>
                  </a:extLst>
                </p14:cNvPr>
                <p14:cNvContentPartPr/>
                <p14:nvPr/>
              </p14:nvContentPartPr>
              <p14:xfrm>
                <a:off x="7490538" y="342212"/>
                <a:ext cx="1554120" cy="1150920"/>
              </p14:xfrm>
            </p:contentPart>
          </mc:Choice>
          <mc:Fallback>
            <p:pic>
              <p:nvPicPr>
                <p:cNvPr id="20" name="Ink 19">
                  <a:extLst>
                    <a:ext uri="{FF2B5EF4-FFF2-40B4-BE49-F238E27FC236}">
                      <a16:creationId xmlns:a16="http://schemas.microsoft.com/office/drawing/2014/main" id="{C4FB000F-0AA8-D946-A328-B388ADAFC105}"/>
                    </a:ext>
                  </a:extLst>
                </p:cNvPr>
                <p:cNvPicPr/>
                <p:nvPr/>
              </p:nvPicPr>
              <p:blipFill>
                <a:blip r:embed="rId97"/>
                <a:stretch>
                  <a:fillRect/>
                </a:stretch>
              </p:blipFill>
              <p:spPr>
                <a:xfrm>
                  <a:off x="7481898" y="333212"/>
                  <a:ext cx="1571760" cy="1168560"/>
                </a:xfrm>
                <a:prstGeom prst="rect">
                  <a:avLst/>
                </a:prstGeom>
              </p:spPr>
            </p:pic>
          </mc:Fallback>
        </mc:AlternateContent>
        <mc:AlternateContent xmlns:mc="http://schemas.openxmlformats.org/markup-compatibility/2006">
          <mc:Choice xmlns:p14="http://schemas.microsoft.com/office/powerpoint/2010/main" Requires="p14">
            <p:contentPart p14:bwMode="auto" r:id="rId98">
              <p14:nvContentPartPr>
                <p14:cNvPr id="22" name="Ink 21">
                  <a:extLst>
                    <a:ext uri="{FF2B5EF4-FFF2-40B4-BE49-F238E27FC236}">
                      <a16:creationId xmlns:a16="http://schemas.microsoft.com/office/drawing/2014/main" id="{B48705A2-5DEE-2442-9D11-5BC0D2EC01AB}"/>
                    </a:ext>
                  </a:extLst>
                </p14:cNvPr>
                <p14:cNvContentPartPr/>
                <p14:nvPr/>
              </p14:nvContentPartPr>
              <p14:xfrm>
                <a:off x="9647658" y="356972"/>
                <a:ext cx="82800" cy="1064880"/>
              </p14:xfrm>
            </p:contentPart>
          </mc:Choice>
          <mc:Fallback>
            <p:pic>
              <p:nvPicPr>
                <p:cNvPr id="22" name="Ink 21">
                  <a:extLst>
                    <a:ext uri="{FF2B5EF4-FFF2-40B4-BE49-F238E27FC236}">
                      <a16:creationId xmlns:a16="http://schemas.microsoft.com/office/drawing/2014/main" id="{B48705A2-5DEE-2442-9D11-5BC0D2EC01AB}"/>
                    </a:ext>
                  </a:extLst>
                </p:cNvPr>
                <p:cNvPicPr/>
                <p:nvPr/>
              </p:nvPicPr>
              <p:blipFill>
                <a:blip r:embed="rId99"/>
                <a:stretch>
                  <a:fillRect/>
                </a:stretch>
              </p:blipFill>
              <p:spPr>
                <a:xfrm>
                  <a:off x="9639018" y="347972"/>
                  <a:ext cx="100440" cy="1082520"/>
                </a:xfrm>
                <a:prstGeom prst="rect">
                  <a:avLst/>
                </a:prstGeom>
              </p:spPr>
            </p:pic>
          </mc:Fallback>
        </mc:AlternateContent>
        <mc:AlternateContent xmlns:mc="http://schemas.openxmlformats.org/markup-compatibility/2006">
          <mc:Choice xmlns:p14="http://schemas.microsoft.com/office/powerpoint/2010/main" Requires="p14">
            <p:contentPart p14:bwMode="auto" r:id="rId100">
              <p14:nvContentPartPr>
                <p14:cNvPr id="24" name="Ink 23">
                  <a:extLst>
                    <a:ext uri="{FF2B5EF4-FFF2-40B4-BE49-F238E27FC236}">
                      <a16:creationId xmlns:a16="http://schemas.microsoft.com/office/drawing/2014/main" id="{4ED88BB3-347A-8948-BEF0-2D3E99CEE6C5}"/>
                    </a:ext>
                  </a:extLst>
                </p14:cNvPr>
                <p14:cNvContentPartPr/>
                <p14:nvPr/>
              </p14:nvContentPartPr>
              <p14:xfrm>
                <a:off x="9640098" y="328532"/>
                <a:ext cx="1663200" cy="1421280"/>
              </p14:xfrm>
            </p:contentPart>
          </mc:Choice>
          <mc:Fallback>
            <p:pic>
              <p:nvPicPr>
                <p:cNvPr id="24" name="Ink 23">
                  <a:extLst>
                    <a:ext uri="{FF2B5EF4-FFF2-40B4-BE49-F238E27FC236}">
                      <a16:creationId xmlns:a16="http://schemas.microsoft.com/office/drawing/2014/main" id="{4ED88BB3-347A-8948-BEF0-2D3E99CEE6C5}"/>
                    </a:ext>
                  </a:extLst>
                </p:cNvPr>
                <p:cNvPicPr/>
                <p:nvPr/>
              </p:nvPicPr>
              <p:blipFill>
                <a:blip r:embed="rId101"/>
                <a:stretch>
                  <a:fillRect/>
                </a:stretch>
              </p:blipFill>
              <p:spPr>
                <a:xfrm>
                  <a:off x="9631458" y="319892"/>
                  <a:ext cx="1680840" cy="1438920"/>
                </a:xfrm>
                <a:prstGeom prst="rect">
                  <a:avLst/>
                </a:prstGeom>
              </p:spPr>
            </p:pic>
          </mc:Fallback>
        </mc:AlternateContent>
        <mc:AlternateContent xmlns:mc="http://schemas.openxmlformats.org/markup-compatibility/2006">
          <mc:Choice xmlns:p14="http://schemas.microsoft.com/office/powerpoint/2010/main" Requires="p14">
            <p:contentPart p14:bwMode="auto" r:id="rId102">
              <p14:nvContentPartPr>
                <p14:cNvPr id="26" name="Ink 25">
                  <a:extLst>
                    <a:ext uri="{FF2B5EF4-FFF2-40B4-BE49-F238E27FC236}">
                      <a16:creationId xmlns:a16="http://schemas.microsoft.com/office/drawing/2014/main" id="{58FE583E-4548-1543-8064-EE38F40D6FBA}"/>
                    </a:ext>
                  </a:extLst>
                </p14:cNvPr>
                <p14:cNvContentPartPr/>
                <p14:nvPr/>
              </p14:nvContentPartPr>
              <p14:xfrm>
                <a:off x="9712098" y="1373972"/>
                <a:ext cx="1668600" cy="608760"/>
              </p14:xfrm>
            </p:contentPart>
          </mc:Choice>
          <mc:Fallback>
            <p:pic>
              <p:nvPicPr>
                <p:cNvPr id="26" name="Ink 25">
                  <a:extLst>
                    <a:ext uri="{FF2B5EF4-FFF2-40B4-BE49-F238E27FC236}">
                      <a16:creationId xmlns:a16="http://schemas.microsoft.com/office/drawing/2014/main" id="{58FE583E-4548-1543-8064-EE38F40D6FBA}"/>
                    </a:ext>
                  </a:extLst>
                </p:cNvPr>
                <p:cNvPicPr/>
                <p:nvPr/>
              </p:nvPicPr>
              <p:blipFill>
                <a:blip r:embed="rId103"/>
                <a:stretch>
                  <a:fillRect/>
                </a:stretch>
              </p:blipFill>
              <p:spPr>
                <a:xfrm>
                  <a:off x="9703098" y="1365332"/>
                  <a:ext cx="1686240" cy="626400"/>
                </a:xfrm>
                <a:prstGeom prst="rect">
                  <a:avLst/>
                </a:prstGeom>
              </p:spPr>
            </p:pic>
          </mc:Fallback>
        </mc:AlternateContent>
        <mc:AlternateContent xmlns:mc="http://schemas.openxmlformats.org/markup-compatibility/2006">
          <mc:Choice xmlns:p14="http://schemas.microsoft.com/office/powerpoint/2010/main" Requires="p14">
            <p:contentPart p14:bwMode="auto" r:id="rId104">
              <p14:nvContentPartPr>
                <p14:cNvPr id="27" name="Ink 26">
                  <a:extLst>
                    <a:ext uri="{FF2B5EF4-FFF2-40B4-BE49-F238E27FC236}">
                      <a16:creationId xmlns:a16="http://schemas.microsoft.com/office/drawing/2014/main" id="{FB8721DA-7B04-A048-9C6B-6DA4355939FD}"/>
                    </a:ext>
                  </a:extLst>
                </p14:cNvPr>
                <p14:cNvContentPartPr/>
                <p14:nvPr/>
              </p14:nvContentPartPr>
              <p14:xfrm>
                <a:off x="11302938" y="1606892"/>
                <a:ext cx="46800" cy="412560"/>
              </p14:xfrm>
            </p:contentPart>
          </mc:Choice>
          <mc:Fallback>
            <p:pic>
              <p:nvPicPr>
                <p:cNvPr id="27" name="Ink 26">
                  <a:extLst>
                    <a:ext uri="{FF2B5EF4-FFF2-40B4-BE49-F238E27FC236}">
                      <a16:creationId xmlns:a16="http://schemas.microsoft.com/office/drawing/2014/main" id="{FB8721DA-7B04-A048-9C6B-6DA4355939FD}"/>
                    </a:ext>
                  </a:extLst>
                </p:cNvPr>
                <p:cNvPicPr/>
                <p:nvPr/>
              </p:nvPicPr>
              <p:blipFill>
                <a:blip r:embed="rId105"/>
                <a:stretch>
                  <a:fillRect/>
                </a:stretch>
              </p:blipFill>
              <p:spPr>
                <a:xfrm>
                  <a:off x="11293938" y="1597892"/>
                  <a:ext cx="64440" cy="430200"/>
                </a:xfrm>
                <a:prstGeom prst="rect">
                  <a:avLst/>
                </a:prstGeom>
              </p:spPr>
            </p:pic>
          </mc:Fallback>
        </mc:AlternateContent>
        <mc:AlternateContent xmlns:mc="http://schemas.openxmlformats.org/markup-compatibility/2006">
          <mc:Choice xmlns:p14="http://schemas.microsoft.com/office/powerpoint/2010/main" Requires="p14">
            <p:contentPart p14:bwMode="auto" r:id="rId106">
              <p14:nvContentPartPr>
                <p14:cNvPr id="28" name="Ink 27">
                  <a:extLst>
                    <a:ext uri="{FF2B5EF4-FFF2-40B4-BE49-F238E27FC236}">
                      <a16:creationId xmlns:a16="http://schemas.microsoft.com/office/drawing/2014/main" id="{C559BD39-438E-FE4B-B5A7-8C8CF09FDC3C}"/>
                    </a:ext>
                  </a:extLst>
                </p14:cNvPr>
                <p14:cNvContentPartPr/>
                <p14:nvPr/>
              </p14:nvContentPartPr>
              <p14:xfrm>
                <a:off x="11581938" y="1211252"/>
                <a:ext cx="295560" cy="282600"/>
              </p14:xfrm>
            </p:contentPart>
          </mc:Choice>
          <mc:Fallback>
            <p:pic>
              <p:nvPicPr>
                <p:cNvPr id="28" name="Ink 27">
                  <a:extLst>
                    <a:ext uri="{FF2B5EF4-FFF2-40B4-BE49-F238E27FC236}">
                      <a16:creationId xmlns:a16="http://schemas.microsoft.com/office/drawing/2014/main" id="{C559BD39-438E-FE4B-B5A7-8C8CF09FDC3C}"/>
                    </a:ext>
                  </a:extLst>
                </p:cNvPr>
                <p:cNvPicPr/>
                <p:nvPr/>
              </p:nvPicPr>
              <p:blipFill>
                <a:blip r:embed="rId107"/>
                <a:stretch>
                  <a:fillRect/>
                </a:stretch>
              </p:blipFill>
              <p:spPr>
                <a:xfrm>
                  <a:off x="11573298" y="1202252"/>
                  <a:ext cx="313200" cy="300240"/>
                </a:xfrm>
                <a:prstGeom prst="rect">
                  <a:avLst/>
                </a:prstGeom>
              </p:spPr>
            </p:pic>
          </mc:Fallback>
        </mc:AlternateContent>
        <mc:AlternateContent xmlns:mc="http://schemas.openxmlformats.org/markup-compatibility/2006">
          <mc:Choice xmlns:p14="http://schemas.microsoft.com/office/powerpoint/2010/main" Requires="p14">
            <p:contentPart p14:bwMode="auto" r:id="rId108">
              <p14:nvContentPartPr>
                <p14:cNvPr id="29" name="Ink 28">
                  <a:extLst>
                    <a:ext uri="{FF2B5EF4-FFF2-40B4-BE49-F238E27FC236}">
                      <a16:creationId xmlns:a16="http://schemas.microsoft.com/office/drawing/2014/main" id="{B80AF7D2-FB0C-F849-AB88-B9831A09EBF5}"/>
                    </a:ext>
                  </a:extLst>
                </p14:cNvPr>
                <p14:cNvContentPartPr/>
                <p14:nvPr/>
              </p14:nvContentPartPr>
              <p14:xfrm>
                <a:off x="11667978" y="1197572"/>
                <a:ext cx="318240" cy="240120"/>
              </p14:xfrm>
            </p:contentPart>
          </mc:Choice>
          <mc:Fallback>
            <p:pic>
              <p:nvPicPr>
                <p:cNvPr id="29" name="Ink 28">
                  <a:extLst>
                    <a:ext uri="{FF2B5EF4-FFF2-40B4-BE49-F238E27FC236}">
                      <a16:creationId xmlns:a16="http://schemas.microsoft.com/office/drawing/2014/main" id="{B80AF7D2-FB0C-F849-AB88-B9831A09EBF5}"/>
                    </a:ext>
                  </a:extLst>
                </p:cNvPr>
                <p:cNvPicPr/>
                <p:nvPr/>
              </p:nvPicPr>
              <p:blipFill>
                <a:blip r:embed="rId109"/>
                <a:stretch>
                  <a:fillRect/>
                </a:stretch>
              </p:blipFill>
              <p:spPr>
                <a:xfrm>
                  <a:off x="11659338" y="1188932"/>
                  <a:ext cx="335880" cy="257760"/>
                </a:xfrm>
                <a:prstGeom prst="rect">
                  <a:avLst/>
                </a:prstGeom>
              </p:spPr>
            </p:pic>
          </mc:Fallback>
        </mc:AlternateContent>
        <mc:AlternateContent xmlns:mc="http://schemas.openxmlformats.org/markup-compatibility/2006">
          <mc:Choice xmlns:p14="http://schemas.microsoft.com/office/powerpoint/2010/main" Requires="p14">
            <p:contentPart p14:bwMode="auto" r:id="rId110">
              <p14:nvContentPartPr>
                <p14:cNvPr id="31" name="Ink 30">
                  <a:extLst>
                    <a:ext uri="{FF2B5EF4-FFF2-40B4-BE49-F238E27FC236}">
                      <a16:creationId xmlns:a16="http://schemas.microsoft.com/office/drawing/2014/main" id="{54DDAD33-0186-184E-9ED1-A7AE12CF40F4}"/>
                    </a:ext>
                  </a:extLst>
                </p14:cNvPr>
                <p14:cNvContentPartPr/>
                <p14:nvPr/>
              </p14:nvContentPartPr>
              <p14:xfrm>
                <a:off x="9961938" y="2149412"/>
                <a:ext cx="113760" cy="279000"/>
              </p14:xfrm>
            </p:contentPart>
          </mc:Choice>
          <mc:Fallback>
            <p:pic>
              <p:nvPicPr>
                <p:cNvPr id="31" name="Ink 30">
                  <a:extLst>
                    <a:ext uri="{FF2B5EF4-FFF2-40B4-BE49-F238E27FC236}">
                      <a16:creationId xmlns:a16="http://schemas.microsoft.com/office/drawing/2014/main" id="{54DDAD33-0186-184E-9ED1-A7AE12CF40F4}"/>
                    </a:ext>
                  </a:extLst>
                </p:cNvPr>
                <p:cNvPicPr/>
                <p:nvPr/>
              </p:nvPicPr>
              <p:blipFill>
                <a:blip r:embed="rId111"/>
                <a:stretch>
                  <a:fillRect/>
                </a:stretch>
              </p:blipFill>
              <p:spPr>
                <a:xfrm>
                  <a:off x="9952938" y="2140412"/>
                  <a:ext cx="131400" cy="296640"/>
                </a:xfrm>
                <a:prstGeom prst="rect">
                  <a:avLst/>
                </a:prstGeom>
              </p:spPr>
            </p:pic>
          </mc:Fallback>
        </mc:AlternateContent>
        <mc:AlternateContent xmlns:mc="http://schemas.openxmlformats.org/markup-compatibility/2006">
          <mc:Choice xmlns:p14="http://schemas.microsoft.com/office/powerpoint/2010/main" Requires="p14">
            <p:contentPart p14:bwMode="auto" r:id="rId112">
              <p14:nvContentPartPr>
                <p14:cNvPr id="32" name="Ink 31">
                  <a:extLst>
                    <a:ext uri="{FF2B5EF4-FFF2-40B4-BE49-F238E27FC236}">
                      <a16:creationId xmlns:a16="http://schemas.microsoft.com/office/drawing/2014/main" id="{400F50AA-A0EE-E749-9944-116752DB1D8E}"/>
                    </a:ext>
                  </a:extLst>
                </p14:cNvPr>
                <p14:cNvContentPartPr/>
                <p14:nvPr/>
              </p14:nvContentPartPr>
              <p14:xfrm>
                <a:off x="10206738" y="2128172"/>
                <a:ext cx="184680" cy="324000"/>
              </p14:xfrm>
            </p:contentPart>
          </mc:Choice>
          <mc:Fallback>
            <p:pic>
              <p:nvPicPr>
                <p:cNvPr id="32" name="Ink 31">
                  <a:extLst>
                    <a:ext uri="{FF2B5EF4-FFF2-40B4-BE49-F238E27FC236}">
                      <a16:creationId xmlns:a16="http://schemas.microsoft.com/office/drawing/2014/main" id="{400F50AA-A0EE-E749-9944-116752DB1D8E}"/>
                    </a:ext>
                  </a:extLst>
                </p:cNvPr>
                <p:cNvPicPr/>
                <p:nvPr/>
              </p:nvPicPr>
              <p:blipFill>
                <a:blip r:embed="rId113"/>
                <a:stretch>
                  <a:fillRect/>
                </a:stretch>
              </p:blipFill>
              <p:spPr>
                <a:xfrm>
                  <a:off x="10197738" y="2119172"/>
                  <a:ext cx="202320" cy="341640"/>
                </a:xfrm>
                <a:prstGeom prst="rect">
                  <a:avLst/>
                </a:prstGeom>
              </p:spPr>
            </p:pic>
          </mc:Fallback>
        </mc:AlternateContent>
        <mc:AlternateContent xmlns:mc="http://schemas.openxmlformats.org/markup-compatibility/2006">
          <mc:Choice xmlns:p14="http://schemas.microsoft.com/office/powerpoint/2010/main" Requires="p14">
            <p:contentPart p14:bwMode="auto" r:id="rId114">
              <p14:nvContentPartPr>
                <p14:cNvPr id="34" name="Ink 33">
                  <a:extLst>
                    <a:ext uri="{FF2B5EF4-FFF2-40B4-BE49-F238E27FC236}">
                      <a16:creationId xmlns:a16="http://schemas.microsoft.com/office/drawing/2014/main" id="{9A94D4D5-7A4F-7C49-BF6B-6584C359255D}"/>
                    </a:ext>
                  </a:extLst>
                </p14:cNvPr>
                <p14:cNvContentPartPr/>
                <p14:nvPr/>
              </p14:nvContentPartPr>
              <p14:xfrm>
                <a:off x="9932058" y="2778332"/>
                <a:ext cx="201240" cy="222480"/>
              </p14:xfrm>
            </p:contentPart>
          </mc:Choice>
          <mc:Fallback>
            <p:pic>
              <p:nvPicPr>
                <p:cNvPr id="34" name="Ink 33">
                  <a:extLst>
                    <a:ext uri="{FF2B5EF4-FFF2-40B4-BE49-F238E27FC236}">
                      <a16:creationId xmlns:a16="http://schemas.microsoft.com/office/drawing/2014/main" id="{9A94D4D5-7A4F-7C49-BF6B-6584C359255D}"/>
                    </a:ext>
                  </a:extLst>
                </p:cNvPr>
                <p:cNvPicPr/>
                <p:nvPr/>
              </p:nvPicPr>
              <p:blipFill>
                <a:blip r:embed="rId115"/>
                <a:stretch>
                  <a:fillRect/>
                </a:stretch>
              </p:blipFill>
              <p:spPr>
                <a:xfrm>
                  <a:off x="9923058" y="2769692"/>
                  <a:ext cx="218880" cy="240120"/>
                </a:xfrm>
                <a:prstGeom prst="rect">
                  <a:avLst/>
                </a:prstGeom>
              </p:spPr>
            </p:pic>
          </mc:Fallback>
        </mc:AlternateContent>
        <mc:AlternateContent xmlns:mc="http://schemas.openxmlformats.org/markup-compatibility/2006">
          <mc:Choice xmlns:p14="http://schemas.microsoft.com/office/powerpoint/2010/main" Requires="p14">
            <p:contentPart p14:bwMode="auto" r:id="rId116">
              <p14:nvContentPartPr>
                <p14:cNvPr id="35" name="Ink 34">
                  <a:extLst>
                    <a:ext uri="{FF2B5EF4-FFF2-40B4-BE49-F238E27FC236}">
                      <a16:creationId xmlns:a16="http://schemas.microsoft.com/office/drawing/2014/main" id="{EF9C4EE3-5745-A54F-AE7E-DC121B0DA613}"/>
                    </a:ext>
                  </a:extLst>
                </p14:cNvPr>
                <p14:cNvContentPartPr/>
                <p14:nvPr/>
              </p14:nvContentPartPr>
              <p14:xfrm>
                <a:off x="10178658" y="2912612"/>
                <a:ext cx="6120" cy="13680"/>
              </p14:xfrm>
            </p:contentPart>
          </mc:Choice>
          <mc:Fallback>
            <p:pic>
              <p:nvPicPr>
                <p:cNvPr id="35" name="Ink 34">
                  <a:extLst>
                    <a:ext uri="{FF2B5EF4-FFF2-40B4-BE49-F238E27FC236}">
                      <a16:creationId xmlns:a16="http://schemas.microsoft.com/office/drawing/2014/main" id="{EF9C4EE3-5745-A54F-AE7E-DC121B0DA613}"/>
                    </a:ext>
                  </a:extLst>
                </p:cNvPr>
                <p:cNvPicPr/>
                <p:nvPr/>
              </p:nvPicPr>
              <p:blipFill>
                <a:blip r:embed="rId117"/>
                <a:stretch>
                  <a:fillRect/>
                </a:stretch>
              </p:blipFill>
              <p:spPr>
                <a:xfrm>
                  <a:off x="10170018" y="2903612"/>
                  <a:ext cx="23760" cy="31320"/>
                </a:xfrm>
                <a:prstGeom prst="rect">
                  <a:avLst/>
                </a:prstGeom>
              </p:spPr>
            </p:pic>
          </mc:Fallback>
        </mc:AlternateContent>
        <mc:AlternateContent xmlns:mc="http://schemas.openxmlformats.org/markup-compatibility/2006">
          <mc:Choice xmlns:p14="http://schemas.microsoft.com/office/powerpoint/2010/main" Requires="p14">
            <p:contentPart p14:bwMode="auto" r:id="rId118">
              <p14:nvContentPartPr>
                <p14:cNvPr id="36" name="Ink 35">
                  <a:extLst>
                    <a:ext uri="{FF2B5EF4-FFF2-40B4-BE49-F238E27FC236}">
                      <a16:creationId xmlns:a16="http://schemas.microsoft.com/office/drawing/2014/main" id="{ECEEEEFD-7B58-F045-8C68-ECA0F44C4EE6}"/>
                    </a:ext>
                  </a:extLst>
                </p14:cNvPr>
                <p14:cNvContentPartPr/>
                <p14:nvPr/>
              </p14:nvContentPartPr>
              <p14:xfrm>
                <a:off x="10274418" y="2775812"/>
                <a:ext cx="121320" cy="234720"/>
              </p14:xfrm>
            </p:contentPart>
          </mc:Choice>
          <mc:Fallback>
            <p:pic>
              <p:nvPicPr>
                <p:cNvPr id="36" name="Ink 35">
                  <a:extLst>
                    <a:ext uri="{FF2B5EF4-FFF2-40B4-BE49-F238E27FC236}">
                      <a16:creationId xmlns:a16="http://schemas.microsoft.com/office/drawing/2014/main" id="{ECEEEEFD-7B58-F045-8C68-ECA0F44C4EE6}"/>
                    </a:ext>
                  </a:extLst>
                </p:cNvPr>
                <p:cNvPicPr/>
                <p:nvPr/>
              </p:nvPicPr>
              <p:blipFill>
                <a:blip r:embed="rId119"/>
                <a:stretch>
                  <a:fillRect/>
                </a:stretch>
              </p:blipFill>
              <p:spPr>
                <a:xfrm>
                  <a:off x="10265778" y="2767172"/>
                  <a:ext cx="138960" cy="252360"/>
                </a:xfrm>
                <a:prstGeom prst="rect">
                  <a:avLst/>
                </a:prstGeom>
              </p:spPr>
            </p:pic>
          </mc:Fallback>
        </mc:AlternateContent>
        <mc:AlternateContent xmlns:mc="http://schemas.openxmlformats.org/markup-compatibility/2006">
          <mc:Choice xmlns:p14="http://schemas.microsoft.com/office/powerpoint/2010/main" Requires="p14">
            <p:contentPart p14:bwMode="auto" r:id="rId120">
              <p14:nvContentPartPr>
                <p14:cNvPr id="37" name="Ink 36">
                  <a:extLst>
                    <a:ext uri="{FF2B5EF4-FFF2-40B4-BE49-F238E27FC236}">
                      <a16:creationId xmlns:a16="http://schemas.microsoft.com/office/drawing/2014/main" id="{A088ADBC-D260-0F4F-9A13-E6A8234C7731}"/>
                    </a:ext>
                  </a:extLst>
                </p14:cNvPr>
                <p14:cNvContentPartPr/>
                <p14:nvPr/>
              </p14:nvContentPartPr>
              <p14:xfrm>
                <a:off x="10490778" y="2897132"/>
                <a:ext cx="4680" cy="18360"/>
              </p14:xfrm>
            </p:contentPart>
          </mc:Choice>
          <mc:Fallback>
            <p:pic>
              <p:nvPicPr>
                <p:cNvPr id="37" name="Ink 36">
                  <a:extLst>
                    <a:ext uri="{FF2B5EF4-FFF2-40B4-BE49-F238E27FC236}">
                      <a16:creationId xmlns:a16="http://schemas.microsoft.com/office/drawing/2014/main" id="{A088ADBC-D260-0F4F-9A13-E6A8234C7731}"/>
                    </a:ext>
                  </a:extLst>
                </p:cNvPr>
                <p:cNvPicPr/>
                <p:nvPr/>
              </p:nvPicPr>
              <p:blipFill>
                <a:blip r:embed="rId121"/>
                <a:stretch>
                  <a:fillRect/>
                </a:stretch>
              </p:blipFill>
              <p:spPr>
                <a:xfrm>
                  <a:off x="10482138" y="2888132"/>
                  <a:ext cx="22320" cy="36000"/>
                </a:xfrm>
                <a:prstGeom prst="rect">
                  <a:avLst/>
                </a:prstGeom>
              </p:spPr>
            </p:pic>
          </mc:Fallback>
        </mc:AlternateContent>
        <mc:AlternateContent xmlns:mc="http://schemas.openxmlformats.org/markup-compatibility/2006">
          <mc:Choice xmlns:p14="http://schemas.microsoft.com/office/powerpoint/2010/main" Requires="p14">
            <p:contentPart p14:bwMode="auto" r:id="rId122">
              <p14:nvContentPartPr>
                <p14:cNvPr id="39" name="Ink 38">
                  <a:extLst>
                    <a:ext uri="{FF2B5EF4-FFF2-40B4-BE49-F238E27FC236}">
                      <a16:creationId xmlns:a16="http://schemas.microsoft.com/office/drawing/2014/main" id="{42B96FBE-A9B7-7B4B-8239-546E599BA728}"/>
                    </a:ext>
                  </a:extLst>
                </p14:cNvPr>
                <p14:cNvContentPartPr/>
                <p14:nvPr/>
              </p14:nvContentPartPr>
              <p14:xfrm>
                <a:off x="10755018" y="2590412"/>
                <a:ext cx="264960" cy="422640"/>
              </p14:xfrm>
            </p:contentPart>
          </mc:Choice>
          <mc:Fallback>
            <p:pic>
              <p:nvPicPr>
                <p:cNvPr id="39" name="Ink 38">
                  <a:extLst>
                    <a:ext uri="{FF2B5EF4-FFF2-40B4-BE49-F238E27FC236}">
                      <a16:creationId xmlns:a16="http://schemas.microsoft.com/office/drawing/2014/main" id="{42B96FBE-A9B7-7B4B-8239-546E599BA728}"/>
                    </a:ext>
                  </a:extLst>
                </p:cNvPr>
                <p:cNvPicPr/>
                <p:nvPr/>
              </p:nvPicPr>
              <p:blipFill>
                <a:blip r:embed="rId123"/>
                <a:stretch>
                  <a:fillRect/>
                </a:stretch>
              </p:blipFill>
              <p:spPr>
                <a:xfrm>
                  <a:off x="10746018" y="2581412"/>
                  <a:ext cx="282600" cy="440280"/>
                </a:xfrm>
                <a:prstGeom prst="rect">
                  <a:avLst/>
                </a:prstGeom>
              </p:spPr>
            </p:pic>
          </mc:Fallback>
        </mc:AlternateContent>
        <mc:AlternateContent xmlns:mc="http://schemas.openxmlformats.org/markup-compatibility/2006">
          <mc:Choice xmlns:p14="http://schemas.microsoft.com/office/powerpoint/2010/main" Requires="p14">
            <p:contentPart p14:bwMode="auto" r:id="rId124">
              <p14:nvContentPartPr>
                <p14:cNvPr id="46" name="Ink 45">
                  <a:extLst>
                    <a:ext uri="{FF2B5EF4-FFF2-40B4-BE49-F238E27FC236}">
                      <a16:creationId xmlns:a16="http://schemas.microsoft.com/office/drawing/2014/main" id="{F63ABBB7-534D-F744-87C3-FFB6F7F017D7}"/>
                    </a:ext>
                  </a:extLst>
                </p14:cNvPr>
                <p14:cNvContentPartPr/>
                <p14:nvPr/>
              </p14:nvContentPartPr>
              <p14:xfrm>
                <a:off x="11570058" y="2462612"/>
                <a:ext cx="73440" cy="77760"/>
              </p14:xfrm>
            </p:contentPart>
          </mc:Choice>
          <mc:Fallback>
            <p:pic>
              <p:nvPicPr>
                <p:cNvPr id="46" name="Ink 45">
                  <a:extLst>
                    <a:ext uri="{FF2B5EF4-FFF2-40B4-BE49-F238E27FC236}">
                      <a16:creationId xmlns:a16="http://schemas.microsoft.com/office/drawing/2014/main" id="{F63ABBB7-534D-F744-87C3-FFB6F7F017D7}"/>
                    </a:ext>
                  </a:extLst>
                </p:cNvPr>
                <p:cNvPicPr/>
                <p:nvPr/>
              </p:nvPicPr>
              <p:blipFill>
                <a:blip r:embed="rId125"/>
                <a:stretch>
                  <a:fillRect/>
                </a:stretch>
              </p:blipFill>
              <p:spPr>
                <a:xfrm>
                  <a:off x="11561418" y="2453612"/>
                  <a:ext cx="91080" cy="95400"/>
                </a:xfrm>
                <a:prstGeom prst="rect">
                  <a:avLst/>
                </a:prstGeom>
              </p:spPr>
            </p:pic>
          </mc:Fallback>
        </mc:AlternateContent>
        <mc:AlternateContent xmlns:mc="http://schemas.openxmlformats.org/markup-compatibility/2006">
          <mc:Choice xmlns:p14="http://schemas.microsoft.com/office/powerpoint/2010/main" Requires="p14">
            <p:contentPart p14:bwMode="auto" r:id="rId126">
              <p14:nvContentPartPr>
                <p14:cNvPr id="47" name="Ink 46">
                  <a:extLst>
                    <a:ext uri="{FF2B5EF4-FFF2-40B4-BE49-F238E27FC236}">
                      <a16:creationId xmlns:a16="http://schemas.microsoft.com/office/drawing/2014/main" id="{D09865AB-2AE8-344A-80F9-3FCEC9A9D5F1}"/>
                    </a:ext>
                  </a:extLst>
                </p14:cNvPr>
                <p14:cNvContentPartPr/>
                <p14:nvPr/>
              </p14:nvContentPartPr>
              <p14:xfrm>
                <a:off x="11393298" y="2655212"/>
                <a:ext cx="114840" cy="132840"/>
              </p14:xfrm>
            </p:contentPart>
          </mc:Choice>
          <mc:Fallback>
            <p:pic>
              <p:nvPicPr>
                <p:cNvPr id="47" name="Ink 46">
                  <a:extLst>
                    <a:ext uri="{FF2B5EF4-FFF2-40B4-BE49-F238E27FC236}">
                      <a16:creationId xmlns:a16="http://schemas.microsoft.com/office/drawing/2014/main" id="{D09865AB-2AE8-344A-80F9-3FCEC9A9D5F1}"/>
                    </a:ext>
                  </a:extLst>
                </p:cNvPr>
                <p:cNvPicPr/>
                <p:nvPr/>
              </p:nvPicPr>
              <p:blipFill>
                <a:blip r:embed="rId127"/>
                <a:stretch>
                  <a:fillRect/>
                </a:stretch>
              </p:blipFill>
              <p:spPr>
                <a:xfrm>
                  <a:off x="11384658" y="2646572"/>
                  <a:ext cx="132480" cy="150480"/>
                </a:xfrm>
                <a:prstGeom prst="rect">
                  <a:avLst/>
                </a:prstGeom>
              </p:spPr>
            </p:pic>
          </mc:Fallback>
        </mc:AlternateContent>
        <mc:AlternateContent xmlns:mc="http://schemas.openxmlformats.org/markup-compatibility/2006">
          <mc:Choice xmlns:p14="http://schemas.microsoft.com/office/powerpoint/2010/main" Requires="p14">
            <p:contentPart p14:bwMode="auto" r:id="rId128">
              <p14:nvContentPartPr>
                <p14:cNvPr id="48" name="Ink 47">
                  <a:extLst>
                    <a:ext uri="{FF2B5EF4-FFF2-40B4-BE49-F238E27FC236}">
                      <a16:creationId xmlns:a16="http://schemas.microsoft.com/office/drawing/2014/main" id="{C0CE79F3-20C3-0848-BA01-3658EFEE6D97}"/>
                    </a:ext>
                  </a:extLst>
                </p14:cNvPr>
                <p14:cNvContentPartPr/>
                <p14:nvPr/>
              </p14:nvContentPartPr>
              <p14:xfrm>
                <a:off x="11598858" y="2673572"/>
                <a:ext cx="8280" cy="144360"/>
              </p14:xfrm>
            </p:contentPart>
          </mc:Choice>
          <mc:Fallback>
            <p:pic>
              <p:nvPicPr>
                <p:cNvPr id="48" name="Ink 47">
                  <a:extLst>
                    <a:ext uri="{FF2B5EF4-FFF2-40B4-BE49-F238E27FC236}">
                      <a16:creationId xmlns:a16="http://schemas.microsoft.com/office/drawing/2014/main" id="{C0CE79F3-20C3-0848-BA01-3658EFEE6D97}"/>
                    </a:ext>
                  </a:extLst>
                </p:cNvPr>
                <p:cNvPicPr/>
                <p:nvPr/>
              </p:nvPicPr>
              <p:blipFill>
                <a:blip r:embed="rId129"/>
                <a:stretch>
                  <a:fillRect/>
                </a:stretch>
              </p:blipFill>
              <p:spPr>
                <a:xfrm>
                  <a:off x="11590218" y="2664932"/>
                  <a:ext cx="25920" cy="162000"/>
                </a:xfrm>
                <a:prstGeom prst="rect">
                  <a:avLst/>
                </a:prstGeom>
              </p:spPr>
            </p:pic>
          </mc:Fallback>
        </mc:AlternateContent>
        <mc:AlternateContent xmlns:mc="http://schemas.openxmlformats.org/markup-compatibility/2006">
          <mc:Choice xmlns:p14="http://schemas.microsoft.com/office/powerpoint/2010/main" Requires="p14">
            <p:contentPart p14:bwMode="auto" r:id="rId130">
              <p14:nvContentPartPr>
                <p14:cNvPr id="49" name="Ink 48">
                  <a:extLst>
                    <a:ext uri="{FF2B5EF4-FFF2-40B4-BE49-F238E27FC236}">
                      <a16:creationId xmlns:a16="http://schemas.microsoft.com/office/drawing/2014/main" id="{79293A0B-24F4-F049-829F-557EF7BC53D7}"/>
                    </a:ext>
                  </a:extLst>
                </p14:cNvPr>
                <p14:cNvContentPartPr/>
                <p14:nvPr/>
              </p14:nvContentPartPr>
              <p14:xfrm>
                <a:off x="11696418" y="2659892"/>
                <a:ext cx="61200" cy="136080"/>
              </p14:xfrm>
            </p:contentPart>
          </mc:Choice>
          <mc:Fallback>
            <p:pic>
              <p:nvPicPr>
                <p:cNvPr id="49" name="Ink 48">
                  <a:extLst>
                    <a:ext uri="{FF2B5EF4-FFF2-40B4-BE49-F238E27FC236}">
                      <a16:creationId xmlns:a16="http://schemas.microsoft.com/office/drawing/2014/main" id="{79293A0B-24F4-F049-829F-557EF7BC53D7}"/>
                    </a:ext>
                  </a:extLst>
                </p:cNvPr>
                <p:cNvPicPr/>
                <p:nvPr/>
              </p:nvPicPr>
              <p:blipFill>
                <a:blip r:embed="rId131"/>
                <a:stretch>
                  <a:fillRect/>
                </a:stretch>
              </p:blipFill>
              <p:spPr>
                <a:xfrm>
                  <a:off x="11687778" y="2650892"/>
                  <a:ext cx="78840" cy="153720"/>
                </a:xfrm>
                <a:prstGeom prst="rect">
                  <a:avLst/>
                </a:prstGeom>
              </p:spPr>
            </p:pic>
          </mc:Fallback>
        </mc:AlternateContent>
        <mc:AlternateContent xmlns:mc="http://schemas.openxmlformats.org/markup-compatibility/2006">
          <mc:Choice xmlns:p14="http://schemas.microsoft.com/office/powerpoint/2010/main" Requires="p14">
            <p:contentPart p14:bwMode="auto" r:id="rId132">
              <p14:nvContentPartPr>
                <p14:cNvPr id="51" name="Ink 50">
                  <a:extLst>
                    <a:ext uri="{FF2B5EF4-FFF2-40B4-BE49-F238E27FC236}">
                      <a16:creationId xmlns:a16="http://schemas.microsoft.com/office/drawing/2014/main" id="{127A73F6-FC23-1946-85BA-DB60C04F5BF7}"/>
                    </a:ext>
                  </a:extLst>
                </p14:cNvPr>
                <p14:cNvContentPartPr/>
                <p14:nvPr/>
              </p14:nvContentPartPr>
              <p14:xfrm>
                <a:off x="11807298" y="2485652"/>
                <a:ext cx="202320" cy="98640"/>
              </p14:xfrm>
            </p:contentPart>
          </mc:Choice>
          <mc:Fallback>
            <p:pic>
              <p:nvPicPr>
                <p:cNvPr id="51" name="Ink 50">
                  <a:extLst>
                    <a:ext uri="{FF2B5EF4-FFF2-40B4-BE49-F238E27FC236}">
                      <a16:creationId xmlns:a16="http://schemas.microsoft.com/office/drawing/2014/main" id="{127A73F6-FC23-1946-85BA-DB60C04F5BF7}"/>
                    </a:ext>
                  </a:extLst>
                </p:cNvPr>
                <p:cNvPicPr/>
                <p:nvPr/>
              </p:nvPicPr>
              <p:blipFill>
                <a:blip r:embed="rId133"/>
                <a:stretch>
                  <a:fillRect/>
                </a:stretch>
              </p:blipFill>
              <p:spPr>
                <a:xfrm>
                  <a:off x="11798298" y="2476652"/>
                  <a:ext cx="219960" cy="116280"/>
                </a:xfrm>
                <a:prstGeom prst="rect">
                  <a:avLst/>
                </a:prstGeom>
              </p:spPr>
            </p:pic>
          </mc:Fallback>
        </mc:AlternateContent>
        <mc:AlternateContent xmlns:mc="http://schemas.openxmlformats.org/markup-compatibility/2006">
          <mc:Choice xmlns:p14="http://schemas.microsoft.com/office/powerpoint/2010/main" Requires="p14">
            <p:contentPart p14:bwMode="auto" r:id="rId134">
              <p14:nvContentPartPr>
                <p14:cNvPr id="52" name="Ink 51">
                  <a:extLst>
                    <a:ext uri="{FF2B5EF4-FFF2-40B4-BE49-F238E27FC236}">
                      <a16:creationId xmlns:a16="http://schemas.microsoft.com/office/drawing/2014/main" id="{F56512B9-863A-D446-9BF8-EB189CA9AE0F}"/>
                    </a:ext>
                  </a:extLst>
                </p14:cNvPr>
                <p14:cNvContentPartPr/>
                <p14:nvPr/>
              </p14:nvContentPartPr>
              <p14:xfrm>
                <a:off x="11787138" y="2630732"/>
                <a:ext cx="167760" cy="68040"/>
              </p14:xfrm>
            </p:contentPart>
          </mc:Choice>
          <mc:Fallback>
            <p:pic>
              <p:nvPicPr>
                <p:cNvPr id="52" name="Ink 51">
                  <a:extLst>
                    <a:ext uri="{FF2B5EF4-FFF2-40B4-BE49-F238E27FC236}">
                      <a16:creationId xmlns:a16="http://schemas.microsoft.com/office/drawing/2014/main" id="{F56512B9-863A-D446-9BF8-EB189CA9AE0F}"/>
                    </a:ext>
                  </a:extLst>
                </p:cNvPr>
                <p:cNvPicPr/>
                <p:nvPr/>
              </p:nvPicPr>
              <p:blipFill>
                <a:blip r:embed="rId135"/>
                <a:stretch>
                  <a:fillRect/>
                </a:stretch>
              </p:blipFill>
              <p:spPr>
                <a:xfrm>
                  <a:off x="11778138" y="2622092"/>
                  <a:ext cx="185400" cy="85680"/>
                </a:xfrm>
                <a:prstGeom prst="rect">
                  <a:avLst/>
                </a:prstGeom>
              </p:spPr>
            </p:pic>
          </mc:Fallback>
        </mc:AlternateContent>
        <mc:AlternateContent xmlns:mc="http://schemas.openxmlformats.org/markup-compatibility/2006">
          <mc:Choice xmlns:p14="http://schemas.microsoft.com/office/powerpoint/2010/main" Requires="p14">
            <p:contentPart p14:bwMode="auto" r:id="rId136">
              <p14:nvContentPartPr>
                <p14:cNvPr id="54" name="Ink 53">
                  <a:extLst>
                    <a:ext uri="{FF2B5EF4-FFF2-40B4-BE49-F238E27FC236}">
                      <a16:creationId xmlns:a16="http://schemas.microsoft.com/office/drawing/2014/main" id="{292FBE19-F9E0-EC40-834D-CA57A97BD364}"/>
                    </a:ext>
                  </a:extLst>
                </p14:cNvPr>
                <p14:cNvContentPartPr/>
                <p14:nvPr/>
              </p14:nvContentPartPr>
              <p14:xfrm>
                <a:off x="11318058" y="2489972"/>
                <a:ext cx="210240" cy="64440"/>
              </p14:xfrm>
            </p:contentPart>
          </mc:Choice>
          <mc:Fallback>
            <p:pic>
              <p:nvPicPr>
                <p:cNvPr id="54" name="Ink 53">
                  <a:extLst>
                    <a:ext uri="{FF2B5EF4-FFF2-40B4-BE49-F238E27FC236}">
                      <a16:creationId xmlns:a16="http://schemas.microsoft.com/office/drawing/2014/main" id="{292FBE19-F9E0-EC40-834D-CA57A97BD364}"/>
                    </a:ext>
                  </a:extLst>
                </p:cNvPr>
                <p:cNvPicPr/>
                <p:nvPr/>
              </p:nvPicPr>
              <p:blipFill>
                <a:blip r:embed="rId137"/>
                <a:stretch>
                  <a:fillRect/>
                </a:stretch>
              </p:blipFill>
              <p:spPr>
                <a:xfrm>
                  <a:off x="11309058" y="2481332"/>
                  <a:ext cx="227880" cy="82080"/>
                </a:xfrm>
                <a:prstGeom prst="rect">
                  <a:avLst/>
                </a:prstGeom>
              </p:spPr>
            </p:pic>
          </mc:Fallback>
        </mc:AlternateContent>
        <mc:AlternateContent xmlns:mc="http://schemas.openxmlformats.org/markup-compatibility/2006">
          <mc:Choice xmlns:p14="http://schemas.microsoft.com/office/powerpoint/2010/main" Requires="p14">
            <p:contentPart p14:bwMode="auto" r:id="rId138">
              <p14:nvContentPartPr>
                <p14:cNvPr id="55" name="Ink 54">
                  <a:extLst>
                    <a:ext uri="{FF2B5EF4-FFF2-40B4-BE49-F238E27FC236}">
                      <a16:creationId xmlns:a16="http://schemas.microsoft.com/office/drawing/2014/main" id="{DB57B432-5D58-C443-8869-93FE2C739B1C}"/>
                    </a:ext>
                  </a:extLst>
                </p14:cNvPr>
                <p14:cNvContentPartPr/>
                <p14:nvPr/>
              </p14:nvContentPartPr>
              <p14:xfrm>
                <a:off x="11730978" y="2242652"/>
                <a:ext cx="239040" cy="161640"/>
              </p14:xfrm>
            </p:contentPart>
          </mc:Choice>
          <mc:Fallback>
            <p:pic>
              <p:nvPicPr>
                <p:cNvPr id="55" name="Ink 54">
                  <a:extLst>
                    <a:ext uri="{FF2B5EF4-FFF2-40B4-BE49-F238E27FC236}">
                      <a16:creationId xmlns:a16="http://schemas.microsoft.com/office/drawing/2014/main" id="{DB57B432-5D58-C443-8869-93FE2C739B1C}"/>
                    </a:ext>
                  </a:extLst>
                </p:cNvPr>
                <p:cNvPicPr/>
                <p:nvPr/>
              </p:nvPicPr>
              <p:blipFill>
                <a:blip r:embed="rId139"/>
                <a:stretch>
                  <a:fillRect/>
                </a:stretch>
              </p:blipFill>
              <p:spPr>
                <a:xfrm>
                  <a:off x="11721978" y="2233652"/>
                  <a:ext cx="256680" cy="179280"/>
                </a:xfrm>
                <a:prstGeom prst="rect">
                  <a:avLst/>
                </a:prstGeom>
              </p:spPr>
            </p:pic>
          </mc:Fallback>
        </mc:AlternateContent>
        <mc:AlternateContent xmlns:mc="http://schemas.openxmlformats.org/markup-compatibility/2006">
          <mc:Choice xmlns:p14="http://schemas.microsoft.com/office/powerpoint/2010/main" Requires="p14">
            <p:contentPart p14:bwMode="auto" r:id="rId140">
              <p14:nvContentPartPr>
                <p14:cNvPr id="57" name="Ink 56">
                  <a:extLst>
                    <a:ext uri="{FF2B5EF4-FFF2-40B4-BE49-F238E27FC236}">
                      <a16:creationId xmlns:a16="http://schemas.microsoft.com/office/drawing/2014/main" id="{079E182D-4C54-0542-9604-9378448BBD34}"/>
                    </a:ext>
                  </a:extLst>
                </p14:cNvPr>
                <p14:cNvContentPartPr/>
                <p14:nvPr/>
              </p14:nvContentPartPr>
              <p14:xfrm>
                <a:off x="9101178" y="764852"/>
                <a:ext cx="311400" cy="252720"/>
              </p14:xfrm>
            </p:contentPart>
          </mc:Choice>
          <mc:Fallback>
            <p:pic>
              <p:nvPicPr>
                <p:cNvPr id="57" name="Ink 56">
                  <a:extLst>
                    <a:ext uri="{FF2B5EF4-FFF2-40B4-BE49-F238E27FC236}">
                      <a16:creationId xmlns:a16="http://schemas.microsoft.com/office/drawing/2014/main" id="{079E182D-4C54-0542-9604-9378448BBD34}"/>
                    </a:ext>
                  </a:extLst>
                </p:cNvPr>
                <p:cNvPicPr/>
                <p:nvPr/>
              </p:nvPicPr>
              <p:blipFill>
                <a:blip r:embed="rId141"/>
                <a:stretch>
                  <a:fillRect/>
                </a:stretch>
              </p:blipFill>
              <p:spPr>
                <a:xfrm>
                  <a:off x="9092538" y="755852"/>
                  <a:ext cx="329040" cy="270360"/>
                </a:xfrm>
                <a:prstGeom prst="rect">
                  <a:avLst/>
                </a:prstGeom>
              </p:spPr>
            </p:pic>
          </mc:Fallback>
        </mc:AlternateContent>
        <mc:AlternateContent xmlns:mc="http://schemas.openxmlformats.org/markup-compatibility/2006">
          <mc:Choice xmlns:p14="http://schemas.microsoft.com/office/powerpoint/2010/main" Requires="p14">
            <p:contentPart p14:bwMode="auto" r:id="rId142">
              <p14:nvContentPartPr>
                <p14:cNvPr id="59" name="Ink 58">
                  <a:extLst>
                    <a:ext uri="{FF2B5EF4-FFF2-40B4-BE49-F238E27FC236}">
                      <a16:creationId xmlns:a16="http://schemas.microsoft.com/office/drawing/2014/main" id="{F7D79964-B6A2-3747-B28C-D87FEB25C031}"/>
                    </a:ext>
                  </a:extLst>
                </p14:cNvPr>
                <p14:cNvContentPartPr/>
                <p14:nvPr/>
              </p14:nvContentPartPr>
              <p14:xfrm>
                <a:off x="9587898" y="2902172"/>
                <a:ext cx="320760" cy="262440"/>
              </p14:xfrm>
            </p:contentPart>
          </mc:Choice>
          <mc:Fallback>
            <p:pic>
              <p:nvPicPr>
                <p:cNvPr id="59" name="Ink 58">
                  <a:extLst>
                    <a:ext uri="{FF2B5EF4-FFF2-40B4-BE49-F238E27FC236}">
                      <a16:creationId xmlns:a16="http://schemas.microsoft.com/office/drawing/2014/main" id="{F7D79964-B6A2-3747-B28C-D87FEB25C031}"/>
                    </a:ext>
                  </a:extLst>
                </p:cNvPr>
                <p:cNvPicPr/>
                <p:nvPr/>
              </p:nvPicPr>
              <p:blipFill>
                <a:blip r:embed="rId143"/>
                <a:stretch>
                  <a:fillRect/>
                </a:stretch>
              </p:blipFill>
              <p:spPr>
                <a:xfrm>
                  <a:off x="9578898" y="2893532"/>
                  <a:ext cx="338400" cy="280080"/>
                </a:xfrm>
                <a:prstGeom prst="rect">
                  <a:avLst/>
                </a:prstGeom>
              </p:spPr>
            </p:pic>
          </mc:Fallback>
        </mc:AlternateContent>
        <mc:AlternateContent xmlns:mc="http://schemas.openxmlformats.org/markup-compatibility/2006">
          <mc:Choice xmlns:p14="http://schemas.microsoft.com/office/powerpoint/2010/main" Requires="p14">
            <p:contentPart p14:bwMode="auto" r:id="rId144">
              <p14:nvContentPartPr>
                <p14:cNvPr id="105" name="Ink 104">
                  <a:extLst>
                    <a:ext uri="{FF2B5EF4-FFF2-40B4-BE49-F238E27FC236}">
                      <a16:creationId xmlns:a16="http://schemas.microsoft.com/office/drawing/2014/main" id="{D5AF9527-D870-2D4F-9B17-F0E4923E0ECA}"/>
                    </a:ext>
                  </a:extLst>
                </p14:cNvPr>
                <p14:cNvContentPartPr/>
                <p14:nvPr/>
              </p14:nvContentPartPr>
              <p14:xfrm>
                <a:off x="8083458" y="855932"/>
                <a:ext cx="26640" cy="17280"/>
              </p14:xfrm>
            </p:contentPart>
          </mc:Choice>
          <mc:Fallback>
            <p:pic>
              <p:nvPicPr>
                <p:cNvPr id="105" name="Ink 104">
                  <a:extLst>
                    <a:ext uri="{FF2B5EF4-FFF2-40B4-BE49-F238E27FC236}">
                      <a16:creationId xmlns:a16="http://schemas.microsoft.com/office/drawing/2014/main" id="{D5AF9527-D870-2D4F-9B17-F0E4923E0ECA}"/>
                    </a:ext>
                  </a:extLst>
                </p:cNvPr>
                <p:cNvPicPr/>
                <p:nvPr/>
              </p:nvPicPr>
              <p:blipFill>
                <a:blip r:embed="rId145"/>
                <a:stretch>
                  <a:fillRect/>
                </a:stretch>
              </p:blipFill>
              <p:spPr>
                <a:xfrm>
                  <a:off x="8074818" y="847292"/>
                  <a:ext cx="44280" cy="34920"/>
                </a:xfrm>
                <a:prstGeom prst="rect">
                  <a:avLst/>
                </a:prstGeom>
              </p:spPr>
            </p:pic>
          </mc:Fallback>
        </mc:AlternateContent>
        <mc:AlternateContent xmlns:mc="http://schemas.openxmlformats.org/markup-compatibility/2006">
          <mc:Choice xmlns:p14="http://schemas.microsoft.com/office/powerpoint/2010/main" Requires="p14">
            <p:contentPart p14:bwMode="auto" r:id="rId146">
              <p14:nvContentPartPr>
                <p14:cNvPr id="106" name="Ink 105">
                  <a:extLst>
                    <a:ext uri="{FF2B5EF4-FFF2-40B4-BE49-F238E27FC236}">
                      <a16:creationId xmlns:a16="http://schemas.microsoft.com/office/drawing/2014/main" id="{0D1A5304-1E8E-0E46-9983-DEF2DF01E304}"/>
                    </a:ext>
                  </a:extLst>
                </p14:cNvPr>
                <p14:cNvContentPartPr/>
                <p14:nvPr/>
              </p14:nvContentPartPr>
              <p14:xfrm>
                <a:off x="7982298" y="599252"/>
                <a:ext cx="148320" cy="250560"/>
              </p14:xfrm>
            </p:contentPart>
          </mc:Choice>
          <mc:Fallback>
            <p:pic>
              <p:nvPicPr>
                <p:cNvPr id="106" name="Ink 105">
                  <a:extLst>
                    <a:ext uri="{FF2B5EF4-FFF2-40B4-BE49-F238E27FC236}">
                      <a16:creationId xmlns:a16="http://schemas.microsoft.com/office/drawing/2014/main" id="{0D1A5304-1E8E-0E46-9983-DEF2DF01E304}"/>
                    </a:ext>
                  </a:extLst>
                </p:cNvPr>
                <p:cNvPicPr/>
                <p:nvPr/>
              </p:nvPicPr>
              <p:blipFill>
                <a:blip r:embed="rId147"/>
                <a:stretch>
                  <a:fillRect/>
                </a:stretch>
              </p:blipFill>
              <p:spPr>
                <a:xfrm>
                  <a:off x="7973298" y="590612"/>
                  <a:ext cx="165960" cy="268200"/>
                </a:xfrm>
                <a:prstGeom prst="rect">
                  <a:avLst/>
                </a:prstGeom>
              </p:spPr>
            </p:pic>
          </mc:Fallback>
        </mc:AlternateContent>
        <mc:AlternateContent xmlns:mc="http://schemas.openxmlformats.org/markup-compatibility/2006">
          <mc:Choice xmlns:p14="http://schemas.microsoft.com/office/powerpoint/2010/main" Requires="p14">
            <p:contentPart p14:bwMode="auto" r:id="rId148">
              <p14:nvContentPartPr>
                <p14:cNvPr id="107" name="Ink 106">
                  <a:extLst>
                    <a:ext uri="{FF2B5EF4-FFF2-40B4-BE49-F238E27FC236}">
                      <a16:creationId xmlns:a16="http://schemas.microsoft.com/office/drawing/2014/main" id="{484E7051-3177-024F-86CE-AC2D4ECC364B}"/>
                    </a:ext>
                  </a:extLst>
                </p14:cNvPr>
                <p14:cNvContentPartPr/>
                <p14:nvPr/>
              </p14:nvContentPartPr>
              <p14:xfrm>
                <a:off x="8219898" y="641012"/>
                <a:ext cx="463680" cy="83520"/>
              </p14:xfrm>
            </p:contentPart>
          </mc:Choice>
          <mc:Fallback>
            <p:pic>
              <p:nvPicPr>
                <p:cNvPr id="107" name="Ink 106">
                  <a:extLst>
                    <a:ext uri="{FF2B5EF4-FFF2-40B4-BE49-F238E27FC236}">
                      <a16:creationId xmlns:a16="http://schemas.microsoft.com/office/drawing/2014/main" id="{484E7051-3177-024F-86CE-AC2D4ECC364B}"/>
                    </a:ext>
                  </a:extLst>
                </p:cNvPr>
                <p:cNvPicPr/>
                <p:nvPr/>
              </p:nvPicPr>
              <p:blipFill>
                <a:blip r:embed="rId149"/>
                <a:stretch>
                  <a:fillRect/>
                </a:stretch>
              </p:blipFill>
              <p:spPr>
                <a:xfrm>
                  <a:off x="8210898" y="632372"/>
                  <a:ext cx="481320" cy="101160"/>
                </a:xfrm>
                <a:prstGeom prst="rect">
                  <a:avLst/>
                </a:prstGeom>
              </p:spPr>
            </p:pic>
          </mc:Fallback>
        </mc:AlternateContent>
        <mc:AlternateContent xmlns:mc="http://schemas.openxmlformats.org/markup-compatibility/2006">
          <mc:Choice xmlns:p14="http://schemas.microsoft.com/office/powerpoint/2010/main" Requires="p14">
            <p:contentPart p14:bwMode="auto" r:id="rId150">
              <p14:nvContentPartPr>
                <p14:cNvPr id="108" name="Ink 107">
                  <a:extLst>
                    <a:ext uri="{FF2B5EF4-FFF2-40B4-BE49-F238E27FC236}">
                      <a16:creationId xmlns:a16="http://schemas.microsoft.com/office/drawing/2014/main" id="{AD7FD16E-5667-1148-99C2-0D3F67D748C2}"/>
                    </a:ext>
                  </a:extLst>
                </p14:cNvPr>
                <p14:cNvContentPartPr/>
                <p14:nvPr/>
              </p14:nvContentPartPr>
              <p14:xfrm>
                <a:off x="8037738" y="927932"/>
                <a:ext cx="291240" cy="206640"/>
              </p14:xfrm>
            </p:contentPart>
          </mc:Choice>
          <mc:Fallback>
            <p:pic>
              <p:nvPicPr>
                <p:cNvPr id="108" name="Ink 107">
                  <a:extLst>
                    <a:ext uri="{FF2B5EF4-FFF2-40B4-BE49-F238E27FC236}">
                      <a16:creationId xmlns:a16="http://schemas.microsoft.com/office/drawing/2014/main" id="{AD7FD16E-5667-1148-99C2-0D3F67D748C2}"/>
                    </a:ext>
                  </a:extLst>
                </p:cNvPr>
                <p:cNvPicPr/>
                <p:nvPr/>
              </p:nvPicPr>
              <p:blipFill>
                <a:blip r:embed="rId151"/>
                <a:stretch>
                  <a:fillRect/>
                </a:stretch>
              </p:blipFill>
              <p:spPr>
                <a:xfrm>
                  <a:off x="8029098" y="919292"/>
                  <a:ext cx="308880" cy="224280"/>
                </a:xfrm>
                <a:prstGeom prst="rect">
                  <a:avLst/>
                </a:prstGeom>
              </p:spPr>
            </p:pic>
          </mc:Fallback>
        </mc:AlternateContent>
        <mc:AlternateContent xmlns:mc="http://schemas.openxmlformats.org/markup-compatibility/2006">
          <mc:Choice xmlns:p14="http://schemas.microsoft.com/office/powerpoint/2010/main" Requires="p14">
            <p:contentPart p14:bwMode="auto" r:id="rId152">
              <p14:nvContentPartPr>
                <p14:cNvPr id="109" name="Ink 108">
                  <a:extLst>
                    <a:ext uri="{FF2B5EF4-FFF2-40B4-BE49-F238E27FC236}">
                      <a16:creationId xmlns:a16="http://schemas.microsoft.com/office/drawing/2014/main" id="{DE2FE5D2-E09A-7F49-A68E-88CC4CEECD73}"/>
                    </a:ext>
                  </a:extLst>
                </p14:cNvPr>
                <p14:cNvContentPartPr/>
                <p14:nvPr/>
              </p14:nvContentPartPr>
              <p14:xfrm>
                <a:off x="8565138" y="880052"/>
                <a:ext cx="631800" cy="260280"/>
              </p14:xfrm>
            </p:contentPart>
          </mc:Choice>
          <mc:Fallback>
            <p:pic>
              <p:nvPicPr>
                <p:cNvPr id="109" name="Ink 108">
                  <a:extLst>
                    <a:ext uri="{FF2B5EF4-FFF2-40B4-BE49-F238E27FC236}">
                      <a16:creationId xmlns:a16="http://schemas.microsoft.com/office/drawing/2014/main" id="{DE2FE5D2-E09A-7F49-A68E-88CC4CEECD73}"/>
                    </a:ext>
                  </a:extLst>
                </p:cNvPr>
                <p:cNvPicPr/>
                <p:nvPr/>
              </p:nvPicPr>
              <p:blipFill>
                <a:blip r:embed="rId153"/>
                <a:stretch>
                  <a:fillRect/>
                </a:stretch>
              </p:blipFill>
              <p:spPr>
                <a:xfrm>
                  <a:off x="8556498" y="871412"/>
                  <a:ext cx="649440" cy="277920"/>
                </a:xfrm>
                <a:prstGeom prst="rect">
                  <a:avLst/>
                </a:prstGeom>
              </p:spPr>
            </p:pic>
          </mc:Fallback>
        </mc:AlternateContent>
        <mc:AlternateContent xmlns:mc="http://schemas.openxmlformats.org/markup-compatibility/2006">
          <mc:Choice xmlns:p14="http://schemas.microsoft.com/office/powerpoint/2010/main" Requires="p14">
            <p:contentPart p14:bwMode="auto" r:id="rId154">
              <p14:nvContentPartPr>
                <p14:cNvPr id="110" name="Ink 109">
                  <a:extLst>
                    <a:ext uri="{FF2B5EF4-FFF2-40B4-BE49-F238E27FC236}">
                      <a16:creationId xmlns:a16="http://schemas.microsoft.com/office/drawing/2014/main" id="{2E68A487-824E-8B4F-8F9B-2F12F9AB44C2}"/>
                    </a:ext>
                  </a:extLst>
                </p14:cNvPr>
                <p14:cNvContentPartPr/>
                <p14:nvPr/>
              </p14:nvContentPartPr>
              <p14:xfrm>
                <a:off x="8087058" y="1450652"/>
                <a:ext cx="403200" cy="214920"/>
              </p14:xfrm>
            </p:contentPart>
          </mc:Choice>
          <mc:Fallback>
            <p:pic>
              <p:nvPicPr>
                <p:cNvPr id="110" name="Ink 109">
                  <a:extLst>
                    <a:ext uri="{FF2B5EF4-FFF2-40B4-BE49-F238E27FC236}">
                      <a16:creationId xmlns:a16="http://schemas.microsoft.com/office/drawing/2014/main" id="{2E68A487-824E-8B4F-8F9B-2F12F9AB44C2}"/>
                    </a:ext>
                  </a:extLst>
                </p:cNvPr>
                <p:cNvPicPr/>
                <p:nvPr/>
              </p:nvPicPr>
              <p:blipFill>
                <a:blip r:embed="rId155"/>
                <a:stretch>
                  <a:fillRect/>
                </a:stretch>
              </p:blipFill>
              <p:spPr>
                <a:xfrm>
                  <a:off x="8078418" y="1442012"/>
                  <a:ext cx="420840" cy="232560"/>
                </a:xfrm>
                <a:prstGeom prst="rect">
                  <a:avLst/>
                </a:prstGeom>
              </p:spPr>
            </p:pic>
          </mc:Fallback>
        </mc:AlternateContent>
        <mc:AlternateContent xmlns:mc="http://schemas.openxmlformats.org/markup-compatibility/2006">
          <mc:Choice xmlns:p14="http://schemas.microsoft.com/office/powerpoint/2010/main" Requires="p14">
            <p:contentPart p14:bwMode="auto" r:id="rId156">
              <p14:nvContentPartPr>
                <p14:cNvPr id="111" name="Ink 110">
                  <a:extLst>
                    <a:ext uri="{FF2B5EF4-FFF2-40B4-BE49-F238E27FC236}">
                      <a16:creationId xmlns:a16="http://schemas.microsoft.com/office/drawing/2014/main" id="{AF5FD658-02EA-7E4D-9E7F-AA0EA4AD943A}"/>
                    </a:ext>
                  </a:extLst>
                </p14:cNvPr>
                <p14:cNvContentPartPr/>
                <p14:nvPr/>
              </p14:nvContentPartPr>
              <p14:xfrm>
                <a:off x="8665578" y="1465772"/>
                <a:ext cx="317880" cy="210960"/>
              </p14:xfrm>
            </p:contentPart>
          </mc:Choice>
          <mc:Fallback>
            <p:pic>
              <p:nvPicPr>
                <p:cNvPr id="111" name="Ink 110">
                  <a:extLst>
                    <a:ext uri="{FF2B5EF4-FFF2-40B4-BE49-F238E27FC236}">
                      <a16:creationId xmlns:a16="http://schemas.microsoft.com/office/drawing/2014/main" id="{AF5FD658-02EA-7E4D-9E7F-AA0EA4AD943A}"/>
                    </a:ext>
                  </a:extLst>
                </p:cNvPr>
                <p:cNvPicPr/>
                <p:nvPr/>
              </p:nvPicPr>
              <p:blipFill>
                <a:blip r:embed="rId157"/>
                <a:stretch>
                  <a:fillRect/>
                </a:stretch>
              </p:blipFill>
              <p:spPr>
                <a:xfrm>
                  <a:off x="8656938" y="1457132"/>
                  <a:ext cx="335520" cy="228600"/>
                </a:xfrm>
                <a:prstGeom prst="rect">
                  <a:avLst/>
                </a:prstGeom>
              </p:spPr>
            </p:pic>
          </mc:Fallback>
        </mc:AlternateContent>
        <mc:AlternateContent xmlns:mc="http://schemas.openxmlformats.org/markup-compatibility/2006">
          <mc:Choice xmlns:p14="http://schemas.microsoft.com/office/powerpoint/2010/main" Requires="p14">
            <p:contentPart p14:bwMode="auto" r:id="rId158">
              <p14:nvContentPartPr>
                <p14:cNvPr id="112" name="Ink 111">
                  <a:extLst>
                    <a:ext uri="{FF2B5EF4-FFF2-40B4-BE49-F238E27FC236}">
                      <a16:creationId xmlns:a16="http://schemas.microsoft.com/office/drawing/2014/main" id="{B62D77BD-5ECB-B14E-A5C1-8D5052E34796}"/>
                    </a:ext>
                  </a:extLst>
                </p14:cNvPr>
                <p14:cNvContentPartPr/>
                <p14:nvPr/>
              </p14:nvContentPartPr>
              <p14:xfrm>
                <a:off x="9097938" y="1409972"/>
                <a:ext cx="119880" cy="267840"/>
              </p14:xfrm>
            </p:contentPart>
          </mc:Choice>
          <mc:Fallback>
            <p:pic>
              <p:nvPicPr>
                <p:cNvPr id="112" name="Ink 111">
                  <a:extLst>
                    <a:ext uri="{FF2B5EF4-FFF2-40B4-BE49-F238E27FC236}">
                      <a16:creationId xmlns:a16="http://schemas.microsoft.com/office/drawing/2014/main" id="{B62D77BD-5ECB-B14E-A5C1-8D5052E34796}"/>
                    </a:ext>
                  </a:extLst>
                </p:cNvPr>
                <p:cNvPicPr/>
                <p:nvPr/>
              </p:nvPicPr>
              <p:blipFill>
                <a:blip r:embed="rId159"/>
                <a:stretch>
                  <a:fillRect/>
                </a:stretch>
              </p:blipFill>
              <p:spPr>
                <a:xfrm>
                  <a:off x="9089298" y="1401332"/>
                  <a:ext cx="137520" cy="285480"/>
                </a:xfrm>
                <a:prstGeom prst="rect">
                  <a:avLst/>
                </a:prstGeom>
              </p:spPr>
            </p:pic>
          </mc:Fallback>
        </mc:AlternateContent>
        <mc:AlternateContent xmlns:mc="http://schemas.openxmlformats.org/markup-compatibility/2006">
          <mc:Choice xmlns:p14="http://schemas.microsoft.com/office/powerpoint/2010/main" Requires="p14">
            <p:contentPart p14:bwMode="auto" r:id="rId160">
              <p14:nvContentPartPr>
                <p14:cNvPr id="113" name="Ink 112">
                  <a:extLst>
                    <a:ext uri="{FF2B5EF4-FFF2-40B4-BE49-F238E27FC236}">
                      <a16:creationId xmlns:a16="http://schemas.microsoft.com/office/drawing/2014/main" id="{4717107B-971C-2D46-AD32-A253BDC5E763}"/>
                    </a:ext>
                  </a:extLst>
                </p14:cNvPr>
                <p14:cNvContentPartPr/>
                <p14:nvPr/>
              </p14:nvContentPartPr>
              <p14:xfrm>
                <a:off x="8151138" y="1991732"/>
                <a:ext cx="409680" cy="219600"/>
              </p14:xfrm>
            </p:contentPart>
          </mc:Choice>
          <mc:Fallback>
            <p:pic>
              <p:nvPicPr>
                <p:cNvPr id="113" name="Ink 112">
                  <a:extLst>
                    <a:ext uri="{FF2B5EF4-FFF2-40B4-BE49-F238E27FC236}">
                      <a16:creationId xmlns:a16="http://schemas.microsoft.com/office/drawing/2014/main" id="{4717107B-971C-2D46-AD32-A253BDC5E763}"/>
                    </a:ext>
                  </a:extLst>
                </p:cNvPr>
                <p:cNvPicPr/>
                <p:nvPr/>
              </p:nvPicPr>
              <p:blipFill>
                <a:blip r:embed="rId161"/>
                <a:stretch>
                  <a:fillRect/>
                </a:stretch>
              </p:blipFill>
              <p:spPr>
                <a:xfrm>
                  <a:off x="8142138" y="1982732"/>
                  <a:ext cx="427320" cy="237240"/>
                </a:xfrm>
                <a:prstGeom prst="rect">
                  <a:avLst/>
                </a:prstGeom>
              </p:spPr>
            </p:pic>
          </mc:Fallback>
        </mc:AlternateContent>
        <mc:AlternateContent xmlns:mc="http://schemas.openxmlformats.org/markup-compatibility/2006">
          <mc:Choice xmlns:p14="http://schemas.microsoft.com/office/powerpoint/2010/main" Requires="p14">
            <p:contentPart p14:bwMode="auto" r:id="rId162">
              <p14:nvContentPartPr>
                <p14:cNvPr id="114" name="Ink 113">
                  <a:extLst>
                    <a:ext uri="{FF2B5EF4-FFF2-40B4-BE49-F238E27FC236}">
                      <a16:creationId xmlns:a16="http://schemas.microsoft.com/office/drawing/2014/main" id="{86223C46-647F-8345-80D6-74A6E0D887CA}"/>
                    </a:ext>
                  </a:extLst>
                </p14:cNvPr>
                <p14:cNvContentPartPr/>
                <p14:nvPr/>
              </p14:nvContentPartPr>
              <p14:xfrm>
                <a:off x="8697978" y="2053292"/>
                <a:ext cx="47880" cy="180360"/>
              </p14:xfrm>
            </p:contentPart>
          </mc:Choice>
          <mc:Fallback>
            <p:pic>
              <p:nvPicPr>
                <p:cNvPr id="114" name="Ink 113">
                  <a:extLst>
                    <a:ext uri="{FF2B5EF4-FFF2-40B4-BE49-F238E27FC236}">
                      <a16:creationId xmlns:a16="http://schemas.microsoft.com/office/drawing/2014/main" id="{86223C46-647F-8345-80D6-74A6E0D887CA}"/>
                    </a:ext>
                  </a:extLst>
                </p:cNvPr>
                <p:cNvPicPr/>
                <p:nvPr/>
              </p:nvPicPr>
              <p:blipFill>
                <a:blip r:embed="rId163"/>
                <a:stretch>
                  <a:fillRect/>
                </a:stretch>
              </p:blipFill>
              <p:spPr>
                <a:xfrm>
                  <a:off x="8689338" y="2044292"/>
                  <a:ext cx="65520" cy="198000"/>
                </a:xfrm>
                <a:prstGeom prst="rect">
                  <a:avLst/>
                </a:prstGeom>
              </p:spPr>
            </p:pic>
          </mc:Fallback>
        </mc:AlternateContent>
        <mc:AlternateContent xmlns:mc="http://schemas.openxmlformats.org/markup-compatibility/2006">
          <mc:Choice xmlns:p14="http://schemas.microsoft.com/office/powerpoint/2010/main" Requires="p14">
            <p:contentPart p14:bwMode="auto" r:id="rId164">
              <p14:nvContentPartPr>
                <p14:cNvPr id="115" name="Ink 114">
                  <a:extLst>
                    <a:ext uri="{FF2B5EF4-FFF2-40B4-BE49-F238E27FC236}">
                      <a16:creationId xmlns:a16="http://schemas.microsoft.com/office/drawing/2014/main" id="{C34EA84D-CB83-3F48-A7F2-CF0B7F449AF0}"/>
                    </a:ext>
                  </a:extLst>
                </p14:cNvPr>
                <p14:cNvContentPartPr/>
                <p14:nvPr/>
              </p14:nvContentPartPr>
              <p14:xfrm>
                <a:off x="8709138" y="1797692"/>
                <a:ext cx="1010880" cy="500400"/>
              </p14:xfrm>
            </p:contentPart>
          </mc:Choice>
          <mc:Fallback>
            <p:pic>
              <p:nvPicPr>
                <p:cNvPr id="115" name="Ink 114">
                  <a:extLst>
                    <a:ext uri="{FF2B5EF4-FFF2-40B4-BE49-F238E27FC236}">
                      <a16:creationId xmlns:a16="http://schemas.microsoft.com/office/drawing/2014/main" id="{C34EA84D-CB83-3F48-A7F2-CF0B7F449AF0}"/>
                    </a:ext>
                  </a:extLst>
                </p:cNvPr>
                <p:cNvPicPr/>
                <p:nvPr/>
              </p:nvPicPr>
              <p:blipFill>
                <a:blip r:embed="rId165"/>
                <a:stretch>
                  <a:fillRect/>
                </a:stretch>
              </p:blipFill>
              <p:spPr>
                <a:xfrm>
                  <a:off x="8700138" y="1789052"/>
                  <a:ext cx="1028520" cy="518040"/>
                </a:xfrm>
                <a:prstGeom prst="rect">
                  <a:avLst/>
                </a:prstGeom>
              </p:spPr>
            </p:pic>
          </mc:Fallback>
        </mc:AlternateContent>
        <mc:AlternateContent xmlns:mc="http://schemas.openxmlformats.org/markup-compatibility/2006">
          <mc:Choice xmlns:p14="http://schemas.microsoft.com/office/powerpoint/2010/main" Requires="p14">
            <p:contentPart p14:bwMode="auto" r:id="rId166">
              <p14:nvContentPartPr>
                <p14:cNvPr id="117" name="Ink 116">
                  <a:extLst>
                    <a:ext uri="{FF2B5EF4-FFF2-40B4-BE49-F238E27FC236}">
                      <a16:creationId xmlns:a16="http://schemas.microsoft.com/office/drawing/2014/main" id="{14A65C05-AE28-BE48-BF8B-CFBB6112D7D6}"/>
                    </a:ext>
                  </a:extLst>
                </p14:cNvPr>
                <p14:cNvContentPartPr/>
                <p14:nvPr/>
              </p14:nvContentPartPr>
              <p14:xfrm>
                <a:off x="7677738" y="627692"/>
                <a:ext cx="7200" cy="128520"/>
              </p14:xfrm>
            </p:contentPart>
          </mc:Choice>
          <mc:Fallback>
            <p:pic>
              <p:nvPicPr>
                <p:cNvPr id="117" name="Ink 116">
                  <a:extLst>
                    <a:ext uri="{FF2B5EF4-FFF2-40B4-BE49-F238E27FC236}">
                      <a16:creationId xmlns:a16="http://schemas.microsoft.com/office/drawing/2014/main" id="{14A65C05-AE28-BE48-BF8B-CFBB6112D7D6}"/>
                    </a:ext>
                  </a:extLst>
                </p:cNvPr>
                <p:cNvPicPr/>
                <p:nvPr/>
              </p:nvPicPr>
              <p:blipFill>
                <a:blip r:embed="rId167"/>
                <a:stretch>
                  <a:fillRect/>
                </a:stretch>
              </p:blipFill>
              <p:spPr>
                <a:xfrm>
                  <a:off x="7668738" y="619052"/>
                  <a:ext cx="24840" cy="146160"/>
                </a:xfrm>
                <a:prstGeom prst="rect">
                  <a:avLst/>
                </a:prstGeom>
              </p:spPr>
            </p:pic>
          </mc:Fallback>
        </mc:AlternateContent>
        <mc:AlternateContent xmlns:mc="http://schemas.openxmlformats.org/markup-compatibility/2006">
          <mc:Choice xmlns:p14="http://schemas.microsoft.com/office/powerpoint/2010/main" Requires="p14">
            <p:contentPart p14:bwMode="auto" r:id="rId168">
              <p14:nvContentPartPr>
                <p14:cNvPr id="118" name="Ink 117">
                  <a:extLst>
                    <a:ext uri="{FF2B5EF4-FFF2-40B4-BE49-F238E27FC236}">
                      <a16:creationId xmlns:a16="http://schemas.microsoft.com/office/drawing/2014/main" id="{E7F6CA4F-F594-7B4E-A83D-8CAAD871935E}"/>
                    </a:ext>
                  </a:extLst>
                </p14:cNvPr>
                <p14:cNvContentPartPr/>
                <p14:nvPr/>
              </p14:nvContentPartPr>
              <p14:xfrm>
                <a:off x="7715178" y="538052"/>
                <a:ext cx="106200" cy="227520"/>
              </p14:xfrm>
            </p:contentPart>
          </mc:Choice>
          <mc:Fallback>
            <p:pic>
              <p:nvPicPr>
                <p:cNvPr id="118" name="Ink 117">
                  <a:extLst>
                    <a:ext uri="{FF2B5EF4-FFF2-40B4-BE49-F238E27FC236}">
                      <a16:creationId xmlns:a16="http://schemas.microsoft.com/office/drawing/2014/main" id="{E7F6CA4F-F594-7B4E-A83D-8CAAD871935E}"/>
                    </a:ext>
                  </a:extLst>
                </p:cNvPr>
                <p:cNvPicPr/>
                <p:nvPr/>
              </p:nvPicPr>
              <p:blipFill>
                <a:blip r:embed="rId169"/>
                <a:stretch>
                  <a:fillRect/>
                </a:stretch>
              </p:blipFill>
              <p:spPr>
                <a:xfrm>
                  <a:off x="7706178" y="529052"/>
                  <a:ext cx="123840" cy="245160"/>
                </a:xfrm>
                <a:prstGeom prst="rect">
                  <a:avLst/>
                </a:prstGeom>
              </p:spPr>
            </p:pic>
          </mc:Fallback>
        </mc:AlternateContent>
      </p:grpSp>
      <p:grpSp>
        <p:nvGrpSpPr>
          <p:cNvPr id="122" name="Group 121">
            <a:extLst>
              <a:ext uri="{FF2B5EF4-FFF2-40B4-BE49-F238E27FC236}">
                <a16:creationId xmlns:a16="http://schemas.microsoft.com/office/drawing/2014/main" id="{41609A5D-3755-964C-A7FB-103CD0933A8B}"/>
              </a:ext>
            </a:extLst>
          </p:cNvPr>
          <p:cNvGrpSpPr/>
          <p:nvPr/>
        </p:nvGrpSpPr>
        <p:grpSpPr>
          <a:xfrm>
            <a:off x="1228338" y="1149692"/>
            <a:ext cx="1299960" cy="628200"/>
            <a:chOff x="1228338" y="1149692"/>
            <a:chExt cx="1299960" cy="628200"/>
          </a:xfrm>
        </p:grpSpPr>
        <mc:AlternateContent xmlns:mc="http://schemas.openxmlformats.org/markup-compatibility/2006">
          <mc:Choice xmlns:p14="http://schemas.microsoft.com/office/powerpoint/2010/main" Requires="p14">
            <p:contentPart p14:bwMode="auto" r:id="rId170">
              <p14:nvContentPartPr>
                <p14:cNvPr id="120" name="Ink 119">
                  <a:extLst>
                    <a:ext uri="{FF2B5EF4-FFF2-40B4-BE49-F238E27FC236}">
                      <a16:creationId xmlns:a16="http://schemas.microsoft.com/office/drawing/2014/main" id="{50337920-E634-434D-AC9D-1A0C84FA873B}"/>
                    </a:ext>
                  </a:extLst>
                </p14:cNvPr>
                <p14:cNvContentPartPr/>
                <p14:nvPr/>
              </p14:nvContentPartPr>
              <p14:xfrm>
                <a:off x="1228338" y="1149692"/>
                <a:ext cx="1299960" cy="625680"/>
              </p14:xfrm>
            </p:contentPart>
          </mc:Choice>
          <mc:Fallback>
            <p:pic>
              <p:nvPicPr>
                <p:cNvPr id="120" name="Ink 119">
                  <a:extLst>
                    <a:ext uri="{FF2B5EF4-FFF2-40B4-BE49-F238E27FC236}">
                      <a16:creationId xmlns:a16="http://schemas.microsoft.com/office/drawing/2014/main" id="{50337920-E634-434D-AC9D-1A0C84FA873B}"/>
                    </a:ext>
                  </a:extLst>
                </p:cNvPr>
                <p:cNvPicPr/>
                <p:nvPr/>
              </p:nvPicPr>
              <p:blipFill>
                <a:blip r:embed="rId171"/>
                <a:stretch>
                  <a:fillRect/>
                </a:stretch>
              </p:blipFill>
              <p:spPr>
                <a:xfrm>
                  <a:off x="1224018" y="1145372"/>
                  <a:ext cx="1308600" cy="634320"/>
                </a:xfrm>
                <a:prstGeom prst="rect">
                  <a:avLst/>
                </a:prstGeom>
              </p:spPr>
            </p:pic>
          </mc:Fallback>
        </mc:AlternateContent>
        <mc:AlternateContent xmlns:mc="http://schemas.openxmlformats.org/markup-compatibility/2006">
          <mc:Choice xmlns:p14="http://schemas.microsoft.com/office/powerpoint/2010/main" Requires="p14">
            <p:contentPart p14:bwMode="auto" r:id="rId172">
              <p14:nvContentPartPr>
                <p14:cNvPr id="121" name="Ink 120">
                  <a:extLst>
                    <a:ext uri="{FF2B5EF4-FFF2-40B4-BE49-F238E27FC236}">
                      <a16:creationId xmlns:a16="http://schemas.microsoft.com/office/drawing/2014/main" id="{99B7926D-7ED6-A645-931A-1A9724BF32A4}"/>
                    </a:ext>
                  </a:extLst>
                </p14:cNvPr>
                <p14:cNvContentPartPr/>
                <p14:nvPr/>
              </p14:nvContentPartPr>
              <p14:xfrm>
                <a:off x="1980018" y="1318532"/>
                <a:ext cx="478800" cy="459360"/>
              </p14:xfrm>
            </p:contentPart>
          </mc:Choice>
          <mc:Fallback>
            <p:pic>
              <p:nvPicPr>
                <p:cNvPr id="121" name="Ink 120">
                  <a:extLst>
                    <a:ext uri="{FF2B5EF4-FFF2-40B4-BE49-F238E27FC236}">
                      <a16:creationId xmlns:a16="http://schemas.microsoft.com/office/drawing/2014/main" id="{99B7926D-7ED6-A645-931A-1A9724BF32A4}"/>
                    </a:ext>
                  </a:extLst>
                </p:cNvPr>
                <p:cNvPicPr/>
                <p:nvPr/>
              </p:nvPicPr>
              <p:blipFill>
                <a:blip r:embed="rId173"/>
                <a:stretch>
                  <a:fillRect/>
                </a:stretch>
              </p:blipFill>
              <p:spPr>
                <a:xfrm>
                  <a:off x="1975698" y="1314212"/>
                  <a:ext cx="487440" cy="468000"/>
                </a:xfrm>
                <a:prstGeom prst="rect">
                  <a:avLst/>
                </a:prstGeom>
              </p:spPr>
            </p:pic>
          </mc:Fallback>
        </mc:AlternateContent>
      </p:grpSp>
      <p:grpSp>
        <p:nvGrpSpPr>
          <p:cNvPr id="126" name="Group 125">
            <a:extLst>
              <a:ext uri="{FF2B5EF4-FFF2-40B4-BE49-F238E27FC236}">
                <a16:creationId xmlns:a16="http://schemas.microsoft.com/office/drawing/2014/main" id="{1CB66406-FEC0-5744-8147-F41193FE51FE}"/>
              </a:ext>
            </a:extLst>
          </p:cNvPr>
          <p:cNvGrpSpPr/>
          <p:nvPr/>
        </p:nvGrpSpPr>
        <p:grpSpPr>
          <a:xfrm>
            <a:off x="8580258" y="4688852"/>
            <a:ext cx="1245240" cy="592920"/>
            <a:chOff x="8580258" y="4688852"/>
            <a:chExt cx="1245240" cy="592920"/>
          </a:xfrm>
        </p:grpSpPr>
        <mc:AlternateContent xmlns:mc="http://schemas.openxmlformats.org/markup-compatibility/2006">
          <mc:Choice xmlns:p14="http://schemas.microsoft.com/office/powerpoint/2010/main" Requires="p14">
            <p:contentPart p14:bwMode="auto" r:id="rId174">
              <p14:nvContentPartPr>
                <p14:cNvPr id="123" name="Ink 122">
                  <a:extLst>
                    <a:ext uri="{FF2B5EF4-FFF2-40B4-BE49-F238E27FC236}">
                      <a16:creationId xmlns:a16="http://schemas.microsoft.com/office/drawing/2014/main" id="{04420184-0C72-4C4A-A6CB-83A628D84464}"/>
                    </a:ext>
                  </a:extLst>
                </p14:cNvPr>
                <p14:cNvContentPartPr/>
                <p14:nvPr/>
              </p14:nvContentPartPr>
              <p14:xfrm>
                <a:off x="8580258" y="5228132"/>
                <a:ext cx="1200600" cy="22680"/>
              </p14:xfrm>
            </p:contentPart>
          </mc:Choice>
          <mc:Fallback>
            <p:pic>
              <p:nvPicPr>
                <p:cNvPr id="123" name="Ink 122">
                  <a:extLst>
                    <a:ext uri="{FF2B5EF4-FFF2-40B4-BE49-F238E27FC236}">
                      <a16:creationId xmlns:a16="http://schemas.microsoft.com/office/drawing/2014/main" id="{04420184-0C72-4C4A-A6CB-83A628D84464}"/>
                    </a:ext>
                  </a:extLst>
                </p:cNvPr>
                <p:cNvPicPr/>
                <p:nvPr/>
              </p:nvPicPr>
              <p:blipFill>
                <a:blip r:embed="rId175"/>
                <a:stretch>
                  <a:fillRect/>
                </a:stretch>
              </p:blipFill>
              <p:spPr>
                <a:xfrm>
                  <a:off x="8575938" y="5223812"/>
                  <a:ext cx="1209240" cy="31320"/>
                </a:xfrm>
                <a:prstGeom prst="rect">
                  <a:avLst/>
                </a:prstGeom>
              </p:spPr>
            </p:pic>
          </mc:Fallback>
        </mc:AlternateContent>
        <mc:AlternateContent xmlns:mc="http://schemas.openxmlformats.org/markup-compatibility/2006">
          <mc:Choice xmlns:p14="http://schemas.microsoft.com/office/powerpoint/2010/main" Requires="p14">
            <p:contentPart p14:bwMode="auto" r:id="rId176">
              <p14:nvContentPartPr>
                <p14:cNvPr id="124" name="Ink 123">
                  <a:extLst>
                    <a:ext uri="{FF2B5EF4-FFF2-40B4-BE49-F238E27FC236}">
                      <a16:creationId xmlns:a16="http://schemas.microsoft.com/office/drawing/2014/main" id="{9B34B6FE-2F05-0C40-833F-122FAE59323B}"/>
                    </a:ext>
                  </a:extLst>
                </p14:cNvPr>
                <p14:cNvContentPartPr/>
                <p14:nvPr/>
              </p14:nvContentPartPr>
              <p14:xfrm>
                <a:off x="8653698" y="4717652"/>
                <a:ext cx="1068480" cy="88560"/>
              </p14:xfrm>
            </p:contentPart>
          </mc:Choice>
          <mc:Fallback>
            <p:pic>
              <p:nvPicPr>
                <p:cNvPr id="124" name="Ink 123">
                  <a:extLst>
                    <a:ext uri="{FF2B5EF4-FFF2-40B4-BE49-F238E27FC236}">
                      <a16:creationId xmlns:a16="http://schemas.microsoft.com/office/drawing/2014/main" id="{9B34B6FE-2F05-0C40-833F-122FAE59323B}"/>
                    </a:ext>
                  </a:extLst>
                </p:cNvPr>
                <p:cNvPicPr/>
                <p:nvPr/>
              </p:nvPicPr>
              <p:blipFill>
                <a:blip r:embed="rId177"/>
                <a:stretch>
                  <a:fillRect/>
                </a:stretch>
              </p:blipFill>
              <p:spPr>
                <a:xfrm>
                  <a:off x="8649378" y="4713332"/>
                  <a:ext cx="1077120" cy="97200"/>
                </a:xfrm>
                <a:prstGeom prst="rect">
                  <a:avLst/>
                </a:prstGeom>
              </p:spPr>
            </p:pic>
          </mc:Fallback>
        </mc:AlternateContent>
        <mc:AlternateContent xmlns:mc="http://schemas.openxmlformats.org/markup-compatibility/2006">
          <mc:Choice xmlns:p14="http://schemas.microsoft.com/office/powerpoint/2010/main" Requires="p14">
            <p:contentPart p14:bwMode="auto" r:id="rId178">
              <p14:nvContentPartPr>
                <p14:cNvPr id="125" name="Ink 124">
                  <a:extLst>
                    <a:ext uri="{FF2B5EF4-FFF2-40B4-BE49-F238E27FC236}">
                      <a16:creationId xmlns:a16="http://schemas.microsoft.com/office/drawing/2014/main" id="{72E41C5D-552E-4448-85A2-16A27ED81F48}"/>
                    </a:ext>
                  </a:extLst>
                </p14:cNvPr>
                <p14:cNvContentPartPr/>
                <p14:nvPr/>
              </p14:nvContentPartPr>
              <p14:xfrm>
                <a:off x="9052218" y="4688852"/>
                <a:ext cx="773280" cy="592920"/>
              </p14:xfrm>
            </p:contentPart>
          </mc:Choice>
          <mc:Fallback>
            <p:pic>
              <p:nvPicPr>
                <p:cNvPr id="125" name="Ink 124">
                  <a:extLst>
                    <a:ext uri="{FF2B5EF4-FFF2-40B4-BE49-F238E27FC236}">
                      <a16:creationId xmlns:a16="http://schemas.microsoft.com/office/drawing/2014/main" id="{72E41C5D-552E-4448-85A2-16A27ED81F48}"/>
                    </a:ext>
                  </a:extLst>
                </p:cNvPr>
                <p:cNvPicPr/>
                <p:nvPr/>
              </p:nvPicPr>
              <p:blipFill>
                <a:blip r:embed="rId179"/>
                <a:stretch>
                  <a:fillRect/>
                </a:stretch>
              </p:blipFill>
              <p:spPr>
                <a:xfrm>
                  <a:off x="9047898" y="4684532"/>
                  <a:ext cx="781920" cy="601560"/>
                </a:xfrm>
                <a:prstGeom prst="rect">
                  <a:avLst/>
                </a:prstGeom>
              </p:spPr>
            </p:pic>
          </mc:Fallback>
        </mc:AlternateContent>
      </p:grpSp>
      <p:grpSp>
        <p:nvGrpSpPr>
          <p:cNvPr id="132" name="Group 131">
            <a:extLst>
              <a:ext uri="{FF2B5EF4-FFF2-40B4-BE49-F238E27FC236}">
                <a16:creationId xmlns:a16="http://schemas.microsoft.com/office/drawing/2014/main" id="{5ED00F1E-A8D4-7A49-8E79-3102912CB3CC}"/>
              </a:ext>
            </a:extLst>
          </p:cNvPr>
          <p:cNvGrpSpPr/>
          <p:nvPr/>
        </p:nvGrpSpPr>
        <p:grpSpPr>
          <a:xfrm>
            <a:off x="3720978" y="2119892"/>
            <a:ext cx="878760" cy="496080"/>
            <a:chOff x="3720978" y="2119892"/>
            <a:chExt cx="878760" cy="496080"/>
          </a:xfrm>
        </p:grpSpPr>
        <mc:AlternateContent xmlns:mc="http://schemas.openxmlformats.org/markup-compatibility/2006">
          <mc:Choice xmlns:p14="http://schemas.microsoft.com/office/powerpoint/2010/main" Requires="p14">
            <p:contentPart p14:bwMode="auto" r:id="rId180">
              <p14:nvContentPartPr>
                <p14:cNvPr id="127" name="Ink 126">
                  <a:extLst>
                    <a:ext uri="{FF2B5EF4-FFF2-40B4-BE49-F238E27FC236}">
                      <a16:creationId xmlns:a16="http://schemas.microsoft.com/office/drawing/2014/main" id="{B8E13855-8464-1646-A7C0-9C86D9019A19}"/>
                    </a:ext>
                  </a:extLst>
                </p14:cNvPr>
                <p14:cNvContentPartPr/>
                <p14:nvPr/>
              </p14:nvContentPartPr>
              <p14:xfrm>
                <a:off x="3720978" y="2273252"/>
                <a:ext cx="176760" cy="342720"/>
              </p14:xfrm>
            </p:contentPart>
          </mc:Choice>
          <mc:Fallback>
            <p:pic>
              <p:nvPicPr>
                <p:cNvPr id="127" name="Ink 126">
                  <a:extLst>
                    <a:ext uri="{FF2B5EF4-FFF2-40B4-BE49-F238E27FC236}">
                      <a16:creationId xmlns:a16="http://schemas.microsoft.com/office/drawing/2014/main" id="{B8E13855-8464-1646-A7C0-9C86D9019A19}"/>
                    </a:ext>
                  </a:extLst>
                </p:cNvPr>
                <p:cNvPicPr/>
                <p:nvPr/>
              </p:nvPicPr>
              <p:blipFill>
                <a:blip r:embed="rId181"/>
                <a:stretch>
                  <a:fillRect/>
                </a:stretch>
              </p:blipFill>
              <p:spPr>
                <a:xfrm>
                  <a:off x="3716658" y="2268932"/>
                  <a:ext cx="185400" cy="351360"/>
                </a:xfrm>
                <a:prstGeom prst="rect">
                  <a:avLst/>
                </a:prstGeom>
              </p:spPr>
            </p:pic>
          </mc:Fallback>
        </mc:AlternateContent>
        <mc:AlternateContent xmlns:mc="http://schemas.openxmlformats.org/markup-compatibility/2006">
          <mc:Choice xmlns:p14="http://schemas.microsoft.com/office/powerpoint/2010/main" Requires="p14">
            <p:contentPart p14:bwMode="auto" r:id="rId182">
              <p14:nvContentPartPr>
                <p14:cNvPr id="128" name="Ink 127">
                  <a:extLst>
                    <a:ext uri="{FF2B5EF4-FFF2-40B4-BE49-F238E27FC236}">
                      <a16:creationId xmlns:a16="http://schemas.microsoft.com/office/drawing/2014/main" id="{F213AE43-CF2F-844C-8F0E-E68965572D8E}"/>
                    </a:ext>
                  </a:extLst>
                </p14:cNvPr>
                <p14:cNvContentPartPr/>
                <p14:nvPr/>
              </p14:nvContentPartPr>
              <p14:xfrm>
                <a:off x="4011858" y="2213492"/>
                <a:ext cx="161640" cy="287280"/>
              </p14:xfrm>
            </p:contentPart>
          </mc:Choice>
          <mc:Fallback>
            <p:pic>
              <p:nvPicPr>
                <p:cNvPr id="128" name="Ink 127">
                  <a:extLst>
                    <a:ext uri="{FF2B5EF4-FFF2-40B4-BE49-F238E27FC236}">
                      <a16:creationId xmlns:a16="http://schemas.microsoft.com/office/drawing/2014/main" id="{F213AE43-CF2F-844C-8F0E-E68965572D8E}"/>
                    </a:ext>
                  </a:extLst>
                </p:cNvPr>
                <p:cNvPicPr/>
                <p:nvPr/>
              </p:nvPicPr>
              <p:blipFill>
                <a:blip r:embed="rId183"/>
                <a:stretch>
                  <a:fillRect/>
                </a:stretch>
              </p:blipFill>
              <p:spPr>
                <a:xfrm>
                  <a:off x="4007538" y="2209172"/>
                  <a:ext cx="170280" cy="295920"/>
                </a:xfrm>
                <a:prstGeom prst="rect">
                  <a:avLst/>
                </a:prstGeom>
              </p:spPr>
            </p:pic>
          </mc:Fallback>
        </mc:AlternateContent>
        <mc:AlternateContent xmlns:mc="http://schemas.openxmlformats.org/markup-compatibility/2006">
          <mc:Choice xmlns:p14="http://schemas.microsoft.com/office/powerpoint/2010/main" Requires="p14">
            <p:contentPart p14:bwMode="auto" r:id="rId184">
              <p14:nvContentPartPr>
                <p14:cNvPr id="129" name="Ink 128">
                  <a:extLst>
                    <a:ext uri="{FF2B5EF4-FFF2-40B4-BE49-F238E27FC236}">
                      <a16:creationId xmlns:a16="http://schemas.microsoft.com/office/drawing/2014/main" id="{BF51AF5E-F2AD-EA48-924F-D7F0ACA73A9C}"/>
                    </a:ext>
                  </a:extLst>
                </p14:cNvPr>
                <p14:cNvContentPartPr/>
                <p14:nvPr/>
              </p14:nvContentPartPr>
              <p14:xfrm>
                <a:off x="4369698" y="2119892"/>
                <a:ext cx="83160" cy="430920"/>
              </p14:xfrm>
            </p:contentPart>
          </mc:Choice>
          <mc:Fallback>
            <p:pic>
              <p:nvPicPr>
                <p:cNvPr id="129" name="Ink 128">
                  <a:extLst>
                    <a:ext uri="{FF2B5EF4-FFF2-40B4-BE49-F238E27FC236}">
                      <a16:creationId xmlns:a16="http://schemas.microsoft.com/office/drawing/2014/main" id="{BF51AF5E-F2AD-EA48-924F-D7F0ACA73A9C}"/>
                    </a:ext>
                  </a:extLst>
                </p:cNvPr>
                <p:cNvPicPr/>
                <p:nvPr/>
              </p:nvPicPr>
              <p:blipFill>
                <a:blip r:embed="rId185"/>
                <a:stretch>
                  <a:fillRect/>
                </a:stretch>
              </p:blipFill>
              <p:spPr>
                <a:xfrm>
                  <a:off x="4365378" y="2115572"/>
                  <a:ext cx="91800" cy="439560"/>
                </a:xfrm>
                <a:prstGeom prst="rect">
                  <a:avLst/>
                </a:prstGeom>
              </p:spPr>
            </p:pic>
          </mc:Fallback>
        </mc:AlternateContent>
        <mc:AlternateContent xmlns:mc="http://schemas.openxmlformats.org/markup-compatibility/2006">
          <mc:Choice xmlns:p14="http://schemas.microsoft.com/office/powerpoint/2010/main" Requires="p14">
            <p:contentPart p14:bwMode="auto" r:id="rId186">
              <p14:nvContentPartPr>
                <p14:cNvPr id="130" name="Ink 129">
                  <a:extLst>
                    <a:ext uri="{FF2B5EF4-FFF2-40B4-BE49-F238E27FC236}">
                      <a16:creationId xmlns:a16="http://schemas.microsoft.com/office/drawing/2014/main" id="{813EFE14-507D-134F-8D02-D25E44150BB2}"/>
                    </a:ext>
                  </a:extLst>
                </p14:cNvPr>
                <p14:cNvContentPartPr/>
                <p14:nvPr/>
              </p14:nvContentPartPr>
              <p14:xfrm>
                <a:off x="4205898" y="2151932"/>
                <a:ext cx="70920" cy="83520"/>
              </p14:xfrm>
            </p:contentPart>
          </mc:Choice>
          <mc:Fallback>
            <p:pic>
              <p:nvPicPr>
                <p:cNvPr id="130" name="Ink 129">
                  <a:extLst>
                    <a:ext uri="{FF2B5EF4-FFF2-40B4-BE49-F238E27FC236}">
                      <a16:creationId xmlns:a16="http://schemas.microsoft.com/office/drawing/2014/main" id="{813EFE14-507D-134F-8D02-D25E44150BB2}"/>
                    </a:ext>
                  </a:extLst>
                </p:cNvPr>
                <p:cNvPicPr/>
                <p:nvPr/>
              </p:nvPicPr>
              <p:blipFill>
                <a:blip r:embed="rId187"/>
                <a:stretch>
                  <a:fillRect/>
                </a:stretch>
              </p:blipFill>
              <p:spPr>
                <a:xfrm>
                  <a:off x="4201578" y="2147612"/>
                  <a:ext cx="79560" cy="92160"/>
                </a:xfrm>
                <a:prstGeom prst="rect">
                  <a:avLst/>
                </a:prstGeom>
              </p:spPr>
            </p:pic>
          </mc:Fallback>
        </mc:AlternateContent>
        <mc:AlternateContent xmlns:mc="http://schemas.openxmlformats.org/markup-compatibility/2006">
          <mc:Choice xmlns:p14="http://schemas.microsoft.com/office/powerpoint/2010/main" Requires="p14">
            <p:contentPart p14:bwMode="auto" r:id="rId188">
              <p14:nvContentPartPr>
                <p14:cNvPr id="131" name="Ink 130">
                  <a:extLst>
                    <a:ext uri="{FF2B5EF4-FFF2-40B4-BE49-F238E27FC236}">
                      <a16:creationId xmlns:a16="http://schemas.microsoft.com/office/drawing/2014/main" id="{936C9E44-78BF-AE47-AA5F-14B361540671}"/>
                    </a:ext>
                  </a:extLst>
                </p14:cNvPr>
                <p14:cNvContentPartPr/>
                <p14:nvPr/>
              </p14:nvContentPartPr>
              <p14:xfrm>
                <a:off x="4511538" y="2373332"/>
                <a:ext cx="88200" cy="85320"/>
              </p14:xfrm>
            </p:contentPart>
          </mc:Choice>
          <mc:Fallback>
            <p:pic>
              <p:nvPicPr>
                <p:cNvPr id="131" name="Ink 130">
                  <a:extLst>
                    <a:ext uri="{FF2B5EF4-FFF2-40B4-BE49-F238E27FC236}">
                      <a16:creationId xmlns:a16="http://schemas.microsoft.com/office/drawing/2014/main" id="{936C9E44-78BF-AE47-AA5F-14B361540671}"/>
                    </a:ext>
                  </a:extLst>
                </p:cNvPr>
                <p:cNvPicPr/>
                <p:nvPr/>
              </p:nvPicPr>
              <p:blipFill>
                <a:blip r:embed="rId189"/>
                <a:stretch>
                  <a:fillRect/>
                </a:stretch>
              </p:blipFill>
              <p:spPr>
                <a:xfrm>
                  <a:off x="4507218" y="2369012"/>
                  <a:ext cx="96840" cy="93960"/>
                </a:xfrm>
                <a:prstGeom prst="rect">
                  <a:avLst/>
                </a:prstGeom>
              </p:spPr>
            </p:pic>
          </mc:Fallback>
        </mc:AlternateContent>
      </p:grpSp>
    </p:spTree>
    <p:extLst>
      <p:ext uri="{BB962C8B-B14F-4D97-AF65-F5344CB8AC3E}">
        <p14:creationId xmlns:p14="http://schemas.microsoft.com/office/powerpoint/2010/main" val="2017391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p14="http://schemas.microsoft.com/office/powerpoint/2010/main" Requires="p14">
          <p:contentPart p14:bwMode="auto" r:id="rId2">
            <p14:nvContentPartPr>
              <p14:cNvPr id="19" name="Ink 18">
                <a:extLst>
                  <a:ext uri="{FF2B5EF4-FFF2-40B4-BE49-F238E27FC236}">
                    <a16:creationId xmlns:a16="http://schemas.microsoft.com/office/drawing/2014/main" id="{CA4E304B-EEFF-AB49-B572-6CC8F7564BBA}"/>
                  </a:ext>
                </a:extLst>
              </p14:cNvPr>
              <p14:cNvContentPartPr/>
              <p14:nvPr/>
            </p14:nvContentPartPr>
            <p14:xfrm>
              <a:off x="2302578" y="3878852"/>
              <a:ext cx="98640" cy="102240"/>
            </p14:xfrm>
          </p:contentPart>
        </mc:Choice>
        <mc:Fallback>
          <p:pic>
            <p:nvPicPr>
              <p:cNvPr id="19" name="Ink 18">
                <a:extLst>
                  <a:ext uri="{FF2B5EF4-FFF2-40B4-BE49-F238E27FC236}">
                    <a16:creationId xmlns:a16="http://schemas.microsoft.com/office/drawing/2014/main" id="{CA4E304B-EEFF-AB49-B572-6CC8F7564BBA}"/>
                  </a:ext>
                </a:extLst>
              </p:cNvPr>
              <p:cNvPicPr/>
              <p:nvPr/>
            </p:nvPicPr>
            <p:blipFill>
              <a:blip r:embed="rId3"/>
              <a:stretch>
                <a:fillRect/>
              </a:stretch>
            </p:blipFill>
            <p:spPr>
              <a:xfrm>
                <a:off x="2298258" y="3874532"/>
                <a:ext cx="107280" cy="11088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20" name="Ink 19">
                <a:extLst>
                  <a:ext uri="{FF2B5EF4-FFF2-40B4-BE49-F238E27FC236}">
                    <a16:creationId xmlns:a16="http://schemas.microsoft.com/office/drawing/2014/main" id="{581324DC-21B5-5646-8B4F-E3663FAB99BC}"/>
                  </a:ext>
                </a:extLst>
              </p14:cNvPr>
              <p14:cNvContentPartPr/>
              <p14:nvPr/>
            </p14:nvContentPartPr>
            <p14:xfrm>
              <a:off x="7592418" y="465692"/>
              <a:ext cx="1636560" cy="2054520"/>
            </p14:xfrm>
          </p:contentPart>
        </mc:Choice>
        <mc:Fallback>
          <p:pic>
            <p:nvPicPr>
              <p:cNvPr id="20" name="Ink 19">
                <a:extLst>
                  <a:ext uri="{FF2B5EF4-FFF2-40B4-BE49-F238E27FC236}">
                    <a16:creationId xmlns:a16="http://schemas.microsoft.com/office/drawing/2014/main" id="{581324DC-21B5-5646-8B4F-E3663FAB99BC}"/>
                  </a:ext>
                </a:extLst>
              </p:cNvPr>
              <p:cNvPicPr/>
              <p:nvPr/>
            </p:nvPicPr>
            <p:blipFill>
              <a:blip r:embed="rId5"/>
              <a:stretch>
                <a:fillRect/>
              </a:stretch>
            </p:blipFill>
            <p:spPr>
              <a:xfrm>
                <a:off x="7588098" y="461372"/>
                <a:ext cx="1645200" cy="206316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22" name="Ink 21">
                <a:extLst>
                  <a:ext uri="{FF2B5EF4-FFF2-40B4-BE49-F238E27FC236}">
                    <a16:creationId xmlns:a16="http://schemas.microsoft.com/office/drawing/2014/main" id="{6BD9CEC2-2C43-8143-9CB5-D3E47883D010}"/>
                  </a:ext>
                </a:extLst>
              </p14:cNvPr>
              <p14:cNvContentPartPr/>
              <p14:nvPr/>
            </p14:nvContentPartPr>
            <p14:xfrm>
              <a:off x="6272298" y="776372"/>
              <a:ext cx="566640" cy="262800"/>
            </p14:xfrm>
          </p:contentPart>
        </mc:Choice>
        <mc:Fallback>
          <p:pic>
            <p:nvPicPr>
              <p:cNvPr id="22" name="Ink 21">
                <a:extLst>
                  <a:ext uri="{FF2B5EF4-FFF2-40B4-BE49-F238E27FC236}">
                    <a16:creationId xmlns:a16="http://schemas.microsoft.com/office/drawing/2014/main" id="{6BD9CEC2-2C43-8143-9CB5-D3E47883D010}"/>
                  </a:ext>
                </a:extLst>
              </p:cNvPr>
              <p:cNvPicPr/>
              <p:nvPr/>
            </p:nvPicPr>
            <p:blipFill>
              <a:blip r:embed="rId7"/>
              <a:stretch>
                <a:fillRect/>
              </a:stretch>
            </p:blipFill>
            <p:spPr>
              <a:xfrm>
                <a:off x="6267978" y="772052"/>
                <a:ext cx="575280" cy="27144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36" name="Ink 35">
                <a:extLst>
                  <a:ext uri="{FF2B5EF4-FFF2-40B4-BE49-F238E27FC236}">
                    <a16:creationId xmlns:a16="http://schemas.microsoft.com/office/drawing/2014/main" id="{E087C967-4C0E-FC4F-A5AD-B9C4257A3189}"/>
                  </a:ext>
                </a:extLst>
              </p14:cNvPr>
              <p14:cNvContentPartPr/>
              <p14:nvPr/>
            </p14:nvContentPartPr>
            <p14:xfrm>
              <a:off x="4380858" y="4484732"/>
              <a:ext cx="4956840" cy="205920"/>
            </p14:xfrm>
          </p:contentPart>
        </mc:Choice>
        <mc:Fallback>
          <p:pic>
            <p:nvPicPr>
              <p:cNvPr id="36" name="Ink 35">
                <a:extLst>
                  <a:ext uri="{FF2B5EF4-FFF2-40B4-BE49-F238E27FC236}">
                    <a16:creationId xmlns:a16="http://schemas.microsoft.com/office/drawing/2014/main" id="{E087C967-4C0E-FC4F-A5AD-B9C4257A3189}"/>
                  </a:ext>
                </a:extLst>
              </p:cNvPr>
              <p:cNvPicPr/>
              <p:nvPr/>
            </p:nvPicPr>
            <p:blipFill>
              <a:blip r:embed="rId9"/>
              <a:stretch>
                <a:fillRect/>
              </a:stretch>
            </p:blipFill>
            <p:spPr>
              <a:xfrm>
                <a:off x="4376538" y="4480412"/>
                <a:ext cx="4965480" cy="21456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44" name="Ink 43">
                <a:extLst>
                  <a:ext uri="{FF2B5EF4-FFF2-40B4-BE49-F238E27FC236}">
                    <a16:creationId xmlns:a16="http://schemas.microsoft.com/office/drawing/2014/main" id="{D6617C55-F385-F742-BFCD-2DCD5BC418A0}"/>
                  </a:ext>
                </a:extLst>
              </p14:cNvPr>
              <p14:cNvContentPartPr/>
              <p14:nvPr/>
            </p14:nvContentPartPr>
            <p14:xfrm>
              <a:off x="3433698" y="4304012"/>
              <a:ext cx="603360" cy="261000"/>
            </p14:xfrm>
          </p:contentPart>
        </mc:Choice>
        <mc:Fallback>
          <p:pic>
            <p:nvPicPr>
              <p:cNvPr id="44" name="Ink 43">
                <a:extLst>
                  <a:ext uri="{FF2B5EF4-FFF2-40B4-BE49-F238E27FC236}">
                    <a16:creationId xmlns:a16="http://schemas.microsoft.com/office/drawing/2014/main" id="{D6617C55-F385-F742-BFCD-2DCD5BC418A0}"/>
                  </a:ext>
                </a:extLst>
              </p:cNvPr>
              <p:cNvPicPr/>
              <p:nvPr/>
            </p:nvPicPr>
            <p:blipFill>
              <a:blip r:embed="rId11"/>
              <a:stretch>
                <a:fillRect/>
              </a:stretch>
            </p:blipFill>
            <p:spPr>
              <a:xfrm>
                <a:off x="3429378" y="4299692"/>
                <a:ext cx="612000" cy="26964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112" name="Ink 111">
                <a:extLst>
                  <a:ext uri="{FF2B5EF4-FFF2-40B4-BE49-F238E27FC236}">
                    <a16:creationId xmlns:a16="http://schemas.microsoft.com/office/drawing/2014/main" id="{A160A8D1-9529-DE47-A3DC-94EFA87D3028}"/>
                  </a:ext>
                </a:extLst>
              </p14:cNvPr>
              <p14:cNvContentPartPr/>
              <p14:nvPr/>
            </p14:nvContentPartPr>
            <p14:xfrm>
              <a:off x="2823858" y="383612"/>
              <a:ext cx="1256760" cy="799200"/>
            </p14:xfrm>
          </p:contentPart>
        </mc:Choice>
        <mc:Fallback>
          <p:pic>
            <p:nvPicPr>
              <p:cNvPr id="112" name="Ink 111">
                <a:extLst>
                  <a:ext uri="{FF2B5EF4-FFF2-40B4-BE49-F238E27FC236}">
                    <a16:creationId xmlns:a16="http://schemas.microsoft.com/office/drawing/2014/main" id="{A160A8D1-9529-DE47-A3DC-94EFA87D3028}"/>
                  </a:ext>
                </a:extLst>
              </p:cNvPr>
              <p:cNvPicPr/>
              <p:nvPr/>
            </p:nvPicPr>
            <p:blipFill>
              <a:blip r:embed="rId13"/>
              <a:stretch>
                <a:fillRect/>
              </a:stretch>
            </p:blipFill>
            <p:spPr>
              <a:xfrm>
                <a:off x="2819538" y="379292"/>
                <a:ext cx="1265400" cy="80784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114" name="Ink 113">
                <a:extLst>
                  <a:ext uri="{FF2B5EF4-FFF2-40B4-BE49-F238E27FC236}">
                    <a16:creationId xmlns:a16="http://schemas.microsoft.com/office/drawing/2014/main" id="{CB402ECC-6FCC-3B4B-8D6A-3CE155CEFA16}"/>
                  </a:ext>
                </a:extLst>
              </p14:cNvPr>
              <p14:cNvContentPartPr/>
              <p14:nvPr/>
            </p14:nvContentPartPr>
            <p14:xfrm>
              <a:off x="3891258" y="451652"/>
              <a:ext cx="806760" cy="248040"/>
            </p14:xfrm>
          </p:contentPart>
        </mc:Choice>
        <mc:Fallback>
          <p:pic>
            <p:nvPicPr>
              <p:cNvPr id="114" name="Ink 113">
                <a:extLst>
                  <a:ext uri="{FF2B5EF4-FFF2-40B4-BE49-F238E27FC236}">
                    <a16:creationId xmlns:a16="http://schemas.microsoft.com/office/drawing/2014/main" id="{CB402ECC-6FCC-3B4B-8D6A-3CE155CEFA16}"/>
                  </a:ext>
                </a:extLst>
              </p:cNvPr>
              <p:cNvPicPr/>
              <p:nvPr/>
            </p:nvPicPr>
            <p:blipFill>
              <a:blip r:embed="rId15"/>
              <a:stretch>
                <a:fillRect/>
              </a:stretch>
            </p:blipFill>
            <p:spPr>
              <a:xfrm>
                <a:off x="3886938" y="447332"/>
                <a:ext cx="815400" cy="25668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124" name="Ink 123">
                <a:extLst>
                  <a:ext uri="{FF2B5EF4-FFF2-40B4-BE49-F238E27FC236}">
                    <a16:creationId xmlns:a16="http://schemas.microsoft.com/office/drawing/2014/main" id="{6A2D8989-B39B-DD4D-A8CE-EBE6B80093DF}"/>
                  </a:ext>
                </a:extLst>
              </p14:cNvPr>
              <p14:cNvContentPartPr/>
              <p14:nvPr/>
            </p14:nvContentPartPr>
            <p14:xfrm>
              <a:off x="10467018" y="3325172"/>
              <a:ext cx="299160" cy="631800"/>
            </p14:xfrm>
          </p:contentPart>
        </mc:Choice>
        <mc:Fallback>
          <p:pic>
            <p:nvPicPr>
              <p:cNvPr id="124" name="Ink 123">
                <a:extLst>
                  <a:ext uri="{FF2B5EF4-FFF2-40B4-BE49-F238E27FC236}">
                    <a16:creationId xmlns:a16="http://schemas.microsoft.com/office/drawing/2014/main" id="{6A2D8989-B39B-DD4D-A8CE-EBE6B80093DF}"/>
                  </a:ext>
                </a:extLst>
              </p:cNvPr>
              <p:cNvPicPr/>
              <p:nvPr/>
            </p:nvPicPr>
            <p:blipFill>
              <a:blip r:embed="rId17"/>
              <a:stretch>
                <a:fillRect/>
              </a:stretch>
            </p:blipFill>
            <p:spPr>
              <a:xfrm>
                <a:off x="10462698" y="3320852"/>
                <a:ext cx="307800" cy="64044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166" name="Ink 165">
                <a:extLst>
                  <a:ext uri="{FF2B5EF4-FFF2-40B4-BE49-F238E27FC236}">
                    <a16:creationId xmlns:a16="http://schemas.microsoft.com/office/drawing/2014/main" id="{B55CCBB3-331E-3648-9A9B-36E9EB6EF46D}"/>
                  </a:ext>
                </a:extLst>
              </p14:cNvPr>
              <p14:cNvContentPartPr/>
              <p14:nvPr/>
            </p14:nvContentPartPr>
            <p14:xfrm>
              <a:off x="1000818" y="4437572"/>
              <a:ext cx="1428480" cy="1010160"/>
            </p14:xfrm>
          </p:contentPart>
        </mc:Choice>
        <mc:Fallback>
          <p:pic>
            <p:nvPicPr>
              <p:cNvPr id="166" name="Ink 165">
                <a:extLst>
                  <a:ext uri="{FF2B5EF4-FFF2-40B4-BE49-F238E27FC236}">
                    <a16:creationId xmlns:a16="http://schemas.microsoft.com/office/drawing/2014/main" id="{B55CCBB3-331E-3648-9A9B-36E9EB6EF46D}"/>
                  </a:ext>
                </a:extLst>
              </p:cNvPr>
              <p:cNvPicPr/>
              <p:nvPr/>
            </p:nvPicPr>
            <p:blipFill>
              <a:blip r:embed="rId19"/>
              <a:stretch>
                <a:fillRect/>
              </a:stretch>
            </p:blipFill>
            <p:spPr>
              <a:xfrm>
                <a:off x="996498" y="4433252"/>
                <a:ext cx="1437120" cy="1018800"/>
              </a:xfrm>
              <a:prstGeom prst="rect">
                <a:avLst/>
              </a:prstGeom>
            </p:spPr>
          </p:pic>
        </mc:Fallback>
      </mc:AlternateContent>
      <p:grpSp>
        <p:nvGrpSpPr>
          <p:cNvPr id="178" name="Group 177">
            <a:extLst>
              <a:ext uri="{FF2B5EF4-FFF2-40B4-BE49-F238E27FC236}">
                <a16:creationId xmlns:a16="http://schemas.microsoft.com/office/drawing/2014/main" id="{5E0B0364-1585-2D47-9CB3-2E64D3FA300D}"/>
              </a:ext>
            </a:extLst>
          </p:cNvPr>
          <p:cNvGrpSpPr/>
          <p:nvPr/>
        </p:nvGrpSpPr>
        <p:grpSpPr>
          <a:xfrm>
            <a:off x="918738" y="224492"/>
            <a:ext cx="10735920" cy="6617880"/>
            <a:chOff x="918738" y="224492"/>
            <a:chExt cx="10735920" cy="6617880"/>
          </a:xfrm>
        </p:grpSpPr>
        <mc:AlternateContent xmlns:mc="http://schemas.openxmlformats.org/markup-compatibility/2006">
          <mc:Choice xmlns:p14="http://schemas.microsoft.com/office/powerpoint/2010/main" Requires="p14">
            <p:contentPart p14:bwMode="auto" r:id="rId20">
              <p14:nvContentPartPr>
                <p14:cNvPr id="15" name="Ink 14">
                  <a:extLst>
                    <a:ext uri="{FF2B5EF4-FFF2-40B4-BE49-F238E27FC236}">
                      <a16:creationId xmlns:a16="http://schemas.microsoft.com/office/drawing/2014/main" id="{23687ABD-D95F-1845-BA9D-FBC29EDF5FE5}"/>
                    </a:ext>
                  </a:extLst>
                </p14:cNvPr>
                <p14:cNvContentPartPr/>
                <p14:nvPr/>
              </p14:nvContentPartPr>
              <p14:xfrm>
                <a:off x="2530458" y="3182972"/>
                <a:ext cx="919080" cy="560880"/>
              </p14:xfrm>
            </p:contentPart>
          </mc:Choice>
          <mc:Fallback>
            <p:pic>
              <p:nvPicPr>
                <p:cNvPr id="15" name="Ink 14">
                  <a:extLst>
                    <a:ext uri="{FF2B5EF4-FFF2-40B4-BE49-F238E27FC236}">
                      <a16:creationId xmlns:a16="http://schemas.microsoft.com/office/drawing/2014/main" id="{23687ABD-D95F-1845-BA9D-FBC29EDF5FE5}"/>
                    </a:ext>
                  </a:extLst>
                </p:cNvPr>
                <p:cNvPicPr/>
                <p:nvPr/>
              </p:nvPicPr>
              <p:blipFill>
                <a:blip r:embed="rId21"/>
                <a:stretch>
                  <a:fillRect/>
                </a:stretch>
              </p:blipFill>
              <p:spPr>
                <a:xfrm>
                  <a:off x="2526138" y="3178652"/>
                  <a:ext cx="927720" cy="56952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16" name="Ink 15">
                  <a:extLst>
                    <a:ext uri="{FF2B5EF4-FFF2-40B4-BE49-F238E27FC236}">
                      <a16:creationId xmlns:a16="http://schemas.microsoft.com/office/drawing/2014/main" id="{FAF645D2-6D06-B048-A096-A153EB6AB4E5}"/>
                    </a:ext>
                  </a:extLst>
                </p14:cNvPr>
                <p14:cNvContentPartPr/>
                <p14:nvPr/>
              </p14:nvContentPartPr>
              <p14:xfrm>
                <a:off x="4793778" y="3171092"/>
                <a:ext cx="921600" cy="488520"/>
              </p14:xfrm>
            </p:contentPart>
          </mc:Choice>
          <mc:Fallback>
            <p:pic>
              <p:nvPicPr>
                <p:cNvPr id="16" name="Ink 15">
                  <a:extLst>
                    <a:ext uri="{FF2B5EF4-FFF2-40B4-BE49-F238E27FC236}">
                      <a16:creationId xmlns:a16="http://schemas.microsoft.com/office/drawing/2014/main" id="{FAF645D2-6D06-B048-A096-A153EB6AB4E5}"/>
                    </a:ext>
                  </a:extLst>
                </p:cNvPr>
                <p:cNvPicPr/>
                <p:nvPr/>
              </p:nvPicPr>
              <p:blipFill>
                <a:blip r:embed="rId23"/>
                <a:stretch>
                  <a:fillRect/>
                </a:stretch>
              </p:blipFill>
              <p:spPr>
                <a:xfrm>
                  <a:off x="4789458" y="3166772"/>
                  <a:ext cx="930240" cy="49716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17" name="Ink 16">
                  <a:extLst>
                    <a:ext uri="{FF2B5EF4-FFF2-40B4-BE49-F238E27FC236}">
                      <a16:creationId xmlns:a16="http://schemas.microsoft.com/office/drawing/2014/main" id="{A3A0A2B9-E062-DA4D-8FFE-9B00BA02CFA3}"/>
                    </a:ext>
                  </a:extLst>
                </p14:cNvPr>
                <p14:cNvContentPartPr/>
                <p14:nvPr/>
              </p14:nvContentPartPr>
              <p14:xfrm>
                <a:off x="5999778" y="3331652"/>
                <a:ext cx="563040" cy="279720"/>
              </p14:xfrm>
            </p:contentPart>
          </mc:Choice>
          <mc:Fallback>
            <p:pic>
              <p:nvPicPr>
                <p:cNvPr id="17" name="Ink 16">
                  <a:extLst>
                    <a:ext uri="{FF2B5EF4-FFF2-40B4-BE49-F238E27FC236}">
                      <a16:creationId xmlns:a16="http://schemas.microsoft.com/office/drawing/2014/main" id="{A3A0A2B9-E062-DA4D-8FFE-9B00BA02CFA3}"/>
                    </a:ext>
                  </a:extLst>
                </p:cNvPr>
                <p:cNvPicPr/>
                <p:nvPr/>
              </p:nvPicPr>
              <p:blipFill>
                <a:blip r:embed="rId25"/>
                <a:stretch>
                  <a:fillRect/>
                </a:stretch>
              </p:blipFill>
              <p:spPr>
                <a:xfrm>
                  <a:off x="5995458" y="3327332"/>
                  <a:ext cx="571680" cy="28836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18" name="Ink 17">
                  <a:extLst>
                    <a:ext uri="{FF2B5EF4-FFF2-40B4-BE49-F238E27FC236}">
                      <a16:creationId xmlns:a16="http://schemas.microsoft.com/office/drawing/2014/main" id="{D62081E5-95E8-8441-99DD-771B1B52A989}"/>
                    </a:ext>
                  </a:extLst>
                </p14:cNvPr>
                <p14:cNvContentPartPr/>
                <p14:nvPr/>
              </p14:nvContentPartPr>
              <p14:xfrm>
                <a:off x="1897938" y="3323732"/>
                <a:ext cx="582120" cy="329760"/>
              </p14:xfrm>
            </p:contentPart>
          </mc:Choice>
          <mc:Fallback>
            <p:pic>
              <p:nvPicPr>
                <p:cNvPr id="18" name="Ink 17">
                  <a:extLst>
                    <a:ext uri="{FF2B5EF4-FFF2-40B4-BE49-F238E27FC236}">
                      <a16:creationId xmlns:a16="http://schemas.microsoft.com/office/drawing/2014/main" id="{D62081E5-95E8-8441-99DD-771B1B52A989}"/>
                    </a:ext>
                  </a:extLst>
                </p:cNvPr>
                <p:cNvPicPr/>
                <p:nvPr/>
              </p:nvPicPr>
              <p:blipFill>
                <a:blip r:embed="rId27"/>
                <a:stretch>
                  <a:fillRect/>
                </a:stretch>
              </p:blipFill>
              <p:spPr>
                <a:xfrm>
                  <a:off x="1893618" y="3319412"/>
                  <a:ext cx="590760" cy="33840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110" name="Ink 109">
                  <a:extLst>
                    <a:ext uri="{FF2B5EF4-FFF2-40B4-BE49-F238E27FC236}">
                      <a16:creationId xmlns:a16="http://schemas.microsoft.com/office/drawing/2014/main" id="{669A8E65-305D-C745-B65F-10EF7A97C560}"/>
                    </a:ext>
                  </a:extLst>
                </p14:cNvPr>
                <p14:cNvContentPartPr/>
                <p14:nvPr/>
              </p14:nvContentPartPr>
              <p14:xfrm>
                <a:off x="2251458" y="1705892"/>
                <a:ext cx="250920" cy="345960"/>
              </p14:xfrm>
            </p:contentPart>
          </mc:Choice>
          <mc:Fallback>
            <p:pic>
              <p:nvPicPr>
                <p:cNvPr id="110" name="Ink 109">
                  <a:extLst>
                    <a:ext uri="{FF2B5EF4-FFF2-40B4-BE49-F238E27FC236}">
                      <a16:creationId xmlns:a16="http://schemas.microsoft.com/office/drawing/2014/main" id="{669A8E65-305D-C745-B65F-10EF7A97C560}"/>
                    </a:ext>
                  </a:extLst>
                </p:cNvPr>
                <p:cNvPicPr/>
                <p:nvPr/>
              </p:nvPicPr>
              <p:blipFill>
                <a:blip r:embed="rId29"/>
                <a:stretch>
                  <a:fillRect/>
                </a:stretch>
              </p:blipFill>
              <p:spPr>
                <a:xfrm>
                  <a:off x="2247138" y="1701572"/>
                  <a:ext cx="259560" cy="35460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106" name="Ink 105">
                  <a:extLst>
                    <a:ext uri="{FF2B5EF4-FFF2-40B4-BE49-F238E27FC236}">
                      <a16:creationId xmlns:a16="http://schemas.microsoft.com/office/drawing/2014/main" id="{16A59701-6B52-4142-A068-6299D49AD31F}"/>
                    </a:ext>
                  </a:extLst>
                </p14:cNvPr>
                <p14:cNvContentPartPr/>
                <p14:nvPr/>
              </p14:nvContentPartPr>
              <p14:xfrm>
                <a:off x="2286378" y="974012"/>
                <a:ext cx="25560" cy="38160"/>
              </p14:xfrm>
            </p:contentPart>
          </mc:Choice>
          <mc:Fallback>
            <p:pic>
              <p:nvPicPr>
                <p:cNvPr id="106" name="Ink 105">
                  <a:extLst>
                    <a:ext uri="{FF2B5EF4-FFF2-40B4-BE49-F238E27FC236}">
                      <a16:creationId xmlns:a16="http://schemas.microsoft.com/office/drawing/2014/main" id="{16A59701-6B52-4142-A068-6299D49AD31F}"/>
                    </a:ext>
                  </a:extLst>
                </p:cNvPr>
                <p:cNvPicPr/>
                <p:nvPr/>
              </p:nvPicPr>
              <p:blipFill>
                <a:blip r:embed="rId31"/>
                <a:stretch>
                  <a:fillRect/>
                </a:stretch>
              </p:blipFill>
              <p:spPr>
                <a:xfrm>
                  <a:off x="2282058" y="969692"/>
                  <a:ext cx="34200" cy="4680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107" name="Ink 106">
                  <a:extLst>
                    <a:ext uri="{FF2B5EF4-FFF2-40B4-BE49-F238E27FC236}">
                      <a16:creationId xmlns:a16="http://schemas.microsoft.com/office/drawing/2014/main" id="{A48650E5-76E9-3249-BA9F-36B5279A8235}"/>
                    </a:ext>
                  </a:extLst>
                </p14:cNvPr>
                <p14:cNvContentPartPr/>
                <p14:nvPr/>
              </p14:nvContentPartPr>
              <p14:xfrm>
                <a:off x="2279178" y="1030892"/>
                <a:ext cx="3600" cy="3960"/>
              </p14:xfrm>
            </p:contentPart>
          </mc:Choice>
          <mc:Fallback>
            <p:pic>
              <p:nvPicPr>
                <p:cNvPr id="107" name="Ink 106">
                  <a:extLst>
                    <a:ext uri="{FF2B5EF4-FFF2-40B4-BE49-F238E27FC236}">
                      <a16:creationId xmlns:a16="http://schemas.microsoft.com/office/drawing/2014/main" id="{A48650E5-76E9-3249-BA9F-36B5279A8235}"/>
                    </a:ext>
                  </a:extLst>
                </p:cNvPr>
                <p:cNvPicPr/>
                <p:nvPr/>
              </p:nvPicPr>
              <p:blipFill>
                <a:blip r:embed="rId33"/>
                <a:stretch>
                  <a:fillRect/>
                </a:stretch>
              </p:blipFill>
              <p:spPr>
                <a:xfrm>
                  <a:off x="2274858" y="1026572"/>
                  <a:ext cx="12240" cy="1260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108" name="Ink 107">
                  <a:extLst>
                    <a:ext uri="{FF2B5EF4-FFF2-40B4-BE49-F238E27FC236}">
                      <a16:creationId xmlns:a16="http://schemas.microsoft.com/office/drawing/2014/main" id="{23AB931D-F814-D84E-8D90-FD913D77781A}"/>
                    </a:ext>
                  </a:extLst>
                </p14:cNvPr>
                <p14:cNvContentPartPr/>
                <p14:nvPr/>
              </p14:nvContentPartPr>
              <p14:xfrm>
                <a:off x="2203938" y="929012"/>
                <a:ext cx="288720" cy="424080"/>
              </p14:xfrm>
            </p:contentPart>
          </mc:Choice>
          <mc:Fallback>
            <p:pic>
              <p:nvPicPr>
                <p:cNvPr id="108" name="Ink 107">
                  <a:extLst>
                    <a:ext uri="{FF2B5EF4-FFF2-40B4-BE49-F238E27FC236}">
                      <a16:creationId xmlns:a16="http://schemas.microsoft.com/office/drawing/2014/main" id="{23AB931D-F814-D84E-8D90-FD913D77781A}"/>
                    </a:ext>
                  </a:extLst>
                </p:cNvPr>
                <p:cNvPicPr/>
                <p:nvPr/>
              </p:nvPicPr>
              <p:blipFill>
                <a:blip r:embed="rId35"/>
                <a:stretch>
                  <a:fillRect/>
                </a:stretch>
              </p:blipFill>
              <p:spPr>
                <a:xfrm>
                  <a:off x="2199618" y="924692"/>
                  <a:ext cx="297360" cy="43272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109" name="Ink 108">
                  <a:extLst>
                    <a:ext uri="{FF2B5EF4-FFF2-40B4-BE49-F238E27FC236}">
                      <a16:creationId xmlns:a16="http://schemas.microsoft.com/office/drawing/2014/main" id="{C32F7165-9CAC-E947-BC26-6EA2D3549CA4}"/>
                    </a:ext>
                  </a:extLst>
                </p14:cNvPr>
                <p14:cNvContentPartPr/>
                <p14:nvPr/>
              </p14:nvContentPartPr>
              <p14:xfrm>
                <a:off x="2265498" y="1075172"/>
                <a:ext cx="230400" cy="52200"/>
              </p14:xfrm>
            </p:contentPart>
          </mc:Choice>
          <mc:Fallback>
            <p:pic>
              <p:nvPicPr>
                <p:cNvPr id="109" name="Ink 108">
                  <a:extLst>
                    <a:ext uri="{FF2B5EF4-FFF2-40B4-BE49-F238E27FC236}">
                      <a16:creationId xmlns:a16="http://schemas.microsoft.com/office/drawing/2014/main" id="{C32F7165-9CAC-E947-BC26-6EA2D3549CA4}"/>
                    </a:ext>
                  </a:extLst>
                </p:cNvPr>
                <p:cNvPicPr/>
                <p:nvPr/>
              </p:nvPicPr>
              <p:blipFill>
                <a:blip r:embed="rId37"/>
                <a:stretch>
                  <a:fillRect/>
                </a:stretch>
              </p:blipFill>
              <p:spPr>
                <a:xfrm>
                  <a:off x="2261178" y="1070852"/>
                  <a:ext cx="239040" cy="6084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2" name="Ink 1">
                  <a:extLst>
                    <a:ext uri="{FF2B5EF4-FFF2-40B4-BE49-F238E27FC236}">
                      <a16:creationId xmlns:a16="http://schemas.microsoft.com/office/drawing/2014/main" id="{84C05E40-74BD-D04E-93D8-DEBE1ADA95CE}"/>
                    </a:ext>
                  </a:extLst>
                </p14:cNvPr>
                <p14:cNvContentPartPr/>
                <p14:nvPr/>
              </p14:nvContentPartPr>
              <p14:xfrm>
                <a:off x="7150698" y="599252"/>
                <a:ext cx="233280" cy="340560"/>
              </p14:xfrm>
            </p:contentPart>
          </mc:Choice>
          <mc:Fallback>
            <p:pic>
              <p:nvPicPr>
                <p:cNvPr id="2" name="Ink 1">
                  <a:extLst>
                    <a:ext uri="{FF2B5EF4-FFF2-40B4-BE49-F238E27FC236}">
                      <a16:creationId xmlns:a16="http://schemas.microsoft.com/office/drawing/2014/main" id="{84C05E40-74BD-D04E-93D8-DEBE1ADA95CE}"/>
                    </a:ext>
                  </a:extLst>
                </p:cNvPr>
                <p:cNvPicPr/>
                <p:nvPr/>
              </p:nvPicPr>
              <p:blipFill>
                <a:blip r:embed="rId39"/>
                <a:stretch>
                  <a:fillRect/>
                </a:stretch>
              </p:blipFill>
              <p:spPr>
                <a:xfrm>
                  <a:off x="7146378" y="594932"/>
                  <a:ext cx="241920" cy="34920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3" name="Ink 2">
                  <a:extLst>
                    <a:ext uri="{FF2B5EF4-FFF2-40B4-BE49-F238E27FC236}">
                      <a16:creationId xmlns:a16="http://schemas.microsoft.com/office/drawing/2014/main" id="{1AC8A0D5-C81E-5949-9DDA-DEE8371D4D53}"/>
                    </a:ext>
                  </a:extLst>
                </p14:cNvPr>
                <p14:cNvContentPartPr/>
                <p14:nvPr/>
              </p14:nvContentPartPr>
              <p14:xfrm>
                <a:off x="7104258" y="724172"/>
                <a:ext cx="84240" cy="2160360"/>
              </p14:xfrm>
            </p:contentPart>
          </mc:Choice>
          <mc:Fallback>
            <p:pic>
              <p:nvPicPr>
                <p:cNvPr id="3" name="Ink 2">
                  <a:extLst>
                    <a:ext uri="{FF2B5EF4-FFF2-40B4-BE49-F238E27FC236}">
                      <a16:creationId xmlns:a16="http://schemas.microsoft.com/office/drawing/2014/main" id="{1AC8A0D5-C81E-5949-9DDA-DEE8371D4D53}"/>
                    </a:ext>
                  </a:extLst>
                </p:cNvPr>
                <p:cNvPicPr/>
                <p:nvPr/>
              </p:nvPicPr>
              <p:blipFill>
                <a:blip r:embed="rId41"/>
                <a:stretch>
                  <a:fillRect/>
                </a:stretch>
              </p:blipFill>
              <p:spPr>
                <a:xfrm>
                  <a:off x="7099938" y="719852"/>
                  <a:ext cx="92880" cy="216900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4" name="Ink 3">
                  <a:extLst>
                    <a:ext uri="{FF2B5EF4-FFF2-40B4-BE49-F238E27FC236}">
                      <a16:creationId xmlns:a16="http://schemas.microsoft.com/office/drawing/2014/main" id="{BDE8BA48-A1DF-F64F-B866-096AAE346862}"/>
                    </a:ext>
                  </a:extLst>
                </p14:cNvPr>
                <p14:cNvContentPartPr/>
                <p14:nvPr/>
              </p14:nvContentPartPr>
              <p14:xfrm>
                <a:off x="6802938" y="2471972"/>
                <a:ext cx="3091320" cy="284760"/>
              </p14:xfrm>
            </p:contentPart>
          </mc:Choice>
          <mc:Fallback>
            <p:pic>
              <p:nvPicPr>
                <p:cNvPr id="4" name="Ink 3">
                  <a:extLst>
                    <a:ext uri="{FF2B5EF4-FFF2-40B4-BE49-F238E27FC236}">
                      <a16:creationId xmlns:a16="http://schemas.microsoft.com/office/drawing/2014/main" id="{BDE8BA48-A1DF-F64F-B866-096AAE346862}"/>
                    </a:ext>
                  </a:extLst>
                </p:cNvPr>
                <p:cNvPicPr/>
                <p:nvPr/>
              </p:nvPicPr>
              <p:blipFill>
                <a:blip r:embed="rId43"/>
                <a:stretch>
                  <a:fillRect/>
                </a:stretch>
              </p:blipFill>
              <p:spPr>
                <a:xfrm>
                  <a:off x="6798618" y="2467652"/>
                  <a:ext cx="3099960" cy="29340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10" name="Ink 9">
                  <a:extLst>
                    <a:ext uri="{FF2B5EF4-FFF2-40B4-BE49-F238E27FC236}">
                      <a16:creationId xmlns:a16="http://schemas.microsoft.com/office/drawing/2014/main" id="{75932723-9B4A-1448-A8E8-0D9EE38F6EC8}"/>
                    </a:ext>
                  </a:extLst>
                </p14:cNvPr>
                <p14:cNvContentPartPr/>
                <p14:nvPr/>
              </p14:nvContentPartPr>
              <p14:xfrm>
                <a:off x="6220098" y="587732"/>
                <a:ext cx="741600" cy="565560"/>
              </p14:xfrm>
            </p:contentPart>
          </mc:Choice>
          <mc:Fallback>
            <p:pic>
              <p:nvPicPr>
                <p:cNvPr id="10" name="Ink 9">
                  <a:extLst>
                    <a:ext uri="{FF2B5EF4-FFF2-40B4-BE49-F238E27FC236}">
                      <a16:creationId xmlns:a16="http://schemas.microsoft.com/office/drawing/2014/main" id="{75932723-9B4A-1448-A8E8-0D9EE38F6EC8}"/>
                    </a:ext>
                  </a:extLst>
                </p:cNvPr>
                <p:cNvPicPr/>
                <p:nvPr/>
              </p:nvPicPr>
              <p:blipFill>
                <a:blip r:embed="rId45"/>
                <a:stretch>
                  <a:fillRect/>
                </a:stretch>
              </p:blipFill>
              <p:spPr>
                <a:xfrm>
                  <a:off x="6215778" y="583412"/>
                  <a:ext cx="750240" cy="57420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12" name="Ink 11">
                  <a:extLst>
                    <a:ext uri="{FF2B5EF4-FFF2-40B4-BE49-F238E27FC236}">
                      <a16:creationId xmlns:a16="http://schemas.microsoft.com/office/drawing/2014/main" id="{CD0E470D-D2E3-2E4A-8AF2-638C8ECB1734}"/>
                    </a:ext>
                  </a:extLst>
                </p14:cNvPr>
                <p14:cNvContentPartPr/>
                <p14:nvPr/>
              </p14:nvContentPartPr>
              <p14:xfrm>
                <a:off x="9822618" y="871052"/>
                <a:ext cx="603000" cy="359640"/>
              </p14:xfrm>
            </p:contentPart>
          </mc:Choice>
          <mc:Fallback>
            <p:pic>
              <p:nvPicPr>
                <p:cNvPr id="12" name="Ink 11">
                  <a:extLst>
                    <a:ext uri="{FF2B5EF4-FFF2-40B4-BE49-F238E27FC236}">
                      <a16:creationId xmlns:a16="http://schemas.microsoft.com/office/drawing/2014/main" id="{CD0E470D-D2E3-2E4A-8AF2-638C8ECB1734}"/>
                    </a:ext>
                  </a:extLst>
                </p:cNvPr>
                <p:cNvPicPr/>
                <p:nvPr/>
              </p:nvPicPr>
              <p:blipFill>
                <a:blip r:embed="rId47"/>
                <a:stretch>
                  <a:fillRect/>
                </a:stretch>
              </p:blipFill>
              <p:spPr>
                <a:xfrm>
                  <a:off x="9818298" y="866732"/>
                  <a:ext cx="611640" cy="368280"/>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13" name="Ink 12">
                  <a:extLst>
                    <a:ext uri="{FF2B5EF4-FFF2-40B4-BE49-F238E27FC236}">
                      <a16:creationId xmlns:a16="http://schemas.microsoft.com/office/drawing/2014/main" id="{C81F0CBF-3C7D-AA4C-A842-47A80792D7D2}"/>
                    </a:ext>
                  </a:extLst>
                </p14:cNvPr>
                <p14:cNvContentPartPr/>
                <p14:nvPr/>
              </p14:nvContentPartPr>
              <p14:xfrm>
                <a:off x="9991098" y="951332"/>
                <a:ext cx="555120" cy="248400"/>
              </p14:xfrm>
            </p:contentPart>
          </mc:Choice>
          <mc:Fallback>
            <p:pic>
              <p:nvPicPr>
                <p:cNvPr id="13" name="Ink 12">
                  <a:extLst>
                    <a:ext uri="{FF2B5EF4-FFF2-40B4-BE49-F238E27FC236}">
                      <a16:creationId xmlns:a16="http://schemas.microsoft.com/office/drawing/2014/main" id="{C81F0CBF-3C7D-AA4C-A842-47A80792D7D2}"/>
                    </a:ext>
                  </a:extLst>
                </p:cNvPr>
                <p:cNvPicPr/>
                <p:nvPr/>
              </p:nvPicPr>
              <p:blipFill>
                <a:blip r:embed="rId49"/>
                <a:stretch>
                  <a:fillRect/>
                </a:stretch>
              </p:blipFill>
              <p:spPr>
                <a:xfrm>
                  <a:off x="9986778" y="947012"/>
                  <a:ext cx="563760" cy="25704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6" name="Ink 5">
                  <a:extLst>
                    <a:ext uri="{FF2B5EF4-FFF2-40B4-BE49-F238E27FC236}">
                      <a16:creationId xmlns:a16="http://schemas.microsoft.com/office/drawing/2014/main" id="{10D7FCE7-A519-9B44-988F-E14086BDBA93}"/>
                    </a:ext>
                  </a:extLst>
                </p14:cNvPr>
                <p14:cNvContentPartPr/>
                <p14:nvPr/>
              </p14:nvContentPartPr>
              <p14:xfrm>
                <a:off x="9548298" y="2867972"/>
                <a:ext cx="8640" cy="21600"/>
              </p14:xfrm>
            </p:contentPart>
          </mc:Choice>
          <mc:Fallback>
            <p:pic>
              <p:nvPicPr>
                <p:cNvPr id="6" name="Ink 5">
                  <a:extLst>
                    <a:ext uri="{FF2B5EF4-FFF2-40B4-BE49-F238E27FC236}">
                      <a16:creationId xmlns:a16="http://schemas.microsoft.com/office/drawing/2014/main" id="{10D7FCE7-A519-9B44-988F-E14086BDBA93}"/>
                    </a:ext>
                  </a:extLst>
                </p:cNvPr>
                <p:cNvPicPr/>
                <p:nvPr/>
              </p:nvPicPr>
              <p:blipFill>
                <a:blip r:embed="rId51"/>
                <a:stretch>
                  <a:fillRect/>
                </a:stretch>
              </p:blipFill>
              <p:spPr>
                <a:xfrm>
                  <a:off x="9543978" y="2863652"/>
                  <a:ext cx="17280" cy="30240"/>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7" name="Ink 6">
                  <a:extLst>
                    <a:ext uri="{FF2B5EF4-FFF2-40B4-BE49-F238E27FC236}">
                      <a16:creationId xmlns:a16="http://schemas.microsoft.com/office/drawing/2014/main" id="{D050319F-AEB7-4F4D-99AB-0A9EE6DD0246}"/>
                    </a:ext>
                  </a:extLst>
                </p14:cNvPr>
                <p14:cNvContentPartPr/>
                <p14:nvPr/>
              </p14:nvContentPartPr>
              <p14:xfrm>
                <a:off x="9505458" y="2874452"/>
                <a:ext cx="37080" cy="369360"/>
              </p14:xfrm>
            </p:contentPart>
          </mc:Choice>
          <mc:Fallback>
            <p:pic>
              <p:nvPicPr>
                <p:cNvPr id="7" name="Ink 6">
                  <a:extLst>
                    <a:ext uri="{FF2B5EF4-FFF2-40B4-BE49-F238E27FC236}">
                      <a16:creationId xmlns:a16="http://schemas.microsoft.com/office/drawing/2014/main" id="{D050319F-AEB7-4F4D-99AB-0A9EE6DD0246}"/>
                    </a:ext>
                  </a:extLst>
                </p:cNvPr>
                <p:cNvPicPr/>
                <p:nvPr/>
              </p:nvPicPr>
              <p:blipFill>
                <a:blip r:embed="rId53"/>
                <a:stretch>
                  <a:fillRect/>
                </a:stretch>
              </p:blipFill>
              <p:spPr>
                <a:xfrm>
                  <a:off x="9501138" y="2870132"/>
                  <a:ext cx="45720" cy="378000"/>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8" name="Ink 7">
                  <a:extLst>
                    <a:ext uri="{FF2B5EF4-FFF2-40B4-BE49-F238E27FC236}">
                      <a16:creationId xmlns:a16="http://schemas.microsoft.com/office/drawing/2014/main" id="{BB24976C-2D46-2641-A1A5-6CDF62C679AE}"/>
                    </a:ext>
                  </a:extLst>
                </p14:cNvPr>
                <p14:cNvContentPartPr/>
                <p14:nvPr/>
              </p14:nvContentPartPr>
              <p14:xfrm>
                <a:off x="9351738" y="2771132"/>
                <a:ext cx="1030320" cy="550800"/>
              </p14:xfrm>
            </p:contentPart>
          </mc:Choice>
          <mc:Fallback>
            <p:pic>
              <p:nvPicPr>
                <p:cNvPr id="8" name="Ink 7">
                  <a:extLst>
                    <a:ext uri="{FF2B5EF4-FFF2-40B4-BE49-F238E27FC236}">
                      <a16:creationId xmlns:a16="http://schemas.microsoft.com/office/drawing/2014/main" id="{BB24976C-2D46-2641-A1A5-6CDF62C679AE}"/>
                    </a:ext>
                  </a:extLst>
                </p:cNvPr>
                <p:cNvPicPr/>
                <p:nvPr/>
              </p:nvPicPr>
              <p:blipFill>
                <a:blip r:embed="rId55"/>
                <a:stretch>
                  <a:fillRect/>
                </a:stretch>
              </p:blipFill>
              <p:spPr>
                <a:xfrm>
                  <a:off x="9347418" y="2766812"/>
                  <a:ext cx="1038960" cy="559440"/>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24" name="Ink 23">
                  <a:extLst>
                    <a:ext uri="{FF2B5EF4-FFF2-40B4-BE49-F238E27FC236}">
                      <a16:creationId xmlns:a16="http://schemas.microsoft.com/office/drawing/2014/main" id="{D65AD99A-0380-404A-9995-9A49EFFB27A2}"/>
                    </a:ext>
                  </a:extLst>
                </p14:cNvPr>
                <p14:cNvContentPartPr/>
                <p14:nvPr/>
              </p14:nvContentPartPr>
              <p14:xfrm>
                <a:off x="9659178" y="2986052"/>
                <a:ext cx="118800" cy="175320"/>
              </p14:xfrm>
            </p:contentPart>
          </mc:Choice>
          <mc:Fallback>
            <p:pic>
              <p:nvPicPr>
                <p:cNvPr id="24" name="Ink 23">
                  <a:extLst>
                    <a:ext uri="{FF2B5EF4-FFF2-40B4-BE49-F238E27FC236}">
                      <a16:creationId xmlns:a16="http://schemas.microsoft.com/office/drawing/2014/main" id="{D65AD99A-0380-404A-9995-9A49EFFB27A2}"/>
                    </a:ext>
                  </a:extLst>
                </p:cNvPr>
                <p:cNvPicPr/>
                <p:nvPr/>
              </p:nvPicPr>
              <p:blipFill>
                <a:blip r:embed="rId57"/>
                <a:stretch>
                  <a:fillRect/>
                </a:stretch>
              </p:blipFill>
              <p:spPr>
                <a:xfrm>
                  <a:off x="9654858" y="2981732"/>
                  <a:ext cx="127440" cy="183960"/>
                </a:xfrm>
                <a:prstGeom prst="rect">
                  <a:avLst/>
                </a:prstGeom>
              </p:spPr>
            </p:pic>
          </mc:Fallback>
        </mc:AlternateContent>
        <mc:AlternateContent xmlns:mc="http://schemas.openxmlformats.org/markup-compatibility/2006">
          <mc:Choice xmlns:p14="http://schemas.microsoft.com/office/powerpoint/2010/main" Requires="p14">
            <p:contentPart p14:bwMode="auto" r:id="rId58">
              <p14:nvContentPartPr>
                <p14:cNvPr id="25" name="Ink 24">
                  <a:extLst>
                    <a:ext uri="{FF2B5EF4-FFF2-40B4-BE49-F238E27FC236}">
                      <a16:creationId xmlns:a16="http://schemas.microsoft.com/office/drawing/2014/main" id="{8C8D72C6-FABB-8D40-BDDD-E75B59D26EEA}"/>
                    </a:ext>
                  </a:extLst>
                </p14:cNvPr>
                <p14:cNvContentPartPr/>
                <p14:nvPr/>
              </p14:nvContentPartPr>
              <p14:xfrm>
                <a:off x="9684738" y="2920892"/>
                <a:ext cx="407880" cy="191160"/>
              </p14:xfrm>
            </p:contentPart>
          </mc:Choice>
          <mc:Fallback>
            <p:pic>
              <p:nvPicPr>
                <p:cNvPr id="25" name="Ink 24">
                  <a:extLst>
                    <a:ext uri="{FF2B5EF4-FFF2-40B4-BE49-F238E27FC236}">
                      <a16:creationId xmlns:a16="http://schemas.microsoft.com/office/drawing/2014/main" id="{8C8D72C6-FABB-8D40-BDDD-E75B59D26EEA}"/>
                    </a:ext>
                  </a:extLst>
                </p:cNvPr>
                <p:cNvPicPr/>
                <p:nvPr/>
              </p:nvPicPr>
              <p:blipFill>
                <a:blip r:embed="rId59"/>
                <a:stretch>
                  <a:fillRect/>
                </a:stretch>
              </p:blipFill>
              <p:spPr>
                <a:xfrm>
                  <a:off x="9680418" y="2916572"/>
                  <a:ext cx="416520" cy="199800"/>
                </a:xfrm>
                <a:prstGeom prst="rect">
                  <a:avLst/>
                </a:prstGeom>
              </p:spPr>
            </p:pic>
          </mc:Fallback>
        </mc:AlternateContent>
        <mc:AlternateContent xmlns:mc="http://schemas.openxmlformats.org/markup-compatibility/2006">
          <mc:Choice xmlns:p14="http://schemas.microsoft.com/office/powerpoint/2010/main" Requires="p14">
            <p:contentPart p14:bwMode="auto" r:id="rId60">
              <p14:nvContentPartPr>
                <p14:cNvPr id="26" name="Ink 25">
                  <a:extLst>
                    <a:ext uri="{FF2B5EF4-FFF2-40B4-BE49-F238E27FC236}">
                      <a16:creationId xmlns:a16="http://schemas.microsoft.com/office/drawing/2014/main" id="{1BF5635A-A391-0144-B70A-1AE225CBEA8B}"/>
                    </a:ext>
                  </a:extLst>
                </p14:cNvPr>
                <p14:cNvContentPartPr/>
                <p14:nvPr/>
              </p14:nvContentPartPr>
              <p14:xfrm>
                <a:off x="10121058" y="3041852"/>
                <a:ext cx="2880" cy="28440"/>
              </p14:xfrm>
            </p:contentPart>
          </mc:Choice>
          <mc:Fallback>
            <p:pic>
              <p:nvPicPr>
                <p:cNvPr id="26" name="Ink 25">
                  <a:extLst>
                    <a:ext uri="{FF2B5EF4-FFF2-40B4-BE49-F238E27FC236}">
                      <a16:creationId xmlns:a16="http://schemas.microsoft.com/office/drawing/2014/main" id="{1BF5635A-A391-0144-B70A-1AE225CBEA8B}"/>
                    </a:ext>
                  </a:extLst>
                </p:cNvPr>
                <p:cNvPicPr/>
                <p:nvPr/>
              </p:nvPicPr>
              <p:blipFill>
                <a:blip r:embed="rId61"/>
                <a:stretch>
                  <a:fillRect/>
                </a:stretch>
              </p:blipFill>
              <p:spPr>
                <a:xfrm>
                  <a:off x="10116738" y="3037532"/>
                  <a:ext cx="11520" cy="37080"/>
                </a:xfrm>
                <a:prstGeom prst="rect">
                  <a:avLst/>
                </a:prstGeom>
              </p:spPr>
            </p:pic>
          </mc:Fallback>
        </mc:AlternateContent>
        <mc:AlternateContent xmlns:mc="http://schemas.openxmlformats.org/markup-compatibility/2006">
          <mc:Choice xmlns:p14="http://schemas.microsoft.com/office/powerpoint/2010/main" Requires="p14">
            <p:contentPart p14:bwMode="auto" r:id="rId62">
              <p14:nvContentPartPr>
                <p14:cNvPr id="28" name="Ink 27">
                  <a:extLst>
                    <a:ext uri="{FF2B5EF4-FFF2-40B4-BE49-F238E27FC236}">
                      <a16:creationId xmlns:a16="http://schemas.microsoft.com/office/drawing/2014/main" id="{11D8538A-D1F2-B44F-9EF3-CF082E7547C7}"/>
                    </a:ext>
                  </a:extLst>
                </p14:cNvPr>
                <p14:cNvContentPartPr/>
                <p14:nvPr/>
              </p14:nvContentPartPr>
              <p14:xfrm>
                <a:off x="9515178" y="3225092"/>
                <a:ext cx="11520" cy="142920"/>
              </p14:xfrm>
            </p:contentPart>
          </mc:Choice>
          <mc:Fallback>
            <p:pic>
              <p:nvPicPr>
                <p:cNvPr id="28" name="Ink 27">
                  <a:extLst>
                    <a:ext uri="{FF2B5EF4-FFF2-40B4-BE49-F238E27FC236}">
                      <a16:creationId xmlns:a16="http://schemas.microsoft.com/office/drawing/2014/main" id="{11D8538A-D1F2-B44F-9EF3-CF082E7547C7}"/>
                    </a:ext>
                  </a:extLst>
                </p:cNvPr>
                <p:cNvPicPr/>
                <p:nvPr/>
              </p:nvPicPr>
              <p:blipFill>
                <a:blip r:embed="rId63"/>
                <a:stretch>
                  <a:fillRect/>
                </a:stretch>
              </p:blipFill>
              <p:spPr>
                <a:xfrm>
                  <a:off x="9510858" y="3220772"/>
                  <a:ext cx="20160" cy="151560"/>
                </a:xfrm>
                <a:prstGeom prst="rect">
                  <a:avLst/>
                </a:prstGeom>
              </p:spPr>
            </p:pic>
          </mc:Fallback>
        </mc:AlternateContent>
        <mc:AlternateContent xmlns:mc="http://schemas.openxmlformats.org/markup-compatibility/2006">
          <mc:Choice xmlns:p14="http://schemas.microsoft.com/office/powerpoint/2010/main" Requires="p14">
            <p:contentPart p14:bwMode="auto" r:id="rId64">
              <p14:nvContentPartPr>
                <p14:cNvPr id="115" name="Ink 114">
                  <a:extLst>
                    <a:ext uri="{FF2B5EF4-FFF2-40B4-BE49-F238E27FC236}">
                      <a16:creationId xmlns:a16="http://schemas.microsoft.com/office/drawing/2014/main" id="{3011FDCE-DC4D-B546-8420-B260A75364DC}"/>
                    </a:ext>
                  </a:extLst>
                </p14:cNvPr>
                <p14:cNvContentPartPr/>
                <p14:nvPr/>
              </p14:nvContentPartPr>
              <p14:xfrm>
                <a:off x="4854258" y="224492"/>
                <a:ext cx="689400" cy="429480"/>
              </p14:xfrm>
            </p:contentPart>
          </mc:Choice>
          <mc:Fallback>
            <p:pic>
              <p:nvPicPr>
                <p:cNvPr id="115" name="Ink 114">
                  <a:extLst>
                    <a:ext uri="{FF2B5EF4-FFF2-40B4-BE49-F238E27FC236}">
                      <a16:creationId xmlns:a16="http://schemas.microsoft.com/office/drawing/2014/main" id="{3011FDCE-DC4D-B546-8420-B260A75364DC}"/>
                    </a:ext>
                  </a:extLst>
                </p:cNvPr>
                <p:cNvPicPr/>
                <p:nvPr/>
              </p:nvPicPr>
              <p:blipFill>
                <a:blip r:embed="rId65"/>
                <a:stretch>
                  <a:fillRect/>
                </a:stretch>
              </p:blipFill>
              <p:spPr>
                <a:xfrm>
                  <a:off x="4849938" y="220172"/>
                  <a:ext cx="698040" cy="438120"/>
                </a:xfrm>
                <a:prstGeom prst="rect">
                  <a:avLst/>
                </a:prstGeom>
              </p:spPr>
            </p:pic>
          </mc:Fallback>
        </mc:AlternateContent>
        <mc:AlternateContent xmlns:mc="http://schemas.openxmlformats.org/markup-compatibility/2006">
          <mc:Choice xmlns:p14="http://schemas.microsoft.com/office/powerpoint/2010/main" Requires="p14">
            <p:contentPart p14:bwMode="auto" r:id="rId66">
              <p14:nvContentPartPr>
                <p14:cNvPr id="116" name="Ink 115">
                  <a:extLst>
                    <a:ext uri="{FF2B5EF4-FFF2-40B4-BE49-F238E27FC236}">
                      <a16:creationId xmlns:a16="http://schemas.microsoft.com/office/drawing/2014/main" id="{5A3B104C-94F2-254E-8C48-0A179E43371D}"/>
                    </a:ext>
                  </a:extLst>
                </p14:cNvPr>
                <p14:cNvContentPartPr/>
                <p14:nvPr/>
              </p14:nvContentPartPr>
              <p14:xfrm>
                <a:off x="5028138" y="377852"/>
                <a:ext cx="168480" cy="268200"/>
              </p14:xfrm>
            </p:contentPart>
          </mc:Choice>
          <mc:Fallback>
            <p:pic>
              <p:nvPicPr>
                <p:cNvPr id="116" name="Ink 115">
                  <a:extLst>
                    <a:ext uri="{FF2B5EF4-FFF2-40B4-BE49-F238E27FC236}">
                      <a16:creationId xmlns:a16="http://schemas.microsoft.com/office/drawing/2014/main" id="{5A3B104C-94F2-254E-8C48-0A179E43371D}"/>
                    </a:ext>
                  </a:extLst>
                </p:cNvPr>
                <p:cNvPicPr/>
                <p:nvPr/>
              </p:nvPicPr>
              <p:blipFill>
                <a:blip r:embed="rId67"/>
                <a:stretch>
                  <a:fillRect/>
                </a:stretch>
              </p:blipFill>
              <p:spPr>
                <a:xfrm>
                  <a:off x="5023818" y="373532"/>
                  <a:ext cx="177120" cy="276840"/>
                </a:xfrm>
                <a:prstGeom prst="rect">
                  <a:avLst/>
                </a:prstGeom>
              </p:spPr>
            </p:pic>
          </mc:Fallback>
        </mc:AlternateContent>
        <mc:AlternateContent xmlns:mc="http://schemas.openxmlformats.org/markup-compatibility/2006">
          <mc:Choice xmlns:p14="http://schemas.microsoft.com/office/powerpoint/2010/main" Requires="p14">
            <p:contentPart p14:bwMode="auto" r:id="rId68">
              <p14:nvContentPartPr>
                <p14:cNvPr id="117" name="Ink 116">
                  <a:extLst>
                    <a:ext uri="{FF2B5EF4-FFF2-40B4-BE49-F238E27FC236}">
                      <a16:creationId xmlns:a16="http://schemas.microsoft.com/office/drawing/2014/main" id="{72999868-854A-DC46-9C0F-9927884BB0DE}"/>
                    </a:ext>
                  </a:extLst>
                </p14:cNvPr>
                <p14:cNvContentPartPr/>
                <p14:nvPr/>
              </p14:nvContentPartPr>
              <p14:xfrm>
                <a:off x="4953258" y="520412"/>
                <a:ext cx="133560" cy="8280"/>
              </p14:xfrm>
            </p:contentPart>
          </mc:Choice>
          <mc:Fallback>
            <p:pic>
              <p:nvPicPr>
                <p:cNvPr id="117" name="Ink 116">
                  <a:extLst>
                    <a:ext uri="{FF2B5EF4-FFF2-40B4-BE49-F238E27FC236}">
                      <a16:creationId xmlns:a16="http://schemas.microsoft.com/office/drawing/2014/main" id="{72999868-854A-DC46-9C0F-9927884BB0DE}"/>
                    </a:ext>
                  </a:extLst>
                </p:cNvPr>
                <p:cNvPicPr/>
                <p:nvPr/>
              </p:nvPicPr>
              <p:blipFill>
                <a:blip r:embed="rId69"/>
                <a:stretch>
                  <a:fillRect/>
                </a:stretch>
              </p:blipFill>
              <p:spPr>
                <a:xfrm>
                  <a:off x="4948938" y="516092"/>
                  <a:ext cx="142200" cy="16920"/>
                </a:xfrm>
                <a:prstGeom prst="rect">
                  <a:avLst/>
                </a:prstGeom>
              </p:spPr>
            </p:pic>
          </mc:Fallback>
        </mc:AlternateContent>
        <mc:AlternateContent xmlns:mc="http://schemas.openxmlformats.org/markup-compatibility/2006">
          <mc:Choice xmlns:p14="http://schemas.microsoft.com/office/powerpoint/2010/main" Requires="p14">
            <p:contentPart p14:bwMode="auto" r:id="rId70">
              <p14:nvContentPartPr>
                <p14:cNvPr id="30" name="Ink 29">
                  <a:extLst>
                    <a:ext uri="{FF2B5EF4-FFF2-40B4-BE49-F238E27FC236}">
                      <a16:creationId xmlns:a16="http://schemas.microsoft.com/office/drawing/2014/main" id="{1E448867-8521-AF42-8826-B5D68F45C19A}"/>
                    </a:ext>
                  </a:extLst>
                </p14:cNvPr>
                <p14:cNvContentPartPr/>
                <p14:nvPr/>
              </p14:nvContentPartPr>
              <p14:xfrm>
                <a:off x="4348458" y="4049492"/>
                <a:ext cx="20160" cy="1800360"/>
              </p14:xfrm>
            </p:contentPart>
          </mc:Choice>
          <mc:Fallback>
            <p:pic>
              <p:nvPicPr>
                <p:cNvPr id="30" name="Ink 29">
                  <a:extLst>
                    <a:ext uri="{FF2B5EF4-FFF2-40B4-BE49-F238E27FC236}">
                      <a16:creationId xmlns:a16="http://schemas.microsoft.com/office/drawing/2014/main" id="{1E448867-8521-AF42-8826-B5D68F45C19A}"/>
                    </a:ext>
                  </a:extLst>
                </p:cNvPr>
                <p:cNvPicPr/>
                <p:nvPr/>
              </p:nvPicPr>
              <p:blipFill>
                <a:blip r:embed="rId71"/>
                <a:stretch>
                  <a:fillRect/>
                </a:stretch>
              </p:blipFill>
              <p:spPr>
                <a:xfrm>
                  <a:off x="4344138" y="4045172"/>
                  <a:ext cx="28800" cy="1809000"/>
                </a:xfrm>
                <a:prstGeom prst="rect">
                  <a:avLst/>
                </a:prstGeom>
              </p:spPr>
            </p:pic>
          </mc:Fallback>
        </mc:AlternateContent>
        <mc:AlternateContent xmlns:mc="http://schemas.openxmlformats.org/markup-compatibility/2006">
          <mc:Choice xmlns:p14="http://schemas.microsoft.com/office/powerpoint/2010/main" Requires="p14">
            <p:contentPart p14:bwMode="auto" r:id="rId72">
              <p14:nvContentPartPr>
                <p14:cNvPr id="31" name="Ink 30">
                  <a:extLst>
                    <a:ext uri="{FF2B5EF4-FFF2-40B4-BE49-F238E27FC236}">
                      <a16:creationId xmlns:a16="http://schemas.microsoft.com/office/drawing/2014/main" id="{C72221BA-17A4-F046-9B37-2396288B8B90}"/>
                    </a:ext>
                  </a:extLst>
                </p14:cNvPr>
                <p14:cNvContentPartPr/>
                <p14:nvPr/>
              </p14:nvContentPartPr>
              <p14:xfrm>
                <a:off x="4357098" y="3845012"/>
                <a:ext cx="5123880" cy="1796400"/>
              </p14:xfrm>
            </p:contentPart>
          </mc:Choice>
          <mc:Fallback>
            <p:pic>
              <p:nvPicPr>
                <p:cNvPr id="31" name="Ink 30">
                  <a:extLst>
                    <a:ext uri="{FF2B5EF4-FFF2-40B4-BE49-F238E27FC236}">
                      <a16:creationId xmlns:a16="http://schemas.microsoft.com/office/drawing/2014/main" id="{C72221BA-17A4-F046-9B37-2396288B8B90}"/>
                    </a:ext>
                  </a:extLst>
                </p:cNvPr>
                <p:cNvPicPr/>
                <p:nvPr/>
              </p:nvPicPr>
              <p:blipFill>
                <a:blip r:embed="rId73"/>
                <a:stretch>
                  <a:fillRect/>
                </a:stretch>
              </p:blipFill>
              <p:spPr>
                <a:xfrm>
                  <a:off x="4352778" y="3840692"/>
                  <a:ext cx="5132520" cy="1805040"/>
                </a:xfrm>
                <a:prstGeom prst="rect">
                  <a:avLst/>
                </a:prstGeom>
              </p:spPr>
            </p:pic>
          </mc:Fallback>
        </mc:AlternateContent>
        <mc:AlternateContent xmlns:mc="http://schemas.openxmlformats.org/markup-compatibility/2006">
          <mc:Choice xmlns:p14="http://schemas.microsoft.com/office/powerpoint/2010/main" Requires="p14">
            <p:contentPart p14:bwMode="auto" r:id="rId74">
              <p14:nvContentPartPr>
                <p14:cNvPr id="33" name="Ink 32">
                  <a:extLst>
                    <a:ext uri="{FF2B5EF4-FFF2-40B4-BE49-F238E27FC236}">
                      <a16:creationId xmlns:a16="http://schemas.microsoft.com/office/drawing/2014/main" id="{B5499554-0E53-1944-A54A-3C3672A128CB}"/>
                    </a:ext>
                  </a:extLst>
                </p14:cNvPr>
                <p14:cNvContentPartPr/>
                <p14:nvPr/>
              </p14:nvContentPartPr>
              <p14:xfrm>
                <a:off x="4368978" y="5779292"/>
                <a:ext cx="115920" cy="1017000"/>
              </p14:xfrm>
            </p:contentPart>
          </mc:Choice>
          <mc:Fallback>
            <p:pic>
              <p:nvPicPr>
                <p:cNvPr id="33" name="Ink 32">
                  <a:extLst>
                    <a:ext uri="{FF2B5EF4-FFF2-40B4-BE49-F238E27FC236}">
                      <a16:creationId xmlns:a16="http://schemas.microsoft.com/office/drawing/2014/main" id="{B5499554-0E53-1944-A54A-3C3672A128CB}"/>
                    </a:ext>
                  </a:extLst>
                </p:cNvPr>
                <p:cNvPicPr/>
                <p:nvPr/>
              </p:nvPicPr>
              <p:blipFill>
                <a:blip r:embed="rId75"/>
                <a:stretch>
                  <a:fillRect/>
                </a:stretch>
              </p:blipFill>
              <p:spPr>
                <a:xfrm>
                  <a:off x="4364658" y="5774972"/>
                  <a:ext cx="124560" cy="1025640"/>
                </a:xfrm>
                <a:prstGeom prst="rect">
                  <a:avLst/>
                </a:prstGeom>
              </p:spPr>
            </p:pic>
          </mc:Fallback>
        </mc:AlternateContent>
        <mc:AlternateContent xmlns:mc="http://schemas.openxmlformats.org/markup-compatibility/2006">
          <mc:Choice xmlns:p14="http://schemas.microsoft.com/office/powerpoint/2010/main" Requires="p14">
            <p:contentPart p14:bwMode="auto" r:id="rId76">
              <p14:nvContentPartPr>
                <p14:cNvPr id="35" name="Ink 34">
                  <a:extLst>
                    <a:ext uri="{FF2B5EF4-FFF2-40B4-BE49-F238E27FC236}">
                      <a16:creationId xmlns:a16="http://schemas.microsoft.com/office/drawing/2014/main" id="{50398D93-5B78-8A4C-A533-7429E062A82B}"/>
                    </a:ext>
                  </a:extLst>
                </p14:cNvPr>
                <p14:cNvContentPartPr/>
                <p14:nvPr/>
              </p14:nvContentPartPr>
              <p14:xfrm>
                <a:off x="9431658" y="5539172"/>
                <a:ext cx="36000" cy="886680"/>
              </p14:xfrm>
            </p:contentPart>
          </mc:Choice>
          <mc:Fallback>
            <p:pic>
              <p:nvPicPr>
                <p:cNvPr id="35" name="Ink 34">
                  <a:extLst>
                    <a:ext uri="{FF2B5EF4-FFF2-40B4-BE49-F238E27FC236}">
                      <a16:creationId xmlns:a16="http://schemas.microsoft.com/office/drawing/2014/main" id="{50398D93-5B78-8A4C-A533-7429E062A82B}"/>
                    </a:ext>
                  </a:extLst>
                </p:cNvPr>
                <p:cNvPicPr/>
                <p:nvPr/>
              </p:nvPicPr>
              <p:blipFill>
                <a:blip r:embed="rId77"/>
                <a:stretch>
                  <a:fillRect/>
                </a:stretch>
              </p:blipFill>
              <p:spPr>
                <a:xfrm>
                  <a:off x="9427338" y="5534852"/>
                  <a:ext cx="44640" cy="895320"/>
                </a:xfrm>
                <a:prstGeom prst="rect">
                  <a:avLst/>
                </a:prstGeom>
              </p:spPr>
            </p:pic>
          </mc:Fallback>
        </mc:AlternateContent>
        <mc:AlternateContent xmlns:mc="http://schemas.openxmlformats.org/markup-compatibility/2006">
          <mc:Choice xmlns:p14="http://schemas.microsoft.com/office/powerpoint/2010/main" Requires="p14">
            <p:contentPart p14:bwMode="auto" r:id="rId78">
              <p14:nvContentPartPr>
                <p14:cNvPr id="38" name="Ink 37">
                  <a:extLst>
                    <a:ext uri="{FF2B5EF4-FFF2-40B4-BE49-F238E27FC236}">
                      <a16:creationId xmlns:a16="http://schemas.microsoft.com/office/drawing/2014/main" id="{46FD4D25-7E63-B54F-849F-488FC2671CB1}"/>
                    </a:ext>
                  </a:extLst>
                </p14:cNvPr>
                <p14:cNvContentPartPr/>
                <p14:nvPr/>
              </p14:nvContentPartPr>
              <p14:xfrm>
                <a:off x="5224698" y="4092692"/>
                <a:ext cx="139320" cy="2749680"/>
              </p14:xfrm>
            </p:contentPart>
          </mc:Choice>
          <mc:Fallback>
            <p:pic>
              <p:nvPicPr>
                <p:cNvPr id="38" name="Ink 37">
                  <a:extLst>
                    <a:ext uri="{FF2B5EF4-FFF2-40B4-BE49-F238E27FC236}">
                      <a16:creationId xmlns:a16="http://schemas.microsoft.com/office/drawing/2014/main" id="{46FD4D25-7E63-B54F-849F-488FC2671CB1}"/>
                    </a:ext>
                  </a:extLst>
                </p:cNvPr>
                <p:cNvPicPr/>
                <p:nvPr/>
              </p:nvPicPr>
              <p:blipFill>
                <a:blip r:embed="rId79"/>
                <a:stretch>
                  <a:fillRect/>
                </a:stretch>
              </p:blipFill>
              <p:spPr>
                <a:xfrm>
                  <a:off x="5220378" y="4088372"/>
                  <a:ext cx="147960" cy="2758320"/>
                </a:xfrm>
                <a:prstGeom prst="rect">
                  <a:avLst/>
                </a:prstGeom>
              </p:spPr>
            </p:pic>
          </mc:Fallback>
        </mc:AlternateContent>
        <mc:AlternateContent xmlns:mc="http://schemas.openxmlformats.org/markup-compatibility/2006">
          <mc:Choice xmlns:p14="http://schemas.microsoft.com/office/powerpoint/2010/main" Requires="p14">
            <p:contentPart p14:bwMode="auto" r:id="rId80">
              <p14:nvContentPartPr>
                <p14:cNvPr id="39" name="Ink 38">
                  <a:extLst>
                    <a:ext uri="{FF2B5EF4-FFF2-40B4-BE49-F238E27FC236}">
                      <a16:creationId xmlns:a16="http://schemas.microsoft.com/office/drawing/2014/main" id="{0C0F398C-4FF8-F64C-9419-332DD8606BB4}"/>
                    </a:ext>
                  </a:extLst>
                </p14:cNvPr>
                <p14:cNvContentPartPr/>
                <p14:nvPr/>
              </p14:nvContentPartPr>
              <p14:xfrm>
                <a:off x="6180858" y="4102052"/>
                <a:ext cx="224280" cy="2662920"/>
              </p14:xfrm>
            </p:contentPart>
          </mc:Choice>
          <mc:Fallback>
            <p:pic>
              <p:nvPicPr>
                <p:cNvPr id="39" name="Ink 38">
                  <a:extLst>
                    <a:ext uri="{FF2B5EF4-FFF2-40B4-BE49-F238E27FC236}">
                      <a16:creationId xmlns:a16="http://schemas.microsoft.com/office/drawing/2014/main" id="{0C0F398C-4FF8-F64C-9419-332DD8606BB4}"/>
                    </a:ext>
                  </a:extLst>
                </p:cNvPr>
                <p:cNvPicPr/>
                <p:nvPr/>
              </p:nvPicPr>
              <p:blipFill>
                <a:blip r:embed="rId81"/>
                <a:stretch>
                  <a:fillRect/>
                </a:stretch>
              </p:blipFill>
              <p:spPr>
                <a:xfrm>
                  <a:off x="6176538" y="4097732"/>
                  <a:ext cx="232920" cy="2671560"/>
                </a:xfrm>
                <a:prstGeom prst="rect">
                  <a:avLst/>
                </a:prstGeom>
              </p:spPr>
            </p:pic>
          </mc:Fallback>
        </mc:AlternateContent>
        <mc:AlternateContent xmlns:mc="http://schemas.openxmlformats.org/markup-compatibility/2006">
          <mc:Choice xmlns:p14="http://schemas.microsoft.com/office/powerpoint/2010/main" Requires="p14">
            <p:contentPart p14:bwMode="auto" r:id="rId82">
              <p14:nvContentPartPr>
                <p14:cNvPr id="41" name="Ink 40">
                  <a:extLst>
                    <a:ext uri="{FF2B5EF4-FFF2-40B4-BE49-F238E27FC236}">
                      <a16:creationId xmlns:a16="http://schemas.microsoft.com/office/drawing/2014/main" id="{38C024DF-4D41-6546-8184-034CCAAD8DAA}"/>
                    </a:ext>
                  </a:extLst>
                </p14:cNvPr>
                <p14:cNvContentPartPr/>
                <p14:nvPr/>
              </p14:nvContentPartPr>
              <p14:xfrm>
                <a:off x="7131618" y="4029332"/>
                <a:ext cx="273240" cy="2672280"/>
              </p14:xfrm>
            </p:contentPart>
          </mc:Choice>
          <mc:Fallback>
            <p:pic>
              <p:nvPicPr>
                <p:cNvPr id="41" name="Ink 40">
                  <a:extLst>
                    <a:ext uri="{FF2B5EF4-FFF2-40B4-BE49-F238E27FC236}">
                      <a16:creationId xmlns:a16="http://schemas.microsoft.com/office/drawing/2014/main" id="{38C024DF-4D41-6546-8184-034CCAAD8DAA}"/>
                    </a:ext>
                  </a:extLst>
                </p:cNvPr>
                <p:cNvPicPr/>
                <p:nvPr/>
              </p:nvPicPr>
              <p:blipFill>
                <a:blip r:embed="rId83"/>
                <a:stretch>
                  <a:fillRect/>
                </a:stretch>
              </p:blipFill>
              <p:spPr>
                <a:xfrm>
                  <a:off x="7127298" y="4025012"/>
                  <a:ext cx="281880" cy="2680920"/>
                </a:xfrm>
                <a:prstGeom prst="rect">
                  <a:avLst/>
                </a:prstGeom>
              </p:spPr>
            </p:pic>
          </mc:Fallback>
        </mc:AlternateContent>
        <mc:AlternateContent xmlns:mc="http://schemas.openxmlformats.org/markup-compatibility/2006">
          <mc:Choice xmlns:p14="http://schemas.microsoft.com/office/powerpoint/2010/main" Requires="p14">
            <p:contentPart p14:bwMode="auto" r:id="rId84">
              <p14:nvContentPartPr>
                <p14:cNvPr id="43" name="Ink 42">
                  <a:extLst>
                    <a:ext uri="{FF2B5EF4-FFF2-40B4-BE49-F238E27FC236}">
                      <a16:creationId xmlns:a16="http://schemas.microsoft.com/office/drawing/2014/main" id="{45F0104C-4EEF-7349-A265-72FD81FDF121}"/>
                    </a:ext>
                  </a:extLst>
                </p14:cNvPr>
                <p14:cNvContentPartPr/>
                <p14:nvPr/>
              </p14:nvContentPartPr>
              <p14:xfrm>
                <a:off x="8073378" y="3941492"/>
                <a:ext cx="126720" cy="2698560"/>
              </p14:xfrm>
            </p:contentPart>
          </mc:Choice>
          <mc:Fallback>
            <p:pic>
              <p:nvPicPr>
                <p:cNvPr id="43" name="Ink 42">
                  <a:extLst>
                    <a:ext uri="{FF2B5EF4-FFF2-40B4-BE49-F238E27FC236}">
                      <a16:creationId xmlns:a16="http://schemas.microsoft.com/office/drawing/2014/main" id="{45F0104C-4EEF-7349-A265-72FD81FDF121}"/>
                    </a:ext>
                  </a:extLst>
                </p:cNvPr>
                <p:cNvPicPr/>
                <p:nvPr/>
              </p:nvPicPr>
              <p:blipFill>
                <a:blip r:embed="rId85"/>
                <a:stretch>
                  <a:fillRect/>
                </a:stretch>
              </p:blipFill>
              <p:spPr>
                <a:xfrm>
                  <a:off x="8069058" y="3937172"/>
                  <a:ext cx="135360" cy="2707200"/>
                </a:xfrm>
                <a:prstGeom prst="rect">
                  <a:avLst/>
                </a:prstGeom>
              </p:spPr>
            </p:pic>
          </mc:Fallback>
        </mc:AlternateContent>
        <mc:AlternateContent xmlns:mc="http://schemas.openxmlformats.org/markup-compatibility/2006">
          <mc:Choice xmlns:p14="http://schemas.microsoft.com/office/powerpoint/2010/main" Requires="p14">
            <p:contentPart p14:bwMode="auto" r:id="rId86">
              <p14:nvContentPartPr>
                <p14:cNvPr id="46" name="Ink 45">
                  <a:extLst>
                    <a:ext uri="{FF2B5EF4-FFF2-40B4-BE49-F238E27FC236}">
                      <a16:creationId xmlns:a16="http://schemas.microsoft.com/office/drawing/2014/main" id="{A2EA6849-83DE-964F-BD73-3A256C6FB243}"/>
                    </a:ext>
                  </a:extLst>
                </p14:cNvPr>
                <p14:cNvContentPartPr/>
                <p14:nvPr/>
              </p14:nvContentPartPr>
              <p14:xfrm>
                <a:off x="4472658" y="4286732"/>
                <a:ext cx="137880" cy="179640"/>
              </p14:xfrm>
            </p:contentPart>
          </mc:Choice>
          <mc:Fallback>
            <p:pic>
              <p:nvPicPr>
                <p:cNvPr id="46" name="Ink 45">
                  <a:extLst>
                    <a:ext uri="{FF2B5EF4-FFF2-40B4-BE49-F238E27FC236}">
                      <a16:creationId xmlns:a16="http://schemas.microsoft.com/office/drawing/2014/main" id="{A2EA6849-83DE-964F-BD73-3A256C6FB243}"/>
                    </a:ext>
                  </a:extLst>
                </p:cNvPr>
                <p:cNvPicPr/>
                <p:nvPr/>
              </p:nvPicPr>
              <p:blipFill>
                <a:blip r:embed="rId87"/>
                <a:stretch>
                  <a:fillRect/>
                </a:stretch>
              </p:blipFill>
              <p:spPr>
                <a:xfrm>
                  <a:off x="4468338" y="4282412"/>
                  <a:ext cx="146520" cy="188280"/>
                </a:xfrm>
                <a:prstGeom prst="rect">
                  <a:avLst/>
                </a:prstGeom>
              </p:spPr>
            </p:pic>
          </mc:Fallback>
        </mc:AlternateContent>
        <mc:AlternateContent xmlns:mc="http://schemas.openxmlformats.org/markup-compatibility/2006">
          <mc:Choice xmlns:p14="http://schemas.microsoft.com/office/powerpoint/2010/main" Requires="p14">
            <p:contentPart p14:bwMode="auto" r:id="rId88">
              <p14:nvContentPartPr>
                <p14:cNvPr id="47" name="Ink 46">
                  <a:extLst>
                    <a:ext uri="{FF2B5EF4-FFF2-40B4-BE49-F238E27FC236}">
                      <a16:creationId xmlns:a16="http://schemas.microsoft.com/office/drawing/2014/main" id="{61AAA8DB-61A4-A741-8222-61E0ECEF9971}"/>
                    </a:ext>
                  </a:extLst>
                </p14:cNvPr>
                <p14:cNvContentPartPr/>
                <p14:nvPr/>
              </p14:nvContentPartPr>
              <p14:xfrm>
                <a:off x="4700538" y="4397612"/>
                <a:ext cx="3600" cy="2160"/>
              </p14:xfrm>
            </p:contentPart>
          </mc:Choice>
          <mc:Fallback>
            <p:pic>
              <p:nvPicPr>
                <p:cNvPr id="47" name="Ink 46">
                  <a:extLst>
                    <a:ext uri="{FF2B5EF4-FFF2-40B4-BE49-F238E27FC236}">
                      <a16:creationId xmlns:a16="http://schemas.microsoft.com/office/drawing/2014/main" id="{61AAA8DB-61A4-A741-8222-61E0ECEF9971}"/>
                    </a:ext>
                  </a:extLst>
                </p:cNvPr>
                <p:cNvPicPr/>
                <p:nvPr/>
              </p:nvPicPr>
              <p:blipFill>
                <a:blip r:embed="rId89"/>
                <a:stretch>
                  <a:fillRect/>
                </a:stretch>
              </p:blipFill>
              <p:spPr>
                <a:xfrm>
                  <a:off x="4696218" y="4393292"/>
                  <a:ext cx="12240" cy="10800"/>
                </a:xfrm>
                <a:prstGeom prst="rect">
                  <a:avLst/>
                </a:prstGeom>
              </p:spPr>
            </p:pic>
          </mc:Fallback>
        </mc:AlternateContent>
        <mc:AlternateContent xmlns:mc="http://schemas.openxmlformats.org/markup-compatibility/2006">
          <mc:Choice xmlns:p14="http://schemas.microsoft.com/office/powerpoint/2010/main" Requires="p14">
            <p:contentPart p14:bwMode="auto" r:id="rId90">
              <p14:nvContentPartPr>
                <p14:cNvPr id="48" name="Ink 47">
                  <a:extLst>
                    <a:ext uri="{FF2B5EF4-FFF2-40B4-BE49-F238E27FC236}">
                      <a16:creationId xmlns:a16="http://schemas.microsoft.com/office/drawing/2014/main" id="{87F79CE7-E9A5-A242-9F3E-6456F12CBB15}"/>
                    </a:ext>
                  </a:extLst>
                </p14:cNvPr>
                <p14:cNvContentPartPr/>
                <p14:nvPr/>
              </p14:nvContentPartPr>
              <p14:xfrm>
                <a:off x="4791258" y="4292852"/>
                <a:ext cx="157320" cy="172800"/>
              </p14:xfrm>
            </p:contentPart>
          </mc:Choice>
          <mc:Fallback>
            <p:pic>
              <p:nvPicPr>
                <p:cNvPr id="48" name="Ink 47">
                  <a:extLst>
                    <a:ext uri="{FF2B5EF4-FFF2-40B4-BE49-F238E27FC236}">
                      <a16:creationId xmlns:a16="http://schemas.microsoft.com/office/drawing/2014/main" id="{87F79CE7-E9A5-A242-9F3E-6456F12CBB15}"/>
                    </a:ext>
                  </a:extLst>
                </p:cNvPr>
                <p:cNvPicPr/>
                <p:nvPr/>
              </p:nvPicPr>
              <p:blipFill>
                <a:blip r:embed="rId91"/>
                <a:stretch>
                  <a:fillRect/>
                </a:stretch>
              </p:blipFill>
              <p:spPr>
                <a:xfrm>
                  <a:off x="4786938" y="4288532"/>
                  <a:ext cx="165960" cy="181440"/>
                </a:xfrm>
                <a:prstGeom prst="rect">
                  <a:avLst/>
                </a:prstGeom>
              </p:spPr>
            </p:pic>
          </mc:Fallback>
        </mc:AlternateContent>
        <mc:AlternateContent xmlns:mc="http://schemas.openxmlformats.org/markup-compatibility/2006">
          <mc:Choice xmlns:p14="http://schemas.microsoft.com/office/powerpoint/2010/main" Requires="p14">
            <p:contentPart p14:bwMode="auto" r:id="rId92">
              <p14:nvContentPartPr>
                <p14:cNvPr id="49" name="Ink 48">
                  <a:extLst>
                    <a:ext uri="{FF2B5EF4-FFF2-40B4-BE49-F238E27FC236}">
                      <a16:creationId xmlns:a16="http://schemas.microsoft.com/office/drawing/2014/main" id="{57F8734D-1D6F-A04C-A9D0-1904AC27A910}"/>
                    </a:ext>
                  </a:extLst>
                </p14:cNvPr>
                <p14:cNvContentPartPr/>
                <p14:nvPr/>
              </p14:nvContentPartPr>
              <p14:xfrm>
                <a:off x="4995738" y="4388972"/>
                <a:ext cx="28440" cy="30240"/>
              </p14:xfrm>
            </p:contentPart>
          </mc:Choice>
          <mc:Fallback>
            <p:pic>
              <p:nvPicPr>
                <p:cNvPr id="49" name="Ink 48">
                  <a:extLst>
                    <a:ext uri="{FF2B5EF4-FFF2-40B4-BE49-F238E27FC236}">
                      <a16:creationId xmlns:a16="http://schemas.microsoft.com/office/drawing/2014/main" id="{57F8734D-1D6F-A04C-A9D0-1904AC27A910}"/>
                    </a:ext>
                  </a:extLst>
                </p:cNvPr>
                <p:cNvPicPr/>
                <p:nvPr/>
              </p:nvPicPr>
              <p:blipFill>
                <a:blip r:embed="rId93"/>
                <a:stretch>
                  <a:fillRect/>
                </a:stretch>
              </p:blipFill>
              <p:spPr>
                <a:xfrm>
                  <a:off x="4991418" y="4384652"/>
                  <a:ext cx="37080" cy="38880"/>
                </a:xfrm>
                <a:prstGeom prst="rect">
                  <a:avLst/>
                </a:prstGeom>
              </p:spPr>
            </p:pic>
          </mc:Fallback>
        </mc:AlternateContent>
        <mc:AlternateContent xmlns:mc="http://schemas.openxmlformats.org/markup-compatibility/2006">
          <mc:Choice xmlns:p14="http://schemas.microsoft.com/office/powerpoint/2010/main" Requires="p14">
            <p:contentPart p14:bwMode="auto" r:id="rId94">
              <p14:nvContentPartPr>
                <p14:cNvPr id="51" name="Ink 50">
                  <a:extLst>
                    <a:ext uri="{FF2B5EF4-FFF2-40B4-BE49-F238E27FC236}">
                      <a16:creationId xmlns:a16="http://schemas.microsoft.com/office/drawing/2014/main" id="{CFA33736-C3B3-2746-BC03-35CA05456E13}"/>
                    </a:ext>
                  </a:extLst>
                </p14:cNvPr>
                <p14:cNvContentPartPr/>
                <p14:nvPr/>
              </p14:nvContentPartPr>
              <p14:xfrm>
                <a:off x="5456178" y="4200692"/>
                <a:ext cx="470520" cy="201240"/>
              </p14:xfrm>
            </p:contentPart>
          </mc:Choice>
          <mc:Fallback>
            <p:pic>
              <p:nvPicPr>
                <p:cNvPr id="51" name="Ink 50">
                  <a:extLst>
                    <a:ext uri="{FF2B5EF4-FFF2-40B4-BE49-F238E27FC236}">
                      <a16:creationId xmlns:a16="http://schemas.microsoft.com/office/drawing/2014/main" id="{CFA33736-C3B3-2746-BC03-35CA05456E13}"/>
                    </a:ext>
                  </a:extLst>
                </p:cNvPr>
                <p:cNvPicPr/>
                <p:nvPr/>
              </p:nvPicPr>
              <p:blipFill>
                <a:blip r:embed="rId95"/>
                <a:stretch>
                  <a:fillRect/>
                </a:stretch>
              </p:blipFill>
              <p:spPr>
                <a:xfrm>
                  <a:off x="5451858" y="4196372"/>
                  <a:ext cx="479160" cy="209880"/>
                </a:xfrm>
                <a:prstGeom prst="rect">
                  <a:avLst/>
                </a:prstGeom>
              </p:spPr>
            </p:pic>
          </mc:Fallback>
        </mc:AlternateContent>
        <mc:AlternateContent xmlns:mc="http://schemas.openxmlformats.org/markup-compatibility/2006">
          <mc:Choice xmlns:p14="http://schemas.microsoft.com/office/powerpoint/2010/main" Requires="p14">
            <p:contentPart p14:bwMode="auto" r:id="rId96">
              <p14:nvContentPartPr>
                <p14:cNvPr id="53" name="Ink 52">
                  <a:extLst>
                    <a:ext uri="{FF2B5EF4-FFF2-40B4-BE49-F238E27FC236}">
                      <a16:creationId xmlns:a16="http://schemas.microsoft.com/office/drawing/2014/main" id="{55F84856-56EF-2949-97C1-B4F3F0C3331B}"/>
                    </a:ext>
                  </a:extLst>
                </p14:cNvPr>
                <p14:cNvContentPartPr/>
                <p14:nvPr/>
              </p14:nvContentPartPr>
              <p14:xfrm>
                <a:off x="6409098" y="4178372"/>
                <a:ext cx="101160" cy="274320"/>
              </p14:xfrm>
            </p:contentPart>
          </mc:Choice>
          <mc:Fallback>
            <p:pic>
              <p:nvPicPr>
                <p:cNvPr id="53" name="Ink 52">
                  <a:extLst>
                    <a:ext uri="{FF2B5EF4-FFF2-40B4-BE49-F238E27FC236}">
                      <a16:creationId xmlns:a16="http://schemas.microsoft.com/office/drawing/2014/main" id="{55F84856-56EF-2949-97C1-B4F3F0C3331B}"/>
                    </a:ext>
                  </a:extLst>
                </p:cNvPr>
                <p:cNvPicPr/>
                <p:nvPr/>
              </p:nvPicPr>
              <p:blipFill>
                <a:blip r:embed="rId97"/>
                <a:stretch>
                  <a:fillRect/>
                </a:stretch>
              </p:blipFill>
              <p:spPr>
                <a:xfrm>
                  <a:off x="6404778" y="4174052"/>
                  <a:ext cx="109800" cy="282960"/>
                </a:xfrm>
                <a:prstGeom prst="rect">
                  <a:avLst/>
                </a:prstGeom>
              </p:spPr>
            </p:pic>
          </mc:Fallback>
        </mc:AlternateContent>
        <mc:AlternateContent xmlns:mc="http://schemas.openxmlformats.org/markup-compatibility/2006">
          <mc:Choice xmlns:p14="http://schemas.microsoft.com/office/powerpoint/2010/main" Requires="p14">
            <p:contentPart p14:bwMode="auto" r:id="rId98">
              <p14:nvContentPartPr>
                <p14:cNvPr id="54" name="Ink 53">
                  <a:extLst>
                    <a:ext uri="{FF2B5EF4-FFF2-40B4-BE49-F238E27FC236}">
                      <a16:creationId xmlns:a16="http://schemas.microsoft.com/office/drawing/2014/main" id="{2EDA5B99-95D1-F648-9C35-83A5DD82D015}"/>
                    </a:ext>
                  </a:extLst>
                </p14:cNvPr>
                <p14:cNvContentPartPr/>
                <p14:nvPr/>
              </p14:nvContentPartPr>
              <p14:xfrm>
                <a:off x="6505938" y="4203932"/>
                <a:ext cx="62640" cy="213480"/>
              </p14:xfrm>
            </p:contentPart>
          </mc:Choice>
          <mc:Fallback>
            <p:pic>
              <p:nvPicPr>
                <p:cNvPr id="54" name="Ink 53">
                  <a:extLst>
                    <a:ext uri="{FF2B5EF4-FFF2-40B4-BE49-F238E27FC236}">
                      <a16:creationId xmlns:a16="http://schemas.microsoft.com/office/drawing/2014/main" id="{2EDA5B99-95D1-F648-9C35-83A5DD82D015}"/>
                    </a:ext>
                  </a:extLst>
                </p:cNvPr>
                <p:cNvPicPr/>
                <p:nvPr/>
              </p:nvPicPr>
              <p:blipFill>
                <a:blip r:embed="rId99"/>
                <a:stretch>
                  <a:fillRect/>
                </a:stretch>
              </p:blipFill>
              <p:spPr>
                <a:xfrm>
                  <a:off x="6501618" y="4199612"/>
                  <a:ext cx="71280" cy="222120"/>
                </a:xfrm>
                <a:prstGeom prst="rect">
                  <a:avLst/>
                </a:prstGeom>
              </p:spPr>
            </p:pic>
          </mc:Fallback>
        </mc:AlternateContent>
        <mc:AlternateContent xmlns:mc="http://schemas.openxmlformats.org/markup-compatibility/2006">
          <mc:Choice xmlns:p14="http://schemas.microsoft.com/office/powerpoint/2010/main" Requires="p14">
            <p:contentPart p14:bwMode="auto" r:id="rId100">
              <p14:nvContentPartPr>
                <p14:cNvPr id="55" name="Ink 54">
                  <a:extLst>
                    <a:ext uri="{FF2B5EF4-FFF2-40B4-BE49-F238E27FC236}">
                      <a16:creationId xmlns:a16="http://schemas.microsoft.com/office/drawing/2014/main" id="{21506596-FDDC-A941-A69D-CC6366979DC4}"/>
                    </a:ext>
                  </a:extLst>
                </p14:cNvPr>
                <p14:cNvContentPartPr/>
                <p14:nvPr/>
              </p14:nvContentPartPr>
              <p14:xfrm>
                <a:off x="6600258" y="4447292"/>
                <a:ext cx="78840" cy="16560"/>
              </p14:xfrm>
            </p:contentPart>
          </mc:Choice>
          <mc:Fallback>
            <p:pic>
              <p:nvPicPr>
                <p:cNvPr id="55" name="Ink 54">
                  <a:extLst>
                    <a:ext uri="{FF2B5EF4-FFF2-40B4-BE49-F238E27FC236}">
                      <a16:creationId xmlns:a16="http://schemas.microsoft.com/office/drawing/2014/main" id="{21506596-FDDC-A941-A69D-CC6366979DC4}"/>
                    </a:ext>
                  </a:extLst>
                </p:cNvPr>
                <p:cNvPicPr/>
                <p:nvPr/>
              </p:nvPicPr>
              <p:blipFill>
                <a:blip r:embed="rId101"/>
                <a:stretch>
                  <a:fillRect/>
                </a:stretch>
              </p:blipFill>
              <p:spPr>
                <a:xfrm>
                  <a:off x="6595938" y="4442972"/>
                  <a:ext cx="87480" cy="25200"/>
                </a:xfrm>
                <a:prstGeom prst="rect">
                  <a:avLst/>
                </a:prstGeom>
              </p:spPr>
            </p:pic>
          </mc:Fallback>
        </mc:AlternateContent>
        <mc:AlternateContent xmlns:mc="http://schemas.openxmlformats.org/markup-compatibility/2006">
          <mc:Choice xmlns:p14="http://schemas.microsoft.com/office/powerpoint/2010/main" Requires="p14">
            <p:contentPart p14:bwMode="auto" r:id="rId102">
              <p14:nvContentPartPr>
                <p14:cNvPr id="56" name="Ink 55">
                  <a:extLst>
                    <a:ext uri="{FF2B5EF4-FFF2-40B4-BE49-F238E27FC236}">
                      <a16:creationId xmlns:a16="http://schemas.microsoft.com/office/drawing/2014/main" id="{CB1E6DF6-2F80-484C-8F56-16FA5539475C}"/>
                    </a:ext>
                  </a:extLst>
                </p14:cNvPr>
                <p14:cNvContentPartPr/>
                <p14:nvPr/>
              </p14:nvContentPartPr>
              <p14:xfrm>
                <a:off x="6689898" y="4202492"/>
                <a:ext cx="25200" cy="228960"/>
              </p14:xfrm>
            </p:contentPart>
          </mc:Choice>
          <mc:Fallback>
            <p:pic>
              <p:nvPicPr>
                <p:cNvPr id="56" name="Ink 55">
                  <a:extLst>
                    <a:ext uri="{FF2B5EF4-FFF2-40B4-BE49-F238E27FC236}">
                      <a16:creationId xmlns:a16="http://schemas.microsoft.com/office/drawing/2014/main" id="{CB1E6DF6-2F80-484C-8F56-16FA5539475C}"/>
                    </a:ext>
                  </a:extLst>
                </p:cNvPr>
                <p:cNvPicPr/>
                <p:nvPr/>
              </p:nvPicPr>
              <p:blipFill>
                <a:blip r:embed="rId103"/>
                <a:stretch>
                  <a:fillRect/>
                </a:stretch>
              </p:blipFill>
              <p:spPr>
                <a:xfrm>
                  <a:off x="6685578" y="4198172"/>
                  <a:ext cx="33840" cy="237600"/>
                </a:xfrm>
                <a:prstGeom prst="rect">
                  <a:avLst/>
                </a:prstGeom>
              </p:spPr>
            </p:pic>
          </mc:Fallback>
        </mc:AlternateContent>
        <mc:AlternateContent xmlns:mc="http://schemas.openxmlformats.org/markup-compatibility/2006">
          <mc:Choice xmlns:p14="http://schemas.microsoft.com/office/powerpoint/2010/main" Requires="p14">
            <p:contentPart p14:bwMode="auto" r:id="rId104">
              <p14:nvContentPartPr>
                <p14:cNvPr id="57" name="Ink 56">
                  <a:extLst>
                    <a:ext uri="{FF2B5EF4-FFF2-40B4-BE49-F238E27FC236}">
                      <a16:creationId xmlns:a16="http://schemas.microsoft.com/office/drawing/2014/main" id="{F4E848DA-233D-B649-B337-B041CDD4E52F}"/>
                    </a:ext>
                  </a:extLst>
                </p14:cNvPr>
                <p14:cNvContentPartPr/>
                <p14:nvPr/>
              </p14:nvContentPartPr>
              <p14:xfrm>
                <a:off x="6779538" y="4223732"/>
                <a:ext cx="262440" cy="156600"/>
              </p14:xfrm>
            </p:contentPart>
          </mc:Choice>
          <mc:Fallback>
            <p:pic>
              <p:nvPicPr>
                <p:cNvPr id="57" name="Ink 56">
                  <a:extLst>
                    <a:ext uri="{FF2B5EF4-FFF2-40B4-BE49-F238E27FC236}">
                      <a16:creationId xmlns:a16="http://schemas.microsoft.com/office/drawing/2014/main" id="{F4E848DA-233D-B649-B337-B041CDD4E52F}"/>
                    </a:ext>
                  </a:extLst>
                </p:cNvPr>
                <p:cNvPicPr/>
                <p:nvPr/>
              </p:nvPicPr>
              <p:blipFill>
                <a:blip r:embed="rId105"/>
                <a:stretch>
                  <a:fillRect/>
                </a:stretch>
              </p:blipFill>
              <p:spPr>
                <a:xfrm>
                  <a:off x="6775218" y="4219412"/>
                  <a:ext cx="271080" cy="165240"/>
                </a:xfrm>
                <a:prstGeom prst="rect">
                  <a:avLst/>
                </a:prstGeom>
              </p:spPr>
            </p:pic>
          </mc:Fallback>
        </mc:AlternateContent>
        <mc:AlternateContent xmlns:mc="http://schemas.openxmlformats.org/markup-compatibility/2006">
          <mc:Choice xmlns:p14="http://schemas.microsoft.com/office/powerpoint/2010/main" Requires="p14">
            <p:contentPart p14:bwMode="auto" r:id="rId106">
              <p14:nvContentPartPr>
                <p14:cNvPr id="58" name="Ink 57">
                  <a:extLst>
                    <a:ext uri="{FF2B5EF4-FFF2-40B4-BE49-F238E27FC236}">
                      <a16:creationId xmlns:a16="http://schemas.microsoft.com/office/drawing/2014/main" id="{47C4F095-2925-624C-AB3A-31F76790BD40}"/>
                    </a:ext>
                  </a:extLst>
                </p14:cNvPr>
                <p14:cNvContentPartPr/>
                <p14:nvPr/>
              </p14:nvContentPartPr>
              <p14:xfrm>
                <a:off x="6693138" y="4237412"/>
                <a:ext cx="55440" cy="83880"/>
              </p14:xfrm>
            </p:contentPart>
          </mc:Choice>
          <mc:Fallback>
            <p:pic>
              <p:nvPicPr>
                <p:cNvPr id="58" name="Ink 57">
                  <a:extLst>
                    <a:ext uri="{FF2B5EF4-FFF2-40B4-BE49-F238E27FC236}">
                      <a16:creationId xmlns:a16="http://schemas.microsoft.com/office/drawing/2014/main" id="{47C4F095-2925-624C-AB3A-31F76790BD40}"/>
                    </a:ext>
                  </a:extLst>
                </p:cNvPr>
                <p:cNvPicPr/>
                <p:nvPr/>
              </p:nvPicPr>
              <p:blipFill>
                <a:blip r:embed="rId107"/>
                <a:stretch>
                  <a:fillRect/>
                </a:stretch>
              </p:blipFill>
              <p:spPr>
                <a:xfrm>
                  <a:off x="6688818" y="4233092"/>
                  <a:ext cx="64080" cy="92520"/>
                </a:xfrm>
                <a:prstGeom prst="rect">
                  <a:avLst/>
                </a:prstGeom>
              </p:spPr>
            </p:pic>
          </mc:Fallback>
        </mc:AlternateContent>
        <mc:AlternateContent xmlns:mc="http://schemas.openxmlformats.org/markup-compatibility/2006">
          <mc:Choice xmlns:p14="http://schemas.microsoft.com/office/powerpoint/2010/main" Requires="p14">
            <p:contentPart p14:bwMode="auto" r:id="rId108">
              <p14:nvContentPartPr>
                <p14:cNvPr id="59" name="Ink 58">
                  <a:extLst>
                    <a:ext uri="{FF2B5EF4-FFF2-40B4-BE49-F238E27FC236}">
                      <a16:creationId xmlns:a16="http://schemas.microsoft.com/office/drawing/2014/main" id="{00349BB7-5D55-7243-8FD2-705848195166}"/>
                    </a:ext>
                  </a:extLst>
                </p14:cNvPr>
                <p14:cNvContentPartPr/>
                <p14:nvPr/>
              </p14:nvContentPartPr>
              <p14:xfrm>
                <a:off x="6670458" y="4437932"/>
                <a:ext cx="106560" cy="11880"/>
              </p14:xfrm>
            </p:contentPart>
          </mc:Choice>
          <mc:Fallback>
            <p:pic>
              <p:nvPicPr>
                <p:cNvPr id="59" name="Ink 58">
                  <a:extLst>
                    <a:ext uri="{FF2B5EF4-FFF2-40B4-BE49-F238E27FC236}">
                      <a16:creationId xmlns:a16="http://schemas.microsoft.com/office/drawing/2014/main" id="{00349BB7-5D55-7243-8FD2-705848195166}"/>
                    </a:ext>
                  </a:extLst>
                </p:cNvPr>
                <p:cNvPicPr/>
                <p:nvPr/>
              </p:nvPicPr>
              <p:blipFill>
                <a:blip r:embed="rId109"/>
                <a:stretch>
                  <a:fillRect/>
                </a:stretch>
              </p:blipFill>
              <p:spPr>
                <a:xfrm>
                  <a:off x="6666138" y="4433612"/>
                  <a:ext cx="115200" cy="20520"/>
                </a:xfrm>
                <a:prstGeom prst="rect">
                  <a:avLst/>
                </a:prstGeom>
              </p:spPr>
            </p:pic>
          </mc:Fallback>
        </mc:AlternateContent>
        <mc:AlternateContent xmlns:mc="http://schemas.openxmlformats.org/markup-compatibility/2006">
          <mc:Choice xmlns:p14="http://schemas.microsoft.com/office/powerpoint/2010/main" Requires="p14">
            <p:contentPart p14:bwMode="auto" r:id="rId110">
              <p14:nvContentPartPr>
                <p14:cNvPr id="61" name="Ink 60">
                  <a:extLst>
                    <a:ext uri="{FF2B5EF4-FFF2-40B4-BE49-F238E27FC236}">
                      <a16:creationId xmlns:a16="http://schemas.microsoft.com/office/drawing/2014/main" id="{DA11DF4A-5E95-A643-9E19-267D25BCF279}"/>
                    </a:ext>
                  </a:extLst>
                </p14:cNvPr>
                <p14:cNvContentPartPr/>
                <p14:nvPr/>
              </p14:nvContentPartPr>
              <p14:xfrm>
                <a:off x="6609618" y="4236692"/>
                <a:ext cx="132840" cy="101880"/>
              </p14:xfrm>
            </p:contentPart>
          </mc:Choice>
          <mc:Fallback>
            <p:pic>
              <p:nvPicPr>
                <p:cNvPr id="61" name="Ink 60">
                  <a:extLst>
                    <a:ext uri="{FF2B5EF4-FFF2-40B4-BE49-F238E27FC236}">
                      <a16:creationId xmlns:a16="http://schemas.microsoft.com/office/drawing/2014/main" id="{DA11DF4A-5E95-A643-9E19-267D25BCF279}"/>
                    </a:ext>
                  </a:extLst>
                </p:cNvPr>
                <p:cNvPicPr/>
                <p:nvPr/>
              </p:nvPicPr>
              <p:blipFill>
                <a:blip r:embed="rId111"/>
                <a:stretch>
                  <a:fillRect/>
                </a:stretch>
              </p:blipFill>
              <p:spPr>
                <a:xfrm>
                  <a:off x="6605298" y="4232372"/>
                  <a:ext cx="141480" cy="110520"/>
                </a:xfrm>
                <a:prstGeom prst="rect">
                  <a:avLst/>
                </a:prstGeom>
              </p:spPr>
            </p:pic>
          </mc:Fallback>
        </mc:AlternateContent>
        <mc:AlternateContent xmlns:mc="http://schemas.openxmlformats.org/markup-compatibility/2006">
          <mc:Choice xmlns:p14="http://schemas.microsoft.com/office/powerpoint/2010/main" Requires="p14">
            <p:contentPart p14:bwMode="auto" r:id="rId112">
              <p14:nvContentPartPr>
                <p14:cNvPr id="63" name="Ink 62">
                  <a:extLst>
                    <a:ext uri="{FF2B5EF4-FFF2-40B4-BE49-F238E27FC236}">
                      <a16:creationId xmlns:a16="http://schemas.microsoft.com/office/drawing/2014/main" id="{4565043E-29F2-B344-9988-1E5406D3C152}"/>
                    </a:ext>
                  </a:extLst>
                </p14:cNvPr>
                <p14:cNvContentPartPr/>
                <p14:nvPr/>
              </p14:nvContentPartPr>
              <p14:xfrm>
                <a:off x="7347258" y="4130132"/>
                <a:ext cx="185400" cy="243720"/>
              </p14:xfrm>
            </p:contentPart>
          </mc:Choice>
          <mc:Fallback>
            <p:pic>
              <p:nvPicPr>
                <p:cNvPr id="63" name="Ink 62">
                  <a:extLst>
                    <a:ext uri="{FF2B5EF4-FFF2-40B4-BE49-F238E27FC236}">
                      <a16:creationId xmlns:a16="http://schemas.microsoft.com/office/drawing/2014/main" id="{4565043E-29F2-B344-9988-1E5406D3C152}"/>
                    </a:ext>
                  </a:extLst>
                </p:cNvPr>
                <p:cNvPicPr/>
                <p:nvPr/>
              </p:nvPicPr>
              <p:blipFill>
                <a:blip r:embed="rId113"/>
                <a:stretch>
                  <a:fillRect/>
                </a:stretch>
              </p:blipFill>
              <p:spPr>
                <a:xfrm>
                  <a:off x="7342938" y="4125812"/>
                  <a:ext cx="194040" cy="252360"/>
                </a:xfrm>
                <a:prstGeom prst="rect">
                  <a:avLst/>
                </a:prstGeom>
              </p:spPr>
            </p:pic>
          </mc:Fallback>
        </mc:AlternateContent>
        <mc:AlternateContent xmlns:mc="http://schemas.openxmlformats.org/markup-compatibility/2006">
          <mc:Choice xmlns:p14="http://schemas.microsoft.com/office/powerpoint/2010/main" Requires="p14">
            <p:contentPart p14:bwMode="auto" r:id="rId114">
              <p14:nvContentPartPr>
                <p14:cNvPr id="65" name="Ink 64">
                  <a:extLst>
                    <a:ext uri="{FF2B5EF4-FFF2-40B4-BE49-F238E27FC236}">
                      <a16:creationId xmlns:a16="http://schemas.microsoft.com/office/drawing/2014/main" id="{9A480E3D-7E09-6B40-AA9F-FA76136ECC3D}"/>
                    </a:ext>
                  </a:extLst>
                </p14:cNvPr>
                <p14:cNvContentPartPr/>
                <p14:nvPr/>
              </p14:nvContentPartPr>
              <p14:xfrm>
                <a:off x="7599618" y="4125812"/>
                <a:ext cx="171720" cy="43200"/>
              </p14:xfrm>
            </p:contentPart>
          </mc:Choice>
          <mc:Fallback>
            <p:pic>
              <p:nvPicPr>
                <p:cNvPr id="65" name="Ink 64">
                  <a:extLst>
                    <a:ext uri="{FF2B5EF4-FFF2-40B4-BE49-F238E27FC236}">
                      <a16:creationId xmlns:a16="http://schemas.microsoft.com/office/drawing/2014/main" id="{9A480E3D-7E09-6B40-AA9F-FA76136ECC3D}"/>
                    </a:ext>
                  </a:extLst>
                </p:cNvPr>
                <p:cNvPicPr/>
                <p:nvPr/>
              </p:nvPicPr>
              <p:blipFill>
                <a:blip r:embed="rId115"/>
                <a:stretch>
                  <a:fillRect/>
                </a:stretch>
              </p:blipFill>
              <p:spPr>
                <a:xfrm>
                  <a:off x="7595298" y="4121492"/>
                  <a:ext cx="180360" cy="51840"/>
                </a:xfrm>
                <a:prstGeom prst="rect">
                  <a:avLst/>
                </a:prstGeom>
              </p:spPr>
            </p:pic>
          </mc:Fallback>
        </mc:AlternateContent>
        <mc:AlternateContent xmlns:mc="http://schemas.openxmlformats.org/markup-compatibility/2006">
          <mc:Choice xmlns:p14="http://schemas.microsoft.com/office/powerpoint/2010/main" Requires="p14">
            <p:contentPart p14:bwMode="auto" r:id="rId116">
              <p14:nvContentPartPr>
                <p14:cNvPr id="66" name="Ink 65">
                  <a:extLst>
                    <a:ext uri="{FF2B5EF4-FFF2-40B4-BE49-F238E27FC236}">
                      <a16:creationId xmlns:a16="http://schemas.microsoft.com/office/drawing/2014/main" id="{D07E84DF-0E28-2140-B0CC-53195A539A21}"/>
                    </a:ext>
                  </a:extLst>
                </p14:cNvPr>
                <p14:cNvContentPartPr/>
                <p14:nvPr/>
              </p14:nvContentPartPr>
              <p14:xfrm>
                <a:off x="7631298" y="4167212"/>
                <a:ext cx="14400" cy="195120"/>
              </p14:xfrm>
            </p:contentPart>
          </mc:Choice>
          <mc:Fallback>
            <p:pic>
              <p:nvPicPr>
                <p:cNvPr id="66" name="Ink 65">
                  <a:extLst>
                    <a:ext uri="{FF2B5EF4-FFF2-40B4-BE49-F238E27FC236}">
                      <a16:creationId xmlns:a16="http://schemas.microsoft.com/office/drawing/2014/main" id="{D07E84DF-0E28-2140-B0CC-53195A539A21}"/>
                    </a:ext>
                  </a:extLst>
                </p:cNvPr>
                <p:cNvPicPr/>
                <p:nvPr/>
              </p:nvPicPr>
              <p:blipFill>
                <a:blip r:embed="rId117"/>
                <a:stretch>
                  <a:fillRect/>
                </a:stretch>
              </p:blipFill>
              <p:spPr>
                <a:xfrm>
                  <a:off x="7626978" y="4162892"/>
                  <a:ext cx="23040" cy="203760"/>
                </a:xfrm>
                <a:prstGeom prst="rect">
                  <a:avLst/>
                </a:prstGeom>
              </p:spPr>
            </p:pic>
          </mc:Fallback>
        </mc:AlternateContent>
        <mc:AlternateContent xmlns:mc="http://schemas.openxmlformats.org/markup-compatibility/2006">
          <mc:Choice xmlns:p14="http://schemas.microsoft.com/office/powerpoint/2010/main" Requires="p14">
            <p:contentPart p14:bwMode="auto" r:id="rId118">
              <p14:nvContentPartPr>
                <p14:cNvPr id="67" name="Ink 66">
                  <a:extLst>
                    <a:ext uri="{FF2B5EF4-FFF2-40B4-BE49-F238E27FC236}">
                      <a16:creationId xmlns:a16="http://schemas.microsoft.com/office/drawing/2014/main" id="{15FE6D23-BAB5-AA46-883A-AB8C4EAE90EC}"/>
                    </a:ext>
                  </a:extLst>
                </p14:cNvPr>
                <p14:cNvContentPartPr/>
                <p14:nvPr/>
              </p14:nvContentPartPr>
              <p14:xfrm>
                <a:off x="7771338" y="4142012"/>
                <a:ext cx="141840" cy="252360"/>
              </p14:xfrm>
            </p:contentPart>
          </mc:Choice>
          <mc:Fallback>
            <p:pic>
              <p:nvPicPr>
                <p:cNvPr id="67" name="Ink 66">
                  <a:extLst>
                    <a:ext uri="{FF2B5EF4-FFF2-40B4-BE49-F238E27FC236}">
                      <a16:creationId xmlns:a16="http://schemas.microsoft.com/office/drawing/2014/main" id="{15FE6D23-BAB5-AA46-883A-AB8C4EAE90EC}"/>
                    </a:ext>
                  </a:extLst>
                </p:cNvPr>
                <p:cNvPicPr/>
                <p:nvPr/>
              </p:nvPicPr>
              <p:blipFill>
                <a:blip r:embed="rId119"/>
                <a:stretch>
                  <a:fillRect/>
                </a:stretch>
              </p:blipFill>
              <p:spPr>
                <a:xfrm>
                  <a:off x="7767018" y="4137692"/>
                  <a:ext cx="150480" cy="261000"/>
                </a:xfrm>
                <a:prstGeom prst="rect">
                  <a:avLst/>
                </a:prstGeom>
              </p:spPr>
            </p:pic>
          </mc:Fallback>
        </mc:AlternateContent>
        <mc:AlternateContent xmlns:mc="http://schemas.openxmlformats.org/markup-compatibility/2006">
          <mc:Choice xmlns:p14="http://schemas.microsoft.com/office/powerpoint/2010/main" Requires="p14">
            <p:contentPart p14:bwMode="auto" r:id="rId120">
              <p14:nvContentPartPr>
                <p14:cNvPr id="68" name="Ink 67">
                  <a:extLst>
                    <a:ext uri="{FF2B5EF4-FFF2-40B4-BE49-F238E27FC236}">
                      <a16:creationId xmlns:a16="http://schemas.microsoft.com/office/drawing/2014/main" id="{A5982168-5BE9-FE49-B17D-B9DA964239F7}"/>
                    </a:ext>
                  </a:extLst>
                </p14:cNvPr>
                <p14:cNvContentPartPr/>
                <p14:nvPr/>
              </p14:nvContentPartPr>
              <p14:xfrm>
                <a:off x="7566858" y="4147412"/>
                <a:ext cx="138960" cy="39960"/>
              </p14:xfrm>
            </p:contentPart>
          </mc:Choice>
          <mc:Fallback>
            <p:pic>
              <p:nvPicPr>
                <p:cNvPr id="68" name="Ink 67">
                  <a:extLst>
                    <a:ext uri="{FF2B5EF4-FFF2-40B4-BE49-F238E27FC236}">
                      <a16:creationId xmlns:a16="http://schemas.microsoft.com/office/drawing/2014/main" id="{A5982168-5BE9-FE49-B17D-B9DA964239F7}"/>
                    </a:ext>
                  </a:extLst>
                </p:cNvPr>
                <p:cNvPicPr/>
                <p:nvPr/>
              </p:nvPicPr>
              <p:blipFill>
                <a:blip r:embed="rId121"/>
                <a:stretch>
                  <a:fillRect/>
                </a:stretch>
              </p:blipFill>
              <p:spPr>
                <a:xfrm>
                  <a:off x="7562538" y="4143092"/>
                  <a:ext cx="147600" cy="48600"/>
                </a:xfrm>
                <a:prstGeom prst="rect">
                  <a:avLst/>
                </a:prstGeom>
              </p:spPr>
            </p:pic>
          </mc:Fallback>
        </mc:AlternateContent>
        <mc:AlternateContent xmlns:mc="http://schemas.openxmlformats.org/markup-compatibility/2006">
          <mc:Choice xmlns:p14="http://schemas.microsoft.com/office/powerpoint/2010/main" Requires="p14">
            <p:contentPart p14:bwMode="auto" r:id="rId122">
              <p14:nvContentPartPr>
                <p14:cNvPr id="70" name="Ink 69">
                  <a:extLst>
                    <a:ext uri="{FF2B5EF4-FFF2-40B4-BE49-F238E27FC236}">
                      <a16:creationId xmlns:a16="http://schemas.microsoft.com/office/drawing/2014/main" id="{04B97FB4-B1DF-2A4C-A8BC-8709087C5322}"/>
                    </a:ext>
                  </a:extLst>
                </p14:cNvPr>
                <p14:cNvContentPartPr/>
                <p14:nvPr/>
              </p14:nvContentPartPr>
              <p14:xfrm>
                <a:off x="8323938" y="4184132"/>
                <a:ext cx="187200" cy="284760"/>
              </p14:xfrm>
            </p:contentPart>
          </mc:Choice>
          <mc:Fallback>
            <p:pic>
              <p:nvPicPr>
                <p:cNvPr id="70" name="Ink 69">
                  <a:extLst>
                    <a:ext uri="{FF2B5EF4-FFF2-40B4-BE49-F238E27FC236}">
                      <a16:creationId xmlns:a16="http://schemas.microsoft.com/office/drawing/2014/main" id="{04B97FB4-B1DF-2A4C-A8BC-8709087C5322}"/>
                    </a:ext>
                  </a:extLst>
                </p:cNvPr>
                <p:cNvPicPr/>
                <p:nvPr/>
              </p:nvPicPr>
              <p:blipFill>
                <a:blip r:embed="rId123"/>
                <a:stretch>
                  <a:fillRect/>
                </a:stretch>
              </p:blipFill>
              <p:spPr>
                <a:xfrm>
                  <a:off x="8319618" y="4179812"/>
                  <a:ext cx="195840" cy="293400"/>
                </a:xfrm>
                <a:prstGeom prst="rect">
                  <a:avLst/>
                </a:prstGeom>
              </p:spPr>
            </p:pic>
          </mc:Fallback>
        </mc:AlternateContent>
        <mc:AlternateContent xmlns:mc="http://schemas.openxmlformats.org/markup-compatibility/2006">
          <mc:Choice xmlns:p14="http://schemas.microsoft.com/office/powerpoint/2010/main" Requires="p14">
            <p:contentPart p14:bwMode="auto" r:id="rId124">
              <p14:nvContentPartPr>
                <p14:cNvPr id="71" name="Ink 70">
                  <a:extLst>
                    <a:ext uri="{FF2B5EF4-FFF2-40B4-BE49-F238E27FC236}">
                      <a16:creationId xmlns:a16="http://schemas.microsoft.com/office/drawing/2014/main" id="{3C1BF333-DB98-A34F-8A71-13D319A63A68}"/>
                    </a:ext>
                  </a:extLst>
                </p14:cNvPr>
                <p14:cNvContentPartPr/>
                <p14:nvPr/>
              </p14:nvContentPartPr>
              <p14:xfrm>
                <a:off x="8357058" y="4325972"/>
                <a:ext cx="51840" cy="4680"/>
              </p14:xfrm>
            </p:contentPart>
          </mc:Choice>
          <mc:Fallback>
            <p:pic>
              <p:nvPicPr>
                <p:cNvPr id="71" name="Ink 70">
                  <a:extLst>
                    <a:ext uri="{FF2B5EF4-FFF2-40B4-BE49-F238E27FC236}">
                      <a16:creationId xmlns:a16="http://schemas.microsoft.com/office/drawing/2014/main" id="{3C1BF333-DB98-A34F-8A71-13D319A63A68}"/>
                    </a:ext>
                  </a:extLst>
                </p:cNvPr>
                <p:cNvPicPr/>
                <p:nvPr/>
              </p:nvPicPr>
              <p:blipFill>
                <a:blip r:embed="rId125"/>
                <a:stretch>
                  <a:fillRect/>
                </a:stretch>
              </p:blipFill>
              <p:spPr>
                <a:xfrm>
                  <a:off x="8352738" y="4321652"/>
                  <a:ext cx="60480" cy="13320"/>
                </a:xfrm>
                <a:prstGeom prst="rect">
                  <a:avLst/>
                </a:prstGeom>
              </p:spPr>
            </p:pic>
          </mc:Fallback>
        </mc:AlternateContent>
        <mc:AlternateContent xmlns:mc="http://schemas.openxmlformats.org/markup-compatibility/2006">
          <mc:Choice xmlns:p14="http://schemas.microsoft.com/office/powerpoint/2010/main" Requires="p14">
            <p:contentPart p14:bwMode="auto" r:id="rId126">
              <p14:nvContentPartPr>
                <p14:cNvPr id="72" name="Ink 71">
                  <a:extLst>
                    <a:ext uri="{FF2B5EF4-FFF2-40B4-BE49-F238E27FC236}">
                      <a16:creationId xmlns:a16="http://schemas.microsoft.com/office/drawing/2014/main" id="{93251BBF-8A83-B140-8DE6-C57200A2E142}"/>
                    </a:ext>
                  </a:extLst>
                </p14:cNvPr>
                <p14:cNvContentPartPr/>
                <p14:nvPr/>
              </p14:nvContentPartPr>
              <p14:xfrm>
                <a:off x="8401338" y="4181612"/>
                <a:ext cx="116640" cy="22320"/>
              </p14:xfrm>
            </p:contentPart>
          </mc:Choice>
          <mc:Fallback>
            <p:pic>
              <p:nvPicPr>
                <p:cNvPr id="72" name="Ink 71">
                  <a:extLst>
                    <a:ext uri="{FF2B5EF4-FFF2-40B4-BE49-F238E27FC236}">
                      <a16:creationId xmlns:a16="http://schemas.microsoft.com/office/drawing/2014/main" id="{93251BBF-8A83-B140-8DE6-C57200A2E142}"/>
                    </a:ext>
                  </a:extLst>
                </p:cNvPr>
                <p:cNvPicPr/>
                <p:nvPr/>
              </p:nvPicPr>
              <p:blipFill>
                <a:blip r:embed="rId127"/>
                <a:stretch>
                  <a:fillRect/>
                </a:stretch>
              </p:blipFill>
              <p:spPr>
                <a:xfrm>
                  <a:off x="8397018" y="4177292"/>
                  <a:ext cx="125280" cy="30960"/>
                </a:xfrm>
                <a:prstGeom prst="rect">
                  <a:avLst/>
                </a:prstGeom>
              </p:spPr>
            </p:pic>
          </mc:Fallback>
        </mc:AlternateContent>
        <mc:AlternateContent xmlns:mc="http://schemas.openxmlformats.org/markup-compatibility/2006">
          <mc:Choice xmlns:p14="http://schemas.microsoft.com/office/powerpoint/2010/main" Requires="p14">
            <p:contentPart p14:bwMode="auto" r:id="rId128">
              <p14:nvContentPartPr>
                <p14:cNvPr id="73" name="Ink 72">
                  <a:extLst>
                    <a:ext uri="{FF2B5EF4-FFF2-40B4-BE49-F238E27FC236}">
                      <a16:creationId xmlns:a16="http://schemas.microsoft.com/office/drawing/2014/main" id="{8368D5E8-A068-544D-9B6F-7E6964745322}"/>
                    </a:ext>
                  </a:extLst>
                </p14:cNvPr>
                <p14:cNvContentPartPr/>
                <p14:nvPr/>
              </p14:nvContentPartPr>
              <p14:xfrm>
                <a:off x="8669178" y="4145972"/>
                <a:ext cx="169200" cy="25920"/>
              </p14:xfrm>
            </p:contentPart>
          </mc:Choice>
          <mc:Fallback>
            <p:pic>
              <p:nvPicPr>
                <p:cNvPr id="73" name="Ink 72">
                  <a:extLst>
                    <a:ext uri="{FF2B5EF4-FFF2-40B4-BE49-F238E27FC236}">
                      <a16:creationId xmlns:a16="http://schemas.microsoft.com/office/drawing/2014/main" id="{8368D5E8-A068-544D-9B6F-7E6964745322}"/>
                    </a:ext>
                  </a:extLst>
                </p:cNvPr>
                <p:cNvPicPr/>
                <p:nvPr/>
              </p:nvPicPr>
              <p:blipFill>
                <a:blip r:embed="rId129"/>
                <a:stretch>
                  <a:fillRect/>
                </a:stretch>
              </p:blipFill>
              <p:spPr>
                <a:xfrm>
                  <a:off x="8664858" y="4141652"/>
                  <a:ext cx="177840" cy="34560"/>
                </a:xfrm>
                <a:prstGeom prst="rect">
                  <a:avLst/>
                </a:prstGeom>
              </p:spPr>
            </p:pic>
          </mc:Fallback>
        </mc:AlternateContent>
        <mc:AlternateContent xmlns:mc="http://schemas.openxmlformats.org/markup-compatibility/2006">
          <mc:Choice xmlns:p14="http://schemas.microsoft.com/office/powerpoint/2010/main" Requires="p14">
            <p:contentPart p14:bwMode="auto" r:id="rId130">
              <p14:nvContentPartPr>
                <p14:cNvPr id="74" name="Ink 73">
                  <a:extLst>
                    <a:ext uri="{FF2B5EF4-FFF2-40B4-BE49-F238E27FC236}">
                      <a16:creationId xmlns:a16="http://schemas.microsoft.com/office/drawing/2014/main" id="{2B47C1B2-358B-0F4E-BDB0-C9D2256DB840}"/>
                    </a:ext>
                  </a:extLst>
                </p14:cNvPr>
                <p14:cNvContentPartPr/>
                <p14:nvPr/>
              </p14:nvContentPartPr>
              <p14:xfrm>
                <a:off x="8740458" y="4179092"/>
                <a:ext cx="30240" cy="259920"/>
              </p14:xfrm>
            </p:contentPart>
          </mc:Choice>
          <mc:Fallback>
            <p:pic>
              <p:nvPicPr>
                <p:cNvPr id="74" name="Ink 73">
                  <a:extLst>
                    <a:ext uri="{FF2B5EF4-FFF2-40B4-BE49-F238E27FC236}">
                      <a16:creationId xmlns:a16="http://schemas.microsoft.com/office/drawing/2014/main" id="{2B47C1B2-358B-0F4E-BDB0-C9D2256DB840}"/>
                    </a:ext>
                  </a:extLst>
                </p:cNvPr>
                <p:cNvPicPr/>
                <p:nvPr/>
              </p:nvPicPr>
              <p:blipFill>
                <a:blip r:embed="rId131"/>
                <a:stretch>
                  <a:fillRect/>
                </a:stretch>
              </p:blipFill>
              <p:spPr>
                <a:xfrm>
                  <a:off x="8736138" y="4174772"/>
                  <a:ext cx="38880" cy="268560"/>
                </a:xfrm>
                <a:prstGeom prst="rect">
                  <a:avLst/>
                </a:prstGeom>
              </p:spPr>
            </p:pic>
          </mc:Fallback>
        </mc:AlternateContent>
        <mc:AlternateContent xmlns:mc="http://schemas.openxmlformats.org/markup-compatibility/2006">
          <mc:Choice xmlns:p14="http://schemas.microsoft.com/office/powerpoint/2010/main" Requires="p14">
            <p:contentPart p14:bwMode="auto" r:id="rId132">
              <p14:nvContentPartPr>
                <p14:cNvPr id="75" name="Ink 74">
                  <a:extLst>
                    <a:ext uri="{FF2B5EF4-FFF2-40B4-BE49-F238E27FC236}">
                      <a16:creationId xmlns:a16="http://schemas.microsoft.com/office/drawing/2014/main" id="{99887C0E-F787-AF44-9F84-BA73BB4D34FA}"/>
                    </a:ext>
                  </a:extLst>
                </p14:cNvPr>
                <p14:cNvContentPartPr/>
                <p14:nvPr/>
              </p14:nvContentPartPr>
              <p14:xfrm>
                <a:off x="8382978" y="4334612"/>
                <a:ext cx="124920" cy="16560"/>
              </p14:xfrm>
            </p:contentPart>
          </mc:Choice>
          <mc:Fallback>
            <p:pic>
              <p:nvPicPr>
                <p:cNvPr id="75" name="Ink 74">
                  <a:extLst>
                    <a:ext uri="{FF2B5EF4-FFF2-40B4-BE49-F238E27FC236}">
                      <a16:creationId xmlns:a16="http://schemas.microsoft.com/office/drawing/2014/main" id="{99887C0E-F787-AF44-9F84-BA73BB4D34FA}"/>
                    </a:ext>
                  </a:extLst>
                </p:cNvPr>
                <p:cNvPicPr/>
                <p:nvPr/>
              </p:nvPicPr>
              <p:blipFill>
                <a:blip r:embed="rId133"/>
                <a:stretch>
                  <a:fillRect/>
                </a:stretch>
              </p:blipFill>
              <p:spPr>
                <a:xfrm>
                  <a:off x="8378658" y="4330292"/>
                  <a:ext cx="133560" cy="25200"/>
                </a:xfrm>
                <a:prstGeom prst="rect">
                  <a:avLst/>
                </a:prstGeom>
              </p:spPr>
            </p:pic>
          </mc:Fallback>
        </mc:AlternateContent>
        <mc:AlternateContent xmlns:mc="http://schemas.openxmlformats.org/markup-compatibility/2006">
          <mc:Choice xmlns:p14="http://schemas.microsoft.com/office/powerpoint/2010/main" Requires="p14">
            <p:contentPart p14:bwMode="auto" r:id="rId134">
              <p14:nvContentPartPr>
                <p14:cNvPr id="76" name="Ink 75">
                  <a:extLst>
                    <a:ext uri="{FF2B5EF4-FFF2-40B4-BE49-F238E27FC236}">
                      <a16:creationId xmlns:a16="http://schemas.microsoft.com/office/drawing/2014/main" id="{9E8001F7-9839-1C4C-A31E-EADBEC71419A}"/>
                    </a:ext>
                  </a:extLst>
                </p14:cNvPr>
                <p14:cNvContentPartPr/>
                <p14:nvPr/>
              </p14:nvContentPartPr>
              <p14:xfrm>
                <a:off x="8237538" y="4019612"/>
                <a:ext cx="916200" cy="538200"/>
              </p14:xfrm>
            </p:contentPart>
          </mc:Choice>
          <mc:Fallback>
            <p:pic>
              <p:nvPicPr>
                <p:cNvPr id="76" name="Ink 75">
                  <a:extLst>
                    <a:ext uri="{FF2B5EF4-FFF2-40B4-BE49-F238E27FC236}">
                      <a16:creationId xmlns:a16="http://schemas.microsoft.com/office/drawing/2014/main" id="{9E8001F7-9839-1C4C-A31E-EADBEC71419A}"/>
                    </a:ext>
                  </a:extLst>
                </p:cNvPr>
                <p:cNvPicPr/>
                <p:nvPr/>
              </p:nvPicPr>
              <p:blipFill>
                <a:blip r:embed="rId135"/>
                <a:stretch>
                  <a:fillRect/>
                </a:stretch>
              </p:blipFill>
              <p:spPr>
                <a:xfrm>
                  <a:off x="8233218" y="4015292"/>
                  <a:ext cx="924840" cy="546840"/>
                </a:xfrm>
                <a:prstGeom prst="rect">
                  <a:avLst/>
                </a:prstGeom>
              </p:spPr>
            </p:pic>
          </mc:Fallback>
        </mc:AlternateContent>
        <mc:AlternateContent xmlns:mc="http://schemas.openxmlformats.org/markup-compatibility/2006">
          <mc:Choice xmlns:p14="http://schemas.microsoft.com/office/powerpoint/2010/main" Requires="p14">
            <p:contentPart p14:bwMode="auto" r:id="rId136">
              <p14:nvContentPartPr>
                <p14:cNvPr id="78" name="Ink 77">
                  <a:extLst>
                    <a:ext uri="{FF2B5EF4-FFF2-40B4-BE49-F238E27FC236}">
                      <a16:creationId xmlns:a16="http://schemas.microsoft.com/office/drawing/2014/main" id="{3C2D17D2-1FF8-B743-9EDB-C25FC3778956}"/>
                    </a:ext>
                  </a:extLst>
                </p14:cNvPr>
                <p14:cNvContentPartPr/>
                <p14:nvPr/>
              </p14:nvContentPartPr>
              <p14:xfrm>
                <a:off x="7212618" y="3978212"/>
                <a:ext cx="910440" cy="556200"/>
              </p14:xfrm>
            </p:contentPart>
          </mc:Choice>
          <mc:Fallback>
            <p:pic>
              <p:nvPicPr>
                <p:cNvPr id="78" name="Ink 77">
                  <a:extLst>
                    <a:ext uri="{FF2B5EF4-FFF2-40B4-BE49-F238E27FC236}">
                      <a16:creationId xmlns:a16="http://schemas.microsoft.com/office/drawing/2014/main" id="{3C2D17D2-1FF8-B743-9EDB-C25FC3778956}"/>
                    </a:ext>
                  </a:extLst>
                </p:cNvPr>
                <p:cNvPicPr/>
                <p:nvPr/>
              </p:nvPicPr>
              <p:blipFill>
                <a:blip r:embed="rId137"/>
                <a:stretch>
                  <a:fillRect/>
                </a:stretch>
              </p:blipFill>
              <p:spPr>
                <a:xfrm>
                  <a:off x="7208298" y="3973892"/>
                  <a:ext cx="919080" cy="564840"/>
                </a:xfrm>
                <a:prstGeom prst="rect">
                  <a:avLst/>
                </a:prstGeom>
              </p:spPr>
            </p:pic>
          </mc:Fallback>
        </mc:AlternateContent>
        <mc:AlternateContent xmlns:mc="http://schemas.openxmlformats.org/markup-compatibility/2006">
          <mc:Choice xmlns:p14="http://schemas.microsoft.com/office/powerpoint/2010/main" Requires="p14">
            <p:contentPart p14:bwMode="auto" r:id="rId138">
              <p14:nvContentPartPr>
                <p14:cNvPr id="79" name="Ink 78">
                  <a:extLst>
                    <a:ext uri="{FF2B5EF4-FFF2-40B4-BE49-F238E27FC236}">
                      <a16:creationId xmlns:a16="http://schemas.microsoft.com/office/drawing/2014/main" id="{AD292F84-8B4F-CB48-89DA-61EBEFFB08EE}"/>
                    </a:ext>
                  </a:extLst>
                </p14:cNvPr>
                <p14:cNvContentPartPr/>
                <p14:nvPr/>
              </p14:nvContentPartPr>
              <p14:xfrm>
                <a:off x="6305778" y="4055972"/>
                <a:ext cx="991080" cy="583560"/>
              </p14:xfrm>
            </p:contentPart>
          </mc:Choice>
          <mc:Fallback>
            <p:pic>
              <p:nvPicPr>
                <p:cNvPr id="79" name="Ink 78">
                  <a:extLst>
                    <a:ext uri="{FF2B5EF4-FFF2-40B4-BE49-F238E27FC236}">
                      <a16:creationId xmlns:a16="http://schemas.microsoft.com/office/drawing/2014/main" id="{AD292F84-8B4F-CB48-89DA-61EBEFFB08EE}"/>
                    </a:ext>
                  </a:extLst>
                </p:cNvPr>
                <p:cNvPicPr/>
                <p:nvPr/>
              </p:nvPicPr>
              <p:blipFill>
                <a:blip r:embed="rId139"/>
                <a:stretch>
                  <a:fillRect/>
                </a:stretch>
              </p:blipFill>
              <p:spPr>
                <a:xfrm>
                  <a:off x="6301458" y="4051652"/>
                  <a:ext cx="999720" cy="592200"/>
                </a:xfrm>
                <a:prstGeom prst="rect">
                  <a:avLst/>
                </a:prstGeom>
              </p:spPr>
            </p:pic>
          </mc:Fallback>
        </mc:AlternateContent>
        <mc:AlternateContent xmlns:mc="http://schemas.openxmlformats.org/markup-compatibility/2006">
          <mc:Choice xmlns:p14="http://schemas.microsoft.com/office/powerpoint/2010/main" Requires="p14">
            <p:contentPart p14:bwMode="auto" r:id="rId140">
              <p14:nvContentPartPr>
                <p14:cNvPr id="81" name="Ink 80">
                  <a:extLst>
                    <a:ext uri="{FF2B5EF4-FFF2-40B4-BE49-F238E27FC236}">
                      <a16:creationId xmlns:a16="http://schemas.microsoft.com/office/drawing/2014/main" id="{CD02BABA-893F-E34F-B904-43980800D4F4}"/>
                    </a:ext>
                  </a:extLst>
                </p14:cNvPr>
                <p14:cNvContentPartPr/>
                <p14:nvPr/>
              </p14:nvContentPartPr>
              <p14:xfrm>
                <a:off x="9240498" y="3811172"/>
                <a:ext cx="1180440" cy="63000"/>
              </p14:xfrm>
            </p:contentPart>
          </mc:Choice>
          <mc:Fallback>
            <p:pic>
              <p:nvPicPr>
                <p:cNvPr id="81" name="Ink 80">
                  <a:extLst>
                    <a:ext uri="{FF2B5EF4-FFF2-40B4-BE49-F238E27FC236}">
                      <a16:creationId xmlns:a16="http://schemas.microsoft.com/office/drawing/2014/main" id="{CD02BABA-893F-E34F-B904-43980800D4F4}"/>
                    </a:ext>
                  </a:extLst>
                </p:cNvPr>
                <p:cNvPicPr/>
                <p:nvPr/>
              </p:nvPicPr>
              <p:blipFill>
                <a:blip r:embed="rId141"/>
                <a:stretch>
                  <a:fillRect/>
                </a:stretch>
              </p:blipFill>
              <p:spPr>
                <a:xfrm>
                  <a:off x="9236178" y="3806852"/>
                  <a:ext cx="1189080" cy="71640"/>
                </a:xfrm>
                <a:prstGeom prst="rect">
                  <a:avLst/>
                </a:prstGeom>
              </p:spPr>
            </p:pic>
          </mc:Fallback>
        </mc:AlternateContent>
        <mc:AlternateContent xmlns:mc="http://schemas.openxmlformats.org/markup-compatibility/2006">
          <mc:Choice xmlns:p14="http://schemas.microsoft.com/office/powerpoint/2010/main" Requires="p14">
            <p:contentPart p14:bwMode="auto" r:id="rId142">
              <p14:nvContentPartPr>
                <p14:cNvPr id="82" name="Ink 81">
                  <a:extLst>
                    <a:ext uri="{FF2B5EF4-FFF2-40B4-BE49-F238E27FC236}">
                      <a16:creationId xmlns:a16="http://schemas.microsoft.com/office/drawing/2014/main" id="{60F4FAE1-91A8-6F4B-9A63-C03041A34F94}"/>
                    </a:ext>
                  </a:extLst>
                </p14:cNvPr>
                <p14:cNvContentPartPr/>
                <p14:nvPr/>
              </p14:nvContentPartPr>
              <p14:xfrm>
                <a:off x="9204138" y="4347212"/>
                <a:ext cx="1183320" cy="114480"/>
              </p14:xfrm>
            </p:contentPart>
          </mc:Choice>
          <mc:Fallback>
            <p:pic>
              <p:nvPicPr>
                <p:cNvPr id="82" name="Ink 81">
                  <a:extLst>
                    <a:ext uri="{FF2B5EF4-FFF2-40B4-BE49-F238E27FC236}">
                      <a16:creationId xmlns:a16="http://schemas.microsoft.com/office/drawing/2014/main" id="{60F4FAE1-91A8-6F4B-9A63-C03041A34F94}"/>
                    </a:ext>
                  </a:extLst>
                </p:cNvPr>
                <p:cNvPicPr/>
                <p:nvPr/>
              </p:nvPicPr>
              <p:blipFill>
                <a:blip r:embed="rId143"/>
                <a:stretch>
                  <a:fillRect/>
                </a:stretch>
              </p:blipFill>
              <p:spPr>
                <a:xfrm>
                  <a:off x="9199818" y="4342892"/>
                  <a:ext cx="1191960" cy="123120"/>
                </a:xfrm>
                <a:prstGeom prst="rect">
                  <a:avLst/>
                </a:prstGeom>
              </p:spPr>
            </p:pic>
          </mc:Fallback>
        </mc:AlternateContent>
        <mc:AlternateContent xmlns:mc="http://schemas.openxmlformats.org/markup-compatibility/2006">
          <mc:Choice xmlns:p14="http://schemas.microsoft.com/office/powerpoint/2010/main" Requires="p14">
            <p:contentPart p14:bwMode="auto" r:id="rId144">
              <p14:nvContentPartPr>
                <p14:cNvPr id="83" name="Ink 82">
                  <a:extLst>
                    <a:ext uri="{FF2B5EF4-FFF2-40B4-BE49-F238E27FC236}">
                      <a16:creationId xmlns:a16="http://schemas.microsoft.com/office/drawing/2014/main" id="{FE8A4ABA-A0ED-AB4A-BD7F-58AD4FCEF31D}"/>
                    </a:ext>
                  </a:extLst>
                </p14:cNvPr>
                <p14:cNvContentPartPr/>
                <p14:nvPr/>
              </p14:nvContentPartPr>
              <p14:xfrm>
                <a:off x="9571698" y="4107452"/>
                <a:ext cx="245520" cy="198360"/>
              </p14:xfrm>
            </p:contentPart>
          </mc:Choice>
          <mc:Fallback>
            <p:pic>
              <p:nvPicPr>
                <p:cNvPr id="83" name="Ink 82">
                  <a:extLst>
                    <a:ext uri="{FF2B5EF4-FFF2-40B4-BE49-F238E27FC236}">
                      <a16:creationId xmlns:a16="http://schemas.microsoft.com/office/drawing/2014/main" id="{FE8A4ABA-A0ED-AB4A-BD7F-58AD4FCEF31D}"/>
                    </a:ext>
                  </a:extLst>
                </p:cNvPr>
                <p:cNvPicPr/>
                <p:nvPr/>
              </p:nvPicPr>
              <p:blipFill>
                <a:blip r:embed="rId145"/>
                <a:stretch>
                  <a:fillRect/>
                </a:stretch>
              </p:blipFill>
              <p:spPr>
                <a:xfrm>
                  <a:off x="9567378" y="4103132"/>
                  <a:ext cx="254160" cy="207000"/>
                </a:xfrm>
                <a:prstGeom prst="rect">
                  <a:avLst/>
                </a:prstGeom>
              </p:spPr>
            </p:pic>
          </mc:Fallback>
        </mc:AlternateContent>
        <mc:AlternateContent xmlns:mc="http://schemas.openxmlformats.org/markup-compatibility/2006">
          <mc:Choice xmlns:p14="http://schemas.microsoft.com/office/powerpoint/2010/main" Requires="p14">
            <p:contentPart p14:bwMode="auto" r:id="rId146">
              <p14:nvContentPartPr>
                <p14:cNvPr id="84" name="Ink 83">
                  <a:extLst>
                    <a:ext uri="{FF2B5EF4-FFF2-40B4-BE49-F238E27FC236}">
                      <a16:creationId xmlns:a16="http://schemas.microsoft.com/office/drawing/2014/main" id="{160F0D91-84E1-634A-8B56-DFC66494318A}"/>
                    </a:ext>
                  </a:extLst>
                </p14:cNvPr>
                <p14:cNvContentPartPr/>
                <p14:nvPr/>
              </p14:nvContentPartPr>
              <p14:xfrm>
                <a:off x="9883458" y="4072172"/>
                <a:ext cx="181440" cy="198000"/>
              </p14:xfrm>
            </p:contentPart>
          </mc:Choice>
          <mc:Fallback>
            <p:pic>
              <p:nvPicPr>
                <p:cNvPr id="84" name="Ink 83">
                  <a:extLst>
                    <a:ext uri="{FF2B5EF4-FFF2-40B4-BE49-F238E27FC236}">
                      <a16:creationId xmlns:a16="http://schemas.microsoft.com/office/drawing/2014/main" id="{160F0D91-84E1-634A-8B56-DFC66494318A}"/>
                    </a:ext>
                  </a:extLst>
                </p:cNvPr>
                <p:cNvPicPr/>
                <p:nvPr/>
              </p:nvPicPr>
              <p:blipFill>
                <a:blip r:embed="rId147"/>
                <a:stretch>
                  <a:fillRect/>
                </a:stretch>
              </p:blipFill>
              <p:spPr>
                <a:xfrm>
                  <a:off x="9879138" y="4067852"/>
                  <a:ext cx="190080" cy="206640"/>
                </a:xfrm>
                <a:prstGeom prst="rect">
                  <a:avLst/>
                </a:prstGeom>
              </p:spPr>
            </p:pic>
          </mc:Fallback>
        </mc:AlternateContent>
        <mc:AlternateContent xmlns:mc="http://schemas.openxmlformats.org/markup-compatibility/2006">
          <mc:Choice xmlns:p14="http://schemas.microsoft.com/office/powerpoint/2010/main" Requires="p14">
            <p:contentPart p14:bwMode="auto" r:id="rId148">
              <p14:nvContentPartPr>
                <p14:cNvPr id="86" name="Ink 85">
                  <a:extLst>
                    <a:ext uri="{FF2B5EF4-FFF2-40B4-BE49-F238E27FC236}">
                      <a16:creationId xmlns:a16="http://schemas.microsoft.com/office/drawing/2014/main" id="{0E706D1D-8C1C-374E-BECB-B4CD250E946D}"/>
                    </a:ext>
                  </a:extLst>
                </p14:cNvPr>
                <p14:cNvContentPartPr/>
                <p14:nvPr/>
              </p14:nvContentPartPr>
              <p14:xfrm>
                <a:off x="10085418" y="3969572"/>
                <a:ext cx="249840" cy="279720"/>
              </p14:xfrm>
            </p:contentPart>
          </mc:Choice>
          <mc:Fallback>
            <p:pic>
              <p:nvPicPr>
                <p:cNvPr id="86" name="Ink 85">
                  <a:extLst>
                    <a:ext uri="{FF2B5EF4-FFF2-40B4-BE49-F238E27FC236}">
                      <a16:creationId xmlns:a16="http://schemas.microsoft.com/office/drawing/2014/main" id="{0E706D1D-8C1C-374E-BECB-B4CD250E946D}"/>
                    </a:ext>
                  </a:extLst>
                </p:cNvPr>
                <p:cNvPicPr/>
                <p:nvPr/>
              </p:nvPicPr>
              <p:blipFill>
                <a:blip r:embed="rId149"/>
                <a:stretch>
                  <a:fillRect/>
                </a:stretch>
              </p:blipFill>
              <p:spPr>
                <a:xfrm>
                  <a:off x="10081098" y="3965252"/>
                  <a:ext cx="258480" cy="288360"/>
                </a:xfrm>
                <a:prstGeom prst="rect">
                  <a:avLst/>
                </a:prstGeom>
              </p:spPr>
            </p:pic>
          </mc:Fallback>
        </mc:AlternateContent>
        <mc:AlternateContent xmlns:mc="http://schemas.openxmlformats.org/markup-compatibility/2006">
          <mc:Choice xmlns:p14="http://schemas.microsoft.com/office/powerpoint/2010/main" Requires="p14">
            <p:contentPart p14:bwMode="auto" r:id="rId150">
              <p14:nvContentPartPr>
                <p14:cNvPr id="88" name="Ink 87">
                  <a:extLst>
                    <a:ext uri="{FF2B5EF4-FFF2-40B4-BE49-F238E27FC236}">
                      <a16:creationId xmlns:a16="http://schemas.microsoft.com/office/drawing/2014/main" id="{A8A3152A-BEE6-DD48-9BC3-DB2CD5F0DB52}"/>
                    </a:ext>
                  </a:extLst>
                </p14:cNvPr>
                <p14:cNvContentPartPr/>
                <p14:nvPr/>
              </p14:nvContentPartPr>
              <p14:xfrm>
                <a:off x="9441738" y="3929972"/>
                <a:ext cx="1150920" cy="519480"/>
              </p14:xfrm>
            </p:contentPart>
          </mc:Choice>
          <mc:Fallback>
            <p:pic>
              <p:nvPicPr>
                <p:cNvPr id="88" name="Ink 87">
                  <a:extLst>
                    <a:ext uri="{FF2B5EF4-FFF2-40B4-BE49-F238E27FC236}">
                      <a16:creationId xmlns:a16="http://schemas.microsoft.com/office/drawing/2014/main" id="{A8A3152A-BEE6-DD48-9BC3-DB2CD5F0DB52}"/>
                    </a:ext>
                  </a:extLst>
                </p:cNvPr>
                <p:cNvPicPr/>
                <p:nvPr/>
              </p:nvPicPr>
              <p:blipFill>
                <a:blip r:embed="rId151"/>
                <a:stretch>
                  <a:fillRect/>
                </a:stretch>
              </p:blipFill>
              <p:spPr>
                <a:xfrm>
                  <a:off x="9437418" y="3925652"/>
                  <a:ext cx="1159560" cy="528120"/>
                </a:xfrm>
                <a:prstGeom prst="rect">
                  <a:avLst/>
                </a:prstGeom>
              </p:spPr>
            </p:pic>
          </mc:Fallback>
        </mc:AlternateContent>
        <mc:AlternateContent xmlns:mc="http://schemas.openxmlformats.org/markup-compatibility/2006">
          <mc:Choice xmlns:p14="http://schemas.microsoft.com/office/powerpoint/2010/main" Requires="p14">
            <p:contentPart p14:bwMode="auto" r:id="rId152">
              <p14:nvContentPartPr>
                <p14:cNvPr id="90" name="Ink 89">
                  <a:extLst>
                    <a:ext uri="{FF2B5EF4-FFF2-40B4-BE49-F238E27FC236}">
                      <a16:creationId xmlns:a16="http://schemas.microsoft.com/office/drawing/2014/main" id="{B5CD90C1-4881-B743-8AA6-C0A8EB7E83B3}"/>
                    </a:ext>
                  </a:extLst>
                </p14:cNvPr>
                <p14:cNvContentPartPr/>
                <p14:nvPr/>
              </p14:nvContentPartPr>
              <p14:xfrm>
                <a:off x="9905058" y="4378892"/>
                <a:ext cx="156240" cy="507600"/>
              </p14:xfrm>
            </p:contentPart>
          </mc:Choice>
          <mc:Fallback>
            <p:pic>
              <p:nvPicPr>
                <p:cNvPr id="90" name="Ink 89">
                  <a:extLst>
                    <a:ext uri="{FF2B5EF4-FFF2-40B4-BE49-F238E27FC236}">
                      <a16:creationId xmlns:a16="http://schemas.microsoft.com/office/drawing/2014/main" id="{B5CD90C1-4881-B743-8AA6-C0A8EB7E83B3}"/>
                    </a:ext>
                  </a:extLst>
                </p:cNvPr>
                <p:cNvPicPr/>
                <p:nvPr/>
              </p:nvPicPr>
              <p:blipFill>
                <a:blip r:embed="rId153"/>
                <a:stretch>
                  <a:fillRect/>
                </a:stretch>
              </p:blipFill>
              <p:spPr>
                <a:xfrm>
                  <a:off x="9900738" y="4374572"/>
                  <a:ext cx="164880" cy="516240"/>
                </a:xfrm>
                <a:prstGeom prst="rect">
                  <a:avLst/>
                </a:prstGeom>
              </p:spPr>
            </p:pic>
          </mc:Fallback>
        </mc:AlternateContent>
        <mc:AlternateContent xmlns:mc="http://schemas.openxmlformats.org/markup-compatibility/2006">
          <mc:Choice xmlns:p14="http://schemas.microsoft.com/office/powerpoint/2010/main" Requires="p14">
            <p:contentPart p14:bwMode="auto" r:id="rId154">
              <p14:nvContentPartPr>
                <p14:cNvPr id="92" name="Ink 91">
                  <a:extLst>
                    <a:ext uri="{FF2B5EF4-FFF2-40B4-BE49-F238E27FC236}">
                      <a16:creationId xmlns:a16="http://schemas.microsoft.com/office/drawing/2014/main" id="{5FF7415D-049E-B947-8ED3-CCE4A3269413}"/>
                    </a:ext>
                  </a:extLst>
                </p14:cNvPr>
                <p14:cNvContentPartPr/>
                <p14:nvPr/>
              </p14:nvContentPartPr>
              <p14:xfrm>
                <a:off x="9675378" y="4311212"/>
                <a:ext cx="14760" cy="11520"/>
              </p14:xfrm>
            </p:contentPart>
          </mc:Choice>
          <mc:Fallback>
            <p:pic>
              <p:nvPicPr>
                <p:cNvPr id="92" name="Ink 91">
                  <a:extLst>
                    <a:ext uri="{FF2B5EF4-FFF2-40B4-BE49-F238E27FC236}">
                      <a16:creationId xmlns:a16="http://schemas.microsoft.com/office/drawing/2014/main" id="{5FF7415D-049E-B947-8ED3-CCE4A3269413}"/>
                    </a:ext>
                  </a:extLst>
                </p:cNvPr>
                <p:cNvPicPr/>
                <p:nvPr/>
              </p:nvPicPr>
              <p:blipFill>
                <a:blip r:embed="rId155"/>
                <a:stretch>
                  <a:fillRect/>
                </a:stretch>
              </p:blipFill>
              <p:spPr>
                <a:xfrm>
                  <a:off x="9671058" y="4306892"/>
                  <a:ext cx="23400" cy="20160"/>
                </a:xfrm>
                <a:prstGeom prst="rect">
                  <a:avLst/>
                </a:prstGeom>
              </p:spPr>
            </p:pic>
          </mc:Fallback>
        </mc:AlternateContent>
        <mc:AlternateContent xmlns:mc="http://schemas.openxmlformats.org/markup-compatibility/2006">
          <mc:Choice xmlns:p14="http://schemas.microsoft.com/office/powerpoint/2010/main" Requires="p14">
            <p:contentPart p14:bwMode="auto" r:id="rId156">
              <p14:nvContentPartPr>
                <p14:cNvPr id="93" name="Ink 92">
                  <a:extLst>
                    <a:ext uri="{FF2B5EF4-FFF2-40B4-BE49-F238E27FC236}">
                      <a16:creationId xmlns:a16="http://schemas.microsoft.com/office/drawing/2014/main" id="{EFB27D1E-62B3-5A41-A8E5-B6532EA86363}"/>
                    </a:ext>
                  </a:extLst>
                </p14:cNvPr>
                <p14:cNvContentPartPr/>
                <p14:nvPr/>
              </p14:nvContentPartPr>
              <p14:xfrm>
                <a:off x="9999018" y="4301492"/>
                <a:ext cx="9000" cy="2160"/>
              </p14:xfrm>
            </p:contentPart>
          </mc:Choice>
          <mc:Fallback>
            <p:pic>
              <p:nvPicPr>
                <p:cNvPr id="93" name="Ink 92">
                  <a:extLst>
                    <a:ext uri="{FF2B5EF4-FFF2-40B4-BE49-F238E27FC236}">
                      <a16:creationId xmlns:a16="http://schemas.microsoft.com/office/drawing/2014/main" id="{EFB27D1E-62B3-5A41-A8E5-B6532EA86363}"/>
                    </a:ext>
                  </a:extLst>
                </p:cNvPr>
                <p:cNvPicPr/>
                <p:nvPr/>
              </p:nvPicPr>
              <p:blipFill>
                <a:blip r:embed="rId157"/>
                <a:stretch>
                  <a:fillRect/>
                </a:stretch>
              </p:blipFill>
              <p:spPr>
                <a:xfrm>
                  <a:off x="9994698" y="4297172"/>
                  <a:ext cx="17640" cy="10800"/>
                </a:xfrm>
                <a:prstGeom prst="rect">
                  <a:avLst/>
                </a:prstGeom>
              </p:spPr>
            </p:pic>
          </mc:Fallback>
        </mc:AlternateContent>
        <mc:AlternateContent xmlns:mc="http://schemas.openxmlformats.org/markup-compatibility/2006">
          <mc:Choice xmlns:p14="http://schemas.microsoft.com/office/powerpoint/2010/main" Requires="p14">
            <p:contentPart p14:bwMode="auto" r:id="rId158">
              <p14:nvContentPartPr>
                <p14:cNvPr id="94" name="Ink 93">
                  <a:extLst>
                    <a:ext uri="{FF2B5EF4-FFF2-40B4-BE49-F238E27FC236}">
                      <a16:creationId xmlns:a16="http://schemas.microsoft.com/office/drawing/2014/main" id="{0A8F203E-6DC0-054F-8A45-AAC418A4E425}"/>
                    </a:ext>
                  </a:extLst>
                </p14:cNvPr>
                <p14:cNvContentPartPr/>
                <p14:nvPr/>
              </p14:nvContentPartPr>
              <p14:xfrm>
                <a:off x="10258578" y="4248572"/>
                <a:ext cx="9720" cy="6840"/>
              </p14:xfrm>
            </p:contentPart>
          </mc:Choice>
          <mc:Fallback>
            <p:pic>
              <p:nvPicPr>
                <p:cNvPr id="94" name="Ink 93">
                  <a:extLst>
                    <a:ext uri="{FF2B5EF4-FFF2-40B4-BE49-F238E27FC236}">
                      <a16:creationId xmlns:a16="http://schemas.microsoft.com/office/drawing/2014/main" id="{0A8F203E-6DC0-054F-8A45-AAC418A4E425}"/>
                    </a:ext>
                  </a:extLst>
                </p:cNvPr>
                <p:cNvPicPr/>
                <p:nvPr/>
              </p:nvPicPr>
              <p:blipFill>
                <a:blip r:embed="rId159"/>
                <a:stretch>
                  <a:fillRect/>
                </a:stretch>
              </p:blipFill>
              <p:spPr>
                <a:xfrm>
                  <a:off x="10254258" y="4244252"/>
                  <a:ext cx="18360" cy="15480"/>
                </a:xfrm>
                <a:prstGeom prst="rect">
                  <a:avLst/>
                </a:prstGeom>
              </p:spPr>
            </p:pic>
          </mc:Fallback>
        </mc:AlternateContent>
        <mc:AlternateContent xmlns:mc="http://schemas.openxmlformats.org/markup-compatibility/2006">
          <mc:Choice xmlns:p14="http://schemas.microsoft.com/office/powerpoint/2010/main" Requires="p14">
            <p:contentPart p14:bwMode="auto" r:id="rId160">
              <p14:nvContentPartPr>
                <p14:cNvPr id="96" name="Ink 95">
                  <a:extLst>
                    <a:ext uri="{FF2B5EF4-FFF2-40B4-BE49-F238E27FC236}">
                      <a16:creationId xmlns:a16="http://schemas.microsoft.com/office/drawing/2014/main" id="{0FCDDED0-5424-D543-98F0-AF4AB82273E8}"/>
                    </a:ext>
                  </a:extLst>
                </p14:cNvPr>
                <p14:cNvContentPartPr/>
                <p14:nvPr/>
              </p14:nvContentPartPr>
              <p14:xfrm>
                <a:off x="10239498" y="4513532"/>
                <a:ext cx="582480" cy="408960"/>
              </p14:xfrm>
            </p:contentPart>
          </mc:Choice>
          <mc:Fallback>
            <p:pic>
              <p:nvPicPr>
                <p:cNvPr id="96" name="Ink 95">
                  <a:extLst>
                    <a:ext uri="{FF2B5EF4-FFF2-40B4-BE49-F238E27FC236}">
                      <a16:creationId xmlns:a16="http://schemas.microsoft.com/office/drawing/2014/main" id="{0FCDDED0-5424-D543-98F0-AF4AB82273E8}"/>
                    </a:ext>
                  </a:extLst>
                </p:cNvPr>
                <p:cNvPicPr/>
                <p:nvPr/>
              </p:nvPicPr>
              <p:blipFill>
                <a:blip r:embed="rId161"/>
                <a:stretch>
                  <a:fillRect/>
                </a:stretch>
              </p:blipFill>
              <p:spPr>
                <a:xfrm>
                  <a:off x="10235178" y="4509212"/>
                  <a:ext cx="591120" cy="417600"/>
                </a:xfrm>
                <a:prstGeom prst="rect">
                  <a:avLst/>
                </a:prstGeom>
              </p:spPr>
            </p:pic>
          </mc:Fallback>
        </mc:AlternateContent>
        <mc:AlternateContent xmlns:mc="http://schemas.openxmlformats.org/markup-compatibility/2006">
          <mc:Choice xmlns:p14="http://schemas.microsoft.com/office/powerpoint/2010/main" Requires="p14">
            <p:contentPart p14:bwMode="auto" r:id="rId162">
              <p14:nvContentPartPr>
                <p14:cNvPr id="98" name="Ink 97">
                  <a:extLst>
                    <a:ext uri="{FF2B5EF4-FFF2-40B4-BE49-F238E27FC236}">
                      <a16:creationId xmlns:a16="http://schemas.microsoft.com/office/drawing/2014/main" id="{23DB0728-5006-EA46-AAD6-F697FEEF9C31}"/>
                    </a:ext>
                  </a:extLst>
                </p14:cNvPr>
                <p14:cNvContentPartPr/>
                <p14:nvPr/>
              </p14:nvContentPartPr>
              <p14:xfrm>
                <a:off x="10305378" y="5016452"/>
                <a:ext cx="571320" cy="490680"/>
              </p14:xfrm>
            </p:contentPart>
          </mc:Choice>
          <mc:Fallback>
            <p:pic>
              <p:nvPicPr>
                <p:cNvPr id="98" name="Ink 97">
                  <a:extLst>
                    <a:ext uri="{FF2B5EF4-FFF2-40B4-BE49-F238E27FC236}">
                      <a16:creationId xmlns:a16="http://schemas.microsoft.com/office/drawing/2014/main" id="{23DB0728-5006-EA46-AAD6-F697FEEF9C31}"/>
                    </a:ext>
                  </a:extLst>
                </p:cNvPr>
                <p:cNvPicPr/>
                <p:nvPr/>
              </p:nvPicPr>
              <p:blipFill>
                <a:blip r:embed="rId163"/>
                <a:stretch>
                  <a:fillRect/>
                </a:stretch>
              </p:blipFill>
              <p:spPr>
                <a:xfrm>
                  <a:off x="10301058" y="5012132"/>
                  <a:ext cx="579960" cy="499320"/>
                </a:xfrm>
                <a:prstGeom prst="rect">
                  <a:avLst/>
                </a:prstGeom>
              </p:spPr>
            </p:pic>
          </mc:Fallback>
        </mc:AlternateContent>
        <mc:AlternateContent xmlns:mc="http://schemas.openxmlformats.org/markup-compatibility/2006">
          <mc:Choice xmlns:p14="http://schemas.microsoft.com/office/powerpoint/2010/main" Requires="p14">
            <p:contentPart p14:bwMode="auto" r:id="rId164">
              <p14:nvContentPartPr>
                <p14:cNvPr id="100" name="Ink 99">
                  <a:extLst>
                    <a:ext uri="{FF2B5EF4-FFF2-40B4-BE49-F238E27FC236}">
                      <a16:creationId xmlns:a16="http://schemas.microsoft.com/office/drawing/2014/main" id="{D5B1272B-8B77-E44F-9332-FC8F1F1DF8C7}"/>
                    </a:ext>
                  </a:extLst>
                </p14:cNvPr>
                <p14:cNvContentPartPr/>
                <p14:nvPr/>
              </p14:nvContentPartPr>
              <p14:xfrm>
                <a:off x="10364058" y="5599652"/>
                <a:ext cx="524880" cy="451080"/>
              </p14:xfrm>
            </p:contentPart>
          </mc:Choice>
          <mc:Fallback>
            <p:pic>
              <p:nvPicPr>
                <p:cNvPr id="100" name="Ink 99">
                  <a:extLst>
                    <a:ext uri="{FF2B5EF4-FFF2-40B4-BE49-F238E27FC236}">
                      <a16:creationId xmlns:a16="http://schemas.microsoft.com/office/drawing/2014/main" id="{D5B1272B-8B77-E44F-9332-FC8F1F1DF8C7}"/>
                    </a:ext>
                  </a:extLst>
                </p:cNvPr>
                <p:cNvPicPr/>
                <p:nvPr/>
              </p:nvPicPr>
              <p:blipFill>
                <a:blip r:embed="rId165"/>
                <a:stretch>
                  <a:fillRect/>
                </a:stretch>
              </p:blipFill>
              <p:spPr>
                <a:xfrm>
                  <a:off x="10359738" y="5595332"/>
                  <a:ext cx="533520" cy="459720"/>
                </a:xfrm>
                <a:prstGeom prst="rect">
                  <a:avLst/>
                </a:prstGeom>
              </p:spPr>
            </p:pic>
          </mc:Fallback>
        </mc:AlternateContent>
        <mc:AlternateContent xmlns:mc="http://schemas.openxmlformats.org/markup-compatibility/2006">
          <mc:Choice xmlns:p14="http://schemas.microsoft.com/office/powerpoint/2010/main" Requires="p14">
            <p:contentPart p14:bwMode="auto" r:id="rId166">
              <p14:nvContentPartPr>
                <p14:cNvPr id="102" name="Ink 101">
                  <a:extLst>
                    <a:ext uri="{FF2B5EF4-FFF2-40B4-BE49-F238E27FC236}">
                      <a16:creationId xmlns:a16="http://schemas.microsoft.com/office/drawing/2014/main" id="{52C999A5-D0CE-D74B-AAB8-97EC87B88B43}"/>
                    </a:ext>
                  </a:extLst>
                </p14:cNvPr>
                <p14:cNvContentPartPr/>
                <p14:nvPr/>
              </p14:nvContentPartPr>
              <p14:xfrm>
                <a:off x="10947258" y="4644932"/>
                <a:ext cx="337320" cy="164880"/>
              </p14:xfrm>
            </p:contentPart>
          </mc:Choice>
          <mc:Fallback>
            <p:pic>
              <p:nvPicPr>
                <p:cNvPr id="102" name="Ink 101">
                  <a:extLst>
                    <a:ext uri="{FF2B5EF4-FFF2-40B4-BE49-F238E27FC236}">
                      <a16:creationId xmlns:a16="http://schemas.microsoft.com/office/drawing/2014/main" id="{52C999A5-D0CE-D74B-AAB8-97EC87B88B43}"/>
                    </a:ext>
                  </a:extLst>
                </p:cNvPr>
                <p:cNvPicPr/>
                <p:nvPr/>
              </p:nvPicPr>
              <p:blipFill>
                <a:blip r:embed="rId167"/>
                <a:stretch>
                  <a:fillRect/>
                </a:stretch>
              </p:blipFill>
              <p:spPr>
                <a:xfrm>
                  <a:off x="10942938" y="4640612"/>
                  <a:ext cx="345960" cy="173520"/>
                </a:xfrm>
                <a:prstGeom prst="rect">
                  <a:avLst/>
                </a:prstGeom>
              </p:spPr>
            </p:pic>
          </mc:Fallback>
        </mc:AlternateContent>
        <mc:AlternateContent xmlns:mc="http://schemas.openxmlformats.org/markup-compatibility/2006">
          <mc:Choice xmlns:p14="http://schemas.microsoft.com/office/powerpoint/2010/main" Requires="p14">
            <p:contentPart p14:bwMode="auto" r:id="rId168">
              <p14:nvContentPartPr>
                <p14:cNvPr id="103" name="Ink 102">
                  <a:extLst>
                    <a:ext uri="{FF2B5EF4-FFF2-40B4-BE49-F238E27FC236}">
                      <a16:creationId xmlns:a16="http://schemas.microsoft.com/office/drawing/2014/main" id="{C7776BCE-2C77-344F-B850-887D4AFD5964}"/>
                    </a:ext>
                  </a:extLst>
                </p14:cNvPr>
                <p14:cNvContentPartPr/>
                <p14:nvPr/>
              </p14:nvContentPartPr>
              <p14:xfrm>
                <a:off x="11047338" y="5082692"/>
                <a:ext cx="397080" cy="244800"/>
              </p14:xfrm>
            </p:contentPart>
          </mc:Choice>
          <mc:Fallback>
            <p:pic>
              <p:nvPicPr>
                <p:cNvPr id="103" name="Ink 102">
                  <a:extLst>
                    <a:ext uri="{FF2B5EF4-FFF2-40B4-BE49-F238E27FC236}">
                      <a16:creationId xmlns:a16="http://schemas.microsoft.com/office/drawing/2014/main" id="{C7776BCE-2C77-344F-B850-887D4AFD5964}"/>
                    </a:ext>
                  </a:extLst>
                </p:cNvPr>
                <p:cNvPicPr/>
                <p:nvPr/>
              </p:nvPicPr>
              <p:blipFill>
                <a:blip r:embed="rId169"/>
                <a:stretch>
                  <a:fillRect/>
                </a:stretch>
              </p:blipFill>
              <p:spPr>
                <a:xfrm>
                  <a:off x="11043018" y="5078372"/>
                  <a:ext cx="405720" cy="253440"/>
                </a:xfrm>
                <a:prstGeom prst="rect">
                  <a:avLst/>
                </a:prstGeom>
              </p:spPr>
            </p:pic>
          </mc:Fallback>
        </mc:AlternateContent>
        <mc:AlternateContent xmlns:mc="http://schemas.openxmlformats.org/markup-compatibility/2006">
          <mc:Choice xmlns:p14="http://schemas.microsoft.com/office/powerpoint/2010/main" Requires="p14">
            <p:contentPart p14:bwMode="auto" r:id="rId170">
              <p14:nvContentPartPr>
                <p14:cNvPr id="104" name="Ink 103">
                  <a:extLst>
                    <a:ext uri="{FF2B5EF4-FFF2-40B4-BE49-F238E27FC236}">
                      <a16:creationId xmlns:a16="http://schemas.microsoft.com/office/drawing/2014/main" id="{1119F48F-25F0-9641-B60A-850C8EBC8345}"/>
                    </a:ext>
                  </a:extLst>
                </p14:cNvPr>
                <p14:cNvContentPartPr/>
                <p14:nvPr/>
              </p14:nvContentPartPr>
              <p14:xfrm>
                <a:off x="11061378" y="5501372"/>
                <a:ext cx="593280" cy="440640"/>
              </p14:xfrm>
            </p:contentPart>
          </mc:Choice>
          <mc:Fallback>
            <p:pic>
              <p:nvPicPr>
                <p:cNvPr id="104" name="Ink 103">
                  <a:extLst>
                    <a:ext uri="{FF2B5EF4-FFF2-40B4-BE49-F238E27FC236}">
                      <a16:creationId xmlns:a16="http://schemas.microsoft.com/office/drawing/2014/main" id="{1119F48F-25F0-9641-B60A-850C8EBC8345}"/>
                    </a:ext>
                  </a:extLst>
                </p:cNvPr>
                <p:cNvPicPr/>
                <p:nvPr/>
              </p:nvPicPr>
              <p:blipFill>
                <a:blip r:embed="rId171"/>
                <a:stretch>
                  <a:fillRect/>
                </a:stretch>
              </p:blipFill>
              <p:spPr>
                <a:xfrm>
                  <a:off x="11057058" y="5497052"/>
                  <a:ext cx="601920" cy="449280"/>
                </a:xfrm>
                <a:prstGeom prst="rect">
                  <a:avLst/>
                </a:prstGeom>
              </p:spPr>
            </p:pic>
          </mc:Fallback>
        </mc:AlternateContent>
        <mc:AlternateContent xmlns:mc="http://schemas.openxmlformats.org/markup-compatibility/2006">
          <mc:Choice xmlns:p14="http://schemas.microsoft.com/office/powerpoint/2010/main" Requires="p14">
            <p:contentPart p14:bwMode="auto" r:id="rId172">
              <p14:nvContentPartPr>
                <p14:cNvPr id="119" name="Ink 118">
                  <a:extLst>
                    <a:ext uri="{FF2B5EF4-FFF2-40B4-BE49-F238E27FC236}">
                      <a16:creationId xmlns:a16="http://schemas.microsoft.com/office/drawing/2014/main" id="{82BF28AD-F167-EF4E-8C9B-DFAE04D765A2}"/>
                    </a:ext>
                  </a:extLst>
                </p14:cNvPr>
                <p14:cNvContentPartPr/>
                <p14:nvPr/>
              </p14:nvContentPartPr>
              <p14:xfrm>
                <a:off x="10546938" y="4532252"/>
                <a:ext cx="391680" cy="263520"/>
              </p14:xfrm>
            </p:contentPart>
          </mc:Choice>
          <mc:Fallback>
            <p:pic>
              <p:nvPicPr>
                <p:cNvPr id="119" name="Ink 118">
                  <a:extLst>
                    <a:ext uri="{FF2B5EF4-FFF2-40B4-BE49-F238E27FC236}">
                      <a16:creationId xmlns:a16="http://schemas.microsoft.com/office/drawing/2014/main" id="{82BF28AD-F167-EF4E-8C9B-DFAE04D765A2}"/>
                    </a:ext>
                  </a:extLst>
                </p:cNvPr>
                <p:cNvPicPr/>
                <p:nvPr/>
              </p:nvPicPr>
              <p:blipFill>
                <a:blip r:embed="rId173"/>
                <a:stretch>
                  <a:fillRect/>
                </a:stretch>
              </p:blipFill>
              <p:spPr>
                <a:xfrm>
                  <a:off x="10542618" y="4527932"/>
                  <a:ext cx="400320" cy="272160"/>
                </a:xfrm>
                <a:prstGeom prst="rect">
                  <a:avLst/>
                </a:prstGeom>
              </p:spPr>
            </p:pic>
          </mc:Fallback>
        </mc:AlternateContent>
        <mc:AlternateContent xmlns:mc="http://schemas.openxmlformats.org/markup-compatibility/2006">
          <mc:Choice xmlns:p14="http://schemas.microsoft.com/office/powerpoint/2010/main" Requires="p14">
            <p:contentPart p14:bwMode="auto" r:id="rId174">
              <p14:nvContentPartPr>
                <p14:cNvPr id="120" name="Ink 119">
                  <a:extLst>
                    <a:ext uri="{FF2B5EF4-FFF2-40B4-BE49-F238E27FC236}">
                      <a16:creationId xmlns:a16="http://schemas.microsoft.com/office/drawing/2014/main" id="{DACC5622-10C5-7F41-8C77-CA8D521D9E73}"/>
                    </a:ext>
                  </a:extLst>
                </p14:cNvPr>
                <p14:cNvContentPartPr/>
                <p14:nvPr/>
              </p14:nvContentPartPr>
              <p14:xfrm>
                <a:off x="10530018" y="4561772"/>
                <a:ext cx="537120" cy="269280"/>
              </p14:xfrm>
            </p:contentPart>
          </mc:Choice>
          <mc:Fallback>
            <p:pic>
              <p:nvPicPr>
                <p:cNvPr id="120" name="Ink 119">
                  <a:extLst>
                    <a:ext uri="{FF2B5EF4-FFF2-40B4-BE49-F238E27FC236}">
                      <a16:creationId xmlns:a16="http://schemas.microsoft.com/office/drawing/2014/main" id="{DACC5622-10C5-7F41-8C77-CA8D521D9E73}"/>
                    </a:ext>
                  </a:extLst>
                </p:cNvPr>
                <p:cNvPicPr/>
                <p:nvPr/>
              </p:nvPicPr>
              <p:blipFill>
                <a:blip r:embed="rId175"/>
                <a:stretch>
                  <a:fillRect/>
                </a:stretch>
              </p:blipFill>
              <p:spPr>
                <a:xfrm>
                  <a:off x="10525698" y="4557452"/>
                  <a:ext cx="545760" cy="277920"/>
                </a:xfrm>
                <a:prstGeom prst="rect">
                  <a:avLst/>
                </a:prstGeom>
              </p:spPr>
            </p:pic>
          </mc:Fallback>
        </mc:AlternateContent>
        <mc:AlternateContent xmlns:mc="http://schemas.openxmlformats.org/markup-compatibility/2006">
          <mc:Choice xmlns:p14="http://schemas.microsoft.com/office/powerpoint/2010/main" Requires="p14">
            <p:contentPart p14:bwMode="auto" r:id="rId176">
              <p14:nvContentPartPr>
                <p14:cNvPr id="122" name="Ink 121">
                  <a:extLst>
                    <a:ext uri="{FF2B5EF4-FFF2-40B4-BE49-F238E27FC236}">
                      <a16:creationId xmlns:a16="http://schemas.microsoft.com/office/drawing/2014/main" id="{50BF7EA6-76D2-B245-A185-D82766162D3E}"/>
                    </a:ext>
                  </a:extLst>
                </p14:cNvPr>
                <p14:cNvContentPartPr/>
                <p14:nvPr/>
              </p14:nvContentPartPr>
              <p14:xfrm>
                <a:off x="9759978" y="4163252"/>
                <a:ext cx="23040" cy="5400"/>
              </p14:xfrm>
            </p:contentPart>
          </mc:Choice>
          <mc:Fallback>
            <p:pic>
              <p:nvPicPr>
                <p:cNvPr id="122" name="Ink 121">
                  <a:extLst>
                    <a:ext uri="{FF2B5EF4-FFF2-40B4-BE49-F238E27FC236}">
                      <a16:creationId xmlns:a16="http://schemas.microsoft.com/office/drawing/2014/main" id="{50BF7EA6-76D2-B245-A185-D82766162D3E}"/>
                    </a:ext>
                  </a:extLst>
                </p:cNvPr>
                <p:cNvPicPr/>
                <p:nvPr/>
              </p:nvPicPr>
              <p:blipFill>
                <a:blip r:embed="rId177"/>
                <a:stretch>
                  <a:fillRect/>
                </a:stretch>
              </p:blipFill>
              <p:spPr>
                <a:xfrm>
                  <a:off x="9755658" y="4158932"/>
                  <a:ext cx="31680" cy="14040"/>
                </a:xfrm>
                <a:prstGeom prst="rect">
                  <a:avLst/>
                </a:prstGeom>
              </p:spPr>
            </p:pic>
          </mc:Fallback>
        </mc:AlternateContent>
        <mc:AlternateContent xmlns:mc="http://schemas.openxmlformats.org/markup-compatibility/2006">
          <mc:Choice xmlns:p14="http://schemas.microsoft.com/office/powerpoint/2010/main" Requires="p14">
            <p:contentPart p14:bwMode="auto" r:id="rId178">
              <p14:nvContentPartPr>
                <p14:cNvPr id="125" name="Ink 124">
                  <a:extLst>
                    <a:ext uri="{FF2B5EF4-FFF2-40B4-BE49-F238E27FC236}">
                      <a16:creationId xmlns:a16="http://schemas.microsoft.com/office/drawing/2014/main" id="{F12A8011-9F9B-5844-8FD6-5CEB33A92058}"/>
                    </a:ext>
                  </a:extLst>
                </p14:cNvPr>
                <p14:cNvContentPartPr/>
                <p14:nvPr/>
              </p14:nvContentPartPr>
              <p14:xfrm>
                <a:off x="6857658" y="3460892"/>
                <a:ext cx="239760" cy="339840"/>
              </p14:xfrm>
            </p:contentPart>
          </mc:Choice>
          <mc:Fallback>
            <p:pic>
              <p:nvPicPr>
                <p:cNvPr id="125" name="Ink 124">
                  <a:extLst>
                    <a:ext uri="{FF2B5EF4-FFF2-40B4-BE49-F238E27FC236}">
                      <a16:creationId xmlns:a16="http://schemas.microsoft.com/office/drawing/2014/main" id="{F12A8011-9F9B-5844-8FD6-5CEB33A92058}"/>
                    </a:ext>
                  </a:extLst>
                </p:cNvPr>
                <p:cNvPicPr/>
                <p:nvPr/>
              </p:nvPicPr>
              <p:blipFill>
                <a:blip r:embed="rId179"/>
                <a:stretch>
                  <a:fillRect/>
                </a:stretch>
              </p:blipFill>
              <p:spPr>
                <a:xfrm>
                  <a:off x="6853338" y="3456572"/>
                  <a:ext cx="248400" cy="348480"/>
                </a:xfrm>
                <a:prstGeom prst="rect">
                  <a:avLst/>
                </a:prstGeom>
              </p:spPr>
            </p:pic>
          </mc:Fallback>
        </mc:AlternateContent>
        <mc:AlternateContent xmlns:mc="http://schemas.openxmlformats.org/markup-compatibility/2006">
          <mc:Choice xmlns:p14="http://schemas.microsoft.com/office/powerpoint/2010/main" Requires="p14">
            <p:contentPart p14:bwMode="auto" r:id="rId180">
              <p14:nvContentPartPr>
                <p14:cNvPr id="126" name="Ink 125">
                  <a:extLst>
                    <a:ext uri="{FF2B5EF4-FFF2-40B4-BE49-F238E27FC236}">
                      <a16:creationId xmlns:a16="http://schemas.microsoft.com/office/drawing/2014/main" id="{8ED65CA4-AEC0-F949-B118-4639016803ED}"/>
                    </a:ext>
                  </a:extLst>
                </p14:cNvPr>
                <p14:cNvContentPartPr/>
                <p14:nvPr/>
              </p14:nvContentPartPr>
              <p14:xfrm>
                <a:off x="7566498" y="3296012"/>
                <a:ext cx="208800" cy="512280"/>
              </p14:xfrm>
            </p:contentPart>
          </mc:Choice>
          <mc:Fallback>
            <p:pic>
              <p:nvPicPr>
                <p:cNvPr id="126" name="Ink 125">
                  <a:extLst>
                    <a:ext uri="{FF2B5EF4-FFF2-40B4-BE49-F238E27FC236}">
                      <a16:creationId xmlns:a16="http://schemas.microsoft.com/office/drawing/2014/main" id="{8ED65CA4-AEC0-F949-B118-4639016803ED}"/>
                    </a:ext>
                  </a:extLst>
                </p:cNvPr>
                <p:cNvPicPr/>
                <p:nvPr/>
              </p:nvPicPr>
              <p:blipFill>
                <a:blip r:embed="rId181"/>
                <a:stretch>
                  <a:fillRect/>
                </a:stretch>
              </p:blipFill>
              <p:spPr>
                <a:xfrm>
                  <a:off x="7562178" y="3291692"/>
                  <a:ext cx="217440" cy="520920"/>
                </a:xfrm>
                <a:prstGeom prst="rect">
                  <a:avLst/>
                </a:prstGeom>
              </p:spPr>
            </p:pic>
          </mc:Fallback>
        </mc:AlternateContent>
        <mc:AlternateContent xmlns:mc="http://schemas.openxmlformats.org/markup-compatibility/2006">
          <mc:Choice xmlns:p14="http://schemas.microsoft.com/office/powerpoint/2010/main" Requires="p14">
            <p:contentPart p14:bwMode="auto" r:id="rId182">
              <p14:nvContentPartPr>
                <p14:cNvPr id="127" name="Ink 126">
                  <a:extLst>
                    <a:ext uri="{FF2B5EF4-FFF2-40B4-BE49-F238E27FC236}">
                      <a16:creationId xmlns:a16="http://schemas.microsoft.com/office/drawing/2014/main" id="{F58C90BF-5CED-FD41-A632-FFCE2D1A0847}"/>
                    </a:ext>
                  </a:extLst>
                </p14:cNvPr>
                <p14:cNvContentPartPr/>
                <p14:nvPr/>
              </p14:nvContentPartPr>
              <p14:xfrm>
                <a:off x="8399538" y="3237332"/>
                <a:ext cx="135720" cy="487440"/>
              </p14:xfrm>
            </p:contentPart>
          </mc:Choice>
          <mc:Fallback>
            <p:pic>
              <p:nvPicPr>
                <p:cNvPr id="127" name="Ink 126">
                  <a:extLst>
                    <a:ext uri="{FF2B5EF4-FFF2-40B4-BE49-F238E27FC236}">
                      <a16:creationId xmlns:a16="http://schemas.microsoft.com/office/drawing/2014/main" id="{F58C90BF-5CED-FD41-A632-FFCE2D1A0847}"/>
                    </a:ext>
                  </a:extLst>
                </p:cNvPr>
                <p:cNvPicPr/>
                <p:nvPr/>
              </p:nvPicPr>
              <p:blipFill>
                <a:blip r:embed="rId183"/>
                <a:stretch>
                  <a:fillRect/>
                </a:stretch>
              </p:blipFill>
              <p:spPr>
                <a:xfrm>
                  <a:off x="8395218" y="3233012"/>
                  <a:ext cx="144360" cy="496080"/>
                </a:xfrm>
                <a:prstGeom prst="rect">
                  <a:avLst/>
                </a:prstGeom>
              </p:spPr>
            </p:pic>
          </mc:Fallback>
        </mc:AlternateContent>
        <mc:AlternateContent xmlns:mc="http://schemas.openxmlformats.org/markup-compatibility/2006">
          <mc:Choice xmlns:p14="http://schemas.microsoft.com/office/powerpoint/2010/main" Requires="p14">
            <p:contentPart p14:bwMode="auto" r:id="rId184">
              <p14:nvContentPartPr>
                <p14:cNvPr id="129" name="Ink 128">
                  <a:extLst>
                    <a:ext uri="{FF2B5EF4-FFF2-40B4-BE49-F238E27FC236}">
                      <a16:creationId xmlns:a16="http://schemas.microsoft.com/office/drawing/2014/main" id="{A3A874D6-6B3A-6D48-ADFB-4B98DE52AAD9}"/>
                    </a:ext>
                  </a:extLst>
                </p14:cNvPr>
                <p14:cNvContentPartPr/>
                <p14:nvPr/>
              </p14:nvContentPartPr>
              <p14:xfrm>
                <a:off x="918738" y="3997292"/>
                <a:ext cx="1793520" cy="903240"/>
              </p14:xfrm>
            </p:contentPart>
          </mc:Choice>
          <mc:Fallback>
            <p:pic>
              <p:nvPicPr>
                <p:cNvPr id="129" name="Ink 128">
                  <a:extLst>
                    <a:ext uri="{FF2B5EF4-FFF2-40B4-BE49-F238E27FC236}">
                      <a16:creationId xmlns:a16="http://schemas.microsoft.com/office/drawing/2014/main" id="{A3A874D6-6B3A-6D48-ADFB-4B98DE52AAD9}"/>
                    </a:ext>
                  </a:extLst>
                </p:cNvPr>
                <p:cNvPicPr/>
                <p:nvPr/>
              </p:nvPicPr>
              <p:blipFill>
                <a:blip r:embed="rId185"/>
                <a:stretch>
                  <a:fillRect/>
                </a:stretch>
              </p:blipFill>
              <p:spPr>
                <a:xfrm>
                  <a:off x="914418" y="3992972"/>
                  <a:ext cx="1802160" cy="911880"/>
                </a:xfrm>
                <a:prstGeom prst="rect">
                  <a:avLst/>
                </a:prstGeom>
              </p:spPr>
            </p:pic>
          </mc:Fallback>
        </mc:AlternateContent>
        <mc:AlternateContent xmlns:mc="http://schemas.openxmlformats.org/markup-compatibility/2006">
          <mc:Choice xmlns:p14="http://schemas.microsoft.com/office/powerpoint/2010/main" Requires="p14">
            <p:contentPart p14:bwMode="auto" r:id="rId186">
              <p14:nvContentPartPr>
                <p14:cNvPr id="130" name="Ink 129">
                  <a:extLst>
                    <a:ext uri="{FF2B5EF4-FFF2-40B4-BE49-F238E27FC236}">
                      <a16:creationId xmlns:a16="http://schemas.microsoft.com/office/drawing/2014/main" id="{C77AF512-0C71-AE4C-908B-DB78C597D95A}"/>
                    </a:ext>
                  </a:extLst>
                </p14:cNvPr>
                <p14:cNvContentPartPr/>
                <p14:nvPr/>
              </p14:nvContentPartPr>
              <p14:xfrm>
                <a:off x="1125378" y="5060372"/>
                <a:ext cx="281160" cy="299880"/>
              </p14:xfrm>
            </p:contentPart>
          </mc:Choice>
          <mc:Fallback>
            <p:pic>
              <p:nvPicPr>
                <p:cNvPr id="130" name="Ink 129">
                  <a:extLst>
                    <a:ext uri="{FF2B5EF4-FFF2-40B4-BE49-F238E27FC236}">
                      <a16:creationId xmlns:a16="http://schemas.microsoft.com/office/drawing/2014/main" id="{C77AF512-0C71-AE4C-908B-DB78C597D95A}"/>
                    </a:ext>
                  </a:extLst>
                </p:cNvPr>
                <p:cNvPicPr/>
                <p:nvPr/>
              </p:nvPicPr>
              <p:blipFill>
                <a:blip r:embed="rId187"/>
                <a:stretch>
                  <a:fillRect/>
                </a:stretch>
              </p:blipFill>
              <p:spPr>
                <a:xfrm>
                  <a:off x="1121058" y="5056052"/>
                  <a:ext cx="289800" cy="308520"/>
                </a:xfrm>
                <a:prstGeom prst="rect">
                  <a:avLst/>
                </a:prstGeom>
              </p:spPr>
            </p:pic>
          </mc:Fallback>
        </mc:AlternateContent>
        <mc:AlternateContent xmlns:mc="http://schemas.openxmlformats.org/markup-compatibility/2006">
          <mc:Choice xmlns:p14="http://schemas.microsoft.com/office/powerpoint/2010/main" Requires="p14">
            <p:contentPart p14:bwMode="auto" r:id="rId188">
              <p14:nvContentPartPr>
                <p14:cNvPr id="131" name="Ink 130">
                  <a:extLst>
                    <a:ext uri="{FF2B5EF4-FFF2-40B4-BE49-F238E27FC236}">
                      <a16:creationId xmlns:a16="http://schemas.microsoft.com/office/drawing/2014/main" id="{35CFDB65-D509-3749-BA19-988677C39B78}"/>
                    </a:ext>
                  </a:extLst>
                </p14:cNvPr>
                <p14:cNvContentPartPr/>
                <p14:nvPr/>
              </p14:nvContentPartPr>
              <p14:xfrm>
                <a:off x="1489338" y="4913852"/>
                <a:ext cx="279360" cy="227160"/>
              </p14:xfrm>
            </p:contentPart>
          </mc:Choice>
          <mc:Fallback>
            <p:pic>
              <p:nvPicPr>
                <p:cNvPr id="131" name="Ink 130">
                  <a:extLst>
                    <a:ext uri="{FF2B5EF4-FFF2-40B4-BE49-F238E27FC236}">
                      <a16:creationId xmlns:a16="http://schemas.microsoft.com/office/drawing/2014/main" id="{35CFDB65-D509-3749-BA19-988677C39B78}"/>
                    </a:ext>
                  </a:extLst>
                </p:cNvPr>
                <p:cNvPicPr/>
                <p:nvPr/>
              </p:nvPicPr>
              <p:blipFill>
                <a:blip r:embed="rId189"/>
                <a:stretch>
                  <a:fillRect/>
                </a:stretch>
              </p:blipFill>
              <p:spPr>
                <a:xfrm>
                  <a:off x="1485018" y="4909532"/>
                  <a:ext cx="288000" cy="235800"/>
                </a:xfrm>
                <a:prstGeom prst="rect">
                  <a:avLst/>
                </a:prstGeom>
              </p:spPr>
            </p:pic>
          </mc:Fallback>
        </mc:AlternateContent>
        <mc:AlternateContent xmlns:mc="http://schemas.openxmlformats.org/markup-compatibility/2006">
          <mc:Choice xmlns:p14="http://schemas.microsoft.com/office/powerpoint/2010/main" Requires="p14">
            <p:contentPart p14:bwMode="auto" r:id="rId190">
              <p14:nvContentPartPr>
                <p14:cNvPr id="132" name="Ink 131">
                  <a:extLst>
                    <a:ext uri="{FF2B5EF4-FFF2-40B4-BE49-F238E27FC236}">
                      <a16:creationId xmlns:a16="http://schemas.microsoft.com/office/drawing/2014/main" id="{2774EC74-FCC2-214D-871C-AC939B83E128}"/>
                    </a:ext>
                  </a:extLst>
                </p14:cNvPr>
                <p14:cNvContentPartPr/>
                <p14:nvPr/>
              </p14:nvContentPartPr>
              <p14:xfrm>
                <a:off x="1794618" y="4737812"/>
                <a:ext cx="199080" cy="368280"/>
              </p14:xfrm>
            </p:contentPart>
          </mc:Choice>
          <mc:Fallback>
            <p:pic>
              <p:nvPicPr>
                <p:cNvPr id="132" name="Ink 131">
                  <a:extLst>
                    <a:ext uri="{FF2B5EF4-FFF2-40B4-BE49-F238E27FC236}">
                      <a16:creationId xmlns:a16="http://schemas.microsoft.com/office/drawing/2014/main" id="{2774EC74-FCC2-214D-871C-AC939B83E128}"/>
                    </a:ext>
                  </a:extLst>
                </p:cNvPr>
                <p:cNvPicPr/>
                <p:nvPr/>
              </p:nvPicPr>
              <p:blipFill>
                <a:blip r:embed="rId191"/>
                <a:stretch>
                  <a:fillRect/>
                </a:stretch>
              </p:blipFill>
              <p:spPr>
                <a:xfrm>
                  <a:off x="1790298" y="4733492"/>
                  <a:ext cx="207720" cy="376920"/>
                </a:xfrm>
                <a:prstGeom prst="rect">
                  <a:avLst/>
                </a:prstGeom>
              </p:spPr>
            </p:pic>
          </mc:Fallback>
        </mc:AlternateContent>
        <mc:AlternateContent xmlns:mc="http://schemas.openxmlformats.org/markup-compatibility/2006">
          <mc:Choice xmlns:p14="http://schemas.microsoft.com/office/powerpoint/2010/main" Requires="p14">
            <p:contentPart p14:bwMode="auto" r:id="rId192">
              <p14:nvContentPartPr>
                <p14:cNvPr id="133" name="Ink 132">
                  <a:extLst>
                    <a:ext uri="{FF2B5EF4-FFF2-40B4-BE49-F238E27FC236}">
                      <a16:creationId xmlns:a16="http://schemas.microsoft.com/office/drawing/2014/main" id="{AB5301B0-2279-374F-A4E8-170D64DBE9FE}"/>
                    </a:ext>
                  </a:extLst>
                </p14:cNvPr>
                <p14:cNvContentPartPr/>
                <p14:nvPr/>
              </p14:nvContentPartPr>
              <p14:xfrm>
                <a:off x="1890018" y="4897292"/>
                <a:ext cx="92880" cy="84960"/>
              </p14:xfrm>
            </p:contentPart>
          </mc:Choice>
          <mc:Fallback>
            <p:pic>
              <p:nvPicPr>
                <p:cNvPr id="133" name="Ink 132">
                  <a:extLst>
                    <a:ext uri="{FF2B5EF4-FFF2-40B4-BE49-F238E27FC236}">
                      <a16:creationId xmlns:a16="http://schemas.microsoft.com/office/drawing/2014/main" id="{AB5301B0-2279-374F-A4E8-170D64DBE9FE}"/>
                    </a:ext>
                  </a:extLst>
                </p:cNvPr>
                <p:cNvPicPr/>
                <p:nvPr/>
              </p:nvPicPr>
              <p:blipFill>
                <a:blip r:embed="rId193"/>
                <a:stretch>
                  <a:fillRect/>
                </a:stretch>
              </p:blipFill>
              <p:spPr>
                <a:xfrm>
                  <a:off x="1885698" y="4892972"/>
                  <a:ext cx="101520" cy="93600"/>
                </a:xfrm>
                <a:prstGeom prst="rect">
                  <a:avLst/>
                </a:prstGeom>
              </p:spPr>
            </p:pic>
          </mc:Fallback>
        </mc:AlternateContent>
        <mc:AlternateContent xmlns:mc="http://schemas.openxmlformats.org/markup-compatibility/2006">
          <mc:Choice xmlns:p14="http://schemas.microsoft.com/office/powerpoint/2010/main" Requires="p14">
            <p:contentPart p14:bwMode="auto" r:id="rId194">
              <p14:nvContentPartPr>
                <p14:cNvPr id="134" name="Ink 133">
                  <a:extLst>
                    <a:ext uri="{FF2B5EF4-FFF2-40B4-BE49-F238E27FC236}">
                      <a16:creationId xmlns:a16="http://schemas.microsoft.com/office/drawing/2014/main" id="{A9C53183-83A1-214A-A5F5-58017C3099A3}"/>
                    </a:ext>
                  </a:extLst>
                </p14:cNvPr>
                <p14:cNvContentPartPr/>
                <p14:nvPr/>
              </p14:nvContentPartPr>
              <p14:xfrm>
                <a:off x="1924938" y="5019332"/>
                <a:ext cx="248760" cy="76320"/>
              </p14:xfrm>
            </p:contentPart>
          </mc:Choice>
          <mc:Fallback>
            <p:pic>
              <p:nvPicPr>
                <p:cNvPr id="134" name="Ink 133">
                  <a:extLst>
                    <a:ext uri="{FF2B5EF4-FFF2-40B4-BE49-F238E27FC236}">
                      <a16:creationId xmlns:a16="http://schemas.microsoft.com/office/drawing/2014/main" id="{A9C53183-83A1-214A-A5F5-58017C3099A3}"/>
                    </a:ext>
                  </a:extLst>
                </p:cNvPr>
                <p:cNvPicPr/>
                <p:nvPr/>
              </p:nvPicPr>
              <p:blipFill>
                <a:blip r:embed="rId195"/>
                <a:stretch>
                  <a:fillRect/>
                </a:stretch>
              </p:blipFill>
              <p:spPr>
                <a:xfrm>
                  <a:off x="1920618" y="5015012"/>
                  <a:ext cx="257400" cy="84960"/>
                </a:xfrm>
                <a:prstGeom prst="rect">
                  <a:avLst/>
                </a:prstGeom>
              </p:spPr>
            </p:pic>
          </mc:Fallback>
        </mc:AlternateContent>
        <mc:AlternateContent xmlns:mc="http://schemas.openxmlformats.org/markup-compatibility/2006">
          <mc:Choice xmlns:p14="http://schemas.microsoft.com/office/powerpoint/2010/main" Requires="p14">
            <p:contentPart p14:bwMode="auto" r:id="rId196">
              <p14:nvContentPartPr>
                <p14:cNvPr id="135" name="Ink 134">
                  <a:extLst>
                    <a:ext uri="{FF2B5EF4-FFF2-40B4-BE49-F238E27FC236}">
                      <a16:creationId xmlns:a16="http://schemas.microsoft.com/office/drawing/2014/main" id="{6AF5DE7F-78E8-9E40-B6D8-0BDB46F0989E}"/>
                    </a:ext>
                  </a:extLst>
                </p14:cNvPr>
                <p14:cNvContentPartPr/>
                <p14:nvPr/>
              </p14:nvContentPartPr>
              <p14:xfrm>
                <a:off x="1219338" y="4867412"/>
                <a:ext cx="1556280" cy="843120"/>
              </p14:xfrm>
            </p:contentPart>
          </mc:Choice>
          <mc:Fallback>
            <p:pic>
              <p:nvPicPr>
                <p:cNvPr id="135" name="Ink 134">
                  <a:extLst>
                    <a:ext uri="{FF2B5EF4-FFF2-40B4-BE49-F238E27FC236}">
                      <a16:creationId xmlns:a16="http://schemas.microsoft.com/office/drawing/2014/main" id="{6AF5DE7F-78E8-9E40-B6D8-0BDB46F0989E}"/>
                    </a:ext>
                  </a:extLst>
                </p:cNvPr>
                <p:cNvPicPr/>
                <p:nvPr/>
              </p:nvPicPr>
              <p:blipFill>
                <a:blip r:embed="rId197"/>
                <a:stretch>
                  <a:fillRect/>
                </a:stretch>
              </p:blipFill>
              <p:spPr>
                <a:xfrm>
                  <a:off x="1215018" y="4863092"/>
                  <a:ext cx="1564920" cy="851760"/>
                </a:xfrm>
                <a:prstGeom prst="rect">
                  <a:avLst/>
                </a:prstGeom>
              </p:spPr>
            </p:pic>
          </mc:Fallback>
        </mc:AlternateContent>
        <mc:AlternateContent xmlns:mc="http://schemas.openxmlformats.org/markup-compatibility/2006">
          <mc:Choice xmlns:p14="http://schemas.microsoft.com/office/powerpoint/2010/main" Requires="p14">
            <p:contentPart p14:bwMode="auto" r:id="rId198">
              <p14:nvContentPartPr>
                <p14:cNvPr id="136" name="Ink 135">
                  <a:extLst>
                    <a:ext uri="{FF2B5EF4-FFF2-40B4-BE49-F238E27FC236}">
                      <a16:creationId xmlns:a16="http://schemas.microsoft.com/office/drawing/2014/main" id="{DF03E6AC-2387-4A42-83AA-4B33516EDAA2}"/>
                    </a:ext>
                  </a:extLst>
                </p14:cNvPr>
                <p14:cNvContentPartPr/>
                <p14:nvPr/>
              </p14:nvContentPartPr>
              <p14:xfrm>
                <a:off x="1546218" y="5777852"/>
                <a:ext cx="144000" cy="293760"/>
              </p14:xfrm>
            </p:contentPart>
          </mc:Choice>
          <mc:Fallback>
            <p:pic>
              <p:nvPicPr>
                <p:cNvPr id="136" name="Ink 135">
                  <a:extLst>
                    <a:ext uri="{FF2B5EF4-FFF2-40B4-BE49-F238E27FC236}">
                      <a16:creationId xmlns:a16="http://schemas.microsoft.com/office/drawing/2014/main" id="{DF03E6AC-2387-4A42-83AA-4B33516EDAA2}"/>
                    </a:ext>
                  </a:extLst>
                </p:cNvPr>
                <p:cNvPicPr/>
                <p:nvPr/>
              </p:nvPicPr>
              <p:blipFill>
                <a:blip r:embed="rId199"/>
                <a:stretch>
                  <a:fillRect/>
                </a:stretch>
              </p:blipFill>
              <p:spPr>
                <a:xfrm>
                  <a:off x="1541898" y="5773532"/>
                  <a:ext cx="152640" cy="302400"/>
                </a:xfrm>
                <a:prstGeom prst="rect">
                  <a:avLst/>
                </a:prstGeom>
              </p:spPr>
            </p:pic>
          </mc:Fallback>
        </mc:AlternateContent>
        <mc:AlternateContent xmlns:mc="http://schemas.openxmlformats.org/markup-compatibility/2006">
          <mc:Choice xmlns:p14="http://schemas.microsoft.com/office/powerpoint/2010/main" Requires="p14">
            <p:contentPart p14:bwMode="auto" r:id="rId200">
              <p14:nvContentPartPr>
                <p14:cNvPr id="137" name="Ink 136">
                  <a:extLst>
                    <a:ext uri="{FF2B5EF4-FFF2-40B4-BE49-F238E27FC236}">
                      <a16:creationId xmlns:a16="http://schemas.microsoft.com/office/drawing/2014/main" id="{FE5DE8A2-A2C2-D542-9895-849A45F3587D}"/>
                    </a:ext>
                  </a:extLst>
                </p14:cNvPr>
                <p14:cNvContentPartPr/>
                <p14:nvPr/>
              </p14:nvContentPartPr>
              <p14:xfrm>
                <a:off x="1482498" y="5818532"/>
                <a:ext cx="315000" cy="300960"/>
              </p14:xfrm>
            </p:contentPart>
          </mc:Choice>
          <mc:Fallback>
            <p:pic>
              <p:nvPicPr>
                <p:cNvPr id="137" name="Ink 136">
                  <a:extLst>
                    <a:ext uri="{FF2B5EF4-FFF2-40B4-BE49-F238E27FC236}">
                      <a16:creationId xmlns:a16="http://schemas.microsoft.com/office/drawing/2014/main" id="{FE5DE8A2-A2C2-D542-9895-849A45F3587D}"/>
                    </a:ext>
                  </a:extLst>
                </p:cNvPr>
                <p:cNvPicPr/>
                <p:nvPr/>
              </p:nvPicPr>
              <p:blipFill>
                <a:blip r:embed="rId201"/>
                <a:stretch>
                  <a:fillRect/>
                </a:stretch>
              </p:blipFill>
              <p:spPr>
                <a:xfrm>
                  <a:off x="1478178" y="5814212"/>
                  <a:ext cx="323640" cy="309600"/>
                </a:xfrm>
                <a:prstGeom prst="rect">
                  <a:avLst/>
                </a:prstGeom>
              </p:spPr>
            </p:pic>
          </mc:Fallback>
        </mc:AlternateContent>
        <mc:AlternateContent xmlns:mc="http://schemas.openxmlformats.org/markup-compatibility/2006">
          <mc:Choice xmlns:p14="http://schemas.microsoft.com/office/powerpoint/2010/main" Requires="p14">
            <p:contentPart p14:bwMode="auto" r:id="rId202">
              <p14:nvContentPartPr>
                <p14:cNvPr id="138" name="Ink 137">
                  <a:extLst>
                    <a:ext uri="{FF2B5EF4-FFF2-40B4-BE49-F238E27FC236}">
                      <a16:creationId xmlns:a16="http://schemas.microsoft.com/office/drawing/2014/main" id="{CDA508FA-59CF-4944-8158-8F6D3C96B00B}"/>
                    </a:ext>
                  </a:extLst>
                </p14:cNvPr>
                <p14:cNvContentPartPr/>
                <p14:nvPr/>
              </p14:nvContentPartPr>
              <p14:xfrm>
                <a:off x="1885698" y="5695772"/>
                <a:ext cx="135720" cy="359280"/>
              </p14:xfrm>
            </p:contentPart>
          </mc:Choice>
          <mc:Fallback>
            <p:pic>
              <p:nvPicPr>
                <p:cNvPr id="138" name="Ink 137">
                  <a:extLst>
                    <a:ext uri="{FF2B5EF4-FFF2-40B4-BE49-F238E27FC236}">
                      <a16:creationId xmlns:a16="http://schemas.microsoft.com/office/drawing/2014/main" id="{CDA508FA-59CF-4944-8158-8F6D3C96B00B}"/>
                    </a:ext>
                  </a:extLst>
                </p:cNvPr>
                <p:cNvPicPr/>
                <p:nvPr/>
              </p:nvPicPr>
              <p:blipFill>
                <a:blip r:embed="rId203"/>
                <a:stretch>
                  <a:fillRect/>
                </a:stretch>
              </p:blipFill>
              <p:spPr>
                <a:xfrm>
                  <a:off x="1881378" y="5691452"/>
                  <a:ext cx="144360" cy="367920"/>
                </a:xfrm>
                <a:prstGeom prst="rect">
                  <a:avLst/>
                </a:prstGeom>
              </p:spPr>
            </p:pic>
          </mc:Fallback>
        </mc:AlternateContent>
        <mc:AlternateContent xmlns:mc="http://schemas.openxmlformats.org/markup-compatibility/2006">
          <mc:Choice xmlns:p14="http://schemas.microsoft.com/office/powerpoint/2010/main" Requires="p14">
            <p:contentPart p14:bwMode="auto" r:id="rId204">
              <p14:nvContentPartPr>
                <p14:cNvPr id="139" name="Ink 138">
                  <a:extLst>
                    <a:ext uri="{FF2B5EF4-FFF2-40B4-BE49-F238E27FC236}">
                      <a16:creationId xmlns:a16="http://schemas.microsoft.com/office/drawing/2014/main" id="{A4F47EAE-C47B-D046-B36B-FE4E1F671633}"/>
                    </a:ext>
                  </a:extLst>
                </p14:cNvPr>
                <p14:cNvContentPartPr/>
                <p14:nvPr/>
              </p14:nvContentPartPr>
              <p14:xfrm>
                <a:off x="1922418" y="5903852"/>
                <a:ext cx="168840" cy="66240"/>
              </p14:xfrm>
            </p:contentPart>
          </mc:Choice>
          <mc:Fallback>
            <p:pic>
              <p:nvPicPr>
                <p:cNvPr id="139" name="Ink 138">
                  <a:extLst>
                    <a:ext uri="{FF2B5EF4-FFF2-40B4-BE49-F238E27FC236}">
                      <a16:creationId xmlns:a16="http://schemas.microsoft.com/office/drawing/2014/main" id="{A4F47EAE-C47B-D046-B36B-FE4E1F671633}"/>
                    </a:ext>
                  </a:extLst>
                </p:cNvPr>
                <p:cNvPicPr/>
                <p:nvPr/>
              </p:nvPicPr>
              <p:blipFill>
                <a:blip r:embed="rId205"/>
                <a:stretch>
                  <a:fillRect/>
                </a:stretch>
              </p:blipFill>
              <p:spPr>
                <a:xfrm>
                  <a:off x="1918098" y="5899532"/>
                  <a:ext cx="177480" cy="74880"/>
                </a:xfrm>
                <a:prstGeom prst="rect">
                  <a:avLst/>
                </a:prstGeom>
              </p:spPr>
            </p:pic>
          </mc:Fallback>
        </mc:AlternateContent>
        <mc:AlternateContent xmlns:mc="http://schemas.openxmlformats.org/markup-compatibility/2006">
          <mc:Choice xmlns:p14="http://schemas.microsoft.com/office/powerpoint/2010/main" Requires="p14">
            <p:contentPart p14:bwMode="auto" r:id="rId206">
              <p14:nvContentPartPr>
                <p14:cNvPr id="140" name="Ink 139">
                  <a:extLst>
                    <a:ext uri="{FF2B5EF4-FFF2-40B4-BE49-F238E27FC236}">
                      <a16:creationId xmlns:a16="http://schemas.microsoft.com/office/drawing/2014/main" id="{146F24D8-6E26-5643-9CFE-56115FE2A3D3}"/>
                    </a:ext>
                  </a:extLst>
                </p14:cNvPr>
                <p14:cNvContentPartPr/>
                <p14:nvPr/>
              </p14:nvContentPartPr>
              <p14:xfrm>
                <a:off x="2002698" y="6034532"/>
                <a:ext cx="226440" cy="110160"/>
              </p14:xfrm>
            </p:contentPart>
          </mc:Choice>
          <mc:Fallback>
            <p:pic>
              <p:nvPicPr>
                <p:cNvPr id="140" name="Ink 139">
                  <a:extLst>
                    <a:ext uri="{FF2B5EF4-FFF2-40B4-BE49-F238E27FC236}">
                      <a16:creationId xmlns:a16="http://schemas.microsoft.com/office/drawing/2014/main" id="{146F24D8-6E26-5643-9CFE-56115FE2A3D3}"/>
                    </a:ext>
                  </a:extLst>
                </p:cNvPr>
                <p:cNvPicPr/>
                <p:nvPr/>
              </p:nvPicPr>
              <p:blipFill>
                <a:blip r:embed="rId207"/>
                <a:stretch>
                  <a:fillRect/>
                </a:stretch>
              </p:blipFill>
              <p:spPr>
                <a:xfrm>
                  <a:off x="1998378" y="6030212"/>
                  <a:ext cx="235080" cy="118800"/>
                </a:xfrm>
                <a:prstGeom prst="rect">
                  <a:avLst/>
                </a:prstGeom>
              </p:spPr>
            </p:pic>
          </mc:Fallback>
        </mc:AlternateContent>
        <mc:AlternateContent xmlns:mc="http://schemas.openxmlformats.org/markup-compatibility/2006">
          <mc:Choice xmlns:p14="http://schemas.microsoft.com/office/powerpoint/2010/main" Requires="p14">
            <p:contentPart p14:bwMode="auto" r:id="rId208">
              <p14:nvContentPartPr>
                <p14:cNvPr id="142" name="Ink 141">
                  <a:extLst>
                    <a:ext uri="{FF2B5EF4-FFF2-40B4-BE49-F238E27FC236}">
                      <a16:creationId xmlns:a16="http://schemas.microsoft.com/office/drawing/2014/main" id="{52AC1368-5386-5247-8EA5-38F44213BBD7}"/>
                    </a:ext>
                  </a:extLst>
                </p14:cNvPr>
                <p14:cNvContentPartPr/>
                <p14:nvPr/>
              </p14:nvContentPartPr>
              <p14:xfrm>
                <a:off x="2252178" y="4355132"/>
                <a:ext cx="501480" cy="433440"/>
              </p14:xfrm>
            </p:contentPart>
          </mc:Choice>
          <mc:Fallback>
            <p:pic>
              <p:nvPicPr>
                <p:cNvPr id="142" name="Ink 141">
                  <a:extLst>
                    <a:ext uri="{FF2B5EF4-FFF2-40B4-BE49-F238E27FC236}">
                      <a16:creationId xmlns:a16="http://schemas.microsoft.com/office/drawing/2014/main" id="{52AC1368-5386-5247-8EA5-38F44213BBD7}"/>
                    </a:ext>
                  </a:extLst>
                </p:cNvPr>
                <p:cNvPicPr/>
                <p:nvPr/>
              </p:nvPicPr>
              <p:blipFill>
                <a:blip r:embed="rId209"/>
                <a:stretch>
                  <a:fillRect/>
                </a:stretch>
              </p:blipFill>
              <p:spPr>
                <a:xfrm>
                  <a:off x="2247858" y="4350812"/>
                  <a:ext cx="510120" cy="442080"/>
                </a:xfrm>
                <a:prstGeom prst="rect">
                  <a:avLst/>
                </a:prstGeom>
              </p:spPr>
            </p:pic>
          </mc:Fallback>
        </mc:AlternateContent>
        <mc:AlternateContent xmlns:mc="http://schemas.openxmlformats.org/markup-compatibility/2006">
          <mc:Choice xmlns:p14="http://schemas.microsoft.com/office/powerpoint/2010/main" Requires="p14">
            <p:contentPart p14:bwMode="auto" r:id="rId210">
              <p14:nvContentPartPr>
                <p14:cNvPr id="144" name="Ink 143">
                  <a:extLst>
                    <a:ext uri="{FF2B5EF4-FFF2-40B4-BE49-F238E27FC236}">
                      <a16:creationId xmlns:a16="http://schemas.microsoft.com/office/drawing/2014/main" id="{9A6AFAA1-C5C4-0F40-948C-4682124CC90A}"/>
                    </a:ext>
                  </a:extLst>
                </p14:cNvPr>
                <p14:cNvContentPartPr/>
                <p14:nvPr/>
              </p14:nvContentPartPr>
              <p14:xfrm>
                <a:off x="2036538" y="6033812"/>
                <a:ext cx="104040" cy="91080"/>
              </p14:xfrm>
            </p:contentPart>
          </mc:Choice>
          <mc:Fallback>
            <p:pic>
              <p:nvPicPr>
                <p:cNvPr id="144" name="Ink 143">
                  <a:extLst>
                    <a:ext uri="{FF2B5EF4-FFF2-40B4-BE49-F238E27FC236}">
                      <a16:creationId xmlns:a16="http://schemas.microsoft.com/office/drawing/2014/main" id="{9A6AFAA1-C5C4-0F40-948C-4682124CC90A}"/>
                    </a:ext>
                  </a:extLst>
                </p:cNvPr>
                <p:cNvPicPr/>
                <p:nvPr/>
              </p:nvPicPr>
              <p:blipFill>
                <a:blip r:embed="rId211"/>
                <a:stretch>
                  <a:fillRect/>
                </a:stretch>
              </p:blipFill>
              <p:spPr>
                <a:xfrm>
                  <a:off x="2032218" y="6029492"/>
                  <a:ext cx="112680" cy="99720"/>
                </a:xfrm>
                <a:prstGeom prst="rect">
                  <a:avLst/>
                </a:prstGeom>
              </p:spPr>
            </p:pic>
          </mc:Fallback>
        </mc:AlternateContent>
        <mc:AlternateContent xmlns:mc="http://schemas.openxmlformats.org/markup-compatibility/2006">
          <mc:Choice xmlns:p14="http://schemas.microsoft.com/office/powerpoint/2010/main" Requires="p14">
            <p:contentPart p14:bwMode="auto" r:id="rId212">
              <p14:nvContentPartPr>
                <p14:cNvPr id="146" name="Ink 145">
                  <a:extLst>
                    <a:ext uri="{FF2B5EF4-FFF2-40B4-BE49-F238E27FC236}">
                      <a16:creationId xmlns:a16="http://schemas.microsoft.com/office/drawing/2014/main" id="{E7829906-BC76-5843-96AA-0A62B9E9C84A}"/>
                    </a:ext>
                  </a:extLst>
                </p14:cNvPr>
                <p14:cNvContentPartPr/>
                <p14:nvPr/>
              </p14:nvContentPartPr>
              <p14:xfrm>
                <a:off x="2424618" y="5087732"/>
                <a:ext cx="585720" cy="591840"/>
              </p14:xfrm>
            </p:contentPart>
          </mc:Choice>
          <mc:Fallback>
            <p:pic>
              <p:nvPicPr>
                <p:cNvPr id="146" name="Ink 145">
                  <a:extLst>
                    <a:ext uri="{FF2B5EF4-FFF2-40B4-BE49-F238E27FC236}">
                      <a16:creationId xmlns:a16="http://schemas.microsoft.com/office/drawing/2014/main" id="{E7829906-BC76-5843-96AA-0A62B9E9C84A}"/>
                    </a:ext>
                  </a:extLst>
                </p:cNvPr>
                <p:cNvPicPr/>
                <p:nvPr/>
              </p:nvPicPr>
              <p:blipFill>
                <a:blip r:embed="rId213"/>
                <a:stretch>
                  <a:fillRect/>
                </a:stretch>
              </p:blipFill>
              <p:spPr>
                <a:xfrm>
                  <a:off x="2420298" y="5083412"/>
                  <a:ext cx="594360" cy="600480"/>
                </a:xfrm>
                <a:prstGeom prst="rect">
                  <a:avLst/>
                </a:prstGeom>
              </p:spPr>
            </p:pic>
          </mc:Fallback>
        </mc:AlternateContent>
        <mc:AlternateContent xmlns:mc="http://schemas.openxmlformats.org/markup-compatibility/2006">
          <mc:Choice xmlns:p14="http://schemas.microsoft.com/office/powerpoint/2010/main" Requires="p14">
            <p:contentPart p14:bwMode="auto" r:id="rId214">
              <p14:nvContentPartPr>
                <p14:cNvPr id="147" name="Ink 146">
                  <a:extLst>
                    <a:ext uri="{FF2B5EF4-FFF2-40B4-BE49-F238E27FC236}">
                      <a16:creationId xmlns:a16="http://schemas.microsoft.com/office/drawing/2014/main" id="{80845599-0B3F-F643-82D8-BCF068D42D6D}"/>
                    </a:ext>
                  </a:extLst>
                </p14:cNvPr>
                <p14:cNvContentPartPr/>
                <p14:nvPr/>
              </p14:nvContentPartPr>
              <p14:xfrm>
                <a:off x="1494018" y="5996372"/>
                <a:ext cx="1213560" cy="556920"/>
              </p14:xfrm>
            </p:contentPart>
          </mc:Choice>
          <mc:Fallback>
            <p:pic>
              <p:nvPicPr>
                <p:cNvPr id="147" name="Ink 146">
                  <a:extLst>
                    <a:ext uri="{FF2B5EF4-FFF2-40B4-BE49-F238E27FC236}">
                      <a16:creationId xmlns:a16="http://schemas.microsoft.com/office/drawing/2014/main" id="{80845599-0B3F-F643-82D8-BCF068D42D6D}"/>
                    </a:ext>
                  </a:extLst>
                </p:cNvPr>
                <p:cNvPicPr/>
                <p:nvPr/>
              </p:nvPicPr>
              <p:blipFill>
                <a:blip r:embed="rId215"/>
                <a:stretch>
                  <a:fillRect/>
                </a:stretch>
              </p:blipFill>
              <p:spPr>
                <a:xfrm>
                  <a:off x="1489698" y="5992052"/>
                  <a:ext cx="1222200" cy="565560"/>
                </a:xfrm>
                <a:prstGeom prst="rect">
                  <a:avLst/>
                </a:prstGeom>
              </p:spPr>
            </p:pic>
          </mc:Fallback>
        </mc:AlternateContent>
        <mc:AlternateContent xmlns:mc="http://schemas.openxmlformats.org/markup-compatibility/2006">
          <mc:Choice xmlns:p14="http://schemas.microsoft.com/office/powerpoint/2010/main" Requires="p14">
            <p:contentPart p14:bwMode="auto" r:id="rId216">
              <p14:nvContentPartPr>
                <p14:cNvPr id="149" name="Ink 148">
                  <a:extLst>
                    <a:ext uri="{FF2B5EF4-FFF2-40B4-BE49-F238E27FC236}">
                      <a16:creationId xmlns:a16="http://schemas.microsoft.com/office/drawing/2014/main" id="{9F169912-D1A4-B349-A633-CFF9E04C91CD}"/>
                    </a:ext>
                  </a:extLst>
                </p14:cNvPr>
                <p14:cNvContentPartPr/>
                <p14:nvPr/>
              </p14:nvContentPartPr>
              <p14:xfrm>
                <a:off x="2112858" y="5994572"/>
                <a:ext cx="963360" cy="689040"/>
              </p14:xfrm>
            </p:contentPart>
          </mc:Choice>
          <mc:Fallback>
            <p:pic>
              <p:nvPicPr>
                <p:cNvPr id="149" name="Ink 148">
                  <a:extLst>
                    <a:ext uri="{FF2B5EF4-FFF2-40B4-BE49-F238E27FC236}">
                      <a16:creationId xmlns:a16="http://schemas.microsoft.com/office/drawing/2014/main" id="{9F169912-D1A4-B349-A633-CFF9E04C91CD}"/>
                    </a:ext>
                  </a:extLst>
                </p:cNvPr>
                <p:cNvPicPr/>
                <p:nvPr/>
              </p:nvPicPr>
              <p:blipFill>
                <a:blip r:embed="rId217"/>
                <a:stretch>
                  <a:fillRect/>
                </a:stretch>
              </p:blipFill>
              <p:spPr>
                <a:xfrm>
                  <a:off x="2108538" y="5990252"/>
                  <a:ext cx="972000" cy="697680"/>
                </a:xfrm>
                <a:prstGeom prst="rect">
                  <a:avLst/>
                </a:prstGeom>
              </p:spPr>
            </p:pic>
          </mc:Fallback>
        </mc:AlternateContent>
        <mc:AlternateContent xmlns:mc="http://schemas.openxmlformats.org/markup-compatibility/2006">
          <mc:Choice xmlns:p14="http://schemas.microsoft.com/office/powerpoint/2010/main" Requires="p14">
            <p:contentPart p14:bwMode="auto" r:id="rId218">
              <p14:nvContentPartPr>
                <p14:cNvPr id="150" name="Ink 149">
                  <a:extLst>
                    <a:ext uri="{FF2B5EF4-FFF2-40B4-BE49-F238E27FC236}">
                      <a16:creationId xmlns:a16="http://schemas.microsoft.com/office/drawing/2014/main" id="{5D7563B7-12AD-C645-A45D-5DD6AFAF68CF}"/>
                    </a:ext>
                  </a:extLst>
                </p14:cNvPr>
                <p14:cNvContentPartPr/>
                <p14:nvPr/>
              </p14:nvContentPartPr>
              <p14:xfrm>
                <a:off x="3200778" y="5948492"/>
                <a:ext cx="6120" cy="1080"/>
              </p14:xfrm>
            </p:contentPart>
          </mc:Choice>
          <mc:Fallback>
            <p:pic>
              <p:nvPicPr>
                <p:cNvPr id="150" name="Ink 149">
                  <a:extLst>
                    <a:ext uri="{FF2B5EF4-FFF2-40B4-BE49-F238E27FC236}">
                      <a16:creationId xmlns:a16="http://schemas.microsoft.com/office/drawing/2014/main" id="{5D7563B7-12AD-C645-A45D-5DD6AFAF68CF}"/>
                    </a:ext>
                  </a:extLst>
                </p:cNvPr>
                <p:cNvPicPr/>
                <p:nvPr/>
              </p:nvPicPr>
              <p:blipFill>
                <a:blip r:embed="rId219"/>
                <a:stretch>
                  <a:fillRect/>
                </a:stretch>
              </p:blipFill>
              <p:spPr>
                <a:xfrm>
                  <a:off x="3196458" y="5944172"/>
                  <a:ext cx="14760" cy="9720"/>
                </a:xfrm>
                <a:prstGeom prst="rect">
                  <a:avLst/>
                </a:prstGeom>
              </p:spPr>
            </p:pic>
          </mc:Fallback>
        </mc:AlternateContent>
        <mc:AlternateContent xmlns:mc="http://schemas.openxmlformats.org/markup-compatibility/2006">
          <mc:Choice xmlns:p14="http://schemas.microsoft.com/office/powerpoint/2010/main" Requires="p14">
            <p:contentPart p14:bwMode="auto" r:id="rId220">
              <p14:nvContentPartPr>
                <p14:cNvPr id="151" name="Ink 150">
                  <a:extLst>
                    <a:ext uri="{FF2B5EF4-FFF2-40B4-BE49-F238E27FC236}">
                      <a16:creationId xmlns:a16="http://schemas.microsoft.com/office/drawing/2014/main" id="{0A1ED8D5-D90A-964E-8E0D-7B80D8220299}"/>
                    </a:ext>
                  </a:extLst>
                </p14:cNvPr>
                <p14:cNvContentPartPr/>
                <p14:nvPr/>
              </p14:nvContentPartPr>
              <p14:xfrm>
                <a:off x="2463858" y="6376172"/>
                <a:ext cx="690840" cy="437760"/>
              </p14:xfrm>
            </p:contentPart>
          </mc:Choice>
          <mc:Fallback>
            <p:pic>
              <p:nvPicPr>
                <p:cNvPr id="151" name="Ink 150">
                  <a:extLst>
                    <a:ext uri="{FF2B5EF4-FFF2-40B4-BE49-F238E27FC236}">
                      <a16:creationId xmlns:a16="http://schemas.microsoft.com/office/drawing/2014/main" id="{0A1ED8D5-D90A-964E-8E0D-7B80D8220299}"/>
                    </a:ext>
                  </a:extLst>
                </p:cNvPr>
                <p:cNvPicPr/>
                <p:nvPr/>
              </p:nvPicPr>
              <p:blipFill>
                <a:blip r:embed="rId221"/>
                <a:stretch>
                  <a:fillRect/>
                </a:stretch>
              </p:blipFill>
              <p:spPr>
                <a:xfrm>
                  <a:off x="2459538" y="6371852"/>
                  <a:ext cx="699480" cy="446400"/>
                </a:xfrm>
                <a:prstGeom prst="rect">
                  <a:avLst/>
                </a:prstGeom>
              </p:spPr>
            </p:pic>
          </mc:Fallback>
        </mc:AlternateContent>
        <mc:AlternateContent xmlns:mc="http://schemas.openxmlformats.org/markup-compatibility/2006">
          <mc:Choice xmlns:p14="http://schemas.microsoft.com/office/powerpoint/2010/main" Requires="p14">
            <p:contentPart p14:bwMode="auto" r:id="rId222">
              <p14:nvContentPartPr>
                <p14:cNvPr id="152" name="Ink 151">
                  <a:extLst>
                    <a:ext uri="{FF2B5EF4-FFF2-40B4-BE49-F238E27FC236}">
                      <a16:creationId xmlns:a16="http://schemas.microsoft.com/office/drawing/2014/main" id="{1CC36C0B-967B-6E44-97A2-267640627E49}"/>
                    </a:ext>
                  </a:extLst>
                </p14:cNvPr>
                <p14:cNvContentPartPr/>
                <p14:nvPr/>
              </p14:nvContentPartPr>
              <p14:xfrm>
                <a:off x="2573298" y="6248012"/>
                <a:ext cx="972000" cy="562320"/>
              </p14:xfrm>
            </p:contentPart>
          </mc:Choice>
          <mc:Fallback>
            <p:pic>
              <p:nvPicPr>
                <p:cNvPr id="152" name="Ink 151">
                  <a:extLst>
                    <a:ext uri="{FF2B5EF4-FFF2-40B4-BE49-F238E27FC236}">
                      <a16:creationId xmlns:a16="http://schemas.microsoft.com/office/drawing/2014/main" id="{1CC36C0B-967B-6E44-97A2-267640627E49}"/>
                    </a:ext>
                  </a:extLst>
                </p:cNvPr>
                <p:cNvPicPr/>
                <p:nvPr/>
              </p:nvPicPr>
              <p:blipFill>
                <a:blip r:embed="rId223"/>
                <a:stretch>
                  <a:fillRect/>
                </a:stretch>
              </p:blipFill>
              <p:spPr>
                <a:xfrm>
                  <a:off x="2568978" y="6243692"/>
                  <a:ext cx="980640" cy="570960"/>
                </a:xfrm>
                <a:prstGeom prst="rect">
                  <a:avLst/>
                </a:prstGeom>
              </p:spPr>
            </p:pic>
          </mc:Fallback>
        </mc:AlternateContent>
        <mc:AlternateContent xmlns:mc="http://schemas.openxmlformats.org/markup-compatibility/2006">
          <mc:Choice xmlns:p14="http://schemas.microsoft.com/office/powerpoint/2010/main" Requires="p14">
            <p:contentPart p14:bwMode="auto" r:id="rId224">
              <p14:nvContentPartPr>
                <p14:cNvPr id="154" name="Ink 153">
                  <a:extLst>
                    <a:ext uri="{FF2B5EF4-FFF2-40B4-BE49-F238E27FC236}">
                      <a16:creationId xmlns:a16="http://schemas.microsoft.com/office/drawing/2014/main" id="{4D862ADD-28E0-7C49-9E6F-EB318152AEA3}"/>
                    </a:ext>
                  </a:extLst>
                </p14:cNvPr>
                <p14:cNvContentPartPr/>
                <p14:nvPr/>
              </p14:nvContentPartPr>
              <p14:xfrm>
                <a:off x="1833858" y="5930132"/>
                <a:ext cx="1475640" cy="810720"/>
              </p14:xfrm>
            </p:contentPart>
          </mc:Choice>
          <mc:Fallback>
            <p:pic>
              <p:nvPicPr>
                <p:cNvPr id="154" name="Ink 153">
                  <a:extLst>
                    <a:ext uri="{FF2B5EF4-FFF2-40B4-BE49-F238E27FC236}">
                      <a16:creationId xmlns:a16="http://schemas.microsoft.com/office/drawing/2014/main" id="{4D862ADD-28E0-7C49-9E6F-EB318152AEA3}"/>
                    </a:ext>
                  </a:extLst>
                </p:cNvPr>
                <p:cNvPicPr/>
                <p:nvPr/>
              </p:nvPicPr>
              <p:blipFill>
                <a:blip r:embed="rId225"/>
                <a:stretch>
                  <a:fillRect/>
                </a:stretch>
              </p:blipFill>
              <p:spPr>
                <a:xfrm>
                  <a:off x="1829538" y="5925812"/>
                  <a:ext cx="1484280" cy="819360"/>
                </a:xfrm>
                <a:prstGeom prst="rect">
                  <a:avLst/>
                </a:prstGeom>
              </p:spPr>
            </p:pic>
          </mc:Fallback>
        </mc:AlternateContent>
        <mc:AlternateContent xmlns:mc="http://schemas.openxmlformats.org/markup-compatibility/2006">
          <mc:Choice xmlns:p14="http://schemas.microsoft.com/office/powerpoint/2010/main" Requires="p14">
            <p:contentPart p14:bwMode="auto" r:id="rId226">
              <p14:nvContentPartPr>
                <p14:cNvPr id="156" name="Ink 155">
                  <a:extLst>
                    <a:ext uri="{FF2B5EF4-FFF2-40B4-BE49-F238E27FC236}">
                      <a16:creationId xmlns:a16="http://schemas.microsoft.com/office/drawing/2014/main" id="{055D7628-C7D6-544D-80CF-E0ED592E6A84}"/>
                    </a:ext>
                  </a:extLst>
                </p14:cNvPr>
                <p14:cNvContentPartPr/>
                <p14:nvPr/>
              </p14:nvContentPartPr>
              <p14:xfrm>
                <a:off x="3450258" y="5976572"/>
                <a:ext cx="228240" cy="146880"/>
              </p14:xfrm>
            </p:contentPart>
          </mc:Choice>
          <mc:Fallback>
            <p:pic>
              <p:nvPicPr>
                <p:cNvPr id="156" name="Ink 155">
                  <a:extLst>
                    <a:ext uri="{FF2B5EF4-FFF2-40B4-BE49-F238E27FC236}">
                      <a16:creationId xmlns:a16="http://schemas.microsoft.com/office/drawing/2014/main" id="{055D7628-C7D6-544D-80CF-E0ED592E6A84}"/>
                    </a:ext>
                  </a:extLst>
                </p:cNvPr>
                <p:cNvPicPr/>
                <p:nvPr/>
              </p:nvPicPr>
              <p:blipFill>
                <a:blip r:embed="rId227"/>
                <a:stretch>
                  <a:fillRect/>
                </a:stretch>
              </p:blipFill>
              <p:spPr>
                <a:xfrm>
                  <a:off x="3445938" y="5972252"/>
                  <a:ext cx="236880" cy="155520"/>
                </a:xfrm>
                <a:prstGeom prst="rect">
                  <a:avLst/>
                </a:prstGeom>
              </p:spPr>
            </p:pic>
          </mc:Fallback>
        </mc:AlternateContent>
        <mc:AlternateContent xmlns:mc="http://schemas.openxmlformats.org/markup-compatibility/2006">
          <mc:Choice xmlns:p14="http://schemas.microsoft.com/office/powerpoint/2010/main" Requires="p14">
            <p:contentPart p14:bwMode="auto" r:id="rId228">
              <p14:nvContentPartPr>
                <p14:cNvPr id="157" name="Ink 156">
                  <a:extLst>
                    <a:ext uri="{FF2B5EF4-FFF2-40B4-BE49-F238E27FC236}">
                      <a16:creationId xmlns:a16="http://schemas.microsoft.com/office/drawing/2014/main" id="{E59E68B7-15B9-9448-9DA6-7B166D04BBE8}"/>
                    </a:ext>
                  </a:extLst>
                </p14:cNvPr>
                <p14:cNvContentPartPr/>
                <p14:nvPr/>
              </p14:nvContentPartPr>
              <p14:xfrm>
                <a:off x="3533778" y="5904932"/>
                <a:ext cx="24120" cy="283680"/>
              </p14:xfrm>
            </p:contentPart>
          </mc:Choice>
          <mc:Fallback>
            <p:pic>
              <p:nvPicPr>
                <p:cNvPr id="157" name="Ink 156">
                  <a:extLst>
                    <a:ext uri="{FF2B5EF4-FFF2-40B4-BE49-F238E27FC236}">
                      <a16:creationId xmlns:a16="http://schemas.microsoft.com/office/drawing/2014/main" id="{E59E68B7-15B9-9448-9DA6-7B166D04BBE8}"/>
                    </a:ext>
                  </a:extLst>
                </p:cNvPr>
                <p:cNvPicPr/>
                <p:nvPr/>
              </p:nvPicPr>
              <p:blipFill>
                <a:blip r:embed="rId229"/>
                <a:stretch>
                  <a:fillRect/>
                </a:stretch>
              </p:blipFill>
              <p:spPr>
                <a:xfrm>
                  <a:off x="3529458" y="5900612"/>
                  <a:ext cx="32760" cy="292320"/>
                </a:xfrm>
                <a:prstGeom prst="rect">
                  <a:avLst/>
                </a:prstGeom>
              </p:spPr>
            </p:pic>
          </mc:Fallback>
        </mc:AlternateContent>
        <mc:AlternateContent xmlns:mc="http://schemas.openxmlformats.org/markup-compatibility/2006">
          <mc:Choice xmlns:p14="http://schemas.microsoft.com/office/powerpoint/2010/main" Requires="p14">
            <p:contentPart p14:bwMode="auto" r:id="rId230">
              <p14:nvContentPartPr>
                <p14:cNvPr id="158" name="Ink 157">
                  <a:extLst>
                    <a:ext uri="{FF2B5EF4-FFF2-40B4-BE49-F238E27FC236}">
                      <a16:creationId xmlns:a16="http://schemas.microsoft.com/office/drawing/2014/main" id="{ED3C060E-EFB1-4449-B0BD-DBDBDD6E960D}"/>
                    </a:ext>
                  </a:extLst>
                </p14:cNvPr>
                <p14:cNvContentPartPr/>
                <p14:nvPr/>
              </p14:nvContentPartPr>
              <p14:xfrm>
                <a:off x="3578058" y="5506772"/>
                <a:ext cx="133200" cy="317160"/>
              </p14:xfrm>
            </p:contentPart>
          </mc:Choice>
          <mc:Fallback>
            <p:pic>
              <p:nvPicPr>
                <p:cNvPr id="158" name="Ink 157">
                  <a:extLst>
                    <a:ext uri="{FF2B5EF4-FFF2-40B4-BE49-F238E27FC236}">
                      <a16:creationId xmlns:a16="http://schemas.microsoft.com/office/drawing/2014/main" id="{ED3C060E-EFB1-4449-B0BD-DBDBDD6E960D}"/>
                    </a:ext>
                  </a:extLst>
                </p:cNvPr>
                <p:cNvPicPr/>
                <p:nvPr/>
              </p:nvPicPr>
              <p:blipFill>
                <a:blip r:embed="rId231"/>
                <a:stretch>
                  <a:fillRect/>
                </a:stretch>
              </p:blipFill>
              <p:spPr>
                <a:xfrm>
                  <a:off x="3573738" y="5502452"/>
                  <a:ext cx="141840" cy="325800"/>
                </a:xfrm>
                <a:prstGeom prst="rect">
                  <a:avLst/>
                </a:prstGeom>
              </p:spPr>
            </p:pic>
          </mc:Fallback>
        </mc:AlternateContent>
        <mc:AlternateContent xmlns:mc="http://schemas.openxmlformats.org/markup-compatibility/2006">
          <mc:Choice xmlns:p14="http://schemas.microsoft.com/office/powerpoint/2010/main" Requires="p14">
            <p:contentPart p14:bwMode="auto" r:id="rId232">
              <p14:nvContentPartPr>
                <p14:cNvPr id="159" name="Ink 158">
                  <a:extLst>
                    <a:ext uri="{FF2B5EF4-FFF2-40B4-BE49-F238E27FC236}">
                      <a16:creationId xmlns:a16="http://schemas.microsoft.com/office/drawing/2014/main" id="{6A9C4C77-AE87-364F-BDA5-B3D3B413043A}"/>
                    </a:ext>
                  </a:extLst>
                </p14:cNvPr>
                <p14:cNvContentPartPr/>
                <p14:nvPr/>
              </p14:nvContentPartPr>
              <p14:xfrm>
                <a:off x="3782538" y="5611532"/>
                <a:ext cx="360" cy="360"/>
              </p14:xfrm>
            </p:contentPart>
          </mc:Choice>
          <mc:Fallback>
            <p:pic>
              <p:nvPicPr>
                <p:cNvPr id="159" name="Ink 158">
                  <a:extLst>
                    <a:ext uri="{FF2B5EF4-FFF2-40B4-BE49-F238E27FC236}">
                      <a16:creationId xmlns:a16="http://schemas.microsoft.com/office/drawing/2014/main" id="{6A9C4C77-AE87-364F-BDA5-B3D3B413043A}"/>
                    </a:ext>
                  </a:extLst>
                </p:cNvPr>
                <p:cNvPicPr/>
                <p:nvPr/>
              </p:nvPicPr>
              <p:blipFill>
                <a:blip r:embed="rId233"/>
                <a:stretch>
                  <a:fillRect/>
                </a:stretch>
              </p:blipFill>
              <p:spPr>
                <a:xfrm>
                  <a:off x="3778218" y="5607212"/>
                  <a:ext cx="9000" cy="9000"/>
                </a:xfrm>
                <a:prstGeom prst="rect">
                  <a:avLst/>
                </a:prstGeom>
              </p:spPr>
            </p:pic>
          </mc:Fallback>
        </mc:AlternateContent>
        <mc:AlternateContent xmlns:mc="http://schemas.openxmlformats.org/markup-compatibility/2006">
          <mc:Choice xmlns:p14="http://schemas.microsoft.com/office/powerpoint/2010/main" Requires="p14">
            <p:contentPart p14:bwMode="auto" r:id="rId234">
              <p14:nvContentPartPr>
                <p14:cNvPr id="160" name="Ink 159">
                  <a:extLst>
                    <a:ext uri="{FF2B5EF4-FFF2-40B4-BE49-F238E27FC236}">
                      <a16:creationId xmlns:a16="http://schemas.microsoft.com/office/drawing/2014/main" id="{6E14FEF5-1890-6940-89BC-C05B96B2DD43}"/>
                    </a:ext>
                  </a:extLst>
                </p14:cNvPr>
                <p14:cNvContentPartPr/>
                <p14:nvPr/>
              </p14:nvContentPartPr>
              <p14:xfrm>
                <a:off x="3783978" y="5427932"/>
                <a:ext cx="133920" cy="276840"/>
              </p14:xfrm>
            </p:contentPart>
          </mc:Choice>
          <mc:Fallback>
            <p:pic>
              <p:nvPicPr>
                <p:cNvPr id="160" name="Ink 159">
                  <a:extLst>
                    <a:ext uri="{FF2B5EF4-FFF2-40B4-BE49-F238E27FC236}">
                      <a16:creationId xmlns:a16="http://schemas.microsoft.com/office/drawing/2014/main" id="{6E14FEF5-1890-6940-89BC-C05B96B2DD43}"/>
                    </a:ext>
                  </a:extLst>
                </p:cNvPr>
                <p:cNvPicPr/>
                <p:nvPr/>
              </p:nvPicPr>
              <p:blipFill>
                <a:blip r:embed="rId235"/>
                <a:stretch>
                  <a:fillRect/>
                </a:stretch>
              </p:blipFill>
              <p:spPr>
                <a:xfrm>
                  <a:off x="3779658" y="5423612"/>
                  <a:ext cx="142560" cy="285480"/>
                </a:xfrm>
                <a:prstGeom prst="rect">
                  <a:avLst/>
                </a:prstGeom>
              </p:spPr>
            </p:pic>
          </mc:Fallback>
        </mc:AlternateContent>
        <mc:AlternateContent xmlns:mc="http://schemas.openxmlformats.org/markup-compatibility/2006">
          <mc:Choice xmlns:p14="http://schemas.microsoft.com/office/powerpoint/2010/main" Requires="p14">
            <p:contentPart p14:bwMode="auto" r:id="rId236">
              <p14:nvContentPartPr>
                <p14:cNvPr id="161" name="Ink 160">
                  <a:extLst>
                    <a:ext uri="{FF2B5EF4-FFF2-40B4-BE49-F238E27FC236}">
                      <a16:creationId xmlns:a16="http://schemas.microsoft.com/office/drawing/2014/main" id="{F8CE7FDA-1A9E-724E-AEEF-65D095E94870}"/>
                    </a:ext>
                  </a:extLst>
                </p14:cNvPr>
                <p14:cNvContentPartPr/>
                <p14:nvPr/>
              </p14:nvContentPartPr>
              <p14:xfrm>
                <a:off x="3759498" y="5395532"/>
                <a:ext cx="224640" cy="271080"/>
              </p14:xfrm>
            </p:contentPart>
          </mc:Choice>
          <mc:Fallback>
            <p:pic>
              <p:nvPicPr>
                <p:cNvPr id="161" name="Ink 160">
                  <a:extLst>
                    <a:ext uri="{FF2B5EF4-FFF2-40B4-BE49-F238E27FC236}">
                      <a16:creationId xmlns:a16="http://schemas.microsoft.com/office/drawing/2014/main" id="{F8CE7FDA-1A9E-724E-AEEF-65D095E94870}"/>
                    </a:ext>
                  </a:extLst>
                </p:cNvPr>
                <p:cNvPicPr/>
                <p:nvPr/>
              </p:nvPicPr>
              <p:blipFill>
                <a:blip r:embed="rId237"/>
                <a:stretch>
                  <a:fillRect/>
                </a:stretch>
              </p:blipFill>
              <p:spPr>
                <a:xfrm>
                  <a:off x="3755178" y="5391212"/>
                  <a:ext cx="233280" cy="279720"/>
                </a:xfrm>
                <a:prstGeom prst="rect">
                  <a:avLst/>
                </a:prstGeom>
              </p:spPr>
            </p:pic>
          </mc:Fallback>
        </mc:AlternateContent>
        <mc:AlternateContent xmlns:mc="http://schemas.openxmlformats.org/markup-compatibility/2006">
          <mc:Choice xmlns:p14="http://schemas.microsoft.com/office/powerpoint/2010/main" Requires="p14">
            <p:contentPart p14:bwMode="auto" r:id="rId238">
              <p14:nvContentPartPr>
                <p14:cNvPr id="162" name="Ink 161">
                  <a:extLst>
                    <a:ext uri="{FF2B5EF4-FFF2-40B4-BE49-F238E27FC236}">
                      <a16:creationId xmlns:a16="http://schemas.microsoft.com/office/drawing/2014/main" id="{678B1136-F5D0-A54A-B789-23C5EB131723}"/>
                    </a:ext>
                  </a:extLst>
                </p14:cNvPr>
                <p14:cNvContentPartPr/>
                <p14:nvPr/>
              </p14:nvContentPartPr>
              <p14:xfrm>
                <a:off x="4031298" y="5465012"/>
                <a:ext cx="5040" cy="16560"/>
              </p14:xfrm>
            </p:contentPart>
          </mc:Choice>
          <mc:Fallback>
            <p:pic>
              <p:nvPicPr>
                <p:cNvPr id="162" name="Ink 161">
                  <a:extLst>
                    <a:ext uri="{FF2B5EF4-FFF2-40B4-BE49-F238E27FC236}">
                      <a16:creationId xmlns:a16="http://schemas.microsoft.com/office/drawing/2014/main" id="{678B1136-F5D0-A54A-B789-23C5EB131723}"/>
                    </a:ext>
                  </a:extLst>
                </p:cNvPr>
                <p:cNvPicPr/>
                <p:nvPr/>
              </p:nvPicPr>
              <p:blipFill>
                <a:blip r:embed="rId239"/>
                <a:stretch>
                  <a:fillRect/>
                </a:stretch>
              </p:blipFill>
              <p:spPr>
                <a:xfrm>
                  <a:off x="4026978" y="5460692"/>
                  <a:ext cx="13680" cy="25200"/>
                </a:xfrm>
                <a:prstGeom prst="rect">
                  <a:avLst/>
                </a:prstGeom>
              </p:spPr>
            </p:pic>
          </mc:Fallback>
        </mc:AlternateContent>
        <mc:AlternateContent xmlns:mc="http://schemas.openxmlformats.org/markup-compatibility/2006">
          <mc:Choice xmlns:p14="http://schemas.microsoft.com/office/powerpoint/2010/main" Requires="p14">
            <p:contentPart p14:bwMode="auto" r:id="rId240">
              <p14:nvContentPartPr>
                <p14:cNvPr id="163" name="Ink 162">
                  <a:extLst>
                    <a:ext uri="{FF2B5EF4-FFF2-40B4-BE49-F238E27FC236}">
                      <a16:creationId xmlns:a16="http://schemas.microsoft.com/office/drawing/2014/main" id="{50B723D9-C613-8642-B064-1C9B24172780}"/>
                    </a:ext>
                  </a:extLst>
                </p14:cNvPr>
                <p14:cNvContentPartPr/>
                <p14:nvPr/>
              </p14:nvContentPartPr>
              <p14:xfrm>
                <a:off x="4041018" y="5225972"/>
                <a:ext cx="132120" cy="288360"/>
              </p14:xfrm>
            </p:contentPart>
          </mc:Choice>
          <mc:Fallback>
            <p:pic>
              <p:nvPicPr>
                <p:cNvPr id="163" name="Ink 162">
                  <a:extLst>
                    <a:ext uri="{FF2B5EF4-FFF2-40B4-BE49-F238E27FC236}">
                      <a16:creationId xmlns:a16="http://schemas.microsoft.com/office/drawing/2014/main" id="{50B723D9-C613-8642-B064-1C9B24172780}"/>
                    </a:ext>
                  </a:extLst>
                </p:cNvPr>
                <p:cNvPicPr/>
                <p:nvPr/>
              </p:nvPicPr>
              <p:blipFill>
                <a:blip r:embed="rId241"/>
                <a:stretch>
                  <a:fillRect/>
                </a:stretch>
              </p:blipFill>
              <p:spPr>
                <a:xfrm>
                  <a:off x="4036698" y="5221652"/>
                  <a:ext cx="140760" cy="297000"/>
                </a:xfrm>
                <a:prstGeom prst="rect">
                  <a:avLst/>
                </a:prstGeom>
              </p:spPr>
            </p:pic>
          </mc:Fallback>
        </mc:AlternateContent>
        <mc:AlternateContent xmlns:mc="http://schemas.openxmlformats.org/markup-compatibility/2006">
          <mc:Choice xmlns:p14="http://schemas.microsoft.com/office/powerpoint/2010/main" Requires="p14">
            <p:contentPart p14:bwMode="auto" r:id="rId242">
              <p14:nvContentPartPr>
                <p14:cNvPr id="164" name="Ink 163">
                  <a:extLst>
                    <a:ext uri="{FF2B5EF4-FFF2-40B4-BE49-F238E27FC236}">
                      <a16:creationId xmlns:a16="http://schemas.microsoft.com/office/drawing/2014/main" id="{B9E7608C-6FDE-504D-8DAA-7ED899C37C3D}"/>
                    </a:ext>
                  </a:extLst>
                </p14:cNvPr>
                <p14:cNvContentPartPr/>
                <p14:nvPr/>
              </p14:nvContentPartPr>
              <p14:xfrm>
                <a:off x="4241898" y="5281052"/>
                <a:ext cx="5760" cy="22680"/>
              </p14:xfrm>
            </p:contentPart>
          </mc:Choice>
          <mc:Fallback>
            <p:pic>
              <p:nvPicPr>
                <p:cNvPr id="164" name="Ink 163">
                  <a:extLst>
                    <a:ext uri="{FF2B5EF4-FFF2-40B4-BE49-F238E27FC236}">
                      <a16:creationId xmlns:a16="http://schemas.microsoft.com/office/drawing/2014/main" id="{B9E7608C-6FDE-504D-8DAA-7ED899C37C3D}"/>
                    </a:ext>
                  </a:extLst>
                </p:cNvPr>
                <p:cNvPicPr/>
                <p:nvPr/>
              </p:nvPicPr>
              <p:blipFill>
                <a:blip r:embed="rId243"/>
                <a:stretch>
                  <a:fillRect/>
                </a:stretch>
              </p:blipFill>
              <p:spPr>
                <a:xfrm>
                  <a:off x="4237578" y="5276732"/>
                  <a:ext cx="14400" cy="31320"/>
                </a:xfrm>
                <a:prstGeom prst="rect">
                  <a:avLst/>
                </a:prstGeom>
              </p:spPr>
            </p:pic>
          </mc:Fallback>
        </mc:AlternateContent>
        <mc:AlternateContent xmlns:mc="http://schemas.openxmlformats.org/markup-compatibility/2006">
          <mc:Choice xmlns:p14="http://schemas.microsoft.com/office/powerpoint/2010/main" Requires="p14">
            <p:contentPart p14:bwMode="auto" r:id="rId244">
              <p14:nvContentPartPr>
                <p14:cNvPr id="168" name="Ink 167">
                  <a:extLst>
                    <a:ext uri="{FF2B5EF4-FFF2-40B4-BE49-F238E27FC236}">
                      <a16:creationId xmlns:a16="http://schemas.microsoft.com/office/drawing/2014/main" id="{4F88A6B4-E653-D942-BC2E-593EF24A5243}"/>
                    </a:ext>
                  </a:extLst>
                </p14:cNvPr>
                <p14:cNvContentPartPr/>
                <p14:nvPr/>
              </p14:nvContentPartPr>
              <p14:xfrm>
                <a:off x="3394818" y="1576652"/>
                <a:ext cx="15840" cy="369720"/>
              </p14:xfrm>
            </p:contentPart>
          </mc:Choice>
          <mc:Fallback>
            <p:pic>
              <p:nvPicPr>
                <p:cNvPr id="168" name="Ink 167">
                  <a:extLst>
                    <a:ext uri="{FF2B5EF4-FFF2-40B4-BE49-F238E27FC236}">
                      <a16:creationId xmlns:a16="http://schemas.microsoft.com/office/drawing/2014/main" id="{4F88A6B4-E653-D942-BC2E-593EF24A5243}"/>
                    </a:ext>
                  </a:extLst>
                </p:cNvPr>
                <p:cNvPicPr/>
                <p:nvPr/>
              </p:nvPicPr>
              <p:blipFill>
                <a:blip r:embed="rId245"/>
                <a:stretch>
                  <a:fillRect/>
                </a:stretch>
              </p:blipFill>
              <p:spPr>
                <a:xfrm>
                  <a:off x="3390498" y="1572332"/>
                  <a:ext cx="24480" cy="378360"/>
                </a:xfrm>
                <a:prstGeom prst="rect">
                  <a:avLst/>
                </a:prstGeom>
              </p:spPr>
            </p:pic>
          </mc:Fallback>
        </mc:AlternateContent>
        <mc:AlternateContent xmlns:mc="http://schemas.openxmlformats.org/markup-compatibility/2006">
          <mc:Choice xmlns:p14="http://schemas.microsoft.com/office/powerpoint/2010/main" Requires="p14">
            <p:contentPart p14:bwMode="auto" r:id="rId246">
              <p14:nvContentPartPr>
                <p14:cNvPr id="169" name="Ink 168">
                  <a:extLst>
                    <a:ext uri="{FF2B5EF4-FFF2-40B4-BE49-F238E27FC236}">
                      <a16:creationId xmlns:a16="http://schemas.microsoft.com/office/drawing/2014/main" id="{C4FDC78F-D05A-FC42-BF0B-BC4CF919D814}"/>
                    </a:ext>
                  </a:extLst>
                </p14:cNvPr>
                <p14:cNvContentPartPr/>
                <p14:nvPr/>
              </p14:nvContentPartPr>
              <p14:xfrm>
                <a:off x="3641418" y="1552532"/>
                <a:ext cx="149040" cy="327960"/>
              </p14:xfrm>
            </p:contentPart>
          </mc:Choice>
          <mc:Fallback>
            <p:pic>
              <p:nvPicPr>
                <p:cNvPr id="169" name="Ink 168">
                  <a:extLst>
                    <a:ext uri="{FF2B5EF4-FFF2-40B4-BE49-F238E27FC236}">
                      <a16:creationId xmlns:a16="http://schemas.microsoft.com/office/drawing/2014/main" id="{C4FDC78F-D05A-FC42-BF0B-BC4CF919D814}"/>
                    </a:ext>
                  </a:extLst>
                </p:cNvPr>
                <p:cNvPicPr/>
                <p:nvPr/>
              </p:nvPicPr>
              <p:blipFill>
                <a:blip r:embed="rId247"/>
                <a:stretch>
                  <a:fillRect/>
                </a:stretch>
              </p:blipFill>
              <p:spPr>
                <a:xfrm>
                  <a:off x="3637098" y="1548212"/>
                  <a:ext cx="157680" cy="336600"/>
                </a:xfrm>
                <a:prstGeom prst="rect">
                  <a:avLst/>
                </a:prstGeom>
              </p:spPr>
            </p:pic>
          </mc:Fallback>
        </mc:AlternateContent>
        <mc:AlternateContent xmlns:mc="http://schemas.openxmlformats.org/markup-compatibility/2006">
          <mc:Choice xmlns:p14="http://schemas.microsoft.com/office/powerpoint/2010/main" Requires="p14">
            <p:contentPart p14:bwMode="auto" r:id="rId248">
              <p14:nvContentPartPr>
                <p14:cNvPr id="170" name="Ink 169">
                  <a:extLst>
                    <a:ext uri="{FF2B5EF4-FFF2-40B4-BE49-F238E27FC236}">
                      <a16:creationId xmlns:a16="http://schemas.microsoft.com/office/drawing/2014/main" id="{35C4246B-8476-414D-9C81-73B96F0DB29D}"/>
                    </a:ext>
                  </a:extLst>
                </p14:cNvPr>
                <p14:cNvContentPartPr/>
                <p14:nvPr/>
              </p14:nvContentPartPr>
              <p14:xfrm>
                <a:off x="3702258" y="1423652"/>
                <a:ext cx="182160" cy="108360"/>
              </p14:xfrm>
            </p:contentPart>
          </mc:Choice>
          <mc:Fallback>
            <p:pic>
              <p:nvPicPr>
                <p:cNvPr id="170" name="Ink 169">
                  <a:extLst>
                    <a:ext uri="{FF2B5EF4-FFF2-40B4-BE49-F238E27FC236}">
                      <a16:creationId xmlns:a16="http://schemas.microsoft.com/office/drawing/2014/main" id="{35C4246B-8476-414D-9C81-73B96F0DB29D}"/>
                    </a:ext>
                  </a:extLst>
                </p:cNvPr>
                <p:cNvPicPr/>
                <p:nvPr/>
              </p:nvPicPr>
              <p:blipFill>
                <a:blip r:embed="rId249"/>
                <a:stretch>
                  <a:fillRect/>
                </a:stretch>
              </p:blipFill>
              <p:spPr>
                <a:xfrm>
                  <a:off x="3697938" y="1419332"/>
                  <a:ext cx="190800" cy="117000"/>
                </a:xfrm>
                <a:prstGeom prst="rect">
                  <a:avLst/>
                </a:prstGeom>
              </p:spPr>
            </p:pic>
          </mc:Fallback>
        </mc:AlternateContent>
        <mc:AlternateContent xmlns:mc="http://schemas.openxmlformats.org/markup-compatibility/2006">
          <mc:Choice xmlns:p14="http://schemas.microsoft.com/office/powerpoint/2010/main" Requires="p14">
            <p:contentPart p14:bwMode="auto" r:id="rId250">
              <p14:nvContentPartPr>
                <p14:cNvPr id="171" name="Ink 170">
                  <a:extLst>
                    <a:ext uri="{FF2B5EF4-FFF2-40B4-BE49-F238E27FC236}">
                      <a16:creationId xmlns:a16="http://schemas.microsoft.com/office/drawing/2014/main" id="{C80760B9-91EB-4748-AEB6-27D02DBA4F63}"/>
                    </a:ext>
                  </a:extLst>
                </p14:cNvPr>
                <p14:cNvContentPartPr/>
                <p14:nvPr/>
              </p14:nvContentPartPr>
              <p14:xfrm>
                <a:off x="3921858" y="1579172"/>
                <a:ext cx="199080" cy="101520"/>
              </p14:xfrm>
            </p:contentPart>
          </mc:Choice>
          <mc:Fallback>
            <p:pic>
              <p:nvPicPr>
                <p:cNvPr id="171" name="Ink 170">
                  <a:extLst>
                    <a:ext uri="{FF2B5EF4-FFF2-40B4-BE49-F238E27FC236}">
                      <a16:creationId xmlns:a16="http://schemas.microsoft.com/office/drawing/2014/main" id="{C80760B9-91EB-4748-AEB6-27D02DBA4F63}"/>
                    </a:ext>
                  </a:extLst>
                </p:cNvPr>
                <p:cNvPicPr/>
                <p:nvPr/>
              </p:nvPicPr>
              <p:blipFill>
                <a:blip r:embed="rId251"/>
                <a:stretch>
                  <a:fillRect/>
                </a:stretch>
              </p:blipFill>
              <p:spPr>
                <a:xfrm>
                  <a:off x="3917538" y="1574852"/>
                  <a:ext cx="207720" cy="110160"/>
                </a:xfrm>
                <a:prstGeom prst="rect">
                  <a:avLst/>
                </a:prstGeom>
              </p:spPr>
            </p:pic>
          </mc:Fallback>
        </mc:AlternateContent>
        <mc:AlternateContent xmlns:mc="http://schemas.openxmlformats.org/markup-compatibility/2006">
          <mc:Choice xmlns:p14="http://schemas.microsoft.com/office/powerpoint/2010/main" Requires="p14">
            <p:contentPart p14:bwMode="auto" r:id="rId252">
              <p14:nvContentPartPr>
                <p14:cNvPr id="172" name="Ink 171">
                  <a:extLst>
                    <a:ext uri="{FF2B5EF4-FFF2-40B4-BE49-F238E27FC236}">
                      <a16:creationId xmlns:a16="http://schemas.microsoft.com/office/drawing/2014/main" id="{9775FC5D-E69D-B945-95FF-6652E7FB142F}"/>
                    </a:ext>
                  </a:extLst>
                </p14:cNvPr>
                <p14:cNvContentPartPr/>
                <p14:nvPr/>
              </p14:nvContentPartPr>
              <p14:xfrm>
                <a:off x="3977298" y="1507892"/>
                <a:ext cx="31680" cy="360720"/>
              </p14:xfrm>
            </p:contentPart>
          </mc:Choice>
          <mc:Fallback>
            <p:pic>
              <p:nvPicPr>
                <p:cNvPr id="172" name="Ink 171">
                  <a:extLst>
                    <a:ext uri="{FF2B5EF4-FFF2-40B4-BE49-F238E27FC236}">
                      <a16:creationId xmlns:a16="http://schemas.microsoft.com/office/drawing/2014/main" id="{9775FC5D-E69D-B945-95FF-6652E7FB142F}"/>
                    </a:ext>
                  </a:extLst>
                </p:cNvPr>
                <p:cNvPicPr/>
                <p:nvPr/>
              </p:nvPicPr>
              <p:blipFill>
                <a:blip r:embed="rId253"/>
                <a:stretch>
                  <a:fillRect/>
                </a:stretch>
              </p:blipFill>
              <p:spPr>
                <a:xfrm>
                  <a:off x="3972978" y="1503572"/>
                  <a:ext cx="40320" cy="369360"/>
                </a:xfrm>
                <a:prstGeom prst="rect">
                  <a:avLst/>
                </a:prstGeom>
              </p:spPr>
            </p:pic>
          </mc:Fallback>
        </mc:AlternateContent>
        <mc:AlternateContent xmlns:mc="http://schemas.openxmlformats.org/markup-compatibility/2006">
          <mc:Choice xmlns:p14="http://schemas.microsoft.com/office/powerpoint/2010/main" Requires="p14">
            <p:contentPart p14:bwMode="auto" r:id="rId254">
              <p14:nvContentPartPr>
                <p14:cNvPr id="173" name="Ink 172">
                  <a:extLst>
                    <a:ext uri="{FF2B5EF4-FFF2-40B4-BE49-F238E27FC236}">
                      <a16:creationId xmlns:a16="http://schemas.microsoft.com/office/drawing/2014/main" id="{B979EA1A-4EDB-2049-A7E4-50974BCD0DF7}"/>
                    </a:ext>
                  </a:extLst>
                </p14:cNvPr>
                <p14:cNvContentPartPr/>
                <p14:nvPr/>
              </p14:nvContentPartPr>
              <p14:xfrm>
                <a:off x="3117618" y="1044212"/>
                <a:ext cx="1409400" cy="1226160"/>
              </p14:xfrm>
            </p:contentPart>
          </mc:Choice>
          <mc:Fallback>
            <p:pic>
              <p:nvPicPr>
                <p:cNvPr id="173" name="Ink 172">
                  <a:extLst>
                    <a:ext uri="{FF2B5EF4-FFF2-40B4-BE49-F238E27FC236}">
                      <a16:creationId xmlns:a16="http://schemas.microsoft.com/office/drawing/2014/main" id="{B979EA1A-4EDB-2049-A7E4-50974BCD0DF7}"/>
                    </a:ext>
                  </a:extLst>
                </p:cNvPr>
                <p:cNvPicPr/>
                <p:nvPr/>
              </p:nvPicPr>
              <p:blipFill>
                <a:blip r:embed="rId255"/>
                <a:stretch>
                  <a:fillRect/>
                </a:stretch>
              </p:blipFill>
              <p:spPr>
                <a:xfrm>
                  <a:off x="3113298" y="1039892"/>
                  <a:ext cx="1418040" cy="1234800"/>
                </a:xfrm>
                <a:prstGeom prst="rect">
                  <a:avLst/>
                </a:prstGeom>
              </p:spPr>
            </p:pic>
          </mc:Fallback>
        </mc:AlternateContent>
        <mc:AlternateContent xmlns:mc="http://schemas.openxmlformats.org/markup-compatibility/2006">
          <mc:Choice xmlns:p14="http://schemas.microsoft.com/office/powerpoint/2010/main" Requires="p14">
            <p:contentPart p14:bwMode="auto" r:id="rId256">
              <p14:nvContentPartPr>
                <p14:cNvPr id="174" name="Ink 173">
                  <a:extLst>
                    <a:ext uri="{FF2B5EF4-FFF2-40B4-BE49-F238E27FC236}">
                      <a16:creationId xmlns:a16="http://schemas.microsoft.com/office/drawing/2014/main" id="{3C7A5756-69D4-CB45-8ECC-7EB28699EDF3}"/>
                    </a:ext>
                  </a:extLst>
                </p14:cNvPr>
                <p14:cNvContentPartPr/>
                <p14:nvPr/>
              </p14:nvContentPartPr>
              <p14:xfrm>
                <a:off x="3117618" y="2076692"/>
                <a:ext cx="1255320" cy="505800"/>
              </p14:xfrm>
            </p:contentPart>
          </mc:Choice>
          <mc:Fallback>
            <p:pic>
              <p:nvPicPr>
                <p:cNvPr id="174" name="Ink 173">
                  <a:extLst>
                    <a:ext uri="{FF2B5EF4-FFF2-40B4-BE49-F238E27FC236}">
                      <a16:creationId xmlns:a16="http://schemas.microsoft.com/office/drawing/2014/main" id="{3C7A5756-69D4-CB45-8ECC-7EB28699EDF3}"/>
                    </a:ext>
                  </a:extLst>
                </p:cNvPr>
                <p:cNvPicPr/>
                <p:nvPr/>
              </p:nvPicPr>
              <p:blipFill>
                <a:blip r:embed="rId257"/>
                <a:stretch>
                  <a:fillRect/>
                </a:stretch>
              </p:blipFill>
              <p:spPr>
                <a:xfrm>
                  <a:off x="3113298" y="2072372"/>
                  <a:ext cx="1263960" cy="514440"/>
                </a:xfrm>
                <a:prstGeom prst="rect">
                  <a:avLst/>
                </a:prstGeom>
              </p:spPr>
            </p:pic>
          </mc:Fallback>
        </mc:AlternateContent>
        <mc:AlternateContent xmlns:mc="http://schemas.openxmlformats.org/markup-compatibility/2006">
          <mc:Choice xmlns:p14="http://schemas.microsoft.com/office/powerpoint/2010/main" Requires="p14">
            <p:contentPart p14:bwMode="auto" r:id="rId258">
              <p14:nvContentPartPr>
                <p14:cNvPr id="175" name="Ink 174">
                  <a:extLst>
                    <a:ext uri="{FF2B5EF4-FFF2-40B4-BE49-F238E27FC236}">
                      <a16:creationId xmlns:a16="http://schemas.microsoft.com/office/drawing/2014/main" id="{C05AB225-3399-874F-B8B6-9029E2AE8776}"/>
                    </a:ext>
                  </a:extLst>
                </p14:cNvPr>
                <p14:cNvContentPartPr/>
                <p14:nvPr/>
              </p14:nvContentPartPr>
              <p14:xfrm>
                <a:off x="3079818" y="2022692"/>
                <a:ext cx="1607040" cy="631800"/>
              </p14:xfrm>
            </p:contentPart>
          </mc:Choice>
          <mc:Fallback>
            <p:pic>
              <p:nvPicPr>
                <p:cNvPr id="175" name="Ink 174">
                  <a:extLst>
                    <a:ext uri="{FF2B5EF4-FFF2-40B4-BE49-F238E27FC236}">
                      <a16:creationId xmlns:a16="http://schemas.microsoft.com/office/drawing/2014/main" id="{C05AB225-3399-874F-B8B6-9029E2AE8776}"/>
                    </a:ext>
                  </a:extLst>
                </p:cNvPr>
                <p:cNvPicPr/>
                <p:nvPr/>
              </p:nvPicPr>
              <p:blipFill>
                <a:blip r:embed="rId259"/>
                <a:stretch>
                  <a:fillRect/>
                </a:stretch>
              </p:blipFill>
              <p:spPr>
                <a:xfrm>
                  <a:off x="3075498" y="2018372"/>
                  <a:ext cx="1615680" cy="640440"/>
                </a:xfrm>
                <a:prstGeom prst="rect">
                  <a:avLst/>
                </a:prstGeom>
              </p:spPr>
            </p:pic>
          </mc:Fallback>
        </mc:AlternateContent>
        <mc:AlternateContent xmlns:mc="http://schemas.openxmlformats.org/markup-compatibility/2006">
          <mc:Choice xmlns:p14="http://schemas.microsoft.com/office/powerpoint/2010/main" Requires="p14">
            <p:contentPart p14:bwMode="auto" r:id="rId260">
              <p14:nvContentPartPr>
                <p14:cNvPr id="177" name="Ink 176">
                  <a:extLst>
                    <a:ext uri="{FF2B5EF4-FFF2-40B4-BE49-F238E27FC236}">
                      <a16:creationId xmlns:a16="http://schemas.microsoft.com/office/drawing/2014/main" id="{AFCC79B3-4457-6046-A699-3F02E821F7ED}"/>
                    </a:ext>
                  </a:extLst>
                </p14:cNvPr>
                <p14:cNvContentPartPr/>
                <p14:nvPr/>
              </p14:nvContentPartPr>
              <p14:xfrm>
                <a:off x="6271218" y="3989012"/>
                <a:ext cx="961200" cy="732600"/>
              </p14:xfrm>
            </p:contentPart>
          </mc:Choice>
          <mc:Fallback>
            <p:pic>
              <p:nvPicPr>
                <p:cNvPr id="177" name="Ink 176">
                  <a:extLst>
                    <a:ext uri="{FF2B5EF4-FFF2-40B4-BE49-F238E27FC236}">
                      <a16:creationId xmlns:a16="http://schemas.microsoft.com/office/drawing/2014/main" id="{AFCC79B3-4457-6046-A699-3F02E821F7ED}"/>
                    </a:ext>
                  </a:extLst>
                </p:cNvPr>
                <p:cNvPicPr/>
                <p:nvPr/>
              </p:nvPicPr>
              <p:blipFill>
                <a:blip r:embed="rId261"/>
                <a:stretch>
                  <a:fillRect/>
                </a:stretch>
              </p:blipFill>
              <p:spPr>
                <a:xfrm>
                  <a:off x="6266898" y="3984692"/>
                  <a:ext cx="969840" cy="74124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262">
            <p14:nvContentPartPr>
              <p14:cNvPr id="179" name="Ink 178">
                <a:extLst>
                  <a:ext uri="{FF2B5EF4-FFF2-40B4-BE49-F238E27FC236}">
                    <a16:creationId xmlns:a16="http://schemas.microsoft.com/office/drawing/2014/main" id="{AB9D500E-BA56-9E4B-90E2-0A3F29463C0F}"/>
                  </a:ext>
                </a:extLst>
              </p14:cNvPr>
              <p14:cNvContentPartPr/>
              <p14:nvPr/>
            </p14:nvContentPartPr>
            <p14:xfrm>
              <a:off x="11205018" y="472172"/>
              <a:ext cx="2880" cy="8280"/>
            </p14:xfrm>
          </p:contentPart>
        </mc:Choice>
        <mc:Fallback>
          <p:pic>
            <p:nvPicPr>
              <p:cNvPr id="179" name="Ink 178">
                <a:extLst>
                  <a:ext uri="{FF2B5EF4-FFF2-40B4-BE49-F238E27FC236}">
                    <a16:creationId xmlns:a16="http://schemas.microsoft.com/office/drawing/2014/main" id="{AB9D500E-BA56-9E4B-90E2-0A3F29463C0F}"/>
                  </a:ext>
                </a:extLst>
              </p:cNvPr>
              <p:cNvPicPr/>
              <p:nvPr/>
            </p:nvPicPr>
            <p:blipFill>
              <a:blip r:embed="rId263"/>
              <a:stretch>
                <a:fillRect/>
              </a:stretch>
            </p:blipFill>
            <p:spPr>
              <a:xfrm>
                <a:off x="11200698" y="467852"/>
                <a:ext cx="11520" cy="16920"/>
              </a:xfrm>
              <a:prstGeom prst="rect">
                <a:avLst/>
              </a:prstGeom>
            </p:spPr>
          </p:pic>
        </mc:Fallback>
      </mc:AlternateContent>
      <mc:AlternateContent xmlns:mc="http://schemas.openxmlformats.org/markup-compatibility/2006">
        <mc:Choice xmlns:p14="http://schemas.microsoft.com/office/powerpoint/2010/main" Requires="p14">
          <p:contentPart p14:bwMode="auto" r:id="rId264">
            <p14:nvContentPartPr>
              <p14:cNvPr id="180" name="Ink 179">
                <a:extLst>
                  <a:ext uri="{FF2B5EF4-FFF2-40B4-BE49-F238E27FC236}">
                    <a16:creationId xmlns:a16="http://schemas.microsoft.com/office/drawing/2014/main" id="{E3C01064-D663-FF4E-9C31-13D82B72D4A0}"/>
                  </a:ext>
                </a:extLst>
              </p14:cNvPr>
              <p14:cNvContentPartPr/>
              <p14:nvPr/>
            </p14:nvContentPartPr>
            <p14:xfrm>
              <a:off x="11802978" y="-79348"/>
              <a:ext cx="360" cy="360"/>
            </p14:xfrm>
          </p:contentPart>
        </mc:Choice>
        <mc:Fallback>
          <p:pic>
            <p:nvPicPr>
              <p:cNvPr id="180" name="Ink 179">
                <a:extLst>
                  <a:ext uri="{FF2B5EF4-FFF2-40B4-BE49-F238E27FC236}">
                    <a16:creationId xmlns:a16="http://schemas.microsoft.com/office/drawing/2014/main" id="{E3C01064-D663-FF4E-9C31-13D82B72D4A0}"/>
                  </a:ext>
                </a:extLst>
              </p:cNvPr>
              <p:cNvPicPr/>
              <p:nvPr/>
            </p:nvPicPr>
            <p:blipFill>
              <a:blip r:embed="rId233"/>
              <a:stretch>
                <a:fillRect/>
              </a:stretch>
            </p:blipFill>
            <p:spPr>
              <a:xfrm>
                <a:off x="11798658" y="-83668"/>
                <a:ext cx="9000" cy="9000"/>
              </a:xfrm>
              <a:prstGeom prst="rect">
                <a:avLst/>
              </a:prstGeom>
            </p:spPr>
          </p:pic>
        </mc:Fallback>
      </mc:AlternateContent>
    </p:spTree>
    <p:extLst>
      <p:ext uri="{BB962C8B-B14F-4D97-AF65-F5344CB8AC3E}">
        <p14:creationId xmlns:p14="http://schemas.microsoft.com/office/powerpoint/2010/main" val="29154964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p14="http://schemas.microsoft.com/office/powerpoint/2010/main" Requires="p14">
          <p:contentPart p14:bwMode="auto" r:id="rId2">
            <p14:nvContentPartPr>
              <p14:cNvPr id="19" name="Ink 18">
                <a:extLst>
                  <a:ext uri="{FF2B5EF4-FFF2-40B4-BE49-F238E27FC236}">
                    <a16:creationId xmlns:a16="http://schemas.microsoft.com/office/drawing/2014/main" id="{A2C58A0A-7C4E-0B46-A4EC-A67B0120E95C}"/>
                  </a:ext>
                </a:extLst>
              </p14:cNvPr>
              <p14:cNvContentPartPr/>
              <p14:nvPr/>
            </p14:nvContentPartPr>
            <p14:xfrm>
              <a:off x="8620218" y="871052"/>
              <a:ext cx="126000" cy="291960"/>
            </p14:xfrm>
          </p:contentPart>
        </mc:Choice>
        <mc:Fallback>
          <p:pic>
            <p:nvPicPr>
              <p:cNvPr id="19" name="Ink 18">
                <a:extLst>
                  <a:ext uri="{FF2B5EF4-FFF2-40B4-BE49-F238E27FC236}">
                    <a16:creationId xmlns:a16="http://schemas.microsoft.com/office/drawing/2014/main" id="{A2C58A0A-7C4E-0B46-A4EC-A67B0120E95C}"/>
                  </a:ext>
                </a:extLst>
              </p:cNvPr>
              <p:cNvPicPr/>
              <p:nvPr/>
            </p:nvPicPr>
            <p:blipFill>
              <a:blip r:embed="rId3"/>
              <a:stretch>
                <a:fillRect/>
              </a:stretch>
            </p:blipFill>
            <p:spPr>
              <a:xfrm>
                <a:off x="8611578" y="862052"/>
                <a:ext cx="143640" cy="30960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20" name="Ink 19">
                <a:extLst>
                  <a:ext uri="{FF2B5EF4-FFF2-40B4-BE49-F238E27FC236}">
                    <a16:creationId xmlns:a16="http://schemas.microsoft.com/office/drawing/2014/main" id="{84EFCCB3-7905-634B-BE76-AB1C4EAAC982}"/>
                  </a:ext>
                </a:extLst>
              </p14:cNvPr>
              <p14:cNvContentPartPr/>
              <p14:nvPr/>
            </p14:nvContentPartPr>
            <p14:xfrm>
              <a:off x="8833698" y="994892"/>
              <a:ext cx="119160" cy="132120"/>
            </p14:xfrm>
          </p:contentPart>
        </mc:Choice>
        <mc:Fallback>
          <p:pic>
            <p:nvPicPr>
              <p:cNvPr id="20" name="Ink 19">
                <a:extLst>
                  <a:ext uri="{FF2B5EF4-FFF2-40B4-BE49-F238E27FC236}">
                    <a16:creationId xmlns:a16="http://schemas.microsoft.com/office/drawing/2014/main" id="{84EFCCB3-7905-634B-BE76-AB1C4EAAC982}"/>
                  </a:ext>
                </a:extLst>
              </p:cNvPr>
              <p:cNvPicPr/>
              <p:nvPr/>
            </p:nvPicPr>
            <p:blipFill>
              <a:blip r:embed="rId5"/>
              <a:stretch>
                <a:fillRect/>
              </a:stretch>
            </p:blipFill>
            <p:spPr>
              <a:xfrm>
                <a:off x="8824698" y="985892"/>
                <a:ext cx="136800" cy="14976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21" name="Ink 20">
                <a:extLst>
                  <a:ext uri="{FF2B5EF4-FFF2-40B4-BE49-F238E27FC236}">
                    <a16:creationId xmlns:a16="http://schemas.microsoft.com/office/drawing/2014/main" id="{69829F34-DE9A-6E4A-AB83-6E5B96782B70}"/>
                  </a:ext>
                </a:extLst>
              </p14:cNvPr>
              <p14:cNvContentPartPr/>
              <p14:nvPr/>
            </p14:nvContentPartPr>
            <p14:xfrm>
              <a:off x="9033138" y="812372"/>
              <a:ext cx="33840" cy="350640"/>
            </p14:xfrm>
          </p:contentPart>
        </mc:Choice>
        <mc:Fallback>
          <p:pic>
            <p:nvPicPr>
              <p:cNvPr id="21" name="Ink 20">
                <a:extLst>
                  <a:ext uri="{FF2B5EF4-FFF2-40B4-BE49-F238E27FC236}">
                    <a16:creationId xmlns:a16="http://schemas.microsoft.com/office/drawing/2014/main" id="{69829F34-DE9A-6E4A-AB83-6E5B96782B70}"/>
                  </a:ext>
                </a:extLst>
              </p:cNvPr>
              <p:cNvPicPr/>
              <p:nvPr/>
            </p:nvPicPr>
            <p:blipFill>
              <a:blip r:embed="rId7"/>
              <a:stretch>
                <a:fillRect/>
              </a:stretch>
            </p:blipFill>
            <p:spPr>
              <a:xfrm>
                <a:off x="9024498" y="803732"/>
                <a:ext cx="51480" cy="36828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22" name="Ink 21">
                <a:extLst>
                  <a:ext uri="{FF2B5EF4-FFF2-40B4-BE49-F238E27FC236}">
                    <a16:creationId xmlns:a16="http://schemas.microsoft.com/office/drawing/2014/main" id="{598D5022-A0F7-4140-8768-F6B4087C5694}"/>
                  </a:ext>
                </a:extLst>
              </p14:cNvPr>
              <p14:cNvContentPartPr/>
              <p14:nvPr/>
            </p14:nvContentPartPr>
            <p14:xfrm>
              <a:off x="9162738" y="760172"/>
              <a:ext cx="16560" cy="395280"/>
            </p14:xfrm>
          </p:contentPart>
        </mc:Choice>
        <mc:Fallback>
          <p:pic>
            <p:nvPicPr>
              <p:cNvPr id="22" name="Ink 21">
                <a:extLst>
                  <a:ext uri="{FF2B5EF4-FFF2-40B4-BE49-F238E27FC236}">
                    <a16:creationId xmlns:a16="http://schemas.microsoft.com/office/drawing/2014/main" id="{598D5022-A0F7-4140-8768-F6B4087C5694}"/>
                  </a:ext>
                </a:extLst>
              </p:cNvPr>
              <p:cNvPicPr/>
              <p:nvPr/>
            </p:nvPicPr>
            <p:blipFill>
              <a:blip r:embed="rId9"/>
              <a:stretch>
                <a:fillRect/>
              </a:stretch>
            </p:blipFill>
            <p:spPr>
              <a:xfrm>
                <a:off x="9153738" y="751172"/>
                <a:ext cx="34200" cy="41292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23" name="Ink 22">
                <a:extLst>
                  <a:ext uri="{FF2B5EF4-FFF2-40B4-BE49-F238E27FC236}">
                    <a16:creationId xmlns:a16="http://schemas.microsoft.com/office/drawing/2014/main" id="{63DDFAAD-D6CB-B040-8E45-C5C7CE593CA7}"/>
                  </a:ext>
                </a:extLst>
              </p14:cNvPr>
              <p14:cNvContentPartPr/>
              <p14:nvPr/>
            </p14:nvContentPartPr>
            <p14:xfrm>
              <a:off x="9318978" y="890492"/>
              <a:ext cx="116640" cy="298440"/>
            </p14:xfrm>
          </p:contentPart>
        </mc:Choice>
        <mc:Fallback>
          <p:pic>
            <p:nvPicPr>
              <p:cNvPr id="23" name="Ink 22">
                <a:extLst>
                  <a:ext uri="{FF2B5EF4-FFF2-40B4-BE49-F238E27FC236}">
                    <a16:creationId xmlns:a16="http://schemas.microsoft.com/office/drawing/2014/main" id="{63DDFAAD-D6CB-B040-8E45-C5C7CE593CA7}"/>
                  </a:ext>
                </a:extLst>
              </p:cNvPr>
              <p:cNvPicPr/>
              <p:nvPr/>
            </p:nvPicPr>
            <p:blipFill>
              <a:blip r:embed="rId11"/>
              <a:stretch>
                <a:fillRect/>
              </a:stretch>
            </p:blipFill>
            <p:spPr>
              <a:xfrm>
                <a:off x="9309978" y="881492"/>
                <a:ext cx="134280" cy="31608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12" name="Ink 11">
                <a:extLst>
                  <a:ext uri="{FF2B5EF4-FFF2-40B4-BE49-F238E27FC236}">
                    <a16:creationId xmlns:a16="http://schemas.microsoft.com/office/drawing/2014/main" id="{42B3BB62-5FAE-2B4B-818A-6A0A623711A5}"/>
                  </a:ext>
                </a:extLst>
              </p14:cNvPr>
              <p14:cNvContentPartPr/>
              <p14:nvPr/>
            </p14:nvContentPartPr>
            <p14:xfrm>
              <a:off x="6912018" y="965372"/>
              <a:ext cx="259200" cy="241200"/>
            </p14:xfrm>
          </p:contentPart>
        </mc:Choice>
        <mc:Fallback>
          <p:pic>
            <p:nvPicPr>
              <p:cNvPr id="12" name="Ink 11">
                <a:extLst>
                  <a:ext uri="{FF2B5EF4-FFF2-40B4-BE49-F238E27FC236}">
                    <a16:creationId xmlns:a16="http://schemas.microsoft.com/office/drawing/2014/main" id="{42B3BB62-5FAE-2B4B-818A-6A0A623711A5}"/>
                  </a:ext>
                </a:extLst>
              </p:cNvPr>
              <p:cNvPicPr/>
              <p:nvPr/>
            </p:nvPicPr>
            <p:blipFill>
              <a:blip r:embed="rId13"/>
              <a:stretch>
                <a:fillRect/>
              </a:stretch>
            </p:blipFill>
            <p:spPr>
              <a:xfrm>
                <a:off x="6903378" y="956372"/>
                <a:ext cx="276840" cy="25884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13" name="Ink 12">
                <a:extLst>
                  <a:ext uri="{FF2B5EF4-FFF2-40B4-BE49-F238E27FC236}">
                    <a16:creationId xmlns:a16="http://schemas.microsoft.com/office/drawing/2014/main" id="{2247ADAE-74F7-6344-8D24-721E8A19E614}"/>
                  </a:ext>
                </a:extLst>
              </p14:cNvPr>
              <p14:cNvContentPartPr/>
              <p14:nvPr/>
            </p14:nvContentPartPr>
            <p14:xfrm>
              <a:off x="7234578" y="1052852"/>
              <a:ext cx="207360" cy="137520"/>
            </p14:xfrm>
          </p:contentPart>
        </mc:Choice>
        <mc:Fallback>
          <p:pic>
            <p:nvPicPr>
              <p:cNvPr id="13" name="Ink 12">
                <a:extLst>
                  <a:ext uri="{FF2B5EF4-FFF2-40B4-BE49-F238E27FC236}">
                    <a16:creationId xmlns:a16="http://schemas.microsoft.com/office/drawing/2014/main" id="{2247ADAE-74F7-6344-8D24-721E8A19E614}"/>
                  </a:ext>
                </a:extLst>
              </p:cNvPr>
              <p:cNvPicPr/>
              <p:nvPr/>
            </p:nvPicPr>
            <p:blipFill>
              <a:blip r:embed="rId15"/>
              <a:stretch>
                <a:fillRect/>
              </a:stretch>
            </p:blipFill>
            <p:spPr>
              <a:xfrm>
                <a:off x="7225578" y="1043852"/>
                <a:ext cx="225000" cy="15516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14" name="Ink 13">
                <a:extLst>
                  <a:ext uri="{FF2B5EF4-FFF2-40B4-BE49-F238E27FC236}">
                    <a16:creationId xmlns:a16="http://schemas.microsoft.com/office/drawing/2014/main" id="{9C2DBAD5-E160-B145-A709-BA8D751E088F}"/>
                  </a:ext>
                </a:extLst>
              </p14:cNvPr>
              <p14:cNvContentPartPr/>
              <p14:nvPr/>
            </p14:nvContentPartPr>
            <p14:xfrm>
              <a:off x="7306578" y="1029452"/>
              <a:ext cx="96480" cy="208800"/>
            </p14:xfrm>
          </p:contentPart>
        </mc:Choice>
        <mc:Fallback>
          <p:pic>
            <p:nvPicPr>
              <p:cNvPr id="14" name="Ink 13">
                <a:extLst>
                  <a:ext uri="{FF2B5EF4-FFF2-40B4-BE49-F238E27FC236}">
                    <a16:creationId xmlns:a16="http://schemas.microsoft.com/office/drawing/2014/main" id="{9C2DBAD5-E160-B145-A709-BA8D751E088F}"/>
                  </a:ext>
                </a:extLst>
              </p:cNvPr>
              <p:cNvPicPr/>
              <p:nvPr/>
            </p:nvPicPr>
            <p:blipFill>
              <a:blip r:embed="rId17"/>
              <a:stretch>
                <a:fillRect/>
              </a:stretch>
            </p:blipFill>
            <p:spPr>
              <a:xfrm>
                <a:off x="7297938" y="1020812"/>
                <a:ext cx="114120" cy="22644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15" name="Ink 14">
                <a:extLst>
                  <a:ext uri="{FF2B5EF4-FFF2-40B4-BE49-F238E27FC236}">
                    <a16:creationId xmlns:a16="http://schemas.microsoft.com/office/drawing/2014/main" id="{4676EC81-80D5-CE44-9461-E5C17B0AA004}"/>
                  </a:ext>
                </a:extLst>
              </p14:cNvPr>
              <p14:cNvContentPartPr/>
              <p14:nvPr/>
            </p14:nvContentPartPr>
            <p14:xfrm>
              <a:off x="7545258" y="1030892"/>
              <a:ext cx="39960" cy="157680"/>
            </p14:xfrm>
          </p:contentPart>
        </mc:Choice>
        <mc:Fallback>
          <p:pic>
            <p:nvPicPr>
              <p:cNvPr id="15" name="Ink 14">
                <a:extLst>
                  <a:ext uri="{FF2B5EF4-FFF2-40B4-BE49-F238E27FC236}">
                    <a16:creationId xmlns:a16="http://schemas.microsoft.com/office/drawing/2014/main" id="{4676EC81-80D5-CE44-9461-E5C17B0AA004}"/>
                  </a:ext>
                </a:extLst>
              </p:cNvPr>
              <p:cNvPicPr/>
              <p:nvPr/>
            </p:nvPicPr>
            <p:blipFill>
              <a:blip r:embed="rId19"/>
              <a:stretch>
                <a:fillRect/>
              </a:stretch>
            </p:blipFill>
            <p:spPr>
              <a:xfrm>
                <a:off x="7536258" y="1022252"/>
                <a:ext cx="57600" cy="17532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16" name="Ink 15">
                <a:extLst>
                  <a:ext uri="{FF2B5EF4-FFF2-40B4-BE49-F238E27FC236}">
                    <a16:creationId xmlns:a16="http://schemas.microsoft.com/office/drawing/2014/main" id="{823EFF86-CACD-A94E-A2C6-2A7509C58A64}"/>
                  </a:ext>
                </a:extLst>
              </p14:cNvPr>
              <p14:cNvContentPartPr/>
              <p14:nvPr/>
            </p14:nvContentPartPr>
            <p14:xfrm>
              <a:off x="7587378" y="877532"/>
              <a:ext cx="23400" cy="15120"/>
            </p14:xfrm>
          </p:contentPart>
        </mc:Choice>
        <mc:Fallback>
          <p:pic>
            <p:nvPicPr>
              <p:cNvPr id="16" name="Ink 15">
                <a:extLst>
                  <a:ext uri="{FF2B5EF4-FFF2-40B4-BE49-F238E27FC236}">
                    <a16:creationId xmlns:a16="http://schemas.microsoft.com/office/drawing/2014/main" id="{823EFF86-CACD-A94E-A2C6-2A7509C58A64}"/>
                  </a:ext>
                </a:extLst>
              </p:cNvPr>
              <p:cNvPicPr/>
              <p:nvPr/>
            </p:nvPicPr>
            <p:blipFill>
              <a:blip r:embed="rId21"/>
              <a:stretch>
                <a:fillRect/>
              </a:stretch>
            </p:blipFill>
            <p:spPr>
              <a:xfrm>
                <a:off x="7578738" y="868892"/>
                <a:ext cx="41040" cy="3276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17" name="Ink 16">
                <a:extLst>
                  <a:ext uri="{FF2B5EF4-FFF2-40B4-BE49-F238E27FC236}">
                    <a16:creationId xmlns:a16="http://schemas.microsoft.com/office/drawing/2014/main" id="{4DC54983-B438-1D47-B2C6-FB242273331D}"/>
                  </a:ext>
                </a:extLst>
              </p14:cNvPr>
              <p14:cNvContentPartPr/>
              <p14:nvPr/>
            </p14:nvContentPartPr>
            <p14:xfrm>
              <a:off x="7841538" y="931532"/>
              <a:ext cx="123840" cy="256680"/>
            </p14:xfrm>
          </p:contentPart>
        </mc:Choice>
        <mc:Fallback>
          <p:pic>
            <p:nvPicPr>
              <p:cNvPr id="17" name="Ink 16">
                <a:extLst>
                  <a:ext uri="{FF2B5EF4-FFF2-40B4-BE49-F238E27FC236}">
                    <a16:creationId xmlns:a16="http://schemas.microsoft.com/office/drawing/2014/main" id="{4DC54983-B438-1D47-B2C6-FB242273331D}"/>
                  </a:ext>
                </a:extLst>
              </p:cNvPr>
              <p:cNvPicPr/>
              <p:nvPr/>
            </p:nvPicPr>
            <p:blipFill>
              <a:blip r:embed="rId23"/>
              <a:stretch>
                <a:fillRect/>
              </a:stretch>
            </p:blipFill>
            <p:spPr>
              <a:xfrm>
                <a:off x="7832538" y="922892"/>
                <a:ext cx="141480" cy="27432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18" name="Ink 17">
                <a:extLst>
                  <a:ext uri="{FF2B5EF4-FFF2-40B4-BE49-F238E27FC236}">
                    <a16:creationId xmlns:a16="http://schemas.microsoft.com/office/drawing/2014/main" id="{56BEC22C-94CE-6C47-B43B-3DA81C2538D4}"/>
                  </a:ext>
                </a:extLst>
              </p14:cNvPr>
              <p14:cNvContentPartPr/>
              <p14:nvPr/>
            </p14:nvContentPartPr>
            <p14:xfrm>
              <a:off x="7831818" y="940892"/>
              <a:ext cx="194040" cy="38160"/>
            </p14:xfrm>
          </p:contentPart>
        </mc:Choice>
        <mc:Fallback>
          <p:pic>
            <p:nvPicPr>
              <p:cNvPr id="18" name="Ink 17">
                <a:extLst>
                  <a:ext uri="{FF2B5EF4-FFF2-40B4-BE49-F238E27FC236}">
                    <a16:creationId xmlns:a16="http://schemas.microsoft.com/office/drawing/2014/main" id="{56BEC22C-94CE-6C47-B43B-3DA81C2538D4}"/>
                  </a:ext>
                </a:extLst>
              </p:cNvPr>
              <p:cNvPicPr/>
              <p:nvPr/>
            </p:nvPicPr>
            <p:blipFill>
              <a:blip r:embed="rId25"/>
              <a:stretch>
                <a:fillRect/>
              </a:stretch>
            </p:blipFill>
            <p:spPr>
              <a:xfrm>
                <a:off x="7822818" y="932252"/>
                <a:ext cx="211680" cy="5580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29" name="Ink 28">
                <a:extLst>
                  <a:ext uri="{FF2B5EF4-FFF2-40B4-BE49-F238E27FC236}">
                    <a16:creationId xmlns:a16="http://schemas.microsoft.com/office/drawing/2014/main" id="{702009D4-2381-5B47-81D9-7CD0829D3655}"/>
                  </a:ext>
                </a:extLst>
              </p14:cNvPr>
              <p14:cNvContentPartPr/>
              <p14:nvPr/>
            </p14:nvContentPartPr>
            <p14:xfrm>
              <a:off x="7773858" y="838652"/>
              <a:ext cx="20880" cy="5040"/>
            </p14:xfrm>
          </p:contentPart>
        </mc:Choice>
        <mc:Fallback>
          <p:pic>
            <p:nvPicPr>
              <p:cNvPr id="29" name="Ink 28">
                <a:extLst>
                  <a:ext uri="{FF2B5EF4-FFF2-40B4-BE49-F238E27FC236}">
                    <a16:creationId xmlns:a16="http://schemas.microsoft.com/office/drawing/2014/main" id="{702009D4-2381-5B47-81D9-7CD0829D3655}"/>
                  </a:ext>
                </a:extLst>
              </p:cNvPr>
              <p:cNvPicPr/>
              <p:nvPr/>
            </p:nvPicPr>
            <p:blipFill>
              <a:blip r:embed="rId27"/>
              <a:stretch>
                <a:fillRect/>
              </a:stretch>
            </p:blipFill>
            <p:spPr>
              <a:xfrm>
                <a:off x="7765218" y="829652"/>
                <a:ext cx="38520" cy="2268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30" name="Ink 29">
                <a:extLst>
                  <a:ext uri="{FF2B5EF4-FFF2-40B4-BE49-F238E27FC236}">
                    <a16:creationId xmlns:a16="http://schemas.microsoft.com/office/drawing/2014/main" id="{1A096A23-FC97-D649-86E4-E1C3B6BFA3D4}"/>
                  </a:ext>
                </a:extLst>
              </p14:cNvPr>
              <p14:cNvContentPartPr/>
              <p14:nvPr/>
            </p14:nvContentPartPr>
            <p14:xfrm>
              <a:off x="7805898" y="828932"/>
              <a:ext cx="37080" cy="271080"/>
            </p14:xfrm>
          </p:contentPart>
        </mc:Choice>
        <mc:Fallback>
          <p:pic>
            <p:nvPicPr>
              <p:cNvPr id="30" name="Ink 29">
                <a:extLst>
                  <a:ext uri="{FF2B5EF4-FFF2-40B4-BE49-F238E27FC236}">
                    <a16:creationId xmlns:a16="http://schemas.microsoft.com/office/drawing/2014/main" id="{1A096A23-FC97-D649-86E4-E1C3B6BFA3D4}"/>
                  </a:ext>
                </a:extLst>
              </p:cNvPr>
              <p:cNvPicPr/>
              <p:nvPr/>
            </p:nvPicPr>
            <p:blipFill>
              <a:blip r:embed="rId29"/>
              <a:stretch>
                <a:fillRect/>
              </a:stretch>
            </p:blipFill>
            <p:spPr>
              <a:xfrm>
                <a:off x="7797258" y="819932"/>
                <a:ext cx="54720" cy="28872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31" name="Ink 30">
                <a:extLst>
                  <a:ext uri="{FF2B5EF4-FFF2-40B4-BE49-F238E27FC236}">
                    <a16:creationId xmlns:a16="http://schemas.microsoft.com/office/drawing/2014/main" id="{8EBBABA2-E5BC-E843-8D57-C907C08DEBA2}"/>
                  </a:ext>
                </a:extLst>
              </p14:cNvPr>
              <p14:cNvContentPartPr/>
              <p14:nvPr/>
            </p14:nvContentPartPr>
            <p14:xfrm>
              <a:off x="7744698" y="998492"/>
              <a:ext cx="258120" cy="21600"/>
            </p14:xfrm>
          </p:contentPart>
        </mc:Choice>
        <mc:Fallback>
          <p:pic>
            <p:nvPicPr>
              <p:cNvPr id="31" name="Ink 30">
                <a:extLst>
                  <a:ext uri="{FF2B5EF4-FFF2-40B4-BE49-F238E27FC236}">
                    <a16:creationId xmlns:a16="http://schemas.microsoft.com/office/drawing/2014/main" id="{8EBBABA2-E5BC-E843-8D57-C907C08DEBA2}"/>
                  </a:ext>
                </a:extLst>
              </p:cNvPr>
              <p:cNvPicPr/>
              <p:nvPr/>
            </p:nvPicPr>
            <p:blipFill>
              <a:blip r:embed="rId31"/>
              <a:stretch>
                <a:fillRect/>
              </a:stretch>
            </p:blipFill>
            <p:spPr>
              <a:xfrm>
                <a:off x="7735698" y="989492"/>
                <a:ext cx="275760" cy="3924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2" name="Ink 1">
                <a:extLst>
                  <a:ext uri="{FF2B5EF4-FFF2-40B4-BE49-F238E27FC236}">
                    <a16:creationId xmlns:a16="http://schemas.microsoft.com/office/drawing/2014/main" id="{3EED30A7-C44A-D348-A02A-6621290DC7C2}"/>
                  </a:ext>
                </a:extLst>
              </p14:cNvPr>
              <p14:cNvContentPartPr/>
              <p14:nvPr/>
            </p14:nvContentPartPr>
            <p14:xfrm>
              <a:off x="1892538" y="1258052"/>
              <a:ext cx="19800" cy="18360"/>
            </p14:xfrm>
          </p:contentPart>
        </mc:Choice>
        <mc:Fallback>
          <p:pic>
            <p:nvPicPr>
              <p:cNvPr id="2" name="Ink 1">
                <a:extLst>
                  <a:ext uri="{FF2B5EF4-FFF2-40B4-BE49-F238E27FC236}">
                    <a16:creationId xmlns:a16="http://schemas.microsoft.com/office/drawing/2014/main" id="{3EED30A7-C44A-D348-A02A-6621290DC7C2}"/>
                  </a:ext>
                </a:extLst>
              </p:cNvPr>
              <p:cNvPicPr/>
              <p:nvPr/>
            </p:nvPicPr>
            <p:blipFill>
              <a:blip r:embed="rId33"/>
              <a:stretch>
                <a:fillRect/>
              </a:stretch>
            </p:blipFill>
            <p:spPr>
              <a:xfrm>
                <a:off x="1883538" y="1249412"/>
                <a:ext cx="37440" cy="3600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3" name="Ink 2">
                <a:extLst>
                  <a:ext uri="{FF2B5EF4-FFF2-40B4-BE49-F238E27FC236}">
                    <a16:creationId xmlns:a16="http://schemas.microsoft.com/office/drawing/2014/main" id="{23F4290D-478C-A843-AED8-1397E4E79DF9}"/>
                  </a:ext>
                </a:extLst>
              </p14:cNvPr>
              <p14:cNvContentPartPr/>
              <p14:nvPr/>
            </p14:nvContentPartPr>
            <p14:xfrm>
              <a:off x="1811538" y="1233932"/>
              <a:ext cx="138600" cy="334080"/>
            </p14:xfrm>
          </p:contentPart>
        </mc:Choice>
        <mc:Fallback>
          <p:pic>
            <p:nvPicPr>
              <p:cNvPr id="3" name="Ink 2">
                <a:extLst>
                  <a:ext uri="{FF2B5EF4-FFF2-40B4-BE49-F238E27FC236}">
                    <a16:creationId xmlns:a16="http://schemas.microsoft.com/office/drawing/2014/main" id="{23F4290D-478C-A843-AED8-1397E4E79DF9}"/>
                  </a:ext>
                </a:extLst>
              </p:cNvPr>
              <p:cNvPicPr/>
              <p:nvPr/>
            </p:nvPicPr>
            <p:blipFill>
              <a:blip r:embed="rId35"/>
              <a:stretch>
                <a:fillRect/>
              </a:stretch>
            </p:blipFill>
            <p:spPr>
              <a:xfrm>
                <a:off x="1802898" y="1224932"/>
                <a:ext cx="156240" cy="35172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4" name="Ink 3">
                <a:extLst>
                  <a:ext uri="{FF2B5EF4-FFF2-40B4-BE49-F238E27FC236}">
                    <a16:creationId xmlns:a16="http://schemas.microsoft.com/office/drawing/2014/main" id="{6682AEEA-AD75-7E45-9A30-1F437958EAB8}"/>
                  </a:ext>
                </a:extLst>
              </p14:cNvPr>
              <p14:cNvContentPartPr/>
              <p14:nvPr/>
            </p14:nvContentPartPr>
            <p14:xfrm>
              <a:off x="1804698" y="1242212"/>
              <a:ext cx="760680" cy="343440"/>
            </p14:xfrm>
          </p:contentPart>
        </mc:Choice>
        <mc:Fallback>
          <p:pic>
            <p:nvPicPr>
              <p:cNvPr id="4" name="Ink 3">
                <a:extLst>
                  <a:ext uri="{FF2B5EF4-FFF2-40B4-BE49-F238E27FC236}">
                    <a16:creationId xmlns:a16="http://schemas.microsoft.com/office/drawing/2014/main" id="{6682AEEA-AD75-7E45-9A30-1F437958EAB8}"/>
                  </a:ext>
                </a:extLst>
              </p:cNvPr>
              <p:cNvPicPr/>
              <p:nvPr/>
            </p:nvPicPr>
            <p:blipFill>
              <a:blip r:embed="rId37"/>
              <a:stretch>
                <a:fillRect/>
              </a:stretch>
            </p:blipFill>
            <p:spPr>
              <a:xfrm>
                <a:off x="1796058" y="1233572"/>
                <a:ext cx="778320" cy="36108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5" name="Ink 4">
                <a:extLst>
                  <a:ext uri="{FF2B5EF4-FFF2-40B4-BE49-F238E27FC236}">
                    <a16:creationId xmlns:a16="http://schemas.microsoft.com/office/drawing/2014/main" id="{1CA441D2-E116-8844-9B0E-8D298F8186CC}"/>
                  </a:ext>
                </a:extLst>
              </p14:cNvPr>
              <p14:cNvContentPartPr/>
              <p14:nvPr/>
            </p14:nvContentPartPr>
            <p14:xfrm>
              <a:off x="2097018" y="1300172"/>
              <a:ext cx="254520" cy="10080"/>
            </p14:xfrm>
          </p:contentPart>
        </mc:Choice>
        <mc:Fallback>
          <p:pic>
            <p:nvPicPr>
              <p:cNvPr id="5" name="Ink 4">
                <a:extLst>
                  <a:ext uri="{FF2B5EF4-FFF2-40B4-BE49-F238E27FC236}">
                    <a16:creationId xmlns:a16="http://schemas.microsoft.com/office/drawing/2014/main" id="{1CA441D2-E116-8844-9B0E-8D298F8186CC}"/>
                  </a:ext>
                </a:extLst>
              </p:cNvPr>
              <p:cNvPicPr/>
              <p:nvPr/>
            </p:nvPicPr>
            <p:blipFill>
              <a:blip r:embed="rId39"/>
              <a:stretch>
                <a:fillRect/>
              </a:stretch>
            </p:blipFill>
            <p:spPr>
              <a:xfrm>
                <a:off x="2088018" y="1291172"/>
                <a:ext cx="272160" cy="2772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6" name="Ink 5">
                <a:extLst>
                  <a:ext uri="{FF2B5EF4-FFF2-40B4-BE49-F238E27FC236}">
                    <a16:creationId xmlns:a16="http://schemas.microsoft.com/office/drawing/2014/main" id="{ED3C9F25-EFE4-C145-8A0A-27074458DAAB}"/>
                  </a:ext>
                </a:extLst>
              </p14:cNvPr>
              <p14:cNvContentPartPr/>
              <p14:nvPr/>
            </p14:nvContentPartPr>
            <p14:xfrm>
              <a:off x="3114018" y="1185332"/>
              <a:ext cx="602640" cy="272520"/>
            </p14:xfrm>
          </p:contentPart>
        </mc:Choice>
        <mc:Fallback>
          <p:pic>
            <p:nvPicPr>
              <p:cNvPr id="6" name="Ink 5">
                <a:extLst>
                  <a:ext uri="{FF2B5EF4-FFF2-40B4-BE49-F238E27FC236}">
                    <a16:creationId xmlns:a16="http://schemas.microsoft.com/office/drawing/2014/main" id="{ED3C9F25-EFE4-C145-8A0A-27074458DAAB}"/>
                  </a:ext>
                </a:extLst>
              </p:cNvPr>
              <p:cNvPicPr/>
              <p:nvPr/>
            </p:nvPicPr>
            <p:blipFill>
              <a:blip r:embed="rId41"/>
              <a:stretch>
                <a:fillRect/>
              </a:stretch>
            </p:blipFill>
            <p:spPr>
              <a:xfrm>
                <a:off x="3105378" y="1176332"/>
                <a:ext cx="620280" cy="29016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7" name="Ink 6">
                <a:extLst>
                  <a:ext uri="{FF2B5EF4-FFF2-40B4-BE49-F238E27FC236}">
                    <a16:creationId xmlns:a16="http://schemas.microsoft.com/office/drawing/2014/main" id="{CBD8D46D-0551-4849-8DB1-EB2825A08E09}"/>
                  </a:ext>
                </a:extLst>
              </p14:cNvPr>
              <p14:cNvContentPartPr/>
              <p14:nvPr/>
            </p14:nvContentPartPr>
            <p14:xfrm>
              <a:off x="3690738" y="1142852"/>
              <a:ext cx="225000" cy="300240"/>
            </p14:xfrm>
          </p:contentPart>
        </mc:Choice>
        <mc:Fallback>
          <p:pic>
            <p:nvPicPr>
              <p:cNvPr id="7" name="Ink 6">
                <a:extLst>
                  <a:ext uri="{FF2B5EF4-FFF2-40B4-BE49-F238E27FC236}">
                    <a16:creationId xmlns:a16="http://schemas.microsoft.com/office/drawing/2014/main" id="{CBD8D46D-0551-4849-8DB1-EB2825A08E09}"/>
                  </a:ext>
                </a:extLst>
              </p:cNvPr>
              <p:cNvPicPr/>
              <p:nvPr/>
            </p:nvPicPr>
            <p:blipFill>
              <a:blip r:embed="rId43"/>
              <a:stretch>
                <a:fillRect/>
              </a:stretch>
            </p:blipFill>
            <p:spPr>
              <a:xfrm>
                <a:off x="3682098" y="1133852"/>
                <a:ext cx="242640" cy="31788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8" name="Ink 7">
                <a:extLst>
                  <a:ext uri="{FF2B5EF4-FFF2-40B4-BE49-F238E27FC236}">
                    <a16:creationId xmlns:a16="http://schemas.microsoft.com/office/drawing/2014/main" id="{131DE41D-3599-9E48-A6FE-2A958AAAE56C}"/>
                  </a:ext>
                </a:extLst>
              </p14:cNvPr>
              <p14:cNvContentPartPr/>
              <p14:nvPr/>
            </p14:nvContentPartPr>
            <p14:xfrm>
              <a:off x="3834738" y="1230332"/>
              <a:ext cx="230040" cy="199440"/>
            </p14:xfrm>
          </p:contentPart>
        </mc:Choice>
        <mc:Fallback>
          <p:pic>
            <p:nvPicPr>
              <p:cNvPr id="8" name="Ink 7">
                <a:extLst>
                  <a:ext uri="{FF2B5EF4-FFF2-40B4-BE49-F238E27FC236}">
                    <a16:creationId xmlns:a16="http://schemas.microsoft.com/office/drawing/2014/main" id="{131DE41D-3599-9E48-A6FE-2A958AAAE56C}"/>
                  </a:ext>
                </a:extLst>
              </p:cNvPr>
              <p:cNvPicPr/>
              <p:nvPr/>
            </p:nvPicPr>
            <p:blipFill>
              <a:blip r:embed="rId45"/>
              <a:stretch>
                <a:fillRect/>
              </a:stretch>
            </p:blipFill>
            <p:spPr>
              <a:xfrm>
                <a:off x="3825738" y="1221692"/>
                <a:ext cx="247680" cy="21708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9" name="Ink 8">
                <a:extLst>
                  <a:ext uri="{FF2B5EF4-FFF2-40B4-BE49-F238E27FC236}">
                    <a16:creationId xmlns:a16="http://schemas.microsoft.com/office/drawing/2014/main" id="{E8BFE42D-947C-C848-992E-C7D07F53F0CA}"/>
                  </a:ext>
                </a:extLst>
              </p14:cNvPr>
              <p14:cNvContentPartPr/>
              <p14:nvPr/>
            </p14:nvContentPartPr>
            <p14:xfrm>
              <a:off x="4039218" y="1132052"/>
              <a:ext cx="37800" cy="29160"/>
            </p14:xfrm>
          </p:contentPart>
        </mc:Choice>
        <mc:Fallback>
          <p:pic>
            <p:nvPicPr>
              <p:cNvPr id="9" name="Ink 8">
                <a:extLst>
                  <a:ext uri="{FF2B5EF4-FFF2-40B4-BE49-F238E27FC236}">
                    <a16:creationId xmlns:a16="http://schemas.microsoft.com/office/drawing/2014/main" id="{E8BFE42D-947C-C848-992E-C7D07F53F0CA}"/>
                  </a:ext>
                </a:extLst>
              </p:cNvPr>
              <p:cNvPicPr/>
              <p:nvPr/>
            </p:nvPicPr>
            <p:blipFill>
              <a:blip r:embed="rId47"/>
              <a:stretch>
                <a:fillRect/>
              </a:stretch>
            </p:blipFill>
            <p:spPr>
              <a:xfrm>
                <a:off x="4030578" y="1123052"/>
                <a:ext cx="55440" cy="46800"/>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10" name="Ink 9">
                <a:extLst>
                  <a:ext uri="{FF2B5EF4-FFF2-40B4-BE49-F238E27FC236}">
                    <a16:creationId xmlns:a16="http://schemas.microsoft.com/office/drawing/2014/main" id="{1890F4B6-2C64-0945-B807-5934534D6948}"/>
                  </a:ext>
                </a:extLst>
              </p14:cNvPr>
              <p14:cNvContentPartPr/>
              <p14:nvPr/>
            </p14:nvContentPartPr>
            <p14:xfrm>
              <a:off x="4240098" y="1141052"/>
              <a:ext cx="529200" cy="286920"/>
            </p14:xfrm>
          </p:contentPart>
        </mc:Choice>
        <mc:Fallback>
          <p:pic>
            <p:nvPicPr>
              <p:cNvPr id="10" name="Ink 9">
                <a:extLst>
                  <a:ext uri="{FF2B5EF4-FFF2-40B4-BE49-F238E27FC236}">
                    <a16:creationId xmlns:a16="http://schemas.microsoft.com/office/drawing/2014/main" id="{1890F4B6-2C64-0945-B807-5934534D6948}"/>
                  </a:ext>
                </a:extLst>
              </p:cNvPr>
              <p:cNvPicPr/>
              <p:nvPr/>
            </p:nvPicPr>
            <p:blipFill>
              <a:blip r:embed="rId49"/>
              <a:stretch>
                <a:fillRect/>
              </a:stretch>
            </p:blipFill>
            <p:spPr>
              <a:xfrm>
                <a:off x="4231098" y="1132052"/>
                <a:ext cx="546840" cy="30456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11" name="Ink 10">
                <a:extLst>
                  <a:ext uri="{FF2B5EF4-FFF2-40B4-BE49-F238E27FC236}">
                    <a16:creationId xmlns:a16="http://schemas.microsoft.com/office/drawing/2014/main" id="{5E259967-0617-A64D-8170-DAC0041152FA}"/>
                  </a:ext>
                </a:extLst>
              </p14:cNvPr>
              <p14:cNvContentPartPr/>
              <p14:nvPr/>
            </p14:nvContentPartPr>
            <p14:xfrm>
              <a:off x="5582178" y="1187492"/>
              <a:ext cx="743400" cy="205560"/>
            </p14:xfrm>
          </p:contentPart>
        </mc:Choice>
        <mc:Fallback>
          <p:pic>
            <p:nvPicPr>
              <p:cNvPr id="11" name="Ink 10">
                <a:extLst>
                  <a:ext uri="{FF2B5EF4-FFF2-40B4-BE49-F238E27FC236}">
                    <a16:creationId xmlns:a16="http://schemas.microsoft.com/office/drawing/2014/main" id="{5E259967-0617-A64D-8170-DAC0041152FA}"/>
                  </a:ext>
                </a:extLst>
              </p:cNvPr>
              <p:cNvPicPr/>
              <p:nvPr/>
            </p:nvPicPr>
            <p:blipFill>
              <a:blip r:embed="rId51"/>
              <a:stretch>
                <a:fillRect/>
              </a:stretch>
            </p:blipFill>
            <p:spPr>
              <a:xfrm>
                <a:off x="5573538" y="1178852"/>
                <a:ext cx="761040" cy="223200"/>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80" name="Ink 79">
                <a:extLst>
                  <a:ext uri="{FF2B5EF4-FFF2-40B4-BE49-F238E27FC236}">
                    <a16:creationId xmlns:a16="http://schemas.microsoft.com/office/drawing/2014/main" id="{99C5F809-0AEF-AC4B-857B-5FA4EA0BB6FF}"/>
                  </a:ext>
                </a:extLst>
              </p14:cNvPr>
              <p14:cNvContentPartPr/>
              <p14:nvPr/>
            </p14:nvContentPartPr>
            <p14:xfrm>
              <a:off x="1701738" y="2228252"/>
              <a:ext cx="22320" cy="932400"/>
            </p14:xfrm>
          </p:contentPart>
        </mc:Choice>
        <mc:Fallback>
          <p:pic>
            <p:nvPicPr>
              <p:cNvPr id="80" name="Ink 79">
                <a:extLst>
                  <a:ext uri="{FF2B5EF4-FFF2-40B4-BE49-F238E27FC236}">
                    <a16:creationId xmlns:a16="http://schemas.microsoft.com/office/drawing/2014/main" id="{99C5F809-0AEF-AC4B-857B-5FA4EA0BB6FF}"/>
                  </a:ext>
                </a:extLst>
              </p:cNvPr>
              <p:cNvPicPr/>
              <p:nvPr/>
            </p:nvPicPr>
            <p:blipFill>
              <a:blip r:embed="rId53"/>
              <a:stretch>
                <a:fillRect/>
              </a:stretch>
            </p:blipFill>
            <p:spPr>
              <a:xfrm>
                <a:off x="1693098" y="2219612"/>
                <a:ext cx="39960" cy="950040"/>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81" name="Ink 80">
                <a:extLst>
                  <a:ext uri="{FF2B5EF4-FFF2-40B4-BE49-F238E27FC236}">
                    <a16:creationId xmlns:a16="http://schemas.microsoft.com/office/drawing/2014/main" id="{EE46E540-07C9-EE45-A21C-51E4776D0453}"/>
                  </a:ext>
                </a:extLst>
              </p14:cNvPr>
              <p14:cNvContentPartPr/>
              <p14:nvPr/>
            </p14:nvContentPartPr>
            <p14:xfrm>
              <a:off x="1690938" y="2189012"/>
              <a:ext cx="1721160" cy="945360"/>
            </p14:xfrm>
          </p:contentPart>
        </mc:Choice>
        <mc:Fallback>
          <p:pic>
            <p:nvPicPr>
              <p:cNvPr id="81" name="Ink 80">
                <a:extLst>
                  <a:ext uri="{FF2B5EF4-FFF2-40B4-BE49-F238E27FC236}">
                    <a16:creationId xmlns:a16="http://schemas.microsoft.com/office/drawing/2014/main" id="{EE46E540-07C9-EE45-A21C-51E4776D0453}"/>
                  </a:ext>
                </a:extLst>
              </p:cNvPr>
              <p:cNvPicPr/>
              <p:nvPr/>
            </p:nvPicPr>
            <p:blipFill>
              <a:blip r:embed="rId55"/>
              <a:stretch>
                <a:fillRect/>
              </a:stretch>
            </p:blipFill>
            <p:spPr>
              <a:xfrm>
                <a:off x="1682298" y="2180012"/>
                <a:ext cx="1738800" cy="963000"/>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86" name="Ink 85">
                <a:extLst>
                  <a:ext uri="{FF2B5EF4-FFF2-40B4-BE49-F238E27FC236}">
                    <a16:creationId xmlns:a16="http://schemas.microsoft.com/office/drawing/2014/main" id="{2428814E-FDC2-8842-A646-A6BC4F108A9C}"/>
                  </a:ext>
                </a:extLst>
              </p14:cNvPr>
              <p14:cNvContentPartPr/>
              <p14:nvPr/>
            </p14:nvContentPartPr>
            <p14:xfrm>
              <a:off x="2216898" y="1834412"/>
              <a:ext cx="115200" cy="353520"/>
            </p14:xfrm>
          </p:contentPart>
        </mc:Choice>
        <mc:Fallback>
          <p:pic>
            <p:nvPicPr>
              <p:cNvPr id="86" name="Ink 85">
                <a:extLst>
                  <a:ext uri="{FF2B5EF4-FFF2-40B4-BE49-F238E27FC236}">
                    <a16:creationId xmlns:a16="http://schemas.microsoft.com/office/drawing/2014/main" id="{2428814E-FDC2-8842-A646-A6BC4F108A9C}"/>
                  </a:ext>
                </a:extLst>
              </p:cNvPr>
              <p:cNvPicPr/>
              <p:nvPr/>
            </p:nvPicPr>
            <p:blipFill>
              <a:blip r:embed="rId57"/>
              <a:stretch>
                <a:fillRect/>
              </a:stretch>
            </p:blipFill>
            <p:spPr>
              <a:xfrm>
                <a:off x="2208258" y="1825772"/>
                <a:ext cx="132840" cy="371160"/>
              </a:xfrm>
              <a:prstGeom prst="rect">
                <a:avLst/>
              </a:prstGeom>
            </p:spPr>
          </p:pic>
        </mc:Fallback>
      </mc:AlternateContent>
      <mc:AlternateContent xmlns:mc="http://schemas.openxmlformats.org/markup-compatibility/2006">
        <mc:Choice xmlns:p14="http://schemas.microsoft.com/office/powerpoint/2010/main" Requires="p14">
          <p:contentPart p14:bwMode="auto" r:id="rId58">
            <p14:nvContentPartPr>
              <p14:cNvPr id="87" name="Ink 86">
                <a:extLst>
                  <a:ext uri="{FF2B5EF4-FFF2-40B4-BE49-F238E27FC236}">
                    <a16:creationId xmlns:a16="http://schemas.microsoft.com/office/drawing/2014/main" id="{94C55DC1-AD99-A64E-9190-C067553D9AE5}"/>
                  </a:ext>
                </a:extLst>
              </p14:cNvPr>
              <p14:cNvContentPartPr/>
              <p14:nvPr/>
            </p14:nvContentPartPr>
            <p14:xfrm>
              <a:off x="2427858" y="2072732"/>
              <a:ext cx="117720" cy="41400"/>
            </p14:xfrm>
          </p:contentPart>
        </mc:Choice>
        <mc:Fallback>
          <p:pic>
            <p:nvPicPr>
              <p:cNvPr id="87" name="Ink 86">
                <a:extLst>
                  <a:ext uri="{FF2B5EF4-FFF2-40B4-BE49-F238E27FC236}">
                    <a16:creationId xmlns:a16="http://schemas.microsoft.com/office/drawing/2014/main" id="{94C55DC1-AD99-A64E-9190-C067553D9AE5}"/>
                  </a:ext>
                </a:extLst>
              </p:cNvPr>
              <p:cNvPicPr/>
              <p:nvPr/>
            </p:nvPicPr>
            <p:blipFill>
              <a:blip r:embed="rId59"/>
              <a:stretch>
                <a:fillRect/>
              </a:stretch>
            </p:blipFill>
            <p:spPr>
              <a:xfrm>
                <a:off x="2418858" y="2064092"/>
                <a:ext cx="135360" cy="59040"/>
              </a:xfrm>
              <a:prstGeom prst="rect">
                <a:avLst/>
              </a:prstGeom>
            </p:spPr>
          </p:pic>
        </mc:Fallback>
      </mc:AlternateContent>
      <mc:AlternateContent xmlns:mc="http://schemas.openxmlformats.org/markup-compatibility/2006">
        <mc:Choice xmlns:p14="http://schemas.microsoft.com/office/powerpoint/2010/main" Requires="p14">
          <p:contentPart p14:bwMode="auto" r:id="rId60">
            <p14:nvContentPartPr>
              <p14:cNvPr id="88" name="Ink 87">
                <a:extLst>
                  <a:ext uri="{FF2B5EF4-FFF2-40B4-BE49-F238E27FC236}">
                    <a16:creationId xmlns:a16="http://schemas.microsoft.com/office/drawing/2014/main" id="{9639EBD7-5982-6549-8404-12AEF028F44C}"/>
                  </a:ext>
                </a:extLst>
              </p14:cNvPr>
              <p14:cNvContentPartPr/>
              <p14:nvPr/>
            </p14:nvContentPartPr>
            <p14:xfrm>
              <a:off x="2743938" y="1825052"/>
              <a:ext cx="84960" cy="202680"/>
            </p14:xfrm>
          </p:contentPart>
        </mc:Choice>
        <mc:Fallback>
          <p:pic>
            <p:nvPicPr>
              <p:cNvPr id="88" name="Ink 87">
                <a:extLst>
                  <a:ext uri="{FF2B5EF4-FFF2-40B4-BE49-F238E27FC236}">
                    <a16:creationId xmlns:a16="http://schemas.microsoft.com/office/drawing/2014/main" id="{9639EBD7-5982-6549-8404-12AEF028F44C}"/>
                  </a:ext>
                </a:extLst>
              </p:cNvPr>
              <p:cNvPicPr/>
              <p:nvPr/>
            </p:nvPicPr>
            <p:blipFill>
              <a:blip r:embed="rId61"/>
              <a:stretch>
                <a:fillRect/>
              </a:stretch>
            </p:blipFill>
            <p:spPr>
              <a:xfrm>
                <a:off x="2735298" y="1816052"/>
                <a:ext cx="102600" cy="220320"/>
              </a:xfrm>
              <a:prstGeom prst="rect">
                <a:avLst/>
              </a:prstGeom>
            </p:spPr>
          </p:pic>
        </mc:Fallback>
      </mc:AlternateContent>
      <mc:AlternateContent xmlns:mc="http://schemas.openxmlformats.org/markup-compatibility/2006">
        <mc:Choice xmlns:p14="http://schemas.microsoft.com/office/powerpoint/2010/main" Requires="p14">
          <p:contentPart p14:bwMode="auto" r:id="rId62">
            <p14:nvContentPartPr>
              <p14:cNvPr id="89" name="Ink 88">
                <a:extLst>
                  <a:ext uri="{FF2B5EF4-FFF2-40B4-BE49-F238E27FC236}">
                    <a16:creationId xmlns:a16="http://schemas.microsoft.com/office/drawing/2014/main" id="{FB10BC5D-738E-7242-823A-EED4B2E56EB4}"/>
                  </a:ext>
                </a:extLst>
              </p14:cNvPr>
              <p14:cNvContentPartPr/>
              <p14:nvPr/>
            </p14:nvContentPartPr>
            <p14:xfrm>
              <a:off x="2644578" y="1744412"/>
              <a:ext cx="385200" cy="401400"/>
            </p14:xfrm>
          </p:contentPart>
        </mc:Choice>
        <mc:Fallback>
          <p:pic>
            <p:nvPicPr>
              <p:cNvPr id="89" name="Ink 88">
                <a:extLst>
                  <a:ext uri="{FF2B5EF4-FFF2-40B4-BE49-F238E27FC236}">
                    <a16:creationId xmlns:a16="http://schemas.microsoft.com/office/drawing/2014/main" id="{FB10BC5D-738E-7242-823A-EED4B2E56EB4}"/>
                  </a:ext>
                </a:extLst>
              </p:cNvPr>
              <p:cNvPicPr/>
              <p:nvPr/>
            </p:nvPicPr>
            <p:blipFill>
              <a:blip r:embed="rId63"/>
              <a:stretch>
                <a:fillRect/>
              </a:stretch>
            </p:blipFill>
            <p:spPr>
              <a:xfrm>
                <a:off x="2635578" y="1735412"/>
                <a:ext cx="402840" cy="419040"/>
              </a:xfrm>
              <a:prstGeom prst="rect">
                <a:avLst/>
              </a:prstGeom>
            </p:spPr>
          </p:pic>
        </mc:Fallback>
      </mc:AlternateContent>
      <mc:AlternateContent xmlns:mc="http://schemas.openxmlformats.org/markup-compatibility/2006">
        <mc:Choice xmlns:p14="http://schemas.microsoft.com/office/powerpoint/2010/main" Requires="p14">
          <p:contentPart p14:bwMode="auto" r:id="rId64">
            <p14:nvContentPartPr>
              <p14:cNvPr id="90" name="Ink 89">
                <a:extLst>
                  <a:ext uri="{FF2B5EF4-FFF2-40B4-BE49-F238E27FC236}">
                    <a16:creationId xmlns:a16="http://schemas.microsoft.com/office/drawing/2014/main" id="{8AE921CE-BCBC-7346-B207-EB87124180AE}"/>
                  </a:ext>
                </a:extLst>
              </p14:cNvPr>
              <p14:cNvContentPartPr/>
              <p14:nvPr/>
            </p14:nvContentPartPr>
            <p14:xfrm>
              <a:off x="4168818" y="1628852"/>
              <a:ext cx="189360" cy="408960"/>
            </p14:xfrm>
          </p:contentPart>
        </mc:Choice>
        <mc:Fallback>
          <p:pic>
            <p:nvPicPr>
              <p:cNvPr id="90" name="Ink 89">
                <a:extLst>
                  <a:ext uri="{FF2B5EF4-FFF2-40B4-BE49-F238E27FC236}">
                    <a16:creationId xmlns:a16="http://schemas.microsoft.com/office/drawing/2014/main" id="{8AE921CE-BCBC-7346-B207-EB87124180AE}"/>
                  </a:ext>
                </a:extLst>
              </p:cNvPr>
              <p:cNvPicPr/>
              <p:nvPr/>
            </p:nvPicPr>
            <p:blipFill>
              <a:blip r:embed="rId65"/>
              <a:stretch>
                <a:fillRect/>
              </a:stretch>
            </p:blipFill>
            <p:spPr>
              <a:xfrm>
                <a:off x="4160178" y="1619852"/>
                <a:ext cx="207000" cy="426600"/>
              </a:xfrm>
              <a:prstGeom prst="rect">
                <a:avLst/>
              </a:prstGeom>
            </p:spPr>
          </p:pic>
        </mc:Fallback>
      </mc:AlternateContent>
      <mc:AlternateContent xmlns:mc="http://schemas.openxmlformats.org/markup-compatibility/2006">
        <mc:Choice xmlns:p14="http://schemas.microsoft.com/office/powerpoint/2010/main" Requires="p14">
          <p:contentPart p14:bwMode="auto" r:id="rId66">
            <p14:nvContentPartPr>
              <p14:cNvPr id="91" name="Ink 90">
                <a:extLst>
                  <a:ext uri="{FF2B5EF4-FFF2-40B4-BE49-F238E27FC236}">
                    <a16:creationId xmlns:a16="http://schemas.microsoft.com/office/drawing/2014/main" id="{30D26837-E725-E445-9F63-C2173EADBF51}"/>
                  </a:ext>
                </a:extLst>
              </p14:cNvPr>
              <p14:cNvContentPartPr/>
              <p14:nvPr/>
            </p14:nvContentPartPr>
            <p14:xfrm>
              <a:off x="4455018" y="1882652"/>
              <a:ext cx="130320" cy="48240"/>
            </p14:xfrm>
          </p:contentPart>
        </mc:Choice>
        <mc:Fallback>
          <p:pic>
            <p:nvPicPr>
              <p:cNvPr id="91" name="Ink 90">
                <a:extLst>
                  <a:ext uri="{FF2B5EF4-FFF2-40B4-BE49-F238E27FC236}">
                    <a16:creationId xmlns:a16="http://schemas.microsoft.com/office/drawing/2014/main" id="{30D26837-E725-E445-9F63-C2173EADBF51}"/>
                  </a:ext>
                </a:extLst>
              </p:cNvPr>
              <p:cNvPicPr/>
              <p:nvPr/>
            </p:nvPicPr>
            <p:blipFill>
              <a:blip r:embed="rId67"/>
              <a:stretch>
                <a:fillRect/>
              </a:stretch>
            </p:blipFill>
            <p:spPr>
              <a:xfrm>
                <a:off x="4446018" y="1873652"/>
                <a:ext cx="147960" cy="65880"/>
              </a:xfrm>
              <a:prstGeom prst="rect">
                <a:avLst/>
              </a:prstGeom>
            </p:spPr>
          </p:pic>
        </mc:Fallback>
      </mc:AlternateContent>
      <mc:AlternateContent xmlns:mc="http://schemas.openxmlformats.org/markup-compatibility/2006">
        <mc:Choice xmlns:p14="http://schemas.microsoft.com/office/powerpoint/2010/main" Requires="p14">
          <p:contentPart p14:bwMode="auto" r:id="rId68">
            <p14:nvContentPartPr>
              <p14:cNvPr id="92" name="Ink 91">
                <a:extLst>
                  <a:ext uri="{FF2B5EF4-FFF2-40B4-BE49-F238E27FC236}">
                    <a16:creationId xmlns:a16="http://schemas.microsoft.com/office/drawing/2014/main" id="{1ACF9B6E-6CD6-9043-B7AC-C3A836B1EE86}"/>
                  </a:ext>
                </a:extLst>
              </p14:cNvPr>
              <p14:cNvContentPartPr/>
              <p14:nvPr/>
            </p14:nvContentPartPr>
            <p14:xfrm>
              <a:off x="4748418" y="1696532"/>
              <a:ext cx="446400" cy="251640"/>
            </p14:xfrm>
          </p:contentPart>
        </mc:Choice>
        <mc:Fallback>
          <p:pic>
            <p:nvPicPr>
              <p:cNvPr id="92" name="Ink 91">
                <a:extLst>
                  <a:ext uri="{FF2B5EF4-FFF2-40B4-BE49-F238E27FC236}">
                    <a16:creationId xmlns:a16="http://schemas.microsoft.com/office/drawing/2014/main" id="{1ACF9B6E-6CD6-9043-B7AC-C3A836B1EE86}"/>
                  </a:ext>
                </a:extLst>
              </p:cNvPr>
              <p:cNvPicPr/>
              <p:nvPr/>
            </p:nvPicPr>
            <p:blipFill>
              <a:blip r:embed="rId69"/>
              <a:stretch>
                <a:fillRect/>
              </a:stretch>
            </p:blipFill>
            <p:spPr>
              <a:xfrm>
                <a:off x="4739778" y="1687892"/>
                <a:ext cx="464040" cy="269280"/>
              </a:xfrm>
              <a:prstGeom prst="rect">
                <a:avLst/>
              </a:prstGeom>
            </p:spPr>
          </p:pic>
        </mc:Fallback>
      </mc:AlternateContent>
      <p:grpSp>
        <p:nvGrpSpPr>
          <p:cNvPr id="107" name="Group 106">
            <a:extLst>
              <a:ext uri="{FF2B5EF4-FFF2-40B4-BE49-F238E27FC236}">
                <a16:creationId xmlns:a16="http://schemas.microsoft.com/office/drawing/2014/main" id="{801448CE-974C-694C-AD10-4226144D20BE}"/>
              </a:ext>
            </a:extLst>
          </p:cNvPr>
          <p:cNvGrpSpPr/>
          <p:nvPr/>
        </p:nvGrpSpPr>
        <p:grpSpPr>
          <a:xfrm>
            <a:off x="8293338" y="1875452"/>
            <a:ext cx="2749320" cy="955440"/>
            <a:chOff x="8293338" y="1875452"/>
            <a:chExt cx="2749320" cy="955440"/>
          </a:xfrm>
        </p:grpSpPr>
        <mc:AlternateContent xmlns:mc="http://schemas.openxmlformats.org/markup-compatibility/2006">
          <mc:Choice xmlns:p14="http://schemas.microsoft.com/office/powerpoint/2010/main" Requires="p14">
            <p:contentPart p14:bwMode="auto" r:id="rId70">
              <p14:nvContentPartPr>
                <p14:cNvPr id="95" name="Ink 94">
                  <a:extLst>
                    <a:ext uri="{FF2B5EF4-FFF2-40B4-BE49-F238E27FC236}">
                      <a16:creationId xmlns:a16="http://schemas.microsoft.com/office/drawing/2014/main" id="{6E377EA5-D797-A142-8464-A53B7B7E4C6F}"/>
                    </a:ext>
                  </a:extLst>
                </p14:cNvPr>
                <p14:cNvContentPartPr/>
                <p14:nvPr/>
              </p14:nvContentPartPr>
              <p14:xfrm>
                <a:off x="8309538" y="2061932"/>
                <a:ext cx="249840" cy="379800"/>
              </p14:xfrm>
            </p:contentPart>
          </mc:Choice>
          <mc:Fallback>
            <p:pic>
              <p:nvPicPr>
                <p:cNvPr id="95" name="Ink 94">
                  <a:extLst>
                    <a:ext uri="{FF2B5EF4-FFF2-40B4-BE49-F238E27FC236}">
                      <a16:creationId xmlns:a16="http://schemas.microsoft.com/office/drawing/2014/main" id="{6E377EA5-D797-A142-8464-A53B7B7E4C6F}"/>
                    </a:ext>
                  </a:extLst>
                </p:cNvPr>
                <p:cNvPicPr/>
                <p:nvPr/>
              </p:nvPicPr>
              <p:blipFill>
                <a:blip r:embed="rId71"/>
                <a:stretch>
                  <a:fillRect/>
                </a:stretch>
              </p:blipFill>
              <p:spPr>
                <a:xfrm>
                  <a:off x="8300898" y="2053292"/>
                  <a:ext cx="267480" cy="397440"/>
                </a:xfrm>
                <a:prstGeom prst="rect">
                  <a:avLst/>
                </a:prstGeom>
              </p:spPr>
            </p:pic>
          </mc:Fallback>
        </mc:AlternateContent>
        <mc:AlternateContent xmlns:mc="http://schemas.openxmlformats.org/markup-compatibility/2006">
          <mc:Choice xmlns:p14="http://schemas.microsoft.com/office/powerpoint/2010/main" Requires="p14">
            <p:contentPart p14:bwMode="auto" r:id="rId72">
              <p14:nvContentPartPr>
                <p14:cNvPr id="96" name="Ink 95">
                  <a:extLst>
                    <a:ext uri="{FF2B5EF4-FFF2-40B4-BE49-F238E27FC236}">
                      <a16:creationId xmlns:a16="http://schemas.microsoft.com/office/drawing/2014/main" id="{9E0ED955-9079-9C47-9A10-36164138F9C2}"/>
                    </a:ext>
                  </a:extLst>
                </p14:cNvPr>
                <p14:cNvContentPartPr/>
                <p14:nvPr/>
              </p14:nvContentPartPr>
              <p14:xfrm>
                <a:off x="8777178" y="1967972"/>
                <a:ext cx="257400" cy="466200"/>
              </p14:xfrm>
            </p:contentPart>
          </mc:Choice>
          <mc:Fallback>
            <p:pic>
              <p:nvPicPr>
                <p:cNvPr id="96" name="Ink 95">
                  <a:extLst>
                    <a:ext uri="{FF2B5EF4-FFF2-40B4-BE49-F238E27FC236}">
                      <a16:creationId xmlns:a16="http://schemas.microsoft.com/office/drawing/2014/main" id="{9E0ED955-9079-9C47-9A10-36164138F9C2}"/>
                    </a:ext>
                  </a:extLst>
                </p:cNvPr>
                <p:cNvPicPr/>
                <p:nvPr/>
              </p:nvPicPr>
              <p:blipFill>
                <a:blip r:embed="rId73"/>
                <a:stretch>
                  <a:fillRect/>
                </a:stretch>
              </p:blipFill>
              <p:spPr>
                <a:xfrm>
                  <a:off x="8768178" y="1959332"/>
                  <a:ext cx="275040" cy="483840"/>
                </a:xfrm>
                <a:prstGeom prst="rect">
                  <a:avLst/>
                </a:prstGeom>
              </p:spPr>
            </p:pic>
          </mc:Fallback>
        </mc:AlternateContent>
        <mc:AlternateContent xmlns:mc="http://schemas.openxmlformats.org/markup-compatibility/2006">
          <mc:Choice xmlns:p14="http://schemas.microsoft.com/office/powerpoint/2010/main" Requires="p14">
            <p:contentPart p14:bwMode="auto" r:id="rId74">
              <p14:nvContentPartPr>
                <p14:cNvPr id="97" name="Ink 96">
                  <a:extLst>
                    <a:ext uri="{FF2B5EF4-FFF2-40B4-BE49-F238E27FC236}">
                      <a16:creationId xmlns:a16="http://schemas.microsoft.com/office/drawing/2014/main" id="{4FF9302B-FC65-EF48-857F-0A86F4A7CC10}"/>
                    </a:ext>
                  </a:extLst>
                </p14:cNvPr>
                <p14:cNvContentPartPr/>
                <p14:nvPr/>
              </p14:nvContentPartPr>
              <p14:xfrm>
                <a:off x="9174258" y="2084612"/>
                <a:ext cx="144360" cy="279000"/>
              </p14:xfrm>
            </p:contentPart>
          </mc:Choice>
          <mc:Fallback>
            <p:pic>
              <p:nvPicPr>
                <p:cNvPr id="97" name="Ink 96">
                  <a:extLst>
                    <a:ext uri="{FF2B5EF4-FFF2-40B4-BE49-F238E27FC236}">
                      <a16:creationId xmlns:a16="http://schemas.microsoft.com/office/drawing/2014/main" id="{4FF9302B-FC65-EF48-857F-0A86F4A7CC10}"/>
                    </a:ext>
                  </a:extLst>
                </p:cNvPr>
                <p:cNvPicPr/>
                <p:nvPr/>
              </p:nvPicPr>
              <p:blipFill>
                <a:blip r:embed="rId75"/>
                <a:stretch>
                  <a:fillRect/>
                </a:stretch>
              </p:blipFill>
              <p:spPr>
                <a:xfrm>
                  <a:off x="9165258" y="2075612"/>
                  <a:ext cx="162000" cy="296640"/>
                </a:xfrm>
                <a:prstGeom prst="rect">
                  <a:avLst/>
                </a:prstGeom>
              </p:spPr>
            </p:pic>
          </mc:Fallback>
        </mc:AlternateContent>
        <mc:AlternateContent xmlns:mc="http://schemas.openxmlformats.org/markup-compatibility/2006">
          <mc:Choice xmlns:p14="http://schemas.microsoft.com/office/powerpoint/2010/main" Requires="p14">
            <p:contentPart p14:bwMode="auto" r:id="rId76">
              <p14:nvContentPartPr>
                <p14:cNvPr id="98" name="Ink 97">
                  <a:extLst>
                    <a:ext uri="{FF2B5EF4-FFF2-40B4-BE49-F238E27FC236}">
                      <a16:creationId xmlns:a16="http://schemas.microsoft.com/office/drawing/2014/main" id="{BD7CFF59-E00A-3546-B954-0AE33333831B}"/>
                    </a:ext>
                  </a:extLst>
                </p14:cNvPr>
                <p14:cNvContentPartPr/>
                <p14:nvPr/>
              </p14:nvContentPartPr>
              <p14:xfrm>
                <a:off x="9623898" y="2130692"/>
                <a:ext cx="144720" cy="16920"/>
              </p14:xfrm>
            </p:contentPart>
          </mc:Choice>
          <mc:Fallback>
            <p:pic>
              <p:nvPicPr>
                <p:cNvPr id="98" name="Ink 97">
                  <a:extLst>
                    <a:ext uri="{FF2B5EF4-FFF2-40B4-BE49-F238E27FC236}">
                      <a16:creationId xmlns:a16="http://schemas.microsoft.com/office/drawing/2014/main" id="{BD7CFF59-E00A-3546-B954-0AE33333831B}"/>
                    </a:ext>
                  </a:extLst>
                </p:cNvPr>
                <p:cNvPicPr/>
                <p:nvPr/>
              </p:nvPicPr>
              <p:blipFill>
                <a:blip r:embed="rId77"/>
                <a:stretch>
                  <a:fillRect/>
                </a:stretch>
              </p:blipFill>
              <p:spPr>
                <a:xfrm>
                  <a:off x="9615258" y="2122052"/>
                  <a:ext cx="162360" cy="34560"/>
                </a:xfrm>
                <a:prstGeom prst="rect">
                  <a:avLst/>
                </a:prstGeom>
              </p:spPr>
            </p:pic>
          </mc:Fallback>
        </mc:AlternateContent>
        <mc:AlternateContent xmlns:mc="http://schemas.openxmlformats.org/markup-compatibility/2006">
          <mc:Choice xmlns:p14="http://schemas.microsoft.com/office/powerpoint/2010/main" Requires="p14">
            <p:contentPart p14:bwMode="auto" r:id="rId78">
              <p14:nvContentPartPr>
                <p14:cNvPr id="99" name="Ink 98">
                  <a:extLst>
                    <a:ext uri="{FF2B5EF4-FFF2-40B4-BE49-F238E27FC236}">
                      <a16:creationId xmlns:a16="http://schemas.microsoft.com/office/drawing/2014/main" id="{0FB73C22-9DA9-CB46-90B1-83AAE00607B0}"/>
                    </a:ext>
                  </a:extLst>
                </p14:cNvPr>
                <p14:cNvContentPartPr/>
                <p14:nvPr/>
              </p14:nvContentPartPr>
              <p14:xfrm>
                <a:off x="9815058" y="1875452"/>
                <a:ext cx="1068480" cy="306000"/>
              </p14:xfrm>
            </p:contentPart>
          </mc:Choice>
          <mc:Fallback>
            <p:pic>
              <p:nvPicPr>
                <p:cNvPr id="99" name="Ink 98">
                  <a:extLst>
                    <a:ext uri="{FF2B5EF4-FFF2-40B4-BE49-F238E27FC236}">
                      <a16:creationId xmlns:a16="http://schemas.microsoft.com/office/drawing/2014/main" id="{0FB73C22-9DA9-CB46-90B1-83AAE00607B0}"/>
                    </a:ext>
                  </a:extLst>
                </p:cNvPr>
                <p:cNvPicPr/>
                <p:nvPr/>
              </p:nvPicPr>
              <p:blipFill>
                <a:blip r:embed="rId79"/>
                <a:stretch>
                  <a:fillRect/>
                </a:stretch>
              </p:blipFill>
              <p:spPr>
                <a:xfrm>
                  <a:off x="9806418" y="1866812"/>
                  <a:ext cx="1086120" cy="323640"/>
                </a:xfrm>
                <a:prstGeom prst="rect">
                  <a:avLst/>
                </a:prstGeom>
              </p:spPr>
            </p:pic>
          </mc:Fallback>
        </mc:AlternateContent>
        <mc:AlternateContent xmlns:mc="http://schemas.openxmlformats.org/markup-compatibility/2006">
          <mc:Choice xmlns:p14="http://schemas.microsoft.com/office/powerpoint/2010/main" Requires="p14">
            <p:contentPart p14:bwMode="auto" r:id="rId80">
              <p14:nvContentPartPr>
                <p14:cNvPr id="100" name="Ink 99">
                  <a:extLst>
                    <a:ext uri="{FF2B5EF4-FFF2-40B4-BE49-F238E27FC236}">
                      <a16:creationId xmlns:a16="http://schemas.microsoft.com/office/drawing/2014/main" id="{0E498494-6BBC-F642-B15B-314300A9FC37}"/>
                    </a:ext>
                  </a:extLst>
                </p14:cNvPr>
                <p14:cNvContentPartPr/>
                <p14:nvPr/>
              </p14:nvContentPartPr>
              <p14:xfrm>
                <a:off x="10537938" y="1910732"/>
                <a:ext cx="142200" cy="24480"/>
              </p14:xfrm>
            </p:contentPart>
          </mc:Choice>
          <mc:Fallback>
            <p:pic>
              <p:nvPicPr>
                <p:cNvPr id="100" name="Ink 99">
                  <a:extLst>
                    <a:ext uri="{FF2B5EF4-FFF2-40B4-BE49-F238E27FC236}">
                      <a16:creationId xmlns:a16="http://schemas.microsoft.com/office/drawing/2014/main" id="{0E498494-6BBC-F642-B15B-314300A9FC37}"/>
                    </a:ext>
                  </a:extLst>
                </p:cNvPr>
                <p:cNvPicPr/>
                <p:nvPr/>
              </p:nvPicPr>
              <p:blipFill>
                <a:blip r:embed="rId81"/>
                <a:stretch>
                  <a:fillRect/>
                </a:stretch>
              </p:blipFill>
              <p:spPr>
                <a:xfrm>
                  <a:off x="10528938" y="1902092"/>
                  <a:ext cx="159840" cy="42120"/>
                </a:xfrm>
                <a:prstGeom prst="rect">
                  <a:avLst/>
                </a:prstGeom>
              </p:spPr>
            </p:pic>
          </mc:Fallback>
        </mc:AlternateContent>
        <mc:AlternateContent xmlns:mc="http://schemas.openxmlformats.org/markup-compatibility/2006">
          <mc:Choice xmlns:p14="http://schemas.microsoft.com/office/powerpoint/2010/main" Requires="p14">
            <p:contentPart p14:bwMode="auto" r:id="rId82">
              <p14:nvContentPartPr>
                <p14:cNvPr id="104" name="Ink 103">
                  <a:extLst>
                    <a:ext uri="{FF2B5EF4-FFF2-40B4-BE49-F238E27FC236}">
                      <a16:creationId xmlns:a16="http://schemas.microsoft.com/office/drawing/2014/main" id="{E1B5FFF2-AA40-D041-B564-26641ADF9315}"/>
                    </a:ext>
                  </a:extLst>
                </p14:cNvPr>
                <p14:cNvContentPartPr/>
                <p14:nvPr/>
              </p14:nvContentPartPr>
              <p14:xfrm>
                <a:off x="8293338" y="2461892"/>
                <a:ext cx="2749320" cy="289800"/>
              </p14:xfrm>
            </p:contentPart>
          </mc:Choice>
          <mc:Fallback>
            <p:pic>
              <p:nvPicPr>
                <p:cNvPr id="104" name="Ink 103">
                  <a:extLst>
                    <a:ext uri="{FF2B5EF4-FFF2-40B4-BE49-F238E27FC236}">
                      <a16:creationId xmlns:a16="http://schemas.microsoft.com/office/drawing/2014/main" id="{E1B5FFF2-AA40-D041-B564-26641ADF9315}"/>
                    </a:ext>
                  </a:extLst>
                </p:cNvPr>
                <p:cNvPicPr/>
                <p:nvPr/>
              </p:nvPicPr>
              <p:blipFill>
                <a:blip r:embed="rId83"/>
                <a:stretch>
                  <a:fillRect/>
                </a:stretch>
              </p:blipFill>
              <p:spPr>
                <a:xfrm>
                  <a:off x="8284338" y="2453252"/>
                  <a:ext cx="2766960" cy="307440"/>
                </a:xfrm>
                <a:prstGeom prst="rect">
                  <a:avLst/>
                </a:prstGeom>
              </p:spPr>
            </p:pic>
          </mc:Fallback>
        </mc:AlternateContent>
        <mc:AlternateContent xmlns:mc="http://schemas.openxmlformats.org/markup-compatibility/2006">
          <mc:Choice xmlns:p14="http://schemas.microsoft.com/office/powerpoint/2010/main" Requires="p14">
            <p:contentPart p14:bwMode="auto" r:id="rId84">
              <p14:nvContentPartPr>
                <p14:cNvPr id="105" name="Ink 104">
                  <a:extLst>
                    <a:ext uri="{FF2B5EF4-FFF2-40B4-BE49-F238E27FC236}">
                      <a16:creationId xmlns:a16="http://schemas.microsoft.com/office/drawing/2014/main" id="{B93952BA-89F4-6C41-8862-56761EA78830}"/>
                    </a:ext>
                  </a:extLst>
                </p14:cNvPr>
                <p14:cNvContentPartPr/>
                <p14:nvPr/>
              </p14:nvContentPartPr>
              <p14:xfrm>
                <a:off x="8461098" y="2582852"/>
                <a:ext cx="2331360" cy="223920"/>
              </p14:xfrm>
            </p:contentPart>
          </mc:Choice>
          <mc:Fallback>
            <p:pic>
              <p:nvPicPr>
                <p:cNvPr id="105" name="Ink 104">
                  <a:extLst>
                    <a:ext uri="{FF2B5EF4-FFF2-40B4-BE49-F238E27FC236}">
                      <a16:creationId xmlns:a16="http://schemas.microsoft.com/office/drawing/2014/main" id="{B93952BA-89F4-6C41-8862-56761EA78830}"/>
                    </a:ext>
                  </a:extLst>
                </p:cNvPr>
                <p:cNvPicPr/>
                <p:nvPr/>
              </p:nvPicPr>
              <p:blipFill>
                <a:blip r:embed="rId85"/>
                <a:stretch>
                  <a:fillRect/>
                </a:stretch>
              </p:blipFill>
              <p:spPr>
                <a:xfrm>
                  <a:off x="8452458" y="2573852"/>
                  <a:ext cx="2349000" cy="241560"/>
                </a:xfrm>
                <a:prstGeom prst="rect">
                  <a:avLst/>
                </a:prstGeom>
              </p:spPr>
            </p:pic>
          </mc:Fallback>
        </mc:AlternateContent>
        <mc:AlternateContent xmlns:mc="http://schemas.openxmlformats.org/markup-compatibility/2006">
          <mc:Choice xmlns:p14="http://schemas.microsoft.com/office/powerpoint/2010/main" Requires="p14">
            <p:contentPart p14:bwMode="auto" r:id="rId86">
              <p14:nvContentPartPr>
                <p14:cNvPr id="106" name="Ink 105">
                  <a:extLst>
                    <a:ext uri="{FF2B5EF4-FFF2-40B4-BE49-F238E27FC236}">
                      <a16:creationId xmlns:a16="http://schemas.microsoft.com/office/drawing/2014/main" id="{2A67ED87-BD45-0145-8D75-78548BB2E6A9}"/>
                    </a:ext>
                  </a:extLst>
                </p14:cNvPr>
                <p14:cNvContentPartPr/>
                <p14:nvPr/>
              </p14:nvContentPartPr>
              <p14:xfrm>
                <a:off x="8533098" y="2610212"/>
                <a:ext cx="2331360" cy="220680"/>
              </p14:xfrm>
            </p:contentPart>
          </mc:Choice>
          <mc:Fallback>
            <p:pic>
              <p:nvPicPr>
                <p:cNvPr id="106" name="Ink 105">
                  <a:extLst>
                    <a:ext uri="{FF2B5EF4-FFF2-40B4-BE49-F238E27FC236}">
                      <a16:creationId xmlns:a16="http://schemas.microsoft.com/office/drawing/2014/main" id="{2A67ED87-BD45-0145-8D75-78548BB2E6A9}"/>
                    </a:ext>
                  </a:extLst>
                </p:cNvPr>
                <p:cNvPicPr/>
                <p:nvPr/>
              </p:nvPicPr>
              <p:blipFill>
                <a:blip r:embed="rId87"/>
                <a:stretch>
                  <a:fillRect/>
                </a:stretch>
              </p:blipFill>
              <p:spPr>
                <a:xfrm>
                  <a:off x="8524458" y="2601212"/>
                  <a:ext cx="2349000" cy="238320"/>
                </a:xfrm>
                <a:prstGeom prst="rect">
                  <a:avLst/>
                </a:prstGeom>
              </p:spPr>
            </p:pic>
          </mc:Fallback>
        </mc:AlternateContent>
      </p:grpSp>
      <p:grpSp>
        <p:nvGrpSpPr>
          <p:cNvPr id="119" name="Group 118">
            <a:extLst>
              <a:ext uri="{FF2B5EF4-FFF2-40B4-BE49-F238E27FC236}">
                <a16:creationId xmlns:a16="http://schemas.microsoft.com/office/drawing/2014/main" id="{F37BEF2C-F18B-6941-9615-D0E12CC75ED6}"/>
              </a:ext>
            </a:extLst>
          </p:cNvPr>
          <p:cNvGrpSpPr/>
          <p:nvPr/>
        </p:nvGrpSpPr>
        <p:grpSpPr>
          <a:xfrm>
            <a:off x="7148538" y="62852"/>
            <a:ext cx="2019240" cy="430200"/>
            <a:chOff x="7148538" y="62852"/>
            <a:chExt cx="2019240" cy="430200"/>
          </a:xfrm>
        </p:grpSpPr>
        <mc:AlternateContent xmlns:mc="http://schemas.openxmlformats.org/markup-compatibility/2006">
          <mc:Choice xmlns:p14="http://schemas.microsoft.com/office/powerpoint/2010/main" Requires="p14">
            <p:contentPart p14:bwMode="auto" r:id="rId88">
              <p14:nvContentPartPr>
                <p14:cNvPr id="108" name="Ink 107">
                  <a:extLst>
                    <a:ext uri="{FF2B5EF4-FFF2-40B4-BE49-F238E27FC236}">
                      <a16:creationId xmlns:a16="http://schemas.microsoft.com/office/drawing/2014/main" id="{929E3AE9-4AC3-504F-A7C2-B2683DA9BF3D}"/>
                    </a:ext>
                  </a:extLst>
                </p14:cNvPr>
                <p14:cNvContentPartPr/>
                <p14:nvPr/>
              </p14:nvContentPartPr>
              <p14:xfrm>
                <a:off x="7148538" y="167252"/>
                <a:ext cx="987120" cy="325800"/>
              </p14:xfrm>
            </p:contentPart>
          </mc:Choice>
          <mc:Fallback>
            <p:pic>
              <p:nvPicPr>
                <p:cNvPr id="108" name="Ink 107">
                  <a:extLst>
                    <a:ext uri="{FF2B5EF4-FFF2-40B4-BE49-F238E27FC236}">
                      <a16:creationId xmlns:a16="http://schemas.microsoft.com/office/drawing/2014/main" id="{929E3AE9-4AC3-504F-A7C2-B2683DA9BF3D}"/>
                    </a:ext>
                  </a:extLst>
                </p:cNvPr>
                <p:cNvPicPr/>
                <p:nvPr/>
              </p:nvPicPr>
              <p:blipFill>
                <a:blip r:embed="rId89"/>
                <a:stretch>
                  <a:fillRect/>
                </a:stretch>
              </p:blipFill>
              <p:spPr>
                <a:xfrm>
                  <a:off x="7139538" y="158612"/>
                  <a:ext cx="1004760" cy="343440"/>
                </a:xfrm>
                <a:prstGeom prst="rect">
                  <a:avLst/>
                </a:prstGeom>
              </p:spPr>
            </p:pic>
          </mc:Fallback>
        </mc:AlternateContent>
        <mc:AlternateContent xmlns:mc="http://schemas.openxmlformats.org/markup-compatibility/2006">
          <mc:Choice xmlns:p14="http://schemas.microsoft.com/office/powerpoint/2010/main" Requires="p14">
            <p:contentPart p14:bwMode="auto" r:id="rId90">
              <p14:nvContentPartPr>
                <p14:cNvPr id="109" name="Ink 108">
                  <a:extLst>
                    <a:ext uri="{FF2B5EF4-FFF2-40B4-BE49-F238E27FC236}">
                      <a16:creationId xmlns:a16="http://schemas.microsoft.com/office/drawing/2014/main" id="{CD259FBB-7458-BE4C-B027-57B4F99D597C}"/>
                    </a:ext>
                  </a:extLst>
                </p14:cNvPr>
                <p14:cNvContentPartPr/>
                <p14:nvPr/>
              </p14:nvContentPartPr>
              <p14:xfrm>
                <a:off x="7872498" y="62852"/>
                <a:ext cx="44280" cy="310680"/>
              </p14:xfrm>
            </p:contentPart>
          </mc:Choice>
          <mc:Fallback>
            <p:pic>
              <p:nvPicPr>
                <p:cNvPr id="109" name="Ink 108">
                  <a:extLst>
                    <a:ext uri="{FF2B5EF4-FFF2-40B4-BE49-F238E27FC236}">
                      <a16:creationId xmlns:a16="http://schemas.microsoft.com/office/drawing/2014/main" id="{CD259FBB-7458-BE4C-B027-57B4F99D597C}"/>
                    </a:ext>
                  </a:extLst>
                </p:cNvPr>
                <p:cNvPicPr/>
                <p:nvPr/>
              </p:nvPicPr>
              <p:blipFill>
                <a:blip r:embed="rId91"/>
                <a:stretch>
                  <a:fillRect/>
                </a:stretch>
              </p:blipFill>
              <p:spPr>
                <a:xfrm>
                  <a:off x="7863498" y="54212"/>
                  <a:ext cx="61920" cy="328320"/>
                </a:xfrm>
                <a:prstGeom prst="rect">
                  <a:avLst/>
                </a:prstGeom>
              </p:spPr>
            </p:pic>
          </mc:Fallback>
        </mc:AlternateContent>
        <mc:AlternateContent xmlns:mc="http://schemas.openxmlformats.org/markup-compatibility/2006">
          <mc:Choice xmlns:p14="http://schemas.microsoft.com/office/powerpoint/2010/main" Requires="p14">
            <p:contentPart p14:bwMode="auto" r:id="rId92">
              <p14:nvContentPartPr>
                <p14:cNvPr id="110" name="Ink 109">
                  <a:extLst>
                    <a:ext uri="{FF2B5EF4-FFF2-40B4-BE49-F238E27FC236}">
                      <a16:creationId xmlns:a16="http://schemas.microsoft.com/office/drawing/2014/main" id="{BF946BDC-05B5-6A4E-9200-B99F8DBE1822}"/>
                    </a:ext>
                  </a:extLst>
                </p14:cNvPr>
                <p14:cNvContentPartPr/>
                <p14:nvPr/>
              </p14:nvContentPartPr>
              <p14:xfrm>
                <a:off x="8174898" y="174812"/>
                <a:ext cx="229320" cy="163080"/>
              </p14:xfrm>
            </p:contentPart>
          </mc:Choice>
          <mc:Fallback>
            <p:pic>
              <p:nvPicPr>
                <p:cNvPr id="110" name="Ink 109">
                  <a:extLst>
                    <a:ext uri="{FF2B5EF4-FFF2-40B4-BE49-F238E27FC236}">
                      <a16:creationId xmlns:a16="http://schemas.microsoft.com/office/drawing/2014/main" id="{BF946BDC-05B5-6A4E-9200-B99F8DBE1822}"/>
                    </a:ext>
                  </a:extLst>
                </p:cNvPr>
                <p:cNvPicPr/>
                <p:nvPr/>
              </p:nvPicPr>
              <p:blipFill>
                <a:blip r:embed="rId93"/>
                <a:stretch>
                  <a:fillRect/>
                </a:stretch>
              </p:blipFill>
              <p:spPr>
                <a:xfrm>
                  <a:off x="8166258" y="166172"/>
                  <a:ext cx="246960" cy="180720"/>
                </a:xfrm>
                <a:prstGeom prst="rect">
                  <a:avLst/>
                </a:prstGeom>
              </p:spPr>
            </p:pic>
          </mc:Fallback>
        </mc:AlternateContent>
        <mc:AlternateContent xmlns:mc="http://schemas.openxmlformats.org/markup-compatibility/2006">
          <mc:Choice xmlns:p14="http://schemas.microsoft.com/office/powerpoint/2010/main" Requires="p14">
            <p:contentPart p14:bwMode="auto" r:id="rId94">
              <p14:nvContentPartPr>
                <p14:cNvPr id="111" name="Ink 110">
                  <a:extLst>
                    <a:ext uri="{FF2B5EF4-FFF2-40B4-BE49-F238E27FC236}">
                      <a16:creationId xmlns:a16="http://schemas.microsoft.com/office/drawing/2014/main" id="{41DA7C54-7780-3C47-B43A-F42614AA1714}"/>
                    </a:ext>
                  </a:extLst>
                </p14:cNvPr>
                <p14:cNvContentPartPr/>
                <p14:nvPr/>
              </p14:nvContentPartPr>
              <p14:xfrm>
                <a:off x="8463258" y="240332"/>
                <a:ext cx="174600" cy="133560"/>
              </p14:xfrm>
            </p:contentPart>
          </mc:Choice>
          <mc:Fallback>
            <p:pic>
              <p:nvPicPr>
                <p:cNvPr id="111" name="Ink 110">
                  <a:extLst>
                    <a:ext uri="{FF2B5EF4-FFF2-40B4-BE49-F238E27FC236}">
                      <a16:creationId xmlns:a16="http://schemas.microsoft.com/office/drawing/2014/main" id="{41DA7C54-7780-3C47-B43A-F42614AA1714}"/>
                    </a:ext>
                  </a:extLst>
                </p:cNvPr>
                <p:cNvPicPr/>
                <p:nvPr/>
              </p:nvPicPr>
              <p:blipFill>
                <a:blip r:embed="rId95"/>
                <a:stretch>
                  <a:fillRect/>
                </a:stretch>
              </p:blipFill>
              <p:spPr>
                <a:xfrm>
                  <a:off x="8454258" y="231332"/>
                  <a:ext cx="192240" cy="151200"/>
                </a:xfrm>
                <a:prstGeom prst="rect">
                  <a:avLst/>
                </a:prstGeom>
              </p:spPr>
            </p:pic>
          </mc:Fallback>
        </mc:AlternateContent>
        <mc:AlternateContent xmlns:mc="http://schemas.openxmlformats.org/markup-compatibility/2006">
          <mc:Choice xmlns:p14="http://schemas.microsoft.com/office/powerpoint/2010/main" Requires="p14">
            <p:contentPart p14:bwMode="auto" r:id="rId96">
              <p14:nvContentPartPr>
                <p14:cNvPr id="112" name="Ink 111">
                  <a:extLst>
                    <a:ext uri="{FF2B5EF4-FFF2-40B4-BE49-F238E27FC236}">
                      <a16:creationId xmlns:a16="http://schemas.microsoft.com/office/drawing/2014/main" id="{90083421-F9C9-3D43-A5A0-69A0C222CFC3}"/>
                    </a:ext>
                  </a:extLst>
                </p14:cNvPr>
                <p14:cNvContentPartPr/>
                <p14:nvPr/>
              </p14:nvContentPartPr>
              <p14:xfrm>
                <a:off x="8818218" y="283172"/>
                <a:ext cx="220680" cy="48600"/>
              </p14:xfrm>
            </p:contentPart>
          </mc:Choice>
          <mc:Fallback>
            <p:pic>
              <p:nvPicPr>
                <p:cNvPr id="112" name="Ink 111">
                  <a:extLst>
                    <a:ext uri="{FF2B5EF4-FFF2-40B4-BE49-F238E27FC236}">
                      <a16:creationId xmlns:a16="http://schemas.microsoft.com/office/drawing/2014/main" id="{90083421-F9C9-3D43-A5A0-69A0C222CFC3}"/>
                    </a:ext>
                  </a:extLst>
                </p:cNvPr>
                <p:cNvPicPr/>
                <p:nvPr/>
              </p:nvPicPr>
              <p:blipFill>
                <a:blip r:embed="rId97"/>
                <a:stretch>
                  <a:fillRect/>
                </a:stretch>
              </p:blipFill>
              <p:spPr>
                <a:xfrm>
                  <a:off x="8809578" y="274532"/>
                  <a:ext cx="238320" cy="66240"/>
                </a:xfrm>
                <a:prstGeom prst="rect">
                  <a:avLst/>
                </a:prstGeom>
              </p:spPr>
            </p:pic>
          </mc:Fallback>
        </mc:AlternateContent>
        <mc:AlternateContent xmlns:mc="http://schemas.openxmlformats.org/markup-compatibility/2006">
          <mc:Choice xmlns:p14="http://schemas.microsoft.com/office/powerpoint/2010/main" Requires="p14">
            <p:contentPart p14:bwMode="auto" r:id="rId98">
              <p14:nvContentPartPr>
                <p14:cNvPr id="113" name="Ink 112">
                  <a:extLst>
                    <a:ext uri="{FF2B5EF4-FFF2-40B4-BE49-F238E27FC236}">
                      <a16:creationId xmlns:a16="http://schemas.microsoft.com/office/drawing/2014/main" id="{F7AB921A-6E23-7E4D-9463-214E0D6A6EAF}"/>
                    </a:ext>
                  </a:extLst>
                </p14:cNvPr>
                <p14:cNvContentPartPr/>
                <p14:nvPr/>
              </p14:nvContentPartPr>
              <p14:xfrm>
                <a:off x="9068058" y="186692"/>
                <a:ext cx="95040" cy="139320"/>
              </p14:xfrm>
            </p:contentPart>
          </mc:Choice>
          <mc:Fallback>
            <p:pic>
              <p:nvPicPr>
                <p:cNvPr id="113" name="Ink 112">
                  <a:extLst>
                    <a:ext uri="{FF2B5EF4-FFF2-40B4-BE49-F238E27FC236}">
                      <a16:creationId xmlns:a16="http://schemas.microsoft.com/office/drawing/2014/main" id="{F7AB921A-6E23-7E4D-9463-214E0D6A6EAF}"/>
                    </a:ext>
                  </a:extLst>
                </p:cNvPr>
                <p:cNvPicPr/>
                <p:nvPr/>
              </p:nvPicPr>
              <p:blipFill>
                <a:blip r:embed="rId99"/>
                <a:stretch>
                  <a:fillRect/>
                </a:stretch>
              </p:blipFill>
              <p:spPr>
                <a:xfrm>
                  <a:off x="9059058" y="177692"/>
                  <a:ext cx="112680" cy="156960"/>
                </a:xfrm>
                <a:prstGeom prst="rect">
                  <a:avLst/>
                </a:prstGeom>
              </p:spPr>
            </p:pic>
          </mc:Fallback>
        </mc:AlternateContent>
        <mc:AlternateContent xmlns:mc="http://schemas.openxmlformats.org/markup-compatibility/2006">
          <mc:Choice xmlns:p14="http://schemas.microsoft.com/office/powerpoint/2010/main" Requires="p14">
            <p:contentPart p14:bwMode="auto" r:id="rId100">
              <p14:nvContentPartPr>
                <p14:cNvPr id="114" name="Ink 113">
                  <a:extLst>
                    <a:ext uri="{FF2B5EF4-FFF2-40B4-BE49-F238E27FC236}">
                      <a16:creationId xmlns:a16="http://schemas.microsoft.com/office/drawing/2014/main" id="{250AE2C4-0B31-684F-9EE6-23E0C508DF7E}"/>
                    </a:ext>
                  </a:extLst>
                </p14:cNvPr>
                <p14:cNvContentPartPr/>
                <p14:nvPr/>
              </p14:nvContentPartPr>
              <p14:xfrm>
                <a:off x="8989578" y="255812"/>
                <a:ext cx="178200" cy="32760"/>
              </p14:xfrm>
            </p:contentPart>
          </mc:Choice>
          <mc:Fallback>
            <p:pic>
              <p:nvPicPr>
                <p:cNvPr id="114" name="Ink 113">
                  <a:extLst>
                    <a:ext uri="{FF2B5EF4-FFF2-40B4-BE49-F238E27FC236}">
                      <a16:creationId xmlns:a16="http://schemas.microsoft.com/office/drawing/2014/main" id="{250AE2C4-0B31-684F-9EE6-23E0C508DF7E}"/>
                    </a:ext>
                  </a:extLst>
                </p:cNvPr>
                <p:cNvPicPr/>
                <p:nvPr/>
              </p:nvPicPr>
              <p:blipFill>
                <a:blip r:embed="rId101"/>
                <a:stretch>
                  <a:fillRect/>
                </a:stretch>
              </p:blipFill>
              <p:spPr>
                <a:xfrm>
                  <a:off x="8980938" y="246812"/>
                  <a:ext cx="195840" cy="50400"/>
                </a:xfrm>
                <a:prstGeom prst="rect">
                  <a:avLst/>
                </a:prstGeom>
              </p:spPr>
            </p:pic>
          </mc:Fallback>
        </mc:AlternateContent>
      </p:grpSp>
      <p:grpSp>
        <p:nvGrpSpPr>
          <p:cNvPr id="118" name="Group 117">
            <a:extLst>
              <a:ext uri="{FF2B5EF4-FFF2-40B4-BE49-F238E27FC236}">
                <a16:creationId xmlns:a16="http://schemas.microsoft.com/office/drawing/2014/main" id="{18F4F9BD-1034-FB4D-8969-AA2688B12AE3}"/>
              </a:ext>
            </a:extLst>
          </p:cNvPr>
          <p:cNvGrpSpPr/>
          <p:nvPr/>
        </p:nvGrpSpPr>
        <p:grpSpPr>
          <a:xfrm>
            <a:off x="9664218" y="161132"/>
            <a:ext cx="1275480" cy="332280"/>
            <a:chOff x="9664218" y="161132"/>
            <a:chExt cx="1275480" cy="332280"/>
          </a:xfrm>
        </p:grpSpPr>
        <mc:AlternateContent xmlns:mc="http://schemas.openxmlformats.org/markup-compatibility/2006">
          <mc:Choice xmlns:p14="http://schemas.microsoft.com/office/powerpoint/2010/main" Requires="p14">
            <p:contentPart p14:bwMode="auto" r:id="rId102">
              <p14:nvContentPartPr>
                <p14:cNvPr id="115" name="Ink 114">
                  <a:extLst>
                    <a:ext uri="{FF2B5EF4-FFF2-40B4-BE49-F238E27FC236}">
                      <a16:creationId xmlns:a16="http://schemas.microsoft.com/office/drawing/2014/main" id="{A2BFB9C9-CF40-2E40-B8F7-B0D4709D9C1F}"/>
                    </a:ext>
                  </a:extLst>
                </p14:cNvPr>
                <p14:cNvContentPartPr/>
                <p14:nvPr/>
              </p14:nvContentPartPr>
              <p14:xfrm>
                <a:off x="9664218" y="161132"/>
                <a:ext cx="1112760" cy="332280"/>
              </p14:xfrm>
            </p:contentPart>
          </mc:Choice>
          <mc:Fallback>
            <p:pic>
              <p:nvPicPr>
                <p:cNvPr id="115" name="Ink 114">
                  <a:extLst>
                    <a:ext uri="{FF2B5EF4-FFF2-40B4-BE49-F238E27FC236}">
                      <a16:creationId xmlns:a16="http://schemas.microsoft.com/office/drawing/2014/main" id="{A2BFB9C9-CF40-2E40-B8F7-B0D4709D9C1F}"/>
                    </a:ext>
                  </a:extLst>
                </p:cNvPr>
                <p:cNvPicPr/>
                <p:nvPr/>
              </p:nvPicPr>
              <p:blipFill>
                <a:blip r:embed="rId103"/>
                <a:stretch>
                  <a:fillRect/>
                </a:stretch>
              </p:blipFill>
              <p:spPr>
                <a:xfrm>
                  <a:off x="9655578" y="152132"/>
                  <a:ext cx="1130400" cy="349920"/>
                </a:xfrm>
                <a:prstGeom prst="rect">
                  <a:avLst/>
                </a:prstGeom>
              </p:spPr>
            </p:pic>
          </mc:Fallback>
        </mc:AlternateContent>
        <mc:AlternateContent xmlns:mc="http://schemas.openxmlformats.org/markup-compatibility/2006">
          <mc:Choice xmlns:p14="http://schemas.microsoft.com/office/powerpoint/2010/main" Requires="p14">
            <p:contentPart p14:bwMode="auto" r:id="rId104">
              <p14:nvContentPartPr>
                <p14:cNvPr id="116" name="Ink 115">
                  <a:extLst>
                    <a:ext uri="{FF2B5EF4-FFF2-40B4-BE49-F238E27FC236}">
                      <a16:creationId xmlns:a16="http://schemas.microsoft.com/office/drawing/2014/main" id="{EBE65BC1-EB20-D849-A6D6-0B4C3552A01D}"/>
                    </a:ext>
                  </a:extLst>
                </p14:cNvPr>
                <p14:cNvContentPartPr/>
                <p14:nvPr/>
              </p14:nvContentPartPr>
              <p14:xfrm>
                <a:off x="10927458" y="323492"/>
                <a:ext cx="12240" cy="12960"/>
              </p14:xfrm>
            </p:contentPart>
          </mc:Choice>
          <mc:Fallback>
            <p:pic>
              <p:nvPicPr>
                <p:cNvPr id="116" name="Ink 115">
                  <a:extLst>
                    <a:ext uri="{FF2B5EF4-FFF2-40B4-BE49-F238E27FC236}">
                      <a16:creationId xmlns:a16="http://schemas.microsoft.com/office/drawing/2014/main" id="{EBE65BC1-EB20-D849-A6D6-0B4C3552A01D}"/>
                    </a:ext>
                  </a:extLst>
                </p:cNvPr>
                <p:cNvPicPr/>
                <p:nvPr/>
              </p:nvPicPr>
              <p:blipFill>
                <a:blip r:embed="rId105"/>
                <a:stretch>
                  <a:fillRect/>
                </a:stretch>
              </p:blipFill>
              <p:spPr>
                <a:xfrm>
                  <a:off x="10918458" y="314852"/>
                  <a:ext cx="29880" cy="306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06">
            <p14:nvContentPartPr>
              <p14:cNvPr id="117" name="Ink 116">
                <a:extLst>
                  <a:ext uri="{FF2B5EF4-FFF2-40B4-BE49-F238E27FC236}">
                    <a16:creationId xmlns:a16="http://schemas.microsoft.com/office/drawing/2014/main" id="{1628BB16-C61B-4C4E-A49D-33B846E4AB52}"/>
                  </a:ext>
                </a:extLst>
              </p14:cNvPr>
              <p14:cNvContentPartPr/>
              <p14:nvPr/>
            </p14:nvContentPartPr>
            <p14:xfrm>
              <a:off x="10122138" y="648212"/>
              <a:ext cx="712440" cy="126360"/>
            </p14:xfrm>
          </p:contentPart>
        </mc:Choice>
        <mc:Fallback>
          <p:pic>
            <p:nvPicPr>
              <p:cNvPr id="117" name="Ink 116">
                <a:extLst>
                  <a:ext uri="{FF2B5EF4-FFF2-40B4-BE49-F238E27FC236}">
                    <a16:creationId xmlns:a16="http://schemas.microsoft.com/office/drawing/2014/main" id="{1628BB16-C61B-4C4E-A49D-33B846E4AB52}"/>
                  </a:ext>
                </a:extLst>
              </p:cNvPr>
              <p:cNvPicPr/>
              <p:nvPr/>
            </p:nvPicPr>
            <p:blipFill>
              <a:blip r:embed="rId107"/>
              <a:stretch>
                <a:fillRect/>
              </a:stretch>
            </p:blipFill>
            <p:spPr>
              <a:xfrm>
                <a:off x="10113138" y="639572"/>
                <a:ext cx="730080" cy="144000"/>
              </a:xfrm>
              <a:prstGeom prst="rect">
                <a:avLst/>
              </a:prstGeom>
            </p:spPr>
          </p:pic>
        </mc:Fallback>
      </mc:AlternateContent>
      <mc:AlternateContent xmlns:mc="http://schemas.openxmlformats.org/markup-compatibility/2006">
        <mc:Choice xmlns:p14="http://schemas.microsoft.com/office/powerpoint/2010/main" Requires="p14">
          <p:contentPart p14:bwMode="auto" r:id="rId108">
            <p14:nvContentPartPr>
              <p14:cNvPr id="120" name="Ink 119">
                <a:extLst>
                  <a:ext uri="{FF2B5EF4-FFF2-40B4-BE49-F238E27FC236}">
                    <a16:creationId xmlns:a16="http://schemas.microsoft.com/office/drawing/2014/main" id="{B40D3FDC-E279-1247-8F3B-99A9AA550245}"/>
                  </a:ext>
                </a:extLst>
              </p14:cNvPr>
              <p14:cNvContentPartPr/>
              <p14:nvPr/>
            </p14:nvContentPartPr>
            <p14:xfrm>
              <a:off x="2534418" y="3255332"/>
              <a:ext cx="601200" cy="368640"/>
            </p14:xfrm>
          </p:contentPart>
        </mc:Choice>
        <mc:Fallback>
          <p:pic>
            <p:nvPicPr>
              <p:cNvPr id="120" name="Ink 119">
                <a:extLst>
                  <a:ext uri="{FF2B5EF4-FFF2-40B4-BE49-F238E27FC236}">
                    <a16:creationId xmlns:a16="http://schemas.microsoft.com/office/drawing/2014/main" id="{B40D3FDC-E279-1247-8F3B-99A9AA550245}"/>
                  </a:ext>
                </a:extLst>
              </p:cNvPr>
              <p:cNvPicPr/>
              <p:nvPr/>
            </p:nvPicPr>
            <p:blipFill>
              <a:blip r:embed="rId109"/>
              <a:stretch>
                <a:fillRect/>
              </a:stretch>
            </p:blipFill>
            <p:spPr>
              <a:xfrm>
                <a:off x="2525418" y="3246692"/>
                <a:ext cx="618840" cy="386280"/>
              </a:xfrm>
              <a:prstGeom prst="rect">
                <a:avLst/>
              </a:prstGeom>
            </p:spPr>
          </p:pic>
        </mc:Fallback>
      </mc:AlternateContent>
      <p:grpSp>
        <p:nvGrpSpPr>
          <p:cNvPr id="122" name="Group 121">
            <a:extLst>
              <a:ext uri="{FF2B5EF4-FFF2-40B4-BE49-F238E27FC236}">
                <a16:creationId xmlns:a16="http://schemas.microsoft.com/office/drawing/2014/main" id="{697B6BD0-2125-4045-9ACF-B9D50A65D732}"/>
              </a:ext>
            </a:extLst>
          </p:cNvPr>
          <p:cNvGrpSpPr/>
          <p:nvPr/>
        </p:nvGrpSpPr>
        <p:grpSpPr>
          <a:xfrm>
            <a:off x="3940218" y="2119892"/>
            <a:ext cx="2145240" cy="1454400"/>
            <a:chOff x="3940218" y="2119892"/>
            <a:chExt cx="2145240" cy="1454400"/>
          </a:xfrm>
        </p:grpSpPr>
        <mc:AlternateContent xmlns:mc="http://schemas.openxmlformats.org/markup-compatibility/2006">
          <mc:Choice xmlns:p14="http://schemas.microsoft.com/office/powerpoint/2010/main" Requires="p14">
            <p:contentPart p14:bwMode="auto" r:id="rId110">
              <p14:nvContentPartPr>
                <p14:cNvPr id="82" name="Ink 81">
                  <a:extLst>
                    <a:ext uri="{FF2B5EF4-FFF2-40B4-BE49-F238E27FC236}">
                      <a16:creationId xmlns:a16="http://schemas.microsoft.com/office/drawing/2014/main" id="{D5A92CAE-637A-7340-B30B-7132E48AD2FA}"/>
                    </a:ext>
                  </a:extLst>
                </p14:cNvPr>
                <p14:cNvContentPartPr/>
                <p14:nvPr/>
              </p14:nvContentPartPr>
              <p14:xfrm>
                <a:off x="3944178" y="2140052"/>
                <a:ext cx="10800" cy="917640"/>
              </p14:xfrm>
            </p:contentPart>
          </mc:Choice>
          <mc:Fallback>
            <p:pic>
              <p:nvPicPr>
                <p:cNvPr id="82" name="Ink 81">
                  <a:extLst>
                    <a:ext uri="{FF2B5EF4-FFF2-40B4-BE49-F238E27FC236}">
                      <a16:creationId xmlns:a16="http://schemas.microsoft.com/office/drawing/2014/main" id="{D5A92CAE-637A-7340-B30B-7132E48AD2FA}"/>
                    </a:ext>
                  </a:extLst>
                </p:cNvPr>
                <p:cNvPicPr/>
                <p:nvPr/>
              </p:nvPicPr>
              <p:blipFill>
                <a:blip r:embed="rId111"/>
                <a:stretch>
                  <a:fillRect/>
                </a:stretch>
              </p:blipFill>
              <p:spPr>
                <a:xfrm>
                  <a:off x="3935178" y="2131412"/>
                  <a:ext cx="28440" cy="935280"/>
                </a:xfrm>
                <a:prstGeom prst="rect">
                  <a:avLst/>
                </a:prstGeom>
              </p:spPr>
            </p:pic>
          </mc:Fallback>
        </mc:AlternateContent>
        <mc:AlternateContent xmlns:mc="http://schemas.openxmlformats.org/markup-compatibility/2006">
          <mc:Choice xmlns:p14="http://schemas.microsoft.com/office/powerpoint/2010/main" Requires="p14">
            <p:contentPart p14:bwMode="auto" r:id="rId112">
              <p14:nvContentPartPr>
                <p14:cNvPr id="83" name="Ink 82">
                  <a:extLst>
                    <a:ext uri="{FF2B5EF4-FFF2-40B4-BE49-F238E27FC236}">
                      <a16:creationId xmlns:a16="http://schemas.microsoft.com/office/drawing/2014/main" id="{3D5539BE-B66A-B642-B7FA-1B744DF05FD1}"/>
                    </a:ext>
                  </a:extLst>
                </p14:cNvPr>
                <p14:cNvContentPartPr/>
                <p14:nvPr/>
              </p14:nvContentPartPr>
              <p14:xfrm>
                <a:off x="3940218" y="2119892"/>
                <a:ext cx="2145240" cy="872640"/>
              </p14:xfrm>
            </p:contentPart>
          </mc:Choice>
          <mc:Fallback>
            <p:pic>
              <p:nvPicPr>
                <p:cNvPr id="83" name="Ink 82">
                  <a:extLst>
                    <a:ext uri="{FF2B5EF4-FFF2-40B4-BE49-F238E27FC236}">
                      <a16:creationId xmlns:a16="http://schemas.microsoft.com/office/drawing/2014/main" id="{3D5539BE-B66A-B642-B7FA-1B744DF05FD1}"/>
                    </a:ext>
                  </a:extLst>
                </p:cNvPr>
                <p:cNvPicPr/>
                <p:nvPr/>
              </p:nvPicPr>
              <p:blipFill>
                <a:blip r:embed="rId113"/>
                <a:stretch>
                  <a:fillRect/>
                </a:stretch>
              </p:blipFill>
              <p:spPr>
                <a:xfrm>
                  <a:off x="3931578" y="2110892"/>
                  <a:ext cx="2162880" cy="890280"/>
                </a:xfrm>
                <a:prstGeom prst="rect">
                  <a:avLst/>
                </a:prstGeom>
              </p:spPr>
            </p:pic>
          </mc:Fallback>
        </mc:AlternateContent>
        <mc:AlternateContent xmlns:mc="http://schemas.openxmlformats.org/markup-compatibility/2006">
          <mc:Choice xmlns:p14="http://schemas.microsoft.com/office/powerpoint/2010/main" Requires="p14">
            <p:contentPart p14:bwMode="auto" r:id="rId114">
              <p14:nvContentPartPr>
                <p14:cNvPr id="121" name="Ink 120">
                  <a:extLst>
                    <a:ext uri="{FF2B5EF4-FFF2-40B4-BE49-F238E27FC236}">
                      <a16:creationId xmlns:a16="http://schemas.microsoft.com/office/drawing/2014/main" id="{BEE69323-8104-DF42-88BE-4552225E8BEC}"/>
                    </a:ext>
                  </a:extLst>
                </p14:cNvPr>
                <p14:cNvContentPartPr/>
                <p14:nvPr/>
              </p14:nvContentPartPr>
              <p14:xfrm>
                <a:off x="4208418" y="2843132"/>
                <a:ext cx="1375560" cy="731160"/>
              </p14:xfrm>
            </p:contentPart>
          </mc:Choice>
          <mc:Fallback>
            <p:pic>
              <p:nvPicPr>
                <p:cNvPr id="121" name="Ink 120">
                  <a:extLst>
                    <a:ext uri="{FF2B5EF4-FFF2-40B4-BE49-F238E27FC236}">
                      <a16:creationId xmlns:a16="http://schemas.microsoft.com/office/drawing/2014/main" id="{BEE69323-8104-DF42-88BE-4552225E8BEC}"/>
                    </a:ext>
                  </a:extLst>
                </p:cNvPr>
                <p:cNvPicPr/>
                <p:nvPr/>
              </p:nvPicPr>
              <p:blipFill>
                <a:blip r:embed="rId115"/>
                <a:stretch>
                  <a:fillRect/>
                </a:stretch>
              </p:blipFill>
              <p:spPr>
                <a:xfrm>
                  <a:off x="4199778" y="2834492"/>
                  <a:ext cx="1393200" cy="748800"/>
                </a:xfrm>
                <a:prstGeom prst="rect">
                  <a:avLst/>
                </a:prstGeom>
              </p:spPr>
            </p:pic>
          </mc:Fallback>
        </mc:AlternateContent>
      </p:grpSp>
      <p:grpSp>
        <p:nvGrpSpPr>
          <p:cNvPr id="128" name="Group 127">
            <a:extLst>
              <a:ext uri="{FF2B5EF4-FFF2-40B4-BE49-F238E27FC236}">
                <a16:creationId xmlns:a16="http://schemas.microsoft.com/office/drawing/2014/main" id="{C66DF3D3-17A6-E049-9281-FBA7D34DCCB8}"/>
              </a:ext>
            </a:extLst>
          </p:cNvPr>
          <p:cNvGrpSpPr/>
          <p:nvPr/>
        </p:nvGrpSpPr>
        <p:grpSpPr>
          <a:xfrm>
            <a:off x="6321258" y="1604732"/>
            <a:ext cx="943560" cy="1308240"/>
            <a:chOff x="6321258" y="1604732"/>
            <a:chExt cx="943560" cy="1308240"/>
          </a:xfrm>
        </p:grpSpPr>
        <mc:AlternateContent xmlns:mc="http://schemas.openxmlformats.org/markup-compatibility/2006">
          <mc:Choice xmlns:p14="http://schemas.microsoft.com/office/powerpoint/2010/main" Requires="p14">
            <p:contentPart p14:bwMode="auto" r:id="rId116">
              <p14:nvContentPartPr>
                <p14:cNvPr id="123" name="Ink 122">
                  <a:extLst>
                    <a:ext uri="{FF2B5EF4-FFF2-40B4-BE49-F238E27FC236}">
                      <a16:creationId xmlns:a16="http://schemas.microsoft.com/office/drawing/2014/main" id="{F9EC5A46-1F43-5946-B4B6-FAC588BDD957}"/>
                    </a:ext>
                  </a:extLst>
                </p14:cNvPr>
                <p14:cNvContentPartPr/>
                <p14:nvPr/>
              </p14:nvContentPartPr>
              <p14:xfrm>
                <a:off x="6393978" y="2183972"/>
                <a:ext cx="41400" cy="729000"/>
              </p14:xfrm>
            </p:contentPart>
          </mc:Choice>
          <mc:Fallback>
            <p:pic>
              <p:nvPicPr>
                <p:cNvPr id="123" name="Ink 122">
                  <a:extLst>
                    <a:ext uri="{FF2B5EF4-FFF2-40B4-BE49-F238E27FC236}">
                      <a16:creationId xmlns:a16="http://schemas.microsoft.com/office/drawing/2014/main" id="{F9EC5A46-1F43-5946-B4B6-FAC588BDD957}"/>
                    </a:ext>
                  </a:extLst>
                </p:cNvPr>
                <p:cNvPicPr/>
                <p:nvPr/>
              </p:nvPicPr>
              <p:blipFill>
                <a:blip r:embed="rId117"/>
                <a:stretch>
                  <a:fillRect/>
                </a:stretch>
              </p:blipFill>
              <p:spPr>
                <a:xfrm>
                  <a:off x="6385338" y="2174972"/>
                  <a:ext cx="59040" cy="746640"/>
                </a:xfrm>
                <a:prstGeom prst="rect">
                  <a:avLst/>
                </a:prstGeom>
              </p:spPr>
            </p:pic>
          </mc:Fallback>
        </mc:AlternateContent>
        <mc:AlternateContent xmlns:mc="http://schemas.openxmlformats.org/markup-compatibility/2006">
          <mc:Choice xmlns:p14="http://schemas.microsoft.com/office/powerpoint/2010/main" Requires="p14">
            <p:contentPart p14:bwMode="auto" r:id="rId118">
              <p14:nvContentPartPr>
                <p14:cNvPr id="124" name="Ink 123">
                  <a:extLst>
                    <a:ext uri="{FF2B5EF4-FFF2-40B4-BE49-F238E27FC236}">
                      <a16:creationId xmlns:a16="http://schemas.microsoft.com/office/drawing/2014/main" id="{3DF770BE-3640-CB40-B634-6D41837F9EF7}"/>
                    </a:ext>
                  </a:extLst>
                </p14:cNvPr>
                <p14:cNvContentPartPr/>
                <p14:nvPr/>
              </p14:nvContentPartPr>
              <p14:xfrm>
                <a:off x="6321258" y="2123492"/>
                <a:ext cx="943560" cy="789480"/>
              </p14:xfrm>
            </p:contentPart>
          </mc:Choice>
          <mc:Fallback>
            <p:pic>
              <p:nvPicPr>
                <p:cNvPr id="124" name="Ink 123">
                  <a:extLst>
                    <a:ext uri="{FF2B5EF4-FFF2-40B4-BE49-F238E27FC236}">
                      <a16:creationId xmlns:a16="http://schemas.microsoft.com/office/drawing/2014/main" id="{3DF770BE-3640-CB40-B634-6D41837F9EF7}"/>
                    </a:ext>
                  </a:extLst>
                </p:cNvPr>
                <p:cNvPicPr/>
                <p:nvPr/>
              </p:nvPicPr>
              <p:blipFill>
                <a:blip r:embed="rId119"/>
                <a:stretch>
                  <a:fillRect/>
                </a:stretch>
              </p:blipFill>
              <p:spPr>
                <a:xfrm>
                  <a:off x="6312258" y="2114492"/>
                  <a:ext cx="961200" cy="807120"/>
                </a:xfrm>
                <a:prstGeom prst="rect">
                  <a:avLst/>
                </a:prstGeom>
              </p:spPr>
            </p:pic>
          </mc:Fallback>
        </mc:AlternateContent>
        <mc:AlternateContent xmlns:mc="http://schemas.openxmlformats.org/markup-compatibility/2006">
          <mc:Choice xmlns:p14="http://schemas.microsoft.com/office/powerpoint/2010/main" Requires="p14">
            <p:contentPart p14:bwMode="auto" r:id="rId120">
              <p14:nvContentPartPr>
                <p14:cNvPr id="125" name="Ink 124">
                  <a:extLst>
                    <a:ext uri="{FF2B5EF4-FFF2-40B4-BE49-F238E27FC236}">
                      <a16:creationId xmlns:a16="http://schemas.microsoft.com/office/drawing/2014/main" id="{3A870744-C61E-3642-9DCC-B8F6B11D102F}"/>
                    </a:ext>
                  </a:extLst>
                </p14:cNvPr>
                <p14:cNvContentPartPr/>
                <p14:nvPr/>
              </p14:nvContentPartPr>
              <p14:xfrm>
                <a:off x="6364818" y="1604732"/>
                <a:ext cx="177120" cy="416160"/>
              </p14:xfrm>
            </p:contentPart>
          </mc:Choice>
          <mc:Fallback>
            <p:pic>
              <p:nvPicPr>
                <p:cNvPr id="125" name="Ink 124">
                  <a:extLst>
                    <a:ext uri="{FF2B5EF4-FFF2-40B4-BE49-F238E27FC236}">
                      <a16:creationId xmlns:a16="http://schemas.microsoft.com/office/drawing/2014/main" id="{3A870744-C61E-3642-9DCC-B8F6B11D102F}"/>
                    </a:ext>
                  </a:extLst>
                </p:cNvPr>
                <p:cNvPicPr/>
                <p:nvPr/>
              </p:nvPicPr>
              <p:blipFill>
                <a:blip r:embed="rId121"/>
                <a:stretch>
                  <a:fillRect/>
                </a:stretch>
              </p:blipFill>
              <p:spPr>
                <a:xfrm>
                  <a:off x="6355818" y="1595732"/>
                  <a:ext cx="194760" cy="433800"/>
                </a:xfrm>
                <a:prstGeom prst="rect">
                  <a:avLst/>
                </a:prstGeom>
              </p:spPr>
            </p:pic>
          </mc:Fallback>
        </mc:AlternateContent>
        <mc:AlternateContent xmlns:mc="http://schemas.openxmlformats.org/markup-compatibility/2006">
          <mc:Choice xmlns:p14="http://schemas.microsoft.com/office/powerpoint/2010/main" Requires="p14">
            <p:contentPart p14:bwMode="auto" r:id="rId122">
              <p14:nvContentPartPr>
                <p14:cNvPr id="126" name="Ink 125">
                  <a:extLst>
                    <a:ext uri="{FF2B5EF4-FFF2-40B4-BE49-F238E27FC236}">
                      <a16:creationId xmlns:a16="http://schemas.microsoft.com/office/drawing/2014/main" id="{C02716C2-2571-6F47-85B8-3F8E98720C9D}"/>
                    </a:ext>
                  </a:extLst>
                </p14:cNvPr>
                <p14:cNvContentPartPr/>
                <p14:nvPr/>
              </p14:nvContentPartPr>
              <p14:xfrm>
                <a:off x="6564618" y="1784732"/>
                <a:ext cx="166320" cy="64080"/>
              </p14:xfrm>
            </p:contentPart>
          </mc:Choice>
          <mc:Fallback>
            <p:pic>
              <p:nvPicPr>
                <p:cNvPr id="126" name="Ink 125">
                  <a:extLst>
                    <a:ext uri="{FF2B5EF4-FFF2-40B4-BE49-F238E27FC236}">
                      <a16:creationId xmlns:a16="http://schemas.microsoft.com/office/drawing/2014/main" id="{C02716C2-2571-6F47-85B8-3F8E98720C9D}"/>
                    </a:ext>
                  </a:extLst>
                </p:cNvPr>
                <p:cNvPicPr/>
                <p:nvPr/>
              </p:nvPicPr>
              <p:blipFill>
                <a:blip r:embed="rId123"/>
                <a:stretch>
                  <a:fillRect/>
                </a:stretch>
              </p:blipFill>
              <p:spPr>
                <a:xfrm>
                  <a:off x="6555978" y="1775732"/>
                  <a:ext cx="183960" cy="81720"/>
                </a:xfrm>
                <a:prstGeom prst="rect">
                  <a:avLst/>
                </a:prstGeom>
              </p:spPr>
            </p:pic>
          </mc:Fallback>
        </mc:AlternateContent>
        <mc:AlternateContent xmlns:mc="http://schemas.openxmlformats.org/markup-compatibility/2006">
          <mc:Choice xmlns:p14="http://schemas.microsoft.com/office/powerpoint/2010/main" Requires="p14">
            <p:contentPart p14:bwMode="auto" r:id="rId124">
              <p14:nvContentPartPr>
                <p14:cNvPr id="127" name="Ink 126">
                  <a:extLst>
                    <a:ext uri="{FF2B5EF4-FFF2-40B4-BE49-F238E27FC236}">
                      <a16:creationId xmlns:a16="http://schemas.microsoft.com/office/drawing/2014/main" id="{D0B6EF34-FF9F-684B-B367-11470C2E7477}"/>
                    </a:ext>
                  </a:extLst>
                </p14:cNvPr>
                <p14:cNvContentPartPr/>
                <p14:nvPr/>
              </p14:nvContentPartPr>
              <p14:xfrm>
                <a:off x="6870258" y="1609772"/>
                <a:ext cx="206640" cy="311760"/>
              </p14:xfrm>
            </p:contentPart>
          </mc:Choice>
          <mc:Fallback>
            <p:pic>
              <p:nvPicPr>
                <p:cNvPr id="127" name="Ink 126">
                  <a:extLst>
                    <a:ext uri="{FF2B5EF4-FFF2-40B4-BE49-F238E27FC236}">
                      <a16:creationId xmlns:a16="http://schemas.microsoft.com/office/drawing/2014/main" id="{D0B6EF34-FF9F-684B-B367-11470C2E7477}"/>
                    </a:ext>
                  </a:extLst>
                </p:cNvPr>
                <p:cNvPicPr/>
                <p:nvPr/>
              </p:nvPicPr>
              <p:blipFill>
                <a:blip r:embed="rId125"/>
                <a:stretch>
                  <a:fillRect/>
                </a:stretch>
              </p:blipFill>
              <p:spPr>
                <a:xfrm>
                  <a:off x="6861618" y="1601132"/>
                  <a:ext cx="224280" cy="3294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26">
            <p14:nvContentPartPr>
              <p14:cNvPr id="129" name="Ink 128">
                <a:extLst>
                  <a:ext uri="{FF2B5EF4-FFF2-40B4-BE49-F238E27FC236}">
                    <a16:creationId xmlns:a16="http://schemas.microsoft.com/office/drawing/2014/main" id="{4EA405BA-D234-514E-BC84-B1D00101684B}"/>
                  </a:ext>
                </a:extLst>
              </p14:cNvPr>
              <p14:cNvContentPartPr/>
              <p14:nvPr/>
            </p14:nvContentPartPr>
            <p14:xfrm>
              <a:off x="4054698" y="3478892"/>
              <a:ext cx="223920" cy="448560"/>
            </p14:xfrm>
          </p:contentPart>
        </mc:Choice>
        <mc:Fallback>
          <p:pic>
            <p:nvPicPr>
              <p:cNvPr id="129" name="Ink 128">
                <a:extLst>
                  <a:ext uri="{FF2B5EF4-FFF2-40B4-BE49-F238E27FC236}">
                    <a16:creationId xmlns:a16="http://schemas.microsoft.com/office/drawing/2014/main" id="{4EA405BA-D234-514E-BC84-B1D00101684B}"/>
                  </a:ext>
                </a:extLst>
              </p:cNvPr>
              <p:cNvPicPr/>
              <p:nvPr/>
            </p:nvPicPr>
            <p:blipFill>
              <a:blip r:embed="rId127"/>
              <a:stretch>
                <a:fillRect/>
              </a:stretch>
            </p:blipFill>
            <p:spPr>
              <a:xfrm>
                <a:off x="4045698" y="3470252"/>
                <a:ext cx="241560" cy="466200"/>
              </a:xfrm>
              <a:prstGeom prst="rect">
                <a:avLst/>
              </a:prstGeom>
            </p:spPr>
          </p:pic>
        </mc:Fallback>
      </mc:AlternateContent>
      <p:grpSp>
        <p:nvGrpSpPr>
          <p:cNvPr id="133" name="Group 132">
            <a:extLst>
              <a:ext uri="{FF2B5EF4-FFF2-40B4-BE49-F238E27FC236}">
                <a16:creationId xmlns:a16="http://schemas.microsoft.com/office/drawing/2014/main" id="{3BA7E426-A97D-6146-91F2-D90FB5E4BB90}"/>
              </a:ext>
            </a:extLst>
          </p:cNvPr>
          <p:cNvGrpSpPr/>
          <p:nvPr/>
        </p:nvGrpSpPr>
        <p:grpSpPr>
          <a:xfrm>
            <a:off x="2187018" y="4646372"/>
            <a:ext cx="1093680" cy="462600"/>
            <a:chOff x="2187018" y="4646372"/>
            <a:chExt cx="1093680" cy="462600"/>
          </a:xfrm>
        </p:grpSpPr>
        <mc:AlternateContent xmlns:mc="http://schemas.openxmlformats.org/markup-compatibility/2006">
          <mc:Choice xmlns:p14="http://schemas.microsoft.com/office/powerpoint/2010/main" Requires="p14">
            <p:contentPart p14:bwMode="auto" r:id="rId128">
              <p14:nvContentPartPr>
                <p14:cNvPr id="130" name="Ink 129">
                  <a:extLst>
                    <a:ext uri="{FF2B5EF4-FFF2-40B4-BE49-F238E27FC236}">
                      <a16:creationId xmlns:a16="http://schemas.microsoft.com/office/drawing/2014/main" id="{8F52401A-11CD-0E42-9F4B-F851117C4B44}"/>
                    </a:ext>
                  </a:extLst>
                </p14:cNvPr>
                <p14:cNvContentPartPr/>
                <p14:nvPr/>
              </p14:nvContentPartPr>
              <p14:xfrm>
                <a:off x="2187018" y="4646372"/>
                <a:ext cx="164520" cy="462600"/>
              </p14:xfrm>
            </p:contentPart>
          </mc:Choice>
          <mc:Fallback>
            <p:pic>
              <p:nvPicPr>
                <p:cNvPr id="130" name="Ink 129">
                  <a:extLst>
                    <a:ext uri="{FF2B5EF4-FFF2-40B4-BE49-F238E27FC236}">
                      <a16:creationId xmlns:a16="http://schemas.microsoft.com/office/drawing/2014/main" id="{8F52401A-11CD-0E42-9F4B-F851117C4B44}"/>
                    </a:ext>
                  </a:extLst>
                </p:cNvPr>
                <p:cNvPicPr/>
                <p:nvPr/>
              </p:nvPicPr>
              <p:blipFill>
                <a:blip r:embed="rId129"/>
                <a:stretch>
                  <a:fillRect/>
                </a:stretch>
              </p:blipFill>
              <p:spPr>
                <a:xfrm>
                  <a:off x="2178378" y="4637372"/>
                  <a:ext cx="182160" cy="480240"/>
                </a:xfrm>
                <a:prstGeom prst="rect">
                  <a:avLst/>
                </a:prstGeom>
              </p:spPr>
            </p:pic>
          </mc:Fallback>
        </mc:AlternateContent>
        <mc:AlternateContent xmlns:mc="http://schemas.openxmlformats.org/markup-compatibility/2006">
          <mc:Choice xmlns:p14="http://schemas.microsoft.com/office/powerpoint/2010/main" Requires="p14">
            <p:contentPart p14:bwMode="auto" r:id="rId130">
              <p14:nvContentPartPr>
                <p14:cNvPr id="131" name="Ink 130">
                  <a:extLst>
                    <a:ext uri="{FF2B5EF4-FFF2-40B4-BE49-F238E27FC236}">
                      <a16:creationId xmlns:a16="http://schemas.microsoft.com/office/drawing/2014/main" id="{855D1EE2-6411-B44C-9FE5-188CB890C2D4}"/>
                    </a:ext>
                  </a:extLst>
                </p14:cNvPr>
                <p14:cNvContentPartPr/>
                <p14:nvPr/>
              </p14:nvContentPartPr>
              <p14:xfrm>
                <a:off x="2418498" y="4957772"/>
                <a:ext cx="217080" cy="55080"/>
              </p14:xfrm>
            </p:contentPart>
          </mc:Choice>
          <mc:Fallback>
            <p:pic>
              <p:nvPicPr>
                <p:cNvPr id="131" name="Ink 130">
                  <a:extLst>
                    <a:ext uri="{FF2B5EF4-FFF2-40B4-BE49-F238E27FC236}">
                      <a16:creationId xmlns:a16="http://schemas.microsoft.com/office/drawing/2014/main" id="{855D1EE2-6411-B44C-9FE5-188CB890C2D4}"/>
                    </a:ext>
                  </a:extLst>
                </p:cNvPr>
                <p:cNvPicPr/>
                <p:nvPr/>
              </p:nvPicPr>
              <p:blipFill>
                <a:blip r:embed="rId131"/>
                <a:stretch>
                  <a:fillRect/>
                </a:stretch>
              </p:blipFill>
              <p:spPr>
                <a:xfrm>
                  <a:off x="2409858" y="4948772"/>
                  <a:ext cx="234720" cy="72720"/>
                </a:xfrm>
                <a:prstGeom prst="rect">
                  <a:avLst/>
                </a:prstGeom>
              </p:spPr>
            </p:pic>
          </mc:Fallback>
        </mc:AlternateContent>
        <mc:AlternateContent xmlns:mc="http://schemas.openxmlformats.org/markup-compatibility/2006">
          <mc:Choice xmlns:p14="http://schemas.microsoft.com/office/powerpoint/2010/main" Requires="p14">
            <p:contentPart p14:bwMode="auto" r:id="rId132">
              <p14:nvContentPartPr>
                <p14:cNvPr id="132" name="Ink 131">
                  <a:extLst>
                    <a:ext uri="{FF2B5EF4-FFF2-40B4-BE49-F238E27FC236}">
                      <a16:creationId xmlns:a16="http://schemas.microsoft.com/office/drawing/2014/main" id="{01DEAF16-7A2C-AB47-A4A4-4560B2CA3490}"/>
                    </a:ext>
                  </a:extLst>
                </p14:cNvPr>
                <p14:cNvContentPartPr/>
                <p14:nvPr/>
              </p14:nvContentPartPr>
              <p14:xfrm>
                <a:off x="2939778" y="4714052"/>
                <a:ext cx="340920" cy="324000"/>
              </p14:xfrm>
            </p:contentPart>
          </mc:Choice>
          <mc:Fallback>
            <p:pic>
              <p:nvPicPr>
                <p:cNvPr id="132" name="Ink 131">
                  <a:extLst>
                    <a:ext uri="{FF2B5EF4-FFF2-40B4-BE49-F238E27FC236}">
                      <a16:creationId xmlns:a16="http://schemas.microsoft.com/office/drawing/2014/main" id="{01DEAF16-7A2C-AB47-A4A4-4560B2CA3490}"/>
                    </a:ext>
                  </a:extLst>
                </p:cNvPr>
                <p:cNvPicPr/>
                <p:nvPr/>
              </p:nvPicPr>
              <p:blipFill>
                <a:blip r:embed="rId133"/>
                <a:stretch>
                  <a:fillRect/>
                </a:stretch>
              </p:blipFill>
              <p:spPr>
                <a:xfrm>
                  <a:off x="2930778" y="4705412"/>
                  <a:ext cx="358560" cy="341640"/>
                </a:xfrm>
                <a:prstGeom prst="rect">
                  <a:avLst/>
                </a:prstGeom>
              </p:spPr>
            </p:pic>
          </mc:Fallback>
        </mc:AlternateContent>
      </p:grpSp>
      <p:grpSp>
        <p:nvGrpSpPr>
          <p:cNvPr id="140" name="Group 139">
            <a:extLst>
              <a:ext uri="{FF2B5EF4-FFF2-40B4-BE49-F238E27FC236}">
                <a16:creationId xmlns:a16="http://schemas.microsoft.com/office/drawing/2014/main" id="{CCE18627-A8B4-7B49-97ED-041F36EDE3AE}"/>
              </a:ext>
            </a:extLst>
          </p:cNvPr>
          <p:cNvGrpSpPr/>
          <p:nvPr/>
        </p:nvGrpSpPr>
        <p:grpSpPr>
          <a:xfrm>
            <a:off x="4453938" y="4436852"/>
            <a:ext cx="2127240" cy="721800"/>
            <a:chOff x="4453938" y="4436852"/>
            <a:chExt cx="2127240" cy="721800"/>
          </a:xfrm>
        </p:grpSpPr>
        <mc:AlternateContent xmlns:mc="http://schemas.openxmlformats.org/markup-compatibility/2006">
          <mc:Choice xmlns:p14="http://schemas.microsoft.com/office/powerpoint/2010/main" Requires="p14">
            <p:contentPart p14:bwMode="auto" r:id="rId134">
              <p14:nvContentPartPr>
                <p14:cNvPr id="134" name="Ink 133">
                  <a:extLst>
                    <a:ext uri="{FF2B5EF4-FFF2-40B4-BE49-F238E27FC236}">
                      <a16:creationId xmlns:a16="http://schemas.microsoft.com/office/drawing/2014/main" id="{2878C4CE-368A-3D41-A6D3-C4A584FDD137}"/>
                    </a:ext>
                  </a:extLst>
                </p14:cNvPr>
                <p14:cNvContentPartPr/>
                <p14:nvPr/>
              </p14:nvContentPartPr>
              <p14:xfrm>
                <a:off x="4531338" y="4749332"/>
                <a:ext cx="16560" cy="8640"/>
              </p14:xfrm>
            </p:contentPart>
          </mc:Choice>
          <mc:Fallback>
            <p:pic>
              <p:nvPicPr>
                <p:cNvPr id="134" name="Ink 133">
                  <a:extLst>
                    <a:ext uri="{FF2B5EF4-FFF2-40B4-BE49-F238E27FC236}">
                      <a16:creationId xmlns:a16="http://schemas.microsoft.com/office/drawing/2014/main" id="{2878C4CE-368A-3D41-A6D3-C4A584FDD137}"/>
                    </a:ext>
                  </a:extLst>
                </p:cNvPr>
                <p:cNvPicPr/>
                <p:nvPr/>
              </p:nvPicPr>
              <p:blipFill>
                <a:blip r:embed="rId135"/>
                <a:stretch>
                  <a:fillRect/>
                </a:stretch>
              </p:blipFill>
              <p:spPr>
                <a:xfrm>
                  <a:off x="4522698" y="4740332"/>
                  <a:ext cx="34200" cy="26280"/>
                </a:xfrm>
                <a:prstGeom prst="rect">
                  <a:avLst/>
                </a:prstGeom>
              </p:spPr>
            </p:pic>
          </mc:Fallback>
        </mc:AlternateContent>
        <mc:AlternateContent xmlns:mc="http://schemas.openxmlformats.org/markup-compatibility/2006">
          <mc:Choice xmlns:p14="http://schemas.microsoft.com/office/powerpoint/2010/main" Requires="p14">
            <p:contentPart p14:bwMode="auto" r:id="rId136">
              <p14:nvContentPartPr>
                <p14:cNvPr id="135" name="Ink 134">
                  <a:extLst>
                    <a:ext uri="{FF2B5EF4-FFF2-40B4-BE49-F238E27FC236}">
                      <a16:creationId xmlns:a16="http://schemas.microsoft.com/office/drawing/2014/main" id="{83253C90-1C46-E44F-B288-F4F478E6474D}"/>
                    </a:ext>
                  </a:extLst>
                </p14:cNvPr>
                <p14:cNvContentPartPr/>
                <p14:nvPr/>
              </p14:nvContentPartPr>
              <p14:xfrm>
                <a:off x="4453938" y="4683452"/>
                <a:ext cx="549720" cy="256680"/>
              </p14:xfrm>
            </p:contentPart>
          </mc:Choice>
          <mc:Fallback>
            <p:pic>
              <p:nvPicPr>
                <p:cNvPr id="135" name="Ink 134">
                  <a:extLst>
                    <a:ext uri="{FF2B5EF4-FFF2-40B4-BE49-F238E27FC236}">
                      <a16:creationId xmlns:a16="http://schemas.microsoft.com/office/drawing/2014/main" id="{83253C90-1C46-E44F-B288-F4F478E6474D}"/>
                    </a:ext>
                  </a:extLst>
                </p:cNvPr>
                <p:cNvPicPr/>
                <p:nvPr/>
              </p:nvPicPr>
              <p:blipFill>
                <a:blip r:embed="rId137"/>
                <a:stretch>
                  <a:fillRect/>
                </a:stretch>
              </p:blipFill>
              <p:spPr>
                <a:xfrm>
                  <a:off x="4444938" y="4674452"/>
                  <a:ext cx="567360" cy="274320"/>
                </a:xfrm>
                <a:prstGeom prst="rect">
                  <a:avLst/>
                </a:prstGeom>
              </p:spPr>
            </p:pic>
          </mc:Fallback>
        </mc:AlternateContent>
        <mc:AlternateContent xmlns:mc="http://schemas.openxmlformats.org/markup-compatibility/2006">
          <mc:Choice xmlns:p14="http://schemas.microsoft.com/office/powerpoint/2010/main" Requires="p14">
            <p:contentPart p14:bwMode="auto" r:id="rId138">
              <p14:nvContentPartPr>
                <p14:cNvPr id="136" name="Ink 135">
                  <a:extLst>
                    <a:ext uri="{FF2B5EF4-FFF2-40B4-BE49-F238E27FC236}">
                      <a16:creationId xmlns:a16="http://schemas.microsoft.com/office/drawing/2014/main" id="{528F8203-6A85-2043-BF63-1D02B6AA881D}"/>
                    </a:ext>
                  </a:extLst>
                </p14:cNvPr>
                <p14:cNvContentPartPr/>
                <p14:nvPr/>
              </p14:nvContentPartPr>
              <p14:xfrm>
                <a:off x="5118138" y="4745732"/>
                <a:ext cx="177480" cy="97560"/>
              </p14:xfrm>
            </p:contentPart>
          </mc:Choice>
          <mc:Fallback>
            <p:pic>
              <p:nvPicPr>
                <p:cNvPr id="136" name="Ink 135">
                  <a:extLst>
                    <a:ext uri="{FF2B5EF4-FFF2-40B4-BE49-F238E27FC236}">
                      <a16:creationId xmlns:a16="http://schemas.microsoft.com/office/drawing/2014/main" id="{528F8203-6A85-2043-BF63-1D02B6AA881D}"/>
                    </a:ext>
                  </a:extLst>
                </p:cNvPr>
                <p:cNvPicPr/>
                <p:nvPr/>
              </p:nvPicPr>
              <p:blipFill>
                <a:blip r:embed="rId139"/>
                <a:stretch>
                  <a:fillRect/>
                </a:stretch>
              </p:blipFill>
              <p:spPr>
                <a:xfrm>
                  <a:off x="5109498" y="4737092"/>
                  <a:ext cx="195120" cy="115200"/>
                </a:xfrm>
                <a:prstGeom prst="rect">
                  <a:avLst/>
                </a:prstGeom>
              </p:spPr>
            </p:pic>
          </mc:Fallback>
        </mc:AlternateContent>
        <mc:AlternateContent xmlns:mc="http://schemas.openxmlformats.org/markup-compatibility/2006">
          <mc:Choice xmlns:p14="http://schemas.microsoft.com/office/powerpoint/2010/main" Requires="p14">
            <p:contentPart p14:bwMode="auto" r:id="rId140">
              <p14:nvContentPartPr>
                <p14:cNvPr id="137" name="Ink 136">
                  <a:extLst>
                    <a:ext uri="{FF2B5EF4-FFF2-40B4-BE49-F238E27FC236}">
                      <a16:creationId xmlns:a16="http://schemas.microsoft.com/office/drawing/2014/main" id="{B92DD8A3-CE58-A64A-8D2D-EB0B035CBB17}"/>
                    </a:ext>
                  </a:extLst>
                </p14:cNvPr>
                <p14:cNvContentPartPr/>
                <p14:nvPr/>
              </p14:nvContentPartPr>
              <p14:xfrm>
                <a:off x="5332338" y="4436852"/>
                <a:ext cx="236160" cy="721800"/>
              </p14:xfrm>
            </p:contentPart>
          </mc:Choice>
          <mc:Fallback>
            <p:pic>
              <p:nvPicPr>
                <p:cNvPr id="137" name="Ink 136">
                  <a:extLst>
                    <a:ext uri="{FF2B5EF4-FFF2-40B4-BE49-F238E27FC236}">
                      <a16:creationId xmlns:a16="http://schemas.microsoft.com/office/drawing/2014/main" id="{B92DD8A3-CE58-A64A-8D2D-EB0B035CBB17}"/>
                    </a:ext>
                  </a:extLst>
                </p:cNvPr>
                <p:cNvPicPr/>
                <p:nvPr/>
              </p:nvPicPr>
              <p:blipFill>
                <a:blip r:embed="rId141"/>
                <a:stretch>
                  <a:fillRect/>
                </a:stretch>
              </p:blipFill>
              <p:spPr>
                <a:xfrm>
                  <a:off x="5323698" y="4428212"/>
                  <a:ext cx="253800" cy="739440"/>
                </a:xfrm>
                <a:prstGeom prst="rect">
                  <a:avLst/>
                </a:prstGeom>
              </p:spPr>
            </p:pic>
          </mc:Fallback>
        </mc:AlternateContent>
        <mc:AlternateContent xmlns:mc="http://schemas.openxmlformats.org/markup-compatibility/2006">
          <mc:Choice xmlns:p14="http://schemas.microsoft.com/office/powerpoint/2010/main" Requires="p14">
            <p:contentPart p14:bwMode="auto" r:id="rId142">
              <p14:nvContentPartPr>
                <p14:cNvPr id="138" name="Ink 137">
                  <a:extLst>
                    <a:ext uri="{FF2B5EF4-FFF2-40B4-BE49-F238E27FC236}">
                      <a16:creationId xmlns:a16="http://schemas.microsoft.com/office/drawing/2014/main" id="{910042D3-08D2-C144-A942-6A808A1899A9}"/>
                    </a:ext>
                  </a:extLst>
                </p14:cNvPr>
                <p14:cNvContentPartPr/>
                <p14:nvPr/>
              </p14:nvContentPartPr>
              <p14:xfrm>
                <a:off x="5679738" y="4592012"/>
                <a:ext cx="165960" cy="432360"/>
              </p14:xfrm>
            </p:contentPart>
          </mc:Choice>
          <mc:Fallback>
            <p:pic>
              <p:nvPicPr>
                <p:cNvPr id="138" name="Ink 137">
                  <a:extLst>
                    <a:ext uri="{FF2B5EF4-FFF2-40B4-BE49-F238E27FC236}">
                      <a16:creationId xmlns:a16="http://schemas.microsoft.com/office/drawing/2014/main" id="{910042D3-08D2-C144-A942-6A808A1899A9}"/>
                    </a:ext>
                  </a:extLst>
                </p:cNvPr>
                <p:cNvPicPr/>
                <p:nvPr/>
              </p:nvPicPr>
              <p:blipFill>
                <a:blip r:embed="rId143"/>
                <a:stretch>
                  <a:fillRect/>
                </a:stretch>
              </p:blipFill>
              <p:spPr>
                <a:xfrm>
                  <a:off x="5671098" y="4583372"/>
                  <a:ext cx="183600" cy="450000"/>
                </a:xfrm>
                <a:prstGeom prst="rect">
                  <a:avLst/>
                </a:prstGeom>
              </p:spPr>
            </p:pic>
          </mc:Fallback>
        </mc:AlternateContent>
        <mc:AlternateContent xmlns:mc="http://schemas.openxmlformats.org/markup-compatibility/2006">
          <mc:Choice xmlns:p14="http://schemas.microsoft.com/office/powerpoint/2010/main" Requires="p14">
            <p:contentPart p14:bwMode="auto" r:id="rId144">
              <p14:nvContentPartPr>
                <p14:cNvPr id="139" name="Ink 138">
                  <a:extLst>
                    <a:ext uri="{FF2B5EF4-FFF2-40B4-BE49-F238E27FC236}">
                      <a16:creationId xmlns:a16="http://schemas.microsoft.com/office/drawing/2014/main" id="{5DF291C5-75AD-F642-9738-70CBDA36D377}"/>
                    </a:ext>
                  </a:extLst>
                </p14:cNvPr>
                <p14:cNvContentPartPr/>
                <p14:nvPr/>
              </p14:nvContentPartPr>
              <p14:xfrm>
                <a:off x="6083298" y="4626212"/>
                <a:ext cx="497880" cy="259560"/>
              </p14:xfrm>
            </p:contentPart>
          </mc:Choice>
          <mc:Fallback>
            <p:pic>
              <p:nvPicPr>
                <p:cNvPr id="139" name="Ink 138">
                  <a:extLst>
                    <a:ext uri="{FF2B5EF4-FFF2-40B4-BE49-F238E27FC236}">
                      <a16:creationId xmlns:a16="http://schemas.microsoft.com/office/drawing/2014/main" id="{5DF291C5-75AD-F642-9738-70CBDA36D377}"/>
                    </a:ext>
                  </a:extLst>
                </p:cNvPr>
                <p:cNvPicPr/>
                <p:nvPr/>
              </p:nvPicPr>
              <p:blipFill>
                <a:blip r:embed="rId145"/>
                <a:stretch>
                  <a:fillRect/>
                </a:stretch>
              </p:blipFill>
              <p:spPr>
                <a:xfrm>
                  <a:off x="6074658" y="4617572"/>
                  <a:ext cx="515520" cy="277200"/>
                </a:xfrm>
                <a:prstGeom prst="rect">
                  <a:avLst/>
                </a:prstGeom>
              </p:spPr>
            </p:pic>
          </mc:Fallback>
        </mc:AlternateContent>
      </p:grpSp>
      <p:grpSp>
        <p:nvGrpSpPr>
          <p:cNvPr id="154" name="Group 153">
            <a:extLst>
              <a:ext uri="{FF2B5EF4-FFF2-40B4-BE49-F238E27FC236}">
                <a16:creationId xmlns:a16="http://schemas.microsoft.com/office/drawing/2014/main" id="{EAC18D32-8099-B041-8D89-ABD7BCDF6BB0}"/>
              </a:ext>
            </a:extLst>
          </p:cNvPr>
          <p:cNvGrpSpPr/>
          <p:nvPr/>
        </p:nvGrpSpPr>
        <p:grpSpPr>
          <a:xfrm>
            <a:off x="9713178" y="4427852"/>
            <a:ext cx="633960" cy="356040"/>
            <a:chOff x="9713178" y="4427852"/>
            <a:chExt cx="633960" cy="356040"/>
          </a:xfrm>
        </p:grpSpPr>
        <mc:AlternateContent xmlns:mc="http://schemas.openxmlformats.org/markup-compatibility/2006">
          <mc:Choice xmlns:p14="http://schemas.microsoft.com/office/powerpoint/2010/main" Requires="p14">
            <p:contentPart p14:bwMode="auto" r:id="rId146">
              <p14:nvContentPartPr>
                <p14:cNvPr id="147" name="Ink 146">
                  <a:extLst>
                    <a:ext uri="{FF2B5EF4-FFF2-40B4-BE49-F238E27FC236}">
                      <a16:creationId xmlns:a16="http://schemas.microsoft.com/office/drawing/2014/main" id="{FB5F0D91-DAB5-9344-A71A-6C7E7857361B}"/>
                    </a:ext>
                  </a:extLst>
                </p14:cNvPr>
                <p14:cNvContentPartPr/>
                <p14:nvPr/>
              </p14:nvContentPartPr>
              <p14:xfrm>
                <a:off x="9713178" y="4427852"/>
                <a:ext cx="63360" cy="356040"/>
              </p14:xfrm>
            </p:contentPart>
          </mc:Choice>
          <mc:Fallback>
            <p:pic>
              <p:nvPicPr>
                <p:cNvPr id="147" name="Ink 146">
                  <a:extLst>
                    <a:ext uri="{FF2B5EF4-FFF2-40B4-BE49-F238E27FC236}">
                      <a16:creationId xmlns:a16="http://schemas.microsoft.com/office/drawing/2014/main" id="{FB5F0D91-DAB5-9344-A71A-6C7E7857361B}"/>
                    </a:ext>
                  </a:extLst>
                </p:cNvPr>
                <p:cNvPicPr/>
                <p:nvPr/>
              </p:nvPicPr>
              <p:blipFill>
                <a:blip r:embed="rId147"/>
                <a:stretch>
                  <a:fillRect/>
                </a:stretch>
              </p:blipFill>
              <p:spPr>
                <a:xfrm>
                  <a:off x="9704538" y="4419212"/>
                  <a:ext cx="81000" cy="373680"/>
                </a:xfrm>
                <a:prstGeom prst="rect">
                  <a:avLst/>
                </a:prstGeom>
              </p:spPr>
            </p:pic>
          </mc:Fallback>
        </mc:AlternateContent>
        <mc:AlternateContent xmlns:mc="http://schemas.openxmlformats.org/markup-compatibility/2006">
          <mc:Choice xmlns:p14="http://schemas.microsoft.com/office/powerpoint/2010/main" Requires="p14">
            <p:contentPart p14:bwMode="auto" r:id="rId148">
              <p14:nvContentPartPr>
                <p14:cNvPr id="148" name="Ink 147">
                  <a:extLst>
                    <a:ext uri="{FF2B5EF4-FFF2-40B4-BE49-F238E27FC236}">
                      <a16:creationId xmlns:a16="http://schemas.microsoft.com/office/drawing/2014/main" id="{6D330FE9-21D6-AC49-BD0F-FB269353A835}"/>
                    </a:ext>
                  </a:extLst>
                </p14:cNvPr>
                <p14:cNvContentPartPr/>
                <p14:nvPr/>
              </p14:nvContentPartPr>
              <p14:xfrm>
                <a:off x="9931338" y="4489412"/>
                <a:ext cx="415800" cy="210600"/>
              </p14:xfrm>
            </p:contentPart>
          </mc:Choice>
          <mc:Fallback>
            <p:pic>
              <p:nvPicPr>
                <p:cNvPr id="148" name="Ink 147">
                  <a:extLst>
                    <a:ext uri="{FF2B5EF4-FFF2-40B4-BE49-F238E27FC236}">
                      <a16:creationId xmlns:a16="http://schemas.microsoft.com/office/drawing/2014/main" id="{6D330FE9-21D6-AC49-BD0F-FB269353A835}"/>
                    </a:ext>
                  </a:extLst>
                </p:cNvPr>
                <p:cNvPicPr/>
                <p:nvPr/>
              </p:nvPicPr>
              <p:blipFill>
                <a:blip r:embed="rId149"/>
                <a:stretch>
                  <a:fillRect/>
                </a:stretch>
              </p:blipFill>
              <p:spPr>
                <a:xfrm>
                  <a:off x="9922698" y="4480772"/>
                  <a:ext cx="433440" cy="228240"/>
                </a:xfrm>
                <a:prstGeom prst="rect">
                  <a:avLst/>
                </a:prstGeom>
              </p:spPr>
            </p:pic>
          </mc:Fallback>
        </mc:AlternateContent>
      </p:grpSp>
      <p:grpSp>
        <p:nvGrpSpPr>
          <p:cNvPr id="153" name="Group 152">
            <a:extLst>
              <a:ext uri="{FF2B5EF4-FFF2-40B4-BE49-F238E27FC236}">
                <a16:creationId xmlns:a16="http://schemas.microsoft.com/office/drawing/2014/main" id="{39C8B4C0-D4CE-1440-9166-2A130420DE8D}"/>
              </a:ext>
            </a:extLst>
          </p:cNvPr>
          <p:cNvGrpSpPr/>
          <p:nvPr/>
        </p:nvGrpSpPr>
        <p:grpSpPr>
          <a:xfrm>
            <a:off x="7819218" y="5447372"/>
            <a:ext cx="779760" cy="389160"/>
            <a:chOff x="7819218" y="5447372"/>
            <a:chExt cx="779760" cy="389160"/>
          </a:xfrm>
        </p:grpSpPr>
        <mc:AlternateContent xmlns:mc="http://schemas.openxmlformats.org/markup-compatibility/2006">
          <mc:Choice xmlns:p14="http://schemas.microsoft.com/office/powerpoint/2010/main" Requires="p14">
            <p:contentPart p14:bwMode="auto" r:id="rId150">
              <p14:nvContentPartPr>
                <p14:cNvPr id="149" name="Ink 148">
                  <a:extLst>
                    <a:ext uri="{FF2B5EF4-FFF2-40B4-BE49-F238E27FC236}">
                      <a16:creationId xmlns:a16="http://schemas.microsoft.com/office/drawing/2014/main" id="{F235157C-0A49-6744-9DF1-3101129E155A}"/>
                    </a:ext>
                  </a:extLst>
                </p14:cNvPr>
                <p14:cNvContentPartPr/>
                <p14:nvPr/>
              </p14:nvContentPartPr>
              <p14:xfrm>
                <a:off x="7819218" y="5462132"/>
                <a:ext cx="109440" cy="374400"/>
              </p14:xfrm>
            </p:contentPart>
          </mc:Choice>
          <mc:Fallback>
            <p:pic>
              <p:nvPicPr>
                <p:cNvPr id="149" name="Ink 148">
                  <a:extLst>
                    <a:ext uri="{FF2B5EF4-FFF2-40B4-BE49-F238E27FC236}">
                      <a16:creationId xmlns:a16="http://schemas.microsoft.com/office/drawing/2014/main" id="{F235157C-0A49-6744-9DF1-3101129E155A}"/>
                    </a:ext>
                  </a:extLst>
                </p:cNvPr>
                <p:cNvPicPr/>
                <p:nvPr/>
              </p:nvPicPr>
              <p:blipFill>
                <a:blip r:embed="rId151"/>
                <a:stretch>
                  <a:fillRect/>
                </a:stretch>
              </p:blipFill>
              <p:spPr>
                <a:xfrm>
                  <a:off x="7810218" y="5453492"/>
                  <a:ext cx="127080" cy="392040"/>
                </a:xfrm>
                <a:prstGeom prst="rect">
                  <a:avLst/>
                </a:prstGeom>
              </p:spPr>
            </p:pic>
          </mc:Fallback>
        </mc:AlternateContent>
        <mc:AlternateContent xmlns:mc="http://schemas.openxmlformats.org/markup-compatibility/2006">
          <mc:Choice xmlns:p14="http://schemas.microsoft.com/office/powerpoint/2010/main" Requires="p14">
            <p:contentPart p14:bwMode="auto" r:id="rId152">
              <p14:nvContentPartPr>
                <p14:cNvPr id="150" name="Ink 149">
                  <a:extLst>
                    <a:ext uri="{FF2B5EF4-FFF2-40B4-BE49-F238E27FC236}">
                      <a16:creationId xmlns:a16="http://schemas.microsoft.com/office/drawing/2014/main" id="{2A3FFC94-DCE1-474C-92A9-939788E0D6A7}"/>
                    </a:ext>
                  </a:extLst>
                </p14:cNvPr>
                <p14:cNvContentPartPr/>
                <p14:nvPr/>
              </p14:nvContentPartPr>
              <p14:xfrm>
                <a:off x="8054298" y="5677772"/>
                <a:ext cx="63720" cy="14760"/>
              </p14:xfrm>
            </p:contentPart>
          </mc:Choice>
          <mc:Fallback>
            <p:pic>
              <p:nvPicPr>
                <p:cNvPr id="150" name="Ink 149">
                  <a:extLst>
                    <a:ext uri="{FF2B5EF4-FFF2-40B4-BE49-F238E27FC236}">
                      <a16:creationId xmlns:a16="http://schemas.microsoft.com/office/drawing/2014/main" id="{2A3FFC94-DCE1-474C-92A9-939788E0D6A7}"/>
                    </a:ext>
                  </a:extLst>
                </p:cNvPr>
                <p:cNvPicPr/>
                <p:nvPr/>
              </p:nvPicPr>
              <p:blipFill>
                <a:blip r:embed="rId153"/>
                <a:stretch>
                  <a:fillRect/>
                </a:stretch>
              </p:blipFill>
              <p:spPr>
                <a:xfrm>
                  <a:off x="8045298" y="5669132"/>
                  <a:ext cx="81360" cy="32400"/>
                </a:xfrm>
                <a:prstGeom prst="rect">
                  <a:avLst/>
                </a:prstGeom>
              </p:spPr>
            </p:pic>
          </mc:Fallback>
        </mc:AlternateContent>
        <mc:AlternateContent xmlns:mc="http://schemas.openxmlformats.org/markup-compatibility/2006">
          <mc:Choice xmlns:p14="http://schemas.microsoft.com/office/powerpoint/2010/main" Requires="p14">
            <p:contentPart p14:bwMode="auto" r:id="rId154">
              <p14:nvContentPartPr>
                <p14:cNvPr id="151" name="Ink 150">
                  <a:extLst>
                    <a:ext uri="{FF2B5EF4-FFF2-40B4-BE49-F238E27FC236}">
                      <a16:creationId xmlns:a16="http://schemas.microsoft.com/office/drawing/2014/main" id="{AC34A862-C6CA-594A-A51C-7CA537AC93B1}"/>
                    </a:ext>
                  </a:extLst>
                </p14:cNvPr>
                <p14:cNvContentPartPr/>
                <p14:nvPr/>
              </p14:nvContentPartPr>
              <p14:xfrm>
                <a:off x="8395578" y="5447372"/>
                <a:ext cx="203400" cy="377280"/>
              </p14:xfrm>
            </p:contentPart>
          </mc:Choice>
          <mc:Fallback>
            <p:pic>
              <p:nvPicPr>
                <p:cNvPr id="151" name="Ink 150">
                  <a:extLst>
                    <a:ext uri="{FF2B5EF4-FFF2-40B4-BE49-F238E27FC236}">
                      <a16:creationId xmlns:a16="http://schemas.microsoft.com/office/drawing/2014/main" id="{AC34A862-C6CA-594A-A51C-7CA537AC93B1}"/>
                    </a:ext>
                  </a:extLst>
                </p:cNvPr>
                <p:cNvPicPr/>
                <p:nvPr/>
              </p:nvPicPr>
              <p:blipFill>
                <a:blip r:embed="rId155"/>
                <a:stretch>
                  <a:fillRect/>
                </a:stretch>
              </p:blipFill>
              <p:spPr>
                <a:xfrm>
                  <a:off x="8386938" y="5438372"/>
                  <a:ext cx="221040" cy="39492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56">
            <p14:nvContentPartPr>
              <p14:cNvPr id="152" name="Ink 151">
                <a:extLst>
                  <a:ext uri="{FF2B5EF4-FFF2-40B4-BE49-F238E27FC236}">
                    <a16:creationId xmlns:a16="http://schemas.microsoft.com/office/drawing/2014/main" id="{DC7B3FC7-D561-8946-818D-2CB71670FE3E}"/>
                  </a:ext>
                </a:extLst>
              </p14:cNvPr>
              <p14:cNvContentPartPr/>
              <p14:nvPr/>
            </p14:nvContentPartPr>
            <p14:xfrm>
              <a:off x="9258858" y="5691812"/>
              <a:ext cx="58320" cy="13320"/>
            </p14:xfrm>
          </p:contentPart>
        </mc:Choice>
        <mc:Fallback>
          <p:pic>
            <p:nvPicPr>
              <p:cNvPr id="152" name="Ink 151">
                <a:extLst>
                  <a:ext uri="{FF2B5EF4-FFF2-40B4-BE49-F238E27FC236}">
                    <a16:creationId xmlns:a16="http://schemas.microsoft.com/office/drawing/2014/main" id="{DC7B3FC7-D561-8946-818D-2CB71670FE3E}"/>
                  </a:ext>
                </a:extLst>
              </p:cNvPr>
              <p:cNvPicPr/>
              <p:nvPr/>
            </p:nvPicPr>
            <p:blipFill>
              <a:blip r:embed="rId157"/>
              <a:stretch>
                <a:fillRect/>
              </a:stretch>
            </p:blipFill>
            <p:spPr>
              <a:xfrm>
                <a:off x="9250218" y="5682812"/>
                <a:ext cx="75960" cy="30960"/>
              </a:xfrm>
              <a:prstGeom prst="rect">
                <a:avLst/>
              </a:prstGeom>
            </p:spPr>
          </p:pic>
        </mc:Fallback>
      </mc:AlternateContent>
      <p:grpSp>
        <p:nvGrpSpPr>
          <p:cNvPr id="167" name="Group 166">
            <a:extLst>
              <a:ext uri="{FF2B5EF4-FFF2-40B4-BE49-F238E27FC236}">
                <a16:creationId xmlns:a16="http://schemas.microsoft.com/office/drawing/2014/main" id="{9B7DB2EC-BB94-1E43-A1F5-7A04F153A53D}"/>
              </a:ext>
            </a:extLst>
          </p:cNvPr>
          <p:cNvGrpSpPr/>
          <p:nvPr/>
        </p:nvGrpSpPr>
        <p:grpSpPr>
          <a:xfrm>
            <a:off x="9915498" y="5212292"/>
            <a:ext cx="1985760" cy="543960"/>
            <a:chOff x="9915498" y="5212292"/>
            <a:chExt cx="1985760" cy="543960"/>
          </a:xfrm>
        </p:grpSpPr>
        <mc:AlternateContent xmlns:mc="http://schemas.openxmlformats.org/markup-compatibility/2006">
          <mc:Choice xmlns:p14="http://schemas.microsoft.com/office/powerpoint/2010/main" Requires="p14">
            <p:contentPart p14:bwMode="auto" r:id="rId158">
              <p14:nvContentPartPr>
                <p14:cNvPr id="155" name="Ink 154">
                  <a:extLst>
                    <a:ext uri="{FF2B5EF4-FFF2-40B4-BE49-F238E27FC236}">
                      <a16:creationId xmlns:a16="http://schemas.microsoft.com/office/drawing/2014/main" id="{6A8890A8-735A-CD42-9370-F29C8CB56EF3}"/>
                    </a:ext>
                  </a:extLst>
                </p14:cNvPr>
                <p14:cNvContentPartPr/>
                <p14:nvPr/>
              </p14:nvContentPartPr>
              <p14:xfrm>
                <a:off x="9915498" y="5337932"/>
                <a:ext cx="187920" cy="285120"/>
              </p14:xfrm>
            </p:contentPart>
          </mc:Choice>
          <mc:Fallback>
            <p:pic>
              <p:nvPicPr>
                <p:cNvPr id="155" name="Ink 154">
                  <a:extLst>
                    <a:ext uri="{FF2B5EF4-FFF2-40B4-BE49-F238E27FC236}">
                      <a16:creationId xmlns:a16="http://schemas.microsoft.com/office/drawing/2014/main" id="{6A8890A8-735A-CD42-9370-F29C8CB56EF3}"/>
                    </a:ext>
                  </a:extLst>
                </p:cNvPr>
                <p:cNvPicPr/>
                <p:nvPr/>
              </p:nvPicPr>
              <p:blipFill>
                <a:blip r:embed="rId159"/>
                <a:stretch>
                  <a:fillRect/>
                </a:stretch>
              </p:blipFill>
              <p:spPr>
                <a:xfrm>
                  <a:off x="9906498" y="5328932"/>
                  <a:ext cx="205560" cy="302760"/>
                </a:xfrm>
                <a:prstGeom prst="rect">
                  <a:avLst/>
                </a:prstGeom>
              </p:spPr>
            </p:pic>
          </mc:Fallback>
        </mc:AlternateContent>
        <mc:AlternateContent xmlns:mc="http://schemas.openxmlformats.org/markup-compatibility/2006">
          <mc:Choice xmlns:p14="http://schemas.microsoft.com/office/powerpoint/2010/main" Requires="p14">
            <p:contentPart p14:bwMode="auto" r:id="rId160">
              <p14:nvContentPartPr>
                <p14:cNvPr id="156" name="Ink 155">
                  <a:extLst>
                    <a:ext uri="{FF2B5EF4-FFF2-40B4-BE49-F238E27FC236}">
                      <a16:creationId xmlns:a16="http://schemas.microsoft.com/office/drawing/2014/main" id="{59C6BD7F-70DC-F545-94E4-F51A3EBF20B9}"/>
                    </a:ext>
                  </a:extLst>
                </p14:cNvPr>
                <p14:cNvContentPartPr/>
                <p14:nvPr/>
              </p14:nvContentPartPr>
              <p14:xfrm>
                <a:off x="10334898" y="5416052"/>
                <a:ext cx="223200" cy="131400"/>
              </p14:xfrm>
            </p:contentPart>
          </mc:Choice>
          <mc:Fallback>
            <p:pic>
              <p:nvPicPr>
                <p:cNvPr id="156" name="Ink 155">
                  <a:extLst>
                    <a:ext uri="{FF2B5EF4-FFF2-40B4-BE49-F238E27FC236}">
                      <a16:creationId xmlns:a16="http://schemas.microsoft.com/office/drawing/2014/main" id="{59C6BD7F-70DC-F545-94E4-F51A3EBF20B9}"/>
                    </a:ext>
                  </a:extLst>
                </p:cNvPr>
                <p:cNvPicPr/>
                <p:nvPr/>
              </p:nvPicPr>
              <p:blipFill>
                <a:blip r:embed="rId161"/>
                <a:stretch>
                  <a:fillRect/>
                </a:stretch>
              </p:blipFill>
              <p:spPr>
                <a:xfrm>
                  <a:off x="10325898" y="5407412"/>
                  <a:ext cx="240840" cy="149040"/>
                </a:xfrm>
                <a:prstGeom prst="rect">
                  <a:avLst/>
                </a:prstGeom>
              </p:spPr>
            </p:pic>
          </mc:Fallback>
        </mc:AlternateContent>
        <mc:AlternateContent xmlns:mc="http://schemas.openxmlformats.org/markup-compatibility/2006">
          <mc:Choice xmlns:p14="http://schemas.microsoft.com/office/powerpoint/2010/main" Requires="p14">
            <p:contentPart p14:bwMode="auto" r:id="rId162">
              <p14:nvContentPartPr>
                <p14:cNvPr id="158" name="Ink 157">
                  <a:extLst>
                    <a:ext uri="{FF2B5EF4-FFF2-40B4-BE49-F238E27FC236}">
                      <a16:creationId xmlns:a16="http://schemas.microsoft.com/office/drawing/2014/main" id="{FF5B63C9-088E-3740-AD39-F45F7A1CE93C}"/>
                    </a:ext>
                  </a:extLst>
                </p14:cNvPr>
                <p14:cNvContentPartPr/>
                <p14:nvPr/>
              </p14:nvContentPartPr>
              <p14:xfrm>
                <a:off x="10769778" y="5212292"/>
                <a:ext cx="180720" cy="543960"/>
              </p14:xfrm>
            </p:contentPart>
          </mc:Choice>
          <mc:Fallback>
            <p:pic>
              <p:nvPicPr>
                <p:cNvPr id="158" name="Ink 157">
                  <a:extLst>
                    <a:ext uri="{FF2B5EF4-FFF2-40B4-BE49-F238E27FC236}">
                      <a16:creationId xmlns:a16="http://schemas.microsoft.com/office/drawing/2014/main" id="{FF5B63C9-088E-3740-AD39-F45F7A1CE93C}"/>
                    </a:ext>
                  </a:extLst>
                </p:cNvPr>
                <p:cNvPicPr/>
                <p:nvPr/>
              </p:nvPicPr>
              <p:blipFill>
                <a:blip r:embed="rId163"/>
                <a:stretch>
                  <a:fillRect/>
                </a:stretch>
              </p:blipFill>
              <p:spPr>
                <a:xfrm>
                  <a:off x="10760778" y="5203292"/>
                  <a:ext cx="198360" cy="561600"/>
                </a:xfrm>
                <a:prstGeom prst="rect">
                  <a:avLst/>
                </a:prstGeom>
              </p:spPr>
            </p:pic>
          </mc:Fallback>
        </mc:AlternateContent>
        <mc:AlternateContent xmlns:mc="http://schemas.openxmlformats.org/markup-compatibility/2006">
          <mc:Choice xmlns:p14="http://schemas.microsoft.com/office/powerpoint/2010/main" Requires="p14">
            <p:contentPart p14:bwMode="auto" r:id="rId164">
              <p14:nvContentPartPr>
                <p14:cNvPr id="159" name="Ink 158">
                  <a:extLst>
                    <a:ext uri="{FF2B5EF4-FFF2-40B4-BE49-F238E27FC236}">
                      <a16:creationId xmlns:a16="http://schemas.microsoft.com/office/drawing/2014/main" id="{0DFD8A0B-BC53-B747-A4F0-9E9E5643EFD7}"/>
                    </a:ext>
                  </a:extLst>
                </p14:cNvPr>
                <p14:cNvContentPartPr/>
                <p14:nvPr/>
              </p14:nvContentPartPr>
              <p14:xfrm>
                <a:off x="11105658" y="5359892"/>
                <a:ext cx="116280" cy="318960"/>
              </p14:xfrm>
            </p:contentPart>
          </mc:Choice>
          <mc:Fallback>
            <p:pic>
              <p:nvPicPr>
                <p:cNvPr id="159" name="Ink 158">
                  <a:extLst>
                    <a:ext uri="{FF2B5EF4-FFF2-40B4-BE49-F238E27FC236}">
                      <a16:creationId xmlns:a16="http://schemas.microsoft.com/office/drawing/2014/main" id="{0DFD8A0B-BC53-B747-A4F0-9E9E5643EFD7}"/>
                    </a:ext>
                  </a:extLst>
                </p:cNvPr>
                <p:cNvPicPr/>
                <p:nvPr/>
              </p:nvPicPr>
              <p:blipFill>
                <a:blip r:embed="rId165"/>
                <a:stretch>
                  <a:fillRect/>
                </a:stretch>
              </p:blipFill>
              <p:spPr>
                <a:xfrm>
                  <a:off x="11096658" y="5351252"/>
                  <a:ext cx="133920" cy="336600"/>
                </a:xfrm>
                <a:prstGeom prst="rect">
                  <a:avLst/>
                </a:prstGeom>
              </p:spPr>
            </p:pic>
          </mc:Fallback>
        </mc:AlternateContent>
        <mc:AlternateContent xmlns:mc="http://schemas.openxmlformats.org/markup-compatibility/2006">
          <mc:Choice xmlns:p14="http://schemas.microsoft.com/office/powerpoint/2010/main" Requires="p14">
            <p:contentPart p14:bwMode="auto" r:id="rId166">
              <p14:nvContentPartPr>
                <p14:cNvPr id="160" name="Ink 159">
                  <a:extLst>
                    <a:ext uri="{FF2B5EF4-FFF2-40B4-BE49-F238E27FC236}">
                      <a16:creationId xmlns:a16="http://schemas.microsoft.com/office/drawing/2014/main" id="{B48EE058-FB58-2441-BDC2-F40A108EBABE}"/>
                    </a:ext>
                  </a:extLst>
                </p14:cNvPr>
                <p14:cNvContentPartPr/>
                <p14:nvPr/>
              </p14:nvContentPartPr>
              <p14:xfrm>
                <a:off x="11476458" y="5375372"/>
                <a:ext cx="134280" cy="241200"/>
              </p14:xfrm>
            </p:contentPart>
          </mc:Choice>
          <mc:Fallback>
            <p:pic>
              <p:nvPicPr>
                <p:cNvPr id="160" name="Ink 159">
                  <a:extLst>
                    <a:ext uri="{FF2B5EF4-FFF2-40B4-BE49-F238E27FC236}">
                      <a16:creationId xmlns:a16="http://schemas.microsoft.com/office/drawing/2014/main" id="{B48EE058-FB58-2441-BDC2-F40A108EBABE}"/>
                    </a:ext>
                  </a:extLst>
                </p:cNvPr>
                <p:cNvPicPr/>
                <p:nvPr/>
              </p:nvPicPr>
              <p:blipFill>
                <a:blip r:embed="rId167"/>
                <a:stretch>
                  <a:fillRect/>
                </a:stretch>
              </p:blipFill>
              <p:spPr>
                <a:xfrm>
                  <a:off x="11467818" y="5366372"/>
                  <a:ext cx="151920" cy="258840"/>
                </a:xfrm>
                <a:prstGeom prst="rect">
                  <a:avLst/>
                </a:prstGeom>
              </p:spPr>
            </p:pic>
          </mc:Fallback>
        </mc:AlternateContent>
        <mc:AlternateContent xmlns:mc="http://schemas.openxmlformats.org/markup-compatibility/2006">
          <mc:Choice xmlns:p14="http://schemas.microsoft.com/office/powerpoint/2010/main" Requires="p14">
            <p:contentPart p14:bwMode="auto" r:id="rId168">
              <p14:nvContentPartPr>
                <p14:cNvPr id="161" name="Ink 160">
                  <a:extLst>
                    <a:ext uri="{FF2B5EF4-FFF2-40B4-BE49-F238E27FC236}">
                      <a16:creationId xmlns:a16="http://schemas.microsoft.com/office/drawing/2014/main" id="{D31ABD40-9852-D342-AA12-596ACF2854E3}"/>
                    </a:ext>
                  </a:extLst>
                </p14:cNvPr>
                <p14:cNvContentPartPr/>
                <p14:nvPr/>
              </p14:nvContentPartPr>
              <p14:xfrm>
                <a:off x="11693898" y="5461772"/>
                <a:ext cx="207360" cy="142560"/>
              </p14:xfrm>
            </p:contentPart>
          </mc:Choice>
          <mc:Fallback>
            <p:pic>
              <p:nvPicPr>
                <p:cNvPr id="161" name="Ink 160">
                  <a:extLst>
                    <a:ext uri="{FF2B5EF4-FFF2-40B4-BE49-F238E27FC236}">
                      <a16:creationId xmlns:a16="http://schemas.microsoft.com/office/drawing/2014/main" id="{D31ABD40-9852-D342-AA12-596ACF2854E3}"/>
                    </a:ext>
                  </a:extLst>
                </p:cNvPr>
                <p:cNvPicPr/>
                <p:nvPr/>
              </p:nvPicPr>
              <p:blipFill>
                <a:blip r:embed="rId169"/>
                <a:stretch>
                  <a:fillRect/>
                </a:stretch>
              </p:blipFill>
              <p:spPr>
                <a:xfrm>
                  <a:off x="11684898" y="5453132"/>
                  <a:ext cx="225000" cy="160200"/>
                </a:xfrm>
                <a:prstGeom prst="rect">
                  <a:avLst/>
                </a:prstGeom>
              </p:spPr>
            </p:pic>
          </mc:Fallback>
        </mc:AlternateContent>
      </p:grpSp>
      <p:grpSp>
        <p:nvGrpSpPr>
          <p:cNvPr id="166" name="Group 165">
            <a:extLst>
              <a:ext uri="{FF2B5EF4-FFF2-40B4-BE49-F238E27FC236}">
                <a16:creationId xmlns:a16="http://schemas.microsoft.com/office/drawing/2014/main" id="{32754F42-3A9F-B549-A484-E9019D1A11CE}"/>
              </a:ext>
            </a:extLst>
          </p:cNvPr>
          <p:cNvGrpSpPr/>
          <p:nvPr/>
        </p:nvGrpSpPr>
        <p:grpSpPr>
          <a:xfrm>
            <a:off x="10450098" y="4236332"/>
            <a:ext cx="1135080" cy="691200"/>
            <a:chOff x="10450098" y="4236332"/>
            <a:chExt cx="1135080" cy="691200"/>
          </a:xfrm>
        </p:grpSpPr>
        <mc:AlternateContent xmlns:mc="http://schemas.openxmlformats.org/markup-compatibility/2006">
          <mc:Choice xmlns:p14="http://schemas.microsoft.com/office/powerpoint/2010/main" Requires="p14">
            <p:contentPart p14:bwMode="auto" r:id="rId170">
              <p14:nvContentPartPr>
                <p14:cNvPr id="162" name="Ink 161">
                  <a:extLst>
                    <a:ext uri="{FF2B5EF4-FFF2-40B4-BE49-F238E27FC236}">
                      <a16:creationId xmlns:a16="http://schemas.microsoft.com/office/drawing/2014/main" id="{E80AD4A3-FBAC-804C-AAE9-B4A71382FA8A}"/>
                    </a:ext>
                  </a:extLst>
                </p14:cNvPr>
                <p14:cNvContentPartPr/>
                <p14:nvPr/>
              </p14:nvContentPartPr>
              <p14:xfrm>
                <a:off x="10450098" y="4236332"/>
                <a:ext cx="226440" cy="691200"/>
              </p14:xfrm>
            </p:contentPart>
          </mc:Choice>
          <mc:Fallback>
            <p:pic>
              <p:nvPicPr>
                <p:cNvPr id="162" name="Ink 161">
                  <a:extLst>
                    <a:ext uri="{FF2B5EF4-FFF2-40B4-BE49-F238E27FC236}">
                      <a16:creationId xmlns:a16="http://schemas.microsoft.com/office/drawing/2014/main" id="{E80AD4A3-FBAC-804C-AAE9-B4A71382FA8A}"/>
                    </a:ext>
                  </a:extLst>
                </p:cNvPr>
                <p:cNvPicPr/>
                <p:nvPr/>
              </p:nvPicPr>
              <p:blipFill>
                <a:blip r:embed="rId171"/>
                <a:stretch>
                  <a:fillRect/>
                </a:stretch>
              </p:blipFill>
              <p:spPr>
                <a:xfrm>
                  <a:off x="10441458" y="4227692"/>
                  <a:ext cx="244080" cy="708840"/>
                </a:xfrm>
                <a:prstGeom prst="rect">
                  <a:avLst/>
                </a:prstGeom>
              </p:spPr>
            </p:pic>
          </mc:Fallback>
        </mc:AlternateContent>
        <mc:AlternateContent xmlns:mc="http://schemas.openxmlformats.org/markup-compatibility/2006">
          <mc:Choice xmlns:p14="http://schemas.microsoft.com/office/powerpoint/2010/main" Requires="p14">
            <p:contentPart p14:bwMode="auto" r:id="rId172">
              <p14:nvContentPartPr>
                <p14:cNvPr id="163" name="Ink 162">
                  <a:extLst>
                    <a:ext uri="{FF2B5EF4-FFF2-40B4-BE49-F238E27FC236}">
                      <a16:creationId xmlns:a16="http://schemas.microsoft.com/office/drawing/2014/main" id="{2B9E4639-BBB9-AF45-A77B-B81344F0020C}"/>
                    </a:ext>
                  </a:extLst>
                </p14:cNvPr>
                <p14:cNvContentPartPr/>
                <p14:nvPr/>
              </p14:nvContentPartPr>
              <p14:xfrm>
                <a:off x="10787058" y="4335332"/>
                <a:ext cx="183240" cy="389880"/>
              </p14:xfrm>
            </p:contentPart>
          </mc:Choice>
          <mc:Fallback>
            <p:pic>
              <p:nvPicPr>
                <p:cNvPr id="163" name="Ink 162">
                  <a:extLst>
                    <a:ext uri="{FF2B5EF4-FFF2-40B4-BE49-F238E27FC236}">
                      <a16:creationId xmlns:a16="http://schemas.microsoft.com/office/drawing/2014/main" id="{2B9E4639-BBB9-AF45-A77B-B81344F0020C}"/>
                    </a:ext>
                  </a:extLst>
                </p:cNvPr>
                <p:cNvPicPr/>
                <p:nvPr/>
              </p:nvPicPr>
              <p:blipFill>
                <a:blip r:embed="rId173"/>
                <a:stretch>
                  <a:fillRect/>
                </a:stretch>
              </p:blipFill>
              <p:spPr>
                <a:xfrm>
                  <a:off x="10778418" y="4326692"/>
                  <a:ext cx="200880" cy="407520"/>
                </a:xfrm>
                <a:prstGeom prst="rect">
                  <a:avLst/>
                </a:prstGeom>
              </p:spPr>
            </p:pic>
          </mc:Fallback>
        </mc:AlternateContent>
        <mc:AlternateContent xmlns:mc="http://schemas.openxmlformats.org/markup-compatibility/2006">
          <mc:Choice xmlns:p14="http://schemas.microsoft.com/office/powerpoint/2010/main" Requires="p14">
            <p:contentPart p14:bwMode="auto" r:id="rId174">
              <p14:nvContentPartPr>
                <p14:cNvPr id="164" name="Ink 163">
                  <a:extLst>
                    <a:ext uri="{FF2B5EF4-FFF2-40B4-BE49-F238E27FC236}">
                      <a16:creationId xmlns:a16="http://schemas.microsoft.com/office/drawing/2014/main" id="{E22747F6-5DA9-5847-8E5E-33430E3A15C5}"/>
                    </a:ext>
                  </a:extLst>
                </p14:cNvPr>
                <p14:cNvContentPartPr/>
                <p14:nvPr/>
              </p14:nvContentPartPr>
              <p14:xfrm>
                <a:off x="11171538" y="4331372"/>
                <a:ext cx="99360" cy="279720"/>
              </p14:xfrm>
            </p:contentPart>
          </mc:Choice>
          <mc:Fallback>
            <p:pic>
              <p:nvPicPr>
                <p:cNvPr id="164" name="Ink 163">
                  <a:extLst>
                    <a:ext uri="{FF2B5EF4-FFF2-40B4-BE49-F238E27FC236}">
                      <a16:creationId xmlns:a16="http://schemas.microsoft.com/office/drawing/2014/main" id="{E22747F6-5DA9-5847-8E5E-33430E3A15C5}"/>
                    </a:ext>
                  </a:extLst>
                </p:cNvPr>
                <p:cNvPicPr/>
                <p:nvPr/>
              </p:nvPicPr>
              <p:blipFill>
                <a:blip r:embed="rId175"/>
                <a:stretch>
                  <a:fillRect/>
                </a:stretch>
              </p:blipFill>
              <p:spPr>
                <a:xfrm>
                  <a:off x="11162538" y="4322372"/>
                  <a:ext cx="117000" cy="297360"/>
                </a:xfrm>
                <a:prstGeom prst="rect">
                  <a:avLst/>
                </a:prstGeom>
              </p:spPr>
            </p:pic>
          </mc:Fallback>
        </mc:AlternateContent>
        <mc:AlternateContent xmlns:mc="http://schemas.openxmlformats.org/markup-compatibility/2006">
          <mc:Choice xmlns:p14="http://schemas.microsoft.com/office/powerpoint/2010/main" Requires="p14">
            <p:contentPart p14:bwMode="auto" r:id="rId176">
              <p14:nvContentPartPr>
                <p14:cNvPr id="165" name="Ink 164">
                  <a:extLst>
                    <a:ext uri="{FF2B5EF4-FFF2-40B4-BE49-F238E27FC236}">
                      <a16:creationId xmlns:a16="http://schemas.microsoft.com/office/drawing/2014/main" id="{4BA3B2F7-1892-D143-B0ED-3D0A9893B2CA}"/>
                    </a:ext>
                  </a:extLst>
                </p14:cNvPr>
                <p14:cNvContentPartPr/>
                <p14:nvPr/>
              </p14:nvContentPartPr>
              <p14:xfrm>
                <a:off x="11346138" y="4424972"/>
                <a:ext cx="239040" cy="117720"/>
              </p14:xfrm>
            </p:contentPart>
          </mc:Choice>
          <mc:Fallback>
            <p:pic>
              <p:nvPicPr>
                <p:cNvPr id="165" name="Ink 164">
                  <a:extLst>
                    <a:ext uri="{FF2B5EF4-FFF2-40B4-BE49-F238E27FC236}">
                      <a16:creationId xmlns:a16="http://schemas.microsoft.com/office/drawing/2014/main" id="{4BA3B2F7-1892-D143-B0ED-3D0A9893B2CA}"/>
                    </a:ext>
                  </a:extLst>
                </p:cNvPr>
                <p:cNvPicPr/>
                <p:nvPr/>
              </p:nvPicPr>
              <p:blipFill>
                <a:blip r:embed="rId177"/>
                <a:stretch>
                  <a:fillRect/>
                </a:stretch>
              </p:blipFill>
              <p:spPr>
                <a:xfrm>
                  <a:off x="11337138" y="4416332"/>
                  <a:ext cx="256680" cy="135360"/>
                </a:xfrm>
                <a:prstGeom prst="rect">
                  <a:avLst/>
                </a:prstGeom>
              </p:spPr>
            </p:pic>
          </mc:Fallback>
        </mc:AlternateContent>
      </p:grpSp>
      <p:grpSp>
        <p:nvGrpSpPr>
          <p:cNvPr id="169" name="Group 168">
            <a:extLst>
              <a:ext uri="{FF2B5EF4-FFF2-40B4-BE49-F238E27FC236}">
                <a16:creationId xmlns:a16="http://schemas.microsoft.com/office/drawing/2014/main" id="{D5C0B500-AF56-1A45-A09E-A238A7EF6B9E}"/>
              </a:ext>
            </a:extLst>
          </p:cNvPr>
          <p:cNvGrpSpPr/>
          <p:nvPr/>
        </p:nvGrpSpPr>
        <p:grpSpPr>
          <a:xfrm>
            <a:off x="7870338" y="4480412"/>
            <a:ext cx="1287000" cy="522360"/>
            <a:chOff x="7870338" y="4480412"/>
            <a:chExt cx="1287000" cy="522360"/>
          </a:xfrm>
        </p:grpSpPr>
        <mc:AlternateContent xmlns:mc="http://schemas.openxmlformats.org/markup-compatibility/2006">
          <mc:Choice xmlns:p14="http://schemas.microsoft.com/office/powerpoint/2010/main" Requires="p14">
            <p:contentPart p14:bwMode="auto" r:id="rId178">
              <p14:nvContentPartPr>
                <p14:cNvPr id="141" name="Ink 140">
                  <a:extLst>
                    <a:ext uri="{FF2B5EF4-FFF2-40B4-BE49-F238E27FC236}">
                      <a16:creationId xmlns:a16="http://schemas.microsoft.com/office/drawing/2014/main" id="{7B87C802-D08F-274E-9B4A-B89DD4EE7AF8}"/>
                    </a:ext>
                  </a:extLst>
                </p14:cNvPr>
                <p14:cNvContentPartPr/>
                <p14:nvPr/>
              </p14:nvContentPartPr>
              <p14:xfrm>
                <a:off x="7870338" y="4480412"/>
                <a:ext cx="210960" cy="396360"/>
              </p14:xfrm>
            </p:contentPart>
          </mc:Choice>
          <mc:Fallback>
            <p:pic>
              <p:nvPicPr>
                <p:cNvPr id="141" name="Ink 140">
                  <a:extLst>
                    <a:ext uri="{FF2B5EF4-FFF2-40B4-BE49-F238E27FC236}">
                      <a16:creationId xmlns:a16="http://schemas.microsoft.com/office/drawing/2014/main" id="{7B87C802-D08F-274E-9B4A-B89DD4EE7AF8}"/>
                    </a:ext>
                  </a:extLst>
                </p:cNvPr>
                <p:cNvPicPr/>
                <p:nvPr/>
              </p:nvPicPr>
              <p:blipFill>
                <a:blip r:embed="rId179"/>
                <a:stretch>
                  <a:fillRect/>
                </a:stretch>
              </p:blipFill>
              <p:spPr>
                <a:xfrm>
                  <a:off x="7861338" y="4471412"/>
                  <a:ext cx="228600" cy="414000"/>
                </a:xfrm>
                <a:prstGeom prst="rect">
                  <a:avLst/>
                </a:prstGeom>
              </p:spPr>
            </p:pic>
          </mc:Fallback>
        </mc:AlternateContent>
        <mc:AlternateContent xmlns:mc="http://schemas.openxmlformats.org/markup-compatibility/2006">
          <mc:Choice xmlns:p14="http://schemas.microsoft.com/office/powerpoint/2010/main" Requires="p14">
            <p:contentPart p14:bwMode="auto" r:id="rId180">
              <p14:nvContentPartPr>
                <p14:cNvPr id="142" name="Ink 141">
                  <a:extLst>
                    <a:ext uri="{FF2B5EF4-FFF2-40B4-BE49-F238E27FC236}">
                      <a16:creationId xmlns:a16="http://schemas.microsoft.com/office/drawing/2014/main" id="{33656CEC-17BC-9A46-8209-A32E03D3FB04}"/>
                    </a:ext>
                  </a:extLst>
                </p14:cNvPr>
                <p14:cNvContentPartPr/>
                <p14:nvPr/>
              </p14:nvContentPartPr>
              <p14:xfrm>
                <a:off x="8177778" y="4747892"/>
                <a:ext cx="160920" cy="65520"/>
              </p14:xfrm>
            </p:contentPart>
          </mc:Choice>
          <mc:Fallback>
            <p:pic>
              <p:nvPicPr>
                <p:cNvPr id="142" name="Ink 141">
                  <a:extLst>
                    <a:ext uri="{FF2B5EF4-FFF2-40B4-BE49-F238E27FC236}">
                      <a16:creationId xmlns:a16="http://schemas.microsoft.com/office/drawing/2014/main" id="{33656CEC-17BC-9A46-8209-A32E03D3FB04}"/>
                    </a:ext>
                  </a:extLst>
                </p:cNvPr>
                <p:cNvPicPr/>
                <p:nvPr/>
              </p:nvPicPr>
              <p:blipFill>
                <a:blip r:embed="rId181"/>
                <a:stretch>
                  <a:fillRect/>
                </a:stretch>
              </p:blipFill>
              <p:spPr>
                <a:xfrm>
                  <a:off x="8169138" y="4739252"/>
                  <a:ext cx="178560" cy="83160"/>
                </a:xfrm>
                <a:prstGeom prst="rect">
                  <a:avLst/>
                </a:prstGeom>
              </p:spPr>
            </p:pic>
          </mc:Fallback>
        </mc:AlternateContent>
        <mc:AlternateContent xmlns:mc="http://schemas.openxmlformats.org/markup-compatibility/2006">
          <mc:Choice xmlns:p14="http://schemas.microsoft.com/office/powerpoint/2010/main" Requires="p14">
            <p:contentPart p14:bwMode="auto" r:id="rId182">
              <p14:nvContentPartPr>
                <p14:cNvPr id="143" name="Ink 142">
                  <a:extLst>
                    <a:ext uri="{FF2B5EF4-FFF2-40B4-BE49-F238E27FC236}">
                      <a16:creationId xmlns:a16="http://schemas.microsoft.com/office/drawing/2014/main" id="{C71ABD54-BD09-C24A-A6A0-3521BCE8DE9A}"/>
                    </a:ext>
                  </a:extLst>
                </p14:cNvPr>
                <p14:cNvContentPartPr/>
                <p14:nvPr/>
              </p14:nvContentPartPr>
              <p14:xfrm>
                <a:off x="8499258" y="4538732"/>
                <a:ext cx="77760" cy="236880"/>
              </p14:xfrm>
            </p:contentPart>
          </mc:Choice>
          <mc:Fallback>
            <p:pic>
              <p:nvPicPr>
                <p:cNvPr id="143" name="Ink 142">
                  <a:extLst>
                    <a:ext uri="{FF2B5EF4-FFF2-40B4-BE49-F238E27FC236}">
                      <a16:creationId xmlns:a16="http://schemas.microsoft.com/office/drawing/2014/main" id="{C71ABD54-BD09-C24A-A6A0-3521BCE8DE9A}"/>
                    </a:ext>
                  </a:extLst>
                </p:cNvPr>
                <p:cNvPicPr/>
                <p:nvPr/>
              </p:nvPicPr>
              <p:blipFill>
                <a:blip r:embed="rId183"/>
                <a:stretch>
                  <a:fillRect/>
                </a:stretch>
              </p:blipFill>
              <p:spPr>
                <a:xfrm>
                  <a:off x="8490618" y="4529732"/>
                  <a:ext cx="95400" cy="254520"/>
                </a:xfrm>
                <a:prstGeom prst="rect">
                  <a:avLst/>
                </a:prstGeom>
              </p:spPr>
            </p:pic>
          </mc:Fallback>
        </mc:AlternateContent>
        <mc:AlternateContent xmlns:mc="http://schemas.openxmlformats.org/markup-compatibility/2006">
          <mc:Choice xmlns:p14="http://schemas.microsoft.com/office/powerpoint/2010/main" Requires="p14">
            <p:contentPart p14:bwMode="auto" r:id="rId184">
              <p14:nvContentPartPr>
                <p14:cNvPr id="144" name="Ink 143">
                  <a:extLst>
                    <a:ext uri="{FF2B5EF4-FFF2-40B4-BE49-F238E27FC236}">
                      <a16:creationId xmlns:a16="http://schemas.microsoft.com/office/drawing/2014/main" id="{A4AAE07B-80B2-6A47-91A4-6101B25445E9}"/>
                    </a:ext>
                  </a:extLst>
                </p14:cNvPr>
                <p14:cNvContentPartPr/>
                <p14:nvPr/>
              </p14:nvContentPartPr>
              <p14:xfrm>
                <a:off x="8477658" y="4866692"/>
                <a:ext cx="186480" cy="43200"/>
              </p14:xfrm>
            </p:contentPart>
          </mc:Choice>
          <mc:Fallback>
            <p:pic>
              <p:nvPicPr>
                <p:cNvPr id="144" name="Ink 143">
                  <a:extLst>
                    <a:ext uri="{FF2B5EF4-FFF2-40B4-BE49-F238E27FC236}">
                      <a16:creationId xmlns:a16="http://schemas.microsoft.com/office/drawing/2014/main" id="{A4AAE07B-80B2-6A47-91A4-6101B25445E9}"/>
                    </a:ext>
                  </a:extLst>
                </p:cNvPr>
                <p:cNvPicPr/>
                <p:nvPr/>
              </p:nvPicPr>
              <p:blipFill>
                <a:blip r:embed="rId185"/>
                <a:stretch>
                  <a:fillRect/>
                </a:stretch>
              </p:blipFill>
              <p:spPr>
                <a:xfrm>
                  <a:off x="8468658" y="4858052"/>
                  <a:ext cx="204120" cy="60840"/>
                </a:xfrm>
                <a:prstGeom prst="rect">
                  <a:avLst/>
                </a:prstGeom>
              </p:spPr>
            </p:pic>
          </mc:Fallback>
        </mc:AlternateContent>
        <mc:AlternateContent xmlns:mc="http://schemas.openxmlformats.org/markup-compatibility/2006">
          <mc:Choice xmlns:p14="http://schemas.microsoft.com/office/powerpoint/2010/main" Requires="p14">
            <p:contentPart p14:bwMode="auto" r:id="rId186">
              <p14:nvContentPartPr>
                <p14:cNvPr id="145" name="Ink 144">
                  <a:extLst>
                    <a:ext uri="{FF2B5EF4-FFF2-40B4-BE49-F238E27FC236}">
                      <a16:creationId xmlns:a16="http://schemas.microsoft.com/office/drawing/2014/main" id="{DD811B62-CDFC-AF41-A033-C1395791002C}"/>
                    </a:ext>
                  </a:extLst>
                </p14:cNvPr>
                <p14:cNvContentPartPr/>
                <p14:nvPr/>
              </p14:nvContentPartPr>
              <p14:xfrm>
                <a:off x="8938098" y="4721612"/>
                <a:ext cx="219240" cy="25200"/>
              </p14:xfrm>
            </p:contentPart>
          </mc:Choice>
          <mc:Fallback>
            <p:pic>
              <p:nvPicPr>
                <p:cNvPr id="145" name="Ink 144">
                  <a:extLst>
                    <a:ext uri="{FF2B5EF4-FFF2-40B4-BE49-F238E27FC236}">
                      <a16:creationId xmlns:a16="http://schemas.microsoft.com/office/drawing/2014/main" id="{DD811B62-CDFC-AF41-A033-C1395791002C}"/>
                    </a:ext>
                  </a:extLst>
                </p:cNvPr>
                <p:cNvPicPr/>
                <p:nvPr/>
              </p:nvPicPr>
              <p:blipFill>
                <a:blip r:embed="rId187"/>
                <a:stretch>
                  <a:fillRect/>
                </a:stretch>
              </p:blipFill>
              <p:spPr>
                <a:xfrm>
                  <a:off x="8929458" y="4712612"/>
                  <a:ext cx="236880" cy="42840"/>
                </a:xfrm>
                <a:prstGeom prst="rect">
                  <a:avLst/>
                </a:prstGeom>
              </p:spPr>
            </p:pic>
          </mc:Fallback>
        </mc:AlternateContent>
        <mc:AlternateContent xmlns:mc="http://schemas.openxmlformats.org/markup-compatibility/2006">
          <mc:Choice xmlns:p14="http://schemas.microsoft.com/office/powerpoint/2010/main" Requires="p14">
            <p:contentPart p14:bwMode="auto" r:id="rId188">
              <p14:nvContentPartPr>
                <p14:cNvPr id="168" name="Ink 167">
                  <a:extLst>
                    <a:ext uri="{FF2B5EF4-FFF2-40B4-BE49-F238E27FC236}">
                      <a16:creationId xmlns:a16="http://schemas.microsoft.com/office/drawing/2014/main" id="{4FA43156-668A-6545-8C46-5F30B559399B}"/>
                    </a:ext>
                  </a:extLst>
                </p14:cNvPr>
                <p14:cNvContentPartPr/>
                <p14:nvPr/>
              </p14:nvContentPartPr>
              <p14:xfrm>
                <a:off x="8449578" y="4496972"/>
                <a:ext cx="381240" cy="505800"/>
              </p14:xfrm>
            </p:contentPart>
          </mc:Choice>
          <mc:Fallback>
            <p:pic>
              <p:nvPicPr>
                <p:cNvPr id="168" name="Ink 167">
                  <a:extLst>
                    <a:ext uri="{FF2B5EF4-FFF2-40B4-BE49-F238E27FC236}">
                      <a16:creationId xmlns:a16="http://schemas.microsoft.com/office/drawing/2014/main" id="{4FA43156-668A-6545-8C46-5F30B559399B}"/>
                    </a:ext>
                  </a:extLst>
                </p:cNvPr>
                <p:cNvPicPr/>
                <p:nvPr/>
              </p:nvPicPr>
              <p:blipFill>
                <a:blip r:embed="rId189"/>
                <a:stretch>
                  <a:fillRect/>
                </a:stretch>
              </p:blipFill>
              <p:spPr>
                <a:xfrm>
                  <a:off x="8440938" y="4487972"/>
                  <a:ext cx="398880" cy="523440"/>
                </a:xfrm>
                <a:prstGeom prst="rect">
                  <a:avLst/>
                </a:prstGeom>
              </p:spPr>
            </p:pic>
          </mc:Fallback>
        </mc:AlternateContent>
      </p:grpSp>
      <p:grpSp>
        <p:nvGrpSpPr>
          <p:cNvPr id="177" name="Group 176">
            <a:extLst>
              <a:ext uri="{FF2B5EF4-FFF2-40B4-BE49-F238E27FC236}">
                <a16:creationId xmlns:a16="http://schemas.microsoft.com/office/drawing/2014/main" id="{65CBE689-9467-3342-BFC0-EFD3AC0C4D9A}"/>
              </a:ext>
            </a:extLst>
          </p:cNvPr>
          <p:cNvGrpSpPr/>
          <p:nvPr/>
        </p:nvGrpSpPr>
        <p:grpSpPr>
          <a:xfrm>
            <a:off x="9109818" y="4911332"/>
            <a:ext cx="570960" cy="226800"/>
            <a:chOff x="9109818" y="4911332"/>
            <a:chExt cx="570960" cy="226800"/>
          </a:xfrm>
        </p:grpSpPr>
        <mc:AlternateContent xmlns:mc="http://schemas.openxmlformats.org/markup-compatibility/2006">
          <mc:Choice xmlns:p14="http://schemas.microsoft.com/office/powerpoint/2010/main" Requires="p14">
            <p:contentPart p14:bwMode="auto" r:id="rId190">
              <p14:nvContentPartPr>
                <p14:cNvPr id="172" name="Ink 171">
                  <a:extLst>
                    <a:ext uri="{FF2B5EF4-FFF2-40B4-BE49-F238E27FC236}">
                      <a16:creationId xmlns:a16="http://schemas.microsoft.com/office/drawing/2014/main" id="{031603E6-DABD-724B-BEE2-97948F965266}"/>
                    </a:ext>
                  </a:extLst>
                </p14:cNvPr>
                <p14:cNvContentPartPr/>
                <p14:nvPr/>
              </p14:nvContentPartPr>
              <p14:xfrm>
                <a:off x="9109818" y="4911332"/>
                <a:ext cx="466200" cy="226800"/>
              </p14:xfrm>
            </p:contentPart>
          </mc:Choice>
          <mc:Fallback>
            <p:pic>
              <p:nvPicPr>
                <p:cNvPr id="172" name="Ink 171">
                  <a:extLst>
                    <a:ext uri="{FF2B5EF4-FFF2-40B4-BE49-F238E27FC236}">
                      <a16:creationId xmlns:a16="http://schemas.microsoft.com/office/drawing/2014/main" id="{031603E6-DABD-724B-BEE2-97948F965266}"/>
                    </a:ext>
                  </a:extLst>
                </p:cNvPr>
                <p:cNvPicPr/>
                <p:nvPr/>
              </p:nvPicPr>
              <p:blipFill>
                <a:blip r:embed="rId191"/>
                <a:stretch>
                  <a:fillRect/>
                </a:stretch>
              </p:blipFill>
              <p:spPr>
                <a:xfrm>
                  <a:off x="9100818" y="4902332"/>
                  <a:ext cx="483840" cy="244440"/>
                </a:xfrm>
                <a:prstGeom prst="rect">
                  <a:avLst/>
                </a:prstGeom>
              </p:spPr>
            </p:pic>
          </mc:Fallback>
        </mc:AlternateContent>
        <mc:AlternateContent xmlns:mc="http://schemas.openxmlformats.org/markup-compatibility/2006">
          <mc:Choice xmlns:p14="http://schemas.microsoft.com/office/powerpoint/2010/main" Requires="p14">
            <p:contentPart p14:bwMode="auto" r:id="rId192">
              <p14:nvContentPartPr>
                <p14:cNvPr id="173" name="Ink 172">
                  <a:extLst>
                    <a:ext uri="{FF2B5EF4-FFF2-40B4-BE49-F238E27FC236}">
                      <a16:creationId xmlns:a16="http://schemas.microsoft.com/office/drawing/2014/main" id="{C7E30D91-2625-8D4E-BABC-F3BF480004FC}"/>
                    </a:ext>
                  </a:extLst>
                </p14:cNvPr>
                <p14:cNvContentPartPr/>
                <p14:nvPr/>
              </p14:nvContentPartPr>
              <p14:xfrm>
                <a:off x="9319338" y="4956332"/>
                <a:ext cx="361440" cy="111240"/>
              </p14:xfrm>
            </p:contentPart>
          </mc:Choice>
          <mc:Fallback>
            <p:pic>
              <p:nvPicPr>
                <p:cNvPr id="173" name="Ink 172">
                  <a:extLst>
                    <a:ext uri="{FF2B5EF4-FFF2-40B4-BE49-F238E27FC236}">
                      <a16:creationId xmlns:a16="http://schemas.microsoft.com/office/drawing/2014/main" id="{C7E30D91-2625-8D4E-BABC-F3BF480004FC}"/>
                    </a:ext>
                  </a:extLst>
                </p:cNvPr>
                <p:cNvPicPr/>
                <p:nvPr/>
              </p:nvPicPr>
              <p:blipFill>
                <a:blip r:embed="rId193"/>
                <a:stretch>
                  <a:fillRect/>
                </a:stretch>
              </p:blipFill>
              <p:spPr>
                <a:xfrm>
                  <a:off x="9310338" y="4947332"/>
                  <a:ext cx="379080" cy="128880"/>
                </a:xfrm>
                <a:prstGeom prst="rect">
                  <a:avLst/>
                </a:prstGeom>
              </p:spPr>
            </p:pic>
          </mc:Fallback>
        </mc:AlternateContent>
      </p:grpSp>
      <p:grpSp>
        <p:nvGrpSpPr>
          <p:cNvPr id="176" name="Group 175">
            <a:extLst>
              <a:ext uri="{FF2B5EF4-FFF2-40B4-BE49-F238E27FC236}">
                <a16:creationId xmlns:a16="http://schemas.microsoft.com/office/drawing/2014/main" id="{FC17CEE7-46A9-484C-99CE-850B9E7D2DBD}"/>
              </a:ext>
            </a:extLst>
          </p:cNvPr>
          <p:cNvGrpSpPr/>
          <p:nvPr/>
        </p:nvGrpSpPr>
        <p:grpSpPr>
          <a:xfrm>
            <a:off x="9518778" y="5892332"/>
            <a:ext cx="804600" cy="242640"/>
            <a:chOff x="9518778" y="5892332"/>
            <a:chExt cx="804600" cy="242640"/>
          </a:xfrm>
        </p:grpSpPr>
        <mc:AlternateContent xmlns:mc="http://schemas.openxmlformats.org/markup-compatibility/2006">
          <mc:Choice xmlns:p14="http://schemas.microsoft.com/office/powerpoint/2010/main" Requires="p14">
            <p:contentPart p14:bwMode="auto" r:id="rId194">
              <p14:nvContentPartPr>
                <p14:cNvPr id="174" name="Ink 173">
                  <a:extLst>
                    <a:ext uri="{FF2B5EF4-FFF2-40B4-BE49-F238E27FC236}">
                      <a16:creationId xmlns:a16="http://schemas.microsoft.com/office/drawing/2014/main" id="{D5BB527E-D694-8B40-9345-7253903C8774}"/>
                    </a:ext>
                  </a:extLst>
                </p14:cNvPr>
                <p14:cNvContentPartPr/>
                <p14:nvPr/>
              </p14:nvContentPartPr>
              <p14:xfrm>
                <a:off x="9518778" y="5892332"/>
                <a:ext cx="612360" cy="242640"/>
              </p14:xfrm>
            </p:contentPart>
          </mc:Choice>
          <mc:Fallback>
            <p:pic>
              <p:nvPicPr>
                <p:cNvPr id="174" name="Ink 173">
                  <a:extLst>
                    <a:ext uri="{FF2B5EF4-FFF2-40B4-BE49-F238E27FC236}">
                      <a16:creationId xmlns:a16="http://schemas.microsoft.com/office/drawing/2014/main" id="{D5BB527E-D694-8B40-9345-7253903C8774}"/>
                    </a:ext>
                  </a:extLst>
                </p:cNvPr>
                <p:cNvPicPr/>
                <p:nvPr/>
              </p:nvPicPr>
              <p:blipFill>
                <a:blip r:embed="rId195"/>
                <a:stretch>
                  <a:fillRect/>
                </a:stretch>
              </p:blipFill>
              <p:spPr>
                <a:xfrm>
                  <a:off x="9509778" y="5883332"/>
                  <a:ext cx="630000" cy="260280"/>
                </a:xfrm>
                <a:prstGeom prst="rect">
                  <a:avLst/>
                </a:prstGeom>
              </p:spPr>
            </p:pic>
          </mc:Fallback>
        </mc:AlternateContent>
        <mc:AlternateContent xmlns:mc="http://schemas.openxmlformats.org/markup-compatibility/2006">
          <mc:Choice xmlns:p14="http://schemas.microsoft.com/office/powerpoint/2010/main" Requires="p14">
            <p:contentPart p14:bwMode="auto" r:id="rId196">
              <p14:nvContentPartPr>
                <p14:cNvPr id="175" name="Ink 174">
                  <a:extLst>
                    <a:ext uri="{FF2B5EF4-FFF2-40B4-BE49-F238E27FC236}">
                      <a16:creationId xmlns:a16="http://schemas.microsoft.com/office/drawing/2014/main" id="{F18DA3AB-C3B7-A14D-AA32-820906C638FD}"/>
                    </a:ext>
                  </a:extLst>
                </p14:cNvPr>
                <p14:cNvContentPartPr/>
                <p14:nvPr/>
              </p14:nvContentPartPr>
              <p14:xfrm>
                <a:off x="9716058" y="5904212"/>
                <a:ext cx="607320" cy="168480"/>
              </p14:xfrm>
            </p:contentPart>
          </mc:Choice>
          <mc:Fallback>
            <p:pic>
              <p:nvPicPr>
                <p:cNvPr id="175" name="Ink 174">
                  <a:extLst>
                    <a:ext uri="{FF2B5EF4-FFF2-40B4-BE49-F238E27FC236}">
                      <a16:creationId xmlns:a16="http://schemas.microsoft.com/office/drawing/2014/main" id="{F18DA3AB-C3B7-A14D-AA32-820906C638FD}"/>
                    </a:ext>
                  </a:extLst>
                </p:cNvPr>
                <p:cNvPicPr/>
                <p:nvPr/>
              </p:nvPicPr>
              <p:blipFill>
                <a:blip r:embed="rId197"/>
                <a:stretch>
                  <a:fillRect/>
                </a:stretch>
              </p:blipFill>
              <p:spPr>
                <a:xfrm>
                  <a:off x="9707418" y="5895572"/>
                  <a:ext cx="624960" cy="186120"/>
                </a:xfrm>
                <a:prstGeom prst="rect">
                  <a:avLst/>
                </a:prstGeom>
              </p:spPr>
            </p:pic>
          </mc:Fallback>
        </mc:AlternateContent>
      </p:grpSp>
      <p:grpSp>
        <p:nvGrpSpPr>
          <p:cNvPr id="181" name="Group 180">
            <a:extLst>
              <a:ext uri="{FF2B5EF4-FFF2-40B4-BE49-F238E27FC236}">
                <a16:creationId xmlns:a16="http://schemas.microsoft.com/office/drawing/2014/main" id="{E9052BAD-7C02-3948-ADCA-7971CB467B47}"/>
              </a:ext>
            </a:extLst>
          </p:cNvPr>
          <p:cNvGrpSpPr/>
          <p:nvPr/>
        </p:nvGrpSpPr>
        <p:grpSpPr>
          <a:xfrm>
            <a:off x="1078578" y="5309132"/>
            <a:ext cx="5174640" cy="1207800"/>
            <a:chOff x="1078578" y="5309132"/>
            <a:chExt cx="5174640" cy="1207800"/>
          </a:xfrm>
        </p:grpSpPr>
        <mc:AlternateContent xmlns:mc="http://schemas.openxmlformats.org/markup-compatibility/2006">
          <mc:Choice xmlns:p14="http://schemas.microsoft.com/office/powerpoint/2010/main" Requires="p14">
            <p:contentPart p14:bwMode="auto" r:id="rId198">
              <p14:nvContentPartPr>
                <p14:cNvPr id="170" name="Ink 169">
                  <a:extLst>
                    <a:ext uri="{FF2B5EF4-FFF2-40B4-BE49-F238E27FC236}">
                      <a16:creationId xmlns:a16="http://schemas.microsoft.com/office/drawing/2014/main" id="{5E1A1F9A-DA20-8C43-A4AD-BB2A875A8673}"/>
                    </a:ext>
                  </a:extLst>
                </p14:cNvPr>
                <p14:cNvContentPartPr/>
                <p14:nvPr/>
              </p14:nvContentPartPr>
              <p14:xfrm>
                <a:off x="5181498" y="5309132"/>
                <a:ext cx="754200" cy="276480"/>
              </p14:xfrm>
            </p:contentPart>
          </mc:Choice>
          <mc:Fallback>
            <p:pic>
              <p:nvPicPr>
                <p:cNvPr id="170" name="Ink 169">
                  <a:extLst>
                    <a:ext uri="{FF2B5EF4-FFF2-40B4-BE49-F238E27FC236}">
                      <a16:creationId xmlns:a16="http://schemas.microsoft.com/office/drawing/2014/main" id="{5E1A1F9A-DA20-8C43-A4AD-BB2A875A8673}"/>
                    </a:ext>
                  </a:extLst>
                </p:cNvPr>
                <p:cNvPicPr/>
                <p:nvPr/>
              </p:nvPicPr>
              <p:blipFill>
                <a:blip r:embed="rId199"/>
                <a:stretch>
                  <a:fillRect/>
                </a:stretch>
              </p:blipFill>
              <p:spPr>
                <a:xfrm>
                  <a:off x="5172858" y="5300492"/>
                  <a:ext cx="771840" cy="294120"/>
                </a:xfrm>
                <a:prstGeom prst="rect">
                  <a:avLst/>
                </a:prstGeom>
              </p:spPr>
            </p:pic>
          </mc:Fallback>
        </mc:AlternateContent>
        <mc:AlternateContent xmlns:mc="http://schemas.openxmlformats.org/markup-compatibility/2006">
          <mc:Choice xmlns:p14="http://schemas.microsoft.com/office/powerpoint/2010/main" Requires="p14">
            <p:contentPart p14:bwMode="auto" r:id="rId200">
              <p14:nvContentPartPr>
                <p14:cNvPr id="171" name="Ink 170">
                  <a:extLst>
                    <a:ext uri="{FF2B5EF4-FFF2-40B4-BE49-F238E27FC236}">
                      <a16:creationId xmlns:a16="http://schemas.microsoft.com/office/drawing/2014/main" id="{E9C34C64-3C11-7940-8672-CB4F74B5813D}"/>
                    </a:ext>
                  </a:extLst>
                </p14:cNvPr>
                <p14:cNvContentPartPr/>
                <p14:nvPr/>
              </p14:nvContentPartPr>
              <p14:xfrm>
                <a:off x="5502618" y="5436932"/>
                <a:ext cx="750600" cy="171000"/>
              </p14:xfrm>
            </p:contentPart>
          </mc:Choice>
          <mc:Fallback>
            <p:pic>
              <p:nvPicPr>
                <p:cNvPr id="171" name="Ink 170">
                  <a:extLst>
                    <a:ext uri="{FF2B5EF4-FFF2-40B4-BE49-F238E27FC236}">
                      <a16:creationId xmlns:a16="http://schemas.microsoft.com/office/drawing/2014/main" id="{E9C34C64-3C11-7940-8672-CB4F74B5813D}"/>
                    </a:ext>
                  </a:extLst>
                </p:cNvPr>
                <p:cNvPicPr/>
                <p:nvPr/>
              </p:nvPicPr>
              <p:blipFill>
                <a:blip r:embed="rId201"/>
                <a:stretch>
                  <a:fillRect/>
                </a:stretch>
              </p:blipFill>
              <p:spPr>
                <a:xfrm>
                  <a:off x="5493618" y="5428292"/>
                  <a:ext cx="768240" cy="188640"/>
                </a:xfrm>
                <a:prstGeom prst="rect">
                  <a:avLst/>
                </a:prstGeom>
              </p:spPr>
            </p:pic>
          </mc:Fallback>
        </mc:AlternateContent>
        <mc:AlternateContent xmlns:mc="http://schemas.openxmlformats.org/markup-compatibility/2006">
          <mc:Choice xmlns:p14="http://schemas.microsoft.com/office/powerpoint/2010/main" Requires="p14">
            <p:contentPart p14:bwMode="auto" r:id="rId202">
              <p14:nvContentPartPr>
                <p14:cNvPr id="179" name="Ink 178">
                  <a:extLst>
                    <a:ext uri="{FF2B5EF4-FFF2-40B4-BE49-F238E27FC236}">
                      <a16:creationId xmlns:a16="http://schemas.microsoft.com/office/drawing/2014/main" id="{F9A11D13-843F-4647-BA38-704BFCA4053E}"/>
                    </a:ext>
                  </a:extLst>
                </p14:cNvPr>
                <p14:cNvContentPartPr/>
                <p14:nvPr/>
              </p14:nvContentPartPr>
              <p14:xfrm>
                <a:off x="1078578" y="5465372"/>
                <a:ext cx="2097360" cy="1051560"/>
              </p14:xfrm>
            </p:contentPart>
          </mc:Choice>
          <mc:Fallback>
            <p:pic>
              <p:nvPicPr>
                <p:cNvPr id="179" name="Ink 178">
                  <a:extLst>
                    <a:ext uri="{FF2B5EF4-FFF2-40B4-BE49-F238E27FC236}">
                      <a16:creationId xmlns:a16="http://schemas.microsoft.com/office/drawing/2014/main" id="{F9A11D13-843F-4647-BA38-704BFCA4053E}"/>
                    </a:ext>
                  </a:extLst>
                </p:cNvPr>
                <p:cNvPicPr/>
                <p:nvPr/>
              </p:nvPicPr>
              <p:blipFill>
                <a:blip r:embed="rId203"/>
                <a:stretch>
                  <a:fillRect/>
                </a:stretch>
              </p:blipFill>
              <p:spPr>
                <a:xfrm>
                  <a:off x="1069578" y="5456372"/>
                  <a:ext cx="2115000" cy="1069200"/>
                </a:xfrm>
                <a:prstGeom prst="rect">
                  <a:avLst/>
                </a:prstGeom>
              </p:spPr>
            </p:pic>
          </mc:Fallback>
        </mc:AlternateContent>
        <mc:AlternateContent xmlns:mc="http://schemas.openxmlformats.org/markup-compatibility/2006">
          <mc:Choice xmlns:p14="http://schemas.microsoft.com/office/powerpoint/2010/main" Requires="p14">
            <p:contentPart p14:bwMode="auto" r:id="rId204">
              <p14:nvContentPartPr>
                <p14:cNvPr id="180" name="Ink 179">
                  <a:extLst>
                    <a:ext uri="{FF2B5EF4-FFF2-40B4-BE49-F238E27FC236}">
                      <a16:creationId xmlns:a16="http://schemas.microsoft.com/office/drawing/2014/main" id="{C034F249-7664-9F4B-BD0A-EBBC8E9EC5C2}"/>
                    </a:ext>
                  </a:extLst>
                </p14:cNvPr>
                <p14:cNvContentPartPr/>
                <p14:nvPr/>
              </p14:nvContentPartPr>
              <p14:xfrm>
                <a:off x="3539178" y="5417852"/>
                <a:ext cx="2020680" cy="936000"/>
              </p14:xfrm>
            </p:contentPart>
          </mc:Choice>
          <mc:Fallback>
            <p:pic>
              <p:nvPicPr>
                <p:cNvPr id="180" name="Ink 179">
                  <a:extLst>
                    <a:ext uri="{FF2B5EF4-FFF2-40B4-BE49-F238E27FC236}">
                      <a16:creationId xmlns:a16="http://schemas.microsoft.com/office/drawing/2014/main" id="{C034F249-7664-9F4B-BD0A-EBBC8E9EC5C2}"/>
                    </a:ext>
                  </a:extLst>
                </p:cNvPr>
                <p:cNvPicPr/>
                <p:nvPr/>
              </p:nvPicPr>
              <p:blipFill>
                <a:blip r:embed="rId205"/>
                <a:stretch>
                  <a:fillRect/>
                </a:stretch>
              </p:blipFill>
              <p:spPr>
                <a:xfrm>
                  <a:off x="3530178" y="5409212"/>
                  <a:ext cx="2038320" cy="95364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206">
            <p14:nvContentPartPr>
              <p14:cNvPr id="182" name="Ink 181">
                <a:extLst>
                  <a:ext uri="{FF2B5EF4-FFF2-40B4-BE49-F238E27FC236}">
                    <a16:creationId xmlns:a16="http://schemas.microsoft.com/office/drawing/2014/main" id="{967838CC-E4BE-AE40-A952-D32357148F92}"/>
                  </a:ext>
                </a:extLst>
              </p14:cNvPr>
              <p14:cNvContentPartPr/>
              <p14:nvPr/>
            </p14:nvContentPartPr>
            <p14:xfrm>
              <a:off x="3866058" y="4597772"/>
              <a:ext cx="61560" cy="89280"/>
            </p14:xfrm>
          </p:contentPart>
        </mc:Choice>
        <mc:Fallback>
          <p:pic>
            <p:nvPicPr>
              <p:cNvPr id="182" name="Ink 181">
                <a:extLst>
                  <a:ext uri="{FF2B5EF4-FFF2-40B4-BE49-F238E27FC236}">
                    <a16:creationId xmlns:a16="http://schemas.microsoft.com/office/drawing/2014/main" id="{967838CC-E4BE-AE40-A952-D32357148F92}"/>
                  </a:ext>
                </a:extLst>
              </p:cNvPr>
              <p:cNvPicPr/>
              <p:nvPr/>
            </p:nvPicPr>
            <p:blipFill>
              <a:blip r:embed="rId207"/>
              <a:stretch>
                <a:fillRect/>
              </a:stretch>
            </p:blipFill>
            <p:spPr>
              <a:xfrm>
                <a:off x="3857058" y="4588772"/>
                <a:ext cx="79200" cy="106920"/>
              </a:xfrm>
              <a:prstGeom prst="rect">
                <a:avLst/>
              </a:prstGeom>
            </p:spPr>
          </p:pic>
        </mc:Fallback>
      </mc:AlternateContent>
      <mc:AlternateContent xmlns:mc="http://schemas.openxmlformats.org/markup-compatibility/2006">
        <mc:Choice xmlns:p14="http://schemas.microsoft.com/office/powerpoint/2010/main" Requires="p14">
          <p:contentPart p14:bwMode="auto" r:id="rId208">
            <p14:nvContentPartPr>
              <p14:cNvPr id="183" name="Ink 182">
                <a:extLst>
                  <a:ext uri="{FF2B5EF4-FFF2-40B4-BE49-F238E27FC236}">
                    <a16:creationId xmlns:a16="http://schemas.microsoft.com/office/drawing/2014/main" id="{6BDB76CE-03D6-184B-BDBE-F11994DA4CC1}"/>
                  </a:ext>
                </a:extLst>
              </p14:cNvPr>
              <p14:cNvContentPartPr/>
              <p14:nvPr/>
            </p14:nvContentPartPr>
            <p14:xfrm>
              <a:off x="3921138" y="4963532"/>
              <a:ext cx="21600" cy="8640"/>
            </p14:xfrm>
          </p:contentPart>
        </mc:Choice>
        <mc:Fallback>
          <p:pic>
            <p:nvPicPr>
              <p:cNvPr id="183" name="Ink 182">
                <a:extLst>
                  <a:ext uri="{FF2B5EF4-FFF2-40B4-BE49-F238E27FC236}">
                    <a16:creationId xmlns:a16="http://schemas.microsoft.com/office/drawing/2014/main" id="{6BDB76CE-03D6-184B-BDBE-F11994DA4CC1}"/>
                  </a:ext>
                </a:extLst>
              </p:cNvPr>
              <p:cNvPicPr/>
              <p:nvPr/>
            </p:nvPicPr>
            <p:blipFill>
              <a:blip r:embed="rId209"/>
              <a:stretch>
                <a:fillRect/>
              </a:stretch>
            </p:blipFill>
            <p:spPr>
              <a:xfrm>
                <a:off x="3912498" y="4954892"/>
                <a:ext cx="39240" cy="26280"/>
              </a:xfrm>
              <a:prstGeom prst="rect">
                <a:avLst/>
              </a:prstGeom>
            </p:spPr>
          </p:pic>
        </mc:Fallback>
      </mc:AlternateContent>
      <mc:AlternateContent xmlns:mc="http://schemas.openxmlformats.org/markup-compatibility/2006">
        <mc:Choice xmlns:p14="http://schemas.microsoft.com/office/powerpoint/2010/main" Requires="p14">
          <p:contentPart p14:bwMode="auto" r:id="rId210">
            <p14:nvContentPartPr>
              <p14:cNvPr id="184" name="Ink 183">
                <a:extLst>
                  <a:ext uri="{FF2B5EF4-FFF2-40B4-BE49-F238E27FC236}">
                    <a16:creationId xmlns:a16="http://schemas.microsoft.com/office/drawing/2014/main" id="{AA1C63F0-F701-9A41-AC6A-7A394896FB30}"/>
                  </a:ext>
                </a:extLst>
              </p14:cNvPr>
              <p14:cNvContentPartPr/>
              <p14:nvPr/>
            </p14:nvContentPartPr>
            <p14:xfrm>
              <a:off x="1393218" y="5026892"/>
              <a:ext cx="290160" cy="489600"/>
            </p14:xfrm>
          </p:contentPart>
        </mc:Choice>
        <mc:Fallback>
          <p:pic>
            <p:nvPicPr>
              <p:cNvPr id="184" name="Ink 183">
                <a:extLst>
                  <a:ext uri="{FF2B5EF4-FFF2-40B4-BE49-F238E27FC236}">
                    <a16:creationId xmlns:a16="http://schemas.microsoft.com/office/drawing/2014/main" id="{AA1C63F0-F701-9A41-AC6A-7A394896FB30}"/>
                  </a:ext>
                </a:extLst>
              </p:cNvPr>
              <p:cNvPicPr/>
              <p:nvPr/>
            </p:nvPicPr>
            <p:blipFill>
              <a:blip r:embed="rId211"/>
              <a:stretch>
                <a:fillRect/>
              </a:stretch>
            </p:blipFill>
            <p:spPr>
              <a:xfrm>
                <a:off x="1384218" y="5017892"/>
                <a:ext cx="307800" cy="507240"/>
              </a:xfrm>
              <a:prstGeom prst="rect">
                <a:avLst/>
              </a:prstGeom>
            </p:spPr>
          </p:pic>
        </mc:Fallback>
      </mc:AlternateContent>
      <p:grpSp>
        <p:nvGrpSpPr>
          <p:cNvPr id="191" name="Group 190">
            <a:extLst>
              <a:ext uri="{FF2B5EF4-FFF2-40B4-BE49-F238E27FC236}">
                <a16:creationId xmlns:a16="http://schemas.microsoft.com/office/drawing/2014/main" id="{A9A2AB2C-3C48-9E41-AD63-F92BB34455F5}"/>
              </a:ext>
            </a:extLst>
          </p:cNvPr>
          <p:cNvGrpSpPr/>
          <p:nvPr/>
        </p:nvGrpSpPr>
        <p:grpSpPr>
          <a:xfrm>
            <a:off x="900378" y="4449812"/>
            <a:ext cx="797040" cy="597960"/>
            <a:chOff x="900378" y="4449812"/>
            <a:chExt cx="797040" cy="597960"/>
          </a:xfrm>
        </p:grpSpPr>
        <mc:AlternateContent xmlns:mc="http://schemas.openxmlformats.org/markup-compatibility/2006">
          <mc:Choice xmlns:p14="http://schemas.microsoft.com/office/powerpoint/2010/main" Requires="p14">
            <p:contentPart p14:bwMode="auto" r:id="rId212">
              <p14:nvContentPartPr>
                <p14:cNvPr id="185" name="Ink 184">
                  <a:extLst>
                    <a:ext uri="{FF2B5EF4-FFF2-40B4-BE49-F238E27FC236}">
                      <a16:creationId xmlns:a16="http://schemas.microsoft.com/office/drawing/2014/main" id="{8C9FD80A-2E39-AA42-B350-05FA5F1E3005}"/>
                    </a:ext>
                  </a:extLst>
                </p14:cNvPr>
                <p14:cNvContentPartPr/>
                <p14:nvPr/>
              </p14:nvContentPartPr>
              <p14:xfrm>
                <a:off x="900378" y="4704692"/>
                <a:ext cx="116640" cy="243000"/>
              </p14:xfrm>
            </p:contentPart>
          </mc:Choice>
          <mc:Fallback>
            <p:pic>
              <p:nvPicPr>
                <p:cNvPr id="185" name="Ink 184">
                  <a:extLst>
                    <a:ext uri="{FF2B5EF4-FFF2-40B4-BE49-F238E27FC236}">
                      <a16:creationId xmlns:a16="http://schemas.microsoft.com/office/drawing/2014/main" id="{8C9FD80A-2E39-AA42-B350-05FA5F1E3005}"/>
                    </a:ext>
                  </a:extLst>
                </p:cNvPr>
                <p:cNvPicPr/>
                <p:nvPr/>
              </p:nvPicPr>
              <p:blipFill>
                <a:blip r:embed="rId213"/>
                <a:stretch>
                  <a:fillRect/>
                </a:stretch>
              </p:blipFill>
              <p:spPr>
                <a:xfrm>
                  <a:off x="891738" y="4695692"/>
                  <a:ext cx="134280" cy="260640"/>
                </a:xfrm>
                <a:prstGeom prst="rect">
                  <a:avLst/>
                </a:prstGeom>
              </p:spPr>
            </p:pic>
          </mc:Fallback>
        </mc:AlternateContent>
        <mc:AlternateContent xmlns:mc="http://schemas.openxmlformats.org/markup-compatibility/2006">
          <mc:Choice xmlns:p14="http://schemas.microsoft.com/office/powerpoint/2010/main" Requires="p14">
            <p:contentPart p14:bwMode="auto" r:id="rId214">
              <p14:nvContentPartPr>
                <p14:cNvPr id="186" name="Ink 185">
                  <a:extLst>
                    <a:ext uri="{FF2B5EF4-FFF2-40B4-BE49-F238E27FC236}">
                      <a16:creationId xmlns:a16="http://schemas.microsoft.com/office/drawing/2014/main" id="{00821BB0-56E2-3B46-826A-4521F9727626}"/>
                    </a:ext>
                  </a:extLst>
                </p14:cNvPr>
                <p14:cNvContentPartPr/>
                <p14:nvPr/>
              </p14:nvContentPartPr>
              <p14:xfrm>
                <a:off x="1147338" y="4773452"/>
                <a:ext cx="1800" cy="3240"/>
              </p14:xfrm>
            </p:contentPart>
          </mc:Choice>
          <mc:Fallback>
            <p:pic>
              <p:nvPicPr>
                <p:cNvPr id="186" name="Ink 185">
                  <a:extLst>
                    <a:ext uri="{FF2B5EF4-FFF2-40B4-BE49-F238E27FC236}">
                      <a16:creationId xmlns:a16="http://schemas.microsoft.com/office/drawing/2014/main" id="{00821BB0-56E2-3B46-826A-4521F9727626}"/>
                    </a:ext>
                  </a:extLst>
                </p:cNvPr>
                <p:cNvPicPr/>
                <p:nvPr/>
              </p:nvPicPr>
              <p:blipFill>
                <a:blip r:embed="rId215"/>
                <a:stretch>
                  <a:fillRect/>
                </a:stretch>
              </p:blipFill>
              <p:spPr>
                <a:xfrm>
                  <a:off x="1138698" y="4764452"/>
                  <a:ext cx="19440" cy="20880"/>
                </a:xfrm>
                <a:prstGeom prst="rect">
                  <a:avLst/>
                </a:prstGeom>
              </p:spPr>
            </p:pic>
          </mc:Fallback>
        </mc:AlternateContent>
        <mc:AlternateContent xmlns:mc="http://schemas.openxmlformats.org/markup-compatibility/2006">
          <mc:Choice xmlns:p14="http://schemas.microsoft.com/office/powerpoint/2010/main" Requires="p14">
            <p:contentPart p14:bwMode="auto" r:id="rId216">
              <p14:nvContentPartPr>
                <p14:cNvPr id="187" name="Ink 186">
                  <a:extLst>
                    <a:ext uri="{FF2B5EF4-FFF2-40B4-BE49-F238E27FC236}">
                      <a16:creationId xmlns:a16="http://schemas.microsoft.com/office/drawing/2014/main" id="{A8F96D20-AB26-414E-A2A5-EDC20361CE20}"/>
                    </a:ext>
                  </a:extLst>
                </p14:cNvPr>
                <p14:cNvContentPartPr/>
                <p14:nvPr/>
              </p14:nvContentPartPr>
              <p14:xfrm>
                <a:off x="1241298" y="4449812"/>
                <a:ext cx="164520" cy="350640"/>
              </p14:xfrm>
            </p:contentPart>
          </mc:Choice>
          <mc:Fallback>
            <p:pic>
              <p:nvPicPr>
                <p:cNvPr id="187" name="Ink 186">
                  <a:extLst>
                    <a:ext uri="{FF2B5EF4-FFF2-40B4-BE49-F238E27FC236}">
                      <a16:creationId xmlns:a16="http://schemas.microsoft.com/office/drawing/2014/main" id="{A8F96D20-AB26-414E-A2A5-EDC20361CE20}"/>
                    </a:ext>
                  </a:extLst>
                </p:cNvPr>
                <p:cNvPicPr/>
                <p:nvPr/>
              </p:nvPicPr>
              <p:blipFill>
                <a:blip r:embed="rId217"/>
                <a:stretch>
                  <a:fillRect/>
                </a:stretch>
              </p:blipFill>
              <p:spPr>
                <a:xfrm>
                  <a:off x="1232298" y="4441172"/>
                  <a:ext cx="182160" cy="368280"/>
                </a:xfrm>
                <a:prstGeom prst="rect">
                  <a:avLst/>
                </a:prstGeom>
              </p:spPr>
            </p:pic>
          </mc:Fallback>
        </mc:AlternateContent>
        <mc:AlternateContent xmlns:mc="http://schemas.openxmlformats.org/markup-compatibility/2006">
          <mc:Choice xmlns:p14="http://schemas.microsoft.com/office/powerpoint/2010/main" Requires="p14">
            <p:contentPart p14:bwMode="auto" r:id="rId218">
              <p14:nvContentPartPr>
                <p14:cNvPr id="188" name="Ink 187">
                  <a:extLst>
                    <a:ext uri="{FF2B5EF4-FFF2-40B4-BE49-F238E27FC236}">
                      <a16:creationId xmlns:a16="http://schemas.microsoft.com/office/drawing/2014/main" id="{51110CEE-A758-4E49-9C7F-126FF686638A}"/>
                    </a:ext>
                  </a:extLst>
                </p14:cNvPr>
                <p14:cNvContentPartPr/>
                <p14:nvPr/>
              </p14:nvContentPartPr>
              <p14:xfrm>
                <a:off x="1545138" y="4611452"/>
                <a:ext cx="19440" cy="25200"/>
              </p14:xfrm>
            </p:contentPart>
          </mc:Choice>
          <mc:Fallback>
            <p:pic>
              <p:nvPicPr>
                <p:cNvPr id="188" name="Ink 187">
                  <a:extLst>
                    <a:ext uri="{FF2B5EF4-FFF2-40B4-BE49-F238E27FC236}">
                      <a16:creationId xmlns:a16="http://schemas.microsoft.com/office/drawing/2014/main" id="{51110CEE-A758-4E49-9C7F-126FF686638A}"/>
                    </a:ext>
                  </a:extLst>
                </p:cNvPr>
                <p:cNvPicPr/>
                <p:nvPr/>
              </p:nvPicPr>
              <p:blipFill>
                <a:blip r:embed="rId219"/>
                <a:stretch>
                  <a:fillRect/>
                </a:stretch>
              </p:blipFill>
              <p:spPr>
                <a:xfrm>
                  <a:off x="1536498" y="4602812"/>
                  <a:ext cx="37080" cy="42840"/>
                </a:xfrm>
                <a:prstGeom prst="rect">
                  <a:avLst/>
                </a:prstGeom>
              </p:spPr>
            </p:pic>
          </mc:Fallback>
        </mc:AlternateContent>
        <mc:AlternateContent xmlns:mc="http://schemas.openxmlformats.org/markup-compatibility/2006">
          <mc:Choice xmlns:p14="http://schemas.microsoft.com/office/powerpoint/2010/main" Requires="p14">
            <p:contentPart p14:bwMode="auto" r:id="rId220">
              <p14:nvContentPartPr>
                <p14:cNvPr id="190" name="Ink 189">
                  <a:extLst>
                    <a:ext uri="{FF2B5EF4-FFF2-40B4-BE49-F238E27FC236}">
                      <a16:creationId xmlns:a16="http://schemas.microsoft.com/office/drawing/2014/main" id="{53218B7F-2C3F-7047-B56F-637A108ADB26}"/>
                    </a:ext>
                  </a:extLst>
                </p14:cNvPr>
                <p14:cNvContentPartPr/>
                <p14:nvPr/>
              </p14:nvContentPartPr>
              <p14:xfrm>
                <a:off x="997218" y="4660772"/>
                <a:ext cx="700200" cy="387000"/>
              </p14:xfrm>
            </p:contentPart>
          </mc:Choice>
          <mc:Fallback>
            <p:pic>
              <p:nvPicPr>
                <p:cNvPr id="190" name="Ink 189">
                  <a:extLst>
                    <a:ext uri="{FF2B5EF4-FFF2-40B4-BE49-F238E27FC236}">
                      <a16:creationId xmlns:a16="http://schemas.microsoft.com/office/drawing/2014/main" id="{53218B7F-2C3F-7047-B56F-637A108ADB26}"/>
                    </a:ext>
                  </a:extLst>
                </p:cNvPr>
                <p:cNvPicPr/>
                <p:nvPr/>
              </p:nvPicPr>
              <p:blipFill>
                <a:blip r:embed="rId221"/>
                <a:stretch>
                  <a:fillRect/>
                </a:stretch>
              </p:blipFill>
              <p:spPr>
                <a:xfrm>
                  <a:off x="988218" y="4652132"/>
                  <a:ext cx="717840" cy="40464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222">
            <p14:nvContentPartPr>
              <p14:cNvPr id="192" name="Ink 191">
                <a:extLst>
                  <a:ext uri="{FF2B5EF4-FFF2-40B4-BE49-F238E27FC236}">
                    <a16:creationId xmlns:a16="http://schemas.microsoft.com/office/drawing/2014/main" id="{8E066183-A50D-0041-AB2A-C45B0F3A6FD8}"/>
                  </a:ext>
                </a:extLst>
              </p14:cNvPr>
              <p14:cNvContentPartPr/>
              <p14:nvPr/>
            </p14:nvContentPartPr>
            <p14:xfrm>
              <a:off x="2621898" y="5462492"/>
              <a:ext cx="254160" cy="79560"/>
            </p14:xfrm>
          </p:contentPart>
        </mc:Choice>
        <mc:Fallback>
          <p:pic>
            <p:nvPicPr>
              <p:cNvPr id="192" name="Ink 191">
                <a:extLst>
                  <a:ext uri="{FF2B5EF4-FFF2-40B4-BE49-F238E27FC236}">
                    <a16:creationId xmlns:a16="http://schemas.microsoft.com/office/drawing/2014/main" id="{8E066183-A50D-0041-AB2A-C45B0F3A6FD8}"/>
                  </a:ext>
                </a:extLst>
              </p:cNvPr>
              <p:cNvPicPr/>
              <p:nvPr/>
            </p:nvPicPr>
            <p:blipFill>
              <a:blip r:embed="rId223"/>
              <a:stretch>
                <a:fillRect/>
              </a:stretch>
            </p:blipFill>
            <p:spPr>
              <a:xfrm>
                <a:off x="2612898" y="5453492"/>
                <a:ext cx="271800" cy="97200"/>
              </a:xfrm>
              <a:prstGeom prst="rect">
                <a:avLst/>
              </a:prstGeom>
            </p:spPr>
          </p:pic>
        </mc:Fallback>
      </mc:AlternateContent>
    </p:spTree>
    <p:extLst>
      <p:ext uri="{BB962C8B-B14F-4D97-AF65-F5344CB8AC3E}">
        <p14:creationId xmlns:p14="http://schemas.microsoft.com/office/powerpoint/2010/main" val="32383651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p14="http://schemas.microsoft.com/office/powerpoint/2010/main" Requires="p14">
          <p:contentPart p14:bwMode="auto" r:id="rId2">
            <p14:nvContentPartPr>
              <p14:cNvPr id="34" name="Ink 33">
                <a:extLst>
                  <a:ext uri="{FF2B5EF4-FFF2-40B4-BE49-F238E27FC236}">
                    <a16:creationId xmlns:a16="http://schemas.microsoft.com/office/drawing/2014/main" id="{67D9AE80-5BD4-8746-99E5-40E338E9C026}"/>
                  </a:ext>
                </a:extLst>
              </p14:cNvPr>
              <p14:cNvContentPartPr/>
              <p14:nvPr/>
            </p14:nvContentPartPr>
            <p14:xfrm>
              <a:off x="5753178" y="973652"/>
              <a:ext cx="52560" cy="91800"/>
            </p14:xfrm>
          </p:contentPart>
        </mc:Choice>
        <mc:Fallback>
          <p:pic>
            <p:nvPicPr>
              <p:cNvPr id="34" name="Ink 33">
                <a:extLst>
                  <a:ext uri="{FF2B5EF4-FFF2-40B4-BE49-F238E27FC236}">
                    <a16:creationId xmlns:a16="http://schemas.microsoft.com/office/drawing/2014/main" id="{67D9AE80-5BD4-8746-99E5-40E338E9C026}"/>
                  </a:ext>
                </a:extLst>
              </p:cNvPr>
              <p:cNvPicPr/>
              <p:nvPr/>
            </p:nvPicPr>
            <p:blipFill>
              <a:blip r:embed="rId3"/>
              <a:stretch>
                <a:fillRect/>
              </a:stretch>
            </p:blipFill>
            <p:spPr>
              <a:xfrm>
                <a:off x="5744178" y="965012"/>
                <a:ext cx="70200" cy="10944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36" name="Ink 35">
                <a:extLst>
                  <a:ext uri="{FF2B5EF4-FFF2-40B4-BE49-F238E27FC236}">
                    <a16:creationId xmlns:a16="http://schemas.microsoft.com/office/drawing/2014/main" id="{521A8AE6-771A-B04E-849D-08043CE577B3}"/>
                  </a:ext>
                </a:extLst>
              </p14:cNvPr>
              <p14:cNvContentPartPr/>
              <p14:nvPr/>
            </p14:nvContentPartPr>
            <p14:xfrm>
              <a:off x="6010578" y="825332"/>
              <a:ext cx="64800" cy="70920"/>
            </p14:xfrm>
          </p:contentPart>
        </mc:Choice>
        <mc:Fallback>
          <p:pic>
            <p:nvPicPr>
              <p:cNvPr id="36" name="Ink 35">
                <a:extLst>
                  <a:ext uri="{FF2B5EF4-FFF2-40B4-BE49-F238E27FC236}">
                    <a16:creationId xmlns:a16="http://schemas.microsoft.com/office/drawing/2014/main" id="{521A8AE6-771A-B04E-849D-08043CE577B3}"/>
                  </a:ext>
                </a:extLst>
              </p:cNvPr>
              <p:cNvPicPr/>
              <p:nvPr/>
            </p:nvPicPr>
            <p:blipFill>
              <a:blip r:embed="rId5"/>
              <a:stretch>
                <a:fillRect/>
              </a:stretch>
            </p:blipFill>
            <p:spPr>
              <a:xfrm>
                <a:off x="6001578" y="816332"/>
                <a:ext cx="82440" cy="8856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38" name="Ink 37">
                <a:extLst>
                  <a:ext uri="{FF2B5EF4-FFF2-40B4-BE49-F238E27FC236}">
                    <a16:creationId xmlns:a16="http://schemas.microsoft.com/office/drawing/2014/main" id="{ACF08DBB-1E11-4C4C-A80B-690375A3689B}"/>
                  </a:ext>
                </a:extLst>
              </p14:cNvPr>
              <p14:cNvContentPartPr/>
              <p14:nvPr/>
            </p14:nvContentPartPr>
            <p14:xfrm>
              <a:off x="6316218" y="1513292"/>
              <a:ext cx="269640" cy="747000"/>
            </p14:xfrm>
          </p:contentPart>
        </mc:Choice>
        <mc:Fallback>
          <p:pic>
            <p:nvPicPr>
              <p:cNvPr id="38" name="Ink 37">
                <a:extLst>
                  <a:ext uri="{FF2B5EF4-FFF2-40B4-BE49-F238E27FC236}">
                    <a16:creationId xmlns:a16="http://schemas.microsoft.com/office/drawing/2014/main" id="{ACF08DBB-1E11-4C4C-A80B-690375A3689B}"/>
                  </a:ext>
                </a:extLst>
              </p:cNvPr>
              <p:cNvPicPr/>
              <p:nvPr/>
            </p:nvPicPr>
            <p:blipFill>
              <a:blip r:embed="rId7"/>
              <a:stretch>
                <a:fillRect/>
              </a:stretch>
            </p:blipFill>
            <p:spPr>
              <a:xfrm>
                <a:off x="6307218" y="1504652"/>
                <a:ext cx="287280" cy="76464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40" name="Ink 39">
                <a:extLst>
                  <a:ext uri="{FF2B5EF4-FFF2-40B4-BE49-F238E27FC236}">
                    <a16:creationId xmlns:a16="http://schemas.microsoft.com/office/drawing/2014/main" id="{AEFDB22A-A9BB-F745-871F-ADA5616FCA29}"/>
                  </a:ext>
                </a:extLst>
              </p14:cNvPr>
              <p14:cNvContentPartPr/>
              <p14:nvPr/>
            </p14:nvContentPartPr>
            <p14:xfrm>
              <a:off x="3373218" y="3103412"/>
              <a:ext cx="1447920" cy="944640"/>
            </p14:xfrm>
          </p:contentPart>
        </mc:Choice>
        <mc:Fallback>
          <p:pic>
            <p:nvPicPr>
              <p:cNvPr id="40" name="Ink 39">
                <a:extLst>
                  <a:ext uri="{FF2B5EF4-FFF2-40B4-BE49-F238E27FC236}">
                    <a16:creationId xmlns:a16="http://schemas.microsoft.com/office/drawing/2014/main" id="{AEFDB22A-A9BB-F745-871F-ADA5616FCA29}"/>
                  </a:ext>
                </a:extLst>
              </p:cNvPr>
              <p:cNvPicPr/>
              <p:nvPr/>
            </p:nvPicPr>
            <p:blipFill>
              <a:blip r:embed="rId9"/>
              <a:stretch>
                <a:fillRect/>
              </a:stretch>
            </p:blipFill>
            <p:spPr>
              <a:xfrm>
                <a:off x="3364218" y="3094772"/>
                <a:ext cx="1465560" cy="96228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101" name="Ink 100">
                <a:extLst>
                  <a:ext uri="{FF2B5EF4-FFF2-40B4-BE49-F238E27FC236}">
                    <a16:creationId xmlns:a16="http://schemas.microsoft.com/office/drawing/2014/main" id="{EC6ADDC6-330D-C846-BD87-DC74CAF40AA0}"/>
                  </a:ext>
                </a:extLst>
              </p14:cNvPr>
              <p14:cNvContentPartPr/>
              <p14:nvPr/>
            </p14:nvContentPartPr>
            <p14:xfrm>
              <a:off x="8553258" y="4347932"/>
              <a:ext cx="38520" cy="837000"/>
            </p14:xfrm>
          </p:contentPart>
        </mc:Choice>
        <mc:Fallback>
          <p:pic>
            <p:nvPicPr>
              <p:cNvPr id="101" name="Ink 100">
                <a:extLst>
                  <a:ext uri="{FF2B5EF4-FFF2-40B4-BE49-F238E27FC236}">
                    <a16:creationId xmlns:a16="http://schemas.microsoft.com/office/drawing/2014/main" id="{EC6ADDC6-330D-C846-BD87-DC74CAF40AA0}"/>
                  </a:ext>
                </a:extLst>
              </p:cNvPr>
              <p:cNvPicPr/>
              <p:nvPr/>
            </p:nvPicPr>
            <p:blipFill>
              <a:blip r:embed="rId11"/>
              <a:stretch>
                <a:fillRect/>
              </a:stretch>
            </p:blipFill>
            <p:spPr>
              <a:xfrm>
                <a:off x="8544618" y="4339292"/>
                <a:ext cx="56160" cy="854640"/>
              </a:xfrm>
              <a:prstGeom prst="rect">
                <a:avLst/>
              </a:prstGeom>
            </p:spPr>
          </p:pic>
        </mc:Fallback>
      </mc:AlternateContent>
      <p:grpSp>
        <p:nvGrpSpPr>
          <p:cNvPr id="129" name="Group 128">
            <a:extLst>
              <a:ext uri="{FF2B5EF4-FFF2-40B4-BE49-F238E27FC236}">
                <a16:creationId xmlns:a16="http://schemas.microsoft.com/office/drawing/2014/main" id="{54645DD2-E470-EC4B-99AA-091DF5D5D121}"/>
              </a:ext>
            </a:extLst>
          </p:cNvPr>
          <p:cNvGrpSpPr/>
          <p:nvPr/>
        </p:nvGrpSpPr>
        <p:grpSpPr>
          <a:xfrm>
            <a:off x="1106658" y="134132"/>
            <a:ext cx="10638360" cy="5715720"/>
            <a:chOff x="1106658" y="134132"/>
            <a:chExt cx="10638360" cy="5715720"/>
          </a:xfrm>
        </p:grpSpPr>
        <mc:AlternateContent xmlns:mc="http://schemas.openxmlformats.org/markup-compatibility/2006">
          <mc:Choice xmlns:p14="http://schemas.microsoft.com/office/powerpoint/2010/main" Requires="p14">
            <p:contentPart p14:bwMode="auto" r:id="rId12">
              <p14:nvContentPartPr>
                <p14:cNvPr id="41" name="Ink 40">
                  <a:extLst>
                    <a:ext uri="{FF2B5EF4-FFF2-40B4-BE49-F238E27FC236}">
                      <a16:creationId xmlns:a16="http://schemas.microsoft.com/office/drawing/2014/main" id="{06235B76-5170-454E-86EF-920CD34A0129}"/>
                    </a:ext>
                  </a:extLst>
                </p14:cNvPr>
                <p14:cNvContentPartPr/>
                <p14:nvPr/>
              </p14:nvContentPartPr>
              <p14:xfrm>
                <a:off x="8651538" y="332852"/>
                <a:ext cx="88200" cy="2563560"/>
              </p14:xfrm>
            </p:contentPart>
          </mc:Choice>
          <mc:Fallback>
            <p:pic>
              <p:nvPicPr>
                <p:cNvPr id="41" name="Ink 40">
                  <a:extLst>
                    <a:ext uri="{FF2B5EF4-FFF2-40B4-BE49-F238E27FC236}">
                      <a16:creationId xmlns:a16="http://schemas.microsoft.com/office/drawing/2014/main" id="{06235B76-5170-454E-86EF-920CD34A0129}"/>
                    </a:ext>
                  </a:extLst>
                </p:cNvPr>
                <p:cNvPicPr/>
                <p:nvPr/>
              </p:nvPicPr>
              <p:blipFill>
                <a:blip r:embed="rId13"/>
                <a:stretch>
                  <a:fillRect/>
                </a:stretch>
              </p:blipFill>
              <p:spPr>
                <a:xfrm>
                  <a:off x="8642898" y="323852"/>
                  <a:ext cx="105840" cy="258120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42" name="Ink 41">
                  <a:extLst>
                    <a:ext uri="{FF2B5EF4-FFF2-40B4-BE49-F238E27FC236}">
                      <a16:creationId xmlns:a16="http://schemas.microsoft.com/office/drawing/2014/main" id="{09F84740-3D59-824D-9C5F-15FD144F251A}"/>
                    </a:ext>
                  </a:extLst>
                </p14:cNvPr>
                <p14:cNvContentPartPr/>
                <p14:nvPr/>
              </p14:nvContentPartPr>
              <p14:xfrm>
                <a:off x="8713098" y="223412"/>
                <a:ext cx="2896560" cy="2435760"/>
              </p14:xfrm>
            </p:contentPart>
          </mc:Choice>
          <mc:Fallback>
            <p:pic>
              <p:nvPicPr>
                <p:cNvPr id="42" name="Ink 41">
                  <a:extLst>
                    <a:ext uri="{FF2B5EF4-FFF2-40B4-BE49-F238E27FC236}">
                      <a16:creationId xmlns:a16="http://schemas.microsoft.com/office/drawing/2014/main" id="{09F84740-3D59-824D-9C5F-15FD144F251A}"/>
                    </a:ext>
                  </a:extLst>
                </p:cNvPr>
                <p:cNvPicPr/>
                <p:nvPr/>
              </p:nvPicPr>
              <p:blipFill>
                <a:blip r:embed="rId15"/>
                <a:stretch>
                  <a:fillRect/>
                </a:stretch>
              </p:blipFill>
              <p:spPr>
                <a:xfrm>
                  <a:off x="8704098" y="214772"/>
                  <a:ext cx="2914200" cy="245340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44" name="Ink 43">
                  <a:extLst>
                    <a:ext uri="{FF2B5EF4-FFF2-40B4-BE49-F238E27FC236}">
                      <a16:creationId xmlns:a16="http://schemas.microsoft.com/office/drawing/2014/main" id="{73362801-62E3-0042-B820-F5226F646232}"/>
                    </a:ext>
                  </a:extLst>
                </p14:cNvPr>
                <p14:cNvContentPartPr/>
                <p14:nvPr/>
              </p14:nvContentPartPr>
              <p14:xfrm>
                <a:off x="8805978" y="2377292"/>
                <a:ext cx="2842560" cy="553320"/>
              </p14:xfrm>
            </p:contentPart>
          </mc:Choice>
          <mc:Fallback>
            <p:pic>
              <p:nvPicPr>
                <p:cNvPr id="44" name="Ink 43">
                  <a:extLst>
                    <a:ext uri="{FF2B5EF4-FFF2-40B4-BE49-F238E27FC236}">
                      <a16:creationId xmlns:a16="http://schemas.microsoft.com/office/drawing/2014/main" id="{73362801-62E3-0042-B820-F5226F646232}"/>
                    </a:ext>
                  </a:extLst>
                </p:cNvPr>
                <p:cNvPicPr/>
                <p:nvPr/>
              </p:nvPicPr>
              <p:blipFill>
                <a:blip r:embed="rId17"/>
                <a:stretch>
                  <a:fillRect/>
                </a:stretch>
              </p:blipFill>
              <p:spPr>
                <a:xfrm>
                  <a:off x="8796978" y="2368652"/>
                  <a:ext cx="2860200" cy="57096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46" name="Ink 45">
                  <a:extLst>
                    <a:ext uri="{FF2B5EF4-FFF2-40B4-BE49-F238E27FC236}">
                      <a16:creationId xmlns:a16="http://schemas.microsoft.com/office/drawing/2014/main" id="{141C6E73-75B6-3F4E-9B94-637748997C93}"/>
                    </a:ext>
                  </a:extLst>
                </p14:cNvPr>
                <p14:cNvContentPartPr/>
                <p14:nvPr/>
              </p14:nvContentPartPr>
              <p14:xfrm>
                <a:off x="8760978" y="310172"/>
                <a:ext cx="2700720" cy="2518560"/>
              </p14:xfrm>
            </p:contentPart>
          </mc:Choice>
          <mc:Fallback>
            <p:pic>
              <p:nvPicPr>
                <p:cNvPr id="46" name="Ink 45">
                  <a:extLst>
                    <a:ext uri="{FF2B5EF4-FFF2-40B4-BE49-F238E27FC236}">
                      <a16:creationId xmlns:a16="http://schemas.microsoft.com/office/drawing/2014/main" id="{141C6E73-75B6-3F4E-9B94-637748997C93}"/>
                    </a:ext>
                  </a:extLst>
                </p:cNvPr>
                <p:cNvPicPr/>
                <p:nvPr/>
              </p:nvPicPr>
              <p:blipFill>
                <a:blip r:embed="rId19"/>
                <a:stretch>
                  <a:fillRect/>
                </a:stretch>
              </p:blipFill>
              <p:spPr>
                <a:xfrm>
                  <a:off x="8752338" y="301532"/>
                  <a:ext cx="2718360" cy="253620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48" name="Ink 47">
                  <a:extLst>
                    <a:ext uri="{FF2B5EF4-FFF2-40B4-BE49-F238E27FC236}">
                      <a16:creationId xmlns:a16="http://schemas.microsoft.com/office/drawing/2014/main" id="{5FFE7F7B-145B-FB4B-8C61-A9919BC83D93}"/>
                    </a:ext>
                  </a:extLst>
                </p14:cNvPr>
                <p14:cNvContentPartPr/>
                <p14:nvPr/>
              </p14:nvContentPartPr>
              <p14:xfrm>
                <a:off x="8771418" y="396572"/>
                <a:ext cx="2973600" cy="2394720"/>
              </p14:xfrm>
            </p:contentPart>
          </mc:Choice>
          <mc:Fallback>
            <p:pic>
              <p:nvPicPr>
                <p:cNvPr id="48" name="Ink 47">
                  <a:extLst>
                    <a:ext uri="{FF2B5EF4-FFF2-40B4-BE49-F238E27FC236}">
                      <a16:creationId xmlns:a16="http://schemas.microsoft.com/office/drawing/2014/main" id="{5FFE7F7B-145B-FB4B-8C61-A9919BC83D93}"/>
                    </a:ext>
                  </a:extLst>
                </p:cNvPr>
                <p:cNvPicPr/>
                <p:nvPr/>
              </p:nvPicPr>
              <p:blipFill>
                <a:blip r:embed="rId21"/>
                <a:stretch>
                  <a:fillRect/>
                </a:stretch>
              </p:blipFill>
              <p:spPr>
                <a:xfrm>
                  <a:off x="8762418" y="387572"/>
                  <a:ext cx="2991240" cy="241236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50" name="Ink 49">
                  <a:extLst>
                    <a:ext uri="{FF2B5EF4-FFF2-40B4-BE49-F238E27FC236}">
                      <a16:creationId xmlns:a16="http://schemas.microsoft.com/office/drawing/2014/main" id="{2A8DB813-DC3C-D444-9C5F-F5DA3D85BAC0}"/>
                    </a:ext>
                  </a:extLst>
                </p14:cNvPr>
                <p14:cNvContentPartPr/>
                <p14:nvPr/>
              </p14:nvContentPartPr>
              <p14:xfrm>
                <a:off x="8712018" y="2803532"/>
                <a:ext cx="204480" cy="172440"/>
              </p14:xfrm>
            </p:contentPart>
          </mc:Choice>
          <mc:Fallback>
            <p:pic>
              <p:nvPicPr>
                <p:cNvPr id="50" name="Ink 49">
                  <a:extLst>
                    <a:ext uri="{FF2B5EF4-FFF2-40B4-BE49-F238E27FC236}">
                      <a16:creationId xmlns:a16="http://schemas.microsoft.com/office/drawing/2014/main" id="{2A8DB813-DC3C-D444-9C5F-F5DA3D85BAC0}"/>
                    </a:ext>
                  </a:extLst>
                </p:cNvPr>
                <p:cNvPicPr/>
                <p:nvPr/>
              </p:nvPicPr>
              <p:blipFill>
                <a:blip r:embed="rId23"/>
                <a:stretch>
                  <a:fillRect/>
                </a:stretch>
              </p:blipFill>
              <p:spPr>
                <a:xfrm>
                  <a:off x="8703378" y="2794892"/>
                  <a:ext cx="222120" cy="19008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52" name="Ink 51">
                  <a:extLst>
                    <a:ext uri="{FF2B5EF4-FFF2-40B4-BE49-F238E27FC236}">
                      <a16:creationId xmlns:a16="http://schemas.microsoft.com/office/drawing/2014/main" id="{4174C5EC-0772-2741-8D18-AE0DF340E34B}"/>
                    </a:ext>
                  </a:extLst>
                </p14:cNvPr>
                <p14:cNvContentPartPr/>
                <p14:nvPr/>
              </p14:nvContentPartPr>
              <p14:xfrm>
                <a:off x="9523098" y="3244892"/>
                <a:ext cx="276120" cy="283320"/>
              </p14:xfrm>
            </p:contentPart>
          </mc:Choice>
          <mc:Fallback>
            <p:pic>
              <p:nvPicPr>
                <p:cNvPr id="52" name="Ink 51">
                  <a:extLst>
                    <a:ext uri="{FF2B5EF4-FFF2-40B4-BE49-F238E27FC236}">
                      <a16:creationId xmlns:a16="http://schemas.microsoft.com/office/drawing/2014/main" id="{4174C5EC-0772-2741-8D18-AE0DF340E34B}"/>
                    </a:ext>
                  </a:extLst>
                </p:cNvPr>
                <p:cNvPicPr/>
                <p:nvPr/>
              </p:nvPicPr>
              <p:blipFill>
                <a:blip r:embed="rId25"/>
                <a:stretch>
                  <a:fillRect/>
                </a:stretch>
              </p:blipFill>
              <p:spPr>
                <a:xfrm>
                  <a:off x="9514098" y="3235892"/>
                  <a:ext cx="293760" cy="30096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53" name="Ink 52">
                  <a:extLst>
                    <a:ext uri="{FF2B5EF4-FFF2-40B4-BE49-F238E27FC236}">
                      <a16:creationId xmlns:a16="http://schemas.microsoft.com/office/drawing/2014/main" id="{E0042332-F8BB-E642-9349-9AA9FD2EFE9F}"/>
                    </a:ext>
                  </a:extLst>
                </p14:cNvPr>
                <p14:cNvContentPartPr/>
                <p14:nvPr/>
              </p14:nvContentPartPr>
              <p14:xfrm>
                <a:off x="9789138" y="3221132"/>
                <a:ext cx="11520" cy="3960"/>
              </p14:xfrm>
            </p:contentPart>
          </mc:Choice>
          <mc:Fallback>
            <p:pic>
              <p:nvPicPr>
                <p:cNvPr id="53" name="Ink 52">
                  <a:extLst>
                    <a:ext uri="{FF2B5EF4-FFF2-40B4-BE49-F238E27FC236}">
                      <a16:creationId xmlns:a16="http://schemas.microsoft.com/office/drawing/2014/main" id="{E0042332-F8BB-E642-9349-9AA9FD2EFE9F}"/>
                    </a:ext>
                  </a:extLst>
                </p:cNvPr>
                <p:cNvPicPr/>
                <p:nvPr/>
              </p:nvPicPr>
              <p:blipFill>
                <a:blip r:embed="rId27"/>
                <a:stretch>
                  <a:fillRect/>
                </a:stretch>
              </p:blipFill>
              <p:spPr>
                <a:xfrm>
                  <a:off x="9780498" y="3212132"/>
                  <a:ext cx="29160" cy="2160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54" name="Ink 53">
                  <a:extLst>
                    <a:ext uri="{FF2B5EF4-FFF2-40B4-BE49-F238E27FC236}">
                      <a16:creationId xmlns:a16="http://schemas.microsoft.com/office/drawing/2014/main" id="{C1C32E27-4936-C84A-B3ED-7D612CF183EC}"/>
                    </a:ext>
                  </a:extLst>
                </p14:cNvPr>
                <p14:cNvContentPartPr/>
                <p14:nvPr/>
              </p14:nvContentPartPr>
              <p14:xfrm>
                <a:off x="10001538" y="3177932"/>
                <a:ext cx="18000" cy="290880"/>
              </p14:xfrm>
            </p:contentPart>
          </mc:Choice>
          <mc:Fallback>
            <p:pic>
              <p:nvPicPr>
                <p:cNvPr id="54" name="Ink 53">
                  <a:extLst>
                    <a:ext uri="{FF2B5EF4-FFF2-40B4-BE49-F238E27FC236}">
                      <a16:creationId xmlns:a16="http://schemas.microsoft.com/office/drawing/2014/main" id="{C1C32E27-4936-C84A-B3ED-7D612CF183EC}"/>
                    </a:ext>
                  </a:extLst>
                </p:cNvPr>
                <p:cNvPicPr/>
                <p:nvPr/>
              </p:nvPicPr>
              <p:blipFill>
                <a:blip r:embed="rId29"/>
                <a:stretch>
                  <a:fillRect/>
                </a:stretch>
              </p:blipFill>
              <p:spPr>
                <a:xfrm>
                  <a:off x="9992538" y="3168932"/>
                  <a:ext cx="35640" cy="30852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55" name="Ink 54">
                  <a:extLst>
                    <a:ext uri="{FF2B5EF4-FFF2-40B4-BE49-F238E27FC236}">
                      <a16:creationId xmlns:a16="http://schemas.microsoft.com/office/drawing/2014/main" id="{649E0D02-43F8-1841-814D-E418E407C93A}"/>
                    </a:ext>
                  </a:extLst>
                </p14:cNvPr>
                <p14:cNvContentPartPr/>
                <p14:nvPr/>
              </p14:nvContentPartPr>
              <p14:xfrm>
                <a:off x="9938178" y="3300692"/>
                <a:ext cx="465480" cy="281520"/>
              </p14:xfrm>
            </p:contentPart>
          </mc:Choice>
          <mc:Fallback>
            <p:pic>
              <p:nvPicPr>
                <p:cNvPr id="55" name="Ink 54">
                  <a:extLst>
                    <a:ext uri="{FF2B5EF4-FFF2-40B4-BE49-F238E27FC236}">
                      <a16:creationId xmlns:a16="http://schemas.microsoft.com/office/drawing/2014/main" id="{649E0D02-43F8-1841-814D-E418E407C93A}"/>
                    </a:ext>
                  </a:extLst>
                </p:cNvPr>
                <p:cNvPicPr/>
                <p:nvPr/>
              </p:nvPicPr>
              <p:blipFill>
                <a:blip r:embed="rId31"/>
                <a:stretch>
                  <a:fillRect/>
                </a:stretch>
              </p:blipFill>
              <p:spPr>
                <a:xfrm>
                  <a:off x="9929178" y="3292052"/>
                  <a:ext cx="483120" cy="29916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56" name="Ink 55">
                  <a:extLst>
                    <a:ext uri="{FF2B5EF4-FFF2-40B4-BE49-F238E27FC236}">
                      <a16:creationId xmlns:a16="http://schemas.microsoft.com/office/drawing/2014/main" id="{E8DDB3CE-E210-F843-8B5D-7B5BF5DE1A67}"/>
                    </a:ext>
                  </a:extLst>
                </p14:cNvPr>
                <p14:cNvContentPartPr/>
                <p14:nvPr/>
              </p14:nvContentPartPr>
              <p14:xfrm>
                <a:off x="10488258" y="3322652"/>
                <a:ext cx="129240" cy="55080"/>
              </p14:xfrm>
            </p:contentPart>
          </mc:Choice>
          <mc:Fallback>
            <p:pic>
              <p:nvPicPr>
                <p:cNvPr id="56" name="Ink 55">
                  <a:extLst>
                    <a:ext uri="{FF2B5EF4-FFF2-40B4-BE49-F238E27FC236}">
                      <a16:creationId xmlns:a16="http://schemas.microsoft.com/office/drawing/2014/main" id="{E8DDB3CE-E210-F843-8B5D-7B5BF5DE1A67}"/>
                    </a:ext>
                  </a:extLst>
                </p:cNvPr>
                <p:cNvPicPr/>
                <p:nvPr/>
              </p:nvPicPr>
              <p:blipFill>
                <a:blip r:embed="rId33"/>
                <a:stretch>
                  <a:fillRect/>
                </a:stretch>
              </p:blipFill>
              <p:spPr>
                <a:xfrm>
                  <a:off x="10479618" y="3314012"/>
                  <a:ext cx="146880" cy="7272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57" name="Ink 56">
                  <a:extLst>
                    <a:ext uri="{FF2B5EF4-FFF2-40B4-BE49-F238E27FC236}">
                      <a16:creationId xmlns:a16="http://schemas.microsoft.com/office/drawing/2014/main" id="{996E6601-68D7-9F4C-8DD3-FF0F4E50C364}"/>
                    </a:ext>
                  </a:extLst>
                </p14:cNvPr>
                <p14:cNvContentPartPr/>
                <p14:nvPr/>
              </p14:nvContentPartPr>
              <p14:xfrm>
                <a:off x="10742778" y="3181532"/>
                <a:ext cx="223920" cy="294840"/>
              </p14:xfrm>
            </p:contentPart>
          </mc:Choice>
          <mc:Fallback>
            <p:pic>
              <p:nvPicPr>
                <p:cNvPr id="57" name="Ink 56">
                  <a:extLst>
                    <a:ext uri="{FF2B5EF4-FFF2-40B4-BE49-F238E27FC236}">
                      <a16:creationId xmlns:a16="http://schemas.microsoft.com/office/drawing/2014/main" id="{996E6601-68D7-9F4C-8DD3-FF0F4E50C364}"/>
                    </a:ext>
                  </a:extLst>
                </p:cNvPr>
                <p:cNvPicPr/>
                <p:nvPr/>
              </p:nvPicPr>
              <p:blipFill>
                <a:blip r:embed="rId35"/>
                <a:stretch>
                  <a:fillRect/>
                </a:stretch>
              </p:blipFill>
              <p:spPr>
                <a:xfrm>
                  <a:off x="10734138" y="3172892"/>
                  <a:ext cx="241560" cy="31248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58" name="Ink 57">
                  <a:extLst>
                    <a:ext uri="{FF2B5EF4-FFF2-40B4-BE49-F238E27FC236}">
                      <a16:creationId xmlns:a16="http://schemas.microsoft.com/office/drawing/2014/main" id="{25E71530-A5B6-BD4D-99E6-5C8BDC5B5A08}"/>
                    </a:ext>
                  </a:extLst>
                </p14:cNvPr>
                <p14:cNvContentPartPr/>
                <p14:nvPr/>
              </p14:nvContentPartPr>
              <p14:xfrm>
                <a:off x="10766898" y="3361892"/>
                <a:ext cx="179640" cy="45720"/>
              </p14:xfrm>
            </p:contentPart>
          </mc:Choice>
          <mc:Fallback>
            <p:pic>
              <p:nvPicPr>
                <p:cNvPr id="58" name="Ink 57">
                  <a:extLst>
                    <a:ext uri="{FF2B5EF4-FFF2-40B4-BE49-F238E27FC236}">
                      <a16:creationId xmlns:a16="http://schemas.microsoft.com/office/drawing/2014/main" id="{25E71530-A5B6-BD4D-99E6-5C8BDC5B5A08}"/>
                    </a:ext>
                  </a:extLst>
                </p:cNvPr>
                <p:cNvPicPr/>
                <p:nvPr/>
              </p:nvPicPr>
              <p:blipFill>
                <a:blip r:embed="rId37"/>
                <a:stretch>
                  <a:fillRect/>
                </a:stretch>
              </p:blipFill>
              <p:spPr>
                <a:xfrm>
                  <a:off x="10758258" y="3352892"/>
                  <a:ext cx="197280" cy="6336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59" name="Ink 58">
                  <a:extLst>
                    <a:ext uri="{FF2B5EF4-FFF2-40B4-BE49-F238E27FC236}">
                      <a16:creationId xmlns:a16="http://schemas.microsoft.com/office/drawing/2014/main" id="{3302B2A5-60D6-7147-819B-0634E07AB0A2}"/>
                    </a:ext>
                  </a:extLst>
                </p14:cNvPr>
                <p14:cNvContentPartPr/>
                <p14:nvPr/>
              </p14:nvContentPartPr>
              <p14:xfrm>
                <a:off x="11201778" y="3283412"/>
                <a:ext cx="36000" cy="38160"/>
              </p14:xfrm>
            </p:contentPart>
          </mc:Choice>
          <mc:Fallback>
            <p:pic>
              <p:nvPicPr>
                <p:cNvPr id="59" name="Ink 58">
                  <a:extLst>
                    <a:ext uri="{FF2B5EF4-FFF2-40B4-BE49-F238E27FC236}">
                      <a16:creationId xmlns:a16="http://schemas.microsoft.com/office/drawing/2014/main" id="{3302B2A5-60D6-7147-819B-0634E07AB0A2}"/>
                    </a:ext>
                  </a:extLst>
                </p:cNvPr>
                <p:cNvPicPr/>
                <p:nvPr/>
              </p:nvPicPr>
              <p:blipFill>
                <a:blip r:embed="rId39"/>
                <a:stretch>
                  <a:fillRect/>
                </a:stretch>
              </p:blipFill>
              <p:spPr>
                <a:xfrm>
                  <a:off x="11193138" y="3274772"/>
                  <a:ext cx="53640" cy="5580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61" name="Ink 60">
                  <a:extLst>
                    <a:ext uri="{FF2B5EF4-FFF2-40B4-BE49-F238E27FC236}">
                      <a16:creationId xmlns:a16="http://schemas.microsoft.com/office/drawing/2014/main" id="{4E6D464F-D07C-E940-8F2A-72F08FA62494}"/>
                    </a:ext>
                  </a:extLst>
                </p14:cNvPr>
                <p14:cNvContentPartPr/>
                <p14:nvPr/>
              </p14:nvContentPartPr>
              <p14:xfrm>
                <a:off x="3275298" y="4581212"/>
                <a:ext cx="72000" cy="1047960"/>
              </p14:xfrm>
            </p:contentPart>
          </mc:Choice>
          <mc:Fallback>
            <p:pic>
              <p:nvPicPr>
                <p:cNvPr id="61" name="Ink 60">
                  <a:extLst>
                    <a:ext uri="{FF2B5EF4-FFF2-40B4-BE49-F238E27FC236}">
                      <a16:creationId xmlns:a16="http://schemas.microsoft.com/office/drawing/2014/main" id="{4E6D464F-D07C-E940-8F2A-72F08FA62494}"/>
                    </a:ext>
                  </a:extLst>
                </p:cNvPr>
                <p:cNvPicPr/>
                <p:nvPr/>
              </p:nvPicPr>
              <p:blipFill>
                <a:blip r:embed="rId41"/>
                <a:stretch>
                  <a:fillRect/>
                </a:stretch>
              </p:blipFill>
              <p:spPr>
                <a:xfrm>
                  <a:off x="3266658" y="4572212"/>
                  <a:ext cx="89640" cy="106560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62" name="Ink 61">
                  <a:extLst>
                    <a:ext uri="{FF2B5EF4-FFF2-40B4-BE49-F238E27FC236}">
                      <a16:creationId xmlns:a16="http://schemas.microsoft.com/office/drawing/2014/main" id="{876ABF3C-4592-F140-910D-2FF489052F50}"/>
                    </a:ext>
                  </a:extLst>
                </p14:cNvPr>
                <p14:cNvContentPartPr/>
                <p14:nvPr/>
              </p14:nvContentPartPr>
              <p14:xfrm>
                <a:off x="3231018" y="4226612"/>
                <a:ext cx="2253960" cy="1593720"/>
              </p14:xfrm>
            </p:contentPart>
          </mc:Choice>
          <mc:Fallback>
            <p:pic>
              <p:nvPicPr>
                <p:cNvPr id="62" name="Ink 61">
                  <a:extLst>
                    <a:ext uri="{FF2B5EF4-FFF2-40B4-BE49-F238E27FC236}">
                      <a16:creationId xmlns:a16="http://schemas.microsoft.com/office/drawing/2014/main" id="{876ABF3C-4592-F140-910D-2FF489052F50}"/>
                    </a:ext>
                  </a:extLst>
                </p:cNvPr>
                <p:cNvPicPr/>
                <p:nvPr/>
              </p:nvPicPr>
              <p:blipFill>
                <a:blip r:embed="rId43"/>
                <a:stretch>
                  <a:fillRect/>
                </a:stretch>
              </p:blipFill>
              <p:spPr>
                <a:xfrm>
                  <a:off x="3222018" y="4217612"/>
                  <a:ext cx="2271600" cy="161136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63" name="Ink 62">
                  <a:extLst>
                    <a:ext uri="{FF2B5EF4-FFF2-40B4-BE49-F238E27FC236}">
                      <a16:creationId xmlns:a16="http://schemas.microsoft.com/office/drawing/2014/main" id="{22A721FC-4441-9C4C-898F-FC446D18155D}"/>
                    </a:ext>
                  </a:extLst>
                </p14:cNvPr>
                <p14:cNvContentPartPr/>
                <p14:nvPr/>
              </p14:nvContentPartPr>
              <p14:xfrm>
                <a:off x="3341538" y="5546012"/>
                <a:ext cx="294120" cy="303840"/>
              </p14:xfrm>
            </p:contentPart>
          </mc:Choice>
          <mc:Fallback>
            <p:pic>
              <p:nvPicPr>
                <p:cNvPr id="63" name="Ink 62">
                  <a:extLst>
                    <a:ext uri="{FF2B5EF4-FFF2-40B4-BE49-F238E27FC236}">
                      <a16:creationId xmlns:a16="http://schemas.microsoft.com/office/drawing/2014/main" id="{22A721FC-4441-9C4C-898F-FC446D18155D}"/>
                    </a:ext>
                  </a:extLst>
                </p:cNvPr>
                <p:cNvPicPr/>
                <p:nvPr/>
              </p:nvPicPr>
              <p:blipFill>
                <a:blip r:embed="rId45"/>
                <a:stretch>
                  <a:fillRect/>
                </a:stretch>
              </p:blipFill>
              <p:spPr>
                <a:xfrm>
                  <a:off x="3332898" y="5537012"/>
                  <a:ext cx="311760" cy="32148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64" name="Ink 63">
                  <a:extLst>
                    <a:ext uri="{FF2B5EF4-FFF2-40B4-BE49-F238E27FC236}">
                      <a16:creationId xmlns:a16="http://schemas.microsoft.com/office/drawing/2014/main" id="{4DE1195E-4328-8F46-B64C-BB9E62B824FA}"/>
                    </a:ext>
                  </a:extLst>
                </p14:cNvPr>
                <p14:cNvContentPartPr/>
                <p14:nvPr/>
              </p14:nvContentPartPr>
              <p14:xfrm>
                <a:off x="5566338" y="4415252"/>
                <a:ext cx="1198080" cy="539640"/>
              </p14:xfrm>
            </p:contentPart>
          </mc:Choice>
          <mc:Fallback>
            <p:pic>
              <p:nvPicPr>
                <p:cNvPr id="64" name="Ink 63">
                  <a:extLst>
                    <a:ext uri="{FF2B5EF4-FFF2-40B4-BE49-F238E27FC236}">
                      <a16:creationId xmlns:a16="http://schemas.microsoft.com/office/drawing/2014/main" id="{4DE1195E-4328-8F46-B64C-BB9E62B824FA}"/>
                    </a:ext>
                  </a:extLst>
                </p:cNvPr>
                <p:cNvPicPr/>
                <p:nvPr/>
              </p:nvPicPr>
              <p:blipFill>
                <a:blip r:embed="rId47"/>
                <a:stretch>
                  <a:fillRect/>
                </a:stretch>
              </p:blipFill>
              <p:spPr>
                <a:xfrm>
                  <a:off x="5557338" y="4406612"/>
                  <a:ext cx="1215720" cy="557280"/>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65" name="Ink 64">
                  <a:extLst>
                    <a:ext uri="{FF2B5EF4-FFF2-40B4-BE49-F238E27FC236}">
                      <a16:creationId xmlns:a16="http://schemas.microsoft.com/office/drawing/2014/main" id="{914D581C-0D6F-1946-8476-58145A3BFD02}"/>
                    </a:ext>
                  </a:extLst>
                </p14:cNvPr>
                <p14:cNvContentPartPr/>
                <p14:nvPr/>
              </p14:nvContentPartPr>
              <p14:xfrm>
                <a:off x="6043698" y="5152172"/>
                <a:ext cx="200520" cy="339480"/>
              </p14:xfrm>
            </p:contentPart>
          </mc:Choice>
          <mc:Fallback>
            <p:pic>
              <p:nvPicPr>
                <p:cNvPr id="65" name="Ink 64">
                  <a:extLst>
                    <a:ext uri="{FF2B5EF4-FFF2-40B4-BE49-F238E27FC236}">
                      <a16:creationId xmlns:a16="http://schemas.microsoft.com/office/drawing/2014/main" id="{914D581C-0D6F-1946-8476-58145A3BFD02}"/>
                    </a:ext>
                  </a:extLst>
                </p:cNvPr>
                <p:cNvPicPr/>
                <p:nvPr/>
              </p:nvPicPr>
              <p:blipFill>
                <a:blip r:embed="rId49"/>
                <a:stretch>
                  <a:fillRect/>
                </a:stretch>
              </p:blipFill>
              <p:spPr>
                <a:xfrm>
                  <a:off x="6034698" y="5143532"/>
                  <a:ext cx="218160" cy="35712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66" name="Ink 65">
                  <a:extLst>
                    <a:ext uri="{FF2B5EF4-FFF2-40B4-BE49-F238E27FC236}">
                      <a16:creationId xmlns:a16="http://schemas.microsoft.com/office/drawing/2014/main" id="{2456B469-ECD0-904C-A920-42694ECA0D4E}"/>
                    </a:ext>
                  </a:extLst>
                </p14:cNvPr>
                <p14:cNvContentPartPr/>
                <p14:nvPr/>
              </p14:nvContentPartPr>
              <p14:xfrm>
                <a:off x="6060978" y="5237852"/>
                <a:ext cx="496080" cy="222480"/>
              </p14:xfrm>
            </p:contentPart>
          </mc:Choice>
          <mc:Fallback>
            <p:pic>
              <p:nvPicPr>
                <p:cNvPr id="66" name="Ink 65">
                  <a:extLst>
                    <a:ext uri="{FF2B5EF4-FFF2-40B4-BE49-F238E27FC236}">
                      <a16:creationId xmlns:a16="http://schemas.microsoft.com/office/drawing/2014/main" id="{2456B469-ECD0-904C-A920-42694ECA0D4E}"/>
                    </a:ext>
                  </a:extLst>
                </p:cNvPr>
                <p:cNvPicPr/>
                <p:nvPr/>
              </p:nvPicPr>
              <p:blipFill>
                <a:blip r:embed="rId51"/>
                <a:stretch>
                  <a:fillRect/>
                </a:stretch>
              </p:blipFill>
              <p:spPr>
                <a:xfrm>
                  <a:off x="6051978" y="5229212"/>
                  <a:ext cx="513720" cy="240120"/>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67" name="Ink 66">
                  <a:extLst>
                    <a:ext uri="{FF2B5EF4-FFF2-40B4-BE49-F238E27FC236}">
                      <a16:creationId xmlns:a16="http://schemas.microsoft.com/office/drawing/2014/main" id="{DA04684D-1E49-4348-ABAF-CE08553CB333}"/>
                    </a:ext>
                  </a:extLst>
                </p14:cNvPr>
                <p14:cNvContentPartPr/>
                <p14:nvPr/>
              </p14:nvContentPartPr>
              <p14:xfrm>
                <a:off x="6592338" y="5230652"/>
                <a:ext cx="498240" cy="156240"/>
              </p14:xfrm>
            </p:contentPart>
          </mc:Choice>
          <mc:Fallback>
            <p:pic>
              <p:nvPicPr>
                <p:cNvPr id="67" name="Ink 66">
                  <a:extLst>
                    <a:ext uri="{FF2B5EF4-FFF2-40B4-BE49-F238E27FC236}">
                      <a16:creationId xmlns:a16="http://schemas.microsoft.com/office/drawing/2014/main" id="{DA04684D-1E49-4348-ABAF-CE08553CB333}"/>
                    </a:ext>
                  </a:extLst>
                </p:cNvPr>
                <p:cNvPicPr/>
                <p:nvPr/>
              </p:nvPicPr>
              <p:blipFill>
                <a:blip r:embed="rId53"/>
                <a:stretch>
                  <a:fillRect/>
                </a:stretch>
              </p:blipFill>
              <p:spPr>
                <a:xfrm>
                  <a:off x="6583338" y="5221652"/>
                  <a:ext cx="515880" cy="173880"/>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68" name="Ink 67">
                  <a:extLst>
                    <a:ext uri="{FF2B5EF4-FFF2-40B4-BE49-F238E27FC236}">
                      <a16:creationId xmlns:a16="http://schemas.microsoft.com/office/drawing/2014/main" id="{090C1F94-98D5-DB4F-8563-3D8EF35D2B01}"/>
                    </a:ext>
                  </a:extLst>
                </p14:cNvPr>
                <p14:cNvContentPartPr/>
                <p14:nvPr/>
              </p14:nvContentPartPr>
              <p14:xfrm>
                <a:off x="7268418" y="5219492"/>
                <a:ext cx="29160" cy="70200"/>
              </p14:xfrm>
            </p:contentPart>
          </mc:Choice>
          <mc:Fallback>
            <p:pic>
              <p:nvPicPr>
                <p:cNvPr id="68" name="Ink 67">
                  <a:extLst>
                    <a:ext uri="{FF2B5EF4-FFF2-40B4-BE49-F238E27FC236}">
                      <a16:creationId xmlns:a16="http://schemas.microsoft.com/office/drawing/2014/main" id="{090C1F94-98D5-DB4F-8563-3D8EF35D2B01}"/>
                    </a:ext>
                  </a:extLst>
                </p:cNvPr>
                <p:cNvPicPr/>
                <p:nvPr/>
              </p:nvPicPr>
              <p:blipFill>
                <a:blip r:embed="rId55"/>
                <a:stretch>
                  <a:fillRect/>
                </a:stretch>
              </p:blipFill>
              <p:spPr>
                <a:xfrm>
                  <a:off x="7259778" y="5210492"/>
                  <a:ext cx="46800" cy="87840"/>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69" name="Ink 68">
                  <a:extLst>
                    <a:ext uri="{FF2B5EF4-FFF2-40B4-BE49-F238E27FC236}">
                      <a16:creationId xmlns:a16="http://schemas.microsoft.com/office/drawing/2014/main" id="{1EC6949A-CA70-9844-ABA5-116C3A3B60B4}"/>
                    </a:ext>
                  </a:extLst>
                </p14:cNvPr>
                <p14:cNvContentPartPr/>
                <p14:nvPr/>
              </p14:nvContentPartPr>
              <p14:xfrm>
                <a:off x="3563658" y="4919612"/>
                <a:ext cx="193680" cy="161640"/>
              </p14:xfrm>
            </p:contentPart>
          </mc:Choice>
          <mc:Fallback>
            <p:pic>
              <p:nvPicPr>
                <p:cNvPr id="69" name="Ink 68">
                  <a:extLst>
                    <a:ext uri="{FF2B5EF4-FFF2-40B4-BE49-F238E27FC236}">
                      <a16:creationId xmlns:a16="http://schemas.microsoft.com/office/drawing/2014/main" id="{1EC6949A-CA70-9844-ABA5-116C3A3B60B4}"/>
                    </a:ext>
                  </a:extLst>
                </p:cNvPr>
                <p:cNvPicPr/>
                <p:nvPr/>
              </p:nvPicPr>
              <p:blipFill>
                <a:blip r:embed="rId57"/>
                <a:stretch>
                  <a:fillRect/>
                </a:stretch>
              </p:blipFill>
              <p:spPr>
                <a:xfrm>
                  <a:off x="3555018" y="4910612"/>
                  <a:ext cx="211320" cy="179280"/>
                </a:xfrm>
                <a:prstGeom prst="rect">
                  <a:avLst/>
                </a:prstGeom>
              </p:spPr>
            </p:pic>
          </mc:Fallback>
        </mc:AlternateContent>
        <mc:AlternateContent xmlns:mc="http://schemas.openxmlformats.org/markup-compatibility/2006">
          <mc:Choice xmlns:p14="http://schemas.microsoft.com/office/powerpoint/2010/main" Requires="p14">
            <p:contentPart p14:bwMode="auto" r:id="rId58">
              <p14:nvContentPartPr>
                <p14:cNvPr id="70" name="Ink 69">
                  <a:extLst>
                    <a:ext uri="{FF2B5EF4-FFF2-40B4-BE49-F238E27FC236}">
                      <a16:creationId xmlns:a16="http://schemas.microsoft.com/office/drawing/2014/main" id="{1AEED8E1-E32C-0549-95DB-4E691BB13736}"/>
                    </a:ext>
                  </a:extLst>
                </p14:cNvPr>
                <p14:cNvContentPartPr/>
                <p14:nvPr/>
              </p14:nvContentPartPr>
              <p14:xfrm>
                <a:off x="4034178" y="4835012"/>
                <a:ext cx="151560" cy="149040"/>
              </p14:xfrm>
            </p:contentPart>
          </mc:Choice>
          <mc:Fallback>
            <p:pic>
              <p:nvPicPr>
                <p:cNvPr id="70" name="Ink 69">
                  <a:extLst>
                    <a:ext uri="{FF2B5EF4-FFF2-40B4-BE49-F238E27FC236}">
                      <a16:creationId xmlns:a16="http://schemas.microsoft.com/office/drawing/2014/main" id="{1AEED8E1-E32C-0549-95DB-4E691BB13736}"/>
                    </a:ext>
                  </a:extLst>
                </p:cNvPr>
                <p:cNvPicPr/>
                <p:nvPr/>
              </p:nvPicPr>
              <p:blipFill>
                <a:blip r:embed="rId59"/>
                <a:stretch>
                  <a:fillRect/>
                </a:stretch>
              </p:blipFill>
              <p:spPr>
                <a:xfrm>
                  <a:off x="4025538" y="4826012"/>
                  <a:ext cx="169200" cy="166680"/>
                </a:xfrm>
                <a:prstGeom prst="rect">
                  <a:avLst/>
                </a:prstGeom>
              </p:spPr>
            </p:pic>
          </mc:Fallback>
        </mc:AlternateContent>
        <mc:AlternateContent xmlns:mc="http://schemas.openxmlformats.org/markup-compatibility/2006">
          <mc:Choice xmlns:p14="http://schemas.microsoft.com/office/powerpoint/2010/main" Requires="p14">
            <p:contentPart p14:bwMode="auto" r:id="rId60">
              <p14:nvContentPartPr>
                <p14:cNvPr id="71" name="Ink 70">
                  <a:extLst>
                    <a:ext uri="{FF2B5EF4-FFF2-40B4-BE49-F238E27FC236}">
                      <a16:creationId xmlns:a16="http://schemas.microsoft.com/office/drawing/2014/main" id="{A0578280-9BAD-524F-94EE-23102B6F9F0D}"/>
                    </a:ext>
                  </a:extLst>
                </p14:cNvPr>
                <p14:cNvContentPartPr/>
                <p14:nvPr/>
              </p14:nvContentPartPr>
              <p14:xfrm>
                <a:off x="4512618" y="4761212"/>
                <a:ext cx="130320" cy="121320"/>
              </p14:xfrm>
            </p:contentPart>
          </mc:Choice>
          <mc:Fallback>
            <p:pic>
              <p:nvPicPr>
                <p:cNvPr id="71" name="Ink 70">
                  <a:extLst>
                    <a:ext uri="{FF2B5EF4-FFF2-40B4-BE49-F238E27FC236}">
                      <a16:creationId xmlns:a16="http://schemas.microsoft.com/office/drawing/2014/main" id="{A0578280-9BAD-524F-94EE-23102B6F9F0D}"/>
                    </a:ext>
                  </a:extLst>
                </p:cNvPr>
                <p:cNvPicPr/>
                <p:nvPr/>
              </p:nvPicPr>
              <p:blipFill>
                <a:blip r:embed="rId61"/>
                <a:stretch>
                  <a:fillRect/>
                </a:stretch>
              </p:blipFill>
              <p:spPr>
                <a:xfrm>
                  <a:off x="4503978" y="4752212"/>
                  <a:ext cx="147960" cy="138960"/>
                </a:xfrm>
                <a:prstGeom prst="rect">
                  <a:avLst/>
                </a:prstGeom>
              </p:spPr>
            </p:pic>
          </mc:Fallback>
        </mc:AlternateContent>
        <mc:AlternateContent xmlns:mc="http://schemas.openxmlformats.org/markup-compatibility/2006">
          <mc:Choice xmlns:p14="http://schemas.microsoft.com/office/powerpoint/2010/main" Requires="p14">
            <p:contentPart p14:bwMode="auto" r:id="rId62">
              <p14:nvContentPartPr>
                <p14:cNvPr id="72" name="Ink 71">
                  <a:extLst>
                    <a:ext uri="{FF2B5EF4-FFF2-40B4-BE49-F238E27FC236}">
                      <a16:creationId xmlns:a16="http://schemas.microsoft.com/office/drawing/2014/main" id="{3F700DC9-5B32-9B45-92C7-34FBF61B01C6}"/>
                    </a:ext>
                  </a:extLst>
                </p14:cNvPr>
                <p14:cNvContentPartPr/>
                <p14:nvPr/>
              </p14:nvContentPartPr>
              <p14:xfrm>
                <a:off x="4812858" y="4683452"/>
                <a:ext cx="218520" cy="84240"/>
              </p14:xfrm>
            </p:contentPart>
          </mc:Choice>
          <mc:Fallback>
            <p:pic>
              <p:nvPicPr>
                <p:cNvPr id="72" name="Ink 71">
                  <a:extLst>
                    <a:ext uri="{FF2B5EF4-FFF2-40B4-BE49-F238E27FC236}">
                      <a16:creationId xmlns:a16="http://schemas.microsoft.com/office/drawing/2014/main" id="{3F700DC9-5B32-9B45-92C7-34FBF61B01C6}"/>
                    </a:ext>
                  </a:extLst>
                </p:cNvPr>
                <p:cNvPicPr/>
                <p:nvPr/>
              </p:nvPicPr>
              <p:blipFill>
                <a:blip r:embed="rId63"/>
                <a:stretch>
                  <a:fillRect/>
                </a:stretch>
              </p:blipFill>
              <p:spPr>
                <a:xfrm>
                  <a:off x="4803858" y="4674812"/>
                  <a:ext cx="236160" cy="101880"/>
                </a:xfrm>
                <a:prstGeom prst="rect">
                  <a:avLst/>
                </a:prstGeom>
              </p:spPr>
            </p:pic>
          </mc:Fallback>
        </mc:AlternateContent>
        <mc:AlternateContent xmlns:mc="http://schemas.openxmlformats.org/markup-compatibility/2006">
          <mc:Choice xmlns:p14="http://schemas.microsoft.com/office/powerpoint/2010/main" Requires="p14">
            <p:contentPart p14:bwMode="auto" r:id="rId64">
              <p14:nvContentPartPr>
                <p14:cNvPr id="73" name="Ink 72">
                  <a:extLst>
                    <a:ext uri="{FF2B5EF4-FFF2-40B4-BE49-F238E27FC236}">
                      <a16:creationId xmlns:a16="http://schemas.microsoft.com/office/drawing/2014/main" id="{6458198B-E02A-1944-8749-AC15DD92827C}"/>
                    </a:ext>
                  </a:extLst>
                </p14:cNvPr>
                <p14:cNvContentPartPr/>
                <p14:nvPr/>
              </p14:nvContentPartPr>
              <p14:xfrm>
                <a:off x="3663738" y="5428292"/>
                <a:ext cx="193320" cy="137880"/>
              </p14:xfrm>
            </p:contentPart>
          </mc:Choice>
          <mc:Fallback>
            <p:pic>
              <p:nvPicPr>
                <p:cNvPr id="73" name="Ink 72">
                  <a:extLst>
                    <a:ext uri="{FF2B5EF4-FFF2-40B4-BE49-F238E27FC236}">
                      <a16:creationId xmlns:a16="http://schemas.microsoft.com/office/drawing/2014/main" id="{6458198B-E02A-1944-8749-AC15DD92827C}"/>
                    </a:ext>
                  </a:extLst>
                </p:cNvPr>
                <p:cNvPicPr/>
                <p:nvPr/>
              </p:nvPicPr>
              <p:blipFill>
                <a:blip r:embed="rId65"/>
                <a:stretch>
                  <a:fillRect/>
                </a:stretch>
              </p:blipFill>
              <p:spPr>
                <a:xfrm>
                  <a:off x="3654738" y="5419652"/>
                  <a:ext cx="210960" cy="155520"/>
                </a:xfrm>
                <a:prstGeom prst="rect">
                  <a:avLst/>
                </a:prstGeom>
              </p:spPr>
            </p:pic>
          </mc:Fallback>
        </mc:AlternateContent>
        <mc:AlternateContent xmlns:mc="http://schemas.openxmlformats.org/markup-compatibility/2006">
          <mc:Choice xmlns:p14="http://schemas.microsoft.com/office/powerpoint/2010/main" Requires="p14">
            <p:contentPart p14:bwMode="auto" r:id="rId66">
              <p14:nvContentPartPr>
                <p14:cNvPr id="74" name="Ink 73">
                  <a:extLst>
                    <a:ext uri="{FF2B5EF4-FFF2-40B4-BE49-F238E27FC236}">
                      <a16:creationId xmlns:a16="http://schemas.microsoft.com/office/drawing/2014/main" id="{0701A84C-0A70-F14E-BAF7-C7C56D188DE9}"/>
                    </a:ext>
                  </a:extLst>
                </p14:cNvPr>
                <p14:cNvContentPartPr/>
                <p14:nvPr/>
              </p14:nvContentPartPr>
              <p14:xfrm>
                <a:off x="4115538" y="5395172"/>
                <a:ext cx="103320" cy="59760"/>
              </p14:xfrm>
            </p:contentPart>
          </mc:Choice>
          <mc:Fallback>
            <p:pic>
              <p:nvPicPr>
                <p:cNvPr id="74" name="Ink 73">
                  <a:extLst>
                    <a:ext uri="{FF2B5EF4-FFF2-40B4-BE49-F238E27FC236}">
                      <a16:creationId xmlns:a16="http://schemas.microsoft.com/office/drawing/2014/main" id="{0701A84C-0A70-F14E-BAF7-C7C56D188DE9}"/>
                    </a:ext>
                  </a:extLst>
                </p:cNvPr>
                <p:cNvPicPr/>
                <p:nvPr/>
              </p:nvPicPr>
              <p:blipFill>
                <a:blip r:embed="rId67"/>
                <a:stretch>
                  <a:fillRect/>
                </a:stretch>
              </p:blipFill>
              <p:spPr>
                <a:xfrm>
                  <a:off x="4106538" y="5386532"/>
                  <a:ext cx="120960" cy="77400"/>
                </a:xfrm>
                <a:prstGeom prst="rect">
                  <a:avLst/>
                </a:prstGeom>
              </p:spPr>
            </p:pic>
          </mc:Fallback>
        </mc:AlternateContent>
        <mc:AlternateContent xmlns:mc="http://schemas.openxmlformats.org/markup-compatibility/2006">
          <mc:Choice xmlns:p14="http://schemas.microsoft.com/office/powerpoint/2010/main" Requires="p14">
            <p:contentPart p14:bwMode="auto" r:id="rId68">
              <p14:nvContentPartPr>
                <p14:cNvPr id="75" name="Ink 74">
                  <a:extLst>
                    <a:ext uri="{FF2B5EF4-FFF2-40B4-BE49-F238E27FC236}">
                      <a16:creationId xmlns:a16="http://schemas.microsoft.com/office/drawing/2014/main" id="{917A4C69-3010-1E4D-9CE1-35039EB3AA84}"/>
                    </a:ext>
                  </a:extLst>
                </p14:cNvPr>
                <p14:cNvContentPartPr/>
                <p14:nvPr/>
              </p14:nvContentPartPr>
              <p14:xfrm>
                <a:off x="4439538" y="5375012"/>
                <a:ext cx="109800" cy="57960"/>
              </p14:xfrm>
            </p:contentPart>
          </mc:Choice>
          <mc:Fallback>
            <p:pic>
              <p:nvPicPr>
                <p:cNvPr id="75" name="Ink 74">
                  <a:extLst>
                    <a:ext uri="{FF2B5EF4-FFF2-40B4-BE49-F238E27FC236}">
                      <a16:creationId xmlns:a16="http://schemas.microsoft.com/office/drawing/2014/main" id="{917A4C69-3010-1E4D-9CE1-35039EB3AA84}"/>
                    </a:ext>
                  </a:extLst>
                </p:cNvPr>
                <p:cNvPicPr/>
                <p:nvPr/>
              </p:nvPicPr>
              <p:blipFill>
                <a:blip r:embed="rId69"/>
                <a:stretch>
                  <a:fillRect/>
                </a:stretch>
              </p:blipFill>
              <p:spPr>
                <a:xfrm>
                  <a:off x="4430538" y="5366372"/>
                  <a:ext cx="127440" cy="75600"/>
                </a:xfrm>
                <a:prstGeom prst="rect">
                  <a:avLst/>
                </a:prstGeom>
              </p:spPr>
            </p:pic>
          </mc:Fallback>
        </mc:AlternateContent>
        <mc:AlternateContent xmlns:mc="http://schemas.openxmlformats.org/markup-compatibility/2006">
          <mc:Choice xmlns:p14="http://schemas.microsoft.com/office/powerpoint/2010/main" Requires="p14">
            <p:contentPart p14:bwMode="auto" r:id="rId70">
              <p14:nvContentPartPr>
                <p14:cNvPr id="76" name="Ink 75">
                  <a:extLst>
                    <a:ext uri="{FF2B5EF4-FFF2-40B4-BE49-F238E27FC236}">
                      <a16:creationId xmlns:a16="http://schemas.microsoft.com/office/drawing/2014/main" id="{6810E9A4-7471-0A4A-8282-C6A317118DEF}"/>
                    </a:ext>
                  </a:extLst>
                </p14:cNvPr>
                <p14:cNvContentPartPr/>
                <p14:nvPr/>
              </p14:nvContentPartPr>
              <p14:xfrm>
                <a:off x="4903938" y="5300852"/>
                <a:ext cx="131040" cy="108000"/>
              </p14:xfrm>
            </p:contentPart>
          </mc:Choice>
          <mc:Fallback>
            <p:pic>
              <p:nvPicPr>
                <p:cNvPr id="76" name="Ink 75">
                  <a:extLst>
                    <a:ext uri="{FF2B5EF4-FFF2-40B4-BE49-F238E27FC236}">
                      <a16:creationId xmlns:a16="http://schemas.microsoft.com/office/drawing/2014/main" id="{6810E9A4-7471-0A4A-8282-C6A317118DEF}"/>
                    </a:ext>
                  </a:extLst>
                </p:cNvPr>
                <p:cNvPicPr/>
                <p:nvPr/>
              </p:nvPicPr>
              <p:blipFill>
                <a:blip r:embed="rId71"/>
                <a:stretch>
                  <a:fillRect/>
                </a:stretch>
              </p:blipFill>
              <p:spPr>
                <a:xfrm>
                  <a:off x="4894938" y="5291852"/>
                  <a:ext cx="148680" cy="125640"/>
                </a:xfrm>
                <a:prstGeom prst="rect">
                  <a:avLst/>
                </a:prstGeom>
              </p:spPr>
            </p:pic>
          </mc:Fallback>
        </mc:AlternateContent>
        <mc:AlternateContent xmlns:mc="http://schemas.openxmlformats.org/markup-compatibility/2006">
          <mc:Choice xmlns:p14="http://schemas.microsoft.com/office/powerpoint/2010/main" Requires="p14">
            <p:contentPart p14:bwMode="auto" r:id="rId72">
              <p14:nvContentPartPr>
                <p14:cNvPr id="77" name="Ink 76">
                  <a:extLst>
                    <a:ext uri="{FF2B5EF4-FFF2-40B4-BE49-F238E27FC236}">
                      <a16:creationId xmlns:a16="http://schemas.microsoft.com/office/drawing/2014/main" id="{102812E9-B6E9-E247-ABAD-0F613FB0690B}"/>
                    </a:ext>
                  </a:extLst>
                </p14:cNvPr>
                <p14:cNvContentPartPr/>
                <p14:nvPr/>
              </p14:nvContentPartPr>
              <p14:xfrm>
                <a:off x="7465338" y="4328852"/>
                <a:ext cx="192960" cy="424800"/>
              </p14:xfrm>
            </p:contentPart>
          </mc:Choice>
          <mc:Fallback>
            <p:pic>
              <p:nvPicPr>
                <p:cNvPr id="77" name="Ink 76">
                  <a:extLst>
                    <a:ext uri="{FF2B5EF4-FFF2-40B4-BE49-F238E27FC236}">
                      <a16:creationId xmlns:a16="http://schemas.microsoft.com/office/drawing/2014/main" id="{102812E9-B6E9-E247-ABAD-0F613FB0690B}"/>
                    </a:ext>
                  </a:extLst>
                </p:cNvPr>
                <p:cNvPicPr/>
                <p:nvPr/>
              </p:nvPicPr>
              <p:blipFill>
                <a:blip r:embed="rId73"/>
                <a:stretch>
                  <a:fillRect/>
                </a:stretch>
              </p:blipFill>
              <p:spPr>
                <a:xfrm>
                  <a:off x="7456338" y="4319852"/>
                  <a:ext cx="210600" cy="442440"/>
                </a:xfrm>
                <a:prstGeom prst="rect">
                  <a:avLst/>
                </a:prstGeom>
              </p:spPr>
            </p:pic>
          </mc:Fallback>
        </mc:AlternateContent>
        <mc:AlternateContent xmlns:mc="http://schemas.openxmlformats.org/markup-compatibility/2006">
          <mc:Choice xmlns:p14="http://schemas.microsoft.com/office/powerpoint/2010/main" Requires="p14">
            <p:contentPart p14:bwMode="auto" r:id="rId74">
              <p14:nvContentPartPr>
                <p14:cNvPr id="78" name="Ink 77">
                  <a:extLst>
                    <a:ext uri="{FF2B5EF4-FFF2-40B4-BE49-F238E27FC236}">
                      <a16:creationId xmlns:a16="http://schemas.microsoft.com/office/drawing/2014/main" id="{C08D226D-B7A9-124F-911E-5E94AA431413}"/>
                    </a:ext>
                  </a:extLst>
                </p14:cNvPr>
                <p14:cNvContentPartPr/>
                <p14:nvPr/>
              </p14:nvContentPartPr>
              <p14:xfrm>
                <a:off x="7393698" y="4439372"/>
                <a:ext cx="410400" cy="262800"/>
              </p14:xfrm>
            </p:contentPart>
          </mc:Choice>
          <mc:Fallback>
            <p:pic>
              <p:nvPicPr>
                <p:cNvPr id="78" name="Ink 77">
                  <a:extLst>
                    <a:ext uri="{FF2B5EF4-FFF2-40B4-BE49-F238E27FC236}">
                      <a16:creationId xmlns:a16="http://schemas.microsoft.com/office/drawing/2014/main" id="{C08D226D-B7A9-124F-911E-5E94AA431413}"/>
                    </a:ext>
                  </a:extLst>
                </p:cNvPr>
                <p:cNvPicPr/>
                <p:nvPr/>
              </p:nvPicPr>
              <p:blipFill>
                <a:blip r:embed="rId75"/>
                <a:stretch>
                  <a:fillRect/>
                </a:stretch>
              </p:blipFill>
              <p:spPr>
                <a:xfrm>
                  <a:off x="7384698" y="4430732"/>
                  <a:ext cx="428040" cy="280440"/>
                </a:xfrm>
                <a:prstGeom prst="rect">
                  <a:avLst/>
                </a:prstGeom>
              </p:spPr>
            </p:pic>
          </mc:Fallback>
        </mc:AlternateContent>
        <mc:AlternateContent xmlns:mc="http://schemas.openxmlformats.org/markup-compatibility/2006">
          <mc:Choice xmlns:p14="http://schemas.microsoft.com/office/powerpoint/2010/main" Requires="p14">
            <p:contentPart p14:bwMode="auto" r:id="rId76">
              <p14:nvContentPartPr>
                <p14:cNvPr id="79" name="Ink 78">
                  <a:extLst>
                    <a:ext uri="{FF2B5EF4-FFF2-40B4-BE49-F238E27FC236}">
                      <a16:creationId xmlns:a16="http://schemas.microsoft.com/office/drawing/2014/main" id="{79CE10D0-5346-044F-9DA6-D8D227E6F354}"/>
                    </a:ext>
                  </a:extLst>
                </p14:cNvPr>
                <p14:cNvContentPartPr/>
                <p14:nvPr/>
              </p14:nvContentPartPr>
              <p14:xfrm>
                <a:off x="8561538" y="4192052"/>
                <a:ext cx="88560" cy="847440"/>
              </p14:xfrm>
            </p:contentPart>
          </mc:Choice>
          <mc:Fallback>
            <p:pic>
              <p:nvPicPr>
                <p:cNvPr id="79" name="Ink 78">
                  <a:extLst>
                    <a:ext uri="{FF2B5EF4-FFF2-40B4-BE49-F238E27FC236}">
                      <a16:creationId xmlns:a16="http://schemas.microsoft.com/office/drawing/2014/main" id="{79CE10D0-5346-044F-9DA6-D8D227E6F354}"/>
                    </a:ext>
                  </a:extLst>
                </p:cNvPr>
                <p:cNvPicPr/>
                <p:nvPr/>
              </p:nvPicPr>
              <p:blipFill>
                <a:blip r:embed="rId77"/>
                <a:stretch>
                  <a:fillRect/>
                </a:stretch>
              </p:blipFill>
              <p:spPr>
                <a:xfrm>
                  <a:off x="8552538" y="4183052"/>
                  <a:ext cx="106200" cy="865080"/>
                </a:xfrm>
                <a:prstGeom prst="rect">
                  <a:avLst/>
                </a:prstGeom>
              </p:spPr>
            </p:pic>
          </mc:Fallback>
        </mc:AlternateContent>
        <mc:AlternateContent xmlns:mc="http://schemas.openxmlformats.org/markup-compatibility/2006">
          <mc:Choice xmlns:p14="http://schemas.microsoft.com/office/powerpoint/2010/main" Requires="p14">
            <p:contentPart p14:bwMode="auto" r:id="rId78">
              <p14:nvContentPartPr>
                <p14:cNvPr id="80" name="Ink 79">
                  <a:extLst>
                    <a:ext uri="{FF2B5EF4-FFF2-40B4-BE49-F238E27FC236}">
                      <a16:creationId xmlns:a16="http://schemas.microsoft.com/office/drawing/2014/main" id="{B7A91082-C058-5942-9844-0889EEF5BA91}"/>
                    </a:ext>
                  </a:extLst>
                </p14:cNvPr>
                <p14:cNvContentPartPr/>
                <p14:nvPr/>
              </p14:nvContentPartPr>
              <p14:xfrm>
                <a:off x="8481258" y="4022132"/>
                <a:ext cx="1829880" cy="1164960"/>
              </p14:xfrm>
            </p:contentPart>
          </mc:Choice>
          <mc:Fallback>
            <p:pic>
              <p:nvPicPr>
                <p:cNvPr id="80" name="Ink 79">
                  <a:extLst>
                    <a:ext uri="{FF2B5EF4-FFF2-40B4-BE49-F238E27FC236}">
                      <a16:creationId xmlns:a16="http://schemas.microsoft.com/office/drawing/2014/main" id="{B7A91082-C058-5942-9844-0889EEF5BA91}"/>
                    </a:ext>
                  </a:extLst>
                </p:cNvPr>
                <p:cNvPicPr/>
                <p:nvPr/>
              </p:nvPicPr>
              <p:blipFill>
                <a:blip r:embed="rId79"/>
                <a:stretch>
                  <a:fillRect/>
                </a:stretch>
              </p:blipFill>
              <p:spPr>
                <a:xfrm>
                  <a:off x="8472258" y="4013492"/>
                  <a:ext cx="1847520" cy="1182600"/>
                </a:xfrm>
                <a:prstGeom prst="rect">
                  <a:avLst/>
                </a:prstGeom>
              </p:spPr>
            </p:pic>
          </mc:Fallback>
        </mc:AlternateContent>
        <mc:AlternateContent xmlns:mc="http://schemas.openxmlformats.org/markup-compatibility/2006">
          <mc:Choice xmlns:p14="http://schemas.microsoft.com/office/powerpoint/2010/main" Requires="p14">
            <p:contentPart p14:bwMode="auto" r:id="rId80">
              <p14:nvContentPartPr>
                <p14:cNvPr id="84" name="Ink 83">
                  <a:extLst>
                    <a:ext uri="{FF2B5EF4-FFF2-40B4-BE49-F238E27FC236}">
                      <a16:creationId xmlns:a16="http://schemas.microsoft.com/office/drawing/2014/main" id="{05E25861-E181-6543-B137-D4A30709F18B}"/>
                    </a:ext>
                  </a:extLst>
                </p14:cNvPr>
                <p14:cNvContentPartPr/>
                <p14:nvPr/>
              </p14:nvContentPartPr>
              <p14:xfrm>
                <a:off x="9076338" y="4626212"/>
                <a:ext cx="6120" cy="38880"/>
              </p14:xfrm>
            </p:contentPart>
          </mc:Choice>
          <mc:Fallback>
            <p:pic>
              <p:nvPicPr>
                <p:cNvPr id="84" name="Ink 83">
                  <a:extLst>
                    <a:ext uri="{FF2B5EF4-FFF2-40B4-BE49-F238E27FC236}">
                      <a16:creationId xmlns:a16="http://schemas.microsoft.com/office/drawing/2014/main" id="{05E25861-E181-6543-B137-D4A30709F18B}"/>
                    </a:ext>
                  </a:extLst>
                </p:cNvPr>
                <p:cNvPicPr/>
                <p:nvPr/>
              </p:nvPicPr>
              <p:blipFill>
                <a:blip r:embed="rId81"/>
                <a:stretch>
                  <a:fillRect/>
                </a:stretch>
              </p:blipFill>
              <p:spPr>
                <a:xfrm>
                  <a:off x="9067338" y="4617212"/>
                  <a:ext cx="23760" cy="56520"/>
                </a:xfrm>
                <a:prstGeom prst="rect">
                  <a:avLst/>
                </a:prstGeom>
              </p:spPr>
            </p:pic>
          </mc:Fallback>
        </mc:AlternateContent>
        <mc:AlternateContent xmlns:mc="http://schemas.openxmlformats.org/markup-compatibility/2006">
          <mc:Choice xmlns:p14="http://schemas.microsoft.com/office/powerpoint/2010/main" Requires="p14">
            <p:contentPart p14:bwMode="auto" r:id="rId82">
              <p14:nvContentPartPr>
                <p14:cNvPr id="85" name="Ink 84">
                  <a:extLst>
                    <a:ext uri="{FF2B5EF4-FFF2-40B4-BE49-F238E27FC236}">
                      <a16:creationId xmlns:a16="http://schemas.microsoft.com/office/drawing/2014/main" id="{4DB620A9-2F1C-DD4E-ABBF-2E765D205DEF}"/>
                    </a:ext>
                  </a:extLst>
                </p14:cNvPr>
                <p14:cNvContentPartPr/>
                <p14:nvPr/>
              </p14:nvContentPartPr>
              <p14:xfrm>
                <a:off x="9584658" y="4512452"/>
                <a:ext cx="44280" cy="7200"/>
              </p14:xfrm>
            </p:contentPart>
          </mc:Choice>
          <mc:Fallback>
            <p:pic>
              <p:nvPicPr>
                <p:cNvPr id="85" name="Ink 84">
                  <a:extLst>
                    <a:ext uri="{FF2B5EF4-FFF2-40B4-BE49-F238E27FC236}">
                      <a16:creationId xmlns:a16="http://schemas.microsoft.com/office/drawing/2014/main" id="{4DB620A9-2F1C-DD4E-ABBF-2E765D205DEF}"/>
                    </a:ext>
                  </a:extLst>
                </p:cNvPr>
                <p:cNvPicPr/>
                <p:nvPr/>
              </p:nvPicPr>
              <p:blipFill>
                <a:blip r:embed="rId83"/>
                <a:stretch>
                  <a:fillRect/>
                </a:stretch>
              </p:blipFill>
              <p:spPr>
                <a:xfrm>
                  <a:off x="9575658" y="4503812"/>
                  <a:ext cx="61920" cy="24840"/>
                </a:xfrm>
                <a:prstGeom prst="rect">
                  <a:avLst/>
                </a:prstGeom>
              </p:spPr>
            </p:pic>
          </mc:Fallback>
        </mc:AlternateContent>
        <mc:AlternateContent xmlns:mc="http://schemas.openxmlformats.org/markup-compatibility/2006">
          <mc:Choice xmlns:p14="http://schemas.microsoft.com/office/powerpoint/2010/main" Requires="p14">
            <p:contentPart p14:bwMode="auto" r:id="rId84">
              <p14:nvContentPartPr>
                <p14:cNvPr id="87" name="Ink 86">
                  <a:extLst>
                    <a:ext uri="{FF2B5EF4-FFF2-40B4-BE49-F238E27FC236}">
                      <a16:creationId xmlns:a16="http://schemas.microsoft.com/office/drawing/2014/main" id="{0F5DAB29-1E4F-BC4B-898A-05D4202B6DC6}"/>
                    </a:ext>
                  </a:extLst>
                </p14:cNvPr>
                <p14:cNvContentPartPr/>
                <p14:nvPr/>
              </p14:nvContentPartPr>
              <p14:xfrm>
                <a:off x="5631858" y="2705972"/>
                <a:ext cx="300240" cy="130680"/>
              </p14:xfrm>
            </p:contentPart>
          </mc:Choice>
          <mc:Fallback>
            <p:pic>
              <p:nvPicPr>
                <p:cNvPr id="87" name="Ink 86">
                  <a:extLst>
                    <a:ext uri="{FF2B5EF4-FFF2-40B4-BE49-F238E27FC236}">
                      <a16:creationId xmlns:a16="http://schemas.microsoft.com/office/drawing/2014/main" id="{0F5DAB29-1E4F-BC4B-898A-05D4202B6DC6}"/>
                    </a:ext>
                  </a:extLst>
                </p:cNvPr>
                <p:cNvPicPr/>
                <p:nvPr/>
              </p:nvPicPr>
              <p:blipFill>
                <a:blip r:embed="rId85"/>
                <a:stretch>
                  <a:fillRect/>
                </a:stretch>
              </p:blipFill>
              <p:spPr>
                <a:xfrm>
                  <a:off x="5622858" y="2697332"/>
                  <a:ext cx="317880" cy="148320"/>
                </a:xfrm>
                <a:prstGeom prst="rect">
                  <a:avLst/>
                </a:prstGeom>
              </p:spPr>
            </p:pic>
          </mc:Fallback>
        </mc:AlternateContent>
        <mc:AlternateContent xmlns:mc="http://schemas.openxmlformats.org/markup-compatibility/2006">
          <mc:Choice xmlns:p14="http://schemas.microsoft.com/office/powerpoint/2010/main" Requires="p14">
            <p:contentPart p14:bwMode="auto" r:id="rId86">
              <p14:nvContentPartPr>
                <p14:cNvPr id="88" name="Ink 87">
                  <a:extLst>
                    <a:ext uri="{FF2B5EF4-FFF2-40B4-BE49-F238E27FC236}">
                      <a16:creationId xmlns:a16="http://schemas.microsoft.com/office/drawing/2014/main" id="{BC320869-F28B-0147-8F4F-8B0D1F61245F}"/>
                    </a:ext>
                  </a:extLst>
                </p14:cNvPr>
                <p14:cNvContentPartPr/>
                <p14:nvPr/>
              </p14:nvContentPartPr>
              <p14:xfrm>
                <a:off x="5764338" y="2776532"/>
                <a:ext cx="43200" cy="265680"/>
              </p14:xfrm>
            </p:contentPart>
          </mc:Choice>
          <mc:Fallback>
            <p:pic>
              <p:nvPicPr>
                <p:cNvPr id="88" name="Ink 87">
                  <a:extLst>
                    <a:ext uri="{FF2B5EF4-FFF2-40B4-BE49-F238E27FC236}">
                      <a16:creationId xmlns:a16="http://schemas.microsoft.com/office/drawing/2014/main" id="{BC320869-F28B-0147-8F4F-8B0D1F61245F}"/>
                    </a:ext>
                  </a:extLst>
                </p:cNvPr>
                <p:cNvPicPr/>
                <p:nvPr/>
              </p:nvPicPr>
              <p:blipFill>
                <a:blip r:embed="rId87"/>
                <a:stretch>
                  <a:fillRect/>
                </a:stretch>
              </p:blipFill>
              <p:spPr>
                <a:xfrm>
                  <a:off x="5755338" y="2767892"/>
                  <a:ext cx="60840" cy="283320"/>
                </a:xfrm>
                <a:prstGeom prst="rect">
                  <a:avLst/>
                </a:prstGeom>
              </p:spPr>
            </p:pic>
          </mc:Fallback>
        </mc:AlternateContent>
        <mc:AlternateContent xmlns:mc="http://schemas.openxmlformats.org/markup-compatibility/2006">
          <mc:Choice xmlns:p14="http://schemas.microsoft.com/office/powerpoint/2010/main" Requires="p14">
            <p:contentPart p14:bwMode="auto" r:id="rId88">
              <p14:nvContentPartPr>
                <p14:cNvPr id="89" name="Ink 88">
                  <a:extLst>
                    <a:ext uri="{FF2B5EF4-FFF2-40B4-BE49-F238E27FC236}">
                      <a16:creationId xmlns:a16="http://schemas.microsoft.com/office/drawing/2014/main" id="{4853D020-8F16-BC4F-9988-28550DEE5658}"/>
                    </a:ext>
                  </a:extLst>
                </p14:cNvPr>
                <p14:cNvContentPartPr/>
                <p14:nvPr/>
              </p14:nvContentPartPr>
              <p14:xfrm>
                <a:off x="5848218" y="2732612"/>
                <a:ext cx="669600" cy="333360"/>
              </p14:xfrm>
            </p:contentPart>
          </mc:Choice>
          <mc:Fallback>
            <p:pic>
              <p:nvPicPr>
                <p:cNvPr id="89" name="Ink 88">
                  <a:extLst>
                    <a:ext uri="{FF2B5EF4-FFF2-40B4-BE49-F238E27FC236}">
                      <a16:creationId xmlns:a16="http://schemas.microsoft.com/office/drawing/2014/main" id="{4853D020-8F16-BC4F-9988-28550DEE5658}"/>
                    </a:ext>
                  </a:extLst>
                </p:cNvPr>
                <p:cNvPicPr/>
                <p:nvPr/>
              </p:nvPicPr>
              <p:blipFill>
                <a:blip r:embed="rId89"/>
                <a:stretch>
                  <a:fillRect/>
                </a:stretch>
              </p:blipFill>
              <p:spPr>
                <a:xfrm>
                  <a:off x="5839218" y="2723612"/>
                  <a:ext cx="687240" cy="351000"/>
                </a:xfrm>
                <a:prstGeom prst="rect">
                  <a:avLst/>
                </a:prstGeom>
              </p:spPr>
            </p:pic>
          </mc:Fallback>
        </mc:AlternateContent>
        <mc:AlternateContent xmlns:mc="http://schemas.openxmlformats.org/markup-compatibility/2006">
          <mc:Choice xmlns:p14="http://schemas.microsoft.com/office/powerpoint/2010/main" Requires="p14">
            <p:contentPart p14:bwMode="auto" r:id="rId90">
              <p14:nvContentPartPr>
                <p14:cNvPr id="90" name="Ink 89">
                  <a:extLst>
                    <a:ext uri="{FF2B5EF4-FFF2-40B4-BE49-F238E27FC236}">
                      <a16:creationId xmlns:a16="http://schemas.microsoft.com/office/drawing/2014/main" id="{5965A2AE-EBC4-E34A-8CE8-409F1145583F}"/>
                    </a:ext>
                  </a:extLst>
                </p14:cNvPr>
                <p14:cNvContentPartPr/>
                <p14:nvPr/>
              </p14:nvContentPartPr>
              <p14:xfrm>
                <a:off x="5729778" y="3324812"/>
                <a:ext cx="654480" cy="295920"/>
              </p14:xfrm>
            </p:contentPart>
          </mc:Choice>
          <mc:Fallback>
            <p:pic>
              <p:nvPicPr>
                <p:cNvPr id="90" name="Ink 89">
                  <a:extLst>
                    <a:ext uri="{FF2B5EF4-FFF2-40B4-BE49-F238E27FC236}">
                      <a16:creationId xmlns:a16="http://schemas.microsoft.com/office/drawing/2014/main" id="{5965A2AE-EBC4-E34A-8CE8-409F1145583F}"/>
                    </a:ext>
                  </a:extLst>
                </p:cNvPr>
                <p:cNvPicPr/>
                <p:nvPr/>
              </p:nvPicPr>
              <p:blipFill>
                <a:blip r:embed="rId91"/>
                <a:stretch>
                  <a:fillRect/>
                </a:stretch>
              </p:blipFill>
              <p:spPr>
                <a:xfrm>
                  <a:off x="5720778" y="3316172"/>
                  <a:ext cx="672120" cy="313560"/>
                </a:xfrm>
                <a:prstGeom prst="rect">
                  <a:avLst/>
                </a:prstGeom>
              </p:spPr>
            </p:pic>
          </mc:Fallback>
        </mc:AlternateContent>
        <mc:AlternateContent xmlns:mc="http://schemas.openxmlformats.org/markup-compatibility/2006">
          <mc:Choice xmlns:p14="http://schemas.microsoft.com/office/powerpoint/2010/main" Requires="p14">
            <p:contentPart p14:bwMode="auto" r:id="rId92">
              <p14:nvContentPartPr>
                <p14:cNvPr id="91" name="Ink 90">
                  <a:extLst>
                    <a:ext uri="{FF2B5EF4-FFF2-40B4-BE49-F238E27FC236}">
                      <a16:creationId xmlns:a16="http://schemas.microsoft.com/office/drawing/2014/main" id="{A2D7031A-688A-D141-93AD-A3B8C9D78028}"/>
                    </a:ext>
                  </a:extLst>
                </p14:cNvPr>
                <p14:cNvContentPartPr/>
                <p14:nvPr/>
              </p14:nvContentPartPr>
              <p14:xfrm>
                <a:off x="6501258" y="3135452"/>
                <a:ext cx="566640" cy="324720"/>
              </p14:xfrm>
            </p:contentPart>
          </mc:Choice>
          <mc:Fallback>
            <p:pic>
              <p:nvPicPr>
                <p:cNvPr id="91" name="Ink 90">
                  <a:extLst>
                    <a:ext uri="{FF2B5EF4-FFF2-40B4-BE49-F238E27FC236}">
                      <a16:creationId xmlns:a16="http://schemas.microsoft.com/office/drawing/2014/main" id="{A2D7031A-688A-D141-93AD-A3B8C9D78028}"/>
                    </a:ext>
                  </a:extLst>
                </p:cNvPr>
                <p:cNvPicPr/>
                <p:nvPr/>
              </p:nvPicPr>
              <p:blipFill>
                <a:blip r:embed="rId93"/>
                <a:stretch>
                  <a:fillRect/>
                </a:stretch>
              </p:blipFill>
              <p:spPr>
                <a:xfrm>
                  <a:off x="6492618" y="3126812"/>
                  <a:ext cx="584280" cy="342360"/>
                </a:xfrm>
                <a:prstGeom prst="rect">
                  <a:avLst/>
                </a:prstGeom>
              </p:spPr>
            </p:pic>
          </mc:Fallback>
        </mc:AlternateContent>
        <mc:AlternateContent xmlns:mc="http://schemas.openxmlformats.org/markup-compatibility/2006">
          <mc:Choice xmlns:p14="http://schemas.microsoft.com/office/powerpoint/2010/main" Requires="p14">
            <p:contentPart p14:bwMode="auto" r:id="rId94">
              <p14:nvContentPartPr>
                <p14:cNvPr id="92" name="Ink 91">
                  <a:extLst>
                    <a:ext uri="{FF2B5EF4-FFF2-40B4-BE49-F238E27FC236}">
                      <a16:creationId xmlns:a16="http://schemas.microsoft.com/office/drawing/2014/main" id="{ED2AA61A-76C4-5041-B6D1-E097735DDDAC}"/>
                    </a:ext>
                  </a:extLst>
                </p14:cNvPr>
                <p14:cNvContentPartPr/>
                <p14:nvPr/>
              </p14:nvContentPartPr>
              <p14:xfrm>
                <a:off x="6897618" y="3168932"/>
                <a:ext cx="181800" cy="51480"/>
              </p14:xfrm>
            </p:contentPart>
          </mc:Choice>
          <mc:Fallback>
            <p:pic>
              <p:nvPicPr>
                <p:cNvPr id="92" name="Ink 91">
                  <a:extLst>
                    <a:ext uri="{FF2B5EF4-FFF2-40B4-BE49-F238E27FC236}">
                      <a16:creationId xmlns:a16="http://schemas.microsoft.com/office/drawing/2014/main" id="{ED2AA61A-76C4-5041-B6D1-E097735DDDAC}"/>
                    </a:ext>
                  </a:extLst>
                </p:cNvPr>
                <p:cNvPicPr/>
                <p:nvPr/>
              </p:nvPicPr>
              <p:blipFill>
                <a:blip r:embed="rId95"/>
                <a:stretch>
                  <a:fillRect/>
                </a:stretch>
              </p:blipFill>
              <p:spPr>
                <a:xfrm>
                  <a:off x="6888618" y="3159932"/>
                  <a:ext cx="199440" cy="69120"/>
                </a:xfrm>
                <a:prstGeom prst="rect">
                  <a:avLst/>
                </a:prstGeom>
              </p:spPr>
            </p:pic>
          </mc:Fallback>
        </mc:AlternateContent>
        <mc:AlternateContent xmlns:mc="http://schemas.openxmlformats.org/markup-compatibility/2006">
          <mc:Choice xmlns:p14="http://schemas.microsoft.com/office/powerpoint/2010/main" Requires="p14">
            <p:contentPart p14:bwMode="auto" r:id="rId96">
              <p14:nvContentPartPr>
                <p14:cNvPr id="93" name="Ink 92">
                  <a:extLst>
                    <a:ext uri="{FF2B5EF4-FFF2-40B4-BE49-F238E27FC236}">
                      <a16:creationId xmlns:a16="http://schemas.microsoft.com/office/drawing/2014/main" id="{2CA2B012-B46B-574A-B81F-85670CAE8F1C}"/>
                    </a:ext>
                  </a:extLst>
                </p14:cNvPr>
                <p14:cNvContentPartPr/>
                <p14:nvPr/>
              </p14:nvContentPartPr>
              <p14:xfrm>
                <a:off x="7219818" y="3170012"/>
                <a:ext cx="29520" cy="38520"/>
              </p14:xfrm>
            </p:contentPart>
          </mc:Choice>
          <mc:Fallback>
            <p:pic>
              <p:nvPicPr>
                <p:cNvPr id="93" name="Ink 92">
                  <a:extLst>
                    <a:ext uri="{FF2B5EF4-FFF2-40B4-BE49-F238E27FC236}">
                      <a16:creationId xmlns:a16="http://schemas.microsoft.com/office/drawing/2014/main" id="{2CA2B012-B46B-574A-B81F-85670CAE8F1C}"/>
                    </a:ext>
                  </a:extLst>
                </p:cNvPr>
                <p:cNvPicPr/>
                <p:nvPr/>
              </p:nvPicPr>
              <p:blipFill>
                <a:blip r:embed="rId97"/>
                <a:stretch>
                  <a:fillRect/>
                </a:stretch>
              </p:blipFill>
              <p:spPr>
                <a:xfrm>
                  <a:off x="7210818" y="3161372"/>
                  <a:ext cx="47160" cy="56160"/>
                </a:xfrm>
                <a:prstGeom prst="rect">
                  <a:avLst/>
                </a:prstGeom>
              </p:spPr>
            </p:pic>
          </mc:Fallback>
        </mc:AlternateContent>
        <mc:AlternateContent xmlns:mc="http://schemas.openxmlformats.org/markup-compatibility/2006">
          <mc:Choice xmlns:p14="http://schemas.microsoft.com/office/powerpoint/2010/main" Requires="p14">
            <p:contentPart p14:bwMode="auto" r:id="rId98">
              <p14:nvContentPartPr>
                <p14:cNvPr id="94" name="Ink 93">
                  <a:extLst>
                    <a:ext uri="{FF2B5EF4-FFF2-40B4-BE49-F238E27FC236}">
                      <a16:creationId xmlns:a16="http://schemas.microsoft.com/office/drawing/2014/main" id="{DE45402F-04E6-8249-98D3-5FE3A208532B}"/>
                    </a:ext>
                  </a:extLst>
                </p14:cNvPr>
                <p14:cNvContentPartPr/>
                <p14:nvPr/>
              </p14:nvContentPartPr>
              <p14:xfrm>
                <a:off x="5215338" y="2599772"/>
                <a:ext cx="2633400" cy="1445400"/>
              </p14:xfrm>
            </p:contentPart>
          </mc:Choice>
          <mc:Fallback>
            <p:pic>
              <p:nvPicPr>
                <p:cNvPr id="94" name="Ink 93">
                  <a:extLst>
                    <a:ext uri="{FF2B5EF4-FFF2-40B4-BE49-F238E27FC236}">
                      <a16:creationId xmlns:a16="http://schemas.microsoft.com/office/drawing/2014/main" id="{DE45402F-04E6-8249-98D3-5FE3A208532B}"/>
                    </a:ext>
                  </a:extLst>
                </p:cNvPr>
                <p:cNvPicPr/>
                <p:nvPr/>
              </p:nvPicPr>
              <p:blipFill>
                <a:blip r:embed="rId99"/>
                <a:stretch>
                  <a:fillRect/>
                </a:stretch>
              </p:blipFill>
              <p:spPr>
                <a:xfrm>
                  <a:off x="5206338" y="2591132"/>
                  <a:ext cx="2651040" cy="1463040"/>
                </a:xfrm>
                <a:prstGeom prst="rect">
                  <a:avLst/>
                </a:prstGeom>
              </p:spPr>
            </p:pic>
          </mc:Fallback>
        </mc:AlternateContent>
        <mc:AlternateContent xmlns:mc="http://schemas.openxmlformats.org/markup-compatibility/2006">
          <mc:Choice xmlns:p14="http://schemas.microsoft.com/office/powerpoint/2010/main" Requires="p14">
            <p:contentPart p14:bwMode="auto" r:id="rId100">
              <p14:nvContentPartPr>
                <p14:cNvPr id="96" name="Ink 95">
                  <a:extLst>
                    <a:ext uri="{FF2B5EF4-FFF2-40B4-BE49-F238E27FC236}">
                      <a16:creationId xmlns:a16="http://schemas.microsoft.com/office/drawing/2014/main" id="{2C6A78A5-83E3-7244-9E05-C378770A1515}"/>
                    </a:ext>
                  </a:extLst>
                </p14:cNvPr>
                <p14:cNvContentPartPr/>
                <p14:nvPr/>
              </p14:nvContentPartPr>
              <p14:xfrm>
                <a:off x="5901138" y="3397532"/>
                <a:ext cx="1803600" cy="538560"/>
              </p14:xfrm>
            </p:contentPart>
          </mc:Choice>
          <mc:Fallback>
            <p:pic>
              <p:nvPicPr>
                <p:cNvPr id="96" name="Ink 95">
                  <a:extLst>
                    <a:ext uri="{FF2B5EF4-FFF2-40B4-BE49-F238E27FC236}">
                      <a16:creationId xmlns:a16="http://schemas.microsoft.com/office/drawing/2014/main" id="{2C6A78A5-83E3-7244-9E05-C378770A1515}"/>
                    </a:ext>
                  </a:extLst>
                </p:cNvPr>
                <p:cNvPicPr/>
                <p:nvPr/>
              </p:nvPicPr>
              <p:blipFill>
                <a:blip r:embed="rId101"/>
                <a:stretch>
                  <a:fillRect/>
                </a:stretch>
              </p:blipFill>
              <p:spPr>
                <a:xfrm>
                  <a:off x="5892498" y="3388892"/>
                  <a:ext cx="1821240" cy="556200"/>
                </a:xfrm>
                <a:prstGeom prst="rect">
                  <a:avLst/>
                </a:prstGeom>
              </p:spPr>
            </p:pic>
          </mc:Fallback>
        </mc:AlternateContent>
        <mc:AlternateContent xmlns:mc="http://schemas.openxmlformats.org/markup-compatibility/2006">
          <mc:Choice xmlns:p14="http://schemas.microsoft.com/office/powerpoint/2010/main" Requires="p14">
            <p:contentPart p14:bwMode="auto" r:id="rId102">
              <p14:nvContentPartPr>
                <p14:cNvPr id="97" name="Ink 96">
                  <a:extLst>
                    <a:ext uri="{FF2B5EF4-FFF2-40B4-BE49-F238E27FC236}">
                      <a16:creationId xmlns:a16="http://schemas.microsoft.com/office/drawing/2014/main" id="{00F3BB3B-6CDF-8A4F-B863-9DF14AACDFA4}"/>
                    </a:ext>
                  </a:extLst>
                </p14:cNvPr>
                <p14:cNvContentPartPr/>
                <p14:nvPr/>
              </p14:nvContentPartPr>
              <p14:xfrm>
                <a:off x="5961978" y="3549452"/>
                <a:ext cx="1618920" cy="425520"/>
              </p14:xfrm>
            </p:contentPart>
          </mc:Choice>
          <mc:Fallback>
            <p:pic>
              <p:nvPicPr>
                <p:cNvPr id="97" name="Ink 96">
                  <a:extLst>
                    <a:ext uri="{FF2B5EF4-FFF2-40B4-BE49-F238E27FC236}">
                      <a16:creationId xmlns:a16="http://schemas.microsoft.com/office/drawing/2014/main" id="{00F3BB3B-6CDF-8A4F-B863-9DF14AACDFA4}"/>
                    </a:ext>
                  </a:extLst>
                </p:cNvPr>
                <p:cNvPicPr/>
                <p:nvPr/>
              </p:nvPicPr>
              <p:blipFill>
                <a:blip r:embed="rId103"/>
                <a:stretch>
                  <a:fillRect/>
                </a:stretch>
              </p:blipFill>
              <p:spPr>
                <a:xfrm>
                  <a:off x="5953338" y="3540452"/>
                  <a:ext cx="1636560" cy="443160"/>
                </a:xfrm>
                <a:prstGeom prst="rect">
                  <a:avLst/>
                </a:prstGeom>
              </p:spPr>
            </p:pic>
          </mc:Fallback>
        </mc:AlternateContent>
        <mc:AlternateContent xmlns:mc="http://schemas.openxmlformats.org/markup-compatibility/2006">
          <mc:Choice xmlns:p14="http://schemas.microsoft.com/office/powerpoint/2010/main" Requires="p14">
            <p:contentPart p14:bwMode="auto" r:id="rId104">
              <p14:nvContentPartPr>
                <p14:cNvPr id="99" name="Ink 98">
                  <a:extLst>
                    <a:ext uri="{FF2B5EF4-FFF2-40B4-BE49-F238E27FC236}">
                      <a16:creationId xmlns:a16="http://schemas.microsoft.com/office/drawing/2014/main" id="{04ACD48E-D8CD-C844-9FD0-88D5D68D4695}"/>
                    </a:ext>
                  </a:extLst>
                </p14:cNvPr>
                <p14:cNvContentPartPr/>
                <p14:nvPr/>
              </p14:nvContentPartPr>
              <p14:xfrm>
                <a:off x="6148818" y="2903972"/>
                <a:ext cx="120600" cy="180000"/>
              </p14:xfrm>
            </p:contentPart>
          </mc:Choice>
          <mc:Fallback>
            <p:pic>
              <p:nvPicPr>
                <p:cNvPr id="99" name="Ink 98">
                  <a:extLst>
                    <a:ext uri="{FF2B5EF4-FFF2-40B4-BE49-F238E27FC236}">
                      <a16:creationId xmlns:a16="http://schemas.microsoft.com/office/drawing/2014/main" id="{04ACD48E-D8CD-C844-9FD0-88D5D68D4695}"/>
                    </a:ext>
                  </a:extLst>
                </p:cNvPr>
                <p:cNvPicPr/>
                <p:nvPr/>
              </p:nvPicPr>
              <p:blipFill>
                <a:blip r:embed="rId105"/>
                <a:stretch>
                  <a:fillRect/>
                </a:stretch>
              </p:blipFill>
              <p:spPr>
                <a:xfrm>
                  <a:off x="6139818" y="2895332"/>
                  <a:ext cx="138240" cy="197640"/>
                </a:xfrm>
                <a:prstGeom prst="rect">
                  <a:avLst/>
                </a:prstGeom>
              </p:spPr>
            </p:pic>
          </mc:Fallback>
        </mc:AlternateContent>
        <mc:AlternateContent xmlns:mc="http://schemas.openxmlformats.org/markup-compatibility/2006">
          <mc:Choice xmlns:p14="http://schemas.microsoft.com/office/powerpoint/2010/main" Requires="p14">
            <p:contentPart p14:bwMode="auto" r:id="rId106">
              <p14:nvContentPartPr>
                <p14:cNvPr id="25" name="Ink 24">
                  <a:extLst>
                    <a:ext uri="{FF2B5EF4-FFF2-40B4-BE49-F238E27FC236}">
                      <a16:creationId xmlns:a16="http://schemas.microsoft.com/office/drawing/2014/main" id="{C24E7262-8CCE-764B-A087-32083AE82E2D}"/>
                    </a:ext>
                  </a:extLst>
                </p14:cNvPr>
                <p14:cNvContentPartPr/>
                <p14:nvPr/>
              </p14:nvContentPartPr>
              <p14:xfrm>
                <a:off x="5622498" y="652172"/>
                <a:ext cx="139680" cy="343080"/>
              </p14:xfrm>
            </p:contentPart>
          </mc:Choice>
          <mc:Fallback>
            <p:pic>
              <p:nvPicPr>
                <p:cNvPr id="25" name="Ink 24">
                  <a:extLst>
                    <a:ext uri="{FF2B5EF4-FFF2-40B4-BE49-F238E27FC236}">
                      <a16:creationId xmlns:a16="http://schemas.microsoft.com/office/drawing/2014/main" id="{C24E7262-8CCE-764B-A087-32083AE82E2D}"/>
                    </a:ext>
                  </a:extLst>
                </p:cNvPr>
                <p:cNvPicPr/>
                <p:nvPr/>
              </p:nvPicPr>
              <p:blipFill>
                <a:blip r:embed="rId107"/>
                <a:stretch>
                  <a:fillRect/>
                </a:stretch>
              </p:blipFill>
              <p:spPr>
                <a:xfrm>
                  <a:off x="5613858" y="643172"/>
                  <a:ext cx="157320" cy="360720"/>
                </a:xfrm>
                <a:prstGeom prst="rect">
                  <a:avLst/>
                </a:prstGeom>
              </p:spPr>
            </p:pic>
          </mc:Fallback>
        </mc:AlternateContent>
        <mc:AlternateContent xmlns:mc="http://schemas.openxmlformats.org/markup-compatibility/2006">
          <mc:Choice xmlns:p14="http://schemas.microsoft.com/office/powerpoint/2010/main" Requires="p14">
            <p:contentPart p14:bwMode="auto" r:id="rId108">
              <p14:nvContentPartPr>
                <p14:cNvPr id="26" name="Ink 25">
                  <a:extLst>
                    <a:ext uri="{FF2B5EF4-FFF2-40B4-BE49-F238E27FC236}">
                      <a16:creationId xmlns:a16="http://schemas.microsoft.com/office/drawing/2014/main" id="{38639616-31AD-0442-A01D-0E4CC6B23826}"/>
                    </a:ext>
                  </a:extLst>
                </p14:cNvPr>
                <p14:cNvContentPartPr/>
                <p14:nvPr/>
              </p14:nvContentPartPr>
              <p14:xfrm>
                <a:off x="5639418" y="1024412"/>
                <a:ext cx="322560" cy="37440"/>
              </p14:xfrm>
            </p:contentPart>
          </mc:Choice>
          <mc:Fallback>
            <p:pic>
              <p:nvPicPr>
                <p:cNvPr id="26" name="Ink 25">
                  <a:extLst>
                    <a:ext uri="{FF2B5EF4-FFF2-40B4-BE49-F238E27FC236}">
                      <a16:creationId xmlns:a16="http://schemas.microsoft.com/office/drawing/2014/main" id="{38639616-31AD-0442-A01D-0E4CC6B23826}"/>
                    </a:ext>
                  </a:extLst>
                </p:cNvPr>
                <p:cNvPicPr/>
                <p:nvPr/>
              </p:nvPicPr>
              <p:blipFill>
                <a:blip r:embed="rId109"/>
                <a:stretch>
                  <a:fillRect/>
                </a:stretch>
              </p:blipFill>
              <p:spPr>
                <a:xfrm>
                  <a:off x="5630778" y="1015412"/>
                  <a:ext cx="340200" cy="55080"/>
                </a:xfrm>
                <a:prstGeom prst="rect">
                  <a:avLst/>
                </a:prstGeom>
              </p:spPr>
            </p:pic>
          </mc:Fallback>
        </mc:AlternateContent>
        <mc:AlternateContent xmlns:mc="http://schemas.openxmlformats.org/markup-compatibility/2006">
          <mc:Choice xmlns:p14="http://schemas.microsoft.com/office/powerpoint/2010/main" Requires="p14">
            <p:contentPart p14:bwMode="auto" r:id="rId110">
              <p14:nvContentPartPr>
                <p14:cNvPr id="27" name="Ink 26">
                  <a:extLst>
                    <a:ext uri="{FF2B5EF4-FFF2-40B4-BE49-F238E27FC236}">
                      <a16:creationId xmlns:a16="http://schemas.microsoft.com/office/drawing/2014/main" id="{FD2A2ADB-5F21-3841-B492-4DB6DF5C0CC3}"/>
                    </a:ext>
                  </a:extLst>
                </p14:cNvPr>
                <p14:cNvContentPartPr/>
                <p14:nvPr/>
              </p14:nvContentPartPr>
              <p14:xfrm>
                <a:off x="6012018" y="812732"/>
                <a:ext cx="68400" cy="54720"/>
              </p14:xfrm>
            </p:contentPart>
          </mc:Choice>
          <mc:Fallback>
            <p:pic>
              <p:nvPicPr>
                <p:cNvPr id="27" name="Ink 26">
                  <a:extLst>
                    <a:ext uri="{FF2B5EF4-FFF2-40B4-BE49-F238E27FC236}">
                      <a16:creationId xmlns:a16="http://schemas.microsoft.com/office/drawing/2014/main" id="{FD2A2ADB-5F21-3841-B492-4DB6DF5C0CC3}"/>
                    </a:ext>
                  </a:extLst>
                </p:cNvPr>
                <p:cNvPicPr/>
                <p:nvPr/>
              </p:nvPicPr>
              <p:blipFill>
                <a:blip r:embed="rId111"/>
                <a:stretch>
                  <a:fillRect/>
                </a:stretch>
              </p:blipFill>
              <p:spPr>
                <a:xfrm>
                  <a:off x="6003018" y="804092"/>
                  <a:ext cx="86040" cy="72360"/>
                </a:xfrm>
                <a:prstGeom prst="rect">
                  <a:avLst/>
                </a:prstGeom>
              </p:spPr>
            </p:pic>
          </mc:Fallback>
        </mc:AlternateContent>
        <mc:AlternateContent xmlns:mc="http://schemas.openxmlformats.org/markup-compatibility/2006">
          <mc:Choice xmlns:p14="http://schemas.microsoft.com/office/powerpoint/2010/main" Requires="p14">
            <p:contentPart p14:bwMode="auto" r:id="rId112">
              <p14:nvContentPartPr>
                <p14:cNvPr id="28" name="Ink 27">
                  <a:extLst>
                    <a:ext uri="{FF2B5EF4-FFF2-40B4-BE49-F238E27FC236}">
                      <a16:creationId xmlns:a16="http://schemas.microsoft.com/office/drawing/2014/main" id="{F38438C6-2D73-2E4E-A3B8-BB5DB2850144}"/>
                    </a:ext>
                  </a:extLst>
                </p14:cNvPr>
                <p14:cNvContentPartPr/>
                <p14:nvPr/>
              </p14:nvContentPartPr>
              <p14:xfrm>
                <a:off x="6293898" y="557852"/>
                <a:ext cx="292320" cy="453960"/>
              </p14:xfrm>
            </p:contentPart>
          </mc:Choice>
          <mc:Fallback>
            <p:pic>
              <p:nvPicPr>
                <p:cNvPr id="28" name="Ink 27">
                  <a:extLst>
                    <a:ext uri="{FF2B5EF4-FFF2-40B4-BE49-F238E27FC236}">
                      <a16:creationId xmlns:a16="http://schemas.microsoft.com/office/drawing/2014/main" id="{F38438C6-2D73-2E4E-A3B8-BB5DB2850144}"/>
                    </a:ext>
                  </a:extLst>
                </p:cNvPr>
                <p:cNvPicPr/>
                <p:nvPr/>
              </p:nvPicPr>
              <p:blipFill>
                <a:blip r:embed="rId113"/>
                <a:stretch>
                  <a:fillRect/>
                </a:stretch>
              </p:blipFill>
              <p:spPr>
                <a:xfrm>
                  <a:off x="6284898" y="548852"/>
                  <a:ext cx="309960" cy="471600"/>
                </a:xfrm>
                <a:prstGeom prst="rect">
                  <a:avLst/>
                </a:prstGeom>
              </p:spPr>
            </p:pic>
          </mc:Fallback>
        </mc:AlternateContent>
        <mc:AlternateContent xmlns:mc="http://schemas.openxmlformats.org/markup-compatibility/2006">
          <mc:Choice xmlns:p14="http://schemas.microsoft.com/office/powerpoint/2010/main" Requires="p14">
            <p:contentPart p14:bwMode="auto" r:id="rId114">
              <p14:nvContentPartPr>
                <p14:cNvPr id="29" name="Ink 28">
                  <a:extLst>
                    <a:ext uri="{FF2B5EF4-FFF2-40B4-BE49-F238E27FC236}">
                      <a16:creationId xmlns:a16="http://schemas.microsoft.com/office/drawing/2014/main" id="{95957DB0-5748-1E48-9029-DC3044DCA21E}"/>
                    </a:ext>
                  </a:extLst>
                </p14:cNvPr>
                <p14:cNvContentPartPr/>
                <p14:nvPr/>
              </p14:nvContentPartPr>
              <p14:xfrm>
                <a:off x="7017858" y="524012"/>
                <a:ext cx="241200" cy="334080"/>
              </p14:xfrm>
            </p:contentPart>
          </mc:Choice>
          <mc:Fallback>
            <p:pic>
              <p:nvPicPr>
                <p:cNvPr id="29" name="Ink 28">
                  <a:extLst>
                    <a:ext uri="{FF2B5EF4-FFF2-40B4-BE49-F238E27FC236}">
                      <a16:creationId xmlns:a16="http://schemas.microsoft.com/office/drawing/2014/main" id="{95957DB0-5748-1E48-9029-DC3044DCA21E}"/>
                    </a:ext>
                  </a:extLst>
                </p:cNvPr>
                <p:cNvPicPr/>
                <p:nvPr/>
              </p:nvPicPr>
              <p:blipFill>
                <a:blip r:embed="rId115"/>
                <a:stretch>
                  <a:fillRect/>
                </a:stretch>
              </p:blipFill>
              <p:spPr>
                <a:xfrm>
                  <a:off x="7009218" y="515372"/>
                  <a:ext cx="258840" cy="351720"/>
                </a:xfrm>
                <a:prstGeom prst="rect">
                  <a:avLst/>
                </a:prstGeom>
              </p:spPr>
            </p:pic>
          </mc:Fallback>
        </mc:AlternateContent>
        <mc:AlternateContent xmlns:mc="http://schemas.openxmlformats.org/markup-compatibility/2006">
          <mc:Choice xmlns:p14="http://schemas.microsoft.com/office/powerpoint/2010/main" Requires="p14">
            <p:contentPart p14:bwMode="auto" r:id="rId116">
              <p14:nvContentPartPr>
                <p14:cNvPr id="30" name="Ink 29">
                  <a:extLst>
                    <a:ext uri="{FF2B5EF4-FFF2-40B4-BE49-F238E27FC236}">
                      <a16:creationId xmlns:a16="http://schemas.microsoft.com/office/drawing/2014/main" id="{04DBC636-8A9E-A54C-8507-EFE72968352E}"/>
                    </a:ext>
                  </a:extLst>
                </p14:cNvPr>
                <p14:cNvContentPartPr/>
                <p14:nvPr/>
              </p14:nvContentPartPr>
              <p14:xfrm>
                <a:off x="5410818" y="1172732"/>
                <a:ext cx="2158920" cy="288720"/>
              </p14:xfrm>
            </p:contentPart>
          </mc:Choice>
          <mc:Fallback>
            <p:pic>
              <p:nvPicPr>
                <p:cNvPr id="30" name="Ink 29">
                  <a:extLst>
                    <a:ext uri="{FF2B5EF4-FFF2-40B4-BE49-F238E27FC236}">
                      <a16:creationId xmlns:a16="http://schemas.microsoft.com/office/drawing/2014/main" id="{04DBC636-8A9E-A54C-8507-EFE72968352E}"/>
                    </a:ext>
                  </a:extLst>
                </p:cNvPr>
                <p:cNvPicPr/>
                <p:nvPr/>
              </p:nvPicPr>
              <p:blipFill>
                <a:blip r:embed="rId117"/>
                <a:stretch>
                  <a:fillRect/>
                </a:stretch>
              </p:blipFill>
              <p:spPr>
                <a:xfrm>
                  <a:off x="5401818" y="1164092"/>
                  <a:ext cx="2176560" cy="306360"/>
                </a:xfrm>
                <a:prstGeom prst="rect">
                  <a:avLst/>
                </a:prstGeom>
              </p:spPr>
            </p:pic>
          </mc:Fallback>
        </mc:AlternateContent>
        <mc:AlternateContent xmlns:mc="http://schemas.openxmlformats.org/markup-compatibility/2006">
          <mc:Choice xmlns:p14="http://schemas.microsoft.com/office/powerpoint/2010/main" Requires="p14">
            <p:contentPart p14:bwMode="auto" r:id="rId118">
              <p14:nvContentPartPr>
                <p14:cNvPr id="31" name="Ink 30">
                  <a:extLst>
                    <a:ext uri="{FF2B5EF4-FFF2-40B4-BE49-F238E27FC236}">
                      <a16:creationId xmlns:a16="http://schemas.microsoft.com/office/drawing/2014/main" id="{E2DC3325-27EB-5F4F-986A-4E75541FC5CB}"/>
                    </a:ext>
                  </a:extLst>
                </p14:cNvPr>
                <p14:cNvContentPartPr/>
                <p14:nvPr/>
              </p14:nvContentPartPr>
              <p14:xfrm>
                <a:off x="5405778" y="1240052"/>
                <a:ext cx="2268720" cy="365400"/>
              </p14:xfrm>
            </p:contentPart>
          </mc:Choice>
          <mc:Fallback>
            <p:pic>
              <p:nvPicPr>
                <p:cNvPr id="31" name="Ink 30">
                  <a:extLst>
                    <a:ext uri="{FF2B5EF4-FFF2-40B4-BE49-F238E27FC236}">
                      <a16:creationId xmlns:a16="http://schemas.microsoft.com/office/drawing/2014/main" id="{E2DC3325-27EB-5F4F-986A-4E75541FC5CB}"/>
                    </a:ext>
                  </a:extLst>
                </p:cNvPr>
                <p:cNvPicPr/>
                <p:nvPr/>
              </p:nvPicPr>
              <p:blipFill>
                <a:blip r:embed="rId119"/>
                <a:stretch>
                  <a:fillRect/>
                </a:stretch>
              </p:blipFill>
              <p:spPr>
                <a:xfrm>
                  <a:off x="5397138" y="1231412"/>
                  <a:ext cx="2286360" cy="383040"/>
                </a:xfrm>
                <a:prstGeom prst="rect">
                  <a:avLst/>
                </a:prstGeom>
              </p:spPr>
            </p:pic>
          </mc:Fallback>
        </mc:AlternateContent>
        <mc:AlternateContent xmlns:mc="http://schemas.openxmlformats.org/markup-compatibility/2006">
          <mc:Choice xmlns:p14="http://schemas.microsoft.com/office/powerpoint/2010/main" Requires="p14">
            <p:contentPart p14:bwMode="auto" r:id="rId120">
              <p14:nvContentPartPr>
                <p14:cNvPr id="103" name="Ink 102">
                  <a:extLst>
                    <a:ext uri="{FF2B5EF4-FFF2-40B4-BE49-F238E27FC236}">
                      <a16:creationId xmlns:a16="http://schemas.microsoft.com/office/drawing/2014/main" id="{520725F6-E5E1-E04B-B3C8-53B0AFCC5046}"/>
                    </a:ext>
                  </a:extLst>
                </p14:cNvPr>
                <p14:cNvContentPartPr/>
                <p14:nvPr/>
              </p14:nvContentPartPr>
              <p14:xfrm>
                <a:off x="5223258" y="512492"/>
                <a:ext cx="154080" cy="991800"/>
              </p14:xfrm>
            </p:contentPart>
          </mc:Choice>
          <mc:Fallback>
            <p:pic>
              <p:nvPicPr>
                <p:cNvPr id="103" name="Ink 102">
                  <a:extLst>
                    <a:ext uri="{FF2B5EF4-FFF2-40B4-BE49-F238E27FC236}">
                      <a16:creationId xmlns:a16="http://schemas.microsoft.com/office/drawing/2014/main" id="{520725F6-E5E1-E04B-B3C8-53B0AFCC5046}"/>
                    </a:ext>
                  </a:extLst>
                </p:cNvPr>
                <p:cNvPicPr/>
                <p:nvPr/>
              </p:nvPicPr>
              <p:blipFill>
                <a:blip r:embed="rId121"/>
                <a:stretch>
                  <a:fillRect/>
                </a:stretch>
              </p:blipFill>
              <p:spPr>
                <a:xfrm>
                  <a:off x="5214618" y="503492"/>
                  <a:ext cx="171720" cy="1009440"/>
                </a:xfrm>
                <a:prstGeom prst="rect">
                  <a:avLst/>
                </a:prstGeom>
              </p:spPr>
            </p:pic>
          </mc:Fallback>
        </mc:AlternateContent>
        <mc:AlternateContent xmlns:mc="http://schemas.openxmlformats.org/markup-compatibility/2006">
          <mc:Choice xmlns:p14="http://schemas.microsoft.com/office/powerpoint/2010/main" Requires="p14">
            <p:contentPart p14:bwMode="auto" r:id="rId122">
              <p14:nvContentPartPr>
                <p14:cNvPr id="105" name="Ink 104">
                  <a:extLst>
                    <a:ext uri="{FF2B5EF4-FFF2-40B4-BE49-F238E27FC236}">
                      <a16:creationId xmlns:a16="http://schemas.microsoft.com/office/drawing/2014/main" id="{9F4A4D62-CD49-B746-8C47-2D8C4FA9F815}"/>
                    </a:ext>
                  </a:extLst>
                </p14:cNvPr>
                <p14:cNvContentPartPr/>
                <p14:nvPr/>
              </p14:nvContentPartPr>
              <p14:xfrm>
                <a:off x="4973058" y="493052"/>
                <a:ext cx="698400" cy="1143720"/>
              </p14:xfrm>
            </p:contentPart>
          </mc:Choice>
          <mc:Fallback>
            <p:pic>
              <p:nvPicPr>
                <p:cNvPr id="105" name="Ink 104">
                  <a:extLst>
                    <a:ext uri="{FF2B5EF4-FFF2-40B4-BE49-F238E27FC236}">
                      <a16:creationId xmlns:a16="http://schemas.microsoft.com/office/drawing/2014/main" id="{9F4A4D62-CD49-B746-8C47-2D8C4FA9F815}"/>
                    </a:ext>
                  </a:extLst>
                </p:cNvPr>
                <p:cNvPicPr/>
                <p:nvPr/>
              </p:nvPicPr>
              <p:blipFill>
                <a:blip r:embed="rId123"/>
                <a:stretch>
                  <a:fillRect/>
                </a:stretch>
              </p:blipFill>
              <p:spPr>
                <a:xfrm>
                  <a:off x="4964058" y="484412"/>
                  <a:ext cx="716040" cy="1161360"/>
                </a:xfrm>
                <a:prstGeom prst="rect">
                  <a:avLst/>
                </a:prstGeom>
              </p:spPr>
            </p:pic>
          </mc:Fallback>
        </mc:AlternateContent>
        <mc:AlternateContent xmlns:mc="http://schemas.openxmlformats.org/markup-compatibility/2006">
          <mc:Choice xmlns:p14="http://schemas.microsoft.com/office/powerpoint/2010/main" Requires="p14">
            <p:contentPart p14:bwMode="auto" r:id="rId124">
              <p14:nvContentPartPr>
                <p14:cNvPr id="107" name="Ink 106">
                  <a:extLst>
                    <a:ext uri="{FF2B5EF4-FFF2-40B4-BE49-F238E27FC236}">
                      <a16:creationId xmlns:a16="http://schemas.microsoft.com/office/drawing/2014/main" id="{F441C73A-4F64-E14A-933B-7D10B15AF89A}"/>
                    </a:ext>
                  </a:extLst>
                </p14:cNvPr>
                <p14:cNvContentPartPr/>
                <p14:nvPr/>
              </p14:nvContentPartPr>
              <p14:xfrm>
                <a:off x="5369058" y="1450652"/>
                <a:ext cx="65880" cy="22320"/>
              </p14:xfrm>
            </p:contentPart>
          </mc:Choice>
          <mc:Fallback>
            <p:pic>
              <p:nvPicPr>
                <p:cNvPr id="107" name="Ink 106">
                  <a:extLst>
                    <a:ext uri="{FF2B5EF4-FFF2-40B4-BE49-F238E27FC236}">
                      <a16:creationId xmlns:a16="http://schemas.microsoft.com/office/drawing/2014/main" id="{F441C73A-4F64-E14A-933B-7D10B15AF89A}"/>
                    </a:ext>
                  </a:extLst>
                </p:cNvPr>
                <p:cNvPicPr/>
                <p:nvPr/>
              </p:nvPicPr>
              <p:blipFill>
                <a:blip r:embed="rId125"/>
                <a:stretch>
                  <a:fillRect/>
                </a:stretch>
              </p:blipFill>
              <p:spPr>
                <a:xfrm>
                  <a:off x="5360418" y="1442012"/>
                  <a:ext cx="83520" cy="39960"/>
                </a:xfrm>
                <a:prstGeom prst="rect">
                  <a:avLst/>
                </a:prstGeom>
              </p:spPr>
            </p:pic>
          </mc:Fallback>
        </mc:AlternateContent>
        <mc:AlternateContent xmlns:mc="http://schemas.openxmlformats.org/markup-compatibility/2006">
          <mc:Choice xmlns:p14="http://schemas.microsoft.com/office/powerpoint/2010/main" Requires="p14">
            <p:contentPart p14:bwMode="auto" r:id="rId126">
              <p14:nvContentPartPr>
                <p14:cNvPr id="15" name="Ink 14">
                  <a:extLst>
                    <a:ext uri="{FF2B5EF4-FFF2-40B4-BE49-F238E27FC236}">
                      <a16:creationId xmlns:a16="http://schemas.microsoft.com/office/drawing/2014/main" id="{CA4F4632-AC72-5B49-B7D2-807B7984AFCD}"/>
                    </a:ext>
                  </a:extLst>
                </p14:cNvPr>
                <p14:cNvContentPartPr/>
                <p14:nvPr/>
              </p14:nvContentPartPr>
              <p14:xfrm>
                <a:off x="1524978" y="422852"/>
                <a:ext cx="1447560" cy="391680"/>
              </p14:xfrm>
            </p:contentPart>
          </mc:Choice>
          <mc:Fallback>
            <p:pic>
              <p:nvPicPr>
                <p:cNvPr id="15" name="Ink 14">
                  <a:extLst>
                    <a:ext uri="{FF2B5EF4-FFF2-40B4-BE49-F238E27FC236}">
                      <a16:creationId xmlns:a16="http://schemas.microsoft.com/office/drawing/2014/main" id="{CA4F4632-AC72-5B49-B7D2-807B7984AFCD}"/>
                    </a:ext>
                  </a:extLst>
                </p:cNvPr>
                <p:cNvPicPr/>
                <p:nvPr/>
              </p:nvPicPr>
              <p:blipFill>
                <a:blip r:embed="rId127"/>
                <a:stretch>
                  <a:fillRect/>
                </a:stretch>
              </p:blipFill>
              <p:spPr>
                <a:xfrm>
                  <a:off x="1516338" y="413852"/>
                  <a:ext cx="1465200" cy="409320"/>
                </a:xfrm>
                <a:prstGeom prst="rect">
                  <a:avLst/>
                </a:prstGeom>
              </p:spPr>
            </p:pic>
          </mc:Fallback>
        </mc:AlternateContent>
        <mc:AlternateContent xmlns:mc="http://schemas.openxmlformats.org/markup-compatibility/2006">
          <mc:Choice xmlns:p14="http://schemas.microsoft.com/office/powerpoint/2010/main" Requires="p14">
            <p:contentPart p14:bwMode="auto" r:id="rId128">
              <p14:nvContentPartPr>
                <p14:cNvPr id="16" name="Ink 15">
                  <a:extLst>
                    <a:ext uri="{FF2B5EF4-FFF2-40B4-BE49-F238E27FC236}">
                      <a16:creationId xmlns:a16="http://schemas.microsoft.com/office/drawing/2014/main" id="{A4F71E23-D06D-924D-8B03-29D63EB611CC}"/>
                    </a:ext>
                  </a:extLst>
                </p14:cNvPr>
                <p14:cNvContentPartPr/>
                <p14:nvPr/>
              </p14:nvContentPartPr>
              <p14:xfrm>
                <a:off x="1249938" y="999572"/>
                <a:ext cx="2130480" cy="245520"/>
              </p14:xfrm>
            </p:contentPart>
          </mc:Choice>
          <mc:Fallback>
            <p:pic>
              <p:nvPicPr>
                <p:cNvPr id="16" name="Ink 15">
                  <a:extLst>
                    <a:ext uri="{FF2B5EF4-FFF2-40B4-BE49-F238E27FC236}">
                      <a16:creationId xmlns:a16="http://schemas.microsoft.com/office/drawing/2014/main" id="{A4F71E23-D06D-924D-8B03-29D63EB611CC}"/>
                    </a:ext>
                  </a:extLst>
                </p:cNvPr>
                <p:cNvPicPr/>
                <p:nvPr/>
              </p:nvPicPr>
              <p:blipFill>
                <a:blip r:embed="rId129"/>
                <a:stretch>
                  <a:fillRect/>
                </a:stretch>
              </p:blipFill>
              <p:spPr>
                <a:xfrm>
                  <a:off x="1241298" y="990932"/>
                  <a:ext cx="2148120" cy="263160"/>
                </a:xfrm>
                <a:prstGeom prst="rect">
                  <a:avLst/>
                </a:prstGeom>
              </p:spPr>
            </p:pic>
          </mc:Fallback>
        </mc:AlternateContent>
        <mc:AlternateContent xmlns:mc="http://schemas.openxmlformats.org/markup-compatibility/2006">
          <mc:Choice xmlns:p14="http://schemas.microsoft.com/office/powerpoint/2010/main" Requires="p14">
            <p:contentPart p14:bwMode="auto" r:id="rId130">
              <p14:nvContentPartPr>
                <p14:cNvPr id="17" name="Ink 16">
                  <a:extLst>
                    <a:ext uri="{FF2B5EF4-FFF2-40B4-BE49-F238E27FC236}">
                      <a16:creationId xmlns:a16="http://schemas.microsoft.com/office/drawing/2014/main" id="{262323C5-FD87-5049-80A1-37D8AEE6495B}"/>
                    </a:ext>
                  </a:extLst>
                </p14:cNvPr>
                <p14:cNvContentPartPr/>
                <p14:nvPr/>
              </p14:nvContentPartPr>
              <p14:xfrm>
                <a:off x="2377818" y="1369652"/>
                <a:ext cx="154080" cy="441720"/>
              </p14:xfrm>
            </p:contentPart>
          </mc:Choice>
          <mc:Fallback>
            <p:pic>
              <p:nvPicPr>
                <p:cNvPr id="17" name="Ink 16">
                  <a:extLst>
                    <a:ext uri="{FF2B5EF4-FFF2-40B4-BE49-F238E27FC236}">
                      <a16:creationId xmlns:a16="http://schemas.microsoft.com/office/drawing/2014/main" id="{262323C5-FD87-5049-80A1-37D8AEE6495B}"/>
                    </a:ext>
                  </a:extLst>
                </p:cNvPr>
                <p:cNvPicPr/>
                <p:nvPr/>
              </p:nvPicPr>
              <p:blipFill>
                <a:blip r:embed="rId131"/>
                <a:stretch>
                  <a:fillRect/>
                </a:stretch>
              </p:blipFill>
              <p:spPr>
                <a:xfrm>
                  <a:off x="2368818" y="1360652"/>
                  <a:ext cx="171720" cy="459360"/>
                </a:xfrm>
                <a:prstGeom prst="rect">
                  <a:avLst/>
                </a:prstGeom>
              </p:spPr>
            </p:pic>
          </mc:Fallback>
        </mc:AlternateContent>
        <mc:AlternateContent xmlns:mc="http://schemas.openxmlformats.org/markup-compatibility/2006">
          <mc:Choice xmlns:p14="http://schemas.microsoft.com/office/powerpoint/2010/main" Requires="p14">
            <p:contentPart p14:bwMode="auto" r:id="rId132">
              <p14:nvContentPartPr>
                <p14:cNvPr id="19" name="Ink 18">
                  <a:extLst>
                    <a:ext uri="{FF2B5EF4-FFF2-40B4-BE49-F238E27FC236}">
                      <a16:creationId xmlns:a16="http://schemas.microsoft.com/office/drawing/2014/main" id="{95C44EAE-A2DA-E84F-AE65-9A98AE39097E}"/>
                    </a:ext>
                  </a:extLst>
                </p14:cNvPr>
                <p14:cNvContentPartPr/>
                <p14:nvPr/>
              </p14:nvContentPartPr>
              <p14:xfrm>
                <a:off x="1828818" y="2137892"/>
                <a:ext cx="734760" cy="411840"/>
              </p14:xfrm>
            </p:contentPart>
          </mc:Choice>
          <mc:Fallback>
            <p:pic>
              <p:nvPicPr>
                <p:cNvPr id="19" name="Ink 18">
                  <a:extLst>
                    <a:ext uri="{FF2B5EF4-FFF2-40B4-BE49-F238E27FC236}">
                      <a16:creationId xmlns:a16="http://schemas.microsoft.com/office/drawing/2014/main" id="{95C44EAE-A2DA-E84F-AE65-9A98AE39097E}"/>
                    </a:ext>
                  </a:extLst>
                </p:cNvPr>
                <p:cNvPicPr/>
                <p:nvPr/>
              </p:nvPicPr>
              <p:blipFill>
                <a:blip r:embed="rId133"/>
                <a:stretch>
                  <a:fillRect/>
                </a:stretch>
              </p:blipFill>
              <p:spPr>
                <a:xfrm>
                  <a:off x="1820178" y="2129252"/>
                  <a:ext cx="752400" cy="429480"/>
                </a:xfrm>
                <a:prstGeom prst="rect">
                  <a:avLst/>
                </a:prstGeom>
              </p:spPr>
            </p:pic>
          </mc:Fallback>
        </mc:AlternateContent>
        <mc:AlternateContent xmlns:mc="http://schemas.openxmlformats.org/markup-compatibility/2006">
          <mc:Choice xmlns:p14="http://schemas.microsoft.com/office/powerpoint/2010/main" Requires="p14">
            <p:contentPart p14:bwMode="auto" r:id="rId134">
              <p14:nvContentPartPr>
                <p14:cNvPr id="20" name="Ink 19">
                  <a:extLst>
                    <a:ext uri="{FF2B5EF4-FFF2-40B4-BE49-F238E27FC236}">
                      <a16:creationId xmlns:a16="http://schemas.microsoft.com/office/drawing/2014/main" id="{E8431AA0-2AA2-494C-93B4-2DECA984BA3E}"/>
                    </a:ext>
                  </a:extLst>
                </p14:cNvPr>
                <p14:cNvContentPartPr/>
                <p14:nvPr/>
              </p14:nvContentPartPr>
              <p14:xfrm>
                <a:off x="2415978" y="2028452"/>
                <a:ext cx="521640" cy="417600"/>
              </p14:xfrm>
            </p:contentPart>
          </mc:Choice>
          <mc:Fallback>
            <p:pic>
              <p:nvPicPr>
                <p:cNvPr id="20" name="Ink 19">
                  <a:extLst>
                    <a:ext uri="{FF2B5EF4-FFF2-40B4-BE49-F238E27FC236}">
                      <a16:creationId xmlns:a16="http://schemas.microsoft.com/office/drawing/2014/main" id="{E8431AA0-2AA2-494C-93B4-2DECA984BA3E}"/>
                    </a:ext>
                  </a:extLst>
                </p:cNvPr>
                <p:cNvPicPr/>
                <p:nvPr/>
              </p:nvPicPr>
              <p:blipFill>
                <a:blip r:embed="rId135"/>
                <a:stretch>
                  <a:fillRect/>
                </a:stretch>
              </p:blipFill>
              <p:spPr>
                <a:xfrm>
                  <a:off x="2406978" y="2019812"/>
                  <a:ext cx="539280" cy="435240"/>
                </a:xfrm>
                <a:prstGeom prst="rect">
                  <a:avLst/>
                </a:prstGeom>
              </p:spPr>
            </p:pic>
          </mc:Fallback>
        </mc:AlternateContent>
        <mc:AlternateContent xmlns:mc="http://schemas.openxmlformats.org/markup-compatibility/2006">
          <mc:Choice xmlns:p14="http://schemas.microsoft.com/office/powerpoint/2010/main" Requires="p14">
            <p:contentPart p14:bwMode="auto" r:id="rId136">
              <p14:nvContentPartPr>
                <p14:cNvPr id="21" name="Ink 20">
                  <a:extLst>
                    <a:ext uri="{FF2B5EF4-FFF2-40B4-BE49-F238E27FC236}">
                      <a16:creationId xmlns:a16="http://schemas.microsoft.com/office/drawing/2014/main" id="{BE314FE0-FBFF-B344-BA97-2A5E56ED9A57}"/>
                    </a:ext>
                  </a:extLst>
                </p14:cNvPr>
                <p14:cNvContentPartPr/>
                <p14:nvPr/>
              </p14:nvContentPartPr>
              <p14:xfrm>
                <a:off x="2599218" y="1922252"/>
                <a:ext cx="100080" cy="11160"/>
              </p14:xfrm>
            </p:contentPart>
          </mc:Choice>
          <mc:Fallback>
            <p:pic>
              <p:nvPicPr>
                <p:cNvPr id="21" name="Ink 20">
                  <a:extLst>
                    <a:ext uri="{FF2B5EF4-FFF2-40B4-BE49-F238E27FC236}">
                      <a16:creationId xmlns:a16="http://schemas.microsoft.com/office/drawing/2014/main" id="{BE314FE0-FBFF-B344-BA97-2A5E56ED9A57}"/>
                    </a:ext>
                  </a:extLst>
                </p:cNvPr>
                <p:cNvPicPr/>
                <p:nvPr/>
              </p:nvPicPr>
              <p:blipFill>
                <a:blip r:embed="rId137"/>
                <a:stretch>
                  <a:fillRect/>
                </a:stretch>
              </p:blipFill>
              <p:spPr>
                <a:xfrm>
                  <a:off x="2590218" y="1913612"/>
                  <a:ext cx="117720" cy="28800"/>
                </a:xfrm>
                <a:prstGeom prst="rect">
                  <a:avLst/>
                </a:prstGeom>
              </p:spPr>
            </p:pic>
          </mc:Fallback>
        </mc:AlternateContent>
        <mc:AlternateContent xmlns:mc="http://schemas.openxmlformats.org/markup-compatibility/2006">
          <mc:Choice xmlns:p14="http://schemas.microsoft.com/office/powerpoint/2010/main" Requires="p14">
            <p:contentPart p14:bwMode="auto" r:id="rId138">
              <p14:nvContentPartPr>
                <p14:cNvPr id="22" name="Ink 21">
                  <a:extLst>
                    <a:ext uri="{FF2B5EF4-FFF2-40B4-BE49-F238E27FC236}">
                      <a16:creationId xmlns:a16="http://schemas.microsoft.com/office/drawing/2014/main" id="{F43B2F5C-C330-9843-880E-E83343751168}"/>
                    </a:ext>
                  </a:extLst>
                </p14:cNvPr>
                <p14:cNvContentPartPr/>
                <p14:nvPr/>
              </p14:nvContentPartPr>
              <p14:xfrm>
                <a:off x="3176298" y="2007932"/>
                <a:ext cx="15120" cy="19080"/>
              </p14:xfrm>
            </p:contentPart>
          </mc:Choice>
          <mc:Fallback>
            <p:pic>
              <p:nvPicPr>
                <p:cNvPr id="22" name="Ink 21">
                  <a:extLst>
                    <a:ext uri="{FF2B5EF4-FFF2-40B4-BE49-F238E27FC236}">
                      <a16:creationId xmlns:a16="http://schemas.microsoft.com/office/drawing/2014/main" id="{F43B2F5C-C330-9843-880E-E83343751168}"/>
                    </a:ext>
                  </a:extLst>
                </p:cNvPr>
                <p:cNvPicPr/>
                <p:nvPr/>
              </p:nvPicPr>
              <p:blipFill>
                <a:blip r:embed="rId139"/>
                <a:stretch>
                  <a:fillRect/>
                </a:stretch>
              </p:blipFill>
              <p:spPr>
                <a:xfrm>
                  <a:off x="3167298" y="1999292"/>
                  <a:ext cx="32760" cy="36720"/>
                </a:xfrm>
                <a:prstGeom prst="rect">
                  <a:avLst/>
                </a:prstGeom>
              </p:spPr>
            </p:pic>
          </mc:Fallback>
        </mc:AlternateContent>
        <mc:AlternateContent xmlns:mc="http://schemas.openxmlformats.org/markup-compatibility/2006">
          <mc:Choice xmlns:p14="http://schemas.microsoft.com/office/powerpoint/2010/main" Requires="p14">
            <p:contentPart p14:bwMode="auto" r:id="rId140">
              <p14:nvContentPartPr>
                <p14:cNvPr id="23" name="Ink 22">
                  <a:extLst>
                    <a:ext uri="{FF2B5EF4-FFF2-40B4-BE49-F238E27FC236}">
                      <a16:creationId xmlns:a16="http://schemas.microsoft.com/office/drawing/2014/main" id="{AAE2FEAC-0400-2741-AD44-5FB1073088EC}"/>
                    </a:ext>
                  </a:extLst>
                </p14:cNvPr>
                <p14:cNvContentPartPr/>
                <p14:nvPr/>
              </p14:nvContentPartPr>
              <p14:xfrm>
                <a:off x="2203578" y="2170292"/>
                <a:ext cx="1284480" cy="727560"/>
              </p14:xfrm>
            </p:contentPart>
          </mc:Choice>
          <mc:Fallback>
            <p:pic>
              <p:nvPicPr>
                <p:cNvPr id="23" name="Ink 22">
                  <a:extLst>
                    <a:ext uri="{FF2B5EF4-FFF2-40B4-BE49-F238E27FC236}">
                      <a16:creationId xmlns:a16="http://schemas.microsoft.com/office/drawing/2014/main" id="{AAE2FEAC-0400-2741-AD44-5FB1073088EC}"/>
                    </a:ext>
                  </a:extLst>
                </p:cNvPr>
                <p:cNvPicPr/>
                <p:nvPr/>
              </p:nvPicPr>
              <p:blipFill>
                <a:blip r:embed="rId141"/>
                <a:stretch>
                  <a:fillRect/>
                </a:stretch>
              </p:blipFill>
              <p:spPr>
                <a:xfrm>
                  <a:off x="2194938" y="2161292"/>
                  <a:ext cx="1302120" cy="745200"/>
                </a:xfrm>
                <a:prstGeom prst="rect">
                  <a:avLst/>
                </a:prstGeom>
              </p:spPr>
            </p:pic>
          </mc:Fallback>
        </mc:AlternateContent>
        <mc:AlternateContent xmlns:mc="http://schemas.openxmlformats.org/markup-compatibility/2006">
          <mc:Choice xmlns:p14="http://schemas.microsoft.com/office/powerpoint/2010/main" Requires="p14">
            <p:contentPart p14:bwMode="auto" r:id="rId142">
              <p14:nvContentPartPr>
                <p14:cNvPr id="109" name="Ink 108">
                  <a:extLst>
                    <a:ext uri="{FF2B5EF4-FFF2-40B4-BE49-F238E27FC236}">
                      <a16:creationId xmlns:a16="http://schemas.microsoft.com/office/drawing/2014/main" id="{7C4A067D-E4AF-3C47-84E2-FDD98B9170C2}"/>
                    </a:ext>
                  </a:extLst>
                </p14:cNvPr>
                <p14:cNvContentPartPr/>
                <p14:nvPr/>
              </p14:nvContentPartPr>
              <p14:xfrm>
                <a:off x="1248138" y="134132"/>
                <a:ext cx="2187360" cy="894600"/>
              </p14:xfrm>
            </p:contentPart>
          </mc:Choice>
          <mc:Fallback>
            <p:pic>
              <p:nvPicPr>
                <p:cNvPr id="109" name="Ink 108">
                  <a:extLst>
                    <a:ext uri="{FF2B5EF4-FFF2-40B4-BE49-F238E27FC236}">
                      <a16:creationId xmlns:a16="http://schemas.microsoft.com/office/drawing/2014/main" id="{7C4A067D-E4AF-3C47-84E2-FDD98B9170C2}"/>
                    </a:ext>
                  </a:extLst>
                </p:cNvPr>
                <p:cNvPicPr/>
                <p:nvPr/>
              </p:nvPicPr>
              <p:blipFill>
                <a:blip r:embed="rId143"/>
                <a:stretch>
                  <a:fillRect/>
                </a:stretch>
              </p:blipFill>
              <p:spPr>
                <a:xfrm>
                  <a:off x="1239498" y="125492"/>
                  <a:ext cx="2205000" cy="912240"/>
                </a:xfrm>
                <a:prstGeom prst="rect">
                  <a:avLst/>
                </a:prstGeom>
              </p:spPr>
            </p:pic>
          </mc:Fallback>
        </mc:AlternateContent>
        <mc:AlternateContent xmlns:mc="http://schemas.openxmlformats.org/markup-compatibility/2006">
          <mc:Choice xmlns:p14="http://schemas.microsoft.com/office/powerpoint/2010/main" Requires="p14">
            <p:contentPart p14:bwMode="auto" r:id="rId144">
              <p14:nvContentPartPr>
                <p14:cNvPr id="116" name="Ink 115">
                  <a:extLst>
                    <a:ext uri="{FF2B5EF4-FFF2-40B4-BE49-F238E27FC236}">
                      <a16:creationId xmlns:a16="http://schemas.microsoft.com/office/drawing/2014/main" id="{2B85C1BC-18F0-6346-ABB8-019AB1DB1165}"/>
                    </a:ext>
                  </a:extLst>
                </p14:cNvPr>
                <p14:cNvContentPartPr/>
                <p14:nvPr/>
              </p14:nvContentPartPr>
              <p14:xfrm>
                <a:off x="3672378" y="321332"/>
                <a:ext cx="523440" cy="387720"/>
              </p14:xfrm>
            </p:contentPart>
          </mc:Choice>
          <mc:Fallback>
            <p:pic>
              <p:nvPicPr>
                <p:cNvPr id="116" name="Ink 115">
                  <a:extLst>
                    <a:ext uri="{FF2B5EF4-FFF2-40B4-BE49-F238E27FC236}">
                      <a16:creationId xmlns:a16="http://schemas.microsoft.com/office/drawing/2014/main" id="{2B85C1BC-18F0-6346-ABB8-019AB1DB1165}"/>
                    </a:ext>
                  </a:extLst>
                </p:cNvPr>
                <p:cNvPicPr/>
                <p:nvPr/>
              </p:nvPicPr>
              <p:blipFill>
                <a:blip r:embed="rId145"/>
                <a:stretch>
                  <a:fillRect/>
                </a:stretch>
              </p:blipFill>
              <p:spPr>
                <a:xfrm>
                  <a:off x="3663378" y="312692"/>
                  <a:ext cx="541080" cy="405360"/>
                </a:xfrm>
                <a:prstGeom prst="rect">
                  <a:avLst/>
                </a:prstGeom>
              </p:spPr>
            </p:pic>
          </mc:Fallback>
        </mc:AlternateContent>
        <mc:AlternateContent xmlns:mc="http://schemas.openxmlformats.org/markup-compatibility/2006">
          <mc:Choice xmlns:p14="http://schemas.microsoft.com/office/powerpoint/2010/main" Requires="p14">
            <p:contentPart p14:bwMode="auto" r:id="rId146">
              <p14:nvContentPartPr>
                <p14:cNvPr id="117" name="Ink 116">
                  <a:extLst>
                    <a:ext uri="{FF2B5EF4-FFF2-40B4-BE49-F238E27FC236}">
                      <a16:creationId xmlns:a16="http://schemas.microsoft.com/office/drawing/2014/main" id="{C10DC491-799C-6D46-9F19-A435A49D8D45}"/>
                    </a:ext>
                  </a:extLst>
                </p14:cNvPr>
                <p14:cNvContentPartPr/>
                <p14:nvPr/>
              </p14:nvContentPartPr>
              <p14:xfrm>
                <a:off x="3823578" y="248252"/>
                <a:ext cx="670320" cy="415800"/>
              </p14:xfrm>
            </p:contentPart>
          </mc:Choice>
          <mc:Fallback>
            <p:pic>
              <p:nvPicPr>
                <p:cNvPr id="117" name="Ink 116">
                  <a:extLst>
                    <a:ext uri="{FF2B5EF4-FFF2-40B4-BE49-F238E27FC236}">
                      <a16:creationId xmlns:a16="http://schemas.microsoft.com/office/drawing/2014/main" id="{C10DC491-799C-6D46-9F19-A435A49D8D45}"/>
                    </a:ext>
                  </a:extLst>
                </p:cNvPr>
                <p:cNvPicPr/>
                <p:nvPr/>
              </p:nvPicPr>
              <p:blipFill>
                <a:blip r:embed="rId147"/>
                <a:stretch>
                  <a:fillRect/>
                </a:stretch>
              </p:blipFill>
              <p:spPr>
                <a:xfrm>
                  <a:off x="3814578" y="239252"/>
                  <a:ext cx="687960" cy="433440"/>
                </a:xfrm>
                <a:prstGeom prst="rect">
                  <a:avLst/>
                </a:prstGeom>
              </p:spPr>
            </p:pic>
          </mc:Fallback>
        </mc:AlternateContent>
        <mc:AlternateContent xmlns:mc="http://schemas.openxmlformats.org/markup-compatibility/2006">
          <mc:Choice xmlns:p14="http://schemas.microsoft.com/office/powerpoint/2010/main" Requires="p14">
            <p:contentPart p14:bwMode="auto" r:id="rId148">
              <p14:nvContentPartPr>
                <p14:cNvPr id="111" name="Ink 110">
                  <a:extLst>
                    <a:ext uri="{FF2B5EF4-FFF2-40B4-BE49-F238E27FC236}">
                      <a16:creationId xmlns:a16="http://schemas.microsoft.com/office/drawing/2014/main" id="{37FCB4DD-B7FE-6B4B-AD49-949FF2536DB1}"/>
                    </a:ext>
                  </a:extLst>
                </p14:cNvPr>
                <p14:cNvContentPartPr/>
                <p14:nvPr/>
              </p14:nvContentPartPr>
              <p14:xfrm>
                <a:off x="1414458" y="3145892"/>
                <a:ext cx="217080" cy="399600"/>
              </p14:xfrm>
            </p:contentPart>
          </mc:Choice>
          <mc:Fallback>
            <p:pic>
              <p:nvPicPr>
                <p:cNvPr id="111" name="Ink 110">
                  <a:extLst>
                    <a:ext uri="{FF2B5EF4-FFF2-40B4-BE49-F238E27FC236}">
                      <a16:creationId xmlns:a16="http://schemas.microsoft.com/office/drawing/2014/main" id="{37FCB4DD-B7FE-6B4B-AD49-949FF2536DB1}"/>
                    </a:ext>
                  </a:extLst>
                </p:cNvPr>
                <p:cNvPicPr/>
                <p:nvPr/>
              </p:nvPicPr>
              <p:blipFill>
                <a:blip r:embed="rId149"/>
                <a:stretch>
                  <a:fillRect/>
                </a:stretch>
              </p:blipFill>
              <p:spPr>
                <a:xfrm>
                  <a:off x="1405818" y="3136892"/>
                  <a:ext cx="234720" cy="417240"/>
                </a:xfrm>
                <a:prstGeom prst="rect">
                  <a:avLst/>
                </a:prstGeom>
              </p:spPr>
            </p:pic>
          </mc:Fallback>
        </mc:AlternateContent>
        <mc:AlternateContent xmlns:mc="http://schemas.openxmlformats.org/markup-compatibility/2006">
          <mc:Choice xmlns:p14="http://schemas.microsoft.com/office/powerpoint/2010/main" Requires="p14">
            <p:contentPart p14:bwMode="auto" r:id="rId150">
              <p14:nvContentPartPr>
                <p14:cNvPr id="112" name="Ink 111">
                  <a:extLst>
                    <a:ext uri="{FF2B5EF4-FFF2-40B4-BE49-F238E27FC236}">
                      <a16:creationId xmlns:a16="http://schemas.microsoft.com/office/drawing/2014/main" id="{7D95ED13-F25E-1D49-9952-970AD3326184}"/>
                    </a:ext>
                  </a:extLst>
                </p14:cNvPr>
                <p14:cNvContentPartPr/>
                <p14:nvPr/>
              </p14:nvContentPartPr>
              <p14:xfrm>
                <a:off x="1172898" y="3950132"/>
                <a:ext cx="80280" cy="371880"/>
              </p14:xfrm>
            </p:contentPart>
          </mc:Choice>
          <mc:Fallback>
            <p:pic>
              <p:nvPicPr>
                <p:cNvPr id="112" name="Ink 111">
                  <a:extLst>
                    <a:ext uri="{FF2B5EF4-FFF2-40B4-BE49-F238E27FC236}">
                      <a16:creationId xmlns:a16="http://schemas.microsoft.com/office/drawing/2014/main" id="{7D95ED13-F25E-1D49-9952-970AD3326184}"/>
                    </a:ext>
                  </a:extLst>
                </p:cNvPr>
                <p:cNvPicPr/>
                <p:nvPr/>
              </p:nvPicPr>
              <p:blipFill>
                <a:blip r:embed="rId151"/>
                <a:stretch>
                  <a:fillRect/>
                </a:stretch>
              </p:blipFill>
              <p:spPr>
                <a:xfrm>
                  <a:off x="1163898" y="3941132"/>
                  <a:ext cx="97920" cy="389520"/>
                </a:xfrm>
                <a:prstGeom prst="rect">
                  <a:avLst/>
                </a:prstGeom>
              </p:spPr>
            </p:pic>
          </mc:Fallback>
        </mc:AlternateContent>
        <mc:AlternateContent xmlns:mc="http://schemas.openxmlformats.org/markup-compatibility/2006">
          <mc:Choice xmlns:p14="http://schemas.microsoft.com/office/powerpoint/2010/main" Requires="p14">
            <p:contentPart p14:bwMode="auto" r:id="rId152">
              <p14:nvContentPartPr>
                <p14:cNvPr id="113" name="Ink 112">
                  <a:extLst>
                    <a:ext uri="{FF2B5EF4-FFF2-40B4-BE49-F238E27FC236}">
                      <a16:creationId xmlns:a16="http://schemas.microsoft.com/office/drawing/2014/main" id="{CC530C1D-EEB8-8D41-82B1-ED1640BB80FC}"/>
                    </a:ext>
                  </a:extLst>
                </p14:cNvPr>
                <p14:cNvContentPartPr/>
                <p14:nvPr/>
              </p14:nvContentPartPr>
              <p14:xfrm>
                <a:off x="1106658" y="3543692"/>
                <a:ext cx="1226160" cy="849960"/>
              </p14:xfrm>
            </p:contentPart>
          </mc:Choice>
          <mc:Fallback>
            <p:pic>
              <p:nvPicPr>
                <p:cNvPr id="113" name="Ink 112">
                  <a:extLst>
                    <a:ext uri="{FF2B5EF4-FFF2-40B4-BE49-F238E27FC236}">
                      <a16:creationId xmlns:a16="http://schemas.microsoft.com/office/drawing/2014/main" id="{CC530C1D-EEB8-8D41-82B1-ED1640BB80FC}"/>
                    </a:ext>
                  </a:extLst>
                </p:cNvPr>
                <p:cNvPicPr/>
                <p:nvPr/>
              </p:nvPicPr>
              <p:blipFill>
                <a:blip r:embed="rId153"/>
                <a:stretch>
                  <a:fillRect/>
                </a:stretch>
              </p:blipFill>
              <p:spPr>
                <a:xfrm>
                  <a:off x="1097658" y="3535052"/>
                  <a:ext cx="1243800" cy="867600"/>
                </a:xfrm>
                <a:prstGeom prst="rect">
                  <a:avLst/>
                </a:prstGeom>
              </p:spPr>
            </p:pic>
          </mc:Fallback>
        </mc:AlternateContent>
        <mc:AlternateContent xmlns:mc="http://schemas.openxmlformats.org/markup-compatibility/2006">
          <mc:Choice xmlns:p14="http://schemas.microsoft.com/office/powerpoint/2010/main" Requires="p14">
            <p:contentPart p14:bwMode="auto" r:id="rId154">
              <p14:nvContentPartPr>
                <p14:cNvPr id="114" name="Ink 113">
                  <a:extLst>
                    <a:ext uri="{FF2B5EF4-FFF2-40B4-BE49-F238E27FC236}">
                      <a16:creationId xmlns:a16="http://schemas.microsoft.com/office/drawing/2014/main" id="{9ECF3C68-AB3A-2146-BA78-69902F9FCB8D}"/>
                    </a:ext>
                  </a:extLst>
                </p14:cNvPr>
                <p14:cNvContentPartPr/>
                <p14:nvPr/>
              </p14:nvContentPartPr>
              <p14:xfrm>
                <a:off x="1175418" y="3944732"/>
                <a:ext cx="191160" cy="440280"/>
              </p14:xfrm>
            </p:contentPart>
          </mc:Choice>
          <mc:Fallback>
            <p:pic>
              <p:nvPicPr>
                <p:cNvPr id="114" name="Ink 113">
                  <a:extLst>
                    <a:ext uri="{FF2B5EF4-FFF2-40B4-BE49-F238E27FC236}">
                      <a16:creationId xmlns:a16="http://schemas.microsoft.com/office/drawing/2014/main" id="{9ECF3C68-AB3A-2146-BA78-69902F9FCB8D}"/>
                    </a:ext>
                  </a:extLst>
                </p:cNvPr>
                <p:cNvPicPr/>
                <p:nvPr/>
              </p:nvPicPr>
              <p:blipFill>
                <a:blip r:embed="rId155"/>
                <a:stretch>
                  <a:fillRect/>
                </a:stretch>
              </p:blipFill>
              <p:spPr>
                <a:xfrm>
                  <a:off x="1166418" y="3935732"/>
                  <a:ext cx="208800" cy="457920"/>
                </a:xfrm>
                <a:prstGeom prst="rect">
                  <a:avLst/>
                </a:prstGeom>
              </p:spPr>
            </p:pic>
          </mc:Fallback>
        </mc:AlternateContent>
        <mc:AlternateContent xmlns:mc="http://schemas.openxmlformats.org/markup-compatibility/2006">
          <mc:Choice xmlns:p14="http://schemas.microsoft.com/office/powerpoint/2010/main" Requires="p14">
            <p:contentPart p14:bwMode="auto" r:id="rId156">
              <p14:nvContentPartPr>
                <p14:cNvPr id="119" name="Ink 118">
                  <a:extLst>
                    <a:ext uri="{FF2B5EF4-FFF2-40B4-BE49-F238E27FC236}">
                      <a16:creationId xmlns:a16="http://schemas.microsoft.com/office/drawing/2014/main" id="{EDA812CD-4253-6241-849C-20914E064E94}"/>
                    </a:ext>
                  </a:extLst>
                </p14:cNvPr>
                <p14:cNvContentPartPr/>
                <p14:nvPr/>
              </p14:nvContentPartPr>
              <p14:xfrm>
                <a:off x="1174338" y="4990532"/>
                <a:ext cx="80640" cy="363600"/>
              </p14:xfrm>
            </p:contentPart>
          </mc:Choice>
          <mc:Fallback>
            <p:pic>
              <p:nvPicPr>
                <p:cNvPr id="119" name="Ink 118">
                  <a:extLst>
                    <a:ext uri="{FF2B5EF4-FFF2-40B4-BE49-F238E27FC236}">
                      <a16:creationId xmlns:a16="http://schemas.microsoft.com/office/drawing/2014/main" id="{EDA812CD-4253-6241-849C-20914E064E94}"/>
                    </a:ext>
                  </a:extLst>
                </p:cNvPr>
                <p:cNvPicPr/>
                <p:nvPr/>
              </p:nvPicPr>
              <p:blipFill>
                <a:blip r:embed="rId157"/>
                <a:stretch>
                  <a:fillRect/>
                </a:stretch>
              </p:blipFill>
              <p:spPr>
                <a:xfrm>
                  <a:off x="1165338" y="4981532"/>
                  <a:ext cx="98280" cy="381240"/>
                </a:xfrm>
                <a:prstGeom prst="rect">
                  <a:avLst/>
                </a:prstGeom>
              </p:spPr>
            </p:pic>
          </mc:Fallback>
        </mc:AlternateContent>
        <mc:AlternateContent xmlns:mc="http://schemas.openxmlformats.org/markup-compatibility/2006">
          <mc:Choice xmlns:p14="http://schemas.microsoft.com/office/powerpoint/2010/main" Requires="p14">
            <p:contentPart p14:bwMode="auto" r:id="rId158">
              <p14:nvContentPartPr>
                <p14:cNvPr id="120" name="Ink 119">
                  <a:extLst>
                    <a:ext uri="{FF2B5EF4-FFF2-40B4-BE49-F238E27FC236}">
                      <a16:creationId xmlns:a16="http://schemas.microsoft.com/office/drawing/2014/main" id="{C6B87598-C3B5-674F-910C-27AE86F8E6D1}"/>
                    </a:ext>
                  </a:extLst>
                </p14:cNvPr>
                <p14:cNvContentPartPr/>
                <p14:nvPr/>
              </p14:nvContentPartPr>
              <p14:xfrm>
                <a:off x="1143738" y="4558532"/>
                <a:ext cx="844560" cy="707040"/>
              </p14:xfrm>
            </p:contentPart>
          </mc:Choice>
          <mc:Fallback>
            <p:pic>
              <p:nvPicPr>
                <p:cNvPr id="120" name="Ink 119">
                  <a:extLst>
                    <a:ext uri="{FF2B5EF4-FFF2-40B4-BE49-F238E27FC236}">
                      <a16:creationId xmlns:a16="http://schemas.microsoft.com/office/drawing/2014/main" id="{C6B87598-C3B5-674F-910C-27AE86F8E6D1}"/>
                    </a:ext>
                  </a:extLst>
                </p:cNvPr>
                <p:cNvPicPr/>
                <p:nvPr/>
              </p:nvPicPr>
              <p:blipFill>
                <a:blip r:embed="rId159"/>
                <a:stretch>
                  <a:fillRect/>
                </a:stretch>
              </p:blipFill>
              <p:spPr>
                <a:xfrm>
                  <a:off x="1135098" y="4549532"/>
                  <a:ext cx="862200" cy="724680"/>
                </a:xfrm>
                <a:prstGeom prst="rect">
                  <a:avLst/>
                </a:prstGeom>
              </p:spPr>
            </p:pic>
          </mc:Fallback>
        </mc:AlternateContent>
        <mc:AlternateContent xmlns:mc="http://schemas.openxmlformats.org/markup-compatibility/2006">
          <mc:Choice xmlns:p14="http://schemas.microsoft.com/office/powerpoint/2010/main" Requires="p14">
            <p:contentPart p14:bwMode="auto" r:id="rId160">
              <p14:nvContentPartPr>
                <p14:cNvPr id="121" name="Ink 120">
                  <a:extLst>
                    <a:ext uri="{FF2B5EF4-FFF2-40B4-BE49-F238E27FC236}">
                      <a16:creationId xmlns:a16="http://schemas.microsoft.com/office/drawing/2014/main" id="{C1110183-2D6A-BF4D-96E7-3BA5374D24FC}"/>
                    </a:ext>
                  </a:extLst>
                </p14:cNvPr>
                <p14:cNvContentPartPr/>
                <p14:nvPr/>
              </p14:nvContentPartPr>
              <p14:xfrm>
                <a:off x="2238138" y="4332812"/>
                <a:ext cx="429480" cy="415080"/>
              </p14:xfrm>
            </p:contentPart>
          </mc:Choice>
          <mc:Fallback>
            <p:pic>
              <p:nvPicPr>
                <p:cNvPr id="121" name="Ink 120">
                  <a:extLst>
                    <a:ext uri="{FF2B5EF4-FFF2-40B4-BE49-F238E27FC236}">
                      <a16:creationId xmlns:a16="http://schemas.microsoft.com/office/drawing/2014/main" id="{C1110183-2D6A-BF4D-96E7-3BA5374D24FC}"/>
                    </a:ext>
                  </a:extLst>
                </p:cNvPr>
                <p:cNvPicPr/>
                <p:nvPr/>
              </p:nvPicPr>
              <p:blipFill>
                <a:blip r:embed="rId161"/>
                <a:stretch>
                  <a:fillRect/>
                </a:stretch>
              </p:blipFill>
              <p:spPr>
                <a:xfrm>
                  <a:off x="2229138" y="4323812"/>
                  <a:ext cx="447120" cy="432720"/>
                </a:xfrm>
                <a:prstGeom prst="rect">
                  <a:avLst/>
                </a:prstGeom>
              </p:spPr>
            </p:pic>
          </mc:Fallback>
        </mc:AlternateContent>
        <mc:AlternateContent xmlns:mc="http://schemas.openxmlformats.org/markup-compatibility/2006">
          <mc:Choice xmlns:p14="http://schemas.microsoft.com/office/powerpoint/2010/main" Requires="p14">
            <p:contentPart p14:bwMode="auto" r:id="rId162">
              <p14:nvContentPartPr>
                <p14:cNvPr id="123" name="Ink 122">
                  <a:extLst>
                    <a:ext uri="{FF2B5EF4-FFF2-40B4-BE49-F238E27FC236}">
                      <a16:creationId xmlns:a16="http://schemas.microsoft.com/office/drawing/2014/main" id="{F64D385C-4BDF-7243-A03B-E716DFA5C63B}"/>
                    </a:ext>
                  </a:extLst>
                </p14:cNvPr>
                <p14:cNvContentPartPr/>
                <p14:nvPr/>
              </p14:nvContentPartPr>
              <p14:xfrm>
                <a:off x="3373218" y="2283332"/>
                <a:ext cx="600840" cy="455400"/>
              </p14:xfrm>
            </p:contentPart>
          </mc:Choice>
          <mc:Fallback>
            <p:pic>
              <p:nvPicPr>
                <p:cNvPr id="123" name="Ink 122">
                  <a:extLst>
                    <a:ext uri="{FF2B5EF4-FFF2-40B4-BE49-F238E27FC236}">
                      <a16:creationId xmlns:a16="http://schemas.microsoft.com/office/drawing/2014/main" id="{F64D385C-4BDF-7243-A03B-E716DFA5C63B}"/>
                    </a:ext>
                  </a:extLst>
                </p:cNvPr>
                <p:cNvPicPr/>
                <p:nvPr/>
              </p:nvPicPr>
              <p:blipFill>
                <a:blip r:embed="rId163"/>
                <a:stretch>
                  <a:fillRect/>
                </a:stretch>
              </p:blipFill>
              <p:spPr>
                <a:xfrm>
                  <a:off x="3364218" y="2274332"/>
                  <a:ext cx="618480" cy="473040"/>
                </a:xfrm>
                <a:prstGeom prst="rect">
                  <a:avLst/>
                </a:prstGeom>
              </p:spPr>
            </p:pic>
          </mc:Fallback>
        </mc:AlternateContent>
        <mc:AlternateContent xmlns:mc="http://schemas.openxmlformats.org/markup-compatibility/2006">
          <mc:Choice xmlns:p14="http://schemas.microsoft.com/office/powerpoint/2010/main" Requires="p14">
            <p:contentPart p14:bwMode="auto" r:id="rId164">
              <p14:nvContentPartPr>
                <p14:cNvPr id="124" name="Ink 123">
                  <a:extLst>
                    <a:ext uri="{FF2B5EF4-FFF2-40B4-BE49-F238E27FC236}">
                      <a16:creationId xmlns:a16="http://schemas.microsoft.com/office/drawing/2014/main" id="{2CDEC1F6-AA15-A74D-9FB9-89912619C799}"/>
                    </a:ext>
                  </a:extLst>
                </p14:cNvPr>
                <p14:cNvContentPartPr/>
                <p14:nvPr/>
              </p14:nvContentPartPr>
              <p14:xfrm>
                <a:off x="3776418" y="2156972"/>
                <a:ext cx="723960" cy="372960"/>
              </p14:xfrm>
            </p:contentPart>
          </mc:Choice>
          <mc:Fallback>
            <p:pic>
              <p:nvPicPr>
                <p:cNvPr id="124" name="Ink 123">
                  <a:extLst>
                    <a:ext uri="{FF2B5EF4-FFF2-40B4-BE49-F238E27FC236}">
                      <a16:creationId xmlns:a16="http://schemas.microsoft.com/office/drawing/2014/main" id="{2CDEC1F6-AA15-A74D-9FB9-89912619C799}"/>
                    </a:ext>
                  </a:extLst>
                </p:cNvPr>
                <p:cNvPicPr/>
                <p:nvPr/>
              </p:nvPicPr>
              <p:blipFill>
                <a:blip r:embed="rId165"/>
                <a:stretch>
                  <a:fillRect/>
                </a:stretch>
              </p:blipFill>
              <p:spPr>
                <a:xfrm>
                  <a:off x="3767418" y="2148332"/>
                  <a:ext cx="741600" cy="390600"/>
                </a:xfrm>
                <a:prstGeom prst="rect">
                  <a:avLst/>
                </a:prstGeom>
              </p:spPr>
            </p:pic>
          </mc:Fallback>
        </mc:AlternateContent>
        <mc:AlternateContent xmlns:mc="http://schemas.openxmlformats.org/markup-compatibility/2006">
          <mc:Choice xmlns:p14="http://schemas.microsoft.com/office/powerpoint/2010/main" Requires="p14">
            <p:contentPart p14:bwMode="auto" r:id="rId166">
              <p14:nvContentPartPr>
                <p14:cNvPr id="125" name="Ink 124">
                  <a:extLst>
                    <a:ext uri="{FF2B5EF4-FFF2-40B4-BE49-F238E27FC236}">
                      <a16:creationId xmlns:a16="http://schemas.microsoft.com/office/drawing/2014/main" id="{D86190C1-6C8A-E644-976A-080F5CDDDB21}"/>
                    </a:ext>
                  </a:extLst>
                </p14:cNvPr>
                <p14:cNvContentPartPr/>
                <p14:nvPr/>
              </p14:nvContentPartPr>
              <p14:xfrm>
                <a:off x="3587418" y="2529212"/>
                <a:ext cx="155880" cy="115920"/>
              </p14:xfrm>
            </p:contentPart>
          </mc:Choice>
          <mc:Fallback>
            <p:pic>
              <p:nvPicPr>
                <p:cNvPr id="125" name="Ink 124">
                  <a:extLst>
                    <a:ext uri="{FF2B5EF4-FFF2-40B4-BE49-F238E27FC236}">
                      <a16:creationId xmlns:a16="http://schemas.microsoft.com/office/drawing/2014/main" id="{D86190C1-6C8A-E644-976A-080F5CDDDB21}"/>
                    </a:ext>
                  </a:extLst>
                </p:cNvPr>
                <p:cNvPicPr/>
                <p:nvPr/>
              </p:nvPicPr>
              <p:blipFill>
                <a:blip r:embed="rId167"/>
                <a:stretch>
                  <a:fillRect/>
                </a:stretch>
              </p:blipFill>
              <p:spPr>
                <a:xfrm>
                  <a:off x="3578778" y="2520572"/>
                  <a:ext cx="173520" cy="133560"/>
                </a:xfrm>
                <a:prstGeom prst="rect">
                  <a:avLst/>
                </a:prstGeom>
              </p:spPr>
            </p:pic>
          </mc:Fallback>
        </mc:AlternateContent>
        <mc:AlternateContent xmlns:mc="http://schemas.openxmlformats.org/markup-compatibility/2006">
          <mc:Choice xmlns:p14="http://schemas.microsoft.com/office/powerpoint/2010/main" Requires="p14">
            <p:contentPart p14:bwMode="auto" r:id="rId168">
              <p14:nvContentPartPr>
                <p14:cNvPr id="126" name="Ink 125">
                  <a:extLst>
                    <a:ext uri="{FF2B5EF4-FFF2-40B4-BE49-F238E27FC236}">
                      <a16:creationId xmlns:a16="http://schemas.microsoft.com/office/drawing/2014/main" id="{C05BB46A-AD3D-8F46-9632-5C70BF27200F}"/>
                    </a:ext>
                  </a:extLst>
                </p14:cNvPr>
                <p14:cNvContentPartPr/>
                <p14:nvPr/>
              </p14:nvContentPartPr>
              <p14:xfrm>
                <a:off x="3288978" y="1931612"/>
                <a:ext cx="1956960" cy="976320"/>
              </p14:xfrm>
            </p:contentPart>
          </mc:Choice>
          <mc:Fallback>
            <p:pic>
              <p:nvPicPr>
                <p:cNvPr id="126" name="Ink 125">
                  <a:extLst>
                    <a:ext uri="{FF2B5EF4-FFF2-40B4-BE49-F238E27FC236}">
                      <a16:creationId xmlns:a16="http://schemas.microsoft.com/office/drawing/2014/main" id="{C05BB46A-AD3D-8F46-9632-5C70BF27200F}"/>
                    </a:ext>
                  </a:extLst>
                </p:cNvPr>
                <p:cNvPicPr/>
                <p:nvPr/>
              </p:nvPicPr>
              <p:blipFill>
                <a:blip r:embed="rId169"/>
                <a:stretch>
                  <a:fillRect/>
                </a:stretch>
              </p:blipFill>
              <p:spPr>
                <a:xfrm>
                  <a:off x="3280338" y="1922612"/>
                  <a:ext cx="1974600" cy="993960"/>
                </a:xfrm>
                <a:prstGeom prst="rect">
                  <a:avLst/>
                </a:prstGeom>
              </p:spPr>
            </p:pic>
          </mc:Fallback>
        </mc:AlternateContent>
        <mc:AlternateContent xmlns:mc="http://schemas.openxmlformats.org/markup-compatibility/2006">
          <mc:Choice xmlns:p14="http://schemas.microsoft.com/office/powerpoint/2010/main" Requires="p14">
            <p:contentPart p14:bwMode="auto" r:id="rId170">
              <p14:nvContentPartPr>
                <p14:cNvPr id="127" name="Ink 126">
                  <a:extLst>
                    <a:ext uri="{FF2B5EF4-FFF2-40B4-BE49-F238E27FC236}">
                      <a16:creationId xmlns:a16="http://schemas.microsoft.com/office/drawing/2014/main" id="{C7FBC81B-8A56-0746-BB80-E76317F4AC81}"/>
                    </a:ext>
                  </a:extLst>
                </p14:cNvPr>
                <p14:cNvContentPartPr/>
                <p14:nvPr/>
              </p14:nvContentPartPr>
              <p14:xfrm>
                <a:off x="4006098" y="2562692"/>
                <a:ext cx="841320" cy="330480"/>
              </p14:xfrm>
            </p:contentPart>
          </mc:Choice>
          <mc:Fallback>
            <p:pic>
              <p:nvPicPr>
                <p:cNvPr id="127" name="Ink 126">
                  <a:extLst>
                    <a:ext uri="{FF2B5EF4-FFF2-40B4-BE49-F238E27FC236}">
                      <a16:creationId xmlns:a16="http://schemas.microsoft.com/office/drawing/2014/main" id="{C7FBC81B-8A56-0746-BB80-E76317F4AC81}"/>
                    </a:ext>
                  </a:extLst>
                </p:cNvPr>
                <p:cNvPicPr/>
                <p:nvPr/>
              </p:nvPicPr>
              <p:blipFill>
                <a:blip r:embed="rId171"/>
                <a:stretch>
                  <a:fillRect/>
                </a:stretch>
              </p:blipFill>
              <p:spPr>
                <a:xfrm>
                  <a:off x="3997458" y="2553692"/>
                  <a:ext cx="858960" cy="348120"/>
                </a:xfrm>
                <a:prstGeom prst="rect">
                  <a:avLst/>
                </a:prstGeom>
              </p:spPr>
            </p:pic>
          </mc:Fallback>
        </mc:AlternateContent>
        <mc:AlternateContent xmlns:mc="http://schemas.openxmlformats.org/markup-compatibility/2006">
          <mc:Choice xmlns:p14="http://schemas.microsoft.com/office/powerpoint/2010/main" Requires="p14">
            <p:contentPart p14:bwMode="auto" r:id="rId172">
              <p14:nvContentPartPr>
                <p14:cNvPr id="128" name="Ink 127">
                  <a:extLst>
                    <a:ext uri="{FF2B5EF4-FFF2-40B4-BE49-F238E27FC236}">
                      <a16:creationId xmlns:a16="http://schemas.microsoft.com/office/drawing/2014/main" id="{6308358C-DDF8-C546-8F63-24F877E4D7F5}"/>
                    </a:ext>
                  </a:extLst>
                </p14:cNvPr>
                <p14:cNvContentPartPr/>
                <p14:nvPr/>
              </p14:nvContentPartPr>
              <p14:xfrm>
                <a:off x="3732138" y="2582852"/>
                <a:ext cx="1245240" cy="476640"/>
              </p14:xfrm>
            </p:contentPart>
          </mc:Choice>
          <mc:Fallback>
            <p:pic>
              <p:nvPicPr>
                <p:cNvPr id="128" name="Ink 127">
                  <a:extLst>
                    <a:ext uri="{FF2B5EF4-FFF2-40B4-BE49-F238E27FC236}">
                      <a16:creationId xmlns:a16="http://schemas.microsoft.com/office/drawing/2014/main" id="{6308358C-DDF8-C546-8F63-24F877E4D7F5}"/>
                    </a:ext>
                  </a:extLst>
                </p:cNvPr>
                <p:cNvPicPr/>
                <p:nvPr/>
              </p:nvPicPr>
              <p:blipFill>
                <a:blip r:embed="rId173"/>
                <a:stretch>
                  <a:fillRect/>
                </a:stretch>
              </p:blipFill>
              <p:spPr>
                <a:xfrm>
                  <a:off x="3723138" y="2573852"/>
                  <a:ext cx="1262880" cy="494280"/>
                </a:xfrm>
                <a:prstGeom prst="rect">
                  <a:avLst/>
                </a:prstGeom>
              </p:spPr>
            </p:pic>
          </mc:Fallback>
        </mc:AlternateContent>
      </p:grpSp>
    </p:spTree>
    <p:extLst>
      <p:ext uri="{BB962C8B-B14F-4D97-AF65-F5344CB8AC3E}">
        <p14:creationId xmlns:p14="http://schemas.microsoft.com/office/powerpoint/2010/main" val="2951574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p14="http://schemas.microsoft.com/office/powerpoint/2010/main" Requires="p14">
          <p:contentPart p14:bwMode="auto" r:id="rId2">
            <p14:nvContentPartPr>
              <p14:cNvPr id="88" name="Ink 87">
                <a:extLst>
                  <a:ext uri="{FF2B5EF4-FFF2-40B4-BE49-F238E27FC236}">
                    <a16:creationId xmlns:a16="http://schemas.microsoft.com/office/drawing/2014/main" id="{AF84BCB5-3459-3E4D-BF3F-882CA774730F}"/>
                  </a:ext>
                </a:extLst>
              </p14:cNvPr>
              <p14:cNvContentPartPr/>
              <p14:nvPr/>
            </p14:nvContentPartPr>
            <p14:xfrm>
              <a:off x="961938" y="3950852"/>
              <a:ext cx="10418400" cy="844920"/>
            </p14:xfrm>
          </p:contentPart>
        </mc:Choice>
        <mc:Fallback>
          <p:pic>
            <p:nvPicPr>
              <p:cNvPr id="88" name="Ink 87">
                <a:extLst>
                  <a:ext uri="{FF2B5EF4-FFF2-40B4-BE49-F238E27FC236}">
                    <a16:creationId xmlns:a16="http://schemas.microsoft.com/office/drawing/2014/main" id="{AF84BCB5-3459-3E4D-BF3F-882CA774730F}"/>
                  </a:ext>
                </a:extLst>
              </p:cNvPr>
              <p:cNvPicPr/>
              <p:nvPr/>
            </p:nvPicPr>
            <p:blipFill>
              <a:blip r:embed="rId3"/>
              <a:stretch>
                <a:fillRect/>
              </a:stretch>
            </p:blipFill>
            <p:spPr>
              <a:xfrm>
                <a:off x="953298" y="3941852"/>
                <a:ext cx="10436040" cy="86256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109" name="Ink 108">
                <a:extLst>
                  <a:ext uri="{FF2B5EF4-FFF2-40B4-BE49-F238E27FC236}">
                    <a16:creationId xmlns:a16="http://schemas.microsoft.com/office/drawing/2014/main" id="{DBBCDA36-E107-1B4C-8F41-B446DB21A90F}"/>
                  </a:ext>
                </a:extLst>
              </p14:cNvPr>
              <p14:cNvContentPartPr/>
              <p14:nvPr/>
            </p14:nvContentPartPr>
            <p14:xfrm>
              <a:off x="1346778" y="4012772"/>
              <a:ext cx="457560" cy="1315800"/>
            </p14:xfrm>
          </p:contentPart>
        </mc:Choice>
        <mc:Fallback>
          <p:pic>
            <p:nvPicPr>
              <p:cNvPr id="109" name="Ink 108">
                <a:extLst>
                  <a:ext uri="{FF2B5EF4-FFF2-40B4-BE49-F238E27FC236}">
                    <a16:creationId xmlns:a16="http://schemas.microsoft.com/office/drawing/2014/main" id="{DBBCDA36-E107-1B4C-8F41-B446DB21A90F}"/>
                  </a:ext>
                </a:extLst>
              </p:cNvPr>
              <p:cNvPicPr/>
              <p:nvPr/>
            </p:nvPicPr>
            <p:blipFill>
              <a:blip r:embed="rId5"/>
              <a:stretch>
                <a:fillRect/>
              </a:stretch>
            </p:blipFill>
            <p:spPr>
              <a:xfrm>
                <a:off x="1338138" y="4004132"/>
                <a:ext cx="475200" cy="133344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110" name="Ink 109">
                <a:extLst>
                  <a:ext uri="{FF2B5EF4-FFF2-40B4-BE49-F238E27FC236}">
                    <a16:creationId xmlns:a16="http://schemas.microsoft.com/office/drawing/2014/main" id="{111E6618-3854-C143-8BDB-FA92C6BBDE35}"/>
                  </a:ext>
                </a:extLst>
              </p14:cNvPr>
              <p14:cNvContentPartPr/>
              <p14:nvPr/>
            </p14:nvContentPartPr>
            <p14:xfrm>
              <a:off x="2133738" y="4915652"/>
              <a:ext cx="840960" cy="397080"/>
            </p14:xfrm>
          </p:contentPart>
        </mc:Choice>
        <mc:Fallback>
          <p:pic>
            <p:nvPicPr>
              <p:cNvPr id="110" name="Ink 109">
                <a:extLst>
                  <a:ext uri="{FF2B5EF4-FFF2-40B4-BE49-F238E27FC236}">
                    <a16:creationId xmlns:a16="http://schemas.microsoft.com/office/drawing/2014/main" id="{111E6618-3854-C143-8BDB-FA92C6BBDE35}"/>
                  </a:ext>
                </a:extLst>
              </p:cNvPr>
              <p:cNvPicPr/>
              <p:nvPr/>
            </p:nvPicPr>
            <p:blipFill>
              <a:blip r:embed="rId7"/>
              <a:stretch>
                <a:fillRect/>
              </a:stretch>
            </p:blipFill>
            <p:spPr>
              <a:xfrm>
                <a:off x="2124738" y="4907012"/>
                <a:ext cx="858600" cy="41472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111" name="Ink 110">
                <a:extLst>
                  <a:ext uri="{FF2B5EF4-FFF2-40B4-BE49-F238E27FC236}">
                    <a16:creationId xmlns:a16="http://schemas.microsoft.com/office/drawing/2014/main" id="{7B86A0D3-D94F-F84B-AE4F-E77D9E69CC76}"/>
                  </a:ext>
                </a:extLst>
              </p14:cNvPr>
              <p14:cNvContentPartPr/>
              <p14:nvPr/>
            </p14:nvContentPartPr>
            <p14:xfrm>
              <a:off x="3074058" y="5033732"/>
              <a:ext cx="364680" cy="110520"/>
            </p14:xfrm>
          </p:contentPart>
        </mc:Choice>
        <mc:Fallback>
          <p:pic>
            <p:nvPicPr>
              <p:cNvPr id="111" name="Ink 110">
                <a:extLst>
                  <a:ext uri="{FF2B5EF4-FFF2-40B4-BE49-F238E27FC236}">
                    <a16:creationId xmlns:a16="http://schemas.microsoft.com/office/drawing/2014/main" id="{7B86A0D3-D94F-F84B-AE4F-E77D9E69CC76}"/>
                  </a:ext>
                </a:extLst>
              </p:cNvPr>
              <p:cNvPicPr/>
              <p:nvPr/>
            </p:nvPicPr>
            <p:blipFill>
              <a:blip r:embed="rId9"/>
              <a:stretch>
                <a:fillRect/>
              </a:stretch>
            </p:blipFill>
            <p:spPr>
              <a:xfrm>
                <a:off x="3065418" y="5025092"/>
                <a:ext cx="382320" cy="12816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112" name="Ink 111">
                <a:extLst>
                  <a:ext uri="{FF2B5EF4-FFF2-40B4-BE49-F238E27FC236}">
                    <a16:creationId xmlns:a16="http://schemas.microsoft.com/office/drawing/2014/main" id="{43D14CF9-4721-AC42-8BBA-00B2D19531DA}"/>
                  </a:ext>
                </a:extLst>
              </p14:cNvPr>
              <p14:cNvContentPartPr/>
              <p14:nvPr/>
            </p14:nvContentPartPr>
            <p14:xfrm>
              <a:off x="3574818" y="4886492"/>
              <a:ext cx="374040" cy="358200"/>
            </p14:xfrm>
          </p:contentPart>
        </mc:Choice>
        <mc:Fallback>
          <p:pic>
            <p:nvPicPr>
              <p:cNvPr id="112" name="Ink 111">
                <a:extLst>
                  <a:ext uri="{FF2B5EF4-FFF2-40B4-BE49-F238E27FC236}">
                    <a16:creationId xmlns:a16="http://schemas.microsoft.com/office/drawing/2014/main" id="{43D14CF9-4721-AC42-8BBA-00B2D19531DA}"/>
                  </a:ext>
                </a:extLst>
              </p:cNvPr>
              <p:cNvPicPr/>
              <p:nvPr/>
            </p:nvPicPr>
            <p:blipFill>
              <a:blip r:embed="rId11"/>
              <a:stretch>
                <a:fillRect/>
              </a:stretch>
            </p:blipFill>
            <p:spPr>
              <a:xfrm>
                <a:off x="3566178" y="4877852"/>
                <a:ext cx="391680" cy="37584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114" name="Ink 113">
                <a:extLst>
                  <a:ext uri="{FF2B5EF4-FFF2-40B4-BE49-F238E27FC236}">
                    <a16:creationId xmlns:a16="http://schemas.microsoft.com/office/drawing/2014/main" id="{0D07FBC5-7F03-4D4F-8715-FEA548264487}"/>
                  </a:ext>
                </a:extLst>
              </p14:cNvPr>
              <p14:cNvContentPartPr/>
              <p14:nvPr/>
            </p14:nvContentPartPr>
            <p14:xfrm>
              <a:off x="2215818" y="5249732"/>
              <a:ext cx="2188080" cy="804240"/>
            </p14:xfrm>
          </p:contentPart>
        </mc:Choice>
        <mc:Fallback>
          <p:pic>
            <p:nvPicPr>
              <p:cNvPr id="114" name="Ink 113">
                <a:extLst>
                  <a:ext uri="{FF2B5EF4-FFF2-40B4-BE49-F238E27FC236}">
                    <a16:creationId xmlns:a16="http://schemas.microsoft.com/office/drawing/2014/main" id="{0D07FBC5-7F03-4D4F-8715-FEA548264487}"/>
                  </a:ext>
                </a:extLst>
              </p:cNvPr>
              <p:cNvPicPr/>
              <p:nvPr/>
            </p:nvPicPr>
            <p:blipFill>
              <a:blip r:embed="rId13"/>
              <a:stretch>
                <a:fillRect/>
              </a:stretch>
            </p:blipFill>
            <p:spPr>
              <a:xfrm>
                <a:off x="2207178" y="5240732"/>
                <a:ext cx="2205720" cy="82188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115" name="Ink 114">
                <a:extLst>
                  <a:ext uri="{FF2B5EF4-FFF2-40B4-BE49-F238E27FC236}">
                    <a16:creationId xmlns:a16="http://schemas.microsoft.com/office/drawing/2014/main" id="{04438DCC-DA82-3346-B24B-8F9B91BC81F9}"/>
                  </a:ext>
                </a:extLst>
              </p14:cNvPr>
              <p14:cNvContentPartPr/>
              <p14:nvPr/>
            </p14:nvContentPartPr>
            <p14:xfrm>
              <a:off x="2279178" y="6360692"/>
              <a:ext cx="112320" cy="387000"/>
            </p14:xfrm>
          </p:contentPart>
        </mc:Choice>
        <mc:Fallback>
          <p:pic>
            <p:nvPicPr>
              <p:cNvPr id="115" name="Ink 114">
                <a:extLst>
                  <a:ext uri="{FF2B5EF4-FFF2-40B4-BE49-F238E27FC236}">
                    <a16:creationId xmlns:a16="http://schemas.microsoft.com/office/drawing/2014/main" id="{04438DCC-DA82-3346-B24B-8F9B91BC81F9}"/>
                  </a:ext>
                </a:extLst>
              </p:cNvPr>
              <p:cNvPicPr/>
              <p:nvPr/>
            </p:nvPicPr>
            <p:blipFill>
              <a:blip r:embed="rId15"/>
              <a:stretch>
                <a:fillRect/>
              </a:stretch>
            </p:blipFill>
            <p:spPr>
              <a:xfrm>
                <a:off x="2270538" y="6352052"/>
                <a:ext cx="129960" cy="40464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116" name="Ink 115">
                <a:extLst>
                  <a:ext uri="{FF2B5EF4-FFF2-40B4-BE49-F238E27FC236}">
                    <a16:creationId xmlns:a16="http://schemas.microsoft.com/office/drawing/2014/main" id="{B624DBAA-23C6-3E48-B716-893436AB0664}"/>
                  </a:ext>
                </a:extLst>
              </p14:cNvPr>
              <p14:cNvContentPartPr/>
              <p14:nvPr/>
            </p14:nvContentPartPr>
            <p14:xfrm>
              <a:off x="2318058" y="6026252"/>
              <a:ext cx="2268000" cy="802440"/>
            </p14:xfrm>
          </p:contentPart>
        </mc:Choice>
        <mc:Fallback>
          <p:pic>
            <p:nvPicPr>
              <p:cNvPr id="116" name="Ink 115">
                <a:extLst>
                  <a:ext uri="{FF2B5EF4-FFF2-40B4-BE49-F238E27FC236}">
                    <a16:creationId xmlns:a16="http://schemas.microsoft.com/office/drawing/2014/main" id="{B624DBAA-23C6-3E48-B716-893436AB0664}"/>
                  </a:ext>
                </a:extLst>
              </p:cNvPr>
              <p:cNvPicPr/>
              <p:nvPr/>
            </p:nvPicPr>
            <p:blipFill>
              <a:blip r:embed="rId17"/>
              <a:stretch>
                <a:fillRect/>
              </a:stretch>
            </p:blipFill>
            <p:spPr>
              <a:xfrm>
                <a:off x="2309058" y="6017612"/>
                <a:ext cx="2285640" cy="82008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118" name="Ink 117">
                <a:extLst>
                  <a:ext uri="{FF2B5EF4-FFF2-40B4-BE49-F238E27FC236}">
                    <a16:creationId xmlns:a16="http://schemas.microsoft.com/office/drawing/2014/main" id="{78286B24-7A86-B145-BC93-24ED5EC60080}"/>
                  </a:ext>
                </a:extLst>
              </p14:cNvPr>
              <p14:cNvContentPartPr/>
              <p14:nvPr/>
            </p14:nvContentPartPr>
            <p14:xfrm>
              <a:off x="4758498" y="6042452"/>
              <a:ext cx="992160" cy="313920"/>
            </p14:xfrm>
          </p:contentPart>
        </mc:Choice>
        <mc:Fallback>
          <p:pic>
            <p:nvPicPr>
              <p:cNvPr id="118" name="Ink 117">
                <a:extLst>
                  <a:ext uri="{FF2B5EF4-FFF2-40B4-BE49-F238E27FC236}">
                    <a16:creationId xmlns:a16="http://schemas.microsoft.com/office/drawing/2014/main" id="{78286B24-7A86-B145-BC93-24ED5EC60080}"/>
                  </a:ext>
                </a:extLst>
              </p:cNvPr>
              <p:cNvPicPr/>
              <p:nvPr/>
            </p:nvPicPr>
            <p:blipFill>
              <a:blip r:embed="rId19"/>
              <a:stretch>
                <a:fillRect/>
              </a:stretch>
            </p:blipFill>
            <p:spPr>
              <a:xfrm>
                <a:off x="4749498" y="6033452"/>
                <a:ext cx="1009800" cy="33156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119" name="Ink 118">
                <a:extLst>
                  <a:ext uri="{FF2B5EF4-FFF2-40B4-BE49-F238E27FC236}">
                    <a16:creationId xmlns:a16="http://schemas.microsoft.com/office/drawing/2014/main" id="{0DE79F95-2F61-9449-8303-2EBCA63CF9A7}"/>
                  </a:ext>
                </a:extLst>
              </p14:cNvPr>
              <p14:cNvContentPartPr/>
              <p14:nvPr/>
            </p14:nvContentPartPr>
            <p14:xfrm>
              <a:off x="4786938" y="5325692"/>
              <a:ext cx="497520" cy="283680"/>
            </p14:xfrm>
          </p:contentPart>
        </mc:Choice>
        <mc:Fallback>
          <p:pic>
            <p:nvPicPr>
              <p:cNvPr id="119" name="Ink 118">
                <a:extLst>
                  <a:ext uri="{FF2B5EF4-FFF2-40B4-BE49-F238E27FC236}">
                    <a16:creationId xmlns:a16="http://schemas.microsoft.com/office/drawing/2014/main" id="{0DE79F95-2F61-9449-8303-2EBCA63CF9A7}"/>
                  </a:ext>
                </a:extLst>
              </p:cNvPr>
              <p:cNvPicPr/>
              <p:nvPr/>
            </p:nvPicPr>
            <p:blipFill>
              <a:blip r:embed="rId21"/>
              <a:stretch>
                <a:fillRect/>
              </a:stretch>
            </p:blipFill>
            <p:spPr>
              <a:xfrm>
                <a:off x="4777938" y="5316692"/>
                <a:ext cx="515160" cy="30132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120" name="Ink 119">
                <a:extLst>
                  <a:ext uri="{FF2B5EF4-FFF2-40B4-BE49-F238E27FC236}">
                    <a16:creationId xmlns:a16="http://schemas.microsoft.com/office/drawing/2014/main" id="{46A10965-718E-6C4A-820C-0C64B616751A}"/>
                  </a:ext>
                </a:extLst>
              </p14:cNvPr>
              <p14:cNvContentPartPr/>
              <p14:nvPr/>
            </p14:nvContentPartPr>
            <p14:xfrm>
              <a:off x="4842378" y="5295812"/>
              <a:ext cx="601560" cy="269280"/>
            </p14:xfrm>
          </p:contentPart>
        </mc:Choice>
        <mc:Fallback>
          <p:pic>
            <p:nvPicPr>
              <p:cNvPr id="120" name="Ink 119">
                <a:extLst>
                  <a:ext uri="{FF2B5EF4-FFF2-40B4-BE49-F238E27FC236}">
                    <a16:creationId xmlns:a16="http://schemas.microsoft.com/office/drawing/2014/main" id="{46A10965-718E-6C4A-820C-0C64B616751A}"/>
                  </a:ext>
                </a:extLst>
              </p:cNvPr>
              <p:cNvPicPr/>
              <p:nvPr/>
            </p:nvPicPr>
            <p:blipFill>
              <a:blip r:embed="rId23"/>
              <a:stretch>
                <a:fillRect/>
              </a:stretch>
            </p:blipFill>
            <p:spPr>
              <a:xfrm>
                <a:off x="4833738" y="5286812"/>
                <a:ext cx="619200" cy="28692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123" name="Ink 122">
                <a:extLst>
                  <a:ext uri="{FF2B5EF4-FFF2-40B4-BE49-F238E27FC236}">
                    <a16:creationId xmlns:a16="http://schemas.microsoft.com/office/drawing/2014/main" id="{90C2C1D3-D215-2749-A30E-A17C9D81949B}"/>
                  </a:ext>
                </a:extLst>
              </p14:cNvPr>
              <p14:cNvContentPartPr/>
              <p14:nvPr/>
            </p14:nvContentPartPr>
            <p14:xfrm>
              <a:off x="6251058" y="4938332"/>
              <a:ext cx="1541160" cy="778320"/>
            </p14:xfrm>
          </p:contentPart>
        </mc:Choice>
        <mc:Fallback>
          <p:pic>
            <p:nvPicPr>
              <p:cNvPr id="123" name="Ink 122">
                <a:extLst>
                  <a:ext uri="{FF2B5EF4-FFF2-40B4-BE49-F238E27FC236}">
                    <a16:creationId xmlns:a16="http://schemas.microsoft.com/office/drawing/2014/main" id="{90C2C1D3-D215-2749-A30E-A17C9D81949B}"/>
                  </a:ext>
                </a:extLst>
              </p:cNvPr>
              <p:cNvPicPr/>
              <p:nvPr/>
            </p:nvPicPr>
            <p:blipFill>
              <a:blip r:embed="rId25"/>
              <a:stretch>
                <a:fillRect/>
              </a:stretch>
            </p:blipFill>
            <p:spPr>
              <a:xfrm>
                <a:off x="6242058" y="4929692"/>
                <a:ext cx="1558800" cy="79596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124" name="Ink 123">
                <a:extLst>
                  <a:ext uri="{FF2B5EF4-FFF2-40B4-BE49-F238E27FC236}">
                    <a16:creationId xmlns:a16="http://schemas.microsoft.com/office/drawing/2014/main" id="{2CF8F032-8D62-1746-B75F-AD33336C122E}"/>
                  </a:ext>
                </a:extLst>
              </p14:cNvPr>
              <p14:cNvContentPartPr/>
              <p14:nvPr/>
            </p14:nvContentPartPr>
            <p14:xfrm>
              <a:off x="7503498" y="5264852"/>
              <a:ext cx="974880" cy="175320"/>
            </p14:xfrm>
          </p:contentPart>
        </mc:Choice>
        <mc:Fallback>
          <p:pic>
            <p:nvPicPr>
              <p:cNvPr id="124" name="Ink 123">
                <a:extLst>
                  <a:ext uri="{FF2B5EF4-FFF2-40B4-BE49-F238E27FC236}">
                    <a16:creationId xmlns:a16="http://schemas.microsoft.com/office/drawing/2014/main" id="{2CF8F032-8D62-1746-B75F-AD33336C122E}"/>
                  </a:ext>
                </a:extLst>
              </p:cNvPr>
              <p:cNvPicPr/>
              <p:nvPr/>
            </p:nvPicPr>
            <p:blipFill>
              <a:blip r:embed="rId27"/>
              <a:stretch>
                <a:fillRect/>
              </a:stretch>
            </p:blipFill>
            <p:spPr>
              <a:xfrm>
                <a:off x="7494498" y="5255852"/>
                <a:ext cx="992520" cy="19296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126" name="Ink 125">
                <a:extLst>
                  <a:ext uri="{FF2B5EF4-FFF2-40B4-BE49-F238E27FC236}">
                    <a16:creationId xmlns:a16="http://schemas.microsoft.com/office/drawing/2014/main" id="{73548DCA-F1DB-054A-92F0-08D74770C9E2}"/>
                  </a:ext>
                </a:extLst>
              </p14:cNvPr>
              <p14:cNvContentPartPr/>
              <p14:nvPr/>
            </p14:nvContentPartPr>
            <p14:xfrm>
              <a:off x="8802018" y="4893692"/>
              <a:ext cx="56520" cy="632880"/>
            </p14:xfrm>
          </p:contentPart>
        </mc:Choice>
        <mc:Fallback>
          <p:pic>
            <p:nvPicPr>
              <p:cNvPr id="126" name="Ink 125">
                <a:extLst>
                  <a:ext uri="{FF2B5EF4-FFF2-40B4-BE49-F238E27FC236}">
                    <a16:creationId xmlns:a16="http://schemas.microsoft.com/office/drawing/2014/main" id="{73548DCA-F1DB-054A-92F0-08D74770C9E2}"/>
                  </a:ext>
                </a:extLst>
              </p:cNvPr>
              <p:cNvPicPr/>
              <p:nvPr/>
            </p:nvPicPr>
            <p:blipFill>
              <a:blip r:embed="rId29"/>
              <a:stretch>
                <a:fillRect/>
              </a:stretch>
            </p:blipFill>
            <p:spPr>
              <a:xfrm>
                <a:off x="8793018" y="4884692"/>
                <a:ext cx="74160" cy="65052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127" name="Ink 126">
                <a:extLst>
                  <a:ext uri="{FF2B5EF4-FFF2-40B4-BE49-F238E27FC236}">
                    <a16:creationId xmlns:a16="http://schemas.microsoft.com/office/drawing/2014/main" id="{3D290A6D-3614-AC45-8DE3-F96F83B8ED52}"/>
                  </a:ext>
                </a:extLst>
              </p14:cNvPr>
              <p14:cNvContentPartPr/>
              <p14:nvPr/>
            </p14:nvContentPartPr>
            <p14:xfrm>
              <a:off x="8759538" y="4508852"/>
              <a:ext cx="3181680" cy="1151640"/>
            </p14:xfrm>
          </p:contentPart>
        </mc:Choice>
        <mc:Fallback>
          <p:pic>
            <p:nvPicPr>
              <p:cNvPr id="127" name="Ink 126">
                <a:extLst>
                  <a:ext uri="{FF2B5EF4-FFF2-40B4-BE49-F238E27FC236}">
                    <a16:creationId xmlns:a16="http://schemas.microsoft.com/office/drawing/2014/main" id="{3D290A6D-3614-AC45-8DE3-F96F83B8ED52}"/>
                  </a:ext>
                </a:extLst>
              </p:cNvPr>
              <p:cNvPicPr/>
              <p:nvPr/>
            </p:nvPicPr>
            <p:blipFill>
              <a:blip r:embed="rId31"/>
              <a:stretch>
                <a:fillRect/>
              </a:stretch>
            </p:blipFill>
            <p:spPr>
              <a:xfrm>
                <a:off x="8750538" y="4499852"/>
                <a:ext cx="3199320" cy="116928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128" name="Ink 127">
                <a:extLst>
                  <a:ext uri="{FF2B5EF4-FFF2-40B4-BE49-F238E27FC236}">
                    <a16:creationId xmlns:a16="http://schemas.microsoft.com/office/drawing/2014/main" id="{B8715365-A760-D644-B30C-5A5AB16EA301}"/>
                  </a:ext>
                </a:extLst>
              </p14:cNvPr>
              <p14:cNvContentPartPr/>
              <p14:nvPr/>
            </p14:nvContentPartPr>
            <p14:xfrm>
              <a:off x="8889138" y="5465732"/>
              <a:ext cx="524160" cy="82440"/>
            </p14:xfrm>
          </p:contentPart>
        </mc:Choice>
        <mc:Fallback>
          <p:pic>
            <p:nvPicPr>
              <p:cNvPr id="128" name="Ink 127">
                <a:extLst>
                  <a:ext uri="{FF2B5EF4-FFF2-40B4-BE49-F238E27FC236}">
                    <a16:creationId xmlns:a16="http://schemas.microsoft.com/office/drawing/2014/main" id="{B8715365-A760-D644-B30C-5A5AB16EA301}"/>
                  </a:ext>
                </a:extLst>
              </p:cNvPr>
              <p:cNvPicPr/>
              <p:nvPr/>
            </p:nvPicPr>
            <p:blipFill>
              <a:blip r:embed="rId33"/>
              <a:stretch>
                <a:fillRect/>
              </a:stretch>
            </p:blipFill>
            <p:spPr>
              <a:xfrm>
                <a:off x="8880498" y="5456732"/>
                <a:ext cx="541800" cy="10008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130" name="Ink 129">
                <a:extLst>
                  <a:ext uri="{FF2B5EF4-FFF2-40B4-BE49-F238E27FC236}">
                    <a16:creationId xmlns:a16="http://schemas.microsoft.com/office/drawing/2014/main" id="{994F735F-1ED3-3249-80A4-C9F2489385AA}"/>
                  </a:ext>
                </a:extLst>
              </p14:cNvPr>
              <p14:cNvContentPartPr/>
              <p14:nvPr/>
            </p14:nvContentPartPr>
            <p14:xfrm>
              <a:off x="9462618" y="5072612"/>
              <a:ext cx="578160" cy="343080"/>
            </p14:xfrm>
          </p:contentPart>
        </mc:Choice>
        <mc:Fallback>
          <p:pic>
            <p:nvPicPr>
              <p:cNvPr id="130" name="Ink 129">
                <a:extLst>
                  <a:ext uri="{FF2B5EF4-FFF2-40B4-BE49-F238E27FC236}">
                    <a16:creationId xmlns:a16="http://schemas.microsoft.com/office/drawing/2014/main" id="{994F735F-1ED3-3249-80A4-C9F2489385AA}"/>
                  </a:ext>
                </a:extLst>
              </p:cNvPr>
              <p:cNvPicPr/>
              <p:nvPr/>
            </p:nvPicPr>
            <p:blipFill>
              <a:blip r:embed="rId35"/>
              <a:stretch>
                <a:fillRect/>
              </a:stretch>
            </p:blipFill>
            <p:spPr>
              <a:xfrm>
                <a:off x="9453978" y="5063612"/>
                <a:ext cx="595800" cy="36072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131" name="Ink 130">
                <a:extLst>
                  <a:ext uri="{FF2B5EF4-FFF2-40B4-BE49-F238E27FC236}">
                    <a16:creationId xmlns:a16="http://schemas.microsoft.com/office/drawing/2014/main" id="{94FF039C-21F9-A448-B46B-41BA60D6F81F}"/>
                  </a:ext>
                </a:extLst>
              </p14:cNvPr>
              <p14:cNvContentPartPr/>
              <p14:nvPr/>
            </p14:nvContentPartPr>
            <p14:xfrm>
              <a:off x="9715338" y="5039132"/>
              <a:ext cx="586440" cy="282960"/>
            </p14:xfrm>
          </p:contentPart>
        </mc:Choice>
        <mc:Fallback>
          <p:pic>
            <p:nvPicPr>
              <p:cNvPr id="131" name="Ink 130">
                <a:extLst>
                  <a:ext uri="{FF2B5EF4-FFF2-40B4-BE49-F238E27FC236}">
                    <a16:creationId xmlns:a16="http://schemas.microsoft.com/office/drawing/2014/main" id="{94FF039C-21F9-A448-B46B-41BA60D6F81F}"/>
                  </a:ext>
                </a:extLst>
              </p:cNvPr>
              <p:cNvPicPr/>
              <p:nvPr/>
            </p:nvPicPr>
            <p:blipFill>
              <a:blip r:embed="rId37"/>
              <a:stretch>
                <a:fillRect/>
              </a:stretch>
            </p:blipFill>
            <p:spPr>
              <a:xfrm>
                <a:off x="9706338" y="5030132"/>
                <a:ext cx="604080" cy="30060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145" name="Ink 144">
                <a:extLst>
                  <a:ext uri="{FF2B5EF4-FFF2-40B4-BE49-F238E27FC236}">
                    <a16:creationId xmlns:a16="http://schemas.microsoft.com/office/drawing/2014/main" id="{CD895F04-D88C-F847-BBB4-C22F0D2A48F6}"/>
                  </a:ext>
                </a:extLst>
              </p14:cNvPr>
              <p14:cNvContentPartPr/>
              <p14:nvPr/>
            </p14:nvContentPartPr>
            <p14:xfrm>
              <a:off x="1349298" y="5643932"/>
              <a:ext cx="389880" cy="295200"/>
            </p14:xfrm>
          </p:contentPart>
        </mc:Choice>
        <mc:Fallback>
          <p:pic>
            <p:nvPicPr>
              <p:cNvPr id="145" name="Ink 144">
                <a:extLst>
                  <a:ext uri="{FF2B5EF4-FFF2-40B4-BE49-F238E27FC236}">
                    <a16:creationId xmlns:a16="http://schemas.microsoft.com/office/drawing/2014/main" id="{CD895F04-D88C-F847-BBB4-C22F0D2A48F6}"/>
                  </a:ext>
                </a:extLst>
              </p:cNvPr>
              <p:cNvPicPr/>
              <p:nvPr/>
            </p:nvPicPr>
            <p:blipFill>
              <a:blip r:embed="rId39"/>
              <a:stretch>
                <a:fillRect/>
              </a:stretch>
            </p:blipFill>
            <p:spPr>
              <a:xfrm>
                <a:off x="1340658" y="5635292"/>
                <a:ext cx="407520" cy="31284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146" name="Ink 145">
                <a:extLst>
                  <a:ext uri="{FF2B5EF4-FFF2-40B4-BE49-F238E27FC236}">
                    <a16:creationId xmlns:a16="http://schemas.microsoft.com/office/drawing/2014/main" id="{13CEC5C6-B6E6-5E4A-A181-62F9F49AD797}"/>
                  </a:ext>
                </a:extLst>
              </p14:cNvPr>
              <p14:cNvContentPartPr/>
              <p14:nvPr/>
            </p14:nvContentPartPr>
            <p14:xfrm>
              <a:off x="1535418" y="5652572"/>
              <a:ext cx="495360" cy="251280"/>
            </p14:xfrm>
          </p:contentPart>
        </mc:Choice>
        <mc:Fallback>
          <p:pic>
            <p:nvPicPr>
              <p:cNvPr id="146" name="Ink 145">
                <a:extLst>
                  <a:ext uri="{FF2B5EF4-FFF2-40B4-BE49-F238E27FC236}">
                    <a16:creationId xmlns:a16="http://schemas.microsoft.com/office/drawing/2014/main" id="{13CEC5C6-B6E6-5E4A-A181-62F9F49AD797}"/>
                  </a:ext>
                </a:extLst>
              </p:cNvPr>
              <p:cNvPicPr/>
              <p:nvPr/>
            </p:nvPicPr>
            <p:blipFill>
              <a:blip r:embed="rId41"/>
              <a:stretch>
                <a:fillRect/>
              </a:stretch>
            </p:blipFill>
            <p:spPr>
              <a:xfrm>
                <a:off x="1526418" y="5643572"/>
                <a:ext cx="513000" cy="26892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154" name="Ink 153">
                <a:extLst>
                  <a:ext uri="{FF2B5EF4-FFF2-40B4-BE49-F238E27FC236}">
                    <a16:creationId xmlns:a16="http://schemas.microsoft.com/office/drawing/2014/main" id="{03AF9778-4032-0B49-AF21-9741332E193B}"/>
                  </a:ext>
                </a:extLst>
              </p14:cNvPr>
              <p14:cNvContentPartPr/>
              <p14:nvPr/>
            </p14:nvContentPartPr>
            <p14:xfrm>
              <a:off x="2559618" y="6426572"/>
              <a:ext cx="570600" cy="276480"/>
            </p14:xfrm>
          </p:contentPart>
        </mc:Choice>
        <mc:Fallback>
          <p:pic>
            <p:nvPicPr>
              <p:cNvPr id="154" name="Ink 153">
                <a:extLst>
                  <a:ext uri="{FF2B5EF4-FFF2-40B4-BE49-F238E27FC236}">
                    <a16:creationId xmlns:a16="http://schemas.microsoft.com/office/drawing/2014/main" id="{03AF9778-4032-0B49-AF21-9741332E193B}"/>
                  </a:ext>
                </a:extLst>
              </p:cNvPr>
              <p:cNvPicPr/>
              <p:nvPr/>
            </p:nvPicPr>
            <p:blipFill>
              <a:blip r:embed="rId43"/>
              <a:stretch>
                <a:fillRect/>
              </a:stretch>
            </p:blipFill>
            <p:spPr>
              <a:xfrm>
                <a:off x="2550978" y="6417572"/>
                <a:ext cx="588240" cy="29412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155" name="Ink 154">
                <a:extLst>
                  <a:ext uri="{FF2B5EF4-FFF2-40B4-BE49-F238E27FC236}">
                    <a16:creationId xmlns:a16="http://schemas.microsoft.com/office/drawing/2014/main" id="{9D628872-5A82-BA44-8578-C6ED81F1E167}"/>
                  </a:ext>
                </a:extLst>
              </p14:cNvPr>
              <p14:cNvContentPartPr/>
              <p14:nvPr/>
            </p14:nvContentPartPr>
            <p14:xfrm>
              <a:off x="3229938" y="6317132"/>
              <a:ext cx="276120" cy="209520"/>
            </p14:xfrm>
          </p:contentPart>
        </mc:Choice>
        <mc:Fallback>
          <p:pic>
            <p:nvPicPr>
              <p:cNvPr id="155" name="Ink 154">
                <a:extLst>
                  <a:ext uri="{FF2B5EF4-FFF2-40B4-BE49-F238E27FC236}">
                    <a16:creationId xmlns:a16="http://schemas.microsoft.com/office/drawing/2014/main" id="{9D628872-5A82-BA44-8578-C6ED81F1E167}"/>
                  </a:ext>
                </a:extLst>
              </p:cNvPr>
              <p:cNvPicPr/>
              <p:nvPr/>
            </p:nvPicPr>
            <p:blipFill>
              <a:blip r:embed="rId45"/>
              <a:stretch>
                <a:fillRect/>
              </a:stretch>
            </p:blipFill>
            <p:spPr>
              <a:xfrm>
                <a:off x="3220938" y="6308132"/>
                <a:ext cx="293760" cy="22716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156" name="Ink 155">
                <a:extLst>
                  <a:ext uri="{FF2B5EF4-FFF2-40B4-BE49-F238E27FC236}">
                    <a16:creationId xmlns:a16="http://schemas.microsoft.com/office/drawing/2014/main" id="{32870771-626B-834E-A8D8-1020909D7601}"/>
                  </a:ext>
                </a:extLst>
              </p14:cNvPr>
              <p14:cNvContentPartPr/>
              <p14:nvPr/>
            </p14:nvContentPartPr>
            <p14:xfrm>
              <a:off x="3351978" y="6209132"/>
              <a:ext cx="84600" cy="74160"/>
            </p14:xfrm>
          </p:contentPart>
        </mc:Choice>
        <mc:Fallback>
          <p:pic>
            <p:nvPicPr>
              <p:cNvPr id="156" name="Ink 155">
                <a:extLst>
                  <a:ext uri="{FF2B5EF4-FFF2-40B4-BE49-F238E27FC236}">
                    <a16:creationId xmlns:a16="http://schemas.microsoft.com/office/drawing/2014/main" id="{32870771-626B-834E-A8D8-1020909D7601}"/>
                  </a:ext>
                </a:extLst>
              </p:cNvPr>
              <p:cNvPicPr/>
              <p:nvPr/>
            </p:nvPicPr>
            <p:blipFill>
              <a:blip r:embed="rId47"/>
              <a:stretch>
                <a:fillRect/>
              </a:stretch>
            </p:blipFill>
            <p:spPr>
              <a:xfrm>
                <a:off x="3342978" y="6200132"/>
                <a:ext cx="102240" cy="91800"/>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157" name="Ink 156">
                <a:extLst>
                  <a:ext uri="{FF2B5EF4-FFF2-40B4-BE49-F238E27FC236}">
                    <a16:creationId xmlns:a16="http://schemas.microsoft.com/office/drawing/2014/main" id="{F7E7799B-73ED-A842-BF7E-5C001D2F92FB}"/>
                  </a:ext>
                </a:extLst>
              </p14:cNvPr>
              <p14:cNvContentPartPr/>
              <p14:nvPr/>
            </p14:nvContentPartPr>
            <p14:xfrm>
              <a:off x="3567618" y="6299492"/>
              <a:ext cx="360000" cy="358200"/>
            </p14:xfrm>
          </p:contentPart>
        </mc:Choice>
        <mc:Fallback>
          <p:pic>
            <p:nvPicPr>
              <p:cNvPr id="157" name="Ink 156">
                <a:extLst>
                  <a:ext uri="{FF2B5EF4-FFF2-40B4-BE49-F238E27FC236}">
                    <a16:creationId xmlns:a16="http://schemas.microsoft.com/office/drawing/2014/main" id="{F7E7799B-73ED-A842-BF7E-5C001D2F92FB}"/>
                  </a:ext>
                </a:extLst>
              </p:cNvPr>
              <p:cNvPicPr/>
              <p:nvPr/>
            </p:nvPicPr>
            <p:blipFill>
              <a:blip r:embed="rId49"/>
              <a:stretch>
                <a:fillRect/>
              </a:stretch>
            </p:blipFill>
            <p:spPr>
              <a:xfrm>
                <a:off x="3558978" y="6290492"/>
                <a:ext cx="377640" cy="37584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158" name="Ink 157">
                <a:extLst>
                  <a:ext uri="{FF2B5EF4-FFF2-40B4-BE49-F238E27FC236}">
                    <a16:creationId xmlns:a16="http://schemas.microsoft.com/office/drawing/2014/main" id="{A53B0133-C324-0845-9178-716B47749858}"/>
                  </a:ext>
                </a:extLst>
              </p14:cNvPr>
              <p14:cNvContentPartPr/>
              <p14:nvPr/>
            </p14:nvContentPartPr>
            <p14:xfrm>
              <a:off x="4048218" y="6336572"/>
              <a:ext cx="38520" cy="24120"/>
            </p14:xfrm>
          </p:contentPart>
        </mc:Choice>
        <mc:Fallback>
          <p:pic>
            <p:nvPicPr>
              <p:cNvPr id="158" name="Ink 157">
                <a:extLst>
                  <a:ext uri="{FF2B5EF4-FFF2-40B4-BE49-F238E27FC236}">
                    <a16:creationId xmlns:a16="http://schemas.microsoft.com/office/drawing/2014/main" id="{A53B0133-C324-0845-9178-716B47749858}"/>
                  </a:ext>
                </a:extLst>
              </p:cNvPr>
              <p:cNvPicPr/>
              <p:nvPr/>
            </p:nvPicPr>
            <p:blipFill>
              <a:blip r:embed="rId51"/>
              <a:stretch>
                <a:fillRect/>
              </a:stretch>
            </p:blipFill>
            <p:spPr>
              <a:xfrm>
                <a:off x="4039578" y="6327932"/>
                <a:ext cx="56160" cy="41760"/>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160" name="Ink 159">
                <a:extLst>
                  <a:ext uri="{FF2B5EF4-FFF2-40B4-BE49-F238E27FC236}">
                    <a16:creationId xmlns:a16="http://schemas.microsoft.com/office/drawing/2014/main" id="{C77847B2-7C88-F744-BCE4-7338DCD62B5E}"/>
                  </a:ext>
                </a:extLst>
              </p14:cNvPr>
              <p14:cNvContentPartPr/>
              <p14:nvPr/>
            </p14:nvContentPartPr>
            <p14:xfrm>
              <a:off x="931338" y="6246932"/>
              <a:ext cx="776880" cy="514440"/>
            </p14:xfrm>
          </p:contentPart>
        </mc:Choice>
        <mc:Fallback>
          <p:pic>
            <p:nvPicPr>
              <p:cNvPr id="160" name="Ink 159">
                <a:extLst>
                  <a:ext uri="{FF2B5EF4-FFF2-40B4-BE49-F238E27FC236}">
                    <a16:creationId xmlns:a16="http://schemas.microsoft.com/office/drawing/2014/main" id="{C77847B2-7C88-F744-BCE4-7338DCD62B5E}"/>
                  </a:ext>
                </a:extLst>
              </p:cNvPr>
              <p:cNvPicPr/>
              <p:nvPr/>
            </p:nvPicPr>
            <p:blipFill>
              <a:blip r:embed="rId53"/>
              <a:stretch>
                <a:fillRect/>
              </a:stretch>
            </p:blipFill>
            <p:spPr>
              <a:xfrm>
                <a:off x="922698" y="6237932"/>
                <a:ext cx="794520" cy="532080"/>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162" name="Ink 161">
                <a:extLst>
                  <a:ext uri="{FF2B5EF4-FFF2-40B4-BE49-F238E27FC236}">
                    <a16:creationId xmlns:a16="http://schemas.microsoft.com/office/drawing/2014/main" id="{A34E0EE9-3A3A-434E-AD4F-9DF1E3F7EBE7}"/>
                  </a:ext>
                </a:extLst>
              </p14:cNvPr>
              <p14:cNvContentPartPr/>
              <p14:nvPr/>
            </p14:nvContentPartPr>
            <p14:xfrm>
              <a:off x="2321658" y="6429812"/>
              <a:ext cx="80280" cy="343440"/>
            </p14:xfrm>
          </p:contentPart>
        </mc:Choice>
        <mc:Fallback>
          <p:pic>
            <p:nvPicPr>
              <p:cNvPr id="162" name="Ink 161">
                <a:extLst>
                  <a:ext uri="{FF2B5EF4-FFF2-40B4-BE49-F238E27FC236}">
                    <a16:creationId xmlns:a16="http://schemas.microsoft.com/office/drawing/2014/main" id="{A34E0EE9-3A3A-434E-AD4F-9DF1E3F7EBE7}"/>
                  </a:ext>
                </a:extLst>
              </p:cNvPr>
              <p:cNvPicPr/>
              <p:nvPr/>
            </p:nvPicPr>
            <p:blipFill>
              <a:blip r:embed="rId55"/>
              <a:stretch>
                <a:fillRect/>
              </a:stretch>
            </p:blipFill>
            <p:spPr>
              <a:xfrm>
                <a:off x="2312658" y="6420812"/>
                <a:ext cx="97920" cy="361080"/>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163" name="Ink 162">
                <a:extLst>
                  <a:ext uri="{FF2B5EF4-FFF2-40B4-BE49-F238E27FC236}">
                    <a16:creationId xmlns:a16="http://schemas.microsoft.com/office/drawing/2014/main" id="{B7A71CF5-67DF-F343-92C2-DBA1678DF7D2}"/>
                  </a:ext>
                </a:extLst>
              </p14:cNvPr>
              <p14:cNvContentPartPr/>
              <p14:nvPr/>
            </p14:nvContentPartPr>
            <p14:xfrm>
              <a:off x="2317338" y="6536372"/>
              <a:ext cx="59760" cy="351000"/>
            </p14:xfrm>
          </p:contentPart>
        </mc:Choice>
        <mc:Fallback>
          <p:pic>
            <p:nvPicPr>
              <p:cNvPr id="163" name="Ink 162">
                <a:extLst>
                  <a:ext uri="{FF2B5EF4-FFF2-40B4-BE49-F238E27FC236}">
                    <a16:creationId xmlns:a16="http://schemas.microsoft.com/office/drawing/2014/main" id="{B7A71CF5-67DF-F343-92C2-DBA1678DF7D2}"/>
                  </a:ext>
                </a:extLst>
              </p:cNvPr>
              <p:cNvPicPr/>
              <p:nvPr/>
            </p:nvPicPr>
            <p:blipFill>
              <a:blip r:embed="rId57"/>
              <a:stretch>
                <a:fillRect/>
              </a:stretch>
            </p:blipFill>
            <p:spPr>
              <a:xfrm>
                <a:off x="2308698" y="6527372"/>
                <a:ext cx="77400" cy="368640"/>
              </a:xfrm>
              <a:prstGeom prst="rect">
                <a:avLst/>
              </a:prstGeom>
            </p:spPr>
          </p:pic>
        </mc:Fallback>
      </mc:AlternateContent>
      <mc:AlternateContent xmlns:mc="http://schemas.openxmlformats.org/markup-compatibility/2006">
        <mc:Choice xmlns:p14="http://schemas.microsoft.com/office/powerpoint/2010/main" Requires="p14">
          <p:contentPart p14:bwMode="auto" r:id="rId58">
            <p14:nvContentPartPr>
              <p14:cNvPr id="164" name="Ink 163">
                <a:extLst>
                  <a:ext uri="{FF2B5EF4-FFF2-40B4-BE49-F238E27FC236}">
                    <a16:creationId xmlns:a16="http://schemas.microsoft.com/office/drawing/2014/main" id="{C7360E5E-AF48-A341-802E-AEC646B93F84}"/>
                  </a:ext>
                </a:extLst>
              </p14:cNvPr>
              <p14:cNvContentPartPr/>
              <p14:nvPr/>
            </p14:nvContentPartPr>
            <p14:xfrm>
              <a:off x="2283858" y="6299132"/>
              <a:ext cx="451800" cy="99360"/>
            </p14:xfrm>
          </p:contentPart>
        </mc:Choice>
        <mc:Fallback>
          <p:pic>
            <p:nvPicPr>
              <p:cNvPr id="164" name="Ink 163">
                <a:extLst>
                  <a:ext uri="{FF2B5EF4-FFF2-40B4-BE49-F238E27FC236}">
                    <a16:creationId xmlns:a16="http://schemas.microsoft.com/office/drawing/2014/main" id="{C7360E5E-AF48-A341-802E-AEC646B93F84}"/>
                  </a:ext>
                </a:extLst>
              </p:cNvPr>
              <p:cNvPicPr/>
              <p:nvPr/>
            </p:nvPicPr>
            <p:blipFill>
              <a:blip r:embed="rId59"/>
              <a:stretch>
                <a:fillRect/>
              </a:stretch>
            </p:blipFill>
            <p:spPr>
              <a:xfrm>
                <a:off x="2275218" y="6290492"/>
                <a:ext cx="469440" cy="117000"/>
              </a:xfrm>
              <a:prstGeom prst="rect">
                <a:avLst/>
              </a:prstGeom>
            </p:spPr>
          </p:pic>
        </mc:Fallback>
      </mc:AlternateContent>
      <mc:AlternateContent xmlns:mc="http://schemas.openxmlformats.org/markup-compatibility/2006">
        <mc:Choice xmlns:p14="http://schemas.microsoft.com/office/powerpoint/2010/main" Requires="p14">
          <p:contentPart p14:bwMode="auto" r:id="rId60">
            <p14:nvContentPartPr>
              <p14:cNvPr id="165" name="Ink 164">
                <a:extLst>
                  <a:ext uri="{FF2B5EF4-FFF2-40B4-BE49-F238E27FC236}">
                    <a16:creationId xmlns:a16="http://schemas.microsoft.com/office/drawing/2014/main" id="{04E24420-CE57-8044-BE26-D978E1C65359}"/>
                  </a:ext>
                </a:extLst>
              </p14:cNvPr>
              <p14:cNvContentPartPr/>
              <p14:nvPr/>
            </p14:nvContentPartPr>
            <p14:xfrm>
              <a:off x="2364138" y="6753812"/>
              <a:ext cx="505080" cy="65160"/>
            </p14:xfrm>
          </p:contentPart>
        </mc:Choice>
        <mc:Fallback>
          <p:pic>
            <p:nvPicPr>
              <p:cNvPr id="165" name="Ink 164">
                <a:extLst>
                  <a:ext uri="{FF2B5EF4-FFF2-40B4-BE49-F238E27FC236}">
                    <a16:creationId xmlns:a16="http://schemas.microsoft.com/office/drawing/2014/main" id="{04E24420-CE57-8044-BE26-D978E1C65359}"/>
                  </a:ext>
                </a:extLst>
              </p:cNvPr>
              <p:cNvPicPr/>
              <p:nvPr/>
            </p:nvPicPr>
            <p:blipFill>
              <a:blip r:embed="rId61"/>
              <a:stretch>
                <a:fillRect/>
              </a:stretch>
            </p:blipFill>
            <p:spPr>
              <a:xfrm>
                <a:off x="2355498" y="6745172"/>
                <a:ext cx="522720" cy="82800"/>
              </a:xfrm>
              <a:prstGeom prst="rect">
                <a:avLst/>
              </a:prstGeom>
            </p:spPr>
          </p:pic>
        </mc:Fallback>
      </mc:AlternateContent>
      <mc:AlternateContent xmlns:mc="http://schemas.openxmlformats.org/markup-compatibility/2006">
        <mc:Choice xmlns:p14="http://schemas.microsoft.com/office/powerpoint/2010/main" Requires="p14">
          <p:contentPart p14:bwMode="auto" r:id="rId62">
            <p14:nvContentPartPr>
              <p14:cNvPr id="166" name="Ink 165">
                <a:extLst>
                  <a:ext uri="{FF2B5EF4-FFF2-40B4-BE49-F238E27FC236}">
                    <a16:creationId xmlns:a16="http://schemas.microsoft.com/office/drawing/2014/main" id="{9CAEBBCD-17B8-2D45-8B4F-3E08499B06D6}"/>
                  </a:ext>
                </a:extLst>
              </p14:cNvPr>
              <p14:cNvContentPartPr/>
              <p14:nvPr/>
            </p14:nvContentPartPr>
            <p14:xfrm>
              <a:off x="2572938" y="6768212"/>
              <a:ext cx="608760" cy="58680"/>
            </p14:xfrm>
          </p:contentPart>
        </mc:Choice>
        <mc:Fallback>
          <p:pic>
            <p:nvPicPr>
              <p:cNvPr id="166" name="Ink 165">
                <a:extLst>
                  <a:ext uri="{FF2B5EF4-FFF2-40B4-BE49-F238E27FC236}">
                    <a16:creationId xmlns:a16="http://schemas.microsoft.com/office/drawing/2014/main" id="{9CAEBBCD-17B8-2D45-8B4F-3E08499B06D6}"/>
                  </a:ext>
                </a:extLst>
              </p:cNvPr>
              <p:cNvPicPr/>
              <p:nvPr/>
            </p:nvPicPr>
            <p:blipFill>
              <a:blip r:embed="rId63"/>
              <a:stretch>
                <a:fillRect/>
              </a:stretch>
            </p:blipFill>
            <p:spPr>
              <a:xfrm>
                <a:off x="2564298" y="6759212"/>
                <a:ext cx="626400" cy="76320"/>
              </a:xfrm>
              <a:prstGeom prst="rect">
                <a:avLst/>
              </a:prstGeom>
            </p:spPr>
          </p:pic>
        </mc:Fallback>
      </mc:AlternateContent>
      <mc:AlternateContent xmlns:mc="http://schemas.openxmlformats.org/markup-compatibility/2006">
        <mc:Choice xmlns:p14="http://schemas.microsoft.com/office/powerpoint/2010/main" Requires="p14">
          <p:contentPart p14:bwMode="auto" r:id="rId64">
            <p14:nvContentPartPr>
              <p14:cNvPr id="168" name="Ink 167">
                <a:extLst>
                  <a:ext uri="{FF2B5EF4-FFF2-40B4-BE49-F238E27FC236}">
                    <a16:creationId xmlns:a16="http://schemas.microsoft.com/office/drawing/2014/main" id="{C41E6858-8C64-BB41-B852-4B49943DA389}"/>
                  </a:ext>
                </a:extLst>
              </p14:cNvPr>
              <p14:cNvContentPartPr/>
              <p14:nvPr/>
            </p14:nvContentPartPr>
            <p14:xfrm>
              <a:off x="2037258" y="6468692"/>
              <a:ext cx="196560" cy="243360"/>
            </p14:xfrm>
          </p:contentPart>
        </mc:Choice>
        <mc:Fallback>
          <p:pic>
            <p:nvPicPr>
              <p:cNvPr id="168" name="Ink 167">
                <a:extLst>
                  <a:ext uri="{FF2B5EF4-FFF2-40B4-BE49-F238E27FC236}">
                    <a16:creationId xmlns:a16="http://schemas.microsoft.com/office/drawing/2014/main" id="{C41E6858-8C64-BB41-B852-4B49943DA389}"/>
                  </a:ext>
                </a:extLst>
              </p:cNvPr>
              <p:cNvPicPr/>
              <p:nvPr/>
            </p:nvPicPr>
            <p:blipFill>
              <a:blip r:embed="rId65"/>
              <a:stretch>
                <a:fillRect/>
              </a:stretch>
            </p:blipFill>
            <p:spPr>
              <a:xfrm>
                <a:off x="2028258" y="6459692"/>
                <a:ext cx="214200" cy="261000"/>
              </a:xfrm>
              <a:prstGeom prst="rect">
                <a:avLst/>
              </a:prstGeom>
            </p:spPr>
          </p:pic>
        </mc:Fallback>
      </mc:AlternateContent>
      <mc:AlternateContent xmlns:mc="http://schemas.openxmlformats.org/markup-compatibility/2006">
        <mc:Choice xmlns:p14="http://schemas.microsoft.com/office/powerpoint/2010/main" Requires="p14">
          <p:contentPart p14:bwMode="auto" r:id="rId66">
            <p14:nvContentPartPr>
              <p14:cNvPr id="133" name="Ink 132">
                <a:extLst>
                  <a:ext uri="{FF2B5EF4-FFF2-40B4-BE49-F238E27FC236}">
                    <a16:creationId xmlns:a16="http://schemas.microsoft.com/office/drawing/2014/main" id="{31EDD822-64BF-AA4B-890A-2ACA05508BC9}"/>
                  </a:ext>
                </a:extLst>
              </p14:cNvPr>
              <p14:cNvContentPartPr/>
              <p14:nvPr/>
            </p14:nvContentPartPr>
            <p14:xfrm>
              <a:off x="6457698" y="6045692"/>
              <a:ext cx="27720" cy="563400"/>
            </p14:xfrm>
          </p:contentPart>
        </mc:Choice>
        <mc:Fallback>
          <p:pic>
            <p:nvPicPr>
              <p:cNvPr id="133" name="Ink 132">
                <a:extLst>
                  <a:ext uri="{FF2B5EF4-FFF2-40B4-BE49-F238E27FC236}">
                    <a16:creationId xmlns:a16="http://schemas.microsoft.com/office/drawing/2014/main" id="{31EDD822-64BF-AA4B-890A-2ACA05508BC9}"/>
                  </a:ext>
                </a:extLst>
              </p:cNvPr>
              <p:cNvPicPr/>
              <p:nvPr/>
            </p:nvPicPr>
            <p:blipFill>
              <a:blip r:embed="rId67"/>
              <a:stretch>
                <a:fillRect/>
              </a:stretch>
            </p:blipFill>
            <p:spPr>
              <a:xfrm>
                <a:off x="6449058" y="6036692"/>
                <a:ext cx="45360" cy="581040"/>
              </a:xfrm>
              <a:prstGeom prst="rect">
                <a:avLst/>
              </a:prstGeom>
            </p:spPr>
          </p:pic>
        </mc:Fallback>
      </mc:AlternateContent>
      <mc:AlternateContent xmlns:mc="http://schemas.openxmlformats.org/markup-compatibility/2006">
        <mc:Choice xmlns:p14="http://schemas.microsoft.com/office/powerpoint/2010/main" Requires="p14">
          <p:contentPart p14:bwMode="auto" r:id="rId68">
            <p14:nvContentPartPr>
              <p14:cNvPr id="134" name="Ink 133">
                <a:extLst>
                  <a:ext uri="{FF2B5EF4-FFF2-40B4-BE49-F238E27FC236}">
                    <a16:creationId xmlns:a16="http://schemas.microsoft.com/office/drawing/2014/main" id="{F2CFD2EB-D9D1-C849-97CC-080661C16EDF}"/>
                  </a:ext>
                </a:extLst>
              </p14:cNvPr>
              <p14:cNvContentPartPr/>
              <p14:nvPr/>
            </p14:nvContentPartPr>
            <p14:xfrm>
              <a:off x="6378858" y="5844452"/>
              <a:ext cx="2882520" cy="811080"/>
            </p14:xfrm>
          </p:contentPart>
        </mc:Choice>
        <mc:Fallback>
          <p:pic>
            <p:nvPicPr>
              <p:cNvPr id="134" name="Ink 133">
                <a:extLst>
                  <a:ext uri="{FF2B5EF4-FFF2-40B4-BE49-F238E27FC236}">
                    <a16:creationId xmlns:a16="http://schemas.microsoft.com/office/drawing/2014/main" id="{F2CFD2EB-D9D1-C849-97CC-080661C16EDF}"/>
                  </a:ext>
                </a:extLst>
              </p:cNvPr>
              <p:cNvPicPr/>
              <p:nvPr/>
            </p:nvPicPr>
            <p:blipFill>
              <a:blip r:embed="rId69"/>
              <a:stretch>
                <a:fillRect/>
              </a:stretch>
            </p:blipFill>
            <p:spPr>
              <a:xfrm>
                <a:off x="6369858" y="5835452"/>
                <a:ext cx="2900160" cy="828720"/>
              </a:xfrm>
              <a:prstGeom prst="rect">
                <a:avLst/>
              </a:prstGeom>
            </p:spPr>
          </p:pic>
        </mc:Fallback>
      </mc:AlternateContent>
      <mc:AlternateContent xmlns:mc="http://schemas.openxmlformats.org/markup-compatibility/2006">
        <mc:Choice xmlns:p14="http://schemas.microsoft.com/office/powerpoint/2010/main" Requires="p14">
          <p:contentPart p14:bwMode="auto" r:id="rId70">
            <p14:nvContentPartPr>
              <p14:cNvPr id="135" name="Ink 134">
                <a:extLst>
                  <a:ext uri="{FF2B5EF4-FFF2-40B4-BE49-F238E27FC236}">
                    <a16:creationId xmlns:a16="http://schemas.microsoft.com/office/drawing/2014/main" id="{FC81B4E6-8647-CA43-9B07-7936346F6599}"/>
                  </a:ext>
                </a:extLst>
              </p14:cNvPr>
              <p14:cNvContentPartPr/>
              <p14:nvPr/>
            </p14:nvContentPartPr>
            <p14:xfrm>
              <a:off x="6565698" y="6128132"/>
              <a:ext cx="979200" cy="325800"/>
            </p14:xfrm>
          </p:contentPart>
        </mc:Choice>
        <mc:Fallback>
          <p:pic>
            <p:nvPicPr>
              <p:cNvPr id="135" name="Ink 134">
                <a:extLst>
                  <a:ext uri="{FF2B5EF4-FFF2-40B4-BE49-F238E27FC236}">
                    <a16:creationId xmlns:a16="http://schemas.microsoft.com/office/drawing/2014/main" id="{FC81B4E6-8647-CA43-9B07-7936346F6599}"/>
                  </a:ext>
                </a:extLst>
              </p:cNvPr>
              <p:cNvPicPr/>
              <p:nvPr/>
            </p:nvPicPr>
            <p:blipFill>
              <a:blip r:embed="rId71"/>
              <a:stretch>
                <a:fillRect/>
              </a:stretch>
            </p:blipFill>
            <p:spPr>
              <a:xfrm>
                <a:off x="6557058" y="6119132"/>
                <a:ext cx="996840" cy="343440"/>
              </a:xfrm>
              <a:prstGeom prst="rect">
                <a:avLst/>
              </a:prstGeom>
            </p:spPr>
          </p:pic>
        </mc:Fallback>
      </mc:AlternateContent>
      <mc:AlternateContent xmlns:mc="http://schemas.openxmlformats.org/markup-compatibility/2006">
        <mc:Choice xmlns:p14="http://schemas.microsoft.com/office/powerpoint/2010/main" Requires="p14">
          <p:contentPart p14:bwMode="auto" r:id="rId72">
            <p14:nvContentPartPr>
              <p14:cNvPr id="136" name="Ink 135">
                <a:extLst>
                  <a:ext uri="{FF2B5EF4-FFF2-40B4-BE49-F238E27FC236}">
                    <a16:creationId xmlns:a16="http://schemas.microsoft.com/office/drawing/2014/main" id="{7F2E8803-108D-9148-BAE2-FD16AF8C6405}"/>
                  </a:ext>
                </a:extLst>
              </p14:cNvPr>
              <p14:cNvContentPartPr/>
              <p14:nvPr/>
            </p14:nvContentPartPr>
            <p14:xfrm>
              <a:off x="9767178" y="5999972"/>
              <a:ext cx="61200" cy="510480"/>
            </p14:xfrm>
          </p:contentPart>
        </mc:Choice>
        <mc:Fallback>
          <p:pic>
            <p:nvPicPr>
              <p:cNvPr id="136" name="Ink 135">
                <a:extLst>
                  <a:ext uri="{FF2B5EF4-FFF2-40B4-BE49-F238E27FC236}">
                    <a16:creationId xmlns:a16="http://schemas.microsoft.com/office/drawing/2014/main" id="{7F2E8803-108D-9148-BAE2-FD16AF8C6405}"/>
                  </a:ext>
                </a:extLst>
              </p:cNvPr>
              <p:cNvPicPr/>
              <p:nvPr/>
            </p:nvPicPr>
            <p:blipFill>
              <a:blip r:embed="rId73"/>
              <a:stretch>
                <a:fillRect/>
              </a:stretch>
            </p:blipFill>
            <p:spPr>
              <a:xfrm>
                <a:off x="9758178" y="5990972"/>
                <a:ext cx="78840" cy="528120"/>
              </a:xfrm>
              <a:prstGeom prst="rect">
                <a:avLst/>
              </a:prstGeom>
            </p:spPr>
          </p:pic>
        </mc:Fallback>
      </mc:AlternateContent>
      <mc:AlternateContent xmlns:mc="http://schemas.openxmlformats.org/markup-compatibility/2006">
        <mc:Choice xmlns:p14="http://schemas.microsoft.com/office/powerpoint/2010/main" Requires="p14">
          <p:contentPart p14:bwMode="auto" r:id="rId74">
            <p14:nvContentPartPr>
              <p14:cNvPr id="137" name="Ink 136">
                <a:extLst>
                  <a:ext uri="{FF2B5EF4-FFF2-40B4-BE49-F238E27FC236}">
                    <a16:creationId xmlns:a16="http://schemas.microsoft.com/office/drawing/2014/main" id="{088AD4BE-855D-654C-9E29-6F919A2E3D33}"/>
                  </a:ext>
                </a:extLst>
              </p14:cNvPr>
              <p14:cNvContentPartPr/>
              <p14:nvPr/>
            </p14:nvContentPartPr>
            <p14:xfrm>
              <a:off x="9756378" y="5880452"/>
              <a:ext cx="1779480" cy="750600"/>
            </p14:xfrm>
          </p:contentPart>
        </mc:Choice>
        <mc:Fallback>
          <p:pic>
            <p:nvPicPr>
              <p:cNvPr id="137" name="Ink 136">
                <a:extLst>
                  <a:ext uri="{FF2B5EF4-FFF2-40B4-BE49-F238E27FC236}">
                    <a16:creationId xmlns:a16="http://schemas.microsoft.com/office/drawing/2014/main" id="{088AD4BE-855D-654C-9E29-6F919A2E3D33}"/>
                  </a:ext>
                </a:extLst>
              </p:cNvPr>
              <p:cNvPicPr/>
              <p:nvPr/>
            </p:nvPicPr>
            <p:blipFill>
              <a:blip r:embed="rId75"/>
              <a:stretch>
                <a:fillRect/>
              </a:stretch>
            </p:blipFill>
            <p:spPr>
              <a:xfrm>
                <a:off x="9747378" y="5871452"/>
                <a:ext cx="1797120" cy="768240"/>
              </a:xfrm>
              <a:prstGeom prst="rect">
                <a:avLst/>
              </a:prstGeom>
            </p:spPr>
          </p:pic>
        </mc:Fallback>
      </mc:AlternateContent>
      <mc:AlternateContent xmlns:mc="http://schemas.openxmlformats.org/markup-compatibility/2006">
        <mc:Choice xmlns:p14="http://schemas.microsoft.com/office/powerpoint/2010/main" Requires="p14">
          <p:contentPart p14:bwMode="auto" r:id="rId76">
            <p14:nvContentPartPr>
              <p14:cNvPr id="139" name="Ink 138">
                <a:extLst>
                  <a:ext uri="{FF2B5EF4-FFF2-40B4-BE49-F238E27FC236}">
                    <a16:creationId xmlns:a16="http://schemas.microsoft.com/office/drawing/2014/main" id="{B3A96CFD-B501-4E4A-94E7-11C0FFF58E62}"/>
                  </a:ext>
                </a:extLst>
              </p14:cNvPr>
              <p14:cNvContentPartPr/>
              <p14:nvPr/>
            </p14:nvContentPartPr>
            <p14:xfrm>
              <a:off x="8041698" y="6178532"/>
              <a:ext cx="418320" cy="282600"/>
            </p14:xfrm>
          </p:contentPart>
        </mc:Choice>
        <mc:Fallback>
          <p:pic>
            <p:nvPicPr>
              <p:cNvPr id="139" name="Ink 138">
                <a:extLst>
                  <a:ext uri="{FF2B5EF4-FFF2-40B4-BE49-F238E27FC236}">
                    <a16:creationId xmlns:a16="http://schemas.microsoft.com/office/drawing/2014/main" id="{B3A96CFD-B501-4E4A-94E7-11C0FFF58E62}"/>
                  </a:ext>
                </a:extLst>
              </p:cNvPr>
              <p:cNvPicPr/>
              <p:nvPr/>
            </p:nvPicPr>
            <p:blipFill>
              <a:blip r:embed="rId77"/>
              <a:stretch>
                <a:fillRect/>
              </a:stretch>
            </p:blipFill>
            <p:spPr>
              <a:xfrm>
                <a:off x="8032698" y="6169532"/>
                <a:ext cx="435960" cy="300240"/>
              </a:xfrm>
              <a:prstGeom prst="rect">
                <a:avLst/>
              </a:prstGeom>
            </p:spPr>
          </p:pic>
        </mc:Fallback>
      </mc:AlternateContent>
      <mc:AlternateContent xmlns:mc="http://schemas.openxmlformats.org/markup-compatibility/2006">
        <mc:Choice xmlns:p14="http://schemas.microsoft.com/office/powerpoint/2010/main" Requires="p14">
          <p:contentPart p14:bwMode="auto" r:id="rId78">
            <p14:nvContentPartPr>
              <p14:cNvPr id="140" name="Ink 139">
                <a:extLst>
                  <a:ext uri="{FF2B5EF4-FFF2-40B4-BE49-F238E27FC236}">
                    <a16:creationId xmlns:a16="http://schemas.microsoft.com/office/drawing/2014/main" id="{6EAE0EEA-EC12-174E-8349-5C8CB8794F9D}"/>
                  </a:ext>
                </a:extLst>
              </p14:cNvPr>
              <p14:cNvContentPartPr/>
              <p14:nvPr/>
            </p14:nvContentPartPr>
            <p14:xfrm>
              <a:off x="7986258" y="6082412"/>
              <a:ext cx="349200" cy="431640"/>
            </p14:xfrm>
          </p:contentPart>
        </mc:Choice>
        <mc:Fallback>
          <p:pic>
            <p:nvPicPr>
              <p:cNvPr id="140" name="Ink 139">
                <a:extLst>
                  <a:ext uri="{FF2B5EF4-FFF2-40B4-BE49-F238E27FC236}">
                    <a16:creationId xmlns:a16="http://schemas.microsoft.com/office/drawing/2014/main" id="{6EAE0EEA-EC12-174E-8349-5C8CB8794F9D}"/>
                  </a:ext>
                </a:extLst>
              </p:cNvPr>
              <p:cNvPicPr/>
              <p:nvPr/>
            </p:nvPicPr>
            <p:blipFill>
              <a:blip r:embed="rId79"/>
              <a:stretch>
                <a:fillRect/>
              </a:stretch>
            </p:blipFill>
            <p:spPr>
              <a:xfrm>
                <a:off x="7977258" y="6073412"/>
                <a:ext cx="366840" cy="449280"/>
              </a:xfrm>
              <a:prstGeom prst="rect">
                <a:avLst/>
              </a:prstGeom>
            </p:spPr>
          </p:pic>
        </mc:Fallback>
      </mc:AlternateContent>
      <mc:AlternateContent xmlns:mc="http://schemas.openxmlformats.org/markup-compatibility/2006">
        <mc:Choice xmlns:p14="http://schemas.microsoft.com/office/powerpoint/2010/main" Requires="p14">
          <p:contentPart p14:bwMode="auto" r:id="rId80">
            <p14:nvContentPartPr>
              <p14:cNvPr id="170" name="Ink 169">
                <a:extLst>
                  <a:ext uri="{FF2B5EF4-FFF2-40B4-BE49-F238E27FC236}">
                    <a16:creationId xmlns:a16="http://schemas.microsoft.com/office/drawing/2014/main" id="{999722ED-0C0F-8743-AA1C-F7D91CA1C56D}"/>
                  </a:ext>
                </a:extLst>
              </p14:cNvPr>
              <p14:cNvContentPartPr/>
              <p14:nvPr/>
            </p14:nvContentPartPr>
            <p14:xfrm>
              <a:off x="8075898" y="6222452"/>
              <a:ext cx="400320" cy="200880"/>
            </p14:xfrm>
          </p:contentPart>
        </mc:Choice>
        <mc:Fallback>
          <p:pic>
            <p:nvPicPr>
              <p:cNvPr id="170" name="Ink 169">
                <a:extLst>
                  <a:ext uri="{FF2B5EF4-FFF2-40B4-BE49-F238E27FC236}">
                    <a16:creationId xmlns:a16="http://schemas.microsoft.com/office/drawing/2014/main" id="{999722ED-0C0F-8743-AA1C-F7D91CA1C56D}"/>
                  </a:ext>
                </a:extLst>
              </p:cNvPr>
              <p:cNvPicPr/>
              <p:nvPr/>
            </p:nvPicPr>
            <p:blipFill>
              <a:blip r:embed="rId81"/>
              <a:stretch>
                <a:fillRect/>
              </a:stretch>
            </p:blipFill>
            <p:spPr>
              <a:xfrm>
                <a:off x="8066898" y="6213452"/>
                <a:ext cx="417960" cy="218520"/>
              </a:xfrm>
              <a:prstGeom prst="rect">
                <a:avLst/>
              </a:prstGeom>
            </p:spPr>
          </p:pic>
        </mc:Fallback>
      </mc:AlternateContent>
      <mc:AlternateContent xmlns:mc="http://schemas.openxmlformats.org/markup-compatibility/2006">
        <mc:Choice xmlns:p14="http://schemas.microsoft.com/office/powerpoint/2010/main" Requires="p14">
          <p:contentPart p14:bwMode="auto" r:id="rId82">
            <p14:nvContentPartPr>
              <p14:cNvPr id="171" name="Ink 170">
                <a:extLst>
                  <a:ext uri="{FF2B5EF4-FFF2-40B4-BE49-F238E27FC236}">
                    <a16:creationId xmlns:a16="http://schemas.microsoft.com/office/drawing/2014/main" id="{0E8E370C-8941-1141-8606-19737C67EAB7}"/>
                  </a:ext>
                </a:extLst>
              </p14:cNvPr>
              <p14:cNvContentPartPr/>
              <p14:nvPr/>
            </p14:nvContentPartPr>
            <p14:xfrm>
              <a:off x="8038458" y="6104012"/>
              <a:ext cx="318240" cy="433800"/>
            </p14:xfrm>
          </p:contentPart>
        </mc:Choice>
        <mc:Fallback>
          <p:pic>
            <p:nvPicPr>
              <p:cNvPr id="171" name="Ink 170">
                <a:extLst>
                  <a:ext uri="{FF2B5EF4-FFF2-40B4-BE49-F238E27FC236}">
                    <a16:creationId xmlns:a16="http://schemas.microsoft.com/office/drawing/2014/main" id="{0E8E370C-8941-1141-8606-19737C67EAB7}"/>
                  </a:ext>
                </a:extLst>
              </p:cNvPr>
              <p:cNvPicPr/>
              <p:nvPr/>
            </p:nvPicPr>
            <p:blipFill>
              <a:blip r:embed="rId83"/>
              <a:stretch>
                <a:fillRect/>
              </a:stretch>
            </p:blipFill>
            <p:spPr>
              <a:xfrm>
                <a:off x="8029818" y="6095012"/>
                <a:ext cx="335880" cy="451440"/>
              </a:xfrm>
              <a:prstGeom prst="rect">
                <a:avLst/>
              </a:prstGeom>
            </p:spPr>
          </p:pic>
        </mc:Fallback>
      </mc:AlternateContent>
      <mc:AlternateContent xmlns:mc="http://schemas.openxmlformats.org/markup-compatibility/2006">
        <mc:Choice xmlns:p14="http://schemas.microsoft.com/office/powerpoint/2010/main" Requires="p14">
          <p:contentPart p14:bwMode="auto" r:id="rId84">
            <p14:nvContentPartPr>
              <p14:cNvPr id="172" name="Ink 171">
                <a:extLst>
                  <a:ext uri="{FF2B5EF4-FFF2-40B4-BE49-F238E27FC236}">
                    <a16:creationId xmlns:a16="http://schemas.microsoft.com/office/drawing/2014/main" id="{0FDC5785-F56F-154B-8173-D0B01533D1B2}"/>
                  </a:ext>
                </a:extLst>
              </p14:cNvPr>
              <p14:cNvContentPartPr/>
              <p14:nvPr/>
            </p14:nvContentPartPr>
            <p14:xfrm>
              <a:off x="8040258" y="6166652"/>
              <a:ext cx="372240" cy="365400"/>
            </p14:xfrm>
          </p:contentPart>
        </mc:Choice>
        <mc:Fallback>
          <p:pic>
            <p:nvPicPr>
              <p:cNvPr id="172" name="Ink 171">
                <a:extLst>
                  <a:ext uri="{FF2B5EF4-FFF2-40B4-BE49-F238E27FC236}">
                    <a16:creationId xmlns:a16="http://schemas.microsoft.com/office/drawing/2014/main" id="{0FDC5785-F56F-154B-8173-D0B01533D1B2}"/>
                  </a:ext>
                </a:extLst>
              </p:cNvPr>
              <p:cNvPicPr/>
              <p:nvPr/>
            </p:nvPicPr>
            <p:blipFill>
              <a:blip r:embed="rId85"/>
              <a:stretch>
                <a:fillRect/>
              </a:stretch>
            </p:blipFill>
            <p:spPr>
              <a:xfrm>
                <a:off x="8031258" y="6157652"/>
                <a:ext cx="389880" cy="383040"/>
              </a:xfrm>
              <a:prstGeom prst="rect">
                <a:avLst/>
              </a:prstGeom>
            </p:spPr>
          </p:pic>
        </mc:Fallback>
      </mc:AlternateContent>
      <mc:AlternateContent xmlns:mc="http://schemas.openxmlformats.org/markup-compatibility/2006">
        <mc:Choice xmlns:p14="http://schemas.microsoft.com/office/powerpoint/2010/main" Requires="p14">
          <p:contentPart p14:bwMode="auto" r:id="rId86">
            <p14:nvContentPartPr>
              <p14:cNvPr id="173" name="Ink 172">
                <a:extLst>
                  <a:ext uri="{FF2B5EF4-FFF2-40B4-BE49-F238E27FC236}">
                    <a16:creationId xmlns:a16="http://schemas.microsoft.com/office/drawing/2014/main" id="{E7C261F0-0968-8F47-BAED-497E77FA898D}"/>
                  </a:ext>
                </a:extLst>
              </p14:cNvPr>
              <p14:cNvContentPartPr/>
              <p14:nvPr/>
            </p14:nvContentPartPr>
            <p14:xfrm>
              <a:off x="8096778" y="6160892"/>
              <a:ext cx="261360" cy="334440"/>
            </p14:xfrm>
          </p:contentPart>
        </mc:Choice>
        <mc:Fallback>
          <p:pic>
            <p:nvPicPr>
              <p:cNvPr id="173" name="Ink 172">
                <a:extLst>
                  <a:ext uri="{FF2B5EF4-FFF2-40B4-BE49-F238E27FC236}">
                    <a16:creationId xmlns:a16="http://schemas.microsoft.com/office/drawing/2014/main" id="{E7C261F0-0968-8F47-BAED-497E77FA898D}"/>
                  </a:ext>
                </a:extLst>
              </p:cNvPr>
              <p:cNvPicPr/>
              <p:nvPr/>
            </p:nvPicPr>
            <p:blipFill>
              <a:blip r:embed="rId87"/>
              <a:stretch>
                <a:fillRect/>
              </a:stretch>
            </p:blipFill>
            <p:spPr>
              <a:xfrm>
                <a:off x="8087778" y="6151892"/>
                <a:ext cx="279000" cy="352080"/>
              </a:xfrm>
              <a:prstGeom prst="rect">
                <a:avLst/>
              </a:prstGeom>
            </p:spPr>
          </p:pic>
        </mc:Fallback>
      </mc:AlternateContent>
      <mc:AlternateContent xmlns:mc="http://schemas.openxmlformats.org/markup-compatibility/2006">
        <mc:Choice xmlns:p14="http://schemas.microsoft.com/office/powerpoint/2010/main" Requires="p14">
          <p:contentPart p14:bwMode="auto" r:id="rId88">
            <p14:nvContentPartPr>
              <p14:cNvPr id="174" name="Ink 173">
                <a:extLst>
                  <a:ext uri="{FF2B5EF4-FFF2-40B4-BE49-F238E27FC236}">
                    <a16:creationId xmlns:a16="http://schemas.microsoft.com/office/drawing/2014/main" id="{59965AF1-938D-6743-913D-E82D68D57618}"/>
                  </a:ext>
                </a:extLst>
              </p14:cNvPr>
              <p14:cNvContentPartPr/>
              <p14:nvPr/>
            </p14:nvContentPartPr>
            <p14:xfrm>
              <a:off x="8093178" y="6183932"/>
              <a:ext cx="369360" cy="239760"/>
            </p14:xfrm>
          </p:contentPart>
        </mc:Choice>
        <mc:Fallback>
          <p:pic>
            <p:nvPicPr>
              <p:cNvPr id="174" name="Ink 173">
                <a:extLst>
                  <a:ext uri="{FF2B5EF4-FFF2-40B4-BE49-F238E27FC236}">
                    <a16:creationId xmlns:a16="http://schemas.microsoft.com/office/drawing/2014/main" id="{59965AF1-938D-6743-913D-E82D68D57618}"/>
                  </a:ext>
                </a:extLst>
              </p:cNvPr>
              <p:cNvPicPr/>
              <p:nvPr/>
            </p:nvPicPr>
            <p:blipFill>
              <a:blip r:embed="rId89"/>
              <a:stretch>
                <a:fillRect/>
              </a:stretch>
            </p:blipFill>
            <p:spPr>
              <a:xfrm>
                <a:off x="8084538" y="6175292"/>
                <a:ext cx="387000" cy="257400"/>
              </a:xfrm>
              <a:prstGeom prst="rect">
                <a:avLst/>
              </a:prstGeom>
            </p:spPr>
          </p:pic>
        </mc:Fallback>
      </mc:AlternateContent>
      <mc:AlternateContent xmlns:mc="http://schemas.openxmlformats.org/markup-compatibility/2006">
        <mc:Choice xmlns:p14="http://schemas.microsoft.com/office/powerpoint/2010/main" Requires="p14">
          <p:contentPart p14:bwMode="auto" r:id="rId90">
            <p14:nvContentPartPr>
              <p14:cNvPr id="175" name="Ink 174">
                <a:extLst>
                  <a:ext uri="{FF2B5EF4-FFF2-40B4-BE49-F238E27FC236}">
                    <a16:creationId xmlns:a16="http://schemas.microsoft.com/office/drawing/2014/main" id="{8CC7C2E7-9686-FB48-A8DE-F62BB3E832C2}"/>
                  </a:ext>
                </a:extLst>
              </p14:cNvPr>
              <p14:cNvContentPartPr/>
              <p14:nvPr/>
            </p14:nvContentPartPr>
            <p14:xfrm>
              <a:off x="8109738" y="6169172"/>
              <a:ext cx="184680" cy="265680"/>
            </p14:xfrm>
          </p:contentPart>
        </mc:Choice>
        <mc:Fallback>
          <p:pic>
            <p:nvPicPr>
              <p:cNvPr id="175" name="Ink 174">
                <a:extLst>
                  <a:ext uri="{FF2B5EF4-FFF2-40B4-BE49-F238E27FC236}">
                    <a16:creationId xmlns:a16="http://schemas.microsoft.com/office/drawing/2014/main" id="{8CC7C2E7-9686-FB48-A8DE-F62BB3E832C2}"/>
                  </a:ext>
                </a:extLst>
              </p:cNvPr>
              <p:cNvPicPr/>
              <p:nvPr/>
            </p:nvPicPr>
            <p:blipFill>
              <a:blip r:embed="rId91"/>
              <a:stretch>
                <a:fillRect/>
              </a:stretch>
            </p:blipFill>
            <p:spPr>
              <a:xfrm>
                <a:off x="8101098" y="6160532"/>
                <a:ext cx="202320" cy="283320"/>
              </a:xfrm>
              <a:prstGeom prst="rect">
                <a:avLst/>
              </a:prstGeom>
            </p:spPr>
          </p:pic>
        </mc:Fallback>
      </mc:AlternateContent>
      <mc:AlternateContent xmlns:mc="http://schemas.openxmlformats.org/markup-compatibility/2006">
        <mc:Choice xmlns:p14="http://schemas.microsoft.com/office/powerpoint/2010/main" Requires="p14">
          <p:contentPart p14:bwMode="auto" r:id="rId92">
            <p14:nvContentPartPr>
              <p14:cNvPr id="141" name="Ink 140">
                <a:extLst>
                  <a:ext uri="{FF2B5EF4-FFF2-40B4-BE49-F238E27FC236}">
                    <a16:creationId xmlns:a16="http://schemas.microsoft.com/office/drawing/2014/main" id="{CAB8D8E1-097A-2649-9E75-B50175FCA109}"/>
                  </a:ext>
                </a:extLst>
              </p14:cNvPr>
              <p14:cNvContentPartPr/>
              <p14:nvPr/>
            </p14:nvContentPartPr>
            <p14:xfrm>
              <a:off x="11123658" y="6140732"/>
              <a:ext cx="314280" cy="287640"/>
            </p14:xfrm>
          </p:contentPart>
        </mc:Choice>
        <mc:Fallback>
          <p:pic>
            <p:nvPicPr>
              <p:cNvPr id="141" name="Ink 140">
                <a:extLst>
                  <a:ext uri="{FF2B5EF4-FFF2-40B4-BE49-F238E27FC236}">
                    <a16:creationId xmlns:a16="http://schemas.microsoft.com/office/drawing/2014/main" id="{CAB8D8E1-097A-2649-9E75-B50175FCA109}"/>
                  </a:ext>
                </a:extLst>
              </p:cNvPr>
              <p:cNvPicPr/>
              <p:nvPr/>
            </p:nvPicPr>
            <p:blipFill>
              <a:blip r:embed="rId93"/>
              <a:stretch>
                <a:fillRect/>
              </a:stretch>
            </p:blipFill>
            <p:spPr>
              <a:xfrm>
                <a:off x="11114658" y="6132092"/>
                <a:ext cx="331920" cy="305280"/>
              </a:xfrm>
              <a:prstGeom prst="rect">
                <a:avLst/>
              </a:prstGeom>
            </p:spPr>
          </p:pic>
        </mc:Fallback>
      </mc:AlternateContent>
      <mc:AlternateContent xmlns:mc="http://schemas.openxmlformats.org/markup-compatibility/2006">
        <mc:Choice xmlns:p14="http://schemas.microsoft.com/office/powerpoint/2010/main" Requires="p14">
          <p:contentPart p14:bwMode="auto" r:id="rId94">
            <p14:nvContentPartPr>
              <p14:cNvPr id="142" name="Ink 141">
                <a:extLst>
                  <a:ext uri="{FF2B5EF4-FFF2-40B4-BE49-F238E27FC236}">
                    <a16:creationId xmlns:a16="http://schemas.microsoft.com/office/drawing/2014/main" id="{257E1662-6A7B-6D4A-A530-8D61E4841B09}"/>
                  </a:ext>
                </a:extLst>
              </p14:cNvPr>
              <p14:cNvContentPartPr/>
              <p14:nvPr/>
            </p14:nvContentPartPr>
            <p14:xfrm>
              <a:off x="10947978" y="6062972"/>
              <a:ext cx="387360" cy="328680"/>
            </p14:xfrm>
          </p:contentPart>
        </mc:Choice>
        <mc:Fallback>
          <p:pic>
            <p:nvPicPr>
              <p:cNvPr id="142" name="Ink 141">
                <a:extLst>
                  <a:ext uri="{FF2B5EF4-FFF2-40B4-BE49-F238E27FC236}">
                    <a16:creationId xmlns:a16="http://schemas.microsoft.com/office/drawing/2014/main" id="{257E1662-6A7B-6D4A-A530-8D61E4841B09}"/>
                  </a:ext>
                </a:extLst>
              </p:cNvPr>
              <p:cNvPicPr/>
              <p:nvPr/>
            </p:nvPicPr>
            <p:blipFill>
              <a:blip r:embed="rId95"/>
              <a:stretch>
                <a:fillRect/>
              </a:stretch>
            </p:blipFill>
            <p:spPr>
              <a:xfrm>
                <a:off x="10938978" y="6053972"/>
                <a:ext cx="405000" cy="346320"/>
              </a:xfrm>
              <a:prstGeom prst="rect">
                <a:avLst/>
              </a:prstGeom>
            </p:spPr>
          </p:pic>
        </mc:Fallback>
      </mc:AlternateContent>
      <mc:AlternateContent xmlns:mc="http://schemas.openxmlformats.org/markup-compatibility/2006">
        <mc:Choice xmlns:p14="http://schemas.microsoft.com/office/powerpoint/2010/main" Requires="p14">
          <p:contentPart p14:bwMode="auto" r:id="rId96">
            <p14:nvContentPartPr>
              <p14:cNvPr id="177" name="Ink 176">
                <a:extLst>
                  <a:ext uri="{FF2B5EF4-FFF2-40B4-BE49-F238E27FC236}">
                    <a16:creationId xmlns:a16="http://schemas.microsoft.com/office/drawing/2014/main" id="{10122CC1-4891-6B43-8BE9-498B05E57D6D}"/>
                  </a:ext>
                </a:extLst>
              </p14:cNvPr>
              <p14:cNvContentPartPr/>
              <p14:nvPr/>
            </p14:nvContentPartPr>
            <p14:xfrm>
              <a:off x="11009178" y="6061172"/>
              <a:ext cx="306000" cy="335880"/>
            </p14:xfrm>
          </p:contentPart>
        </mc:Choice>
        <mc:Fallback>
          <p:pic>
            <p:nvPicPr>
              <p:cNvPr id="177" name="Ink 176">
                <a:extLst>
                  <a:ext uri="{FF2B5EF4-FFF2-40B4-BE49-F238E27FC236}">
                    <a16:creationId xmlns:a16="http://schemas.microsoft.com/office/drawing/2014/main" id="{10122CC1-4891-6B43-8BE9-498B05E57D6D}"/>
                  </a:ext>
                </a:extLst>
              </p:cNvPr>
              <p:cNvPicPr/>
              <p:nvPr/>
            </p:nvPicPr>
            <p:blipFill>
              <a:blip r:embed="rId97"/>
              <a:stretch>
                <a:fillRect/>
              </a:stretch>
            </p:blipFill>
            <p:spPr>
              <a:xfrm>
                <a:off x="11000538" y="6052532"/>
                <a:ext cx="323640" cy="353520"/>
              </a:xfrm>
              <a:prstGeom prst="rect">
                <a:avLst/>
              </a:prstGeom>
            </p:spPr>
          </p:pic>
        </mc:Fallback>
      </mc:AlternateContent>
      <mc:AlternateContent xmlns:mc="http://schemas.openxmlformats.org/markup-compatibility/2006">
        <mc:Choice xmlns:p14="http://schemas.microsoft.com/office/powerpoint/2010/main" Requires="p14">
          <p:contentPart p14:bwMode="auto" r:id="rId98">
            <p14:nvContentPartPr>
              <p14:cNvPr id="178" name="Ink 177">
                <a:extLst>
                  <a:ext uri="{FF2B5EF4-FFF2-40B4-BE49-F238E27FC236}">
                    <a16:creationId xmlns:a16="http://schemas.microsoft.com/office/drawing/2014/main" id="{9E3A461F-A185-6643-853E-4CE8DBF19787}"/>
                  </a:ext>
                </a:extLst>
              </p14:cNvPr>
              <p14:cNvContentPartPr/>
              <p14:nvPr/>
            </p14:nvContentPartPr>
            <p14:xfrm>
              <a:off x="10962738" y="6048572"/>
              <a:ext cx="285840" cy="416160"/>
            </p14:xfrm>
          </p:contentPart>
        </mc:Choice>
        <mc:Fallback>
          <p:pic>
            <p:nvPicPr>
              <p:cNvPr id="178" name="Ink 177">
                <a:extLst>
                  <a:ext uri="{FF2B5EF4-FFF2-40B4-BE49-F238E27FC236}">
                    <a16:creationId xmlns:a16="http://schemas.microsoft.com/office/drawing/2014/main" id="{9E3A461F-A185-6643-853E-4CE8DBF19787}"/>
                  </a:ext>
                </a:extLst>
              </p:cNvPr>
              <p:cNvPicPr/>
              <p:nvPr/>
            </p:nvPicPr>
            <p:blipFill>
              <a:blip r:embed="rId99"/>
              <a:stretch>
                <a:fillRect/>
              </a:stretch>
            </p:blipFill>
            <p:spPr>
              <a:xfrm>
                <a:off x="10954098" y="6039932"/>
                <a:ext cx="303480" cy="433800"/>
              </a:xfrm>
              <a:prstGeom prst="rect">
                <a:avLst/>
              </a:prstGeom>
            </p:spPr>
          </p:pic>
        </mc:Fallback>
      </mc:AlternateContent>
      <mc:AlternateContent xmlns:mc="http://schemas.openxmlformats.org/markup-compatibility/2006">
        <mc:Choice xmlns:p14="http://schemas.microsoft.com/office/powerpoint/2010/main" Requires="p14">
          <p:contentPart p14:bwMode="auto" r:id="rId100">
            <p14:nvContentPartPr>
              <p14:cNvPr id="179" name="Ink 178">
                <a:extLst>
                  <a:ext uri="{FF2B5EF4-FFF2-40B4-BE49-F238E27FC236}">
                    <a16:creationId xmlns:a16="http://schemas.microsoft.com/office/drawing/2014/main" id="{30759645-E74B-7B4A-B4F4-B6176D36DB93}"/>
                  </a:ext>
                </a:extLst>
              </p14:cNvPr>
              <p14:cNvContentPartPr/>
              <p14:nvPr/>
            </p14:nvContentPartPr>
            <p14:xfrm>
              <a:off x="10996218" y="6095372"/>
              <a:ext cx="289800" cy="314640"/>
            </p14:xfrm>
          </p:contentPart>
        </mc:Choice>
        <mc:Fallback>
          <p:pic>
            <p:nvPicPr>
              <p:cNvPr id="179" name="Ink 178">
                <a:extLst>
                  <a:ext uri="{FF2B5EF4-FFF2-40B4-BE49-F238E27FC236}">
                    <a16:creationId xmlns:a16="http://schemas.microsoft.com/office/drawing/2014/main" id="{30759645-E74B-7B4A-B4F4-B6176D36DB93}"/>
                  </a:ext>
                </a:extLst>
              </p:cNvPr>
              <p:cNvPicPr/>
              <p:nvPr/>
            </p:nvPicPr>
            <p:blipFill>
              <a:blip r:embed="rId101"/>
              <a:stretch>
                <a:fillRect/>
              </a:stretch>
            </p:blipFill>
            <p:spPr>
              <a:xfrm>
                <a:off x="10987578" y="6086732"/>
                <a:ext cx="307440" cy="332280"/>
              </a:xfrm>
              <a:prstGeom prst="rect">
                <a:avLst/>
              </a:prstGeom>
            </p:spPr>
          </p:pic>
        </mc:Fallback>
      </mc:AlternateContent>
      <mc:AlternateContent xmlns:mc="http://schemas.openxmlformats.org/markup-compatibility/2006">
        <mc:Choice xmlns:p14="http://schemas.microsoft.com/office/powerpoint/2010/main" Requires="p14">
          <p:contentPart p14:bwMode="auto" r:id="rId102">
            <p14:nvContentPartPr>
              <p14:cNvPr id="180" name="Ink 179">
                <a:extLst>
                  <a:ext uri="{FF2B5EF4-FFF2-40B4-BE49-F238E27FC236}">
                    <a16:creationId xmlns:a16="http://schemas.microsoft.com/office/drawing/2014/main" id="{3E8AA2BD-A85A-734C-970C-DBE2214D9D36}"/>
                  </a:ext>
                </a:extLst>
              </p14:cNvPr>
              <p14:cNvContentPartPr/>
              <p14:nvPr/>
            </p14:nvContentPartPr>
            <p14:xfrm>
              <a:off x="10966338" y="6081692"/>
              <a:ext cx="276840" cy="358560"/>
            </p14:xfrm>
          </p:contentPart>
        </mc:Choice>
        <mc:Fallback>
          <p:pic>
            <p:nvPicPr>
              <p:cNvPr id="180" name="Ink 179">
                <a:extLst>
                  <a:ext uri="{FF2B5EF4-FFF2-40B4-BE49-F238E27FC236}">
                    <a16:creationId xmlns:a16="http://schemas.microsoft.com/office/drawing/2014/main" id="{3E8AA2BD-A85A-734C-970C-DBE2214D9D36}"/>
                  </a:ext>
                </a:extLst>
              </p:cNvPr>
              <p:cNvPicPr/>
              <p:nvPr/>
            </p:nvPicPr>
            <p:blipFill>
              <a:blip r:embed="rId103"/>
              <a:stretch>
                <a:fillRect/>
              </a:stretch>
            </p:blipFill>
            <p:spPr>
              <a:xfrm>
                <a:off x="10957698" y="6072692"/>
                <a:ext cx="294480" cy="376200"/>
              </a:xfrm>
              <a:prstGeom prst="rect">
                <a:avLst/>
              </a:prstGeom>
            </p:spPr>
          </p:pic>
        </mc:Fallback>
      </mc:AlternateContent>
      <mc:AlternateContent xmlns:mc="http://schemas.openxmlformats.org/markup-compatibility/2006">
        <mc:Choice xmlns:p14="http://schemas.microsoft.com/office/powerpoint/2010/main" Requires="p14">
          <p:contentPart p14:bwMode="auto" r:id="rId104">
            <p14:nvContentPartPr>
              <p14:cNvPr id="182" name="Ink 181">
                <a:extLst>
                  <a:ext uri="{FF2B5EF4-FFF2-40B4-BE49-F238E27FC236}">
                    <a16:creationId xmlns:a16="http://schemas.microsoft.com/office/drawing/2014/main" id="{BD565F6D-5A44-7544-BE13-D80EE3CF4AF0}"/>
                  </a:ext>
                </a:extLst>
              </p14:cNvPr>
              <p14:cNvContentPartPr/>
              <p14:nvPr/>
            </p14:nvContentPartPr>
            <p14:xfrm>
              <a:off x="4572378" y="6407852"/>
              <a:ext cx="469440" cy="341280"/>
            </p14:xfrm>
          </p:contentPart>
        </mc:Choice>
        <mc:Fallback>
          <p:pic>
            <p:nvPicPr>
              <p:cNvPr id="182" name="Ink 181">
                <a:extLst>
                  <a:ext uri="{FF2B5EF4-FFF2-40B4-BE49-F238E27FC236}">
                    <a16:creationId xmlns:a16="http://schemas.microsoft.com/office/drawing/2014/main" id="{BD565F6D-5A44-7544-BE13-D80EE3CF4AF0}"/>
                  </a:ext>
                </a:extLst>
              </p:cNvPr>
              <p:cNvPicPr/>
              <p:nvPr/>
            </p:nvPicPr>
            <p:blipFill>
              <a:blip r:embed="rId105"/>
              <a:stretch>
                <a:fillRect/>
              </a:stretch>
            </p:blipFill>
            <p:spPr>
              <a:xfrm>
                <a:off x="4563378" y="6399212"/>
                <a:ext cx="487080" cy="358920"/>
              </a:xfrm>
              <a:prstGeom prst="rect">
                <a:avLst/>
              </a:prstGeom>
            </p:spPr>
          </p:pic>
        </mc:Fallback>
      </mc:AlternateContent>
      <mc:AlternateContent xmlns:mc="http://schemas.openxmlformats.org/markup-compatibility/2006">
        <mc:Choice xmlns:p14="http://schemas.microsoft.com/office/powerpoint/2010/main" Requires="p14">
          <p:contentPart p14:bwMode="auto" r:id="rId106">
            <p14:nvContentPartPr>
              <p14:cNvPr id="183" name="Ink 182">
                <a:extLst>
                  <a:ext uri="{FF2B5EF4-FFF2-40B4-BE49-F238E27FC236}">
                    <a16:creationId xmlns:a16="http://schemas.microsoft.com/office/drawing/2014/main" id="{1D5B0E3A-EB66-DC43-8AED-56C39577408B}"/>
                  </a:ext>
                </a:extLst>
              </p14:cNvPr>
              <p14:cNvContentPartPr/>
              <p14:nvPr/>
            </p14:nvContentPartPr>
            <p14:xfrm>
              <a:off x="4722858" y="6327572"/>
              <a:ext cx="640800" cy="437040"/>
            </p14:xfrm>
          </p:contentPart>
        </mc:Choice>
        <mc:Fallback>
          <p:pic>
            <p:nvPicPr>
              <p:cNvPr id="183" name="Ink 182">
                <a:extLst>
                  <a:ext uri="{FF2B5EF4-FFF2-40B4-BE49-F238E27FC236}">
                    <a16:creationId xmlns:a16="http://schemas.microsoft.com/office/drawing/2014/main" id="{1D5B0E3A-EB66-DC43-8AED-56C39577408B}"/>
                  </a:ext>
                </a:extLst>
              </p:cNvPr>
              <p:cNvPicPr/>
              <p:nvPr/>
            </p:nvPicPr>
            <p:blipFill>
              <a:blip r:embed="rId107"/>
              <a:stretch>
                <a:fillRect/>
              </a:stretch>
            </p:blipFill>
            <p:spPr>
              <a:xfrm>
                <a:off x="4713858" y="6318932"/>
                <a:ext cx="658440" cy="454680"/>
              </a:xfrm>
              <a:prstGeom prst="rect">
                <a:avLst/>
              </a:prstGeom>
            </p:spPr>
          </p:pic>
        </mc:Fallback>
      </mc:AlternateContent>
      <p:grpSp>
        <p:nvGrpSpPr>
          <p:cNvPr id="221" name="Group 220">
            <a:extLst>
              <a:ext uri="{FF2B5EF4-FFF2-40B4-BE49-F238E27FC236}">
                <a16:creationId xmlns:a16="http://schemas.microsoft.com/office/drawing/2014/main" id="{54B1A656-B8DC-EA48-A218-8DB59AC777E5}"/>
              </a:ext>
            </a:extLst>
          </p:cNvPr>
          <p:cNvGrpSpPr/>
          <p:nvPr/>
        </p:nvGrpSpPr>
        <p:grpSpPr>
          <a:xfrm>
            <a:off x="698418" y="119012"/>
            <a:ext cx="10359000" cy="4402800"/>
            <a:chOff x="698418" y="119012"/>
            <a:chExt cx="10359000" cy="4402800"/>
          </a:xfrm>
        </p:grpSpPr>
        <mc:AlternateContent xmlns:mc="http://schemas.openxmlformats.org/markup-compatibility/2006">
          <mc:Choice xmlns:p14="http://schemas.microsoft.com/office/powerpoint/2010/main" Requires="p14">
            <p:contentPart p14:bwMode="auto" r:id="rId108">
              <p14:nvContentPartPr>
                <p14:cNvPr id="25" name="Ink 24">
                  <a:extLst>
                    <a:ext uri="{FF2B5EF4-FFF2-40B4-BE49-F238E27FC236}">
                      <a16:creationId xmlns:a16="http://schemas.microsoft.com/office/drawing/2014/main" id="{AE920BB5-DBD0-7045-AB6C-2061839F28F1}"/>
                    </a:ext>
                  </a:extLst>
                </p14:cNvPr>
                <p14:cNvContentPartPr/>
                <p14:nvPr/>
              </p14:nvContentPartPr>
              <p14:xfrm>
                <a:off x="6928938" y="156812"/>
                <a:ext cx="684000" cy="429480"/>
              </p14:xfrm>
            </p:contentPart>
          </mc:Choice>
          <mc:Fallback>
            <p:pic>
              <p:nvPicPr>
                <p:cNvPr id="25" name="Ink 24">
                  <a:extLst>
                    <a:ext uri="{FF2B5EF4-FFF2-40B4-BE49-F238E27FC236}">
                      <a16:creationId xmlns:a16="http://schemas.microsoft.com/office/drawing/2014/main" id="{AE920BB5-DBD0-7045-AB6C-2061839F28F1}"/>
                    </a:ext>
                  </a:extLst>
                </p:cNvPr>
                <p:cNvPicPr/>
                <p:nvPr/>
              </p:nvPicPr>
              <p:blipFill>
                <a:blip r:embed="rId109"/>
                <a:stretch>
                  <a:fillRect/>
                </a:stretch>
              </p:blipFill>
              <p:spPr>
                <a:xfrm>
                  <a:off x="6920298" y="148172"/>
                  <a:ext cx="701640" cy="447120"/>
                </a:xfrm>
                <a:prstGeom prst="rect">
                  <a:avLst/>
                </a:prstGeom>
              </p:spPr>
            </p:pic>
          </mc:Fallback>
        </mc:AlternateContent>
        <mc:AlternateContent xmlns:mc="http://schemas.openxmlformats.org/markup-compatibility/2006">
          <mc:Choice xmlns:p14="http://schemas.microsoft.com/office/powerpoint/2010/main" Requires="p14">
            <p:contentPart p14:bwMode="auto" r:id="rId110">
              <p14:nvContentPartPr>
                <p14:cNvPr id="26" name="Ink 25">
                  <a:extLst>
                    <a:ext uri="{FF2B5EF4-FFF2-40B4-BE49-F238E27FC236}">
                      <a16:creationId xmlns:a16="http://schemas.microsoft.com/office/drawing/2014/main" id="{33A5169E-2FA8-6040-873E-BD3AF5A47FDF}"/>
                    </a:ext>
                  </a:extLst>
                </p14:cNvPr>
                <p14:cNvContentPartPr/>
                <p14:nvPr/>
              </p14:nvContentPartPr>
              <p14:xfrm>
                <a:off x="7150698" y="169052"/>
                <a:ext cx="815760" cy="404640"/>
              </p14:xfrm>
            </p:contentPart>
          </mc:Choice>
          <mc:Fallback>
            <p:pic>
              <p:nvPicPr>
                <p:cNvPr id="26" name="Ink 25">
                  <a:extLst>
                    <a:ext uri="{FF2B5EF4-FFF2-40B4-BE49-F238E27FC236}">
                      <a16:creationId xmlns:a16="http://schemas.microsoft.com/office/drawing/2014/main" id="{33A5169E-2FA8-6040-873E-BD3AF5A47FDF}"/>
                    </a:ext>
                  </a:extLst>
                </p:cNvPr>
                <p:cNvPicPr/>
                <p:nvPr/>
              </p:nvPicPr>
              <p:blipFill>
                <a:blip r:embed="rId111"/>
                <a:stretch>
                  <a:fillRect/>
                </a:stretch>
              </p:blipFill>
              <p:spPr>
                <a:xfrm>
                  <a:off x="7141698" y="160412"/>
                  <a:ext cx="833400" cy="422280"/>
                </a:xfrm>
                <a:prstGeom prst="rect">
                  <a:avLst/>
                </a:prstGeom>
              </p:spPr>
            </p:pic>
          </mc:Fallback>
        </mc:AlternateContent>
        <mc:AlternateContent xmlns:mc="http://schemas.openxmlformats.org/markup-compatibility/2006">
          <mc:Choice xmlns:p14="http://schemas.microsoft.com/office/powerpoint/2010/main" Requires="p14">
            <p:contentPart p14:bwMode="auto" r:id="rId112">
              <p14:nvContentPartPr>
                <p14:cNvPr id="28" name="Ink 27">
                  <a:extLst>
                    <a:ext uri="{FF2B5EF4-FFF2-40B4-BE49-F238E27FC236}">
                      <a16:creationId xmlns:a16="http://schemas.microsoft.com/office/drawing/2014/main" id="{0E2D3B67-9396-794E-9827-B0E17D640B12}"/>
                    </a:ext>
                  </a:extLst>
                </p14:cNvPr>
                <p14:cNvContentPartPr/>
                <p14:nvPr/>
              </p14:nvContentPartPr>
              <p14:xfrm>
                <a:off x="9171738" y="674852"/>
                <a:ext cx="26640" cy="583200"/>
              </p14:xfrm>
            </p:contentPart>
          </mc:Choice>
          <mc:Fallback>
            <p:pic>
              <p:nvPicPr>
                <p:cNvPr id="28" name="Ink 27">
                  <a:extLst>
                    <a:ext uri="{FF2B5EF4-FFF2-40B4-BE49-F238E27FC236}">
                      <a16:creationId xmlns:a16="http://schemas.microsoft.com/office/drawing/2014/main" id="{0E2D3B67-9396-794E-9827-B0E17D640B12}"/>
                    </a:ext>
                  </a:extLst>
                </p:cNvPr>
                <p:cNvPicPr/>
                <p:nvPr/>
              </p:nvPicPr>
              <p:blipFill>
                <a:blip r:embed="rId113"/>
                <a:stretch>
                  <a:fillRect/>
                </a:stretch>
              </p:blipFill>
              <p:spPr>
                <a:xfrm>
                  <a:off x="9162738" y="666212"/>
                  <a:ext cx="44280" cy="600840"/>
                </a:xfrm>
                <a:prstGeom prst="rect">
                  <a:avLst/>
                </a:prstGeom>
              </p:spPr>
            </p:pic>
          </mc:Fallback>
        </mc:AlternateContent>
        <mc:AlternateContent xmlns:mc="http://schemas.openxmlformats.org/markup-compatibility/2006">
          <mc:Choice xmlns:p14="http://schemas.microsoft.com/office/powerpoint/2010/main" Requires="p14">
            <p:contentPart p14:bwMode="auto" r:id="rId114">
              <p14:nvContentPartPr>
                <p14:cNvPr id="29" name="Ink 28">
                  <a:extLst>
                    <a:ext uri="{FF2B5EF4-FFF2-40B4-BE49-F238E27FC236}">
                      <a16:creationId xmlns:a16="http://schemas.microsoft.com/office/drawing/2014/main" id="{6F4A5CCD-D0C0-5A43-8303-6638FA38B9BC}"/>
                    </a:ext>
                  </a:extLst>
                </p14:cNvPr>
                <p14:cNvContentPartPr/>
                <p14:nvPr/>
              </p14:nvContentPartPr>
              <p14:xfrm>
                <a:off x="9187218" y="583772"/>
                <a:ext cx="980640" cy="749880"/>
              </p14:xfrm>
            </p:contentPart>
          </mc:Choice>
          <mc:Fallback>
            <p:pic>
              <p:nvPicPr>
                <p:cNvPr id="29" name="Ink 28">
                  <a:extLst>
                    <a:ext uri="{FF2B5EF4-FFF2-40B4-BE49-F238E27FC236}">
                      <a16:creationId xmlns:a16="http://schemas.microsoft.com/office/drawing/2014/main" id="{6F4A5CCD-D0C0-5A43-8303-6638FA38B9BC}"/>
                    </a:ext>
                  </a:extLst>
                </p:cNvPr>
                <p:cNvPicPr/>
                <p:nvPr/>
              </p:nvPicPr>
              <p:blipFill>
                <a:blip r:embed="rId115"/>
                <a:stretch>
                  <a:fillRect/>
                </a:stretch>
              </p:blipFill>
              <p:spPr>
                <a:xfrm>
                  <a:off x="9178218" y="574772"/>
                  <a:ext cx="998280" cy="767520"/>
                </a:xfrm>
                <a:prstGeom prst="rect">
                  <a:avLst/>
                </a:prstGeom>
              </p:spPr>
            </p:pic>
          </mc:Fallback>
        </mc:AlternateContent>
        <mc:AlternateContent xmlns:mc="http://schemas.openxmlformats.org/markup-compatibility/2006">
          <mc:Choice xmlns:p14="http://schemas.microsoft.com/office/powerpoint/2010/main" Requires="p14">
            <p:contentPart p14:bwMode="auto" r:id="rId116">
              <p14:nvContentPartPr>
                <p14:cNvPr id="30" name="Ink 29">
                  <a:extLst>
                    <a:ext uri="{FF2B5EF4-FFF2-40B4-BE49-F238E27FC236}">
                      <a16:creationId xmlns:a16="http://schemas.microsoft.com/office/drawing/2014/main" id="{987C7797-A350-9B48-9071-D6745706C2BE}"/>
                    </a:ext>
                  </a:extLst>
                </p14:cNvPr>
                <p14:cNvContentPartPr/>
                <p14:nvPr/>
              </p14:nvContentPartPr>
              <p14:xfrm>
                <a:off x="9497538" y="879332"/>
                <a:ext cx="28080" cy="252360"/>
              </p14:xfrm>
            </p:contentPart>
          </mc:Choice>
          <mc:Fallback>
            <p:pic>
              <p:nvPicPr>
                <p:cNvPr id="30" name="Ink 29">
                  <a:extLst>
                    <a:ext uri="{FF2B5EF4-FFF2-40B4-BE49-F238E27FC236}">
                      <a16:creationId xmlns:a16="http://schemas.microsoft.com/office/drawing/2014/main" id="{987C7797-A350-9B48-9071-D6745706C2BE}"/>
                    </a:ext>
                  </a:extLst>
                </p:cNvPr>
                <p:cNvPicPr/>
                <p:nvPr/>
              </p:nvPicPr>
              <p:blipFill>
                <a:blip r:embed="rId117"/>
                <a:stretch>
                  <a:fillRect/>
                </a:stretch>
              </p:blipFill>
              <p:spPr>
                <a:xfrm>
                  <a:off x="9488538" y="870332"/>
                  <a:ext cx="45720" cy="270000"/>
                </a:xfrm>
                <a:prstGeom prst="rect">
                  <a:avLst/>
                </a:prstGeom>
              </p:spPr>
            </p:pic>
          </mc:Fallback>
        </mc:AlternateContent>
        <mc:AlternateContent xmlns:mc="http://schemas.openxmlformats.org/markup-compatibility/2006">
          <mc:Choice xmlns:p14="http://schemas.microsoft.com/office/powerpoint/2010/main" Requires="p14">
            <p:contentPart p14:bwMode="auto" r:id="rId118">
              <p14:nvContentPartPr>
                <p14:cNvPr id="31" name="Ink 30">
                  <a:extLst>
                    <a:ext uri="{FF2B5EF4-FFF2-40B4-BE49-F238E27FC236}">
                      <a16:creationId xmlns:a16="http://schemas.microsoft.com/office/drawing/2014/main" id="{534248D5-36D0-4447-9557-215D0122F87F}"/>
                    </a:ext>
                  </a:extLst>
                </p14:cNvPr>
                <p14:cNvContentPartPr/>
                <p14:nvPr/>
              </p14:nvContentPartPr>
              <p14:xfrm>
                <a:off x="9479538" y="857372"/>
                <a:ext cx="33840" cy="77040"/>
              </p14:xfrm>
            </p:contentPart>
          </mc:Choice>
          <mc:Fallback>
            <p:pic>
              <p:nvPicPr>
                <p:cNvPr id="31" name="Ink 30">
                  <a:extLst>
                    <a:ext uri="{FF2B5EF4-FFF2-40B4-BE49-F238E27FC236}">
                      <a16:creationId xmlns:a16="http://schemas.microsoft.com/office/drawing/2014/main" id="{534248D5-36D0-4447-9557-215D0122F87F}"/>
                    </a:ext>
                  </a:extLst>
                </p:cNvPr>
                <p:cNvPicPr/>
                <p:nvPr/>
              </p:nvPicPr>
              <p:blipFill>
                <a:blip r:embed="rId119"/>
                <a:stretch>
                  <a:fillRect/>
                </a:stretch>
              </p:blipFill>
              <p:spPr>
                <a:xfrm>
                  <a:off x="9470898" y="848372"/>
                  <a:ext cx="51480" cy="94680"/>
                </a:xfrm>
                <a:prstGeom prst="rect">
                  <a:avLst/>
                </a:prstGeom>
              </p:spPr>
            </p:pic>
          </mc:Fallback>
        </mc:AlternateContent>
        <mc:AlternateContent xmlns:mc="http://schemas.openxmlformats.org/markup-compatibility/2006">
          <mc:Choice xmlns:p14="http://schemas.microsoft.com/office/powerpoint/2010/main" Requires="p14">
            <p:contentPart p14:bwMode="auto" r:id="rId120">
              <p14:nvContentPartPr>
                <p14:cNvPr id="32" name="Ink 31">
                  <a:extLst>
                    <a:ext uri="{FF2B5EF4-FFF2-40B4-BE49-F238E27FC236}">
                      <a16:creationId xmlns:a16="http://schemas.microsoft.com/office/drawing/2014/main" id="{7C90BF49-C293-D94A-8DEB-8F25AA2A3BF6}"/>
                    </a:ext>
                  </a:extLst>
                </p14:cNvPr>
                <p14:cNvContentPartPr/>
                <p14:nvPr/>
              </p14:nvContentPartPr>
              <p14:xfrm>
                <a:off x="9403578" y="1085252"/>
                <a:ext cx="181800" cy="47160"/>
              </p14:xfrm>
            </p:contentPart>
          </mc:Choice>
          <mc:Fallback>
            <p:pic>
              <p:nvPicPr>
                <p:cNvPr id="32" name="Ink 31">
                  <a:extLst>
                    <a:ext uri="{FF2B5EF4-FFF2-40B4-BE49-F238E27FC236}">
                      <a16:creationId xmlns:a16="http://schemas.microsoft.com/office/drawing/2014/main" id="{7C90BF49-C293-D94A-8DEB-8F25AA2A3BF6}"/>
                    </a:ext>
                  </a:extLst>
                </p:cNvPr>
                <p:cNvPicPr/>
                <p:nvPr/>
              </p:nvPicPr>
              <p:blipFill>
                <a:blip r:embed="rId121"/>
                <a:stretch>
                  <a:fillRect/>
                </a:stretch>
              </p:blipFill>
              <p:spPr>
                <a:xfrm>
                  <a:off x="9394578" y="1076612"/>
                  <a:ext cx="199440" cy="64800"/>
                </a:xfrm>
                <a:prstGeom prst="rect">
                  <a:avLst/>
                </a:prstGeom>
              </p:spPr>
            </p:pic>
          </mc:Fallback>
        </mc:AlternateContent>
        <mc:AlternateContent xmlns:mc="http://schemas.openxmlformats.org/markup-compatibility/2006">
          <mc:Choice xmlns:p14="http://schemas.microsoft.com/office/powerpoint/2010/main" Requires="p14">
            <p:contentPart p14:bwMode="auto" r:id="rId122">
              <p14:nvContentPartPr>
                <p14:cNvPr id="33" name="Ink 32">
                  <a:extLst>
                    <a:ext uri="{FF2B5EF4-FFF2-40B4-BE49-F238E27FC236}">
                      <a16:creationId xmlns:a16="http://schemas.microsoft.com/office/drawing/2014/main" id="{15573C90-FBC8-DA42-931A-75875B3B2A10}"/>
                    </a:ext>
                  </a:extLst>
                </p14:cNvPr>
                <p14:cNvContentPartPr/>
                <p14:nvPr/>
              </p14:nvContentPartPr>
              <p14:xfrm>
                <a:off x="9628218" y="905612"/>
                <a:ext cx="160920" cy="215280"/>
              </p14:xfrm>
            </p:contentPart>
          </mc:Choice>
          <mc:Fallback>
            <p:pic>
              <p:nvPicPr>
                <p:cNvPr id="33" name="Ink 32">
                  <a:extLst>
                    <a:ext uri="{FF2B5EF4-FFF2-40B4-BE49-F238E27FC236}">
                      <a16:creationId xmlns:a16="http://schemas.microsoft.com/office/drawing/2014/main" id="{15573C90-FBC8-DA42-931A-75875B3B2A10}"/>
                    </a:ext>
                  </a:extLst>
                </p:cNvPr>
                <p:cNvPicPr/>
                <p:nvPr/>
              </p:nvPicPr>
              <p:blipFill>
                <a:blip r:embed="rId123"/>
                <a:stretch>
                  <a:fillRect/>
                </a:stretch>
              </p:blipFill>
              <p:spPr>
                <a:xfrm>
                  <a:off x="9619578" y="896972"/>
                  <a:ext cx="178560" cy="232920"/>
                </a:xfrm>
                <a:prstGeom prst="rect">
                  <a:avLst/>
                </a:prstGeom>
              </p:spPr>
            </p:pic>
          </mc:Fallback>
        </mc:AlternateContent>
        <mc:AlternateContent xmlns:mc="http://schemas.openxmlformats.org/markup-compatibility/2006">
          <mc:Choice xmlns:p14="http://schemas.microsoft.com/office/powerpoint/2010/main" Requires="p14">
            <p:contentPart p14:bwMode="auto" r:id="rId124">
              <p14:nvContentPartPr>
                <p14:cNvPr id="34" name="Ink 33">
                  <a:extLst>
                    <a:ext uri="{FF2B5EF4-FFF2-40B4-BE49-F238E27FC236}">
                      <a16:creationId xmlns:a16="http://schemas.microsoft.com/office/drawing/2014/main" id="{8708EE31-2A7C-164C-B092-BCF764E7CF3F}"/>
                    </a:ext>
                  </a:extLst>
                </p14:cNvPr>
                <p14:cNvContentPartPr/>
                <p14:nvPr/>
              </p14:nvContentPartPr>
              <p14:xfrm>
                <a:off x="9791298" y="907052"/>
                <a:ext cx="329400" cy="318960"/>
              </p14:xfrm>
            </p:contentPart>
          </mc:Choice>
          <mc:Fallback>
            <p:pic>
              <p:nvPicPr>
                <p:cNvPr id="34" name="Ink 33">
                  <a:extLst>
                    <a:ext uri="{FF2B5EF4-FFF2-40B4-BE49-F238E27FC236}">
                      <a16:creationId xmlns:a16="http://schemas.microsoft.com/office/drawing/2014/main" id="{8708EE31-2A7C-164C-B092-BCF764E7CF3F}"/>
                    </a:ext>
                  </a:extLst>
                </p:cNvPr>
                <p:cNvPicPr/>
                <p:nvPr/>
              </p:nvPicPr>
              <p:blipFill>
                <a:blip r:embed="rId125"/>
                <a:stretch>
                  <a:fillRect/>
                </a:stretch>
              </p:blipFill>
              <p:spPr>
                <a:xfrm>
                  <a:off x="9782658" y="898052"/>
                  <a:ext cx="347040" cy="336600"/>
                </a:xfrm>
                <a:prstGeom prst="rect">
                  <a:avLst/>
                </a:prstGeom>
              </p:spPr>
            </p:pic>
          </mc:Fallback>
        </mc:AlternateContent>
        <mc:AlternateContent xmlns:mc="http://schemas.openxmlformats.org/markup-compatibility/2006">
          <mc:Choice xmlns:p14="http://schemas.microsoft.com/office/powerpoint/2010/main" Requires="p14">
            <p:contentPart p14:bwMode="auto" r:id="rId126">
              <p14:nvContentPartPr>
                <p14:cNvPr id="36" name="Ink 35">
                  <a:extLst>
                    <a:ext uri="{FF2B5EF4-FFF2-40B4-BE49-F238E27FC236}">
                      <a16:creationId xmlns:a16="http://schemas.microsoft.com/office/drawing/2014/main" id="{84ACD72B-4C61-6D4D-B4B9-DDC6D68EAEDB}"/>
                    </a:ext>
                  </a:extLst>
                </p14:cNvPr>
                <p14:cNvContentPartPr/>
                <p14:nvPr/>
              </p14:nvContentPartPr>
              <p14:xfrm>
                <a:off x="9168498" y="1159052"/>
                <a:ext cx="349560" cy="170280"/>
              </p14:xfrm>
            </p:contentPart>
          </mc:Choice>
          <mc:Fallback>
            <p:pic>
              <p:nvPicPr>
                <p:cNvPr id="36" name="Ink 35">
                  <a:extLst>
                    <a:ext uri="{FF2B5EF4-FFF2-40B4-BE49-F238E27FC236}">
                      <a16:creationId xmlns:a16="http://schemas.microsoft.com/office/drawing/2014/main" id="{84ACD72B-4C61-6D4D-B4B9-DDC6D68EAEDB}"/>
                    </a:ext>
                  </a:extLst>
                </p:cNvPr>
                <p:cNvPicPr/>
                <p:nvPr/>
              </p:nvPicPr>
              <p:blipFill>
                <a:blip r:embed="rId127"/>
                <a:stretch>
                  <a:fillRect/>
                </a:stretch>
              </p:blipFill>
              <p:spPr>
                <a:xfrm>
                  <a:off x="9159858" y="1150412"/>
                  <a:ext cx="367200" cy="187920"/>
                </a:xfrm>
                <a:prstGeom prst="rect">
                  <a:avLst/>
                </a:prstGeom>
              </p:spPr>
            </p:pic>
          </mc:Fallback>
        </mc:AlternateContent>
        <mc:AlternateContent xmlns:mc="http://schemas.openxmlformats.org/markup-compatibility/2006">
          <mc:Choice xmlns:p14="http://schemas.microsoft.com/office/powerpoint/2010/main" Requires="p14">
            <p:contentPart p14:bwMode="auto" r:id="rId128">
              <p14:nvContentPartPr>
                <p14:cNvPr id="38" name="Ink 37">
                  <a:extLst>
                    <a:ext uri="{FF2B5EF4-FFF2-40B4-BE49-F238E27FC236}">
                      <a16:creationId xmlns:a16="http://schemas.microsoft.com/office/drawing/2014/main" id="{B7E1D998-4213-7D4B-BAB4-F5BF971DDAF2}"/>
                    </a:ext>
                  </a:extLst>
                </p14:cNvPr>
                <p14:cNvContentPartPr/>
                <p14:nvPr/>
              </p14:nvContentPartPr>
              <p14:xfrm>
                <a:off x="10769418" y="691412"/>
                <a:ext cx="262800" cy="411480"/>
              </p14:xfrm>
            </p:contentPart>
          </mc:Choice>
          <mc:Fallback>
            <p:pic>
              <p:nvPicPr>
                <p:cNvPr id="38" name="Ink 37">
                  <a:extLst>
                    <a:ext uri="{FF2B5EF4-FFF2-40B4-BE49-F238E27FC236}">
                      <a16:creationId xmlns:a16="http://schemas.microsoft.com/office/drawing/2014/main" id="{B7E1D998-4213-7D4B-BAB4-F5BF971DDAF2}"/>
                    </a:ext>
                  </a:extLst>
                </p:cNvPr>
                <p:cNvPicPr/>
                <p:nvPr/>
              </p:nvPicPr>
              <p:blipFill>
                <a:blip r:embed="rId129"/>
                <a:stretch>
                  <a:fillRect/>
                </a:stretch>
              </p:blipFill>
              <p:spPr>
                <a:xfrm>
                  <a:off x="10760418" y="682412"/>
                  <a:ext cx="280440" cy="429120"/>
                </a:xfrm>
                <a:prstGeom prst="rect">
                  <a:avLst/>
                </a:prstGeom>
              </p:spPr>
            </p:pic>
          </mc:Fallback>
        </mc:AlternateContent>
        <mc:AlternateContent xmlns:mc="http://schemas.openxmlformats.org/markup-compatibility/2006">
          <mc:Choice xmlns:p14="http://schemas.microsoft.com/office/powerpoint/2010/main" Requires="p14">
            <p:contentPart p14:bwMode="auto" r:id="rId130">
              <p14:nvContentPartPr>
                <p14:cNvPr id="39" name="Ink 38">
                  <a:extLst>
                    <a:ext uri="{FF2B5EF4-FFF2-40B4-BE49-F238E27FC236}">
                      <a16:creationId xmlns:a16="http://schemas.microsoft.com/office/drawing/2014/main" id="{A127B613-E1B0-9544-88D4-5D2EFD7C3B4B}"/>
                    </a:ext>
                  </a:extLst>
                </p14:cNvPr>
                <p14:cNvContentPartPr/>
                <p14:nvPr/>
              </p14:nvContentPartPr>
              <p14:xfrm>
                <a:off x="8143218" y="1872932"/>
                <a:ext cx="170280" cy="276120"/>
              </p14:xfrm>
            </p:contentPart>
          </mc:Choice>
          <mc:Fallback>
            <p:pic>
              <p:nvPicPr>
                <p:cNvPr id="39" name="Ink 38">
                  <a:extLst>
                    <a:ext uri="{FF2B5EF4-FFF2-40B4-BE49-F238E27FC236}">
                      <a16:creationId xmlns:a16="http://schemas.microsoft.com/office/drawing/2014/main" id="{A127B613-E1B0-9544-88D4-5D2EFD7C3B4B}"/>
                    </a:ext>
                  </a:extLst>
                </p:cNvPr>
                <p:cNvPicPr/>
                <p:nvPr/>
              </p:nvPicPr>
              <p:blipFill>
                <a:blip r:embed="rId131"/>
                <a:stretch>
                  <a:fillRect/>
                </a:stretch>
              </p:blipFill>
              <p:spPr>
                <a:xfrm>
                  <a:off x="8134578" y="1863932"/>
                  <a:ext cx="187920" cy="293760"/>
                </a:xfrm>
                <a:prstGeom prst="rect">
                  <a:avLst/>
                </a:prstGeom>
              </p:spPr>
            </p:pic>
          </mc:Fallback>
        </mc:AlternateContent>
        <mc:AlternateContent xmlns:mc="http://schemas.openxmlformats.org/markup-compatibility/2006">
          <mc:Choice xmlns:p14="http://schemas.microsoft.com/office/powerpoint/2010/main" Requires="p14">
            <p:contentPart p14:bwMode="auto" r:id="rId132">
              <p14:nvContentPartPr>
                <p14:cNvPr id="41" name="Ink 40">
                  <a:extLst>
                    <a:ext uri="{FF2B5EF4-FFF2-40B4-BE49-F238E27FC236}">
                      <a16:creationId xmlns:a16="http://schemas.microsoft.com/office/drawing/2014/main" id="{29C84B76-2474-0B49-9B76-E932CCD6FA29}"/>
                    </a:ext>
                  </a:extLst>
                </p14:cNvPr>
                <p14:cNvContentPartPr/>
                <p14:nvPr/>
              </p14:nvContentPartPr>
              <p14:xfrm>
                <a:off x="7300818" y="1991732"/>
                <a:ext cx="190800" cy="286200"/>
              </p14:xfrm>
            </p:contentPart>
          </mc:Choice>
          <mc:Fallback>
            <p:pic>
              <p:nvPicPr>
                <p:cNvPr id="41" name="Ink 40">
                  <a:extLst>
                    <a:ext uri="{FF2B5EF4-FFF2-40B4-BE49-F238E27FC236}">
                      <a16:creationId xmlns:a16="http://schemas.microsoft.com/office/drawing/2014/main" id="{29C84B76-2474-0B49-9B76-E932CCD6FA29}"/>
                    </a:ext>
                  </a:extLst>
                </p:cNvPr>
                <p:cNvPicPr/>
                <p:nvPr/>
              </p:nvPicPr>
              <p:blipFill>
                <a:blip r:embed="rId133"/>
                <a:stretch>
                  <a:fillRect/>
                </a:stretch>
              </p:blipFill>
              <p:spPr>
                <a:xfrm>
                  <a:off x="7292178" y="1982732"/>
                  <a:ext cx="208440" cy="303840"/>
                </a:xfrm>
                <a:prstGeom prst="rect">
                  <a:avLst/>
                </a:prstGeom>
              </p:spPr>
            </p:pic>
          </mc:Fallback>
        </mc:AlternateContent>
        <mc:AlternateContent xmlns:mc="http://schemas.openxmlformats.org/markup-compatibility/2006">
          <mc:Choice xmlns:p14="http://schemas.microsoft.com/office/powerpoint/2010/main" Requires="p14">
            <p:contentPart p14:bwMode="auto" r:id="rId134">
              <p14:nvContentPartPr>
                <p14:cNvPr id="42" name="Ink 41">
                  <a:extLst>
                    <a:ext uri="{FF2B5EF4-FFF2-40B4-BE49-F238E27FC236}">
                      <a16:creationId xmlns:a16="http://schemas.microsoft.com/office/drawing/2014/main" id="{425846BA-1C23-9C48-844B-C28DA333309B}"/>
                    </a:ext>
                  </a:extLst>
                </p14:cNvPr>
                <p14:cNvContentPartPr/>
                <p14:nvPr/>
              </p14:nvContentPartPr>
              <p14:xfrm>
                <a:off x="7296498" y="1967252"/>
                <a:ext cx="234720" cy="60840"/>
              </p14:xfrm>
            </p:contentPart>
          </mc:Choice>
          <mc:Fallback>
            <p:pic>
              <p:nvPicPr>
                <p:cNvPr id="42" name="Ink 41">
                  <a:extLst>
                    <a:ext uri="{FF2B5EF4-FFF2-40B4-BE49-F238E27FC236}">
                      <a16:creationId xmlns:a16="http://schemas.microsoft.com/office/drawing/2014/main" id="{425846BA-1C23-9C48-844B-C28DA333309B}"/>
                    </a:ext>
                  </a:extLst>
                </p:cNvPr>
                <p:cNvPicPr/>
                <p:nvPr/>
              </p:nvPicPr>
              <p:blipFill>
                <a:blip r:embed="rId135"/>
                <a:stretch>
                  <a:fillRect/>
                </a:stretch>
              </p:blipFill>
              <p:spPr>
                <a:xfrm>
                  <a:off x="7287498" y="1958252"/>
                  <a:ext cx="252360" cy="78480"/>
                </a:xfrm>
                <a:prstGeom prst="rect">
                  <a:avLst/>
                </a:prstGeom>
              </p:spPr>
            </p:pic>
          </mc:Fallback>
        </mc:AlternateContent>
        <mc:AlternateContent xmlns:mc="http://schemas.openxmlformats.org/markup-compatibility/2006">
          <mc:Choice xmlns:p14="http://schemas.microsoft.com/office/powerpoint/2010/main" Requires="p14">
            <p:contentPart p14:bwMode="auto" r:id="rId136">
              <p14:nvContentPartPr>
                <p14:cNvPr id="43" name="Ink 42">
                  <a:extLst>
                    <a:ext uri="{FF2B5EF4-FFF2-40B4-BE49-F238E27FC236}">
                      <a16:creationId xmlns:a16="http://schemas.microsoft.com/office/drawing/2014/main" id="{688DD0E3-9D98-FF4E-B34A-4ADBD855E1B7}"/>
                    </a:ext>
                  </a:extLst>
                </p14:cNvPr>
                <p14:cNvContentPartPr/>
                <p14:nvPr/>
              </p14:nvContentPartPr>
              <p14:xfrm>
                <a:off x="7701858" y="1925132"/>
                <a:ext cx="272880" cy="175680"/>
              </p14:xfrm>
            </p:contentPart>
          </mc:Choice>
          <mc:Fallback>
            <p:pic>
              <p:nvPicPr>
                <p:cNvPr id="43" name="Ink 42">
                  <a:extLst>
                    <a:ext uri="{FF2B5EF4-FFF2-40B4-BE49-F238E27FC236}">
                      <a16:creationId xmlns:a16="http://schemas.microsoft.com/office/drawing/2014/main" id="{688DD0E3-9D98-FF4E-B34A-4ADBD855E1B7}"/>
                    </a:ext>
                  </a:extLst>
                </p:cNvPr>
                <p:cNvPicPr/>
                <p:nvPr/>
              </p:nvPicPr>
              <p:blipFill>
                <a:blip r:embed="rId137"/>
                <a:stretch>
                  <a:fillRect/>
                </a:stretch>
              </p:blipFill>
              <p:spPr>
                <a:xfrm>
                  <a:off x="7692858" y="1916492"/>
                  <a:ext cx="290520" cy="193320"/>
                </a:xfrm>
                <a:prstGeom prst="rect">
                  <a:avLst/>
                </a:prstGeom>
              </p:spPr>
            </p:pic>
          </mc:Fallback>
        </mc:AlternateContent>
        <mc:AlternateContent xmlns:mc="http://schemas.openxmlformats.org/markup-compatibility/2006">
          <mc:Choice xmlns:p14="http://schemas.microsoft.com/office/powerpoint/2010/main" Requires="p14">
            <p:contentPart p14:bwMode="auto" r:id="rId138">
              <p14:nvContentPartPr>
                <p14:cNvPr id="44" name="Ink 43">
                  <a:extLst>
                    <a:ext uri="{FF2B5EF4-FFF2-40B4-BE49-F238E27FC236}">
                      <a16:creationId xmlns:a16="http://schemas.microsoft.com/office/drawing/2014/main" id="{7FB3A51F-AEFB-6247-9B6B-7E13EF89407C}"/>
                    </a:ext>
                  </a:extLst>
                </p14:cNvPr>
                <p14:cNvContentPartPr/>
                <p14:nvPr/>
              </p14:nvContentPartPr>
              <p14:xfrm>
                <a:off x="7745058" y="1903172"/>
                <a:ext cx="165600" cy="311040"/>
              </p14:xfrm>
            </p:contentPart>
          </mc:Choice>
          <mc:Fallback>
            <p:pic>
              <p:nvPicPr>
                <p:cNvPr id="44" name="Ink 43">
                  <a:extLst>
                    <a:ext uri="{FF2B5EF4-FFF2-40B4-BE49-F238E27FC236}">
                      <a16:creationId xmlns:a16="http://schemas.microsoft.com/office/drawing/2014/main" id="{7FB3A51F-AEFB-6247-9B6B-7E13EF89407C}"/>
                    </a:ext>
                  </a:extLst>
                </p:cNvPr>
                <p:cNvPicPr/>
                <p:nvPr/>
              </p:nvPicPr>
              <p:blipFill>
                <a:blip r:embed="rId139"/>
                <a:stretch>
                  <a:fillRect/>
                </a:stretch>
              </p:blipFill>
              <p:spPr>
                <a:xfrm>
                  <a:off x="7736418" y="1894172"/>
                  <a:ext cx="183240" cy="328680"/>
                </a:xfrm>
                <a:prstGeom prst="rect">
                  <a:avLst/>
                </a:prstGeom>
              </p:spPr>
            </p:pic>
          </mc:Fallback>
        </mc:AlternateContent>
        <mc:AlternateContent xmlns:mc="http://schemas.openxmlformats.org/markup-compatibility/2006">
          <mc:Choice xmlns:p14="http://schemas.microsoft.com/office/powerpoint/2010/main" Requires="p14">
            <p:contentPart p14:bwMode="auto" r:id="rId140">
              <p14:nvContentPartPr>
                <p14:cNvPr id="40" name="Ink 39">
                  <a:extLst>
                    <a:ext uri="{FF2B5EF4-FFF2-40B4-BE49-F238E27FC236}">
                      <a16:creationId xmlns:a16="http://schemas.microsoft.com/office/drawing/2014/main" id="{40D10739-0498-5948-9B3A-F7C9257C25D5}"/>
                    </a:ext>
                  </a:extLst>
                </p14:cNvPr>
                <p14:cNvContentPartPr/>
                <p14:nvPr/>
              </p14:nvContentPartPr>
              <p14:xfrm>
                <a:off x="8795538" y="1790492"/>
                <a:ext cx="155520" cy="51480"/>
              </p14:xfrm>
            </p:contentPart>
          </mc:Choice>
          <mc:Fallback>
            <p:pic>
              <p:nvPicPr>
                <p:cNvPr id="40" name="Ink 39">
                  <a:extLst>
                    <a:ext uri="{FF2B5EF4-FFF2-40B4-BE49-F238E27FC236}">
                      <a16:creationId xmlns:a16="http://schemas.microsoft.com/office/drawing/2014/main" id="{40D10739-0498-5948-9B3A-F7C9257C25D5}"/>
                    </a:ext>
                  </a:extLst>
                </p:cNvPr>
                <p:cNvPicPr/>
                <p:nvPr/>
              </p:nvPicPr>
              <p:blipFill>
                <a:blip r:embed="rId141"/>
                <a:stretch>
                  <a:fillRect/>
                </a:stretch>
              </p:blipFill>
              <p:spPr>
                <a:xfrm>
                  <a:off x="8786538" y="1781492"/>
                  <a:ext cx="173160" cy="69120"/>
                </a:xfrm>
                <a:prstGeom prst="rect">
                  <a:avLst/>
                </a:prstGeom>
              </p:spPr>
            </p:pic>
          </mc:Fallback>
        </mc:AlternateContent>
        <mc:AlternateContent xmlns:mc="http://schemas.openxmlformats.org/markup-compatibility/2006">
          <mc:Choice xmlns:p14="http://schemas.microsoft.com/office/powerpoint/2010/main" Requires="p14">
            <p:contentPart p14:bwMode="auto" r:id="rId142">
              <p14:nvContentPartPr>
                <p14:cNvPr id="45" name="Ink 44">
                  <a:extLst>
                    <a:ext uri="{FF2B5EF4-FFF2-40B4-BE49-F238E27FC236}">
                      <a16:creationId xmlns:a16="http://schemas.microsoft.com/office/drawing/2014/main" id="{9FC112DE-2835-D04A-B745-240AEA58F32D}"/>
                    </a:ext>
                  </a:extLst>
                </p14:cNvPr>
                <p14:cNvContentPartPr/>
                <p14:nvPr/>
              </p14:nvContentPartPr>
              <p14:xfrm>
                <a:off x="8762058" y="2021612"/>
                <a:ext cx="251280" cy="65520"/>
              </p14:xfrm>
            </p:contentPart>
          </mc:Choice>
          <mc:Fallback>
            <p:pic>
              <p:nvPicPr>
                <p:cNvPr id="45" name="Ink 44">
                  <a:extLst>
                    <a:ext uri="{FF2B5EF4-FFF2-40B4-BE49-F238E27FC236}">
                      <a16:creationId xmlns:a16="http://schemas.microsoft.com/office/drawing/2014/main" id="{9FC112DE-2835-D04A-B745-240AEA58F32D}"/>
                    </a:ext>
                  </a:extLst>
                </p:cNvPr>
                <p:cNvPicPr/>
                <p:nvPr/>
              </p:nvPicPr>
              <p:blipFill>
                <a:blip r:embed="rId143"/>
                <a:stretch>
                  <a:fillRect/>
                </a:stretch>
              </p:blipFill>
              <p:spPr>
                <a:xfrm>
                  <a:off x="8753058" y="2012612"/>
                  <a:ext cx="268920" cy="83160"/>
                </a:xfrm>
                <a:prstGeom prst="rect">
                  <a:avLst/>
                </a:prstGeom>
              </p:spPr>
            </p:pic>
          </mc:Fallback>
        </mc:AlternateContent>
        <mc:AlternateContent xmlns:mc="http://schemas.openxmlformats.org/markup-compatibility/2006">
          <mc:Choice xmlns:p14="http://schemas.microsoft.com/office/powerpoint/2010/main" Requires="p14">
            <p:contentPart p14:bwMode="auto" r:id="rId144">
              <p14:nvContentPartPr>
                <p14:cNvPr id="46" name="Ink 45">
                  <a:extLst>
                    <a:ext uri="{FF2B5EF4-FFF2-40B4-BE49-F238E27FC236}">
                      <a16:creationId xmlns:a16="http://schemas.microsoft.com/office/drawing/2014/main" id="{A5B88255-F913-2146-930B-C9CF542A1720}"/>
                    </a:ext>
                  </a:extLst>
                </p14:cNvPr>
                <p14:cNvContentPartPr/>
                <p14:nvPr/>
              </p14:nvContentPartPr>
              <p14:xfrm>
                <a:off x="9264258" y="1759532"/>
                <a:ext cx="33480" cy="255240"/>
              </p14:xfrm>
            </p:contentPart>
          </mc:Choice>
          <mc:Fallback>
            <p:pic>
              <p:nvPicPr>
                <p:cNvPr id="46" name="Ink 45">
                  <a:extLst>
                    <a:ext uri="{FF2B5EF4-FFF2-40B4-BE49-F238E27FC236}">
                      <a16:creationId xmlns:a16="http://schemas.microsoft.com/office/drawing/2014/main" id="{A5B88255-F913-2146-930B-C9CF542A1720}"/>
                    </a:ext>
                  </a:extLst>
                </p:cNvPr>
                <p:cNvPicPr/>
                <p:nvPr/>
              </p:nvPicPr>
              <p:blipFill>
                <a:blip r:embed="rId145"/>
                <a:stretch>
                  <a:fillRect/>
                </a:stretch>
              </p:blipFill>
              <p:spPr>
                <a:xfrm>
                  <a:off x="9255258" y="1750532"/>
                  <a:ext cx="51120" cy="272880"/>
                </a:xfrm>
                <a:prstGeom prst="rect">
                  <a:avLst/>
                </a:prstGeom>
              </p:spPr>
            </p:pic>
          </mc:Fallback>
        </mc:AlternateContent>
        <mc:AlternateContent xmlns:mc="http://schemas.openxmlformats.org/markup-compatibility/2006">
          <mc:Choice xmlns:p14="http://schemas.microsoft.com/office/powerpoint/2010/main" Requires="p14">
            <p:contentPart p14:bwMode="auto" r:id="rId146">
              <p14:nvContentPartPr>
                <p14:cNvPr id="47" name="Ink 46">
                  <a:extLst>
                    <a:ext uri="{FF2B5EF4-FFF2-40B4-BE49-F238E27FC236}">
                      <a16:creationId xmlns:a16="http://schemas.microsoft.com/office/drawing/2014/main" id="{01D7A431-7678-2842-A851-0F172B1BAB6E}"/>
                    </a:ext>
                  </a:extLst>
                </p14:cNvPr>
                <p14:cNvContentPartPr/>
                <p14:nvPr/>
              </p14:nvContentPartPr>
              <p14:xfrm>
                <a:off x="9521658" y="1785452"/>
                <a:ext cx="133560" cy="300240"/>
              </p14:xfrm>
            </p:contentPart>
          </mc:Choice>
          <mc:Fallback>
            <p:pic>
              <p:nvPicPr>
                <p:cNvPr id="47" name="Ink 46">
                  <a:extLst>
                    <a:ext uri="{FF2B5EF4-FFF2-40B4-BE49-F238E27FC236}">
                      <a16:creationId xmlns:a16="http://schemas.microsoft.com/office/drawing/2014/main" id="{01D7A431-7678-2842-A851-0F172B1BAB6E}"/>
                    </a:ext>
                  </a:extLst>
                </p:cNvPr>
                <p:cNvPicPr/>
                <p:nvPr/>
              </p:nvPicPr>
              <p:blipFill>
                <a:blip r:embed="rId147"/>
                <a:stretch>
                  <a:fillRect/>
                </a:stretch>
              </p:blipFill>
              <p:spPr>
                <a:xfrm>
                  <a:off x="9513018" y="1776452"/>
                  <a:ext cx="151200" cy="317880"/>
                </a:xfrm>
                <a:prstGeom prst="rect">
                  <a:avLst/>
                </a:prstGeom>
              </p:spPr>
            </p:pic>
          </mc:Fallback>
        </mc:AlternateContent>
        <mc:AlternateContent xmlns:mc="http://schemas.openxmlformats.org/markup-compatibility/2006">
          <mc:Choice xmlns:p14="http://schemas.microsoft.com/office/powerpoint/2010/main" Requires="p14">
            <p:contentPart p14:bwMode="auto" r:id="rId148">
              <p14:nvContentPartPr>
                <p14:cNvPr id="48" name="Ink 47">
                  <a:extLst>
                    <a:ext uri="{FF2B5EF4-FFF2-40B4-BE49-F238E27FC236}">
                      <a16:creationId xmlns:a16="http://schemas.microsoft.com/office/drawing/2014/main" id="{68A3BC27-618E-024E-B55D-D01E1B9F2D70}"/>
                    </a:ext>
                  </a:extLst>
                </p14:cNvPr>
                <p14:cNvContentPartPr/>
                <p14:nvPr/>
              </p14:nvContentPartPr>
              <p14:xfrm>
                <a:off x="9552978" y="1712012"/>
                <a:ext cx="173520" cy="110880"/>
              </p14:xfrm>
            </p:contentPart>
          </mc:Choice>
          <mc:Fallback>
            <p:pic>
              <p:nvPicPr>
                <p:cNvPr id="48" name="Ink 47">
                  <a:extLst>
                    <a:ext uri="{FF2B5EF4-FFF2-40B4-BE49-F238E27FC236}">
                      <a16:creationId xmlns:a16="http://schemas.microsoft.com/office/drawing/2014/main" id="{68A3BC27-618E-024E-B55D-D01E1B9F2D70}"/>
                    </a:ext>
                  </a:extLst>
                </p:cNvPr>
                <p:cNvPicPr/>
                <p:nvPr/>
              </p:nvPicPr>
              <p:blipFill>
                <a:blip r:embed="rId149"/>
                <a:stretch>
                  <a:fillRect/>
                </a:stretch>
              </p:blipFill>
              <p:spPr>
                <a:xfrm>
                  <a:off x="9543978" y="1703012"/>
                  <a:ext cx="191160" cy="128520"/>
                </a:xfrm>
                <a:prstGeom prst="rect">
                  <a:avLst/>
                </a:prstGeom>
              </p:spPr>
            </p:pic>
          </mc:Fallback>
        </mc:AlternateContent>
        <mc:AlternateContent xmlns:mc="http://schemas.openxmlformats.org/markup-compatibility/2006">
          <mc:Choice xmlns:p14="http://schemas.microsoft.com/office/powerpoint/2010/main" Requires="p14">
            <p:contentPart p14:bwMode="auto" r:id="rId150">
              <p14:nvContentPartPr>
                <p14:cNvPr id="49" name="Ink 48">
                  <a:extLst>
                    <a:ext uri="{FF2B5EF4-FFF2-40B4-BE49-F238E27FC236}">
                      <a16:creationId xmlns:a16="http://schemas.microsoft.com/office/drawing/2014/main" id="{BEC0CA1E-0A31-C742-8E53-634200F141F2}"/>
                    </a:ext>
                  </a:extLst>
                </p14:cNvPr>
                <p14:cNvContentPartPr/>
                <p14:nvPr/>
              </p14:nvContentPartPr>
              <p14:xfrm>
                <a:off x="10089738" y="1764572"/>
                <a:ext cx="456840" cy="293400"/>
              </p14:xfrm>
            </p:contentPart>
          </mc:Choice>
          <mc:Fallback>
            <p:pic>
              <p:nvPicPr>
                <p:cNvPr id="49" name="Ink 48">
                  <a:extLst>
                    <a:ext uri="{FF2B5EF4-FFF2-40B4-BE49-F238E27FC236}">
                      <a16:creationId xmlns:a16="http://schemas.microsoft.com/office/drawing/2014/main" id="{BEC0CA1E-0A31-C742-8E53-634200F141F2}"/>
                    </a:ext>
                  </a:extLst>
                </p:cNvPr>
                <p:cNvPicPr/>
                <p:nvPr/>
              </p:nvPicPr>
              <p:blipFill>
                <a:blip r:embed="rId151"/>
                <a:stretch>
                  <a:fillRect/>
                </a:stretch>
              </p:blipFill>
              <p:spPr>
                <a:xfrm>
                  <a:off x="10080738" y="1755932"/>
                  <a:ext cx="474480" cy="311040"/>
                </a:xfrm>
                <a:prstGeom prst="rect">
                  <a:avLst/>
                </a:prstGeom>
              </p:spPr>
            </p:pic>
          </mc:Fallback>
        </mc:AlternateContent>
        <mc:AlternateContent xmlns:mc="http://schemas.openxmlformats.org/markup-compatibility/2006">
          <mc:Choice xmlns:p14="http://schemas.microsoft.com/office/powerpoint/2010/main" Requires="p14">
            <p:contentPart p14:bwMode="auto" r:id="rId152">
              <p14:nvContentPartPr>
                <p14:cNvPr id="50" name="Ink 49">
                  <a:extLst>
                    <a:ext uri="{FF2B5EF4-FFF2-40B4-BE49-F238E27FC236}">
                      <a16:creationId xmlns:a16="http://schemas.microsoft.com/office/drawing/2014/main" id="{EEA4D81D-81FF-2B4F-A6DB-DC65AB858CAE}"/>
                    </a:ext>
                  </a:extLst>
                </p14:cNvPr>
                <p14:cNvContentPartPr/>
                <p14:nvPr/>
              </p14:nvContentPartPr>
              <p14:xfrm>
                <a:off x="10312218" y="1634612"/>
                <a:ext cx="745200" cy="361800"/>
              </p14:xfrm>
            </p:contentPart>
          </mc:Choice>
          <mc:Fallback>
            <p:pic>
              <p:nvPicPr>
                <p:cNvPr id="50" name="Ink 49">
                  <a:extLst>
                    <a:ext uri="{FF2B5EF4-FFF2-40B4-BE49-F238E27FC236}">
                      <a16:creationId xmlns:a16="http://schemas.microsoft.com/office/drawing/2014/main" id="{EEA4D81D-81FF-2B4F-A6DB-DC65AB858CAE}"/>
                    </a:ext>
                  </a:extLst>
                </p:cNvPr>
                <p:cNvPicPr/>
                <p:nvPr/>
              </p:nvPicPr>
              <p:blipFill>
                <a:blip r:embed="rId153"/>
                <a:stretch>
                  <a:fillRect/>
                </a:stretch>
              </p:blipFill>
              <p:spPr>
                <a:xfrm>
                  <a:off x="10303218" y="1625612"/>
                  <a:ext cx="762840" cy="379440"/>
                </a:xfrm>
                <a:prstGeom prst="rect">
                  <a:avLst/>
                </a:prstGeom>
              </p:spPr>
            </p:pic>
          </mc:Fallback>
        </mc:AlternateContent>
        <mc:AlternateContent xmlns:mc="http://schemas.openxmlformats.org/markup-compatibility/2006">
          <mc:Choice xmlns:p14="http://schemas.microsoft.com/office/powerpoint/2010/main" Requires="p14">
            <p:contentPart p14:bwMode="auto" r:id="rId154">
              <p14:nvContentPartPr>
                <p14:cNvPr id="51" name="Ink 50">
                  <a:extLst>
                    <a:ext uri="{FF2B5EF4-FFF2-40B4-BE49-F238E27FC236}">
                      <a16:creationId xmlns:a16="http://schemas.microsoft.com/office/drawing/2014/main" id="{E69A1571-669F-744C-9FB4-A770A503319A}"/>
                    </a:ext>
                  </a:extLst>
                </p14:cNvPr>
                <p14:cNvContentPartPr/>
                <p14:nvPr/>
              </p14:nvContentPartPr>
              <p14:xfrm>
                <a:off x="8965458" y="1525892"/>
                <a:ext cx="1204560" cy="828000"/>
              </p14:xfrm>
            </p:contentPart>
          </mc:Choice>
          <mc:Fallback>
            <p:pic>
              <p:nvPicPr>
                <p:cNvPr id="51" name="Ink 50">
                  <a:extLst>
                    <a:ext uri="{FF2B5EF4-FFF2-40B4-BE49-F238E27FC236}">
                      <a16:creationId xmlns:a16="http://schemas.microsoft.com/office/drawing/2014/main" id="{E69A1571-669F-744C-9FB4-A770A503319A}"/>
                    </a:ext>
                  </a:extLst>
                </p:cNvPr>
                <p:cNvPicPr/>
                <p:nvPr/>
              </p:nvPicPr>
              <p:blipFill>
                <a:blip r:embed="rId155"/>
                <a:stretch>
                  <a:fillRect/>
                </a:stretch>
              </p:blipFill>
              <p:spPr>
                <a:xfrm>
                  <a:off x="8956458" y="1517252"/>
                  <a:ext cx="1222200" cy="845640"/>
                </a:xfrm>
                <a:prstGeom prst="rect">
                  <a:avLst/>
                </a:prstGeom>
              </p:spPr>
            </p:pic>
          </mc:Fallback>
        </mc:AlternateContent>
        <mc:AlternateContent xmlns:mc="http://schemas.openxmlformats.org/markup-compatibility/2006">
          <mc:Choice xmlns:p14="http://schemas.microsoft.com/office/powerpoint/2010/main" Requires="p14">
            <p:contentPart p14:bwMode="auto" r:id="rId156">
              <p14:nvContentPartPr>
                <p14:cNvPr id="80" name="Ink 79">
                  <a:extLst>
                    <a:ext uri="{FF2B5EF4-FFF2-40B4-BE49-F238E27FC236}">
                      <a16:creationId xmlns:a16="http://schemas.microsoft.com/office/drawing/2014/main" id="{6B68E4BD-DB7A-7744-8CC2-EA814EBEA4AC}"/>
                    </a:ext>
                  </a:extLst>
                </p14:cNvPr>
                <p14:cNvContentPartPr/>
                <p14:nvPr/>
              </p14:nvContentPartPr>
              <p14:xfrm>
                <a:off x="4723938" y="4261172"/>
                <a:ext cx="185040" cy="222120"/>
              </p14:xfrm>
            </p:contentPart>
          </mc:Choice>
          <mc:Fallback>
            <p:pic>
              <p:nvPicPr>
                <p:cNvPr id="80" name="Ink 79">
                  <a:extLst>
                    <a:ext uri="{FF2B5EF4-FFF2-40B4-BE49-F238E27FC236}">
                      <a16:creationId xmlns:a16="http://schemas.microsoft.com/office/drawing/2014/main" id="{6B68E4BD-DB7A-7744-8CC2-EA814EBEA4AC}"/>
                    </a:ext>
                  </a:extLst>
                </p:cNvPr>
                <p:cNvPicPr/>
                <p:nvPr/>
              </p:nvPicPr>
              <p:blipFill>
                <a:blip r:embed="rId157"/>
                <a:stretch>
                  <a:fillRect/>
                </a:stretch>
              </p:blipFill>
              <p:spPr>
                <a:xfrm>
                  <a:off x="4714938" y="4252172"/>
                  <a:ext cx="202680" cy="239760"/>
                </a:xfrm>
                <a:prstGeom prst="rect">
                  <a:avLst/>
                </a:prstGeom>
              </p:spPr>
            </p:pic>
          </mc:Fallback>
        </mc:AlternateContent>
        <mc:AlternateContent xmlns:mc="http://schemas.openxmlformats.org/markup-compatibility/2006">
          <mc:Choice xmlns:p14="http://schemas.microsoft.com/office/powerpoint/2010/main" Requires="p14">
            <p:contentPart p14:bwMode="auto" r:id="rId158">
              <p14:nvContentPartPr>
                <p14:cNvPr id="5" name="Ink 4">
                  <a:extLst>
                    <a:ext uri="{FF2B5EF4-FFF2-40B4-BE49-F238E27FC236}">
                      <a16:creationId xmlns:a16="http://schemas.microsoft.com/office/drawing/2014/main" id="{80482D5C-4700-DC4F-B39B-D694AD3E7A4D}"/>
                    </a:ext>
                  </a:extLst>
                </p14:cNvPr>
                <p14:cNvContentPartPr/>
                <p14:nvPr/>
              </p14:nvContentPartPr>
              <p14:xfrm>
                <a:off x="3525138" y="314492"/>
                <a:ext cx="421920" cy="379440"/>
              </p14:xfrm>
            </p:contentPart>
          </mc:Choice>
          <mc:Fallback>
            <p:pic>
              <p:nvPicPr>
                <p:cNvPr id="5" name="Ink 4">
                  <a:extLst>
                    <a:ext uri="{FF2B5EF4-FFF2-40B4-BE49-F238E27FC236}">
                      <a16:creationId xmlns:a16="http://schemas.microsoft.com/office/drawing/2014/main" id="{80482D5C-4700-DC4F-B39B-D694AD3E7A4D}"/>
                    </a:ext>
                  </a:extLst>
                </p:cNvPr>
                <p:cNvPicPr/>
                <p:nvPr/>
              </p:nvPicPr>
              <p:blipFill>
                <a:blip r:embed="rId159"/>
                <a:stretch>
                  <a:fillRect/>
                </a:stretch>
              </p:blipFill>
              <p:spPr>
                <a:xfrm>
                  <a:off x="3516498" y="305852"/>
                  <a:ext cx="439560" cy="397080"/>
                </a:xfrm>
                <a:prstGeom prst="rect">
                  <a:avLst/>
                </a:prstGeom>
              </p:spPr>
            </p:pic>
          </mc:Fallback>
        </mc:AlternateContent>
        <mc:AlternateContent xmlns:mc="http://schemas.openxmlformats.org/markup-compatibility/2006">
          <mc:Choice xmlns:p14="http://schemas.microsoft.com/office/powerpoint/2010/main" Requires="p14">
            <p:contentPart p14:bwMode="auto" r:id="rId160">
              <p14:nvContentPartPr>
                <p14:cNvPr id="6" name="Ink 5">
                  <a:extLst>
                    <a:ext uri="{FF2B5EF4-FFF2-40B4-BE49-F238E27FC236}">
                      <a16:creationId xmlns:a16="http://schemas.microsoft.com/office/drawing/2014/main" id="{C5CD2E7A-F329-5E4A-B29F-7C53BA835F9C}"/>
                    </a:ext>
                  </a:extLst>
                </p14:cNvPr>
                <p14:cNvContentPartPr/>
                <p14:nvPr/>
              </p14:nvContentPartPr>
              <p14:xfrm>
                <a:off x="4363578" y="305852"/>
                <a:ext cx="474120" cy="321120"/>
              </p14:xfrm>
            </p:contentPart>
          </mc:Choice>
          <mc:Fallback>
            <p:pic>
              <p:nvPicPr>
                <p:cNvPr id="6" name="Ink 5">
                  <a:extLst>
                    <a:ext uri="{FF2B5EF4-FFF2-40B4-BE49-F238E27FC236}">
                      <a16:creationId xmlns:a16="http://schemas.microsoft.com/office/drawing/2014/main" id="{C5CD2E7A-F329-5E4A-B29F-7C53BA835F9C}"/>
                    </a:ext>
                  </a:extLst>
                </p:cNvPr>
                <p:cNvPicPr/>
                <p:nvPr/>
              </p:nvPicPr>
              <p:blipFill>
                <a:blip r:embed="rId161"/>
                <a:stretch>
                  <a:fillRect/>
                </a:stretch>
              </p:blipFill>
              <p:spPr>
                <a:xfrm>
                  <a:off x="4354938" y="296852"/>
                  <a:ext cx="491760" cy="338760"/>
                </a:xfrm>
                <a:prstGeom prst="rect">
                  <a:avLst/>
                </a:prstGeom>
              </p:spPr>
            </p:pic>
          </mc:Fallback>
        </mc:AlternateContent>
        <mc:AlternateContent xmlns:mc="http://schemas.openxmlformats.org/markup-compatibility/2006">
          <mc:Choice xmlns:p14="http://schemas.microsoft.com/office/powerpoint/2010/main" Requires="p14">
            <p:contentPart p14:bwMode="auto" r:id="rId162">
              <p14:nvContentPartPr>
                <p14:cNvPr id="7" name="Ink 6">
                  <a:extLst>
                    <a:ext uri="{FF2B5EF4-FFF2-40B4-BE49-F238E27FC236}">
                      <a16:creationId xmlns:a16="http://schemas.microsoft.com/office/drawing/2014/main" id="{B861FA34-9375-684E-A381-ECC7438BCE27}"/>
                    </a:ext>
                  </a:extLst>
                </p14:cNvPr>
                <p14:cNvContentPartPr/>
                <p14:nvPr/>
              </p14:nvContentPartPr>
              <p14:xfrm>
                <a:off x="4930218" y="176612"/>
                <a:ext cx="20520" cy="387360"/>
              </p14:xfrm>
            </p:contentPart>
          </mc:Choice>
          <mc:Fallback>
            <p:pic>
              <p:nvPicPr>
                <p:cNvPr id="7" name="Ink 6">
                  <a:extLst>
                    <a:ext uri="{FF2B5EF4-FFF2-40B4-BE49-F238E27FC236}">
                      <a16:creationId xmlns:a16="http://schemas.microsoft.com/office/drawing/2014/main" id="{B861FA34-9375-684E-A381-ECC7438BCE27}"/>
                    </a:ext>
                  </a:extLst>
                </p:cNvPr>
                <p:cNvPicPr/>
                <p:nvPr/>
              </p:nvPicPr>
              <p:blipFill>
                <a:blip r:embed="rId163"/>
                <a:stretch>
                  <a:fillRect/>
                </a:stretch>
              </p:blipFill>
              <p:spPr>
                <a:xfrm>
                  <a:off x="4921218" y="167972"/>
                  <a:ext cx="38160" cy="405000"/>
                </a:xfrm>
                <a:prstGeom prst="rect">
                  <a:avLst/>
                </a:prstGeom>
              </p:spPr>
            </p:pic>
          </mc:Fallback>
        </mc:AlternateContent>
        <mc:AlternateContent xmlns:mc="http://schemas.openxmlformats.org/markup-compatibility/2006">
          <mc:Choice xmlns:p14="http://schemas.microsoft.com/office/powerpoint/2010/main" Requires="p14">
            <p:contentPart p14:bwMode="auto" r:id="rId164">
              <p14:nvContentPartPr>
                <p14:cNvPr id="8" name="Ink 7">
                  <a:extLst>
                    <a:ext uri="{FF2B5EF4-FFF2-40B4-BE49-F238E27FC236}">
                      <a16:creationId xmlns:a16="http://schemas.microsoft.com/office/drawing/2014/main" id="{F5283A74-460C-0647-849C-9BCC8F88A3FD}"/>
                    </a:ext>
                  </a:extLst>
                </p14:cNvPr>
                <p14:cNvContentPartPr/>
                <p14:nvPr/>
              </p14:nvContentPartPr>
              <p14:xfrm>
                <a:off x="5056938" y="119012"/>
                <a:ext cx="730080" cy="510120"/>
              </p14:xfrm>
            </p:contentPart>
          </mc:Choice>
          <mc:Fallback>
            <p:pic>
              <p:nvPicPr>
                <p:cNvPr id="8" name="Ink 7">
                  <a:extLst>
                    <a:ext uri="{FF2B5EF4-FFF2-40B4-BE49-F238E27FC236}">
                      <a16:creationId xmlns:a16="http://schemas.microsoft.com/office/drawing/2014/main" id="{F5283A74-460C-0647-849C-9BCC8F88A3FD}"/>
                    </a:ext>
                  </a:extLst>
                </p:cNvPr>
                <p:cNvPicPr/>
                <p:nvPr/>
              </p:nvPicPr>
              <p:blipFill>
                <a:blip r:embed="rId165"/>
                <a:stretch>
                  <a:fillRect/>
                </a:stretch>
              </p:blipFill>
              <p:spPr>
                <a:xfrm>
                  <a:off x="5048298" y="110372"/>
                  <a:ext cx="747720" cy="527760"/>
                </a:xfrm>
                <a:prstGeom prst="rect">
                  <a:avLst/>
                </a:prstGeom>
              </p:spPr>
            </p:pic>
          </mc:Fallback>
        </mc:AlternateContent>
        <mc:AlternateContent xmlns:mc="http://schemas.openxmlformats.org/markup-compatibility/2006">
          <mc:Choice xmlns:p14="http://schemas.microsoft.com/office/powerpoint/2010/main" Requires="p14">
            <p:contentPart p14:bwMode="auto" r:id="rId166">
              <p14:nvContentPartPr>
                <p14:cNvPr id="9" name="Ink 8">
                  <a:extLst>
                    <a:ext uri="{FF2B5EF4-FFF2-40B4-BE49-F238E27FC236}">
                      <a16:creationId xmlns:a16="http://schemas.microsoft.com/office/drawing/2014/main" id="{EF96802D-F938-8E48-9E87-50365D1B7F73}"/>
                    </a:ext>
                  </a:extLst>
                </p14:cNvPr>
                <p14:cNvContentPartPr/>
                <p14:nvPr/>
              </p14:nvContentPartPr>
              <p14:xfrm>
                <a:off x="6146298" y="341852"/>
                <a:ext cx="52920" cy="24120"/>
              </p14:xfrm>
            </p:contentPart>
          </mc:Choice>
          <mc:Fallback>
            <p:pic>
              <p:nvPicPr>
                <p:cNvPr id="9" name="Ink 8">
                  <a:extLst>
                    <a:ext uri="{FF2B5EF4-FFF2-40B4-BE49-F238E27FC236}">
                      <a16:creationId xmlns:a16="http://schemas.microsoft.com/office/drawing/2014/main" id="{EF96802D-F938-8E48-9E87-50365D1B7F73}"/>
                    </a:ext>
                  </a:extLst>
                </p:cNvPr>
                <p:cNvPicPr/>
                <p:nvPr/>
              </p:nvPicPr>
              <p:blipFill>
                <a:blip r:embed="rId167"/>
                <a:stretch>
                  <a:fillRect/>
                </a:stretch>
              </p:blipFill>
              <p:spPr>
                <a:xfrm>
                  <a:off x="6137658" y="332852"/>
                  <a:ext cx="70560" cy="41760"/>
                </a:xfrm>
                <a:prstGeom prst="rect">
                  <a:avLst/>
                </a:prstGeom>
              </p:spPr>
            </p:pic>
          </mc:Fallback>
        </mc:AlternateContent>
        <mc:AlternateContent xmlns:mc="http://schemas.openxmlformats.org/markup-compatibility/2006">
          <mc:Choice xmlns:p14="http://schemas.microsoft.com/office/powerpoint/2010/main" Requires="p14">
            <p:contentPart p14:bwMode="auto" r:id="rId168">
              <p14:nvContentPartPr>
                <p14:cNvPr id="13" name="Ink 12">
                  <a:extLst>
                    <a:ext uri="{FF2B5EF4-FFF2-40B4-BE49-F238E27FC236}">
                      <a16:creationId xmlns:a16="http://schemas.microsoft.com/office/drawing/2014/main" id="{F57360C6-8578-5E44-BA09-1BDB3542D0C9}"/>
                    </a:ext>
                  </a:extLst>
                </p14:cNvPr>
                <p14:cNvContentPartPr/>
                <p14:nvPr/>
              </p14:nvContentPartPr>
              <p14:xfrm>
                <a:off x="3067578" y="1115492"/>
                <a:ext cx="195840" cy="344160"/>
              </p14:xfrm>
            </p:contentPart>
          </mc:Choice>
          <mc:Fallback>
            <p:pic>
              <p:nvPicPr>
                <p:cNvPr id="13" name="Ink 12">
                  <a:extLst>
                    <a:ext uri="{FF2B5EF4-FFF2-40B4-BE49-F238E27FC236}">
                      <a16:creationId xmlns:a16="http://schemas.microsoft.com/office/drawing/2014/main" id="{F57360C6-8578-5E44-BA09-1BDB3542D0C9}"/>
                    </a:ext>
                  </a:extLst>
                </p:cNvPr>
                <p:cNvPicPr/>
                <p:nvPr/>
              </p:nvPicPr>
              <p:blipFill>
                <a:blip r:embed="rId169"/>
                <a:stretch>
                  <a:fillRect/>
                </a:stretch>
              </p:blipFill>
              <p:spPr>
                <a:xfrm>
                  <a:off x="3058578" y="1106852"/>
                  <a:ext cx="213480" cy="361800"/>
                </a:xfrm>
                <a:prstGeom prst="rect">
                  <a:avLst/>
                </a:prstGeom>
              </p:spPr>
            </p:pic>
          </mc:Fallback>
        </mc:AlternateContent>
        <mc:AlternateContent xmlns:mc="http://schemas.openxmlformats.org/markup-compatibility/2006">
          <mc:Choice xmlns:p14="http://schemas.microsoft.com/office/powerpoint/2010/main" Requires="p14">
            <p:contentPart p14:bwMode="auto" r:id="rId170">
              <p14:nvContentPartPr>
                <p14:cNvPr id="14" name="Ink 13">
                  <a:extLst>
                    <a:ext uri="{FF2B5EF4-FFF2-40B4-BE49-F238E27FC236}">
                      <a16:creationId xmlns:a16="http://schemas.microsoft.com/office/drawing/2014/main" id="{C122FEB9-80FE-4841-9405-5A7C874705BC}"/>
                    </a:ext>
                  </a:extLst>
                </p14:cNvPr>
                <p14:cNvContentPartPr/>
                <p14:nvPr/>
              </p14:nvContentPartPr>
              <p14:xfrm>
                <a:off x="1943658" y="1812812"/>
                <a:ext cx="1185840" cy="321840"/>
              </p14:xfrm>
            </p:contentPart>
          </mc:Choice>
          <mc:Fallback>
            <p:pic>
              <p:nvPicPr>
                <p:cNvPr id="14" name="Ink 13">
                  <a:extLst>
                    <a:ext uri="{FF2B5EF4-FFF2-40B4-BE49-F238E27FC236}">
                      <a16:creationId xmlns:a16="http://schemas.microsoft.com/office/drawing/2014/main" id="{C122FEB9-80FE-4841-9405-5A7C874705BC}"/>
                    </a:ext>
                  </a:extLst>
                </p:cNvPr>
                <p:cNvPicPr/>
                <p:nvPr/>
              </p:nvPicPr>
              <p:blipFill>
                <a:blip r:embed="rId171"/>
                <a:stretch>
                  <a:fillRect/>
                </a:stretch>
              </p:blipFill>
              <p:spPr>
                <a:xfrm>
                  <a:off x="1935018" y="1803812"/>
                  <a:ext cx="1203480" cy="339480"/>
                </a:xfrm>
                <a:prstGeom prst="rect">
                  <a:avLst/>
                </a:prstGeom>
              </p:spPr>
            </p:pic>
          </mc:Fallback>
        </mc:AlternateContent>
        <mc:AlternateContent xmlns:mc="http://schemas.openxmlformats.org/markup-compatibility/2006">
          <mc:Choice xmlns:p14="http://schemas.microsoft.com/office/powerpoint/2010/main" Requires="p14">
            <p:contentPart p14:bwMode="auto" r:id="rId172">
              <p14:nvContentPartPr>
                <p14:cNvPr id="15" name="Ink 14">
                  <a:extLst>
                    <a:ext uri="{FF2B5EF4-FFF2-40B4-BE49-F238E27FC236}">
                      <a16:creationId xmlns:a16="http://schemas.microsoft.com/office/drawing/2014/main" id="{2FCB5F3D-4D13-4444-AF87-0AFE952682E7}"/>
                    </a:ext>
                  </a:extLst>
                </p14:cNvPr>
                <p14:cNvContentPartPr/>
                <p14:nvPr/>
              </p14:nvContentPartPr>
              <p14:xfrm>
                <a:off x="2685258" y="1780052"/>
                <a:ext cx="253800" cy="26280"/>
              </p14:xfrm>
            </p:contentPart>
          </mc:Choice>
          <mc:Fallback>
            <p:pic>
              <p:nvPicPr>
                <p:cNvPr id="15" name="Ink 14">
                  <a:extLst>
                    <a:ext uri="{FF2B5EF4-FFF2-40B4-BE49-F238E27FC236}">
                      <a16:creationId xmlns:a16="http://schemas.microsoft.com/office/drawing/2014/main" id="{2FCB5F3D-4D13-4444-AF87-0AFE952682E7}"/>
                    </a:ext>
                  </a:extLst>
                </p:cNvPr>
                <p:cNvPicPr/>
                <p:nvPr/>
              </p:nvPicPr>
              <p:blipFill>
                <a:blip r:embed="rId173"/>
                <a:stretch>
                  <a:fillRect/>
                </a:stretch>
              </p:blipFill>
              <p:spPr>
                <a:xfrm>
                  <a:off x="2676618" y="1771412"/>
                  <a:ext cx="271440" cy="43920"/>
                </a:xfrm>
                <a:prstGeom prst="rect">
                  <a:avLst/>
                </a:prstGeom>
              </p:spPr>
            </p:pic>
          </mc:Fallback>
        </mc:AlternateContent>
        <mc:AlternateContent xmlns:mc="http://schemas.openxmlformats.org/markup-compatibility/2006">
          <mc:Choice xmlns:p14="http://schemas.microsoft.com/office/powerpoint/2010/main" Requires="p14">
            <p:contentPart p14:bwMode="auto" r:id="rId174">
              <p14:nvContentPartPr>
                <p14:cNvPr id="16" name="Ink 15">
                  <a:extLst>
                    <a:ext uri="{FF2B5EF4-FFF2-40B4-BE49-F238E27FC236}">
                      <a16:creationId xmlns:a16="http://schemas.microsoft.com/office/drawing/2014/main" id="{C4B974A5-15AD-CA40-A76D-438AD4EC4365}"/>
                    </a:ext>
                  </a:extLst>
                </p14:cNvPr>
                <p14:cNvContentPartPr/>
                <p14:nvPr/>
              </p14:nvContentPartPr>
              <p14:xfrm>
                <a:off x="3672378" y="1708772"/>
                <a:ext cx="138960" cy="311400"/>
              </p14:xfrm>
            </p:contentPart>
          </mc:Choice>
          <mc:Fallback>
            <p:pic>
              <p:nvPicPr>
                <p:cNvPr id="16" name="Ink 15">
                  <a:extLst>
                    <a:ext uri="{FF2B5EF4-FFF2-40B4-BE49-F238E27FC236}">
                      <a16:creationId xmlns:a16="http://schemas.microsoft.com/office/drawing/2014/main" id="{C4B974A5-15AD-CA40-A76D-438AD4EC4365}"/>
                    </a:ext>
                  </a:extLst>
                </p:cNvPr>
                <p:cNvPicPr/>
                <p:nvPr/>
              </p:nvPicPr>
              <p:blipFill>
                <a:blip r:embed="rId175"/>
                <a:stretch>
                  <a:fillRect/>
                </a:stretch>
              </p:blipFill>
              <p:spPr>
                <a:xfrm>
                  <a:off x="3663378" y="1699772"/>
                  <a:ext cx="156600" cy="329040"/>
                </a:xfrm>
                <a:prstGeom prst="rect">
                  <a:avLst/>
                </a:prstGeom>
              </p:spPr>
            </p:pic>
          </mc:Fallback>
        </mc:AlternateContent>
        <mc:AlternateContent xmlns:mc="http://schemas.openxmlformats.org/markup-compatibility/2006">
          <mc:Choice xmlns:p14="http://schemas.microsoft.com/office/powerpoint/2010/main" Requires="p14">
            <p:contentPart p14:bwMode="auto" r:id="rId176">
              <p14:nvContentPartPr>
                <p14:cNvPr id="17" name="Ink 16">
                  <a:extLst>
                    <a:ext uri="{FF2B5EF4-FFF2-40B4-BE49-F238E27FC236}">
                      <a16:creationId xmlns:a16="http://schemas.microsoft.com/office/drawing/2014/main" id="{E0E1CAE3-FD65-B147-830C-3DBD73E71AFB}"/>
                    </a:ext>
                  </a:extLst>
                </p14:cNvPr>
                <p14:cNvContentPartPr/>
                <p14:nvPr/>
              </p14:nvContentPartPr>
              <p14:xfrm>
                <a:off x="3912498" y="1854572"/>
                <a:ext cx="202320" cy="151560"/>
              </p14:xfrm>
            </p:contentPart>
          </mc:Choice>
          <mc:Fallback>
            <p:pic>
              <p:nvPicPr>
                <p:cNvPr id="17" name="Ink 16">
                  <a:extLst>
                    <a:ext uri="{FF2B5EF4-FFF2-40B4-BE49-F238E27FC236}">
                      <a16:creationId xmlns:a16="http://schemas.microsoft.com/office/drawing/2014/main" id="{E0E1CAE3-FD65-B147-830C-3DBD73E71AFB}"/>
                    </a:ext>
                  </a:extLst>
                </p:cNvPr>
                <p:cNvPicPr/>
                <p:nvPr/>
              </p:nvPicPr>
              <p:blipFill>
                <a:blip r:embed="rId177"/>
                <a:stretch>
                  <a:fillRect/>
                </a:stretch>
              </p:blipFill>
              <p:spPr>
                <a:xfrm>
                  <a:off x="3903498" y="1845572"/>
                  <a:ext cx="219960" cy="169200"/>
                </a:xfrm>
                <a:prstGeom prst="rect">
                  <a:avLst/>
                </a:prstGeom>
              </p:spPr>
            </p:pic>
          </mc:Fallback>
        </mc:AlternateContent>
        <mc:AlternateContent xmlns:mc="http://schemas.openxmlformats.org/markup-compatibility/2006">
          <mc:Choice xmlns:p14="http://schemas.microsoft.com/office/powerpoint/2010/main" Requires="p14">
            <p:contentPart p14:bwMode="auto" r:id="rId178">
              <p14:nvContentPartPr>
                <p14:cNvPr id="18" name="Ink 17">
                  <a:extLst>
                    <a:ext uri="{FF2B5EF4-FFF2-40B4-BE49-F238E27FC236}">
                      <a16:creationId xmlns:a16="http://schemas.microsoft.com/office/drawing/2014/main" id="{9D6695C4-8D56-0F4D-A3F0-B3B09AE5C5B9}"/>
                    </a:ext>
                  </a:extLst>
                </p14:cNvPr>
                <p14:cNvContentPartPr/>
                <p14:nvPr/>
              </p14:nvContentPartPr>
              <p14:xfrm>
                <a:off x="4235058" y="1660532"/>
                <a:ext cx="263520" cy="366480"/>
              </p14:xfrm>
            </p:contentPart>
          </mc:Choice>
          <mc:Fallback>
            <p:pic>
              <p:nvPicPr>
                <p:cNvPr id="18" name="Ink 17">
                  <a:extLst>
                    <a:ext uri="{FF2B5EF4-FFF2-40B4-BE49-F238E27FC236}">
                      <a16:creationId xmlns:a16="http://schemas.microsoft.com/office/drawing/2014/main" id="{9D6695C4-8D56-0F4D-A3F0-B3B09AE5C5B9}"/>
                    </a:ext>
                  </a:extLst>
                </p:cNvPr>
                <p:cNvPicPr/>
                <p:nvPr/>
              </p:nvPicPr>
              <p:blipFill>
                <a:blip r:embed="rId179"/>
                <a:stretch>
                  <a:fillRect/>
                </a:stretch>
              </p:blipFill>
              <p:spPr>
                <a:xfrm>
                  <a:off x="4226058" y="1651892"/>
                  <a:ext cx="281160" cy="384120"/>
                </a:xfrm>
                <a:prstGeom prst="rect">
                  <a:avLst/>
                </a:prstGeom>
              </p:spPr>
            </p:pic>
          </mc:Fallback>
        </mc:AlternateContent>
        <mc:AlternateContent xmlns:mc="http://schemas.openxmlformats.org/markup-compatibility/2006">
          <mc:Choice xmlns:p14="http://schemas.microsoft.com/office/powerpoint/2010/main" Requires="p14">
            <p:contentPart p14:bwMode="auto" r:id="rId180">
              <p14:nvContentPartPr>
                <p14:cNvPr id="19" name="Ink 18">
                  <a:extLst>
                    <a:ext uri="{FF2B5EF4-FFF2-40B4-BE49-F238E27FC236}">
                      <a16:creationId xmlns:a16="http://schemas.microsoft.com/office/drawing/2014/main" id="{E2868212-3A32-4144-A3B1-F9C27DB30738}"/>
                    </a:ext>
                  </a:extLst>
                </p14:cNvPr>
                <p14:cNvContentPartPr/>
                <p14:nvPr/>
              </p14:nvContentPartPr>
              <p14:xfrm>
                <a:off x="4470498" y="1676372"/>
                <a:ext cx="25200" cy="26640"/>
              </p14:xfrm>
            </p:contentPart>
          </mc:Choice>
          <mc:Fallback>
            <p:pic>
              <p:nvPicPr>
                <p:cNvPr id="19" name="Ink 18">
                  <a:extLst>
                    <a:ext uri="{FF2B5EF4-FFF2-40B4-BE49-F238E27FC236}">
                      <a16:creationId xmlns:a16="http://schemas.microsoft.com/office/drawing/2014/main" id="{E2868212-3A32-4144-A3B1-F9C27DB30738}"/>
                    </a:ext>
                  </a:extLst>
                </p:cNvPr>
                <p:cNvPicPr/>
                <p:nvPr/>
              </p:nvPicPr>
              <p:blipFill>
                <a:blip r:embed="rId181"/>
                <a:stretch>
                  <a:fillRect/>
                </a:stretch>
              </p:blipFill>
              <p:spPr>
                <a:xfrm>
                  <a:off x="4461498" y="1667732"/>
                  <a:ext cx="42840" cy="44280"/>
                </a:xfrm>
                <a:prstGeom prst="rect">
                  <a:avLst/>
                </a:prstGeom>
              </p:spPr>
            </p:pic>
          </mc:Fallback>
        </mc:AlternateContent>
        <mc:AlternateContent xmlns:mc="http://schemas.openxmlformats.org/markup-compatibility/2006">
          <mc:Choice xmlns:p14="http://schemas.microsoft.com/office/powerpoint/2010/main" Requires="p14">
            <p:contentPart p14:bwMode="auto" r:id="rId182">
              <p14:nvContentPartPr>
                <p14:cNvPr id="20" name="Ink 19">
                  <a:extLst>
                    <a:ext uri="{FF2B5EF4-FFF2-40B4-BE49-F238E27FC236}">
                      <a16:creationId xmlns:a16="http://schemas.microsoft.com/office/drawing/2014/main" id="{AC7DDD75-0995-FD48-876C-14E84A279830}"/>
                    </a:ext>
                  </a:extLst>
                </p14:cNvPr>
                <p14:cNvContentPartPr/>
                <p14:nvPr/>
              </p14:nvContentPartPr>
              <p14:xfrm>
                <a:off x="4643298" y="1704812"/>
                <a:ext cx="309240" cy="268200"/>
              </p14:xfrm>
            </p:contentPart>
          </mc:Choice>
          <mc:Fallback>
            <p:pic>
              <p:nvPicPr>
                <p:cNvPr id="20" name="Ink 19">
                  <a:extLst>
                    <a:ext uri="{FF2B5EF4-FFF2-40B4-BE49-F238E27FC236}">
                      <a16:creationId xmlns:a16="http://schemas.microsoft.com/office/drawing/2014/main" id="{AC7DDD75-0995-FD48-876C-14E84A279830}"/>
                    </a:ext>
                  </a:extLst>
                </p:cNvPr>
                <p:cNvPicPr/>
                <p:nvPr/>
              </p:nvPicPr>
              <p:blipFill>
                <a:blip r:embed="rId183"/>
                <a:stretch>
                  <a:fillRect/>
                </a:stretch>
              </p:blipFill>
              <p:spPr>
                <a:xfrm>
                  <a:off x="4634658" y="1696172"/>
                  <a:ext cx="326880" cy="285840"/>
                </a:xfrm>
                <a:prstGeom prst="rect">
                  <a:avLst/>
                </a:prstGeom>
              </p:spPr>
            </p:pic>
          </mc:Fallback>
        </mc:AlternateContent>
        <mc:AlternateContent xmlns:mc="http://schemas.openxmlformats.org/markup-compatibility/2006">
          <mc:Choice xmlns:p14="http://schemas.microsoft.com/office/powerpoint/2010/main" Requires="p14">
            <p:contentPart p14:bwMode="auto" r:id="rId184">
              <p14:nvContentPartPr>
                <p14:cNvPr id="21" name="Ink 20">
                  <a:extLst>
                    <a:ext uri="{FF2B5EF4-FFF2-40B4-BE49-F238E27FC236}">
                      <a16:creationId xmlns:a16="http://schemas.microsoft.com/office/drawing/2014/main" id="{B5335D6F-C2D7-E144-8EE9-F5164C9F5863}"/>
                    </a:ext>
                  </a:extLst>
                </p14:cNvPr>
                <p14:cNvContentPartPr/>
                <p14:nvPr/>
              </p14:nvContentPartPr>
              <p14:xfrm>
                <a:off x="4941738" y="1610492"/>
                <a:ext cx="24840" cy="24480"/>
              </p14:xfrm>
            </p:contentPart>
          </mc:Choice>
          <mc:Fallback>
            <p:pic>
              <p:nvPicPr>
                <p:cNvPr id="21" name="Ink 20">
                  <a:extLst>
                    <a:ext uri="{FF2B5EF4-FFF2-40B4-BE49-F238E27FC236}">
                      <a16:creationId xmlns:a16="http://schemas.microsoft.com/office/drawing/2014/main" id="{B5335D6F-C2D7-E144-8EE9-F5164C9F5863}"/>
                    </a:ext>
                  </a:extLst>
                </p:cNvPr>
                <p:cNvPicPr/>
                <p:nvPr/>
              </p:nvPicPr>
              <p:blipFill>
                <a:blip r:embed="rId185"/>
                <a:stretch>
                  <a:fillRect/>
                </a:stretch>
              </p:blipFill>
              <p:spPr>
                <a:xfrm>
                  <a:off x="4933098" y="1601492"/>
                  <a:ext cx="42480" cy="42120"/>
                </a:xfrm>
                <a:prstGeom prst="rect">
                  <a:avLst/>
                </a:prstGeom>
              </p:spPr>
            </p:pic>
          </mc:Fallback>
        </mc:AlternateContent>
        <mc:AlternateContent xmlns:mc="http://schemas.openxmlformats.org/markup-compatibility/2006">
          <mc:Choice xmlns:p14="http://schemas.microsoft.com/office/powerpoint/2010/main" Requires="p14">
            <p:contentPart p14:bwMode="auto" r:id="rId186">
              <p14:nvContentPartPr>
                <p14:cNvPr id="22" name="Ink 21">
                  <a:extLst>
                    <a:ext uri="{FF2B5EF4-FFF2-40B4-BE49-F238E27FC236}">
                      <a16:creationId xmlns:a16="http://schemas.microsoft.com/office/drawing/2014/main" id="{EE364208-E199-754C-AC03-E175A02DE178}"/>
                    </a:ext>
                  </a:extLst>
                </p14:cNvPr>
                <p14:cNvContentPartPr/>
                <p14:nvPr/>
              </p14:nvContentPartPr>
              <p14:xfrm>
                <a:off x="5029578" y="1609412"/>
                <a:ext cx="484200" cy="337320"/>
              </p14:xfrm>
            </p:contentPart>
          </mc:Choice>
          <mc:Fallback>
            <p:pic>
              <p:nvPicPr>
                <p:cNvPr id="22" name="Ink 21">
                  <a:extLst>
                    <a:ext uri="{FF2B5EF4-FFF2-40B4-BE49-F238E27FC236}">
                      <a16:creationId xmlns:a16="http://schemas.microsoft.com/office/drawing/2014/main" id="{EE364208-E199-754C-AC03-E175A02DE178}"/>
                    </a:ext>
                  </a:extLst>
                </p:cNvPr>
                <p:cNvPicPr/>
                <p:nvPr/>
              </p:nvPicPr>
              <p:blipFill>
                <a:blip r:embed="rId187"/>
                <a:stretch>
                  <a:fillRect/>
                </a:stretch>
              </p:blipFill>
              <p:spPr>
                <a:xfrm>
                  <a:off x="5020578" y="1600772"/>
                  <a:ext cx="501840" cy="354960"/>
                </a:xfrm>
                <a:prstGeom prst="rect">
                  <a:avLst/>
                </a:prstGeom>
              </p:spPr>
            </p:pic>
          </mc:Fallback>
        </mc:AlternateContent>
        <mc:AlternateContent xmlns:mc="http://schemas.openxmlformats.org/markup-compatibility/2006">
          <mc:Choice xmlns:p14="http://schemas.microsoft.com/office/powerpoint/2010/main" Requires="p14">
            <p:contentPart p14:bwMode="auto" r:id="rId188">
              <p14:nvContentPartPr>
                <p14:cNvPr id="74" name="Ink 73">
                  <a:extLst>
                    <a:ext uri="{FF2B5EF4-FFF2-40B4-BE49-F238E27FC236}">
                      <a16:creationId xmlns:a16="http://schemas.microsoft.com/office/drawing/2014/main" id="{6EBEADE3-1FAB-4A46-8BA8-A995DF17C621}"/>
                    </a:ext>
                  </a:extLst>
                </p14:cNvPr>
                <p14:cNvContentPartPr/>
                <p14:nvPr/>
              </p14:nvContentPartPr>
              <p14:xfrm>
                <a:off x="4350258" y="684572"/>
                <a:ext cx="1329840" cy="162720"/>
              </p14:xfrm>
            </p:contentPart>
          </mc:Choice>
          <mc:Fallback>
            <p:pic>
              <p:nvPicPr>
                <p:cNvPr id="74" name="Ink 73">
                  <a:extLst>
                    <a:ext uri="{FF2B5EF4-FFF2-40B4-BE49-F238E27FC236}">
                      <a16:creationId xmlns:a16="http://schemas.microsoft.com/office/drawing/2014/main" id="{6EBEADE3-1FAB-4A46-8BA8-A995DF17C621}"/>
                    </a:ext>
                  </a:extLst>
                </p:cNvPr>
                <p:cNvPicPr/>
                <p:nvPr/>
              </p:nvPicPr>
              <p:blipFill>
                <a:blip r:embed="rId189"/>
                <a:stretch>
                  <a:fillRect/>
                </a:stretch>
              </p:blipFill>
              <p:spPr>
                <a:xfrm>
                  <a:off x="4341258" y="675932"/>
                  <a:ext cx="1347480" cy="180360"/>
                </a:xfrm>
                <a:prstGeom prst="rect">
                  <a:avLst/>
                </a:prstGeom>
              </p:spPr>
            </p:pic>
          </mc:Fallback>
        </mc:AlternateContent>
        <mc:AlternateContent xmlns:mc="http://schemas.openxmlformats.org/markup-compatibility/2006">
          <mc:Choice xmlns:p14="http://schemas.microsoft.com/office/powerpoint/2010/main" Requires="p14">
            <p:contentPart p14:bwMode="auto" r:id="rId190">
              <p14:nvContentPartPr>
                <p14:cNvPr id="75" name="Ink 74">
                  <a:extLst>
                    <a:ext uri="{FF2B5EF4-FFF2-40B4-BE49-F238E27FC236}">
                      <a16:creationId xmlns:a16="http://schemas.microsoft.com/office/drawing/2014/main" id="{2FA51A27-08E9-2F44-9F3A-338CAAC6295E}"/>
                    </a:ext>
                  </a:extLst>
                </p14:cNvPr>
                <p14:cNvContentPartPr/>
                <p14:nvPr/>
              </p14:nvContentPartPr>
              <p14:xfrm>
                <a:off x="4265298" y="787172"/>
                <a:ext cx="1546920" cy="221400"/>
              </p14:xfrm>
            </p:contentPart>
          </mc:Choice>
          <mc:Fallback>
            <p:pic>
              <p:nvPicPr>
                <p:cNvPr id="75" name="Ink 74">
                  <a:extLst>
                    <a:ext uri="{FF2B5EF4-FFF2-40B4-BE49-F238E27FC236}">
                      <a16:creationId xmlns:a16="http://schemas.microsoft.com/office/drawing/2014/main" id="{2FA51A27-08E9-2F44-9F3A-338CAAC6295E}"/>
                    </a:ext>
                  </a:extLst>
                </p:cNvPr>
                <p:cNvPicPr/>
                <p:nvPr/>
              </p:nvPicPr>
              <p:blipFill>
                <a:blip r:embed="rId191"/>
                <a:stretch>
                  <a:fillRect/>
                </a:stretch>
              </p:blipFill>
              <p:spPr>
                <a:xfrm>
                  <a:off x="4256658" y="778532"/>
                  <a:ext cx="1564560" cy="239040"/>
                </a:xfrm>
                <a:prstGeom prst="rect">
                  <a:avLst/>
                </a:prstGeom>
              </p:spPr>
            </p:pic>
          </mc:Fallback>
        </mc:AlternateContent>
        <mc:AlternateContent xmlns:mc="http://schemas.openxmlformats.org/markup-compatibility/2006">
          <mc:Choice xmlns:p14="http://schemas.microsoft.com/office/powerpoint/2010/main" Requires="p14">
            <p:contentPart p14:bwMode="auto" r:id="rId192">
              <p14:nvContentPartPr>
                <p14:cNvPr id="76" name="Ink 75">
                  <a:extLst>
                    <a:ext uri="{FF2B5EF4-FFF2-40B4-BE49-F238E27FC236}">
                      <a16:creationId xmlns:a16="http://schemas.microsoft.com/office/drawing/2014/main" id="{0576C66F-BBC4-8C41-9ABE-60C948C70703}"/>
                    </a:ext>
                  </a:extLst>
                </p14:cNvPr>
                <p14:cNvContentPartPr/>
                <p14:nvPr/>
              </p14:nvContentPartPr>
              <p14:xfrm>
                <a:off x="4335498" y="782852"/>
                <a:ext cx="1440000" cy="192960"/>
              </p14:xfrm>
            </p:contentPart>
          </mc:Choice>
          <mc:Fallback>
            <p:pic>
              <p:nvPicPr>
                <p:cNvPr id="76" name="Ink 75">
                  <a:extLst>
                    <a:ext uri="{FF2B5EF4-FFF2-40B4-BE49-F238E27FC236}">
                      <a16:creationId xmlns:a16="http://schemas.microsoft.com/office/drawing/2014/main" id="{0576C66F-BBC4-8C41-9ABE-60C948C70703}"/>
                    </a:ext>
                  </a:extLst>
                </p:cNvPr>
                <p:cNvPicPr/>
                <p:nvPr/>
              </p:nvPicPr>
              <p:blipFill>
                <a:blip r:embed="rId193"/>
                <a:stretch>
                  <a:fillRect/>
                </a:stretch>
              </p:blipFill>
              <p:spPr>
                <a:xfrm>
                  <a:off x="4326498" y="774212"/>
                  <a:ext cx="1457640" cy="210600"/>
                </a:xfrm>
                <a:prstGeom prst="rect">
                  <a:avLst/>
                </a:prstGeom>
              </p:spPr>
            </p:pic>
          </mc:Fallback>
        </mc:AlternateContent>
        <mc:AlternateContent xmlns:mc="http://schemas.openxmlformats.org/markup-compatibility/2006">
          <mc:Choice xmlns:p14="http://schemas.microsoft.com/office/powerpoint/2010/main" Requires="p14">
            <p:contentPart p14:bwMode="auto" r:id="rId194">
              <p14:nvContentPartPr>
                <p14:cNvPr id="77" name="Ink 76">
                  <a:extLst>
                    <a:ext uri="{FF2B5EF4-FFF2-40B4-BE49-F238E27FC236}">
                      <a16:creationId xmlns:a16="http://schemas.microsoft.com/office/drawing/2014/main" id="{5D784735-7E73-2F44-981D-4C4C3386003F}"/>
                    </a:ext>
                  </a:extLst>
                </p14:cNvPr>
                <p14:cNvContentPartPr/>
                <p14:nvPr/>
              </p14:nvContentPartPr>
              <p14:xfrm>
                <a:off x="4604418" y="775292"/>
                <a:ext cx="951120" cy="152640"/>
              </p14:xfrm>
            </p:contentPart>
          </mc:Choice>
          <mc:Fallback>
            <p:pic>
              <p:nvPicPr>
                <p:cNvPr id="77" name="Ink 76">
                  <a:extLst>
                    <a:ext uri="{FF2B5EF4-FFF2-40B4-BE49-F238E27FC236}">
                      <a16:creationId xmlns:a16="http://schemas.microsoft.com/office/drawing/2014/main" id="{5D784735-7E73-2F44-981D-4C4C3386003F}"/>
                    </a:ext>
                  </a:extLst>
                </p:cNvPr>
                <p:cNvPicPr/>
                <p:nvPr/>
              </p:nvPicPr>
              <p:blipFill>
                <a:blip r:embed="rId195"/>
                <a:stretch>
                  <a:fillRect/>
                </a:stretch>
              </p:blipFill>
              <p:spPr>
                <a:xfrm>
                  <a:off x="4595418" y="766652"/>
                  <a:ext cx="968760" cy="170280"/>
                </a:xfrm>
                <a:prstGeom prst="rect">
                  <a:avLst/>
                </a:prstGeom>
              </p:spPr>
            </p:pic>
          </mc:Fallback>
        </mc:AlternateContent>
        <mc:AlternateContent xmlns:mc="http://schemas.openxmlformats.org/markup-compatibility/2006">
          <mc:Choice xmlns:p14="http://schemas.microsoft.com/office/powerpoint/2010/main" Requires="p14">
            <p:contentPart p14:bwMode="auto" r:id="rId196">
              <p14:nvContentPartPr>
                <p14:cNvPr id="78" name="Ink 77">
                  <a:extLst>
                    <a:ext uri="{FF2B5EF4-FFF2-40B4-BE49-F238E27FC236}">
                      <a16:creationId xmlns:a16="http://schemas.microsoft.com/office/drawing/2014/main" id="{094307B5-E8F0-714E-94F1-1CAEC64B4700}"/>
                    </a:ext>
                  </a:extLst>
                </p14:cNvPr>
                <p14:cNvContentPartPr/>
                <p14:nvPr/>
              </p14:nvContentPartPr>
              <p14:xfrm>
                <a:off x="4370778" y="784292"/>
                <a:ext cx="1003320" cy="163440"/>
              </p14:xfrm>
            </p:contentPart>
          </mc:Choice>
          <mc:Fallback>
            <p:pic>
              <p:nvPicPr>
                <p:cNvPr id="78" name="Ink 77">
                  <a:extLst>
                    <a:ext uri="{FF2B5EF4-FFF2-40B4-BE49-F238E27FC236}">
                      <a16:creationId xmlns:a16="http://schemas.microsoft.com/office/drawing/2014/main" id="{094307B5-E8F0-714E-94F1-1CAEC64B4700}"/>
                    </a:ext>
                  </a:extLst>
                </p:cNvPr>
                <p:cNvPicPr/>
                <p:nvPr/>
              </p:nvPicPr>
              <p:blipFill>
                <a:blip r:embed="rId197"/>
                <a:stretch>
                  <a:fillRect/>
                </a:stretch>
              </p:blipFill>
              <p:spPr>
                <a:xfrm>
                  <a:off x="4362138" y="775652"/>
                  <a:ext cx="1020960" cy="181080"/>
                </a:xfrm>
                <a:prstGeom prst="rect">
                  <a:avLst/>
                </a:prstGeom>
              </p:spPr>
            </p:pic>
          </mc:Fallback>
        </mc:AlternateContent>
        <mc:AlternateContent xmlns:mc="http://schemas.openxmlformats.org/markup-compatibility/2006">
          <mc:Choice xmlns:p14="http://schemas.microsoft.com/office/powerpoint/2010/main" Requires="p14">
            <p:contentPart p14:bwMode="auto" r:id="rId198">
              <p14:nvContentPartPr>
                <p14:cNvPr id="2" name="Ink 1">
                  <a:extLst>
                    <a:ext uri="{FF2B5EF4-FFF2-40B4-BE49-F238E27FC236}">
                      <a16:creationId xmlns:a16="http://schemas.microsoft.com/office/drawing/2014/main" id="{FE019DAF-5AB5-E04E-BE6F-CB1E18B59731}"/>
                    </a:ext>
                  </a:extLst>
                </p14:cNvPr>
                <p14:cNvContentPartPr/>
                <p14:nvPr/>
              </p14:nvContentPartPr>
              <p14:xfrm>
                <a:off x="1506618" y="408812"/>
                <a:ext cx="781560" cy="310680"/>
              </p14:xfrm>
            </p:contentPart>
          </mc:Choice>
          <mc:Fallback>
            <p:pic>
              <p:nvPicPr>
                <p:cNvPr id="2" name="Ink 1">
                  <a:extLst>
                    <a:ext uri="{FF2B5EF4-FFF2-40B4-BE49-F238E27FC236}">
                      <a16:creationId xmlns:a16="http://schemas.microsoft.com/office/drawing/2014/main" id="{FE019DAF-5AB5-E04E-BE6F-CB1E18B59731}"/>
                    </a:ext>
                  </a:extLst>
                </p:cNvPr>
                <p:cNvPicPr/>
                <p:nvPr/>
              </p:nvPicPr>
              <p:blipFill>
                <a:blip r:embed="rId199"/>
                <a:stretch>
                  <a:fillRect/>
                </a:stretch>
              </p:blipFill>
              <p:spPr>
                <a:xfrm>
                  <a:off x="1497618" y="400172"/>
                  <a:ext cx="799200" cy="328320"/>
                </a:xfrm>
                <a:prstGeom prst="rect">
                  <a:avLst/>
                </a:prstGeom>
              </p:spPr>
            </p:pic>
          </mc:Fallback>
        </mc:AlternateContent>
        <mc:AlternateContent xmlns:mc="http://schemas.openxmlformats.org/markup-compatibility/2006">
          <mc:Choice xmlns:p14="http://schemas.microsoft.com/office/powerpoint/2010/main" Requires="p14">
            <p:contentPart p14:bwMode="auto" r:id="rId200">
              <p14:nvContentPartPr>
                <p14:cNvPr id="3" name="Ink 2">
                  <a:extLst>
                    <a:ext uri="{FF2B5EF4-FFF2-40B4-BE49-F238E27FC236}">
                      <a16:creationId xmlns:a16="http://schemas.microsoft.com/office/drawing/2014/main" id="{DF5CFB26-AB3C-684E-A76C-2E903BB4D8C0}"/>
                    </a:ext>
                  </a:extLst>
                </p14:cNvPr>
                <p14:cNvContentPartPr/>
                <p14:nvPr/>
              </p14:nvContentPartPr>
              <p14:xfrm>
                <a:off x="2207178" y="414212"/>
                <a:ext cx="59040" cy="14040"/>
              </p14:xfrm>
            </p:contentPart>
          </mc:Choice>
          <mc:Fallback>
            <p:pic>
              <p:nvPicPr>
                <p:cNvPr id="3" name="Ink 2">
                  <a:extLst>
                    <a:ext uri="{FF2B5EF4-FFF2-40B4-BE49-F238E27FC236}">
                      <a16:creationId xmlns:a16="http://schemas.microsoft.com/office/drawing/2014/main" id="{DF5CFB26-AB3C-684E-A76C-2E903BB4D8C0}"/>
                    </a:ext>
                  </a:extLst>
                </p:cNvPr>
                <p:cNvPicPr/>
                <p:nvPr/>
              </p:nvPicPr>
              <p:blipFill>
                <a:blip r:embed="rId201"/>
                <a:stretch>
                  <a:fillRect/>
                </a:stretch>
              </p:blipFill>
              <p:spPr>
                <a:xfrm>
                  <a:off x="2198538" y="405572"/>
                  <a:ext cx="76680" cy="31680"/>
                </a:xfrm>
                <a:prstGeom prst="rect">
                  <a:avLst/>
                </a:prstGeom>
              </p:spPr>
            </p:pic>
          </mc:Fallback>
        </mc:AlternateContent>
        <mc:AlternateContent xmlns:mc="http://schemas.openxmlformats.org/markup-compatibility/2006">
          <mc:Choice xmlns:p14="http://schemas.microsoft.com/office/powerpoint/2010/main" Requires="p14">
            <p:contentPart p14:bwMode="auto" r:id="rId202">
              <p14:nvContentPartPr>
                <p14:cNvPr id="4" name="Ink 3">
                  <a:extLst>
                    <a:ext uri="{FF2B5EF4-FFF2-40B4-BE49-F238E27FC236}">
                      <a16:creationId xmlns:a16="http://schemas.microsoft.com/office/drawing/2014/main" id="{70B2E14C-D59D-6E4D-AB57-D47CE19F35D1}"/>
                    </a:ext>
                  </a:extLst>
                </p14:cNvPr>
                <p14:cNvContentPartPr/>
                <p14:nvPr/>
              </p14:nvContentPartPr>
              <p14:xfrm>
                <a:off x="2437578" y="440492"/>
                <a:ext cx="599760" cy="231480"/>
              </p14:xfrm>
            </p:contentPart>
          </mc:Choice>
          <mc:Fallback>
            <p:pic>
              <p:nvPicPr>
                <p:cNvPr id="4" name="Ink 3">
                  <a:extLst>
                    <a:ext uri="{FF2B5EF4-FFF2-40B4-BE49-F238E27FC236}">
                      <a16:creationId xmlns:a16="http://schemas.microsoft.com/office/drawing/2014/main" id="{70B2E14C-D59D-6E4D-AB57-D47CE19F35D1}"/>
                    </a:ext>
                  </a:extLst>
                </p:cNvPr>
                <p:cNvPicPr/>
                <p:nvPr/>
              </p:nvPicPr>
              <p:blipFill>
                <a:blip r:embed="rId203"/>
                <a:stretch>
                  <a:fillRect/>
                </a:stretch>
              </p:blipFill>
              <p:spPr>
                <a:xfrm>
                  <a:off x="2428938" y="431492"/>
                  <a:ext cx="617400" cy="249120"/>
                </a:xfrm>
                <a:prstGeom prst="rect">
                  <a:avLst/>
                </a:prstGeom>
              </p:spPr>
            </p:pic>
          </mc:Fallback>
        </mc:AlternateContent>
        <mc:AlternateContent xmlns:mc="http://schemas.openxmlformats.org/markup-compatibility/2006">
          <mc:Choice xmlns:p14="http://schemas.microsoft.com/office/powerpoint/2010/main" Requires="p14">
            <p:contentPart p14:bwMode="auto" r:id="rId204">
              <p14:nvContentPartPr>
                <p14:cNvPr id="82" name="Ink 81">
                  <a:extLst>
                    <a:ext uri="{FF2B5EF4-FFF2-40B4-BE49-F238E27FC236}">
                      <a16:creationId xmlns:a16="http://schemas.microsoft.com/office/drawing/2014/main" id="{DB5C4BFC-F7C9-9840-8240-034A0C4861C0}"/>
                    </a:ext>
                  </a:extLst>
                </p14:cNvPr>
                <p14:cNvContentPartPr/>
                <p14:nvPr/>
              </p14:nvContentPartPr>
              <p14:xfrm>
                <a:off x="1024938" y="811652"/>
                <a:ext cx="671760" cy="380520"/>
              </p14:xfrm>
            </p:contentPart>
          </mc:Choice>
          <mc:Fallback>
            <p:pic>
              <p:nvPicPr>
                <p:cNvPr id="82" name="Ink 81">
                  <a:extLst>
                    <a:ext uri="{FF2B5EF4-FFF2-40B4-BE49-F238E27FC236}">
                      <a16:creationId xmlns:a16="http://schemas.microsoft.com/office/drawing/2014/main" id="{DB5C4BFC-F7C9-9840-8240-034A0C4861C0}"/>
                    </a:ext>
                  </a:extLst>
                </p:cNvPr>
                <p:cNvPicPr/>
                <p:nvPr/>
              </p:nvPicPr>
              <p:blipFill>
                <a:blip r:embed="rId205"/>
                <a:stretch>
                  <a:fillRect/>
                </a:stretch>
              </p:blipFill>
              <p:spPr>
                <a:xfrm>
                  <a:off x="1015938" y="803012"/>
                  <a:ext cx="689400" cy="398160"/>
                </a:xfrm>
                <a:prstGeom prst="rect">
                  <a:avLst/>
                </a:prstGeom>
              </p:spPr>
            </p:pic>
          </mc:Fallback>
        </mc:AlternateContent>
        <mc:AlternateContent xmlns:mc="http://schemas.openxmlformats.org/markup-compatibility/2006">
          <mc:Choice xmlns:p14="http://schemas.microsoft.com/office/powerpoint/2010/main" Requires="p14">
            <p:contentPart p14:bwMode="auto" r:id="rId206">
              <p14:nvContentPartPr>
                <p14:cNvPr id="83" name="Ink 82">
                  <a:extLst>
                    <a:ext uri="{FF2B5EF4-FFF2-40B4-BE49-F238E27FC236}">
                      <a16:creationId xmlns:a16="http://schemas.microsoft.com/office/drawing/2014/main" id="{6165919A-648A-2446-8F27-5AE81DB1AEDB}"/>
                    </a:ext>
                  </a:extLst>
                </p14:cNvPr>
                <p14:cNvContentPartPr/>
                <p14:nvPr/>
              </p14:nvContentPartPr>
              <p14:xfrm>
                <a:off x="1245258" y="751532"/>
                <a:ext cx="833760" cy="416520"/>
              </p14:xfrm>
            </p:contentPart>
          </mc:Choice>
          <mc:Fallback>
            <p:pic>
              <p:nvPicPr>
                <p:cNvPr id="83" name="Ink 82">
                  <a:extLst>
                    <a:ext uri="{FF2B5EF4-FFF2-40B4-BE49-F238E27FC236}">
                      <a16:creationId xmlns:a16="http://schemas.microsoft.com/office/drawing/2014/main" id="{6165919A-648A-2446-8F27-5AE81DB1AEDB}"/>
                    </a:ext>
                  </a:extLst>
                </p:cNvPr>
                <p:cNvPicPr/>
                <p:nvPr/>
              </p:nvPicPr>
              <p:blipFill>
                <a:blip r:embed="rId207"/>
                <a:stretch>
                  <a:fillRect/>
                </a:stretch>
              </p:blipFill>
              <p:spPr>
                <a:xfrm>
                  <a:off x="1236618" y="742532"/>
                  <a:ext cx="851400" cy="434160"/>
                </a:xfrm>
                <a:prstGeom prst="rect">
                  <a:avLst/>
                </a:prstGeom>
              </p:spPr>
            </p:pic>
          </mc:Fallback>
        </mc:AlternateContent>
        <mc:AlternateContent xmlns:mc="http://schemas.openxmlformats.org/markup-compatibility/2006">
          <mc:Choice xmlns:p14="http://schemas.microsoft.com/office/powerpoint/2010/main" Requires="p14">
            <p:contentPart p14:bwMode="auto" r:id="rId208">
              <p14:nvContentPartPr>
                <p14:cNvPr id="85" name="Ink 84">
                  <a:extLst>
                    <a:ext uri="{FF2B5EF4-FFF2-40B4-BE49-F238E27FC236}">
                      <a16:creationId xmlns:a16="http://schemas.microsoft.com/office/drawing/2014/main" id="{08075D70-C23E-EF4F-8182-8970D3FEDA0D}"/>
                    </a:ext>
                  </a:extLst>
                </p14:cNvPr>
                <p14:cNvContentPartPr/>
                <p14:nvPr/>
              </p14:nvContentPartPr>
              <p14:xfrm>
                <a:off x="1161738" y="830012"/>
                <a:ext cx="722160" cy="368280"/>
              </p14:xfrm>
            </p:contentPart>
          </mc:Choice>
          <mc:Fallback>
            <p:pic>
              <p:nvPicPr>
                <p:cNvPr id="85" name="Ink 84">
                  <a:extLst>
                    <a:ext uri="{FF2B5EF4-FFF2-40B4-BE49-F238E27FC236}">
                      <a16:creationId xmlns:a16="http://schemas.microsoft.com/office/drawing/2014/main" id="{08075D70-C23E-EF4F-8182-8970D3FEDA0D}"/>
                    </a:ext>
                  </a:extLst>
                </p:cNvPr>
                <p:cNvPicPr/>
                <p:nvPr/>
              </p:nvPicPr>
              <p:blipFill>
                <a:blip r:embed="rId209"/>
                <a:stretch>
                  <a:fillRect/>
                </a:stretch>
              </p:blipFill>
              <p:spPr>
                <a:xfrm>
                  <a:off x="1153098" y="821012"/>
                  <a:ext cx="739800" cy="385920"/>
                </a:xfrm>
                <a:prstGeom prst="rect">
                  <a:avLst/>
                </a:prstGeom>
              </p:spPr>
            </p:pic>
          </mc:Fallback>
        </mc:AlternateContent>
        <mc:AlternateContent xmlns:mc="http://schemas.openxmlformats.org/markup-compatibility/2006">
          <mc:Choice xmlns:p14="http://schemas.microsoft.com/office/powerpoint/2010/main" Requires="p14">
            <p:contentPart p14:bwMode="auto" r:id="rId210">
              <p14:nvContentPartPr>
                <p14:cNvPr id="86" name="Ink 85">
                  <a:extLst>
                    <a:ext uri="{FF2B5EF4-FFF2-40B4-BE49-F238E27FC236}">
                      <a16:creationId xmlns:a16="http://schemas.microsoft.com/office/drawing/2014/main" id="{330C27B1-583C-ED44-8F02-029D67DFBA79}"/>
                    </a:ext>
                  </a:extLst>
                </p14:cNvPr>
                <p14:cNvContentPartPr/>
                <p14:nvPr/>
              </p14:nvContentPartPr>
              <p14:xfrm>
                <a:off x="1075698" y="840092"/>
                <a:ext cx="707040" cy="331200"/>
              </p14:xfrm>
            </p:contentPart>
          </mc:Choice>
          <mc:Fallback>
            <p:pic>
              <p:nvPicPr>
                <p:cNvPr id="86" name="Ink 85">
                  <a:extLst>
                    <a:ext uri="{FF2B5EF4-FFF2-40B4-BE49-F238E27FC236}">
                      <a16:creationId xmlns:a16="http://schemas.microsoft.com/office/drawing/2014/main" id="{330C27B1-583C-ED44-8F02-029D67DFBA79}"/>
                    </a:ext>
                  </a:extLst>
                </p:cNvPr>
                <p:cNvPicPr/>
                <p:nvPr/>
              </p:nvPicPr>
              <p:blipFill>
                <a:blip r:embed="rId211"/>
                <a:stretch>
                  <a:fillRect/>
                </a:stretch>
              </p:blipFill>
              <p:spPr>
                <a:xfrm>
                  <a:off x="1067058" y="831452"/>
                  <a:ext cx="724680" cy="348840"/>
                </a:xfrm>
                <a:prstGeom prst="rect">
                  <a:avLst/>
                </a:prstGeom>
              </p:spPr>
            </p:pic>
          </mc:Fallback>
        </mc:AlternateContent>
        <mc:AlternateContent xmlns:mc="http://schemas.openxmlformats.org/markup-compatibility/2006">
          <mc:Choice xmlns:p14="http://schemas.microsoft.com/office/powerpoint/2010/main" Requires="p14">
            <p:contentPart p14:bwMode="auto" r:id="rId212">
              <p14:nvContentPartPr>
                <p14:cNvPr id="148" name="Ink 147">
                  <a:extLst>
                    <a:ext uri="{FF2B5EF4-FFF2-40B4-BE49-F238E27FC236}">
                      <a16:creationId xmlns:a16="http://schemas.microsoft.com/office/drawing/2014/main" id="{657DA6D7-62D6-5441-94DD-76BBD7306EB3}"/>
                    </a:ext>
                  </a:extLst>
                </p14:cNvPr>
                <p14:cNvContentPartPr/>
                <p14:nvPr/>
              </p14:nvContentPartPr>
              <p14:xfrm>
                <a:off x="1987218" y="885452"/>
                <a:ext cx="1251000" cy="322560"/>
              </p14:xfrm>
            </p:contentPart>
          </mc:Choice>
          <mc:Fallback>
            <p:pic>
              <p:nvPicPr>
                <p:cNvPr id="148" name="Ink 147">
                  <a:extLst>
                    <a:ext uri="{FF2B5EF4-FFF2-40B4-BE49-F238E27FC236}">
                      <a16:creationId xmlns:a16="http://schemas.microsoft.com/office/drawing/2014/main" id="{657DA6D7-62D6-5441-94DD-76BBD7306EB3}"/>
                    </a:ext>
                  </a:extLst>
                </p:cNvPr>
                <p:cNvPicPr/>
                <p:nvPr/>
              </p:nvPicPr>
              <p:blipFill>
                <a:blip r:embed="rId213"/>
                <a:stretch>
                  <a:fillRect/>
                </a:stretch>
              </p:blipFill>
              <p:spPr>
                <a:xfrm>
                  <a:off x="1978218" y="876812"/>
                  <a:ext cx="1268640" cy="340200"/>
                </a:xfrm>
                <a:prstGeom prst="rect">
                  <a:avLst/>
                </a:prstGeom>
              </p:spPr>
            </p:pic>
          </mc:Fallback>
        </mc:AlternateContent>
        <mc:AlternateContent xmlns:mc="http://schemas.openxmlformats.org/markup-compatibility/2006">
          <mc:Choice xmlns:p14="http://schemas.microsoft.com/office/powerpoint/2010/main" Requires="p14">
            <p:contentPart p14:bwMode="auto" r:id="rId214">
              <p14:nvContentPartPr>
                <p14:cNvPr id="149" name="Ink 148">
                  <a:extLst>
                    <a:ext uri="{FF2B5EF4-FFF2-40B4-BE49-F238E27FC236}">
                      <a16:creationId xmlns:a16="http://schemas.microsoft.com/office/drawing/2014/main" id="{F2355DBD-F2A1-3849-9BA1-49465B2E7D59}"/>
                    </a:ext>
                  </a:extLst>
                </p14:cNvPr>
                <p14:cNvContentPartPr/>
                <p14:nvPr/>
              </p14:nvContentPartPr>
              <p14:xfrm>
                <a:off x="1917018" y="1083812"/>
                <a:ext cx="1323360" cy="254520"/>
              </p14:xfrm>
            </p:contentPart>
          </mc:Choice>
          <mc:Fallback>
            <p:pic>
              <p:nvPicPr>
                <p:cNvPr id="149" name="Ink 148">
                  <a:extLst>
                    <a:ext uri="{FF2B5EF4-FFF2-40B4-BE49-F238E27FC236}">
                      <a16:creationId xmlns:a16="http://schemas.microsoft.com/office/drawing/2014/main" id="{F2355DBD-F2A1-3849-9BA1-49465B2E7D59}"/>
                    </a:ext>
                  </a:extLst>
                </p:cNvPr>
                <p:cNvPicPr/>
                <p:nvPr/>
              </p:nvPicPr>
              <p:blipFill>
                <a:blip r:embed="rId215"/>
                <a:stretch>
                  <a:fillRect/>
                </a:stretch>
              </p:blipFill>
              <p:spPr>
                <a:xfrm>
                  <a:off x="1908378" y="1075172"/>
                  <a:ext cx="1341000" cy="272160"/>
                </a:xfrm>
                <a:prstGeom prst="rect">
                  <a:avLst/>
                </a:prstGeom>
              </p:spPr>
            </p:pic>
          </mc:Fallback>
        </mc:AlternateContent>
        <mc:AlternateContent xmlns:mc="http://schemas.openxmlformats.org/markup-compatibility/2006">
          <mc:Choice xmlns:p14="http://schemas.microsoft.com/office/powerpoint/2010/main" Requires="p14">
            <p:contentPart p14:bwMode="auto" r:id="rId216">
              <p14:nvContentPartPr>
                <p14:cNvPr id="150" name="Ink 149">
                  <a:extLst>
                    <a:ext uri="{FF2B5EF4-FFF2-40B4-BE49-F238E27FC236}">
                      <a16:creationId xmlns:a16="http://schemas.microsoft.com/office/drawing/2014/main" id="{45174B45-DC3D-144D-8606-E8E0AD0E7578}"/>
                    </a:ext>
                  </a:extLst>
                </p14:cNvPr>
                <p14:cNvContentPartPr/>
                <p14:nvPr/>
              </p14:nvContentPartPr>
              <p14:xfrm>
                <a:off x="3525498" y="849092"/>
                <a:ext cx="131760" cy="154080"/>
              </p14:xfrm>
            </p:contentPart>
          </mc:Choice>
          <mc:Fallback>
            <p:pic>
              <p:nvPicPr>
                <p:cNvPr id="150" name="Ink 149">
                  <a:extLst>
                    <a:ext uri="{FF2B5EF4-FFF2-40B4-BE49-F238E27FC236}">
                      <a16:creationId xmlns:a16="http://schemas.microsoft.com/office/drawing/2014/main" id="{45174B45-DC3D-144D-8606-E8E0AD0E7578}"/>
                    </a:ext>
                  </a:extLst>
                </p:cNvPr>
                <p:cNvPicPr/>
                <p:nvPr/>
              </p:nvPicPr>
              <p:blipFill>
                <a:blip r:embed="rId217"/>
                <a:stretch>
                  <a:fillRect/>
                </a:stretch>
              </p:blipFill>
              <p:spPr>
                <a:xfrm>
                  <a:off x="3516858" y="840092"/>
                  <a:ext cx="149400" cy="171720"/>
                </a:xfrm>
                <a:prstGeom prst="rect">
                  <a:avLst/>
                </a:prstGeom>
              </p:spPr>
            </p:pic>
          </mc:Fallback>
        </mc:AlternateContent>
        <mc:AlternateContent xmlns:mc="http://schemas.openxmlformats.org/markup-compatibility/2006">
          <mc:Choice xmlns:p14="http://schemas.microsoft.com/office/powerpoint/2010/main" Requires="p14">
            <p:contentPart p14:bwMode="auto" r:id="rId218">
              <p14:nvContentPartPr>
                <p14:cNvPr id="151" name="Ink 150">
                  <a:extLst>
                    <a:ext uri="{FF2B5EF4-FFF2-40B4-BE49-F238E27FC236}">
                      <a16:creationId xmlns:a16="http://schemas.microsoft.com/office/drawing/2014/main" id="{86BD52BC-5B92-6C4B-B4EC-E2AAE48EBAE9}"/>
                    </a:ext>
                  </a:extLst>
                </p14:cNvPr>
                <p14:cNvContentPartPr/>
                <p14:nvPr/>
              </p14:nvContentPartPr>
              <p14:xfrm>
                <a:off x="3759498" y="786452"/>
                <a:ext cx="622080" cy="149400"/>
              </p14:xfrm>
            </p:contentPart>
          </mc:Choice>
          <mc:Fallback>
            <p:pic>
              <p:nvPicPr>
                <p:cNvPr id="151" name="Ink 150">
                  <a:extLst>
                    <a:ext uri="{FF2B5EF4-FFF2-40B4-BE49-F238E27FC236}">
                      <a16:creationId xmlns:a16="http://schemas.microsoft.com/office/drawing/2014/main" id="{86BD52BC-5B92-6C4B-B4EC-E2AAE48EBAE9}"/>
                    </a:ext>
                  </a:extLst>
                </p:cNvPr>
                <p:cNvPicPr/>
                <p:nvPr/>
              </p:nvPicPr>
              <p:blipFill>
                <a:blip r:embed="rId219"/>
                <a:stretch>
                  <a:fillRect/>
                </a:stretch>
              </p:blipFill>
              <p:spPr>
                <a:xfrm>
                  <a:off x="3750498" y="777812"/>
                  <a:ext cx="639720" cy="167040"/>
                </a:xfrm>
                <a:prstGeom prst="rect">
                  <a:avLst/>
                </a:prstGeom>
              </p:spPr>
            </p:pic>
          </mc:Fallback>
        </mc:AlternateContent>
        <mc:AlternateContent xmlns:mc="http://schemas.openxmlformats.org/markup-compatibility/2006">
          <mc:Choice xmlns:p14="http://schemas.microsoft.com/office/powerpoint/2010/main" Requires="p14">
            <p:contentPart p14:bwMode="auto" r:id="rId220">
              <p14:nvContentPartPr>
                <p14:cNvPr id="152" name="Ink 151">
                  <a:extLst>
                    <a:ext uri="{FF2B5EF4-FFF2-40B4-BE49-F238E27FC236}">
                      <a16:creationId xmlns:a16="http://schemas.microsoft.com/office/drawing/2014/main" id="{C84B36DD-928D-1C4A-978E-1344DAF1AA2D}"/>
                    </a:ext>
                  </a:extLst>
                </p14:cNvPr>
                <p14:cNvContentPartPr/>
                <p14:nvPr/>
              </p14:nvContentPartPr>
              <p14:xfrm>
                <a:off x="3749778" y="914252"/>
                <a:ext cx="962280" cy="277560"/>
              </p14:xfrm>
            </p:contentPart>
          </mc:Choice>
          <mc:Fallback>
            <p:pic>
              <p:nvPicPr>
                <p:cNvPr id="152" name="Ink 151">
                  <a:extLst>
                    <a:ext uri="{FF2B5EF4-FFF2-40B4-BE49-F238E27FC236}">
                      <a16:creationId xmlns:a16="http://schemas.microsoft.com/office/drawing/2014/main" id="{C84B36DD-928D-1C4A-978E-1344DAF1AA2D}"/>
                    </a:ext>
                  </a:extLst>
                </p:cNvPr>
                <p:cNvPicPr/>
                <p:nvPr/>
              </p:nvPicPr>
              <p:blipFill>
                <a:blip r:embed="rId221"/>
                <a:stretch>
                  <a:fillRect/>
                </a:stretch>
              </p:blipFill>
              <p:spPr>
                <a:xfrm>
                  <a:off x="3740778" y="905612"/>
                  <a:ext cx="979920" cy="295200"/>
                </a:xfrm>
                <a:prstGeom prst="rect">
                  <a:avLst/>
                </a:prstGeom>
              </p:spPr>
            </p:pic>
          </mc:Fallback>
        </mc:AlternateContent>
        <mc:AlternateContent xmlns:mc="http://schemas.openxmlformats.org/markup-compatibility/2006">
          <mc:Choice xmlns:p14="http://schemas.microsoft.com/office/powerpoint/2010/main" Requires="p14">
            <p:contentPart p14:bwMode="auto" r:id="rId222">
              <p14:nvContentPartPr>
                <p14:cNvPr id="90" name="Ink 89">
                  <a:extLst>
                    <a:ext uri="{FF2B5EF4-FFF2-40B4-BE49-F238E27FC236}">
                      <a16:creationId xmlns:a16="http://schemas.microsoft.com/office/drawing/2014/main" id="{FDE921F0-5560-BE43-9993-8DD924186241}"/>
                    </a:ext>
                  </a:extLst>
                </p14:cNvPr>
                <p14:cNvContentPartPr/>
                <p14:nvPr/>
              </p14:nvContentPartPr>
              <p14:xfrm>
                <a:off x="9363618" y="3132932"/>
                <a:ext cx="73080" cy="249480"/>
              </p14:xfrm>
            </p:contentPart>
          </mc:Choice>
          <mc:Fallback>
            <p:pic>
              <p:nvPicPr>
                <p:cNvPr id="90" name="Ink 89">
                  <a:extLst>
                    <a:ext uri="{FF2B5EF4-FFF2-40B4-BE49-F238E27FC236}">
                      <a16:creationId xmlns:a16="http://schemas.microsoft.com/office/drawing/2014/main" id="{FDE921F0-5560-BE43-9993-8DD924186241}"/>
                    </a:ext>
                  </a:extLst>
                </p:cNvPr>
                <p:cNvPicPr/>
                <p:nvPr/>
              </p:nvPicPr>
              <p:blipFill>
                <a:blip r:embed="rId223"/>
                <a:stretch>
                  <a:fillRect/>
                </a:stretch>
              </p:blipFill>
              <p:spPr>
                <a:xfrm>
                  <a:off x="9354618" y="3124292"/>
                  <a:ext cx="90720" cy="267120"/>
                </a:xfrm>
                <a:prstGeom prst="rect">
                  <a:avLst/>
                </a:prstGeom>
              </p:spPr>
            </p:pic>
          </mc:Fallback>
        </mc:AlternateContent>
        <mc:AlternateContent xmlns:mc="http://schemas.openxmlformats.org/markup-compatibility/2006">
          <mc:Choice xmlns:p14="http://schemas.microsoft.com/office/powerpoint/2010/main" Requires="p14">
            <p:contentPart p14:bwMode="auto" r:id="rId224">
              <p14:nvContentPartPr>
                <p14:cNvPr id="91" name="Ink 90">
                  <a:extLst>
                    <a:ext uri="{FF2B5EF4-FFF2-40B4-BE49-F238E27FC236}">
                      <a16:creationId xmlns:a16="http://schemas.microsoft.com/office/drawing/2014/main" id="{DDAFBF90-B2E2-304D-8ACE-679A24E70691}"/>
                    </a:ext>
                  </a:extLst>
                </p14:cNvPr>
                <p14:cNvContentPartPr/>
                <p14:nvPr/>
              </p14:nvContentPartPr>
              <p14:xfrm>
                <a:off x="9540738" y="3104132"/>
                <a:ext cx="68760" cy="192240"/>
              </p14:xfrm>
            </p:contentPart>
          </mc:Choice>
          <mc:Fallback>
            <p:pic>
              <p:nvPicPr>
                <p:cNvPr id="91" name="Ink 90">
                  <a:extLst>
                    <a:ext uri="{FF2B5EF4-FFF2-40B4-BE49-F238E27FC236}">
                      <a16:creationId xmlns:a16="http://schemas.microsoft.com/office/drawing/2014/main" id="{DDAFBF90-B2E2-304D-8ACE-679A24E70691}"/>
                    </a:ext>
                  </a:extLst>
                </p:cNvPr>
                <p:cNvPicPr/>
                <p:nvPr/>
              </p:nvPicPr>
              <p:blipFill>
                <a:blip r:embed="rId225"/>
                <a:stretch>
                  <a:fillRect/>
                </a:stretch>
              </p:blipFill>
              <p:spPr>
                <a:xfrm>
                  <a:off x="9531738" y="3095492"/>
                  <a:ext cx="86400" cy="209880"/>
                </a:xfrm>
                <a:prstGeom prst="rect">
                  <a:avLst/>
                </a:prstGeom>
              </p:spPr>
            </p:pic>
          </mc:Fallback>
        </mc:AlternateContent>
        <mc:AlternateContent xmlns:mc="http://schemas.openxmlformats.org/markup-compatibility/2006">
          <mc:Choice xmlns:p14="http://schemas.microsoft.com/office/powerpoint/2010/main" Requires="p14">
            <p:contentPart p14:bwMode="auto" r:id="rId226">
              <p14:nvContentPartPr>
                <p14:cNvPr id="92" name="Ink 91">
                  <a:extLst>
                    <a:ext uri="{FF2B5EF4-FFF2-40B4-BE49-F238E27FC236}">
                      <a16:creationId xmlns:a16="http://schemas.microsoft.com/office/drawing/2014/main" id="{0090B600-17B8-644B-A15D-041B89C687D8}"/>
                    </a:ext>
                  </a:extLst>
                </p14:cNvPr>
                <p14:cNvContentPartPr/>
                <p14:nvPr/>
              </p14:nvContentPartPr>
              <p14:xfrm>
                <a:off x="9775818" y="3175412"/>
                <a:ext cx="129600" cy="31680"/>
              </p14:xfrm>
            </p:contentPart>
          </mc:Choice>
          <mc:Fallback>
            <p:pic>
              <p:nvPicPr>
                <p:cNvPr id="92" name="Ink 91">
                  <a:extLst>
                    <a:ext uri="{FF2B5EF4-FFF2-40B4-BE49-F238E27FC236}">
                      <a16:creationId xmlns:a16="http://schemas.microsoft.com/office/drawing/2014/main" id="{0090B600-17B8-644B-A15D-041B89C687D8}"/>
                    </a:ext>
                  </a:extLst>
                </p:cNvPr>
                <p:cNvPicPr/>
                <p:nvPr/>
              </p:nvPicPr>
              <p:blipFill>
                <a:blip r:embed="rId227"/>
                <a:stretch>
                  <a:fillRect/>
                </a:stretch>
              </p:blipFill>
              <p:spPr>
                <a:xfrm>
                  <a:off x="9767178" y="3166412"/>
                  <a:ext cx="147240" cy="49320"/>
                </a:xfrm>
                <a:prstGeom prst="rect">
                  <a:avLst/>
                </a:prstGeom>
              </p:spPr>
            </p:pic>
          </mc:Fallback>
        </mc:AlternateContent>
        <mc:AlternateContent xmlns:mc="http://schemas.openxmlformats.org/markup-compatibility/2006">
          <mc:Choice xmlns:p14="http://schemas.microsoft.com/office/powerpoint/2010/main" Requires="p14">
            <p:contentPart p14:bwMode="auto" r:id="rId228">
              <p14:nvContentPartPr>
                <p14:cNvPr id="93" name="Ink 92">
                  <a:extLst>
                    <a:ext uri="{FF2B5EF4-FFF2-40B4-BE49-F238E27FC236}">
                      <a16:creationId xmlns:a16="http://schemas.microsoft.com/office/drawing/2014/main" id="{21770BB7-2007-E342-8D25-5BD5D4EE55FE}"/>
                    </a:ext>
                  </a:extLst>
                </p14:cNvPr>
                <p14:cNvContentPartPr/>
                <p14:nvPr/>
              </p14:nvContentPartPr>
              <p14:xfrm>
                <a:off x="10029978" y="3019172"/>
                <a:ext cx="18360" cy="156600"/>
              </p14:xfrm>
            </p:contentPart>
          </mc:Choice>
          <mc:Fallback>
            <p:pic>
              <p:nvPicPr>
                <p:cNvPr id="93" name="Ink 92">
                  <a:extLst>
                    <a:ext uri="{FF2B5EF4-FFF2-40B4-BE49-F238E27FC236}">
                      <a16:creationId xmlns:a16="http://schemas.microsoft.com/office/drawing/2014/main" id="{21770BB7-2007-E342-8D25-5BD5D4EE55FE}"/>
                    </a:ext>
                  </a:extLst>
                </p:cNvPr>
                <p:cNvPicPr/>
                <p:nvPr/>
              </p:nvPicPr>
              <p:blipFill>
                <a:blip r:embed="rId229"/>
                <a:stretch>
                  <a:fillRect/>
                </a:stretch>
              </p:blipFill>
              <p:spPr>
                <a:xfrm>
                  <a:off x="10020978" y="3010172"/>
                  <a:ext cx="36000" cy="174240"/>
                </a:xfrm>
                <a:prstGeom prst="rect">
                  <a:avLst/>
                </a:prstGeom>
              </p:spPr>
            </p:pic>
          </mc:Fallback>
        </mc:AlternateContent>
        <mc:AlternateContent xmlns:mc="http://schemas.openxmlformats.org/markup-compatibility/2006">
          <mc:Choice xmlns:p14="http://schemas.microsoft.com/office/powerpoint/2010/main" Requires="p14">
            <p:contentPart p14:bwMode="auto" r:id="rId230">
              <p14:nvContentPartPr>
                <p14:cNvPr id="94" name="Ink 93">
                  <a:extLst>
                    <a:ext uri="{FF2B5EF4-FFF2-40B4-BE49-F238E27FC236}">
                      <a16:creationId xmlns:a16="http://schemas.microsoft.com/office/drawing/2014/main" id="{B3885B9D-BA12-B34F-ACF7-2EDA6AA1B71A}"/>
                    </a:ext>
                  </a:extLst>
                </p14:cNvPr>
                <p14:cNvContentPartPr/>
                <p14:nvPr/>
              </p14:nvContentPartPr>
              <p14:xfrm>
                <a:off x="10206378" y="2979932"/>
                <a:ext cx="207720" cy="177480"/>
              </p14:xfrm>
            </p:contentPart>
          </mc:Choice>
          <mc:Fallback>
            <p:pic>
              <p:nvPicPr>
                <p:cNvPr id="94" name="Ink 93">
                  <a:extLst>
                    <a:ext uri="{FF2B5EF4-FFF2-40B4-BE49-F238E27FC236}">
                      <a16:creationId xmlns:a16="http://schemas.microsoft.com/office/drawing/2014/main" id="{B3885B9D-BA12-B34F-ACF7-2EDA6AA1B71A}"/>
                    </a:ext>
                  </a:extLst>
                </p:cNvPr>
                <p:cNvPicPr/>
                <p:nvPr/>
              </p:nvPicPr>
              <p:blipFill>
                <a:blip r:embed="rId231"/>
                <a:stretch>
                  <a:fillRect/>
                </a:stretch>
              </p:blipFill>
              <p:spPr>
                <a:xfrm>
                  <a:off x="10197738" y="2971292"/>
                  <a:ext cx="225360" cy="195120"/>
                </a:xfrm>
                <a:prstGeom prst="rect">
                  <a:avLst/>
                </a:prstGeom>
              </p:spPr>
            </p:pic>
          </mc:Fallback>
        </mc:AlternateContent>
        <mc:AlternateContent xmlns:mc="http://schemas.openxmlformats.org/markup-compatibility/2006">
          <mc:Choice xmlns:p14="http://schemas.microsoft.com/office/powerpoint/2010/main" Requires="p14">
            <p:contentPart p14:bwMode="auto" r:id="rId232">
              <p14:nvContentPartPr>
                <p14:cNvPr id="95" name="Ink 94">
                  <a:extLst>
                    <a:ext uri="{FF2B5EF4-FFF2-40B4-BE49-F238E27FC236}">
                      <a16:creationId xmlns:a16="http://schemas.microsoft.com/office/drawing/2014/main" id="{55A973C9-3174-804A-AC8E-14573BF2A03F}"/>
                    </a:ext>
                  </a:extLst>
                </p14:cNvPr>
                <p14:cNvContentPartPr/>
                <p14:nvPr/>
              </p14:nvContentPartPr>
              <p14:xfrm>
                <a:off x="9117018" y="2756372"/>
                <a:ext cx="1654920" cy="862920"/>
              </p14:xfrm>
            </p:contentPart>
          </mc:Choice>
          <mc:Fallback>
            <p:pic>
              <p:nvPicPr>
                <p:cNvPr id="95" name="Ink 94">
                  <a:extLst>
                    <a:ext uri="{FF2B5EF4-FFF2-40B4-BE49-F238E27FC236}">
                      <a16:creationId xmlns:a16="http://schemas.microsoft.com/office/drawing/2014/main" id="{55A973C9-3174-804A-AC8E-14573BF2A03F}"/>
                    </a:ext>
                  </a:extLst>
                </p:cNvPr>
                <p:cNvPicPr/>
                <p:nvPr/>
              </p:nvPicPr>
              <p:blipFill>
                <a:blip r:embed="rId233"/>
                <a:stretch>
                  <a:fillRect/>
                </a:stretch>
              </p:blipFill>
              <p:spPr>
                <a:xfrm>
                  <a:off x="9108378" y="2747732"/>
                  <a:ext cx="1672560" cy="880560"/>
                </a:xfrm>
                <a:prstGeom prst="rect">
                  <a:avLst/>
                </a:prstGeom>
              </p:spPr>
            </p:pic>
          </mc:Fallback>
        </mc:AlternateContent>
        <mc:AlternateContent xmlns:mc="http://schemas.openxmlformats.org/markup-compatibility/2006">
          <mc:Choice xmlns:p14="http://schemas.microsoft.com/office/powerpoint/2010/main" Requires="p14">
            <p:contentPart p14:bwMode="auto" r:id="rId234">
              <p14:nvContentPartPr>
                <p14:cNvPr id="97" name="Ink 96">
                  <a:extLst>
                    <a:ext uri="{FF2B5EF4-FFF2-40B4-BE49-F238E27FC236}">
                      <a16:creationId xmlns:a16="http://schemas.microsoft.com/office/drawing/2014/main" id="{1C0C0DC2-381B-6249-A304-6CDED3CBF995}"/>
                    </a:ext>
                  </a:extLst>
                </p14:cNvPr>
                <p14:cNvContentPartPr/>
                <p14:nvPr/>
              </p14:nvContentPartPr>
              <p14:xfrm>
                <a:off x="9995778" y="3803252"/>
                <a:ext cx="92160" cy="157680"/>
              </p14:xfrm>
            </p:contentPart>
          </mc:Choice>
          <mc:Fallback>
            <p:pic>
              <p:nvPicPr>
                <p:cNvPr id="97" name="Ink 96">
                  <a:extLst>
                    <a:ext uri="{FF2B5EF4-FFF2-40B4-BE49-F238E27FC236}">
                      <a16:creationId xmlns:a16="http://schemas.microsoft.com/office/drawing/2014/main" id="{1C0C0DC2-381B-6249-A304-6CDED3CBF995}"/>
                    </a:ext>
                  </a:extLst>
                </p:cNvPr>
                <p:cNvPicPr/>
                <p:nvPr/>
              </p:nvPicPr>
              <p:blipFill>
                <a:blip r:embed="rId235"/>
                <a:stretch>
                  <a:fillRect/>
                </a:stretch>
              </p:blipFill>
              <p:spPr>
                <a:xfrm>
                  <a:off x="9987138" y="3794612"/>
                  <a:ext cx="109800" cy="175320"/>
                </a:xfrm>
                <a:prstGeom prst="rect">
                  <a:avLst/>
                </a:prstGeom>
              </p:spPr>
            </p:pic>
          </mc:Fallback>
        </mc:AlternateContent>
        <mc:AlternateContent xmlns:mc="http://schemas.openxmlformats.org/markup-compatibility/2006">
          <mc:Choice xmlns:p14="http://schemas.microsoft.com/office/powerpoint/2010/main" Requires="p14">
            <p:contentPart p14:bwMode="auto" r:id="rId236">
              <p14:nvContentPartPr>
                <p14:cNvPr id="98" name="Ink 97">
                  <a:extLst>
                    <a:ext uri="{FF2B5EF4-FFF2-40B4-BE49-F238E27FC236}">
                      <a16:creationId xmlns:a16="http://schemas.microsoft.com/office/drawing/2014/main" id="{045EAA8C-C538-E445-BA2D-E3B0B277E4BD}"/>
                    </a:ext>
                  </a:extLst>
                </p14:cNvPr>
                <p14:cNvContentPartPr/>
                <p14:nvPr/>
              </p14:nvContentPartPr>
              <p14:xfrm>
                <a:off x="10229778" y="3726572"/>
                <a:ext cx="162720" cy="227880"/>
              </p14:xfrm>
            </p:contentPart>
          </mc:Choice>
          <mc:Fallback>
            <p:pic>
              <p:nvPicPr>
                <p:cNvPr id="98" name="Ink 97">
                  <a:extLst>
                    <a:ext uri="{FF2B5EF4-FFF2-40B4-BE49-F238E27FC236}">
                      <a16:creationId xmlns:a16="http://schemas.microsoft.com/office/drawing/2014/main" id="{045EAA8C-C538-E445-BA2D-E3B0B277E4BD}"/>
                    </a:ext>
                  </a:extLst>
                </p:cNvPr>
                <p:cNvPicPr/>
                <p:nvPr/>
              </p:nvPicPr>
              <p:blipFill>
                <a:blip r:embed="rId237"/>
                <a:stretch>
                  <a:fillRect/>
                </a:stretch>
              </p:blipFill>
              <p:spPr>
                <a:xfrm>
                  <a:off x="10220778" y="3717572"/>
                  <a:ext cx="180360" cy="245520"/>
                </a:xfrm>
                <a:prstGeom prst="rect">
                  <a:avLst/>
                </a:prstGeom>
              </p:spPr>
            </p:pic>
          </mc:Fallback>
        </mc:AlternateContent>
        <mc:AlternateContent xmlns:mc="http://schemas.openxmlformats.org/markup-compatibility/2006">
          <mc:Choice xmlns:p14="http://schemas.microsoft.com/office/powerpoint/2010/main" Requires="p14">
            <p:contentPart p14:bwMode="auto" r:id="rId238">
              <p14:nvContentPartPr>
                <p14:cNvPr id="99" name="Ink 98">
                  <a:extLst>
                    <a:ext uri="{FF2B5EF4-FFF2-40B4-BE49-F238E27FC236}">
                      <a16:creationId xmlns:a16="http://schemas.microsoft.com/office/drawing/2014/main" id="{BEAF71BA-6A6F-2447-A33F-71735A9CF87E}"/>
                    </a:ext>
                  </a:extLst>
                </p14:cNvPr>
                <p14:cNvContentPartPr/>
                <p14:nvPr/>
              </p14:nvContentPartPr>
              <p14:xfrm>
                <a:off x="9716058" y="3639452"/>
                <a:ext cx="1144440" cy="631080"/>
              </p14:xfrm>
            </p:contentPart>
          </mc:Choice>
          <mc:Fallback>
            <p:pic>
              <p:nvPicPr>
                <p:cNvPr id="99" name="Ink 98">
                  <a:extLst>
                    <a:ext uri="{FF2B5EF4-FFF2-40B4-BE49-F238E27FC236}">
                      <a16:creationId xmlns:a16="http://schemas.microsoft.com/office/drawing/2014/main" id="{BEAF71BA-6A6F-2447-A33F-71735A9CF87E}"/>
                    </a:ext>
                  </a:extLst>
                </p:cNvPr>
                <p:cNvPicPr/>
                <p:nvPr/>
              </p:nvPicPr>
              <p:blipFill>
                <a:blip r:embed="rId239"/>
                <a:stretch>
                  <a:fillRect/>
                </a:stretch>
              </p:blipFill>
              <p:spPr>
                <a:xfrm>
                  <a:off x="9707058" y="3630452"/>
                  <a:ext cx="1162080" cy="648720"/>
                </a:xfrm>
                <a:prstGeom prst="rect">
                  <a:avLst/>
                </a:prstGeom>
              </p:spPr>
            </p:pic>
          </mc:Fallback>
        </mc:AlternateContent>
        <mc:AlternateContent xmlns:mc="http://schemas.openxmlformats.org/markup-compatibility/2006">
          <mc:Choice xmlns:p14="http://schemas.microsoft.com/office/powerpoint/2010/main" Requires="p14">
            <p:contentPart p14:bwMode="auto" r:id="rId240">
              <p14:nvContentPartPr>
                <p14:cNvPr id="100" name="Ink 99">
                  <a:extLst>
                    <a:ext uri="{FF2B5EF4-FFF2-40B4-BE49-F238E27FC236}">
                      <a16:creationId xmlns:a16="http://schemas.microsoft.com/office/drawing/2014/main" id="{66A546C3-5118-5046-87D1-03695C0242A1}"/>
                    </a:ext>
                  </a:extLst>
                </p14:cNvPr>
                <p14:cNvContentPartPr/>
                <p14:nvPr/>
              </p14:nvContentPartPr>
              <p14:xfrm>
                <a:off x="9983898" y="3953012"/>
                <a:ext cx="650520" cy="159120"/>
              </p14:xfrm>
            </p:contentPart>
          </mc:Choice>
          <mc:Fallback>
            <p:pic>
              <p:nvPicPr>
                <p:cNvPr id="100" name="Ink 99">
                  <a:extLst>
                    <a:ext uri="{FF2B5EF4-FFF2-40B4-BE49-F238E27FC236}">
                      <a16:creationId xmlns:a16="http://schemas.microsoft.com/office/drawing/2014/main" id="{66A546C3-5118-5046-87D1-03695C0242A1}"/>
                    </a:ext>
                  </a:extLst>
                </p:cNvPr>
                <p:cNvPicPr/>
                <p:nvPr/>
              </p:nvPicPr>
              <p:blipFill>
                <a:blip r:embed="rId241"/>
                <a:stretch>
                  <a:fillRect/>
                </a:stretch>
              </p:blipFill>
              <p:spPr>
                <a:xfrm>
                  <a:off x="9974898" y="3944012"/>
                  <a:ext cx="668160" cy="176760"/>
                </a:xfrm>
                <a:prstGeom prst="rect">
                  <a:avLst/>
                </a:prstGeom>
              </p:spPr>
            </p:pic>
          </mc:Fallback>
        </mc:AlternateContent>
        <mc:AlternateContent xmlns:mc="http://schemas.openxmlformats.org/markup-compatibility/2006">
          <mc:Choice xmlns:p14="http://schemas.microsoft.com/office/powerpoint/2010/main" Requires="p14">
            <p:contentPart p14:bwMode="auto" r:id="rId242">
              <p14:nvContentPartPr>
                <p14:cNvPr id="101" name="Ink 100">
                  <a:extLst>
                    <a:ext uri="{FF2B5EF4-FFF2-40B4-BE49-F238E27FC236}">
                      <a16:creationId xmlns:a16="http://schemas.microsoft.com/office/drawing/2014/main" id="{E08FC1BE-84CD-AC46-B4E1-C05862D41330}"/>
                    </a:ext>
                  </a:extLst>
                </p14:cNvPr>
                <p14:cNvContentPartPr/>
                <p14:nvPr/>
              </p14:nvContentPartPr>
              <p14:xfrm>
                <a:off x="9828018" y="4048772"/>
                <a:ext cx="704160" cy="84600"/>
              </p14:xfrm>
            </p:contentPart>
          </mc:Choice>
          <mc:Fallback>
            <p:pic>
              <p:nvPicPr>
                <p:cNvPr id="101" name="Ink 100">
                  <a:extLst>
                    <a:ext uri="{FF2B5EF4-FFF2-40B4-BE49-F238E27FC236}">
                      <a16:creationId xmlns:a16="http://schemas.microsoft.com/office/drawing/2014/main" id="{E08FC1BE-84CD-AC46-B4E1-C05862D41330}"/>
                    </a:ext>
                  </a:extLst>
                </p:cNvPr>
                <p:cNvPicPr/>
                <p:nvPr/>
              </p:nvPicPr>
              <p:blipFill>
                <a:blip r:embed="rId243"/>
                <a:stretch>
                  <a:fillRect/>
                </a:stretch>
              </p:blipFill>
              <p:spPr>
                <a:xfrm>
                  <a:off x="9819018" y="4040132"/>
                  <a:ext cx="721800" cy="102240"/>
                </a:xfrm>
                <a:prstGeom prst="rect">
                  <a:avLst/>
                </a:prstGeom>
              </p:spPr>
            </p:pic>
          </mc:Fallback>
        </mc:AlternateContent>
        <mc:AlternateContent xmlns:mc="http://schemas.openxmlformats.org/markup-compatibility/2006">
          <mc:Choice xmlns:p14="http://schemas.microsoft.com/office/powerpoint/2010/main" Requires="p14">
            <p:contentPart p14:bwMode="auto" r:id="rId244">
              <p14:nvContentPartPr>
                <p14:cNvPr id="102" name="Ink 101">
                  <a:extLst>
                    <a:ext uri="{FF2B5EF4-FFF2-40B4-BE49-F238E27FC236}">
                      <a16:creationId xmlns:a16="http://schemas.microsoft.com/office/drawing/2014/main" id="{33E2A022-1164-F643-9F8D-445C5BC2EC10}"/>
                    </a:ext>
                  </a:extLst>
                </p14:cNvPr>
                <p14:cNvContentPartPr/>
                <p14:nvPr/>
              </p14:nvContentPartPr>
              <p14:xfrm>
                <a:off x="9981378" y="4068572"/>
                <a:ext cx="373680" cy="55440"/>
              </p14:xfrm>
            </p:contentPart>
          </mc:Choice>
          <mc:Fallback>
            <p:pic>
              <p:nvPicPr>
                <p:cNvPr id="102" name="Ink 101">
                  <a:extLst>
                    <a:ext uri="{FF2B5EF4-FFF2-40B4-BE49-F238E27FC236}">
                      <a16:creationId xmlns:a16="http://schemas.microsoft.com/office/drawing/2014/main" id="{33E2A022-1164-F643-9F8D-445C5BC2EC10}"/>
                    </a:ext>
                  </a:extLst>
                </p:cNvPr>
                <p:cNvPicPr/>
                <p:nvPr/>
              </p:nvPicPr>
              <p:blipFill>
                <a:blip r:embed="rId245"/>
                <a:stretch>
                  <a:fillRect/>
                </a:stretch>
              </p:blipFill>
              <p:spPr>
                <a:xfrm>
                  <a:off x="9972738" y="4059932"/>
                  <a:ext cx="391320" cy="73080"/>
                </a:xfrm>
                <a:prstGeom prst="rect">
                  <a:avLst/>
                </a:prstGeom>
              </p:spPr>
            </p:pic>
          </mc:Fallback>
        </mc:AlternateContent>
        <mc:AlternateContent xmlns:mc="http://schemas.openxmlformats.org/markup-compatibility/2006">
          <mc:Choice xmlns:p14="http://schemas.microsoft.com/office/powerpoint/2010/main" Requires="p14">
            <p:contentPart p14:bwMode="auto" r:id="rId246">
              <p14:nvContentPartPr>
                <p14:cNvPr id="104" name="Ink 103">
                  <a:extLst>
                    <a:ext uri="{FF2B5EF4-FFF2-40B4-BE49-F238E27FC236}">
                      <a16:creationId xmlns:a16="http://schemas.microsoft.com/office/drawing/2014/main" id="{6BF1A8DB-0446-9340-B820-9144F9B0E1A1}"/>
                    </a:ext>
                  </a:extLst>
                </p14:cNvPr>
                <p14:cNvContentPartPr/>
                <p14:nvPr/>
              </p14:nvContentPartPr>
              <p14:xfrm>
                <a:off x="9324018" y="3113132"/>
                <a:ext cx="50040" cy="83520"/>
              </p14:xfrm>
            </p:contentPart>
          </mc:Choice>
          <mc:Fallback>
            <p:pic>
              <p:nvPicPr>
                <p:cNvPr id="104" name="Ink 103">
                  <a:extLst>
                    <a:ext uri="{FF2B5EF4-FFF2-40B4-BE49-F238E27FC236}">
                      <a16:creationId xmlns:a16="http://schemas.microsoft.com/office/drawing/2014/main" id="{6BF1A8DB-0446-9340-B820-9144F9B0E1A1}"/>
                    </a:ext>
                  </a:extLst>
                </p:cNvPr>
                <p:cNvPicPr/>
                <p:nvPr/>
              </p:nvPicPr>
              <p:blipFill>
                <a:blip r:embed="rId247"/>
                <a:stretch>
                  <a:fillRect/>
                </a:stretch>
              </p:blipFill>
              <p:spPr>
                <a:xfrm>
                  <a:off x="9315378" y="3104492"/>
                  <a:ext cx="67680" cy="101160"/>
                </a:xfrm>
                <a:prstGeom prst="rect">
                  <a:avLst/>
                </a:prstGeom>
              </p:spPr>
            </p:pic>
          </mc:Fallback>
        </mc:AlternateContent>
        <mc:AlternateContent xmlns:mc="http://schemas.openxmlformats.org/markup-compatibility/2006">
          <mc:Choice xmlns:p14="http://schemas.microsoft.com/office/powerpoint/2010/main" Requires="p14">
            <p:contentPart p14:bwMode="auto" r:id="rId248">
              <p14:nvContentPartPr>
                <p14:cNvPr id="105" name="Ink 104">
                  <a:extLst>
                    <a:ext uri="{FF2B5EF4-FFF2-40B4-BE49-F238E27FC236}">
                      <a16:creationId xmlns:a16="http://schemas.microsoft.com/office/drawing/2014/main" id="{18FA0B9B-EA3A-884F-BC06-F1039156131A}"/>
                    </a:ext>
                  </a:extLst>
                </p14:cNvPr>
                <p14:cNvContentPartPr/>
                <p14:nvPr/>
              </p14:nvContentPartPr>
              <p14:xfrm>
                <a:off x="9325458" y="3329492"/>
                <a:ext cx="189000" cy="15840"/>
              </p14:xfrm>
            </p:contentPart>
          </mc:Choice>
          <mc:Fallback>
            <p:pic>
              <p:nvPicPr>
                <p:cNvPr id="105" name="Ink 104">
                  <a:extLst>
                    <a:ext uri="{FF2B5EF4-FFF2-40B4-BE49-F238E27FC236}">
                      <a16:creationId xmlns:a16="http://schemas.microsoft.com/office/drawing/2014/main" id="{18FA0B9B-EA3A-884F-BC06-F1039156131A}"/>
                    </a:ext>
                  </a:extLst>
                </p:cNvPr>
                <p:cNvPicPr/>
                <p:nvPr/>
              </p:nvPicPr>
              <p:blipFill>
                <a:blip r:embed="rId249"/>
                <a:stretch>
                  <a:fillRect/>
                </a:stretch>
              </p:blipFill>
              <p:spPr>
                <a:xfrm>
                  <a:off x="9316818" y="3320852"/>
                  <a:ext cx="206640" cy="33480"/>
                </a:xfrm>
                <a:prstGeom prst="rect">
                  <a:avLst/>
                </a:prstGeom>
              </p:spPr>
            </p:pic>
          </mc:Fallback>
        </mc:AlternateContent>
        <mc:AlternateContent xmlns:mc="http://schemas.openxmlformats.org/markup-compatibility/2006">
          <mc:Choice xmlns:p14="http://schemas.microsoft.com/office/powerpoint/2010/main" Requires="p14">
            <p:contentPart p14:bwMode="auto" r:id="rId250">
              <p14:nvContentPartPr>
                <p14:cNvPr id="106" name="Ink 105">
                  <a:extLst>
                    <a:ext uri="{FF2B5EF4-FFF2-40B4-BE49-F238E27FC236}">
                      <a16:creationId xmlns:a16="http://schemas.microsoft.com/office/drawing/2014/main" id="{673EF2E6-DAC1-DC4C-BC5F-58A81B16C4FB}"/>
                    </a:ext>
                  </a:extLst>
                </p14:cNvPr>
                <p14:cNvContentPartPr/>
                <p14:nvPr/>
              </p14:nvContentPartPr>
              <p14:xfrm>
                <a:off x="9512658" y="3110972"/>
                <a:ext cx="25920" cy="38880"/>
              </p14:xfrm>
            </p:contentPart>
          </mc:Choice>
          <mc:Fallback>
            <p:pic>
              <p:nvPicPr>
                <p:cNvPr id="106" name="Ink 105">
                  <a:extLst>
                    <a:ext uri="{FF2B5EF4-FFF2-40B4-BE49-F238E27FC236}">
                      <a16:creationId xmlns:a16="http://schemas.microsoft.com/office/drawing/2014/main" id="{673EF2E6-DAC1-DC4C-BC5F-58A81B16C4FB}"/>
                    </a:ext>
                  </a:extLst>
                </p:cNvPr>
                <p:cNvPicPr/>
                <p:nvPr/>
              </p:nvPicPr>
              <p:blipFill>
                <a:blip r:embed="rId251"/>
                <a:stretch>
                  <a:fillRect/>
                </a:stretch>
              </p:blipFill>
              <p:spPr>
                <a:xfrm>
                  <a:off x="9503658" y="3101972"/>
                  <a:ext cx="43560" cy="56520"/>
                </a:xfrm>
                <a:prstGeom prst="rect">
                  <a:avLst/>
                </a:prstGeom>
              </p:spPr>
            </p:pic>
          </mc:Fallback>
        </mc:AlternateContent>
        <mc:AlternateContent xmlns:mc="http://schemas.openxmlformats.org/markup-compatibility/2006">
          <mc:Choice xmlns:p14="http://schemas.microsoft.com/office/powerpoint/2010/main" Requires="p14">
            <p:contentPart p14:bwMode="auto" r:id="rId252">
              <p14:nvContentPartPr>
                <p14:cNvPr id="107" name="Ink 106">
                  <a:extLst>
                    <a:ext uri="{FF2B5EF4-FFF2-40B4-BE49-F238E27FC236}">
                      <a16:creationId xmlns:a16="http://schemas.microsoft.com/office/drawing/2014/main" id="{066FB91E-0B0A-E748-BD95-42A916119F94}"/>
                    </a:ext>
                  </a:extLst>
                </p14:cNvPr>
                <p14:cNvContentPartPr/>
                <p14:nvPr/>
              </p14:nvContentPartPr>
              <p14:xfrm>
                <a:off x="9531018" y="3303212"/>
                <a:ext cx="208440" cy="6480"/>
              </p14:xfrm>
            </p:contentPart>
          </mc:Choice>
          <mc:Fallback>
            <p:pic>
              <p:nvPicPr>
                <p:cNvPr id="107" name="Ink 106">
                  <a:extLst>
                    <a:ext uri="{FF2B5EF4-FFF2-40B4-BE49-F238E27FC236}">
                      <a16:creationId xmlns:a16="http://schemas.microsoft.com/office/drawing/2014/main" id="{066FB91E-0B0A-E748-BD95-42A916119F94}"/>
                    </a:ext>
                  </a:extLst>
                </p:cNvPr>
                <p:cNvPicPr/>
                <p:nvPr/>
              </p:nvPicPr>
              <p:blipFill>
                <a:blip r:embed="rId253"/>
                <a:stretch>
                  <a:fillRect/>
                </a:stretch>
              </p:blipFill>
              <p:spPr>
                <a:xfrm>
                  <a:off x="9522378" y="3294212"/>
                  <a:ext cx="226080" cy="24120"/>
                </a:xfrm>
                <a:prstGeom prst="rect">
                  <a:avLst/>
                </a:prstGeom>
              </p:spPr>
            </p:pic>
          </mc:Fallback>
        </mc:AlternateContent>
        <mc:AlternateContent xmlns:mc="http://schemas.openxmlformats.org/markup-compatibility/2006">
          <mc:Choice xmlns:p14="http://schemas.microsoft.com/office/powerpoint/2010/main" Requires="p14">
            <p:contentPart p14:bwMode="auto" r:id="rId254">
              <p14:nvContentPartPr>
                <p14:cNvPr id="54" name="Ink 53">
                  <a:extLst>
                    <a:ext uri="{FF2B5EF4-FFF2-40B4-BE49-F238E27FC236}">
                      <a16:creationId xmlns:a16="http://schemas.microsoft.com/office/drawing/2014/main" id="{B66B69DF-2587-134C-8341-1946CFE3BA01}"/>
                    </a:ext>
                  </a:extLst>
                </p14:cNvPr>
                <p14:cNvContentPartPr/>
                <p14:nvPr/>
              </p14:nvContentPartPr>
              <p14:xfrm>
                <a:off x="2257938" y="2783372"/>
                <a:ext cx="312480" cy="247320"/>
              </p14:xfrm>
            </p:contentPart>
          </mc:Choice>
          <mc:Fallback>
            <p:pic>
              <p:nvPicPr>
                <p:cNvPr id="54" name="Ink 53">
                  <a:extLst>
                    <a:ext uri="{FF2B5EF4-FFF2-40B4-BE49-F238E27FC236}">
                      <a16:creationId xmlns:a16="http://schemas.microsoft.com/office/drawing/2014/main" id="{B66B69DF-2587-134C-8341-1946CFE3BA01}"/>
                    </a:ext>
                  </a:extLst>
                </p:cNvPr>
                <p:cNvPicPr/>
                <p:nvPr/>
              </p:nvPicPr>
              <p:blipFill>
                <a:blip r:embed="rId255"/>
                <a:stretch>
                  <a:fillRect/>
                </a:stretch>
              </p:blipFill>
              <p:spPr>
                <a:xfrm>
                  <a:off x="2249298" y="2774732"/>
                  <a:ext cx="330120" cy="264960"/>
                </a:xfrm>
                <a:prstGeom prst="rect">
                  <a:avLst/>
                </a:prstGeom>
              </p:spPr>
            </p:pic>
          </mc:Fallback>
        </mc:AlternateContent>
        <mc:AlternateContent xmlns:mc="http://schemas.openxmlformats.org/markup-compatibility/2006">
          <mc:Choice xmlns:p14="http://schemas.microsoft.com/office/powerpoint/2010/main" Requires="p14">
            <p:contentPart p14:bwMode="auto" r:id="rId256">
              <p14:nvContentPartPr>
                <p14:cNvPr id="55" name="Ink 54">
                  <a:extLst>
                    <a:ext uri="{FF2B5EF4-FFF2-40B4-BE49-F238E27FC236}">
                      <a16:creationId xmlns:a16="http://schemas.microsoft.com/office/drawing/2014/main" id="{8D027858-842B-6C49-8A3F-A611F91347F6}"/>
                    </a:ext>
                  </a:extLst>
                </p14:cNvPr>
                <p14:cNvContentPartPr/>
                <p14:nvPr/>
              </p14:nvContentPartPr>
              <p14:xfrm>
                <a:off x="2362698" y="2722892"/>
                <a:ext cx="177480" cy="394920"/>
              </p14:xfrm>
            </p:contentPart>
          </mc:Choice>
          <mc:Fallback>
            <p:pic>
              <p:nvPicPr>
                <p:cNvPr id="55" name="Ink 54">
                  <a:extLst>
                    <a:ext uri="{FF2B5EF4-FFF2-40B4-BE49-F238E27FC236}">
                      <a16:creationId xmlns:a16="http://schemas.microsoft.com/office/drawing/2014/main" id="{8D027858-842B-6C49-8A3F-A611F91347F6}"/>
                    </a:ext>
                  </a:extLst>
                </p:cNvPr>
                <p:cNvPicPr/>
                <p:nvPr/>
              </p:nvPicPr>
              <p:blipFill>
                <a:blip r:embed="rId257"/>
                <a:stretch>
                  <a:fillRect/>
                </a:stretch>
              </p:blipFill>
              <p:spPr>
                <a:xfrm>
                  <a:off x="2354058" y="2713892"/>
                  <a:ext cx="195120" cy="412560"/>
                </a:xfrm>
                <a:prstGeom prst="rect">
                  <a:avLst/>
                </a:prstGeom>
              </p:spPr>
            </p:pic>
          </mc:Fallback>
        </mc:AlternateContent>
        <mc:AlternateContent xmlns:mc="http://schemas.openxmlformats.org/markup-compatibility/2006">
          <mc:Choice xmlns:p14="http://schemas.microsoft.com/office/powerpoint/2010/main" Requires="p14">
            <p:contentPart p14:bwMode="auto" r:id="rId258">
              <p14:nvContentPartPr>
                <p14:cNvPr id="56" name="Ink 55">
                  <a:extLst>
                    <a:ext uri="{FF2B5EF4-FFF2-40B4-BE49-F238E27FC236}">
                      <a16:creationId xmlns:a16="http://schemas.microsoft.com/office/drawing/2014/main" id="{1D49BCBC-4675-044A-9D4B-3A6BB4364700}"/>
                    </a:ext>
                  </a:extLst>
                </p14:cNvPr>
                <p14:cNvContentPartPr/>
                <p14:nvPr/>
              </p14:nvContentPartPr>
              <p14:xfrm>
                <a:off x="2732778" y="2792012"/>
                <a:ext cx="60480" cy="262080"/>
              </p14:xfrm>
            </p:contentPart>
          </mc:Choice>
          <mc:Fallback>
            <p:pic>
              <p:nvPicPr>
                <p:cNvPr id="56" name="Ink 55">
                  <a:extLst>
                    <a:ext uri="{FF2B5EF4-FFF2-40B4-BE49-F238E27FC236}">
                      <a16:creationId xmlns:a16="http://schemas.microsoft.com/office/drawing/2014/main" id="{1D49BCBC-4675-044A-9D4B-3A6BB4364700}"/>
                    </a:ext>
                  </a:extLst>
                </p:cNvPr>
                <p:cNvPicPr/>
                <p:nvPr/>
              </p:nvPicPr>
              <p:blipFill>
                <a:blip r:embed="rId259"/>
                <a:stretch>
                  <a:fillRect/>
                </a:stretch>
              </p:blipFill>
              <p:spPr>
                <a:xfrm>
                  <a:off x="2723778" y="2783372"/>
                  <a:ext cx="78120" cy="279720"/>
                </a:xfrm>
                <a:prstGeom prst="rect">
                  <a:avLst/>
                </a:prstGeom>
              </p:spPr>
            </p:pic>
          </mc:Fallback>
        </mc:AlternateContent>
        <mc:AlternateContent xmlns:mc="http://schemas.openxmlformats.org/markup-compatibility/2006">
          <mc:Choice xmlns:p14="http://schemas.microsoft.com/office/powerpoint/2010/main" Requires="p14">
            <p:contentPart p14:bwMode="auto" r:id="rId260">
              <p14:nvContentPartPr>
                <p14:cNvPr id="57" name="Ink 56">
                  <a:extLst>
                    <a:ext uri="{FF2B5EF4-FFF2-40B4-BE49-F238E27FC236}">
                      <a16:creationId xmlns:a16="http://schemas.microsoft.com/office/drawing/2014/main" id="{9C341A78-8ED7-344B-8A87-F8D62ED48BBB}"/>
                    </a:ext>
                  </a:extLst>
                </p14:cNvPr>
                <p14:cNvContentPartPr/>
                <p14:nvPr/>
              </p14:nvContentPartPr>
              <p14:xfrm>
                <a:off x="3055698" y="2753492"/>
                <a:ext cx="167760" cy="295200"/>
              </p14:xfrm>
            </p:contentPart>
          </mc:Choice>
          <mc:Fallback>
            <p:pic>
              <p:nvPicPr>
                <p:cNvPr id="57" name="Ink 56">
                  <a:extLst>
                    <a:ext uri="{FF2B5EF4-FFF2-40B4-BE49-F238E27FC236}">
                      <a16:creationId xmlns:a16="http://schemas.microsoft.com/office/drawing/2014/main" id="{9C341A78-8ED7-344B-8A87-F8D62ED48BBB}"/>
                    </a:ext>
                  </a:extLst>
                </p:cNvPr>
                <p:cNvPicPr/>
                <p:nvPr/>
              </p:nvPicPr>
              <p:blipFill>
                <a:blip r:embed="rId261"/>
                <a:stretch>
                  <a:fillRect/>
                </a:stretch>
              </p:blipFill>
              <p:spPr>
                <a:xfrm>
                  <a:off x="3046698" y="2744492"/>
                  <a:ext cx="185400" cy="312840"/>
                </a:xfrm>
                <a:prstGeom prst="rect">
                  <a:avLst/>
                </a:prstGeom>
              </p:spPr>
            </p:pic>
          </mc:Fallback>
        </mc:AlternateContent>
        <mc:AlternateContent xmlns:mc="http://schemas.openxmlformats.org/markup-compatibility/2006">
          <mc:Choice xmlns:p14="http://schemas.microsoft.com/office/powerpoint/2010/main" Requires="p14">
            <p:contentPart p14:bwMode="auto" r:id="rId262">
              <p14:nvContentPartPr>
                <p14:cNvPr id="58" name="Ink 57">
                  <a:extLst>
                    <a:ext uri="{FF2B5EF4-FFF2-40B4-BE49-F238E27FC236}">
                      <a16:creationId xmlns:a16="http://schemas.microsoft.com/office/drawing/2014/main" id="{408D45D0-7C2D-E240-B704-598274E506F2}"/>
                    </a:ext>
                  </a:extLst>
                </p14:cNvPr>
                <p14:cNvContentPartPr/>
                <p14:nvPr/>
              </p14:nvContentPartPr>
              <p14:xfrm>
                <a:off x="3065058" y="2639012"/>
                <a:ext cx="285840" cy="101160"/>
              </p14:xfrm>
            </p:contentPart>
          </mc:Choice>
          <mc:Fallback>
            <p:pic>
              <p:nvPicPr>
                <p:cNvPr id="58" name="Ink 57">
                  <a:extLst>
                    <a:ext uri="{FF2B5EF4-FFF2-40B4-BE49-F238E27FC236}">
                      <a16:creationId xmlns:a16="http://schemas.microsoft.com/office/drawing/2014/main" id="{408D45D0-7C2D-E240-B704-598274E506F2}"/>
                    </a:ext>
                  </a:extLst>
                </p:cNvPr>
                <p:cNvPicPr/>
                <p:nvPr/>
              </p:nvPicPr>
              <p:blipFill>
                <a:blip r:embed="rId263"/>
                <a:stretch>
                  <a:fillRect/>
                </a:stretch>
              </p:blipFill>
              <p:spPr>
                <a:xfrm>
                  <a:off x="3056058" y="2630372"/>
                  <a:ext cx="303480" cy="118800"/>
                </a:xfrm>
                <a:prstGeom prst="rect">
                  <a:avLst/>
                </a:prstGeom>
              </p:spPr>
            </p:pic>
          </mc:Fallback>
        </mc:AlternateContent>
        <mc:AlternateContent xmlns:mc="http://schemas.openxmlformats.org/markup-compatibility/2006">
          <mc:Choice xmlns:p14="http://schemas.microsoft.com/office/powerpoint/2010/main" Requires="p14">
            <p:contentPart p14:bwMode="auto" r:id="rId264">
              <p14:nvContentPartPr>
                <p14:cNvPr id="59" name="Ink 58">
                  <a:extLst>
                    <a:ext uri="{FF2B5EF4-FFF2-40B4-BE49-F238E27FC236}">
                      <a16:creationId xmlns:a16="http://schemas.microsoft.com/office/drawing/2014/main" id="{369574F9-76D4-D848-B7B4-9403659EFF28}"/>
                    </a:ext>
                  </a:extLst>
                </p14:cNvPr>
                <p14:cNvContentPartPr/>
                <p14:nvPr/>
              </p14:nvContentPartPr>
              <p14:xfrm>
                <a:off x="3692538" y="2725772"/>
                <a:ext cx="286920" cy="74880"/>
              </p14:xfrm>
            </p:contentPart>
          </mc:Choice>
          <mc:Fallback>
            <p:pic>
              <p:nvPicPr>
                <p:cNvPr id="59" name="Ink 58">
                  <a:extLst>
                    <a:ext uri="{FF2B5EF4-FFF2-40B4-BE49-F238E27FC236}">
                      <a16:creationId xmlns:a16="http://schemas.microsoft.com/office/drawing/2014/main" id="{369574F9-76D4-D848-B7B4-9403659EFF28}"/>
                    </a:ext>
                  </a:extLst>
                </p:cNvPr>
                <p:cNvPicPr/>
                <p:nvPr/>
              </p:nvPicPr>
              <p:blipFill>
                <a:blip r:embed="rId265"/>
                <a:stretch>
                  <a:fillRect/>
                </a:stretch>
              </p:blipFill>
              <p:spPr>
                <a:xfrm>
                  <a:off x="3683538" y="2717132"/>
                  <a:ext cx="304560" cy="92520"/>
                </a:xfrm>
                <a:prstGeom prst="rect">
                  <a:avLst/>
                </a:prstGeom>
              </p:spPr>
            </p:pic>
          </mc:Fallback>
        </mc:AlternateContent>
        <mc:AlternateContent xmlns:mc="http://schemas.openxmlformats.org/markup-compatibility/2006">
          <mc:Choice xmlns:p14="http://schemas.microsoft.com/office/powerpoint/2010/main" Requires="p14">
            <p:contentPart p14:bwMode="auto" r:id="rId266">
              <p14:nvContentPartPr>
                <p14:cNvPr id="60" name="Ink 59">
                  <a:extLst>
                    <a:ext uri="{FF2B5EF4-FFF2-40B4-BE49-F238E27FC236}">
                      <a16:creationId xmlns:a16="http://schemas.microsoft.com/office/drawing/2014/main" id="{1CAD9272-9D2D-D048-A02C-19BCDD92B4F7}"/>
                    </a:ext>
                  </a:extLst>
                </p14:cNvPr>
                <p14:cNvContentPartPr/>
                <p14:nvPr/>
              </p14:nvContentPartPr>
              <p14:xfrm>
                <a:off x="3676338" y="3056252"/>
                <a:ext cx="366120" cy="47520"/>
              </p14:xfrm>
            </p:contentPart>
          </mc:Choice>
          <mc:Fallback>
            <p:pic>
              <p:nvPicPr>
                <p:cNvPr id="60" name="Ink 59">
                  <a:extLst>
                    <a:ext uri="{FF2B5EF4-FFF2-40B4-BE49-F238E27FC236}">
                      <a16:creationId xmlns:a16="http://schemas.microsoft.com/office/drawing/2014/main" id="{1CAD9272-9D2D-D048-A02C-19BCDD92B4F7}"/>
                    </a:ext>
                  </a:extLst>
                </p:cNvPr>
                <p:cNvPicPr/>
                <p:nvPr/>
              </p:nvPicPr>
              <p:blipFill>
                <a:blip r:embed="rId267"/>
                <a:stretch>
                  <a:fillRect/>
                </a:stretch>
              </p:blipFill>
              <p:spPr>
                <a:xfrm>
                  <a:off x="3667698" y="3047612"/>
                  <a:ext cx="383760" cy="65160"/>
                </a:xfrm>
                <a:prstGeom prst="rect">
                  <a:avLst/>
                </a:prstGeom>
              </p:spPr>
            </p:pic>
          </mc:Fallback>
        </mc:AlternateContent>
        <mc:AlternateContent xmlns:mc="http://schemas.openxmlformats.org/markup-compatibility/2006">
          <mc:Choice xmlns:p14="http://schemas.microsoft.com/office/powerpoint/2010/main" Requires="p14">
            <p:contentPart p14:bwMode="auto" r:id="rId268">
              <p14:nvContentPartPr>
                <p14:cNvPr id="61" name="Ink 60">
                  <a:extLst>
                    <a:ext uri="{FF2B5EF4-FFF2-40B4-BE49-F238E27FC236}">
                      <a16:creationId xmlns:a16="http://schemas.microsoft.com/office/drawing/2014/main" id="{388A272A-D397-C44C-8728-9F29109F5C81}"/>
                    </a:ext>
                  </a:extLst>
                </p14:cNvPr>
                <p14:cNvContentPartPr/>
                <p14:nvPr/>
              </p14:nvContentPartPr>
              <p14:xfrm>
                <a:off x="4536378" y="2642612"/>
                <a:ext cx="33840" cy="656640"/>
              </p14:xfrm>
            </p:contentPart>
          </mc:Choice>
          <mc:Fallback>
            <p:pic>
              <p:nvPicPr>
                <p:cNvPr id="61" name="Ink 60">
                  <a:extLst>
                    <a:ext uri="{FF2B5EF4-FFF2-40B4-BE49-F238E27FC236}">
                      <a16:creationId xmlns:a16="http://schemas.microsoft.com/office/drawing/2014/main" id="{388A272A-D397-C44C-8728-9F29109F5C81}"/>
                    </a:ext>
                  </a:extLst>
                </p:cNvPr>
                <p:cNvPicPr/>
                <p:nvPr/>
              </p:nvPicPr>
              <p:blipFill>
                <a:blip r:embed="rId269"/>
                <a:stretch>
                  <a:fillRect/>
                </a:stretch>
              </p:blipFill>
              <p:spPr>
                <a:xfrm>
                  <a:off x="4527378" y="2633972"/>
                  <a:ext cx="51480" cy="674280"/>
                </a:xfrm>
                <a:prstGeom prst="rect">
                  <a:avLst/>
                </a:prstGeom>
              </p:spPr>
            </p:pic>
          </mc:Fallback>
        </mc:AlternateContent>
        <mc:AlternateContent xmlns:mc="http://schemas.openxmlformats.org/markup-compatibility/2006">
          <mc:Choice xmlns:p14="http://schemas.microsoft.com/office/powerpoint/2010/main" Requires="p14">
            <p:contentPart p14:bwMode="auto" r:id="rId270">
              <p14:nvContentPartPr>
                <p14:cNvPr id="62" name="Ink 61">
                  <a:extLst>
                    <a:ext uri="{FF2B5EF4-FFF2-40B4-BE49-F238E27FC236}">
                      <a16:creationId xmlns:a16="http://schemas.microsoft.com/office/drawing/2014/main" id="{2895D823-119B-A34F-B987-365085F2E53F}"/>
                    </a:ext>
                  </a:extLst>
                </p14:cNvPr>
                <p14:cNvContentPartPr/>
                <p14:nvPr/>
              </p14:nvContentPartPr>
              <p14:xfrm>
                <a:off x="4303098" y="2527772"/>
                <a:ext cx="3192480" cy="815760"/>
              </p14:xfrm>
            </p:contentPart>
          </mc:Choice>
          <mc:Fallback>
            <p:pic>
              <p:nvPicPr>
                <p:cNvPr id="62" name="Ink 61">
                  <a:extLst>
                    <a:ext uri="{FF2B5EF4-FFF2-40B4-BE49-F238E27FC236}">
                      <a16:creationId xmlns:a16="http://schemas.microsoft.com/office/drawing/2014/main" id="{2895D823-119B-A34F-B987-365085F2E53F}"/>
                    </a:ext>
                  </a:extLst>
                </p:cNvPr>
                <p:cNvPicPr/>
                <p:nvPr/>
              </p:nvPicPr>
              <p:blipFill>
                <a:blip r:embed="rId271"/>
                <a:stretch>
                  <a:fillRect/>
                </a:stretch>
              </p:blipFill>
              <p:spPr>
                <a:xfrm>
                  <a:off x="4294098" y="2518772"/>
                  <a:ext cx="3210120" cy="833400"/>
                </a:xfrm>
                <a:prstGeom prst="rect">
                  <a:avLst/>
                </a:prstGeom>
              </p:spPr>
            </p:pic>
          </mc:Fallback>
        </mc:AlternateContent>
        <mc:AlternateContent xmlns:mc="http://schemas.openxmlformats.org/markup-compatibility/2006">
          <mc:Choice xmlns:p14="http://schemas.microsoft.com/office/powerpoint/2010/main" Requires="p14">
            <p:contentPart p14:bwMode="auto" r:id="rId272">
              <p14:nvContentPartPr>
                <p14:cNvPr id="63" name="Ink 62">
                  <a:extLst>
                    <a:ext uri="{FF2B5EF4-FFF2-40B4-BE49-F238E27FC236}">
                      <a16:creationId xmlns:a16="http://schemas.microsoft.com/office/drawing/2014/main" id="{5CA742EA-880C-AC4C-A667-65717BD27DD3}"/>
                    </a:ext>
                  </a:extLst>
                </p14:cNvPr>
                <p14:cNvContentPartPr/>
                <p14:nvPr/>
              </p14:nvContentPartPr>
              <p14:xfrm>
                <a:off x="7913898" y="2634332"/>
                <a:ext cx="469440" cy="428760"/>
              </p14:xfrm>
            </p:contentPart>
          </mc:Choice>
          <mc:Fallback>
            <p:pic>
              <p:nvPicPr>
                <p:cNvPr id="63" name="Ink 62">
                  <a:extLst>
                    <a:ext uri="{FF2B5EF4-FFF2-40B4-BE49-F238E27FC236}">
                      <a16:creationId xmlns:a16="http://schemas.microsoft.com/office/drawing/2014/main" id="{5CA742EA-880C-AC4C-A667-65717BD27DD3}"/>
                    </a:ext>
                  </a:extLst>
                </p:cNvPr>
                <p:cNvPicPr/>
                <p:nvPr/>
              </p:nvPicPr>
              <p:blipFill>
                <a:blip r:embed="rId273"/>
                <a:stretch>
                  <a:fillRect/>
                </a:stretch>
              </p:blipFill>
              <p:spPr>
                <a:xfrm>
                  <a:off x="7905258" y="2625332"/>
                  <a:ext cx="487080" cy="446400"/>
                </a:xfrm>
                <a:prstGeom prst="rect">
                  <a:avLst/>
                </a:prstGeom>
              </p:spPr>
            </p:pic>
          </mc:Fallback>
        </mc:AlternateContent>
        <mc:AlternateContent xmlns:mc="http://schemas.openxmlformats.org/markup-compatibility/2006">
          <mc:Choice xmlns:p14="http://schemas.microsoft.com/office/powerpoint/2010/main" Requires="p14">
            <p:contentPart p14:bwMode="auto" r:id="rId274">
              <p14:nvContentPartPr>
                <p14:cNvPr id="64" name="Ink 63">
                  <a:extLst>
                    <a:ext uri="{FF2B5EF4-FFF2-40B4-BE49-F238E27FC236}">
                      <a16:creationId xmlns:a16="http://schemas.microsoft.com/office/drawing/2014/main" id="{42221458-5367-3F4C-BE0D-E2D7AE408862}"/>
                    </a:ext>
                  </a:extLst>
                </p14:cNvPr>
                <p14:cNvContentPartPr/>
                <p14:nvPr/>
              </p14:nvContentPartPr>
              <p14:xfrm>
                <a:off x="8081298" y="2669252"/>
                <a:ext cx="498240" cy="315720"/>
              </p14:xfrm>
            </p:contentPart>
          </mc:Choice>
          <mc:Fallback>
            <p:pic>
              <p:nvPicPr>
                <p:cNvPr id="64" name="Ink 63">
                  <a:extLst>
                    <a:ext uri="{FF2B5EF4-FFF2-40B4-BE49-F238E27FC236}">
                      <a16:creationId xmlns:a16="http://schemas.microsoft.com/office/drawing/2014/main" id="{42221458-5367-3F4C-BE0D-E2D7AE408862}"/>
                    </a:ext>
                  </a:extLst>
                </p:cNvPr>
                <p:cNvPicPr/>
                <p:nvPr/>
              </p:nvPicPr>
              <p:blipFill>
                <a:blip r:embed="rId275"/>
                <a:stretch>
                  <a:fillRect/>
                </a:stretch>
              </p:blipFill>
              <p:spPr>
                <a:xfrm>
                  <a:off x="8072658" y="2660612"/>
                  <a:ext cx="515880" cy="333360"/>
                </a:xfrm>
                <a:prstGeom prst="rect">
                  <a:avLst/>
                </a:prstGeom>
              </p:spPr>
            </p:pic>
          </mc:Fallback>
        </mc:AlternateContent>
        <mc:AlternateContent xmlns:mc="http://schemas.openxmlformats.org/markup-compatibility/2006">
          <mc:Choice xmlns:p14="http://schemas.microsoft.com/office/powerpoint/2010/main" Requires="p14">
            <p:contentPart p14:bwMode="auto" r:id="rId276">
              <p14:nvContentPartPr>
                <p14:cNvPr id="65" name="Ink 64">
                  <a:extLst>
                    <a:ext uri="{FF2B5EF4-FFF2-40B4-BE49-F238E27FC236}">
                      <a16:creationId xmlns:a16="http://schemas.microsoft.com/office/drawing/2014/main" id="{1976D289-EF52-DF4B-84FE-AAB610CAF7DF}"/>
                    </a:ext>
                  </a:extLst>
                </p14:cNvPr>
                <p14:cNvContentPartPr/>
                <p14:nvPr/>
              </p14:nvContentPartPr>
              <p14:xfrm>
                <a:off x="5383818" y="3491492"/>
                <a:ext cx="14400" cy="26640"/>
              </p14:xfrm>
            </p:contentPart>
          </mc:Choice>
          <mc:Fallback>
            <p:pic>
              <p:nvPicPr>
                <p:cNvPr id="65" name="Ink 64">
                  <a:extLst>
                    <a:ext uri="{FF2B5EF4-FFF2-40B4-BE49-F238E27FC236}">
                      <a16:creationId xmlns:a16="http://schemas.microsoft.com/office/drawing/2014/main" id="{1976D289-EF52-DF4B-84FE-AAB610CAF7DF}"/>
                    </a:ext>
                  </a:extLst>
                </p:cNvPr>
                <p:cNvPicPr/>
                <p:nvPr/>
              </p:nvPicPr>
              <p:blipFill>
                <a:blip r:embed="rId277"/>
                <a:stretch>
                  <a:fillRect/>
                </a:stretch>
              </p:blipFill>
              <p:spPr>
                <a:xfrm>
                  <a:off x="5375178" y="3482852"/>
                  <a:ext cx="32040" cy="44280"/>
                </a:xfrm>
                <a:prstGeom prst="rect">
                  <a:avLst/>
                </a:prstGeom>
              </p:spPr>
            </p:pic>
          </mc:Fallback>
        </mc:AlternateContent>
        <mc:AlternateContent xmlns:mc="http://schemas.openxmlformats.org/markup-compatibility/2006">
          <mc:Choice xmlns:p14="http://schemas.microsoft.com/office/powerpoint/2010/main" Requires="p14">
            <p:contentPart p14:bwMode="auto" r:id="rId278">
              <p14:nvContentPartPr>
                <p14:cNvPr id="68" name="Ink 67">
                  <a:extLst>
                    <a:ext uri="{FF2B5EF4-FFF2-40B4-BE49-F238E27FC236}">
                      <a16:creationId xmlns:a16="http://schemas.microsoft.com/office/drawing/2014/main" id="{316B133E-C43B-1E49-93BD-893B64CB861D}"/>
                    </a:ext>
                  </a:extLst>
                </p14:cNvPr>
                <p14:cNvContentPartPr/>
                <p14:nvPr/>
              </p14:nvContentPartPr>
              <p14:xfrm>
                <a:off x="4688658" y="3809012"/>
                <a:ext cx="84960" cy="563040"/>
              </p14:xfrm>
            </p:contentPart>
          </mc:Choice>
          <mc:Fallback>
            <p:pic>
              <p:nvPicPr>
                <p:cNvPr id="68" name="Ink 67">
                  <a:extLst>
                    <a:ext uri="{FF2B5EF4-FFF2-40B4-BE49-F238E27FC236}">
                      <a16:creationId xmlns:a16="http://schemas.microsoft.com/office/drawing/2014/main" id="{316B133E-C43B-1E49-93BD-893B64CB861D}"/>
                    </a:ext>
                  </a:extLst>
                </p:cNvPr>
                <p:cNvPicPr/>
                <p:nvPr/>
              </p:nvPicPr>
              <p:blipFill>
                <a:blip r:embed="rId279"/>
                <a:stretch>
                  <a:fillRect/>
                </a:stretch>
              </p:blipFill>
              <p:spPr>
                <a:xfrm>
                  <a:off x="4680018" y="3800372"/>
                  <a:ext cx="102600" cy="580680"/>
                </a:xfrm>
                <a:prstGeom prst="rect">
                  <a:avLst/>
                </a:prstGeom>
              </p:spPr>
            </p:pic>
          </mc:Fallback>
        </mc:AlternateContent>
        <mc:AlternateContent xmlns:mc="http://schemas.openxmlformats.org/markup-compatibility/2006">
          <mc:Choice xmlns:p14="http://schemas.microsoft.com/office/powerpoint/2010/main" Requires="p14">
            <p:contentPart p14:bwMode="auto" r:id="rId280">
              <p14:nvContentPartPr>
                <p14:cNvPr id="69" name="Ink 68">
                  <a:extLst>
                    <a:ext uri="{FF2B5EF4-FFF2-40B4-BE49-F238E27FC236}">
                      <a16:creationId xmlns:a16="http://schemas.microsoft.com/office/drawing/2014/main" id="{38FC8F84-8490-A148-BE6B-B6D5FC485E90}"/>
                    </a:ext>
                  </a:extLst>
                </p14:cNvPr>
                <p14:cNvContentPartPr/>
                <p14:nvPr/>
              </p14:nvContentPartPr>
              <p14:xfrm>
                <a:off x="4667058" y="3576812"/>
                <a:ext cx="2594520" cy="883440"/>
              </p14:xfrm>
            </p:contentPart>
          </mc:Choice>
          <mc:Fallback>
            <p:pic>
              <p:nvPicPr>
                <p:cNvPr id="69" name="Ink 68">
                  <a:extLst>
                    <a:ext uri="{FF2B5EF4-FFF2-40B4-BE49-F238E27FC236}">
                      <a16:creationId xmlns:a16="http://schemas.microsoft.com/office/drawing/2014/main" id="{38FC8F84-8490-A148-BE6B-B6D5FC485E90}"/>
                    </a:ext>
                  </a:extLst>
                </p:cNvPr>
                <p:cNvPicPr/>
                <p:nvPr/>
              </p:nvPicPr>
              <p:blipFill>
                <a:blip r:embed="rId281"/>
                <a:stretch>
                  <a:fillRect/>
                </a:stretch>
              </p:blipFill>
              <p:spPr>
                <a:xfrm>
                  <a:off x="4658418" y="3568172"/>
                  <a:ext cx="2612160" cy="901080"/>
                </a:xfrm>
                <a:prstGeom prst="rect">
                  <a:avLst/>
                </a:prstGeom>
              </p:spPr>
            </p:pic>
          </mc:Fallback>
        </mc:AlternateContent>
        <mc:AlternateContent xmlns:mc="http://schemas.openxmlformats.org/markup-compatibility/2006">
          <mc:Choice xmlns:p14="http://schemas.microsoft.com/office/powerpoint/2010/main" Requires="p14">
            <p:contentPart p14:bwMode="auto" r:id="rId282">
              <p14:nvContentPartPr>
                <p14:cNvPr id="70" name="Ink 69">
                  <a:extLst>
                    <a:ext uri="{FF2B5EF4-FFF2-40B4-BE49-F238E27FC236}">
                      <a16:creationId xmlns:a16="http://schemas.microsoft.com/office/drawing/2014/main" id="{8183F98F-92C6-154D-9BD6-59136AEFCB56}"/>
                    </a:ext>
                  </a:extLst>
                </p14:cNvPr>
                <p14:cNvContentPartPr/>
                <p14:nvPr/>
              </p14:nvContentPartPr>
              <p14:xfrm>
                <a:off x="7815618" y="3627572"/>
                <a:ext cx="555120" cy="373320"/>
              </p14:xfrm>
            </p:contentPart>
          </mc:Choice>
          <mc:Fallback>
            <p:pic>
              <p:nvPicPr>
                <p:cNvPr id="70" name="Ink 69">
                  <a:extLst>
                    <a:ext uri="{FF2B5EF4-FFF2-40B4-BE49-F238E27FC236}">
                      <a16:creationId xmlns:a16="http://schemas.microsoft.com/office/drawing/2014/main" id="{8183F98F-92C6-154D-9BD6-59136AEFCB56}"/>
                    </a:ext>
                  </a:extLst>
                </p:cNvPr>
                <p:cNvPicPr/>
                <p:nvPr/>
              </p:nvPicPr>
              <p:blipFill>
                <a:blip r:embed="rId283"/>
                <a:stretch>
                  <a:fillRect/>
                </a:stretch>
              </p:blipFill>
              <p:spPr>
                <a:xfrm>
                  <a:off x="7806978" y="3618572"/>
                  <a:ext cx="572760" cy="390960"/>
                </a:xfrm>
                <a:prstGeom prst="rect">
                  <a:avLst/>
                </a:prstGeom>
              </p:spPr>
            </p:pic>
          </mc:Fallback>
        </mc:AlternateContent>
        <mc:AlternateContent xmlns:mc="http://schemas.openxmlformats.org/markup-compatibility/2006">
          <mc:Choice xmlns:p14="http://schemas.microsoft.com/office/powerpoint/2010/main" Requires="p14">
            <p:contentPart p14:bwMode="auto" r:id="rId284">
              <p14:nvContentPartPr>
                <p14:cNvPr id="71" name="Ink 70">
                  <a:extLst>
                    <a:ext uri="{FF2B5EF4-FFF2-40B4-BE49-F238E27FC236}">
                      <a16:creationId xmlns:a16="http://schemas.microsoft.com/office/drawing/2014/main" id="{A127CFE3-6983-7448-9BAF-7C5132351EF3}"/>
                    </a:ext>
                  </a:extLst>
                </p14:cNvPr>
                <p14:cNvContentPartPr/>
                <p14:nvPr/>
              </p14:nvContentPartPr>
              <p14:xfrm>
                <a:off x="8060418" y="3559532"/>
                <a:ext cx="597600" cy="359280"/>
              </p14:xfrm>
            </p:contentPart>
          </mc:Choice>
          <mc:Fallback>
            <p:pic>
              <p:nvPicPr>
                <p:cNvPr id="71" name="Ink 70">
                  <a:extLst>
                    <a:ext uri="{FF2B5EF4-FFF2-40B4-BE49-F238E27FC236}">
                      <a16:creationId xmlns:a16="http://schemas.microsoft.com/office/drawing/2014/main" id="{A127CFE3-6983-7448-9BAF-7C5132351EF3}"/>
                    </a:ext>
                  </a:extLst>
                </p:cNvPr>
                <p:cNvPicPr/>
                <p:nvPr/>
              </p:nvPicPr>
              <p:blipFill>
                <a:blip r:embed="rId285"/>
                <a:stretch>
                  <a:fillRect/>
                </a:stretch>
              </p:blipFill>
              <p:spPr>
                <a:xfrm>
                  <a:off x="8051418" y="3550892"/>
                  <a:ext cx="615240" cy="376920"/>
                </a:xfrm>
                <a:prstGeom prst="rect">
                  <a:avLst/>
                </a:prstGeom>
              </p:spPr>
            </p:pic>
          </mc:Fallback>
        </mc:AlternateContent>
        <mc:AlternateContent xmlns:mc="http://schemas.openxmlformats.org/markup-compatibility/2006">
          <mc:Choice xmlns:p14="http://schemas.microsoft.com/office/powerpoint/2010/main" Requires="p14">
            <p:contentPart p14:bwMode="auto" r:id="rId286">
              <p14:nvContentPartPr>
                <p14:cNvPr id="185" name="Ink 184">
                  <a:extLst>
                    <a:ext uri="{FF2B5EF4-FFF2-40B4-BE49-F238E27FC236}">
                      <a16:creationId xmlns:a16="http://schemas.microsoft.com/office/drawing/2014/main" id="{99D9FAA0-1D60-A448-AD7A-C8187628C7E9}"/>
                    </a:ext>
                  </a:extLst>
                </p14:cNvPr>
                <p14:cNvContentPartPr/>
                <p14:nvPr/>
              </p14:nvContentPartPr>
              <p14:xfrm>
                <a:off x="1572498" y="2015492"/>
                <a:ext cx="2326320" cy="2035080"/>
              </p14:xfrm>
            </p:contentPart>
          </mc:Choice>
          <mc:Fallback>
            <p:pic>
              <p:nvPicPr>
                <p:cNvPr id="185" name="Ink 184">
                  <a:extLst>
                    <a:ext uri="{FF2B5EF4-FFF2-40B4-BE49-F238E27FC236}">
                      <a16:creationId xmlns:a16="http://schemas.microsoft.com/office/drawing/2014/main" id="{99D9FAA0-1D60-A448-AD7A-C8187628C7E9}"/>
                    </a:ext>
                  </a:extLst>
                </p:cNvPr>
                <p:cNvPicPr/>
                <p:nvPr/>
              </p:nvPicPr>
              <p:blipFill>
                <a:blip r:embed="rId287"/>
                <a:stretch>
                  <a:fillRect/>
                </a:stretch>
              </p:blipFill>
              <p:spPr>
                <a:xfrm>
                  <a:off x="1563498" y="2006852"/>
                  <a:ext cx="2343960" cy="2052720"/>
                </a:xfrm>
                <a:prstGeom prst="rect">
                  <a:avLst/>
                </a:prstGeom>
              </p:spPr>
            </p:pic>
          </mc:Fallback>
        </mc:AlternateContent>
        <mc:AlternateContent xmlns:mc="http://schemas.openxmlformats.org/markup-compatibility/2006">
          <mc:Choice xmlns:p14="http://schemas.microsoft.com/office/powerpoint/2010/main" Requires="p14">
            <p:contentPart p14:bwMode="auto" r:id="rId288">
              <p14:nvContentPartPr>
                <p14:cNvPr id="187" name="Ink 186">
                  <a:extLst>
                    <a:ext uri="{FF2B5EF4-FFF2-40B4-BE49-F238E27FC236}">
                      <a16:creationId xmlns:a16="http://schemas.microsoft.com/office/drawing/2014/main" id="{6A907E6E-74BB-B444-ACD8-D6F11C84A0A0}"/>
                    </a:ext>
                  </a:extLst>
                </p14:cNvPr>
                <p14:cNvContentPartPr/>
                <p14:nvPr/>
              </p14:nvContentPartPr>
              <p14:xfrm>
                <a:off x="698418" y="1996412"/>
                <a:ext cx="3099960" cy="2525400"/>
              </p14:xfrm>
            </p:contentPart>
          </mc:Choice>
          <mc:Fallback>
            <p:pic>
              <p:nvPicPr>
                <p:cNvPr id="187" name="Ink 186">
                  <a:extLst>
                    <a:ext uri="{FF2B5EF4-FFF2-40B4-BE49-F238E27FC236}">
                      <a16:creationId xmlns:a16="http://schemas.microsoft.com/office/drawing/2014/main" id="{6A907E6E-74BB-B444-ACD8-D6F11C84A0A0}"/>
                    </a:ext>
                  </a:extLst>
                </p:cNvPr>
                <p:cNvPicPr/>
                <p:nvPr/>
              </p:nvPicPr>
              <p:blipFill>
                <a:blip r:embed="rId289"/>
                <a:stretch>
                  <a:fillRect/>
                </a:stretch>
              </p:blipFill>
              <p:spPr>
                <a:xfrm>
                  <a:off x="689418" y="1987772"/>
                  <a:ext cx="3117600" cy="2543040"/>
                </a:xfrm>
                <a:prstGeom prst="rect">
                  <a:avLst/>
                </a:prstGeom>
              </p:spPr>
            </p:pic>
          </mc:Fallback>
        </mc:AlternateContent>
        <mc:AlternateContent xmlns:mc="http://schemas.openxmlformats.org/markup-compatibility/2006">
          <mc:Choice xmlns:p14="http://schemas.microsoft.com/office/powerpoint/2010/main" Requires="p14">
            <p:contentPart p14:bwMode="auto" r:id="rId290">
              <p14:nvContentPartPr>
                <p14:cNvPr id="189" name="Ink 188">
                  <a:extLst>
                    <a:ext uri="{FF2B5EF4-FFF2-40B4-BE49-F238E27FC236}">
                      <a16:creationId xmlns:a16="http://schemas.microsoft.com/office/drawing/2014/main" id="{99B8F7D3-5AFA-DE40-B3B7-6D79C948A76A}"/>
                    </a:ext>
                  </a:extLst>
                </p14:cNvPr>
                <p14:cNvContentPartPr/>
                <p14:nvPr/>
              </p14:nvContentPartPr>
              <p14:xfrm>
                <a:off x="1056258" y="2551532"/>
                <a:ext cx="623880" cy="580320"/>
              </p14:xfrm>
            </p:contentPart>
          </mc:Choice>
          <mc:Fallback>
            <p:pic>
              <p:nvPicPr>
                <p:cNvPr id="189" name="Ink 188">
                  <a:extLst>
                    <a:ext uri="{FF2B5EF4-FFF2-40B4-BE49-F238E27FC236}">
                      <a16:creationId xmlns:a16="http://schemas.microsoft.com/office/drawing/2014/main" id="{99B8F7D3-5AFA-DE40-B3B7-6D79C948A76A}"/>
                    </a:ext>
                  </a:extLst>
                </p:cNvPr>
                <p:cNvPicPr/>
                <p:nvPr/>
              </p:nvPicPr>
              <p:blipFill>
                <a:blip r:embed="rId291"/>
                <a:stretch>
                  <a:fillRect/>
                </a:stretch>
              </p:blipFill>
              <p:spPr>
                <a:xfrm>
                  <a:off x="1047618" y="2542892"/>
                  <a:ext cx="641520" cy="597960"/>
                </a:xfrm>
                <a:prstGeom prst="rect">
                  <a:avLst/>
                </a:prstGeom>
              </p:spPr>
            </p:pic>
          </mc:Fallback>
        </mc:AlternateContent>
        <mc:AlternateContent xmlns:mc="http://schemas.openxmlformats.org/markup-compatibility/2006">
          <mc:Choice xmlns:p14="http://schemas.microsoft.com/office/powerpoint/2010/main" Requires="p14">
            <p:contentPart p14:bwMode="auto" r:id="rId292">
              <p14:nvContentPartPr>
                <p14:cNvPr id="190" name="Ink 189">
                  <a:extLst>
                    <a:ext uri="{FF2B5EF4-FFF2-40B4-BE49-F238E27FC236}">
                      <a16:creationId xmlns:a16="http://schemas.microsoft.com/office/drawing/2014/main" id="{380F1274-D977-DA40-80E7-C8463F306329}"/>
                    </a:ext>
                  </a:extLst>
                </p14:cNvPr>
                <p14:cNvContentPartPr/>
                <p14:nvPr/>
              </p14:nvContentPartPr>
              <p14:xfrm>
                <a:off x="1279458" y="2827292"/>
                <a:ext cx="13680" cy="169560"/>
              </p14:xfrm>
            </p:contentPart>
          </mc:Choice>
          <mc:Fallback>
            <p:pic>
              <p:nvPicPr>
                <p:cNvPr id="190" name="Ink 189">
                  <a:extLst>
                    <a:ext uri="{FF2B5EF4-FFF2-40B4-BE49-F238E27FC236}">
                      <a16:creationId xmlns:a16="http://schemas.microsoft.com/office/drawing/2014/main" id="{380F1274-D977-DA40-80E7-C8463F306329}"/>
                    </a:ext>
                  </a:extLst>
                </p:cNvPr>
                <p:cNvPicPr/>
                <p:nvPr/>
              </p:nvPicPr>
              <p:blipFill>
                <a:blip r:embed="rId293"/>
                <a:stretch>
                  <a:fillRect/>
                </a:stretch>
              </p:blipFill>
              <p:spPr>
                <a:xfrm>
                  <a:off x="1270458" y="2818292"/>
                  <a:ext cx="31320" cy="187200"/>
                </a:xfrm>
                <a:prstGeom prst="rect">
                  <a:avLst/>
                </a:prstGeom>
              </p:spPr>
            </p:pic>
          </mc:Fallback>
        </mc:AlternateContent>
        <mc:AlternateContent xmlns:mc="http://schemas.openxmlformats.org/markup-compatibility/2006">
          <mc:Choice xmlns:p14="http://schemas.microsoft.com/office/powerpoint/2010/main" Requires="p14">
            <p:contentPart p14:bwMode="auto" r:id="rId294">
              <p14:nvContentPartPr>
                <p14:cNvPr id="191" name="Ink 190">
                  <a:extLst>
                    <a:ext uri="{FF2B5EF4-FFF2-40B4-BE49-F238E27FC236}">
                      <a16:creationId xmlns:a16="http://schemas.microsoft.com/office/drawing/2014/main" id="{CDCA46E0-E8ED-9246-B5D3-1A8249AF518D}"/>
                    </a:ext>
                  </a:extLst>
                </p14:cNvPr>
                <p14:cNvContentPartPr/>
                <p14:nvPr/>
              </p14:nvContentPartPr>
              <p14:xfrm>
                <a:off x="1309698" y="2743052"/>
                <a:ext cx="190800" cy="177840"/>
              </p14:xfrm>
            </p:contentPart>
          </mc:Choice>
          <mc:Fallback>
            <p:pic>
              <p:nvPicPr>
                <p:cNvPr id="191" name="Ink 190">
                  <a:extLst>
                    <a:ext uri="{FF2B5EF4-FFF2-40B4-BE49-F238E27FC236}">
                      <a16:creationId xmlns:a16="http://schemas.microsoft.com/office/drawing/2014/main" id="{CDCA46E0-E8ED-9246-B5D3-1A8249AF518D}"/>
                    </a:ext>
                  </a:extLst>
                </p:cNvPr>
                <p:cNvPicPr/>
                <p:nvPr/>
              </p:nvPicPr>
              <p:blipFill>
                <a:blip r:embed="rId295"/>
                <a:stretch>
                  <a:fillRect/>
                </a:stretch>
              </p:blipFill>
              <p:spPr>
                <a:xfrm>
                  <a:off x="1301058" y="2734412"/>
                  <a:ext cx="208440" cy="195480"/>
                </a:xfrm>
                <a:prstGeom prst="rect">
                  <a:avLst/>
                </a:prstGeom>
              </p:spPr>
            </p:pic>
          </mc:Fallback>
        </mc:AlternateContent>
        <mc:AlternateContent xmlns:mc="http://schemas.openxmlformats.org/markup-compatibility/2006">
          <mc:Choice xmlns:p14="http://schemas.microsoft.com/office/powerpoint/2010/main" Requires="p14">
            <p:contentPart p14:bwMode="auto" r:id="rId296">
              <p14:nvContentPartPr>
                <p14:cNvPr id="193" name="Ink 192">
                  <a:extLst>
                    <a:ext uri="{FF2B5EF4-FFF2-40B4-BE49-F238E27FC236}">
                      <a16:creationId xmlns:a16="http://schemas.microsoft.com/office/drawing/2014/main" id="{1B3E9557-29C3-5D48-B5B1-71CAB16EAF99}"/>
                    </a:ext>
                  </a:extLst>
                </p14:cNvPr>
                <p14:cNvContentPartPr/>
                <p14:nvPr/>
              </p14:nvContentPartPr>
              <p14:xfrm>
                <a:off x="1221498" y="2765732"/>
                <a:ext cx="92160" cy="185040"/>
              </p14:xfrm>
            </p:contentPart>
          </mc:Choice>
          <mc:Fallback>
            <p:pic>
              <p:nvPicPr>
                <p:cNvPr id="193" name="Ink 192">
                  <a:extLst>
                    <a:ext uri="{FF2B5EF4-FFF2-40B4-BE49-F238E27FC236}">
                      <a16:creationId xmlns:a16="http://schemas.microsoft.com/office/drawing/2014/main" id="{1B3E9557-29C3-5D48-B5B1-71CAB16EAF99}"/>
                    </a:ext>
                  </a:extLst>
                </p:cNvPr>
                <p:cNvPicPr/>
                <p:nvPr/>
              </p:nvPicPr>
              <p:blipFill>
                <a:blip r:embed="rId297"/>
                <a:stretch>
                  <a:fillRect/>
                </a:stretch>
              </p:blipFill>
              <p:spPr>
                <a:xfrm>
                  <a:off x="1212858" y="2756732"/>
                  <a:ext cx="109800" cy="202680"/>
                </a:xfrm>
                <a:prstGeom prst="rect">
                  <a:avLst/>
                </a:prstGeom>
              </p:spPr>
            </p:pic>
          </mc:Fallback>
        </mc:AlternateContent>
        <mc:AlternateContent xmlns:mc="http://schemas.openxmlformats.org/markup-compatibility/2006">
          <mc:Choice xmlns:p14="http://schemas.microsoft.com/office/powerpoint/2010/main" Requires="p14">
            <p:contentPart p14:bwMode="auto" r:id="rId298">
              <p14:nvContentPartPr>
                <p14:cNvPr id="194" name="Ink 193">
                  <a:extLst>
                    <a:ext uri="{FF2B5EF4-FFF2-40B4-BE49-F238E27FC236}">
                      <a16:creationId xmlns:a16="http://schemas.microsoft.com/office/drawing/2014/main" id="{035BA136-061E-0442-80ED-3B879F674B20}"/>
                    </a:ext>
                  </a:extLst>
                </p14:cNvPr>
                <p14:cNvContentPartPr/>
                <p14:nvPr/>
              </p14:nvContentPartPr>
              <p14:xfrm>
                <a:off x="1214298" y="2974532"/>
                <a:ext cx="174960" cy="83160"/>
              </p14:xfrm>
            </p:contentPart>
          </mc:Choice>
          <mc:Fallback>
            <p:pic>
              <p:nvPicPr>
                <p:cNvPr id="194" name="Ink 193">
                  <a:extLst>
                    <a:ext uri="{FF2B5EF4-FFF2-40B4-BE49-F238E27FC236}">
                      <a16:creationId xmlns:a16="http://schemas.microsoft.com/office/drawing/2014/main" id="{035BA136-061E-0442-80ED-3B879F674B20}"/>
                    </a:ext>
                  </a:extLst>
                </p:cNvPr>
                <p:cNvPicPr/>
                <p:nvPr/>
              </p:nvPicPr>
              <p:blipFill>
                <a:blip r:embed="rId299"/>
                <a:stretch>
                  <a:fillRect/>
                </a:stretch>
              </p:blipFill>
              <p:spPr>
                <a:xfrm>
                  <a:off x="1205658" y="2965892"/>
                  <a:ext cx="192600" cy="100800"/>
                </a:xfrm>
                <a:prstGeom prst="rect">
                  <a:avLst/>
                </a:prstGeom>
              </p:spPr>
            </p:pic>
          </mc:Fallback>
        </mc:AlternateContent>
        <mc:AlternateContent xmlns:mc="http://schemas.openxmlformats.org/markup-compatibility/2006">
          <mc:Choice xmlns:p14="http://schemas.microsoft.com/office/powerpoint/2010/main" Requires="p14">
            <p:contentPart p14:bwMode="auto" r:id="rId300">
              <p14:nvContentPartPr>
                <p14:cNvPr id="195" name="Ink 194">
                  <a:extLst>
                    <a:ext uri="{FF2B5EF4-FFF2-40B4-BE49-F238E27FC236}">
                      <a16:creationId xmlns:a16="http://schemas.microsoft.com/office/drawing/2014/main" id="{84E224D6-4CEA-3044-9FE3-23C4AB79B8DE}"/>
                    </a:ext>
                  </a:extLst>
                </p14:cNvPr>
                <p14:cNvContentPartPr/>
                <p14:nvPr/>
              </p14:nvContentPartPr>
              <p14:xfrm>
                <a:off x="1288818" y="2792732"/>
                <a:ext cx="54000" cy="174240"/>
              </p14:xfrm>
            </p:contentPart>
          </mc:Choice>
          <mc:Fallback>
            <p:pic>
              <p:nvPicPr>
                <p:cNvPr id="195" name="Ink 194">
                  <a:extLst>
                    <a:ext uri="{FF2B5EF4-FFF2-40B4-BE49-F238E27FC236}">
                      <a16:creationId xmlns:a16="http://schemas.microsoft.com/office/drawing/2014/main" id="{84E224D6-4CEA-3044-9FE3-23C4AB79B8DE}"/>
                    </a:ext>
                  </a:extLst>
                </p:cNvPr>
                <p:cNvPicPr/>
                <p:nvPr/>
              </p:nvPicPr>
              <p:blipFill>
                <a:blip r:embed="rId301"/>
                <a:stretch>
                  <a:fillRect/>
                </a:stretch>
              </p:blipFill>
              <p:spPr>
                <a:xfrm>
                  <a:off x="1279818" y="2784092"/>
                  <a:ext cx="71640" cy="191880"/>
                </a:xfrm>
                <a:prstGeom prst="rect">
                  <a:avLst/>
                </a:prstGeom>
              </p:spPr>
            </p:pic>
          </mc:Fallback>
        </mc:AlternateContent>
        <mc:AlternateContent xmlns:mc="http://schemas.openxmlformats.org/markup-compatibility/2006">
          <mc:Choice xmlns:p14="http://schemas.microsoft.com/office/powerpoint/2010/main" Requires="p14">
            <p:contentPart p14:bwMode="auto" r:id="rId302">
              <p14:nvContentPartPr>
                <p14:cNvPr id="196" name="Ink 195">
                  <a:extLst>
                    <a:ext uri="{FF2B5EF4-FFF2-40B4-BE49-F238E27FC236}">
                      <a16:creationId xmlns:a16="http://schemas.microsoft.com/office/drawing/2014/main" id="{93E80AF9-D0B2-A14A-89F2-3A48B95B6F85}"/>
                    </a:ext>
                  </a:extLst>
                </p14:cNvPr>
                <p14:cNvContentPartPr/>
                <p14:nvPr/>
              </p14:nvContentPartPr>
              <p14:xfrm>
                <a:off x="1034658" y="3444692"/>
                <a:ext cx="219240" cy="109800"/>
              </p14:xfrm>
            </p:contentPart>
          </mc:Choice>
          <mc:Fallback>
            <p:pic>
              <p:nvPicPr>
                <p:cNvPr id="196" name="Ink 195">
                  <a:extLst>
                    <a:ext uri="{FF2B5EF4-FFF2-40B4-BE49-F238E27FC236}">
                      <a16:creationId xmlns:a16="http://schemas.microsoft.com/office/drawing/2014/main" id="{93E80AF9-D0B2-A14A-89F2-3A48B95B6F85}"/>
                    </a:ext>
                  </a:extLst>
                </p:cNvPr>
                <p:cNvPicPr/>
                <p:nvPr/>
              </p:nvPicPr>
              <p:blipFill>
                <a:blip r:embed="rId303"/>
                <a:stretch>
                  <a:fillRect/>
                </a:stretch>
              </p:blipFill>
              <p:spPr>
                <a:xfrm>
                  <a:off x="1025658" y="3436052"/>
                  <a:ext cx="236880" cy="127440"/>
                </a:xfrm>
                <a:prstGeom prst="rect">
                  <a:avLst/>
                </a:prstGeom>
              </p:spPr>
            </p:pic>
          </mc:Fallback>
        </mc:AlternateContent>
        <mc:AlternateContent xmlns:mc="http://schemas.openxmlformats.org/markup-compatibility/2006">
          <mc:Choice xmlns:p14="http://schemas.microsoft.com/office/powerpoint/2010/main" Requires="p14">
            <p:contentPart p14:bwMode="auto" r:id="rId304">
              <p14:nvContentPartPr>
                <p14:cNvPr id="197" name="Ink 196">
                  <a:extLst>
                    <a:ext uri="{FF2B5EF4-FFF2-40B4-BE49-F238E27FC236}">
                      <a16:creationId xmlns:a16="http://schemas.microsoft.com/office/drawing/2014/main" id="{812B8974-5536-4442-A128-397BBF22E1CC}"/>
                    </a:ext>
                  </a:extLst>
                </p14:cNvPr>
                <p14:cNvContentPartPr/>
                <p14:nvPr/>
              </p14:nvContentPartPr>
              <p14:xfrm>
                <a:off x="1144458" y="3494012"/>
                <a:ext cx="32760" cy="206640"/>
              </p14:xfrm>
            </p:contentPart>
          </mc:Choice>
          <mc:Fallback>
            <p:pic>
              <p:nvPicPr>
                <p:cNvPr id="197" name="Ink 196">
                  <a:extLst>
                    <a:ext uri="{FF2B5EF4-FFF2-40B4-BE49-F238E27FC236}">
                      <a16:creationId xmlns:a16="http://schemas.microsoft.com/office/drawing/2014/main" id="{812B8974-5536-4442-A128-397BBF22E1CC}"/>
                    </a:ext>
                  </a:extLst>
                </p:cNvPr>
                <p:cNvPicPr/>
                <p:nvPr/>
              </p:nvPicPr>
              <p:blipFill>
                <a:blip r:embed="rId305"/>
                <a:stretch>
                  <a:fillRect/>
                </a:stretch>
              </p:blipFill>
              <p:spPr>
                <a:xfrm>
                  <a:off x="1135458" y="3485372"/>
                  <a:ext cx="50400" cy="224280"/>
                </a:xfrm>
                <a:prstGeom prst="rect">
                  <a:avLst/>
                </a:prstGeom>
              </p:spPr>
            </p:pic>
          </mc:Fallback>
        </mc:AlternateContent>
        <mc:AlternateContent xmlns:mc="http://schemas.openxmlformats.org/markup-compatibility/2006">
          <mc:Choice xmlns:p14="http://schemas.microsoft.com/office/powerpoint/2010/main" Requires="p14">
            <p:contentPart p14:bwMode="auto" r:id="rId306">
              <p14:nvContentPartPr>
                <p14:cNvPr id="198" name="Ink 197">
                  <a:extLst>
                    <a:ext uri="{FF2B5EF4-FFF2-40B4-BE49-F238E27FC236}">
                      <a16:creationId xmlns:a16="http://schemas.microsoft.com/office/drawing/2014/main" id="{22EF756B-B5F6-E647-92AF-2389365410A5}"/>
                    </a:ext>
                  </a:extLst>
                </p14:cNvPr>
                <p14:cNvContentPartPr/>
                <p14:nvPr/>
              </p14:nvContentPartPr>
              <p14:xfrm>
                <a:off x="1260738" y="3425612"/>
                <a:ext cx="203760" cy="214560"/>
              </p14:xfrm>
            </p:contentPart>
          </mc:Choice>
          <mc:Fallback>
            <p:pic>
              <p:nvPicPr>
                <p:cNvPr id="198" name="Ink 197">
                  <a:extLst>
                    <a:ext uri="{FF2B5EF4-FFF2-40B4-BE49-F238E27FC236}">
                      <a16:creationId xmlns:a16="http://schemas.microsoft.com/office/drawing/2014/main" id="{22EF756B-B5F6-E647-92AF-2389365410A5}"/>
                    </a:ext>
                  </a:extLst>
                </p:cNvPr>
                <p:cNvPicPr/>
                <p:nvPr/>
              </p:nvPicPr>
              <p:blipFill>
                <a:blip r:embed="rId307"/>
                <a:stretch>
                  <a:fillRect/>
                </a:stretch>
              </p:blipFill>
              <p:spPr>
                <a:xfrm>
                  <a:off x="1252098" y="3416972"/>
                  <a:ext cx="221400" cy="232200"/>
                </a:xfrm>
                <a:prstGeom prst="rect">
                  <a:avLst/>
                </a:prstGeom>
              </p:spPr>
            </p:pic>
          </mc:Fallback>
        </mc:AlternateContent>
        <mc:AlternateContent xmlns:mc="http://schemas.openxmlformats.org/markup-compatibility/2006">
          <mc:Choice xmlns:p14="http://schemas.microsoft.com/office/powerpoint/2010/main" Requires="p14">
            <p:contentPart p14:bwMode="auto" r:id="rId308">
              <p14:nvContentPartPr>
                <p14:cNvPr id="199" name="Ink 198">
                  <a:extLst>
                    <a:ext uri="{FF2B5EF4-FFF2-40B4-BE49-F238E27FC236}">
                      <a16:creationId xmlns:a16="http://schemas.microsoft.com/office/drawing/2014/main" id="{B0A9C29C-D8C5-7743-BC09-737D9E178885}"/>
                    </a:ext>
                  </a:extLst>
                </p14:cNvPr>
                <p14:cNvContentPartPr/>
                <p14:nvPr/>
              </p14:nvContentPartPr>
              <p14:xfrm>
                <a:off x="1509138" y="3332012"/>
                <a:ext cx="52920" cy="223560"/>
              </p14:xfrm>
            </p:contentPart>
          </mc:Choice>
          <mc:Fallback>
            <p:pic>
              <p:nvPicPr>
                <p:cNvPr id="199" name="Ink 198">
                  <a:extLst>
                    <a:ext uri="{FF2B5EF4-FFF2-40B4-BE49-F238E27FC236}">
                      <a16:creationId xmlns:a16="http://schemas.microsoft.com/office/drawing/2014/main" id="{B0A9C29C-D8C5-7743-BC09-737D9E178885}"/>
                    </a:ext>
                  </a:extLst>
                </p:cNvPr>
                <p:cNvPicPr/>
                <p:nvPr/>
              </p:nvPicPr>
              <p:blipFill>
                <a:blip r:embed="rId309"/>
                <a:stretch>
                  <a:fillRect/>
                </a:stretch>
              </p:blipFill>
              <p:spPr>
                <a:xfrm>
                  <a:off x="1500138" y="3323012"/>
                  <a:ext cx="70560" cy="241200"/>
                </a:xfrm>
                <a:prstGeom prst="rect">
                  <a:avLst/>
                </a:prstGeom>
              </p:spPr>
            </p:pic>
          </mc:Fallback>
        </mc:AlternateContent>
        <mc:AlternateContent xmlns:mc="http://schemas.openxmlformats.org/markup-compatibility/2006">
          <mc:Choice xmlns:p14="http://schemas.microsoft.com/office/powerpoint/2010/main" Requires="p14">
            <p:contentPart p14:bwMode="auto" r:id="rId310">
              <p14:nvContentPartPr>
                <p14:cNvPr id="200" name="Ink 199">
                  <a:extLst>
                    <a:ext uri="{FF2B5EF4-FFF2-40B4-BE49-F238E27FC236}">
                      <a16:creationId xmlns:a16="http://schemas.microsoft.com/office/drawing/2014/main" id="{A24E5242-7C2C-5E45-9BE9-CEB1AB75E912}"/>
                    </a:ext>
                  </a:extLst>
                </p14:cNvPr>
                <p14:cNvContentPartPr/>
                <p14:nvPr/>
              </p14:nvContentPartPr>
              <p14:xfrm>
                <a:off x="1616418" y="3153092"/>
                <a:ext cx="402480" cy="292680"/>
              </p14:xfrm>
            </p:contentPart>
          </mc:Choice>
          <mc:Fallback>
            <p:pic>
              <p:nvPicPr>
                <p:cNvPr id="200" name="Ink 199">
                  <a:extLst>
                    <a:ext uri="{FF2B5EF4-FFF2-40B4-BE49-F238E27FC236}">
                      <a16:creationId xmlns:a16="http://schemas.microsoft.com/office/drawing/2014/main" id="{A24E5242-7C2C-5E45-9BE9-CEB1AB75E912}"/>
                    </a:ext>
                  </a:extLst>
                </p:cNvPr>
                <p:cNvPicPr/>
                <p:nvPr/>
              </p:nvPicPr>
              <p:blipFill>
                <a:blip r:embed="rId311"/>
                <a:stretch>
                  <a:fillRect/>
                </a:stretch>
              </p:blipFill>
              <p:spPr>
                <a:xfrm>
                  <a:off x="1607778" y="3144092"/>
                  <a:ext cx="420120" cy="310320"/>
                </a:xfrm>
                <a:prstGeom prst="rect">
                  <a:avLst/>
                </a:prstGeom>
              </p:spPr>
            </p:pic>
          </mc:Fallback>
        </mc:AlternateContent>
        <mc:AlternateContent xmlns:mc="http://schemas.openxmlformats.org/markup-compatibility/2006">
          <mc:Choice xmlns:p14="http://schemas.microsoft.com/office/powerpoint/2010/main" Requires="p14">
            <p:contentPart p14:bwMode="auto" r:id="rId312">
              <p14:nvContentPartPr>
                <p14:cNvPr id="201" name="Ink 200">
                  <a:extLst>
                    <a:ext uri="{FF2B5EF4-FFF2-40B4-BE49-F238E27FC236}">
                      <a16:creationId xmlns:a16="http://schemas.microsoft.com/office/drawing/2014/main" id="{01E869AE-D33D-8E43-BFED-9BC81814BD73}"/>
                    </a:ext>
                  </a:extLst>
                </p14:cNvPr>
                <p14:cNvContentPartPr/>
                <p14:nvPr/>
              </p14:nvContentPartPr>
              <p14:xfrm>
                <a:off x="2148498" y="3201332"/>
                <a:ext cx="4320" cy="1800"/>
              </p14:xfrm>
            </p:contentPart>
          </mc:Choice>
          <mc:Fallback>
            <p:pic>
              <p:nvPicPr>
                <p:cNvPr id="201" name="Ink 200">
                  <a:extLst>
                    <a:ext uri="{FF2B5EF4-FFF2-40B4-BE49-F238E27FC236}">
                      <a16:creationId xmlns:a16="http://schemas.microsoft.com/office/drawing/2014/main" id="{01E869AE-D33D-8E43-BFED-9BC81814BD73}"/>
                    </a:ext>
                  </a:extLst>
                </p:cNvPr>
                <p:cNvPicPr/>
                <p:nvPr/>
              </p:nvPicPr>
              <p:blipFill>
                <a:blip r:embed="rId313"/>
                <a:stretch>
                  <a:fillRect/>
                </a:stretch>
              </p:blipFill>
              <p:spPr>
                <a:xfrm>
                  <a:off x="2139498" y="3192332"/>
                  <a:ext cx="21960" cy="19440"/>
                </a:xfrm>
                <a:prstGeom prst="rect">
                  <a:avLst/>
                </a:prstGeom>
              </p:spPr>
            </p:pic>
          </mc:Fallback>
        </mc:AlternateContent>
        <mc:AlternateContent xmlns:mc="http://schemas.openxmlformats.org/markup-compatibility/2006">
          <mc:Choice xmlns:p14="http://schemas.microsoft.com/office/powerpoint/2010/main" Requires="p14">
            <p:contentPart p14:bwMode="auto" r:id="rId314">
              <p14:nvContentPartPr>
                <p14:cNvPr id="202" name="Ink 201">
                  <a:extLst>
                    <a:ext uri="{FF2B5EF4-FFF2-40B4-BE49-F238E27FC236}">
                      <a16:creationId xmlns:a16="http://schemas.microsoft.com/office/drawing/2014/main" id="{41AF9807-9787-874D-9AD2-4A38D72FC59A}"/>
                    </a:ext>
                  </a:extLst>
                </p14:cNvPr>
                <p14:cNvContentPartPr/>
                <p14:nvPr/>
              </p14:nvContentPartPr>
              <p14:xfrm>
                <a:off x="1591938" y="3391772"/>
                <a:ext cx="680040" cy="316080"/>
              </p14:xfrm>
            </p:contentPart>
          </mc:Choice>
          <mc:Fallback>
            <p:pic>
              <p:nvPicPr>
                <p:cNvPr id="202" name="Ink 201">
                  <a:extLst>
                    <a:ext uri="{FF2B5EF4-FFF2-40B4-BE49-F238E27FC236}">
                      <a16:creationId xmlns:a16="http://schemas.microsoft.com/office/drawing/2014/main" id="{41AF9807-9787-874D-9AD2-4A38D72FC59A}"/>
                    </a:ext>
                  </a:extLst>
                </p:cNvPr>
                <p:cNvPicPr/>
                <p:nvPr/>
              </p:nvPicPr>
              <p:blipFill>
                <a:blip r:embed="rId315"/>
                <a:stretch>
                  <a:fillRect/>
                </a:stretch>
              </p:blipFill>
              <p:spPr>
                <a:xfrm>
                  <a:off x="1583298" y="3383132"/>
                  <a:ext cx="697680" cy="333720"/>
                </a:xfrm>
                <a:prstGeom prst="rect">
                  <a:avLst/>
                </a:prstGeom>
              </p:spPr>
            </p:pic>
          </mc:Fallback>
        </mc:AlternateContent>
        <mc:AlternateContent xmlns:mc="http://schemas.openxmlformats.org/markup-compatibility/2006">
          <mc:Choice xmlns:p14="http://schemas.microsoft.com/office/powerpoint/2010/main" Requires="p14">
            <p:contentPart p14:bwMode="auto" r:id="rId316">
              <p14:nvContentPartPr>
                <p14:cNvPr id="204" name="Ink 203">
                  <a:extLst>
                    <a:ext uri="{FF2B5EF4-FFF2-40B4-BE49-F238E27FC236}">
                      <a16:creationId xmlns:a16="http://schemas.microsoft.com/office/drawing/2014/main" id="{FB2609CC-65CF-CE4A-84D9-D7F7608D505A}"/>
                    </a:ext>
                  </a:extLst>
                </p14:cNvPr>
                <p14:cNvContentPartPr/>
                <p14:nvPr/>
              </p14:nvContentPartPr>
              <p14:xfrm>
                <a:off x="1879218" y="3477092"/>
                <a:ext cx="343800" cy="282240"/>
              </p14:xfrm>
            </p:contentPart>
          </mc:Choice>
          <mc:Fallback>
            <p:pic>
              <p:nvPicPr>
                <p:cNvPr id="204" name="Ink 203">
                  <a:extLst>
                    <a:ext uri="{FF2B5EF4-FFF2-40B4-BE49-F238E27FC236}">
                      <a16:creationId xmlns:a16="http://schemas.microsoft.com/office/drawing/2014/main" id="{FB2609CC-65CF-CE4A-84D9-D7F7608D505A}"/>
                    </a:ext>
                  </a:extLst>
                </p:cNvPr>
                <p:cNvPicPr/>
                <p:nvPr/>
              </p:nvPicPr>
              <p:blipFill>
                <a:blip r:embed="rId317"/>
                <a:stretch>
                  <a:fillRect/>
                </a:stretch>
              </p:blipFill>
              <p:spPr>
                <a:xfrm>
                  <a:off x="1870578" y="3468452"/>
                  <a:ext cx="361440" cy="299880"/>
                </a:xfrm>
                <a:prstGeom prst="rect">
                  <a:avLst/>
                </a:prstGeom>
              </p:spPr>
            </p:pic>
          </mc:Fallback>
        </mc:AlternateContent>
        <mc:AlternateContent xmlns:mc="http://schemas.openxmlformats.org/markup-compatibility/2006">
          <mc:Choice xmlns:p14="http://schemas.microsoft.com/office/powerpoint/2010/main" Requires="p14">
            <p:contentPart p14:bwMode="auto" r:id="rId318">
              <p14:nvContentPartPr>
                <p14:cNvPr id="205" name="Ink 204">
                  <a:extLst>
                    <a:ext uri="{FF2B5EF4-FFF2-40B4-BE49-F238E27FC236}">
                      <a16:creationId xmlns:a16="http://schemas.microsoft.com/office/drawing/2014/main" id="{9DA53584-B862-324F-9474-540911922C6A}"/>
                    </a:ext>
                  </a:extLst>
                </p14:cNvPr>
                <p14:cNvContentPartPr/>
                <p14:nvPr/>
              </p14:nvContentPartPr>
              <p14:xfrm>
                <a:off x="1827738" y="3892532"/>
                <a:ext cx="167040" cy="198360"/>
              </p14:xfrm>
            </p:contentPart>
          </mc:Choice>
          <mc:Fallback>
            <p:pic>
              <p:nvPicPr>
                <p:cNvPr id="205" name="Ink 204">
                  <a:extLst>
                    <a:ext uri="{FF2B5EF4-FFF2-40B4-BE49-F238E27FC236}">
                      <a16:creationId xmlns:a16="http://schemas.microsoft.com/office/drawing/2014/main" id="{9DA53584-B862-324F-9474-540911922C6A}"/>
                    </a:ext>
                  </a:extLst>
                </p:cNvPr>
                <p:cNvPicPr/>
                <p:nvPr/>
              </p:nvPicPr>
              <p:blipFill>
                <a:blip r:embed="rId319"/>
                <a:stretch>
                  <a:fillRect/>
                </a:stretch>
              </p:blipFill>
              <p:spPr>
                <a:xfrm>
                  <a:off x="1819098" y="3883892"/>
                  <a:ext cx="184680" cy="216000"/>
                </a:xfrm>
                <a:prstGeom prst="rect">
                  <a:avLst/>
                </a:prstGeom>
              </p:spPr>
            </p:pic>
          </mc:Fallback>
        </mc:AlternateContent>
        <mc:AlternateContent xmlns:mc="http://schemas.openxmlformats.org/markup-compatibility/2006">
          <mc:Choice xmlns:p14="http://schemas.microsoft.com/office/powerpoint/2010/main" Requires="p14">
            <p:contentPart p14:bwMode="auto" r:id="rId320">
              <p14:nvContentPartPr>
                <p14:cNvPr id="206" name="Ink 205">
                  <a:extLst>
                    <a:ext uri="{FF2B5EF4-FFF2-40B4-BE49-F238E27FC236}">
                      <a16:creationId xmlns:a16="http://schemas.microsoft.com/office/drawing/2014/main" id="{94837F9F-3AAA-1C4C-8DDE-A5899F984D50}"/>
                    </a:ext>
                  </a:extLst>
                </p14:cNvPr>
                <p14:cNvContentPartPr/>
                <p14:nvPr/>
              </p14:nvContentPartPr>
              <p14:xfrm>
                <a:off x="2045178" y="3869492"/>
                <a:ext cx="137160" cy="88200"/>
              </p14:xfrm>
            </p:contentPart>
          </mc:Choice>
          <mc:Fallback>
            <p:pic>
              <p:nvPicPr>
                <p:cNvPr id="206" name="Ink 205">
                  <a:extLst>
                    <a:ext uri="{FF2B5EF4-FFF2-40B4-BE49-F238E27FC236}">
                      <a16:creationId xmlns:a16="http://schemas.microsoft.com/office/drawing/2014/main" id="{94837F9F-3AAA-1C4C-8DDE-A5899F984D50}"/>
                    </a:ext>
                  </a:extLst>
                </p:cNvPr>
                <p:cNvPicPr/>
                <p:nvPr/>
              </p:nvPicPr>
              <p:blipFill>
                <a:blip r:embed="rId321"/>
                <a:stretch>
                  <a:fillRect/>
                </a:stretch>
              </p:blipFill>
              <p:spPr>
                <a:xfrm>
                  <a:off x="2036538" y="3860492"/>
                  <a:ext cx="154800" cy="105840"/>
                </a:xfrm>
                <a:prstGeom prst="rect">
                  <a:avLst/>
                </a:prstGeom>
              </p:spPr>
            </p:pic>
          </mc:Fallback>
        </mc:AlternateContent>
        <mc:AlternateContent xmlns:mc="http://schemas.openxmlformats.org/markup-compatibility/2006">
          <mc:Choice xmlns:p14="http://schemas.microsoft.com/office/powerpoint/2010/main" Requires="p14">
            <p:contentPart p14:bwMode="auto" r:id="rId322">
              <p14:nvContentPartPr>
                <p14:cNvPr id="207" name="Ink 206">
                  <a:extLst>
                    <a:ext uri="{FF2B5EF4-FFF2-40B4-BE49-F238E27FC236}">
                      <a16:creationId xmlns:a16="http://schemas.microsoft.com/office/drawing/2014/main" id="{7F979DA2-6460-B04B-AFA5-A55A2A7A865D}"/>
                    </a:ext>
                  </a:extLst>
                </p14:cNvPr>
                <p14:cNvContentPartPr/>
                <p14:nvPr/>
              </p14:nvContentPartPr>
              <p14:xfrm>
                <a:off x="2371698" y="3707492"/>
                <a:ext cx="48600" cy="253800"/>
              </p14:xfrm>
            </p:contentPart>
          </mc:Choice>
          <mc:Fallback>
            <p:pic>
              <p:nvPicPr>
                <p:cNvPr id="207" name="Ink 206">
                  <a:extLst>
                    <a:ext uri="{FF2B5EF4-FFF2-40B4-BE49-F238E27FC236}">
                      <a16:creationId xmlns:a16="http://schemas.microsoft.com/office/drawing/2014/main" id="{7F979DA2-6460-B04B-AFA5-A55A2A7A865D}"/>
                    </a:ext>
                  </a:extLst>
                </p:cNvPr>
                <p:cNvPicPr/>
                <p:nvPr/>
              </p:nvPicPr>
              <p:blipFill>
                <a:blip r:embed="rId323"/>
                <a:stretch>
                  <a:fillRect/>
                </a:stretch>
              </p:blipFill>
              <p:spPr>
                <a:xfrm>
                  <a:off x="2362698" y="3698852"/>
                  <a:ext cx="66240" cy="271440"/>
                </a:xfrm>
                <a:prstGeom prst="rect">
                  <a:avLst/>
                </a:prstGeom>
              </p:spPr>
            </p:pic>
          </mc:Fallback>
        </mc:AlternateContent>
        <mc:AlternateContent xmlns:mc="http://schemas.openxmlformats.org/markup-compatibility/2006">
          <mc:Choice xmlns:p14="http://schemas.microsoft.com/office/powerpoint/2010/main" Requires="p14">
            <p:contentPart p14:bwMode="auto" r:id="rId324">
              <p14:nvContentPartPr>
                <p14:cNvPr id="208" name="Ink 207">
                  <a:extLst>
                    <a:ext uri="{FF2B5EF4-FFF2-40B4-BE49-F238E27FC236}">
                      <a16:creationId xmlns:a16="http://schemas.microsoft.com/office/drawing/2014/main" id="{B2AE1FC7-5DF8-F246-90A1-31048889D340}"/>
                    </a:ext>
                  </a:extLst>
                </p14:cNvPr>
                <p14:cNvContentPartPr/>
                <p14:nvPr/>
              </p14:nvContentPartPr>
              <p14:xfrm>
                <a:off x="2248578" y="3740612"/>
                <a:ext cx="95040" cy="19800"/>
              </p14:xfrm>
            </p:contentPart>
          </mc:Choice>
          <mc:Fallback>
            <p:pic>
              <p:nvPicPr>
                <p:cNvPr id="208" name="Ink 207">
                  <a:extLst>
                    <a:ext uri="{FF2B5EF4-FFF2-40B4-BE49-F238E27FC236}">
                      <a16:creationId xmlns:a16="http://schemas.microsoft.com/office/drawing/2014/main" id="{B2AE1FC7-5DF8-F246-90A1-31048889D340}"/>
                    </a:ext>
                  </a:extLst>
                </p:cNvPr>
                <p:cNvPicPr/>
                <p:nvPr/>
              </p:nvPicPr>
              <p:blipFill>
                <a:blip r:embed="rId325"/>
                <a:stretch>
                  <a:fillRect/>
                </a:stretch>
              </p:blipFill>
              <p:spPr>
                <a:xfrm>
                  <a:off x="2239578" y="3731972"/>
                  <a:ext cx="112680" cy="37440"/>
                </a:xfrm>
                <a:prstGeom prst="rect">
                  <a:avLst/>
                </a:prstGeom>
              </p:spPr>
            </p:pic>
          </mc:Fallback>
        </mc:AlternateContent>
        <mc:AlternateContent xmlns:mc="http://schemas.openxmlformats.org/markup-compatibility/2006">
          <mc:Choice xmlns:p14="http://schemas.microsoft.com/office/powerpoint/2010/main" Requires="p14">
            <p:contentPart p14:bwMode="auto" r:id="rId326">
              <p14:nvContentPartPr>
                <p14:cNvPr id="209" name="Ink 208">
                  <a:extLst>
                    <a:ext uri="{FF2B5EF4-FFF2-40B4-BE49-F238E27FC236}">
                      <a16:creationId xmlns:a16="http://schemas.microsoft.com/office/drawing/2014/main" id="{277F44DD-5011-C143-8A27-62DC59A162A3}"/>
                    </a:ext>
                  </a:extLst>
                </p14:cNvPr>
                <p14:cNvContentPartPr/>
                <p14:nvPr/>
              </p14:nvContentPartPr>
              <p14:xfrm>
                <a:off x="2586978" y="3743852"/>
                <a:ext cx="12600" cy="32040"/>
              </p14:xfrm>
            </p:contentPart>
          </mc:Choice>
          <mc:Fallback>
            <p:pic>
              <p:nvPicPr>
                <p:cNvPr id="209" name="Ink 208">
                  <a:extLst>
                    <a:ext uri="{FF2B5EF4-FFF2-40B4-BE49-F238E27FC236}">
                      <a16:creationId xmlns:a16="http://schemas.microsoft.com/office/drawing/2014/main" id="{277F44DD-5011-C143-8A27-62DC59A162A3}"/>
                    </a:ext>
                  </a:extLst>
                </p:cNvPr>
                <p:cNvPicPr/>
                <p:nvPr/>
              </p:nvPicPr>
              <p:blipFill>
                <a:blip r:embed="rId327"/>
                <a:stretch>
                  <a:fillRect/>
                </a:stretch>
              </p:blipFill>
              <p:spPr>
                <a:xfrm>
                  <a:off x="2578338" y="3735212"/>
                  <a:ext cx="30240" cy="49680"/>
                </a:xfrm>
                <a:prstGeom prst="rect">
                  <a:avLst/>
                </a:prstGeom>
              </p:spPr>
            </p:pic>
          </mc:Fallback>
        </mc:AlternateContent>
        <mc:AlternateContent xmlns:mc="http://schemas.openxmlformats.org/markup-compatibility/2006">
          <mc:Choice xmlns:p14="http://schemas.microsoft.com/office/powerpoint/2010/main" Requires="p14">
            <p:contentPart p14:bwMode="auto" r:id="rId328">
              <p14:nvContentPartPr>
                <p14:cNvPr id="211" name="Ink 210">
                  <a:extLst>
                    <a:ext uri="{FF2B5EF4-FFF2-40B4-BE49-F238E27FC236}">
                      <a16:creationId xmlns:a16="http://schemas.microsoft.com/office/drawing/2014/main" id="{0BD5C0FA-3100-A844-8F4E-CCD98EDA5FDD}"/>
                    </a:ext>
                  </a:extLst>
                </p14:cNvPr>
                <p14:cNvContentPartPr/>
                <p14:nvPr/>
              </p14:nvContentPartPr>
              <p14:xfrm>
                <a:off x="2599938" y="3629732"/>
                <a:ext cx="890280" cy="548280"/>
              </p14:xfrm>
            </p:contentPart>
          </mc:Choice>
          <mc:Fallback>
            <p:pic>
              <p:nvPicPr>
                <p:cNvPr id="211" name="Ink 210">
                  <a:extLst>
                    <a:ext uri="{FF2B5EF4-FFF2-40B4-BE49-F238E27FC236}">
                      <a16:creationId xmlns:a16="http://schemas.microsoft.com/office/drawing/2014/main" id="{0BD5C0FA-3100-A844-8F4E-CCD98EDA5FDD}"/>
                    </a:ext>
                  </a:extLst>
                </p:cNvPr>
                <p:cNvPicPr/>
                <p:nvPr/>
              </p:nvPicPr>
              <p:blipFill>
                <a:blip r:embed="rId329"/>
                <a:stretch>
                  <a:fillRect/>
                </a:stretch>
              </p:blipFill>
              <p:spPr>
                <a:xfrm>
                  <a:off x="2591298" y="3621092"/>
                  <a:ext cx="907920" cy="565920"/>
                </a:xfrm>
                <a:prstGeom prst="rect">
                  <a:avLst/>
                </a:prstGeom>
              </p:spPr>
            </p:pic>
          </mc:Fallback>
        </mc:AlternateContent>
        <mc:AlternateContent xmlns:mc="http://schemas.openxmlformats.org/markup-compatibility/2006">
          <mc:Choice xmlns:p14="http://schemas.microsoft.com/office/powerpoint/2010/main" Requires="p14">
            <p:contentPart p14:bwMode="auto" r:id="rId330">
              <p14:nvContentPartPr>
                <p14:cNvPr id="213" name="Ink 212">
                  <a:extLst>
                    <a:ext uri="{FF2B5EF4-FFF2-40B4-BE49-F238E27FC236}">
                      <a16:creationId xmlns:a16="http://schemas.microsoft.com/office/drawing/2014/main" id="{0662BEB9-F93F-2342-96DF-071DF6E266E8}"/>
                    </a:ext>
                  </a:extLst>
                </p14:cNvPr>
                <p14:cNvContentPartPr/>
                <p14:nvPr/>
              </p14:nvContentPartPr>
              <p14:xfrm>
                <a:off x="3097458" y="3351812"/>
                <a:ext cx="764280" cy="635760"/>
              </p14:xfrm>
            </p:contentPart>
          </mc:Choice>
          <mc:Fallback>
            <p:pic>
              <p:nvPicPr>
                <p:cNvPr id="213" name="Ink 212">
                  <a:extLst>
                    <a:ext uri="{FF2B5EF4-FFF2-40B4-BE49-F238E27FC236}">
                      <a16:creationId xmlns:a16="http://schemas.microsoft.com/office/drawing/2014/main" id="{0662BEB9-F93F-2342-96DF-071DF6E266E8}"/>
                    </a:ext>
                  </a:extLst>
                </p:cNvPr>
                <p:cNvPicPr/>
                <p:nvPr/>
              </p:nvPicPr>
              <p:blipFill>
                <a:blip r:embed="rId331"/>
                <a:stretch>
                  <a:fillRect/>
                </a:stretch>
              </p:blipFill>
              <p:spPr>
                <a:xfrm>
                  <a:off x="3088458" y="3342812"/>
                  <a:ext cx="781920" cy="653400"/>
                </a:xfrm>
                <a:prstGeom prst="rect">
                  <a:avLst/>
                </a:prstGeom>
              </p:spPr>
            </p:pic>
          </mc:Fallback>
        </mc:AlternateContent>
        <mc:AlternateContent xmlns:mc="http://schemas.openxmlformats.org/markup-compatibility/2006">
          <mc:Choice xmlns:p14="http://schemas.microsoft.com/office/powerpoint/2010/main" Requires="p14">
            <p:contentPart p14:bwMode="auto" r:id="rId332">
              <p14:nvContentPartPr>
                <p14:cNvPr id="215" name="Ink 214">
                  <a:extLst>
                    <a:ext uri="{FF2B5EF4-FFF2-40B4-BE49-F238E27FC236}">
                      <a16:creationId xmlns:a16="http://schemas.microsoft.com/office/drawing/2014/main" id="{1C34EB64-C2B8-C147-B61F-95857CF755CA}"/>
                    </a:ext>
                  </a:extLst>
                </p14:cNvPr>
                <p14:cNvContentPartPr/>
                <p14:nvPr/>
              </p14:nvContentPartPr>
              <p14:xfrm>
                <a:off x="3705138" y="3597692"/>
                <a:ext cx="142200" cy="196560"/>
              </p14:xfrm>
            </p:contentPart>
          </mc:Choice>
          <mc:Fallback>
            <p:pic>
              <p:nvPicPr>
                <p:cNvPr id="215" name="Ink 214">
                  <a:extLst>
                    <a:ext uri="{FF2B5EF4-FFF2-40B4-BE49-F238E27FC236}">
                      <a16:creationId xmlns:a16="http://schemas.microsoft.com/office/drawing/2014/main" id="{1C34EB64-C2B8-C147-B61F-95857CF755CA}"/>
                    </a:ext>
                  </a:extLst>
                </p:cNvPr>
                <p:cNvPicPr/>
                <p:nvPr/>
              </p:nvPicPr>
              <p:blipFill>
                <a:blip r:embed="rId333"/>
                <a:stretch>
                  <a:fillRect/>
                </a:stretch>
              </p:blipFill>
              <p:spPr>
                <a:xfrm>
                  <a:off x="3696498" y="3589052"/>
                  <a:ext cx="159840" cy="214200"/>
                </a:xfrm>
                <a:prstGeom prst="rect">
                  <a:avLst/>
                </a:prstGeom>
              </p:spPr>
            </p:pic>
          </mc:Fallback>
        </mc:AlternateContent>
        <mc:AlternateContent xmlns:mc="http://schemas.openxmlformats.org/markup-compatibility/2006">
          <mc:Choice xmlns:p14="http://schemas.microsoft.com/office/powerpoint/2010/main" Requires="p14">
            <p:contentPart p14:bwMode="auto" r:id="rId334">
              <p14:nvContentPartPr>
                <p14:cNvPr id="216" name="Ink 215">
                  <a:extLst>
                    <a:ext uri="{FF2B5EF4-FFF2-40B4-BE49-F238E27FC236}">
                      <a16:creationId xmlns:a16="http://schemas.microsoft.com/office/drawing/2014/main" id="{F380CAEF-87BB-D04E-B540-5345EEC48FA1}"/>
                    </a:ext>
                  </a:extLst>
                </p14:cNvPr>
                <p14:cNvContentPartPr/>
                <p14:nvPr/>
              </p14:nvContentPartPr>
              <p14:xfrm>
                <a:off x="3943098" y="3550532"/>
                <a:ext cx="97920" cy="120240"/>
              </p14:xfrm>
            </p:contentPart>
          </mc:Choice>
          <mc:Fallback>
            <p:pic>
              <p:nvPicPr>
                <p:cNvPr id="216" name="Ink 215">
                  <a:extLst>
                    <a:ext uri="{FF2B5EF4-FFF2-40B4-BE49-F238E27FC236}">
                      <a16:creationId xmlns:a16="http://schemas.microsoft.com/office/drawing/2014/main" id="{F380CAEF-87BB-D04E-B540-5345EEC48FA1}"/>
                    </a:ext>
                  </a:extLst>
                </p:cNvPr>
                <p:cNvPicPr/>
                <p:nvPr/>
              </p:nvPicPr>
              <p:blipFill>
                <a:blip r:embed="rId335"/>
                <a:stretch>
                  <a:fillRect/>
                </a:stretch>
              </p:blipFill>
              <p:spPr>
                <a:xfrm>
                  <a:off x="3934458" y="3541892"/>
                  <a:ext cx="115560" cy="137880"/>
                </a:xfrm>
                <a:prstGeom prst="rect">
                  <a:avLst/>
                </a:prstGeom>
              </p:spPr>
            </p:pic>
          </mc:Fallback>
        </mc:AlternateContent>
        <mc:AlternateContent xmlns:mc="http://schemas.openxmlformats.org/markup-compatibility/2006">
          <mc:Choice xmlns:p14="http://schemas.microsoft.com/office/powerpoint/2010/main" Requires="p14">
            <p:contentPart p14:bwMode="auto" r:id="rId336">
              <p14:nvContentPartPr>
                <p14:cNvPr id="217" name="Ink 216">
                  <a:extLst>
                    <a:ext uri="{FF2B5EF4-FFF2-40B4-BE49-F238E27FC236}">
                      <a16:creationId xmlns:a16="http://schemas.microsoft.com/office/drawing/2014/main" id="{B602CB20-FCCB-914E-934C-2F8825EC7D74}"/>
                    </a:ext>
                  </a:extLst>
                </p14:cNvPr>
                <p14:cNvContentPartPr/>
                <p14:nvPr/>
              </p14:nvContentPartPr>
              <p14:xfrm>
                <a:off x="4163418" y="3464132"/>
                <a:ext cx="105480" cy="285480"/>
              </p14:xfrm>
            </p:contentPart>
          </mc:Choice>
          <mc:Fallback>
            <p:pic>
              <p:nvPicPr>
                <p:cNvPr id="217" name="Ink 216">
                  <a:extLst>
                    <a:ext uri="{FF2B5EF4-FFF2-40B4-BE49-F238E27FC236}">
                      <a16:creationId xmlns:a16="http://schemas.microsoft.com/office/drawing/2014/main" id="{B602CB20-FCCB-914E-934C-2F8825EC7D74}"/>
                    </a:ext>
                  </a:extLst>
                </p:cNvPr>
                <p:cNvPicPr/>
                <p:nvPr/>
              </p:nvPicPr>
              <p:blipFill>
                <a:blip r:embed="rId337"/>
                <a:stretch>
                  <a:fillRect/>
                </a:stretch>
              </p:blipFill>
              <p:spPr>
                <a:xfrm>
                  <a:off x="4154418" y="3455492"/>
                  <a:ext cx="123120" cy="303120"/>
                </a:xfrm>
                <a:prstGeom prst="rect">
                  <a:avLst/>
                </a:prstGeom>
              </p:spPr>
            </p:pic>
          </mc:Fallback>
        </mc:AlternateContent>
        <mc:AlternateContent xmlns:mc="http://schemas.openxmlformats.org/markup-compatibility/2006">
          <mc:Choice xmlns:p14="http://schemas.microsoft.com/office/powerpoint/2010/main" Requires="p14">
            <p:contentPart p14:bwMode="auto" r:id="rId338">
              <p14:nvContentPartPr>
                <p14:cNvPr id="218" name="Ink 217">
                  <a:extLst>
                    <a:ext uri="{FF2B5EF4-FFF2-40B4-BE49-F238E27FC236}">
                      <a16:creationId xmlns:a16="http://schemas.microsoft.com/office/drawing/2014/main" id="{599C98CC-10E8-9947-9D0C-6090323D03AF}"/>
                    </a:ext>
                  </a:extLst>
                </p14:cNvPr>
                <p14:cNvContentPartPr/>
                <p14:nvPr/>
              </p14:nvContentPartPr>
              <p14:xfrm>
                <a:off x="4088538" y="3483932"/>
                <a:ext cx="102240" cy="38880"/>
              </p14:xfrm>
            </p:contentPart>
          </mc:Choice>
          <mc:Fallback>
            <p:pic>
              <p:nvPicPr>
                <p:cNvPr id="218" name="Ink 217">
                  <a:extLst>
                    <a:ext uri="{FF2B5EF4-FFF2-40B4-BE49-F238E27FC236}">
                      <a16:creationId xmlns:a16="http://schemas.microsoft.com/office/drawing/2014/main" id="{599C98CC-10E8-9947-9D0C-6090323D03AF}"/>
                    </a:ext>
                  </a:extLst>
                </p:cNvPr>
                <p:cNvPicPr/>
                <p:nvPr/>
              </p:nvPicPr>
              <p:blipFill>
                <a:blip r:embed="rId339"/>
                <a:stretch>
                  <a:fillRect/>
                </a:stretch>
              </p:blipFill>
              <p:spPr>
                <a:xfrm>
                  <a:off x="4079898" y="3474932"/>
                  <a:ext cx="119880" cy="56520"/>
                </a:xfrm>
                <a:prstGeom prst="rect">
                  <a:avLst/>
                </a:prstGeom>
              </p:spPr>
            </p:pic>
          </mc:Fallback>
        </mc:AlternateContent>
        <mc:AlternateContent xmlns:mc="http://schemas.openxmlformats.org/markup-compatibility/2006">
          <mc:Choice xmlns:p14="http://schemas.microsoft.com/office/powerpoint/2010/main" Requires="p14">
            <p:contentPart p14:bwMode="auto" r:id="rId340">
              <p14:nvContentPartPr>
                <p14:cNvPr id="219" name="Ink 218">
                  <a:extLst>
                    <a:ext uri="{FF2B5EF4-FFF2-40B4-BE49-F238E27FC236}">
                      <a16:creationId xmlns:a16="http://schemas.microsoft.com/office/drawing/2014/main" id="{7C232301-616A-9340-BACB-DCDF9EBE1CE9}"/>
                    </a:ext>
                  </a:extLst>
                </p14:cNvPr>
                <p14:cNvContentPartPr/>
                <p14:nvPr/>
              </p14:nvContentPartPr>
              <p14:xfrm>
                <a:off x="4362858" y="3532892"/>
                <a:ext cx="55440" cy="69120"/>
              </p14:xfrm>
            </p:contentPart>
          </mc:Choice>
          <mc:Fallback>
            <p:pic>
              <p:nvPicPr>
                <p:cNvPr id="219" name="Ink 218">
                  <a:extLst>
                    <a:ext uri="{FF2B5EF4-FFF2-40B4-BE49-F238E27FC236}">
                      <a16:creationId xmlns:a16="http://schemas.microsoft.com/office/drawing/2014/main" id="{7C232301-616A-9340-BACB-DCDF9EBE1CE9}"/>
                    </a:ext>
                  </a:extLst>
                </p:cNvPr>
                <p:cNvPicPr/>
                <p:nvPr/>
              </p:nvPicPr>
              <p:blipFill>
                <a:blip r:embed="rId341"/>
                <a:stretch>
                  <a:fillRect/>
                </a:stretch>
              </p:blipFill>
              <p:spPr>
                <a:xfrm>
                  <a:off x="4353858" y="3523892"/>
                  <a:ext cx="73080" cy="86760"/>
                </a:xfrm>
                <a:prstGeom prst="rect">
                  <a:avLst/>
                </a:prstGeom>
              </p:spPr>
            </p:pic>
          </mc:Fallback>
        </mc:AlternateContent>
        <mc:AlternateContent xmlns:mc="http://schemas.openxmlformats.org/markup-compatibility/2006">
          <mc:Choice xmlns:p14="http://schemas.microsoft.com/office/powerpoint/2010/main" Requires="p14">
            <p:contentPart p14:bwMode="auto" r:id="rId342">
              <p14:nvContentPartPr>
                <p14:cNvPr id="220" name="Ink 219">
                  <a:extLst>
                    <a:ext uri="{FF2B5EF4-FFF2-40B4-BE49-F238E27FC236}">
                      <a16:creationId xmlns:a16="http://schemas.microsoft.com/office/drawing/2014/main" id="{2470F4C2-1F2B-0348-B14A-A03B15B8D1C7}"/>
                    </a:ext>
                  </a:extLst>
                </p14:cNvPr>
                <p14:cNvContentPartPr/>
                <p14:nvPr/>
              </p14:nvContentPartPr>
              <p14:xfrm>
                <a:off x="3527298" y="3307172"/>
                <a:ext cx="1243080" cy="883080"/>
              </p14:xfrm>
            </p:contentPart>
          </mc:Choice>
          <mc:Fallback>
            <p:pic>
              <p:nvPicPr>
                <p:cNvPr id="220" name="Ink 219">
                  <a:extLst>
                    <a:ext uri="{FF2B5EF4-FFF2-40B4-BE49-F238E27FC236}">
                      <a16:creationId xmlns:a16="http://schemas.microsoft.com/office/drawing/2014/main" id="{2470F4C2-1F2B-0348-B14A-A03B15B8D1C7}"/>
                    </a:ext>
                  </a:extLst>
                </p:cNvPr>
                <p:cNvPicPr/>
                <p:nvPr/>
              </p:nvPicPr>
              <p:blipFill>
                <a:blip r:embed="rId343"/>
                <a:stretch>
                  <a:fillRect/>
                </a:stretch>
              </p:blipFill>
              <p:spPr>
                <a:xfrm>
                  <a:off x="3518658" y="3298532"/>
                  <a:ext cx="1260720" cy="90072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344">
            <p14:nvContentPartPr>
              <p14:cNvPr id="222" name="Ink 221">
                <a:extLst>
                  <a:ext uri="{FF2B5EF4-FFF2-40B4-BE49-F238E27FC236}">
                    <a16:creationId xmlns:a16="http://schemas.microsoft.com/office/drawing/2014/main" id="{0C59EFF0-2378-734F-A642-E037CA2E7CBC}"/>
                  </a:ext>
                </a:extLst>
              </p14:cNvPr>
              <p14:cNvContentPartPr/>
              <p14:nvPr/>
            </p14:nvContentPartPr>
            <p14:xfrm>
              <a:off x="3744378" y="2351012"/>
              <a:ext cx="47880" cy="42840"/>
            </p14:xfrm>
          </p:contentPart>
        </mc:Choice>
        <mc:Fallback>
          <p:pic>
            <p:nvPicPr>
              <p:cNvPr id="222" name="Ink 221">
                <a:extLst>
                  <a:ext uri="{FF2B5EF4-FFF2-40B4-BE49-F238E27FC236}">
                    <a16:creationId xmlns:a16="http://schemas.microsoft.com/office/drawing/2014/main" id="{0C59EFF0-2378-734F-A642-E037CA2E7CBC}"/>
                  </a:ext>
                </a:extLst>
              </p:cNvPr>
              <p:cNvPicPr/>
              <p:nvPr/>
            </p:nvPicPr>
            <p:blipFill>
              <a:blip r:embed="rId345"/>
              <a:stretch>
                <a:fillRect/>
              </a:stretch>
            </p:blipFill>
            <p:spPr>
              <a:xfrm>
                <a:off x="3735738" y="2342012"/>
                <a:ext cx="65520" cy="60480"/>
              </a:xfrm>
              <a:prstGeom prst="rect">
                <a:avLst/>
              </a:prstGeom>
            </p:spPr>
          </p:pic>
        </mc:Fallback>
      </mc:AlternateContent>
      <mc:AlternateContent xmlns:mc="http://schemas.openxmlformats.org/markup-compatibility/2006">
        <mc:Choice xmlns:p14="http://schemas.microsoft.com/office/powerpoint/2010/main" Requires="p14">
          <p:contentPart p14:bwMode="auto" r:id="rId346">
            <p14:nvContentPartPr>
              <p14:cNvPr id="226" name="Ink 225">
                <a:extLst>
                  <a:ext uri="{FF2B5EF4-FFF2-40B4-BE49-F238E27FC236}">
                    <a16:creationId xmlns:a16="http://schemas.microsoft.com/office/drawing/2014/main" id="{B68E1DFB-AC3F-6747-BD5D-B9228BA69B40}"/>
                  </a:ext>
                </a:extLst>
              </p14:cNvPr>
              <p14:cNvContentPartPr/>
              <p14:nvPr/>
            </p14:nvContentPartPr>
            <p14:xfrm>
              <a:off x="6166458" y="2182172"/>
              <a:ext cx="312480" cy="62640"/>
            </p14:xfrm>
          </p:contentPart>
        </mc:Choice>
        <mc:Fallback>
          <p:pic>
            <p:nvPicPr>
              <p:cNvPr id="226" name="Ink 225">
                <a:extLst>
                  <a:ext uri="{FF2B5EF4-FFF2-40B4-BE49-F238E27FC236}">
                    <a16:creationId xmlns:a16="http://schemas.microsoft.com/office/drawing/2014/main" id="{B68E1DFB-AC3F-6747-BD5D-B9228BA69B40}"/>
                  </a:ext>
                </a:extLst>
              </p:cNvPr>
              <p:cNvPicPr/>
              <p:nvPr/>
            </p:nvPicPr>
            <p:blipFill>
              <a:blip r:embed="rId347"/>
              <a:stretch>
                <a:fillRect/>
              </a:stretch>
            </p:blipFill>
            <p:spPr>
              <a:xfrm>
                <a:off x="6157818" y="2173532"/>
                <a:ext cx="330120" cy="80280"/>
              </a:xfrm>
              <a:prstGeom prst="rect">
                <a:avLst/>
              </a:prstGeom>
            </p:spPr>
          </p:pic>
        </mc:Fallback>
      </mc:AlternateContent>
      <p:grpSp>
        <p:nvGrpSpPr>
          <p:cNvPr id="228" name="Group 227">
            <a:extLst>
              <a:ext uri="{FF2B5EF4-FFF2-40B4-BE49-F238E27FC236}">
                <a16:creationId xmlns:a16="http://schemas.microsoft.com/office/drawing/2014/main" id="{BE3FFD52-695A-1743-8CA3-5F3FF0A78AEC}"/>
              </a:ext>
            </a:extLst>
          </p:cNvPr>
          <p:cNvGrpSpPr/>
          <p:nvPr/>
        </p:nvGrpSpPr>
        <p:grpSpPr>
          <a:xfrm>
            <a:off x="5864058" y="842612"/>
            <a:ext cx="1361880" cy="1143360"/>
            <a:chOff x="5864058" y="842612"/>
            <a:chExt cx="1361880" cy="1143360"/>
          </a:xfrm>
        </p:grpSpPr>
        <mc:AlternateContent xmlns:mc="http://schemas.openxmlformats.org/markup-compatibility/2006">
          <mc:Choice xmlns:p14="http://schemas.microsoft.com/office/powerpoint/2010/main" Requires="p14">
            <p:contentPart p14:bwMode="auto" r:id="rId348">
              <p14:nvContentPartPr>
                <p14:cNvPr id="223" name="Ink 222">
                  <a:extLst>
                    <a:ext uri="{FF2B5EF4-FFF2-40B4-BE49-F238E27FC236}">
                      <a16:creationId xmlns:a16="http://schemas.microsoft.com/office/drawing/2014/main" id="{F2DBD1F7-25FA-F840-A71A-4D6E97B22A35}"/>
                    </a:ext>
                  </a:extLst>
                </p14:cNvPr>
                <p14:cNvContentPartPr/>
                <p14:nvPr/>
              </p14:nvContentPartPr>
              <p14:xfrm>
                <a:off x="5864058" y="1007852"/>
                <a:ext cx="129240" cy="978120"/>
              </p14:xfrm>
            </p:contentPart>
          </mc:Choice>
          <mc:Fallback>
            <p:pic>
              <p:nvPicPr>
                <p:cNvPr id="223" name="Ink 222">
                  <a:extLst>
                    <a:ext uri="{FF2B5EF4-FFF2-40B4-BE49-F238E27FC236}">
                      <a16:creationId xmlns:a16="http://schemas.microsoft.com/office/drawing/2014/main" id="{F2DBD1F7-25FA-F840-A71A-4D6E97B22A35}"/>
                    </a:ext>
                  </a:extLst>
                </p:cNvPr>
                <p:cNvPicPr/>
                <p:nvPr/>
              </p:nvPicPr>
              <p:blipFill>
                <a:blip r:embed="rId349"/>
                <a:stretch>
                  <a:fillRect/>
                </a:stretch>
              </p:blipFill>
              <p:spPr>
                <a:xfrm>
                  <a:off x="5855418" y="999212"/>
                  <a:ext cx="146880" cy="995760"/>
                </a:xfrm>
                <a:prstGeom prst="rect">
                  <a:avLst/>
                </a:prstGeom>
              </p:spPr>
            </p:pic>
          </mc:Fallback>
        </mc:AlternateContent>
        <mc:AlternateContent xmlns:mc="http://schemas.openxmlformats.org/markup-compatibility/2006">
          <mc:Choice xmlns:p14="http://schemas.microsoft.com/office/powerpoint/2010/main" Requires="p14">
            <p:contentPart p14:bwMode="auto" r:id="rId350">
              <p14:nvContentPartPr>
                <p14:cNvPr id="224" name="Ink 223">
                  <a:extLst>
                    <a:ext uri="{FF2B5EF4-FFF2-40B4-BE49-F238E27FC236}">
                      <a16:creationId xmlns:a16="http://schemas.microsoft.com/office/drawing/2014/main" id="{F4E5986B-DFE6-AB4F-B205-5B9CA310DC17}"/>
                    </a:ext>
                  </a:extLst>
                </p14:cNvPr>
                <p14:cNvContentPartPr/>
                <p14:nvPr/>
              </p14:nvContentPartPr>
              <p14:xfrm>
                <a:off x="5878458" y="842612"/>
                <a:ext cx="1347480" cy="1085400"/>
              </p14:xfrm>
            </p:contentPart>
          </mc:Choice>
          <mc:Fallback>
            <p:pic>
              <p:nvPicPr>
                <p:cNvPr id="224" name="Ink 223">
                  <a:extLst>
                    <a:ext uri="{FF2B5EF4-FFF2-40B4-BE49-F238E27FC236}">
                      <a16:creationId xmlns:a16="http://schemas.microsoft.com/office/drawing/2014/main" id="{F4E5986B-DFE6-AB4F-B205-5B9CA310DC17}"/>
                    </a:ext>
                  </a:extLst>
                </p:cNvPr>
                <p:cNvPicPr/>
                <p:nvPr/>
              </p:nvPicPr>
              <p:blipFill>
                <a:blip r:embed="rId351"/>
                <a:stretch>
                  <a:fillRect/>
                </a:stretch>
              </p:blipFill>
              <p:spPr>
                <a:xfrm>
                  <a:off x="5869818" y="833972"/>
                  <a:ext cx="1365120" cy="1103040"/>
                </a:xfrm>
                <a:prstGeom prst="rect">
                  <a:avLst/>
                </a:prstGeom>
              </p:spPr>
            </p:pic>
          </mc:Fallback>
        </mc:AlternateContent>
        <mc:AlternateContent xmlns:mc="http://schemas.openxmlformats.org/markup-compatibility/2006">
          <mc:Choice xmlns:p14="http://schemas.microsoft.com/office/powerpoint/2010/main" Requires="p14">
            <p:contentPart p14:bwMode="auto" r:id="rId352">
              <p14:nvContentPartPr>
                <p14:cNvPr id="227" name="Ink 226">
                  <a:extLst>
                    <a:ext uri="{FF2B5EF4-FFF2-40B4-BE49-F238E27FC236}">
                      <a16:creationId xmlns:a16="http://schemas.microsoft.com/office/drawing/2014/main" id="{BAB68E9F-F06A-0940-B004-243E00BB9CBA}"/>
                    </a:ext>
                  </a:extLst>
                </p14:cNvPr>
                <p14:cNvContentPartPr/>
                <p14:nvPr/>
              </p14:nvContentPartPr>
              <p14:xfrm>
                <a:off x="6118578" y="1377572"/>
                <a:ext cx="856080" cy="145080"/>
              </p14:xfrm>
            </p:contentPart>
          </mc:Choice>
          <mc:Fallback>
            <p:pic>
              <p:nvPicPr>
                <p:cNvPr id="227" name="Ink 226">
                  <a:extLst>
                    <a:ext uri="{FF2B5EF4-FFF2-40B4-BE49-F238E27FC236}">
                      <a16:creationId xmlns:a16="http://schemas.microsoft.com/office/drawing/2014/main" id="{BAB68E9F-F06A-0940-B004-243E00BB9CBA}"/>
                    </a:ext>
                  </a:extLst>
                </p:cNvPr>
                <p:cNvPicPr/>
                <p:nvPr/>
              </p:nvPicPr>
              <p:blipFill>
                <a:blip r:embed="rId353"/>
                <a:stretch>
                  <a:fillRect/>
                </a:stretch>
              </p:blipFill>
              <p:spPr>
                <a:xfrm>
                  <a:off x="6109938" y="1368572"/>
                  <a:ext cx="873720" cy="162720"/>
                </a:xfrm>
                <a:prstGeom prst="rect">
                  <a:avLst/>
                </a:prstGeom>
              </p:spPr>
            </p:pic>
          </mc:Fallback>
        </mc:AlternateContent>
      </p:grpSp>
    </p:spTree>
    <p:extLst>
      <p:ext uri="{BB962C8B-B14F-4D97-AF65-F5344CB8AC3E}">
        <p14:creationId xmlns:p14="http://schemas.microsoft.com/office/powerpoint/2010/main" val="1641891848"/>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Crop</Template>
  <TotalTime>11628</TotalTime>
  <Words>488</Words>
  <Application>Microsoft Macintosh PowerPoint</Application>
  <PresentationFormat>Widescreen</PresentationFormat>
  <Paragraphs>47</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Avenir Book</vt:lpstr>
      <vt:lpstr>Calibri</vt:lpstr>
      <vt:lpstr>Franklin Gothic Book</vt:lpstr>
      <vt:lpstr>Crop</vt:lpstr>
      <vt:lpstr>Statistics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Statistics</dc:title>
  <dc:creator>Microsoft Office User</dc:creator>
  <cp:lastModifiedBy>Microsoft Office User</cp:lastModifiedBy>
  <cp:revision>231</cp:revision>
  <dcterms:created xsi:type="dcterms:W3CDTF">2020-05-11T06:39:20Z</dcterms:created>
  <dcterms:modified xsi:type="dcterms:W3CDTF">2020-08-08T07:16:04Z</dcterms:modified>
</cp:coreProperties>
</file>