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D25FF-3DD0-401A-9629-5E5112579A60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424287-376B-4521-91B4-43167C30F7F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b="0" i="0" u="none" strike="noStrike" kern="1200" baseline="300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24287-376B-4521-91B4-43167C30F7FF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D3D7-C104-4CEE-8257-E124146D7830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9429B-DCC3-4A59-8B05-DBB9E1F73F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D3D7-C104-4CEE-8257-E124146D7830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9429B-DCC3-4A59-8B05-DBB9E1F73F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D3D7-C104-4CEE-8257-E124146D7830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9429B-DCC3-4A59-8B05-DBB9E1F73F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D3D7-C104-4CEE-8257-E124146D7830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9429B-DCC3-4A59-8B05-DBB9E1F73F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D3D7-C104-4CEE-8257-E124146D7830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9429B-DCC3-4A59-8B05-DBB9E1F73F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D3D7-C104-4CEE-8257-E124146D7830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9429B-DCC3-4A59-8B05-DBB9E1F73F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D3D7-C104-4CEE-8257-E124146D7830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9429B-DCC3-4A59-8B05-DBB9E1F73F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D3D7-C104-4CEE-8257-E124146D7830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9429B-DCC3-4A59-8B05-DBB9E1F73F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D3D7-C104-4CEE-8257-E124146D7830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9429B-DCC3-4A59-8B05-DBB9E1F73F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D3D7-C104-4CEE-8257-E124146D7830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9429B-DCC3-4A59-8B05-DBB9E1F73F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D3D7-C104-4CEE-8257-E124146D7830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9429B-DCC3-4A59-8B05-DBB9E1F73F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4D3D7-C104-4CEE-8257-E124146D7830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9429B-DCC3-4A59-8B05-DBB9E1F73FD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Telangana" TargetMode="External"/><Relationship Id="rId3" Type="http://schemas.openxmlformats.org/officeDocument/2006/relationships/image" Target="../media/image1.jpeg"/><Relationship Id="rId7" Type="http://schemas.openxmlformats.org/officeDocument/2006/relationships/hyperlink" Target="https://en.wikipedia.org/wiki/Mahbubnaga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Banyan" TargetMode="External"/><Relationship Id="rId5" Type="http://schemas.openxmlformats.org/officeDocument/2006/relationships/hyperlink" Target="https://en.wikipedia.org/wiki/Wikipedia:Citation_needed" TargetMode="External"/><Relationship Id="rId10" Type="http://schemas.openxmlformats.org/officeDocument/2006/relationships/hyperlink" Target="https://en.wikipedia.org/wiki/Tourist_attraction" TargetMode="External"/><Relationship Id="rId4" Type="http://schemas.openxmlformats.org/officeDocument/2006/relationships/hyperlink" Target="https://en.wikipedia.org/wiki/Pillalamarri" TargetMode="External"/><Relationship Id="rId9" Type="http://schemas.openxmlformats.org/officeDocument/2006/relationships/hyperlink" Target="https://en.wikipedia.org/wiki/India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Legend" TargetMode="External"/><Relationship Id="rId3" Type="http://schemas.openxmlformats.org/officeDocument/2006/relationships/hyperlink" Target="https://en.wikipedia.org/wiki/Adansonia_digitata" TargetMode="External"/><Relationship Id="rId7" Type="http://schemas.openxmlformats.org/officeDocument/2006/relationships/hyperlink" Target="https://en.wikipedia.org/wiki/India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Uttar_Pradesh" TargetMode="External"/><Relationship Id="rId5" Type="http://schemas.openxmlformats.org/officeDocument/2006/relationships/hyperlink" Target="https://en.wikipedia.org/wiki/Barabanki_city" TargetMode="External"/><Relationship Id="rId4" Type="http://schemas.openxmlformats.org/officeDocument/2006/relationships/hyperlink" Target="https://en.wikipedia.org/wiki/Kintoor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pecies" TargetMode="External"/><Relationship Id="rId7" Type="http://schemas.openxmlformats.org/officeDocument/2006/relationships/hyperlink" Target="https://en.wikipedia.org/wiki/Bristlecone_pine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Pinus" TargetMode="External"/><Relationship Id="rId5" Type="http://schemas.openxmlformats.org/officeDocument/2006/relationships/hyperlink" Target="https://en.wikipedia.org/wiki/Pinaceae" TargetMode="External"/><Relationship Id="rId4" Type="http://schemas.openxmlformats.org/officeDocument/2006/relationships/hyperlink" Target="https://en.wikipedia.org/wiki/Pin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Welcome to </a:t>
            </a:r>
            <a:r>
              <a:rPr lang="en-US" dirty="0" err="1" smtClean="0"/>
              <a:t>powerpoint</a:t>
            </a:r>
            <a:r>
              <a:rPr lang="en-US" dirty="0" smtClean="0"/>
              <a:t>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About Trees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Pillalamarri</a:t>
            </a:r>
            <a:r>
              <a:rPr lang="en-US" dirty="0" smtClean="0"/>
              <a:t>(Banyan Tree)</a:t>
            </a:r>
            <a:endParaRPr lang="en-US" dirty="0"/>
          </a:p>
        </p:txBody>
      </p:sp>
      <p:pic>
        <p:nvPicPr>
          <p:cNvPr id="4" name="Content Placeholder 3" descr="pillalmari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5342" y="1600201"/>
            <a:ext cx="8053315" cy="4257692"/>
          </a:xfrm>
        </p:spPr>
      </p:pic>
      <p:sp>
        <p:nvSpPr>
          <p:cNvPr id="5" name="TextBox 4"/>
          <p:cNvSpPr txBox="1"/>
          <p:nvPr/>
        </p:nvSpPr>
        <p:spPr>
          <a:xfrm>
            <a:off x="500034" y="6072206"/>
            <a:ext cx="8286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Pillalamarri</a:t>
            </a:r>
            <a:r>
              <a:rPr lang="en-US" baseline="30000" dirty="0">
                <a:hlinkClick r:id="rId4"/>
              </a:rPr>
              <a:t>[1]</a:t>
            </a:r>
            <a:r>
              <a:rPr lang="en-US" dirty="0"/>
              <a:t> (Children's Banyan) or </a:t>
            </a:r>
            <a:r>
              <a:rPr lang="en-US" b="1" dirty="0" err="1"/>
              <a:t>Peerlamarri</a:t>
            </a:r>
            <a:r>
              <a:rPr lang="en-US" dirty="0"/>
              <a:t> (Saints Banyan)</a:t>
            </a:r>
            <a:r>
              <a:rPr lang="en-US" baseline="30000" dirty="0"/>
              <a:t>[</a:t>
            </a:r>
            <a:r>
              <a:rPr lang="en-US" i="1" baseline="30000" dirty="0">
                <a:hlinkClick r:id="rId5" tooltip="Wikipedia:Citation needed"/>
              </a:rPr>
              <a:t>citation needed</a:t>
            </a:r>
            <a:r>
              <a:rPr lang="en-US" baseline="30000" dirty="0"/>
              <a:t>]</a:t>
            </a:r>
            <a:r>
              <a:rPr lang="en-US" dirty="0"/>
              <a:t> is an 800-year-old </a:t>
            </a:r>
            <a:r>
              <a:rPr lang="en-US" dirty="0">
                <a:hlinkClick r:id="rId6" tooltip="Banyan"/>
              </a:rPr>
              <a:t>banyan tree</a:t>
            </a:r>
            <a:r>
              <a:rPr lang="en-US" dirty="0"/>
              <a:t> located in </a:t>
            </a:r>
            <a:r>
              <a:rPr lang="en-US" dirty="0" err="1">
                <a:hlinkClick r:id="rId7" tooltip="Mahbubnagar"/>
              </a:rPr>
              <a:t>Mahabubnagar</a:t>
            </a:r>
            <a:r>
              <a:rPr lang="en-US" dirty="0"/>
              <a:t>, </a:t>
            </a:r>
            <a:r>
              <a:rPr lang="en-US" dirty="0" err="1">
                <a:hlinkClick r:id="rId8" tooltip="Telangana"/>
              </a:rPr>
              <a:t>Telangana</a:t>
            </a:r>
            <a:r>
              <a:rPr lang="en-US" dirty="0"/>
              <a:t>, </a:t>
            </a:r>
            <a:r>
              <a:rPr lang="en-US" dirty="0">
                <a:hlinkClick r:id="rId9" tooltip="India"/>
              </a:rPr>
              <a:t>India</a:t>
            </a:r>
            <a:r>
              <a:rPr lang="en-US" dirty="0"/>
              <a:t>.</a:t>
            </a:r>
            <a:r>
              <a:rPr lang="en-US" baseline="30000" dirty="0">
                <a:hlinkClick r:id="rId4"/>
              </a:rPr>
              <a:t>[2]</a:t>
            </a:r>
            <a:r>
              <a:rPr lang="en-US" dirty="0"/>
              <a:t> The tree is spread over 4 acres. It is a major </a:t>
            </a:r>
            <a:r>
              <a:rPr lang="en-US" dirty="0">
                <a:hlinkClick r:id="rId10" tooltip="Tourist attraction"/>
              </a:rPr>
              <a:t>tourist attraction</a:t>
            </a:r>
            <a:r>
              <a:rPr lang="en-US" dirty="0"/>
              <a:t> located 4 kilometers from </a:t>
            </a:r>
            <a:r>
              <a:rPr lang="en-US" dirty="0" err="1"/>
              <a:t>Mahbubnagar</a:t>
            </a:r>
            <a:r>
              <a:rPr lang="en-US" dirty="0"/>
              <a:t> city.</a:t>
            </a:r>
            <a:r>
              <a:rPr lang="en-US" baseline="30000" dirty="0">
                <a:hlinkClick r:id="rId4"/>
              </a:rPr>
              <a:t>[3]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Parijaat</a:t>
            </a:r>
            <a:r>
              <a:rPr lang="en-US" dirty="0" smtClean="0"/>
              <a:t> Tree</a:t>
            </a:r>
            <a:endParaRPr lang="en-US" dirty="0"/>
          </a:p>
        </p:txBody>
      </p:sp>
      <p:pic>
        <p:nvPicPr>
          <p:cNvPr id="4" name="Content Placeholder 3" descr="parijaat-tre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2249" y="1600201"/>
            <a:ext cx="3399501" cy="3900502"/>
          </a:xfrm>
        </p:spPr>
      </p:pic>
      <p:sp>
        <p:nvSpPr>
          <p:cNvPr id="5" name="TextBox 4"/>
          <p:cNvSpPr txBox="1"/>
          <p:nvPr/>
        </p:nvSpPr>
        <p:spPr>
          <a:xfrm flipH="1">
            <a:off x="1613458" y="5857892"/>
            <a:ext cx="64590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 </a:t>
            </a:r>
            <a:r>
              <a:rPr lang="en-US" b="1" dirty="0" err="1"/>
              <a:t>Parijaat</a:t>
            </a:r>
            <a:r>
              <a:rPr lang="en-US" b="1" dirty="0"/>
              <a:t> tree</a:t>
            </a:r>
            <a:r>
              <a:rPr lang="en-US" dirty="0"/>
              <a:t> is a sacred </a:t>
            </a:r>
            <a:r>
              <a:rPr lang="en-US" dirty="0">
                <a:hlinkClick r:id="rId3" tooltip="Adansonia digitata"/>
              </a:rPr>
              <a:t>baobab</a:t>
            </a:r>
            <a:r>
              <a:rPr lang="en-US" dirty="0"/>
              <a:t> tree in the village of </a:t>
            </a:r>
            <a:r>
              <a:rPr lang="en-US" dirty="0" err="1">
                <a:hlinkClick r:id="rId4" tooltip="Kintoor"/>
              </a:rPr>
              <a:t>Kintoor</a:t>
            </a:r>
            <a:r>
              <a:rPr lang="en-US" dirty="0"/>
              <a:t>, near </a:t>
            </a:r>
            <a:r>
              <a:rPr lang="en-US" dirty="0" err="1">
                <a:hlinkClick r:id="rId5" tooltip="Barabanki city"/>
              </a:rPr>
              <a:t>Barabanki</a:t>
            </a:r>
            <a:r>
              <a:rPr lang="en-US" dirty="0"/>
              <a:t>, </a:t>
            </a:r>
            <a:r>
              <a:rPr lang="en-US" dirty="0">
                <a:hlinkClick r:id="rId6" tooltip="Uttar Pradesh"/>
              </a:rPr>
              <a:t>Uttar Pradesh</a:t>
            </a:r>
            <a:r>
              <a:rPr lang="en-US" dirty="0"/>
              <a:t>, </a:t>
            </a:r>
            <a:r>
              <a:rPr lang="en-US" dirty="0">
                <a:hlinkClick r:id="rId7" tooltip="India"/>
              </a:rPr>
              <a:t>India</a:t>
            </a:r>
            <a:r>
              <a:rPr lang="en-US" dirty="0"/>
              <a:t>, about which there are several </a:t>
            </a:r>
            <a:r>
              <a:rPr lang="en-US" dirty="0">
                <a:hlinkClick r:id="rId8" tooltip="Legend"/>
              </a:rPr>
              <a:t>legends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bristolcone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1538" y="1714488"/>
            <a:ext cx="7072362" cy="3020231"/>
          </a:xfrm>
        </p:spPr>
      </p:pic>
      <p:sp>
        <p:nvSpPr>
          <p:cNvPr id="5" name="TextBox 4"/>
          <p:cNvSpPr txBox="1"/>
          <p:nvPr/>
        </p:nvSpPr>
        <p:spPr>
          <a:xfrm>
            <a:off x="1428728" y="5143512"/>
            <a:ext cx="68580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term </a:t>
            </a:r>
            <a:r>
              <a:rPr lang="en-US" b="1" dirty="0"/>
              <a:t>bristlecone pine</a:t>
            </a:r>
            <a:r>
              <a:rPr lang="en-US" dirty="0"/>
              <a:t> covers three </a:t>
            </a:r>
            <a:r>
              <a:rPr lang="en-US" dirty="0">
                <a:hlinkClick r:id="rId3" tooltip="Species"/>
              </a:rPr>
              <a:t>species</a:t>
            </a:r>
            <a:r>
              <a:rPr lang="en-US" dirty="0"/>
              <a:t> of </a:t>
            </a:r>
            <a:r>
              <a:rPr lang="en-US" dirty="0">
                <a:hlinkClick r:id="rId4" tooltip="Pine"/>
              </a:rPr>
              <a:t>pine</a:t>
            </a:r>
            <a:r>
              <a:rPr lang="en-US" dirty="0"/>
              <a:t> tree (family </a:t>
            </a:r>
            <a:r>
              <a:rPr lang="en-US" dirty="0" err="1">
                <a:hlinkClick r:id="rId5" tooltip="Pinaceae"/>
              </a:rPr>
              <a:t>Pinaceae</a:t>
            </a:r>
            <a:r>
              <a:rPr lang="en-US" dirty="0"/>
              <a:t>, genus </a:t>
            </a:r>
            <a:r>
              <a:rPr lang="en-US" i="1" dirty="0" err="1">
                <a:hlinkClick r:id="rId6" tooltip="Pinus"/>
              </a:rPr>
              <a:t>Pinus</a:t>
            </a:r>
            <a:r>
              <a:rPr lang="en-US" dirty="0"/>
              <a:t>, subsection </a:t>
            </a:r>
            <a:r>
              <a:rPr lang="en-US" i="1" dirty="0" err="1"/>
              <a:t>Balfourianae</a:t>
            </a:r>
            <a:r>
              <a:rPr lang="en-US" dirty="0"/>
              <a:t>). All three species are long-lived and highly resilient to harsh weather and bad soils. One of the three species, </a:t>
            </a:r>
            <a:r>
              <a:rPr lang="en-US" i="1" dirty="0" err="1"/>
              <a:t>Pinus</a:t>
            </a:r>
            <a:r>
              <a:rPr lang="en-US" i="1" dirty="0"/>
              <a:t> </a:t>
            </a:r>
            <a:r>
              <a:rPr lang="en-US" i="1" dirty="0" err="1"/>
              <a:t>longaeva</a:t>
            </a:r>
            <a:r>
              <a:rPr lang="en-US" dirty="0"/>
              <a:t>, is among the longest-lived life forms on Earth. The oldest of this species is more than 4,800 years old,</a:t>
            </a:r>
            <a:r>
              <a:rPr lang="en-US" baseline="30000" dirty="0">
                <a:hlinkClick r:id="rId7"/>
              </a:rPr>
              <a:t>[1]</a:t>
            </a:r>
            <a:r>
              <a:rPr lang="en-US" dirty="0"/>
              <a:t> making it the oldest known individual of any </a:t>
            </a:r>
            <a:r>
              <a:rPr lang="en-US" dirty="0" smtClean="0"/>
              <a:t>species.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17</Words>
  <Application>Microsoft Office PowerPoint</Application>
  <PresentationFormat>On-screen Show (4:3)</PresentationFormat>
  <Paragraphs>8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Welcome to powerpoint presentation</vt:lpstr>
      <vt:lpstr>Pillalamarri(Banyan Tree)</vt:lpstr>
      <vt:lpstr>Parijaat Tree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 presentation</dc:title>
  <dc:creator>ADMIN</dc:creator>
  <cp:lastModifiedBy>ADMIN</cp:lastModifiedBy>
  <cp:revision>2</cp:revision>
  <dcterms:created xsi:type="dcterms:W3CDTF">2024-08-09T09:26:13Z</dcterms:created>
  <dcterms:modified xsi:type="dcterms:W3CDTF">2024-08-09T09:39:37Z</dcterms:modified>
</cp:coreProperties>
</file>