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64" r:id="rId11"/>
    <p:sldId id="260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E3F3"/>
    <a:srgbClr val="FE9601"/>
    <a:srgbClr val="86269B"/>
    <a:srgbClr val="CC0063"/>
    <a:srgbClr val="BF9000"/>
    <a:srgbClr val="BCE3F9"/>
    <a:srgbClr val="5FB9E9"/>
    <a:srgbClr val="2F5597"/>
    <a:srgbClr val="F7D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9CF9-BD9A-4C41-96BA-E46F240A4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D44B5-37A1-4CC1-9BF8-19BAF2136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5A03B-8974-4860-B516-757B3A1F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FF4B-EA5A-46D1-BEF2-5674E0DB6744}" type="datetimeFigureOut">
              <a:rPr lang="en-IN" smtClean="0"/>
              <a:t>09-06-2021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2FE63-1F14-42B2-B030-13C457CC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3741-6404-43E1-9E67-E1C15003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9CBC-D029-4B73-B715-BA1B4465B0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15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13DD-AF60-43A9-992D-46D6D661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53888-F47D-4651-A9A2-9425E7855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FC8D-3A76-4F7E-A7B3-E79C9531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FF4B-EA5A-46D1-BEF2-5674E0DB6744}" type="datetimeFigureOut">
              <a:rPr lang="en-IN" smtClean="0"/>
              <a:t>09-06-2021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1D17-081F-49FD-B019-2369F817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B54F-7841-42B5-9F00-5F84AA60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9CBC-D029-4B73-B715-BA1B4465B0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59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B6B7B-E342-4A27-804B-44B6C87C3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98ADC-2CD5-46C4-8BD4-6E1449D1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0FCF7-EADD-425D-B8F1-D4C22DA9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FF4B-EA5A-46D1-BEF2-5674E0DB6744}" type="datetimeFigureOut">
              <a:rPr lang="en-IN" smtClean="0"/>
              <a:t>09-06-2021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0744-5937-41F7-8A47-86771126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5C2E-1850-4069-895F-725B335B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9CBC-D029-4B73-B715-BA1B4465B0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0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A016-9881-4AE3-854B-0951EC61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C2F7-C4EC-4F3B-BB87-EF0E7445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2B71-011D-47C1-AE45-AF2BB92A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FF4B-EA5A-46D1-BEF2-5674E0DB6744}" type="datetimeFigureOut">
              <a:rPr lang="en-IN" smtClean="0"/>
              <a:t>09-06-2021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24C71-2932-4932-897E-DAD1E4FB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3C94-C81E-4307-AAE4-E3516771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9CBC-D029-4B73-B715-BA1B4465B0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05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7799-9BDA-446D-8CD8-C8AD6BD1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996D-92F1-41B4-BF8F-4FC45040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1EAF-9280-4574-B1D5-F9A069B6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FF4B-EA5A-46D1-BEF2-5674E0DB6744}" type="datetimeFigureOut">
              <a:rPr lang="en-IN" smtClean="0"/>
              <a:t>09-06-2021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69426-AB66-4CA9-899D-02DF56A0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EAF8-4DA4-46FF-9A2E-188F8563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9CBC-D029-4B73-B715-BA1B4465B0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62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E04A-F2DC-40B4-A3CD-9B9C08D9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88B15-D314-4BFD-B4E6-60C83428F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6ECEC-0135-4DA1-97AD-791AF3DBE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DC001-6291-4BA3-B63F-5BB412A9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FF4B-EA5A-46D1-BEF2-5674E0DB6744}" type="datetimeFigureOut">
              <a:rPr lang="en-IN" smtClean="0"/>
              <a:t>09-06-2021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09742-F382-4439-B2E1-0DF3E7DD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6D7C6-25A1-4C8C-9C40-EC6B39B3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9CBC-D029-4B73-B715-BA1B4465B0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32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CDBC-3E84-42DE-BFAD-CF919090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A6D4-D393-4C45-8D3E-F1A097D8B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C097E-9924-4A48-AF0D-5E5DF943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00D47-8D04-4884-9291-49B32BE73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73F68-E150-46FC-9EE8-8FC469D4B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2108F-3C8B-4F11-A519-F404A5E5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FF4B-EA5A-46D1-BEF2-5674E0DB6744}" type="datetimeFigureOut">
              <a:rPr lang="en-IN" smtClean="0"/>
              <a:t>09-06-2021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5C3BE-4297-4287-BE6C-4E32370B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5D693-80EE-4024-8F78-4B8D5589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9CBC-D029-4B73-B715-BA1B4465B0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43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669-22BB-4BB6-A43D-1F58D9DF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C5AF8-36B3-454B-97FC-34E17CBB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FF4B-EA5A-46D1-BEF2-5674E0DB6744}" type="datetimeFigureOut">
              <a:rPr lang="en-IN" smtClean="0"/>
              <a:t>09-06-2021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424EB-B97D-4026-AAD2-D8208FC8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6718-649E-4787-984C-EF78F98E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9CBC-D029-4B73-B715-BA1B4465B0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52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399D6-1EFA-45D1-A04E-6AF5A1A9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FF4B-EA5A-46D1-BEF2-5674E0DB6744}" type="datetimeFigureOut">
              <a:rPr lang="en-IN" smtClean="0"/>
              <a:t>09-06-2021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E7F67-25A5-43AE-8544-03AAE614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BBCD2-3364-49F3-94A7-3216603A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9CBC-D029-4B73-B715-BA1B4465B0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83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AD79-17E2-4C28-8060-03D5E5AC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369F-05BA-44FC-8474-751F21D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59D56-A2EC-405A-BEE0-C0DF04BC8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EB78B-CED3-4838-A615-3DC5EDDF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FF4B-EA5A-46D1-BEF2-5674E0DB6744}" type="datetimeFigureOut">
              <a:rPr lang="en-IN" smtClean="0"/>
              <a:t>09-06-2021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E8838-C4AE-4ABA-9950-2947EEEB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C69F6-158D-4FFA-AA77-BCFCEAEA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9CBC-D029-4B73-B715-BA1B4465B0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0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7343-4B0F-4A9A-B152-E4F30CF7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8F836-BEAE-4797-95C8-4373C88AC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2AE09-1BC8-4E03-9312-CDEF79294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BECD-751D-4012-9EE4-D4223561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FF4B-EA5A-46D1-BEF2-5674E0DB6744}" type="datetimeFigureOut">
              <a:rPr lang="en-IN" smtClean="0"/>
              <a:t>09-06-2021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99178-33DB-4C73-BE73-34F08242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A9BBF-B7DC-4F20-8FE0-CF11CDD1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9CBC-D029-4B73-B715-BA1B4465B0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0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C28C7-58F0-4F36-90C4-E977DD76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04B3-4CA9-444A-AEC9-E5CA7973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37C5-0FCA-4FED-B23B-7C474B2D6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FF4B-EA5A-46D1-BEF2-5674E0DB6744}" type="datetimeFigureOut">
              <a:rPr lang="en-IN" smtClean="0"/>
              <a:t>09-06-2021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4829-97CA-4CF5-B42C-F32CC0BDD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3B410-A2BD-4A95-AFF0-43A9E39B0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9CBC-D029-4B73-B715-BA1B4465B0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04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3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A0E927-7374-4FD7-80D3-EEC4DDA1E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2552" y="510482"/>
            <a:ext cx="6105194" cy="2031055"/>
          </a:xfrm>
        </p:spPr>
        <p:txBody>
          <a:bodyPr>
            <a:noAutofit/>
          </a:bodyPr>
          <a:lstStyle/>
          <a:p>
            <a:r>
              <a:rPr lang="en-US" sz="5400" b="1" spc="3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Campus Recruitment Training (CRT)</a:t>
            </a:r>
            <a:endParaRPr lang="en-IN" sz="5400" b="1" spc="300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836FA-29B7-4879-B79F-300122975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9645" y="3676650"/>
            <a:ext cx="6105194" cy="682079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Chirag Raul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27EF7-B8FB-4E4B-BBAB-0B3A2D903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73" y="5004705"/>
            <a:ext cx="3179872" cy="8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7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214E9F51-E36C-4684-BD91-96FE567E34B4}"/>
              </a:ext>
            </a:extLst>
          </p:cNvPr>
          <p:cNvSpPr txBox="1"/>
          <p:nvPr/>
        </p:nvSpPr>
        <p:spPr>
          <a:xfrm>
            <a:off x="3991005" y="56848"/>
            <a:ext cx="50153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3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Roboto Black" panose="02000000000000000000" pitchFamily="2" charset="0"/>
              </a:rPr>
              <a:t>TECHNICAL SKILL</a:t>
            </a: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BF5F2223-DAA7-4750-B84F-89120ED39275}"/>
              </a:ext>
            </a:extLst>
          </p:cNvPr>
          <p:cNvSpPr/>
          <p:nvPr/>
        </p:nvSpPr>
        <p:spPr>
          <a:xfrm rot="642883">
            <a:off x="3526947" y="859947"/>
            <a:ext cx="5138106" cy="5138106"/>
          </a:xfrm>
          <a:custGeom>
            <a:avLst/>
            <a:gdLst>
              <a:gd name="connsiteX0" fmla="*/ 915227 w 1830455"/>
              <a:gd name="connsiteY0" fmla="*/ 347439 h 1830455"/>
              <a:gd name="connsiteX1" fmla="*/ 347439 w 1830455"/>
              <a:gd name="connsiteY1" fmla="*/ 915227 h 1830455"/>
              <a:gd name="connsiteX2" fmla="*/ 915227 w 1830455"/>
              <a:gd name="connsiteY2" fmla="*/ 1483015 h 1830455"/>
              <a:gd name="connsiteX3" fmla="*/ 1483015 w 1830455"/>
              <a:gd name="connsiteY3" fmla="*/ 915227 h 1830455"/>
              <a:gd name="connsiteX4" fmla="*/ 915227 w 1830455"/>
              <a:gd name="connsiteY4" fmla="*/ 347439 h 1830455"/>
              <a:gd name="connsiteX5" fmla="*/ 803885 w 1830455"/>
              <a:gd name="connsiteY5" fmla="*/ 0 h 1830455"/>
              <a:gd name="connsiteX6" fmla="*/ 1026570 w 1830455"/>
              <a:gd name="connsiteY6" fmla="*/ 0 h 1830455"/>
              <a:gd name="connsiteX7" fmla="*/ 1056102 w 1830455"/>
              <a:gd name="connsiteY7" fmla="*/ 156299 h 1830455"/>
              <a:gd name="connsiteX8" fmla="*/ 1061380 w 1830455"/>
              <a:gd name="connsiteY8" fmla="*/ 231756 h 1830455"/>
              <a:gd name="connsiteX9" fmla="*/ 1128757 w 1830455"/>
              <a:gd name="connsiteY9" fmla="*/ 252671 h 1830455"/>
              <a:gd name="connsiteX10" fmla="*/ 1172692 w 1830455"/>
              <a:gd name="connsiteY10" fmla="*/ 187539 h 1830455"/>
              <a:gd name="connsiteX11" fmla="*/ 1276416 w 1830455"/>
              <a:gd name="connsiteY11" fmla="*/ 66946 h 1830455"/>
              <a:gd name="connsiteX12" fmla="*/ 1469267 w 1830455"/>
              <a:gd name="connsiteY12" fmla="*/ 178288 h 1830455"/>
              <a:gd name="connsiteX13" fmla="*/ 1416692 w 1830455"/>
              <a:gd name="connsiteY13" fmla="*/ 328414 h 1830455"/>
              <a:gd name="connsiteX14" fmla="*/ 1383000 w 1830455"/>
              <a:gd name="connsiteY14" fmla="*/ 397497 h 1830455"/>
              <a:gd name="connsiteX15" fmla="*/ 1432863 w 1830455"/>
              <a:gd name="connsiteY15" fmla="*/ 445035 h 1830455"/>
              <a:gd name="connsiteX16" fmla="*/ 1434082 w 1830455"/>
              <a:gd name="connsiteY16" fmla="*/ 446646 h 1830455"/>
              <a:gd name="connsiteX17" fmla="*/ 1454381 w 1830455"/>
              <a:gd name="connsiteY17" fmla="*/ 436584 h 1830455"/>
              <a:gd name="connsiteX18" fmla="*/ 1652167 w 1830455"/>
              <a:gd name="connsiteY18" fmla="*/ 361189 h 1830455"/>
              <a:gd name="connsiteX19" fmla="*/ 1763509 w 1830455"/>
              <a:gd name="connsiteY19" fmla="*/ 554040 h 1830455"/>
              <a:gd name="connsiteX20" fmla="*/ 1599322 w 1830455"/>
              <a:gd name="connsiteY20" fmla="*/ 687628 h 1830455"/>
              <a:gd name="connsiteX21" fmla="*/ 1580213 w 1830455"/>
              <a:gd name="connsiteY21" fmla="*/ 700340 h 1830455"/>
              <a:gd name="connsiteX22" fmla="*/ 1586809 w 1830455"/>
              <a:gd name="connsiteY22" fmla="*/ 719644 h 1830455"/>
              <a:gd name="connsiteX23" fmla="*/ 1597405 w 1830455"/>
              <a:gd name="connsiteY23" fmla="*/ 768759 h 1830455"/>
              <a:gd name="connsiteX24" fmla="*/ 1621471 w 1830455"/>
              <a:gd name="connsiteY24" fmla="*/ 770288 h 1830455"/>
              <a:gd name="connsiteX25" fmla="*/ 1830455 w 1830455"/>
              <a:gd name="connsiteY25" fmla="*/ 803886 h 1830455"/>
              <a:gd name="connsiteX26" fmla="*/ 1830455 w 1830455"/>
              <a:gd name="connsiteY26" fmla="*/ 1026570 h 1830455"/>
              <a:gd name="connsiteX27" fmla="*/ 1621471 w 1830455"/>
              <a:gd name="connsiteY27" fmla="*/ 1060168 h 1830455"/>
              <a:gd name="connsiteX28" fmla="*/ 1597257 w 1830455"/>
              <a:gd name="connsiteY28" fmla="*/ 1061706 h 1830455"/>
              <a:gd name="connsiteX29" fmla="*/ 1583089 w 1830455"/>
              <a:gd name="connsiteY29" fmla="*/ 1123179 h 1830455"/>
              <a:gd name="connsiteX30" fmla="*/ 1580444 w 1830455"/>
              <a:gd name="connsiteY30" fmla="*/ 1130269 h 1830455"/>
              <a:gd name="connsiteX31" fmla="*/ 1599322 w 1830455"/>
              <a:gd name="connsiteY31" fmla="*/ 1142827 h 1830455"/>
              <a:gd name="connsiteX32" fmla="*/ 1763509 w 1830455"/>
              <a:gd name="connsiteY32" fmla="*/ 1276416 h 1830455"/>
              <a:gd name="connsiteX33" fmla="*/ 1652167 w 1830455"/>
              <a:gd name="connsiteY33" fmla="*/ 1469267 h 1830455"/>
              <a:gd name="connsiteX34" fmla="*/ 1454381 w 1830455"/>
              <a:gd name="connsiteY34" fmla="*/ 1393871 h 1830455"/>
              <a:gd name="connsiteX35" fmla="*/ 1434150 w 1830455"/>
              <a:gd name="connsiteY35" fmla="*/ 1383843 h 1830455"/>
              <a:gd name="connsiteX36" fmla="*/ 1432863 w 1830455"/>
              <a:gd name="connsiteY36" fmla="*/ 1385422 h 1830455"/>
              <a:gd name="connsiteX37" fmla="*/ 1383746 w 1830455"/>
              <a:gd name="connsiteY37" fmla="*/ 1433956 h 1830455"/>
              <a:gd name="connsiteX38" fmla="*/ 1393871 w 1830455"/>
              <a:gd name="connsiteY38" fmla="*/ 1454382 h 1830455"/>
              <a:gd name="connsiteX39" fmla="*/ 1469267 w 1830455"/>
              <a:gd name="connsiteY39" fmla="*/ 1652167 h 1830455"/>
              <a:gd name="connsiteX40" fmla="*/ 1276416 w 1830455"/>
              <a:gd name="connsiteY40" fmla="*/ 1763509 h 1830455"/>
              <a:gd name="connsiteX41" fmla="*/ 1142827 w 1830455"/>
              <a:gd name="connsiteY41" fmla="*/ 1599322 h 1830455"/>
              <a:gd name="connsiteX42" fmla="*/ 1128544 w 1830455"/>
              <a:gd name="connsiteY42" fmla="*/ 1577852 h 1830455"/>
              <a:gd name="connsiteX43" fmla="*/ 1061380 w 1830455"/>
              <a:gd name="connsiteY43" fmla="*/ 1598701 h 1830455"/>
              <a:gd name="connsiteX44" fmla="*/ 1056102 w 1830455"/>
              <a:gd name="connsiteY44" fmla="*/ 1674156 h 1830455"/>
              <a:gd name="connsiteX45" fmla="*/ 1026570 w 1830455"/>
              <a:gd name="connsiteY45" fmla="*/ 1830455 h 1830455"/>
              <a:gd name="connsiteX46" fmla="*/ 803885 w 1830455"/>
              <a:gd name="connsiteY46" fmla="*/ 1830455 h 1830455"/>
              <a:gd name="connsiteX47" fmla="*/ 774354 w 1830455"/>
              <a:gd name="connsiteY47" fmla="*/ 1674156 h 1830455"/>
              <a:gd name="connsiteX48" fmla="*/ 769076 w 1830455"/>
              <a:gd name="connsiteY48" fmla="*/ 1598701 h 1830455"/>
              <a:gd name="connsiteX49" fmla="*/ 701698 w 1830455"/>
              <a:gd name="connsiteY49" fmla="*/ 1577785 h 1830455"/>
              <a:gd name="connsiteX50" fmla="*/ 657764 w 1830455"/>
              <a:gd name="connsiteY50" fmla="*/ 1642916 h 1830455"/>
              <a:gd name="connsiteX51" fmla="*/ 554039 w 1830455"/>
              <a:gd name="connsiteY51" fmla="*/ 1763509 h 1830455"/>
              <a:gd name="connsiteX52" fmla="*/ 361189 w 1830455"/>
              <a:gd name="connsiteY52" fmla="*/ 1652167 h 1830455"/>
              <a:gd name="connsiteX53" fmla="*/ 413763 w 1830455"/>
              <a:gd name="connsiteY53" fmla="*/ 1502042 h 1830455"/>
              <a:gd name="connsiteX54" fmla="*/ 447455 w 1830455"/>
              <a:gd name="connsiteY54" fmla="*/ 1432958 h 1830455"/>
              <a:gd name="connsiteX55" fmla="*/ 397594 w 1830455"/>
              <a:gd name="connsiteY55" fmla="*/ 1385422 h 1830455"/>
              <a:gd name="connsiteX56" fmla="*/ 396373 w 1830455"/>
              <a:gd name="connsiteY56" fmla="*/ 1383809 h 1830455"/>
              <a:gd name="connsiteX57" fmla="*/ 376074 w 1830455"/>
              <a:gd name="connsiteY57" fmla="*/ 1393871 h 1830455"/>
              <a:gd name="connsiteX58" fmla="*/ 178288 w 1830455"/>
              <a:gd name="connsiteY58" fmla="*/ 1469267 h 1830455"/>
              <a:gd name="connsiteX59" fmla="*/ 66946 w 1830455"/>
              <a:gd name="connsiteY59" fmla="*/ 1276416 h 1830455"/>
              <a:gd name="connsiteX60" fmla="*/ 231134 w 1830455"/>
              <a:gd name="connsiteY60" fmla="*/ 1142827 h 1830455"/>
              <a:gd name="connsiteX61" fmla="*/ 250243 w 1830455"/>
              <a:gd name="connsiteY61" fmla="*/ 1130114 h 1830455"/>
              <a:gd name="connsiteX62" fmla="*/ 243648 w 1830455"/>
              <a:gd name="connsiteY62" fmla="*/ 1110813 h 1830455"/>
              <a:gd name="connsiteX63" fmla="*/ 233052 w 1830455"/>
              <a:gd name="connsiteY63" fmla="*/ 1061697 h 1830455"/>
              <a:gd name="connsiteX64" fmla="*/ 208984 w 1830455"/>
              <a:gd name="connsiteY64" fmla="*/ 1060168 h 1830455"/>
              <a:gd name="connsiteX65" fmla="*/ 0 w 1830455"/>
              <a:gd name="connsiteY65" fmla="*/ 1026570 h 1830455"/>
              <a:gd name="connsiteX66" fmla="*/ 0 w 1830455"/>
              <a:gd name="connsiteY66" fmla="*/ 803886 h 1830455"/>
              <a:gd name="connsiteX67" fmla="*/ 208984 w 1830455"/>
              <a:gd name="connsiteY67" fmla="*/ 770288 h 1830455"/>
              <a:gd name="connsiteX68" fmla="*/ 233201 w 1830455"/>
              <a:gd name="connsiteY68" fmla="*/ 768750 h 1830455"/>
              <a:gd name="connsiteX69" fmla="*/ 247368 w 1830455"/>
              <a:gd name="connsiteY69" fmla="*/ 707278 h 1830455"/>
              <a:gd name="connsiteX70" fmla="*/ 250012 w 1830455"/>
              <a:gd name="connsiteY70" fmla="*/ 700188 h 1830455"/>
              <a:gd name="connsiteX71" fmla="*/ 231134 w 1830455"/>
              <a:gd name="connsiteY71" fmla="*/ 687628 h 1830455"/>
              <a:gd name="connsiteX72" fmla="*/ 66946 w 1830455"/>
              <a:gd name="connsiteY72" fmla="*/ 554040 h 1830455"/>
              <a:gd name="connsiteX73" fmla="*/ 178288 w 1830455"/>
              <a:gd name="connsiteY73" fmla="*/ 361189 h 1830455"/>
              <a:gd name="connsiteX74" fmla="*/ 376074 w 1830455"/>
              <a:gd name="connsiteY74" fmla="*/ 436584 h 1830455"/>
              <a:gd name="connsiteX75" fmla="*/ 396308 w 1830455"/>
              <a:gd name="connsiteY75" fmla="*/ 446614 h 1830455"/>
              <a:gd name="connsiteX76" fmla="*/ 397594 w 1830455"/>
              <a:gd name="connsiteY76" fmla="*/ 445035 h 1830455"/>
              <a:gd name="connsiteX77" fmla="*/ 446710 w 1830455"/>
              <a:gd name="connsiteY77" fmla="*/ 396502 h 1830455"/>
              <a:gd name="connsiteX78" fmla="*/ 436584 w 1830455"/>
              <a:gd name="connsiteY78" fmla="*/ 376074 h 1830455"/>
              <a:gd name="connsiteX79" fmla="*/ 361189 w 1830455"/>
              <a:gd name="connsiteY79" fmla="*/ 178288 h 1830455"/>
              <a:gd name="connsiteX80" fmla="*/ 554039 w 1830455"/>
              <a:gd name="connsiteY80" fmla="*/ 66946 h 1830455"/>
              <a:gd name="connsiteX81" fmla="*/ 687628 w 1830455"/>
              <a:gd name="connsiteY81" fmla="*/ 231133 h 1830455"/>
              <a:gd name="connsiteX82" fmla="*/ 701912 w 1830455"/>
              <a:gd name="connsiteY82" fmla="*/ 252605 h 1830455"/>
              <a:gd name="connsiteX83" fmla="*/ 769075 w 1830455"/>
              <a:gd name="connsiteY83" fmla="*/ 231757 h 1830455"/>
              <a:gd name="connsiteX84" fmla="*/ 774354 w 1830455"/>
              <a:gd name="connsiteY84" fmla="*/ 156299 h 1830455"/>
              <a:gd name="connsiteX85" fmla="*/ 803885 w 1830455"/>
              <a:gd name="connsiteY85" fmla="*/ 0 h 183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830455" h="1830455">
                <a:moveTo>
                  <a:pt x="915227" y="347439"/>
                </a:moveTo>
                <a:cubicBezTo>
                  <a:pt x="601646" y="347439"/>
                  <a:pt x="347439" y="601646"/>
                  <a:pt x="347439" y="915227"/>
                </a:cubicBezTo>
                <a:cubicBezTo>
                  <a:pt x="347439" y="1228808"/>
                  <a:pt x="601646" y="1483015"/>
                  <a:pt x="915227" y="1483015"/>
                </a:cubicBezTo>
                <a:cubicBezTo>
                  <a:pt x="1228808" y="1483015"/>
                  <a:pt x="1483015" y="1228808"/>
                  <a:pt x="1483015" y="915227"/>
                </a:cubicBezTo>
                <a:cubicBezTo>
                  <a:pt x="1483015" y="601646"/>
                  <a:pt x="1228808" y="347439"/>
                  <a:pt x="915227" y="347439"/>
                </a:cubicBezTo>
                <a:close/>
                <a:moveTo>
                  <a:pt x="803885" y="0"/>
                </a:moveTo>
                <a:lnTo>
                  <a:pt x="1026570" y="0"/>
                </a:lnTo>
                <a:cubicBezTo>
                  <a:pt x="1037509" y="0"/>
                  <a:pt x="1047671" y="57619"/>
                  <a:pt x="1056102" y="156299"/>
                </a:cubicBezTo>
                <a:lnTo>
                  <a:pt x="1061380" y="231756"/>
                </a:lnTo>
                <a:lnTo>
                  <a:pt x="1128757" y="252671"/>
                </a:lnTo>
                <a:lnTo>
                  <a:pt x="1172692" y="187539"/>
                </a:lnTo>
                <a:cubicBezTo>
                  <a:pt x="1229333" y="106295"/>
                  <a:pt x="1266943" y="61477"/>
                  <a:pt x="1276416" y="66946"/>
                </a:cubicBezTo>
                <a:lnTo>
                  <a:pt x="1469267" y="178288"/>
                </a:lnTo>
                <a:cubicBezTo>
                  <a:pt x="1478740" y="183757"/>
                  <a:pt x="1458732" y="238739"/>
                  <a:pt x="1416692" y="328414"/>
                </a:cubicBezTo>
                <a:lnTo>
                  <a:pt x="1383000" y="397497"/>
                </a:lnTo>
                <a:lnTo>
                  <a:pt x="1432863" y="445035"/>
                </a:lnTo>
                <a:lnTo>
                  <a:pt x="1434082" y="446646"/>
                </a:lnTo>
                <a:lnTo>
                  <a:pt x="1454381" y="436584"/>
                </a:lnTo>
                <a:cubicBezTo>
                  <a:pt x="1572014" y="379212"/>
                  <a:pt x="1645786" y="350137"/>
                  <a:pt x="1652167" y="361189"/>
                </a:cubicBezTo>
                <a:lnTo>
                  <a:pt x="1763509" y="554040"/>
                </a:lnTo>
                <a:cubicBezTo>
                  <a:pt x="1769890" y="565091"/>
                  <a:pt x="1707824" y="614441"/>
                  <a:pt x="1599322" y="687628"/>
                </a:cubicBezTo>
                <a:lnTo>
                  <a:pt x="1580213" y="700340"/>
                </a:lnTo>
                <a:lnTo>
                  <a:pt x="1586809" y="719644"/>
                </a:lnTo>
                <a:lnTo>
                  <a:pt x="1597405" y="768759"/>
                </a:lnTo>
                <a:lnTo>
                  <a:pt x="1621471" y="770288"/>
                </a:lnTo>
                <a:cubicBezTo>
                  <a:pt x="1752030" y="779418"/>
                  <a:pt x="1830455" y="791124"/>
                  <a:pt x="1830455" y="803886"/>
                </a:cubicBezTo>
                <a:lnTo>
                  <a:pt x="1830455" y="1026570"/>
                </a:lnTo>
                <a:cubicBezTo>
                  <a:pt x="1830455" y="1039332"/>
                  <a:pt x="1752030" y="1051037"/>
                  <a:pt x="1621471" y="1060168"/>
                </a:cubicBezTo>
                <a:lnTo>
                  <a:pt x="1597257" y="1061706"/>
                </a:lnTo>
                <a:lnTo>
                  <a:pt x="1583089" y="1123179"/>
                </a:lnTo>
                <a:lnTo>
                  <a:pt x="1580444" y="1130269"/>
                </a:lnTo>
                <a:lnTo>
                  <a:pt x="1599322" y="1142827"/>
                </a:lnTo>
                <a:cubicBezTo>
                  <a:pt x="1707824" y="1216014"/>
                  <a:pt x="1769890" y="1265364"/>
                  <a:pt x="1763509" y="1276416"/>
                </a:cubicBezTo>
                <a:lnTo>
                  <a:pt x="1652167" y="1469267"/>
                </a:lnTo>
                <a:cubicBezTo>
                  <a:pt x="1645786" y="1480319"/>
                  <a:pt x="1572014" y="1451243"/>
                  <a:pt x="1454381" y="1393871"/>
                </a:cubicBezTo>
                <a:lnTo>
                  <a:pt x="1434150" y="1383843"/>
                </a:lnTo>
                <a:lnTo>
                  <a:pt x="1432863" y="1385422"/>
                </a:lnTo>
                <a:lnTo>
                  <a:pt x="1383746" y="1433956"/>
                </a:lnTo>
                <a:lnTo>
                  <a:pt x="1393871" y="1454382"/>
                </a:lnTo>
                <a:cubicBezTo>
                  <a:pt x="1451243" y="1572015"/>
                  <a:pt x="1480318" y="1645786"/>
                  <a:pt x="1469267" y="1652167"/>
                </a:cubicBezTo>
                <a:lnTo>
                  <a:pt x="1276416" y="1763509"/>
                </a:lnTo>
                <a:cubicBezTo>
                  <a:pt x="1265364" y="1769890"/>
                  <a:pt x="1216015" y="1707824"/>
                  <a:pt x="1142827" y="1599322"/>
                </a:cubicBezTo>
                <a:lnTo>
                  <a:pt x="1128544" y="1577852"/>
                </a:lnTo>
                <a:lnTo>
                  <a:pt x="1061380" y="1598701"/>
                </a:lnTo>
                <a:lnTo>
                  <a:pt x="1056102" y="1674156"/>
                </a:lnTo>
                <a:cubicBezTo>
                  <a:pt x="1047671" y="1772836"/>
                  <a:pt x="1037509" y="1830455"/>
                  <a:pt x="1026570" y="1830455"/>
                </a:cubicBezTo>
                <a:lnTo>
                  <a:pt x="803885" y="1830455"/>
                </a:lnTo>
                <a:cubicBezTo>
                  <a:pt x="792947" y="1830455"/>
                  <a:pt x="782784" y="1772836"/>
                  <a:pt x="774354" y="1674156"/>
                </a:cubicBezTo>
                <a:lnTo>
                  <a:pt x="769076" y="1598701"/>
                </a:lnTo>
                <a:lnTo>
                  <a:pt x="701698" y="1577785"/>
                </a:lnTo>
                <a:lnTo>
                  <a:pt x="657764" y="1642916"/>
                </a:lnTo>
                <a:cubicBezTo>
                  <a:pt x="601122" y="1724160"/>
                  <a:pt x="563513" y="1768978"/>
                  <a:pt x="554039" y="1763509"/>
                </a:cubicBezTo>
                <a:lnTo>
                  <a:pt x="361189" y="1652167"/>
                </a:lnTo>
                <a:cubicBezTo>
                  <a:pt x="351716" y="1646698"/>
                  <a:pt x="371724" y="1591717"/>
                  <a:pt x="413763" y="1502042"/>
                </a:cubicBezTo>
                <a:lnTo>
                  <a:pt x="447455" y="1432958"/>
                </a:lnTo>
                <a:lnTo>
                  <a:pt x="397594" y="1385422"/>
                </a:lnTo>
                <a:lnTo>
                  <a:pt x="396373" y="1383809"/>
                </a:lnTo>
                <a:lnTo>
                  <a:pt x="376074" y="1393871"/>
                </a:lnTo>
                <a:cubicBezTo>
                  <a:pt x="258441" y="1451243"/>
                  <a:pt x="184669" y="1480319"/>
                  <a:pt x="178288" y="1469267"/>
                </a:cubicBezTo>
                <a:lnTo>
                  <a:pt x="66946" y="1276416"/>
                </a:lnTo>
                <a:cubicBezTo>
                  <a:pt x="60565" y="1265364"/>
                  <a:pt x="122631" y="1216014"/>
                  <a:pt x="231134" y="1142827"/>
                </a:cubicBezTo>
                <a:lnTo>
                  <a:pt x="250243" y="1130114"/>
                </a:lnTo>
                <a:lnTo>
                  <a:pt x="243648" y="1110813"/>
                </a:lnTo>
                <a:lnTo>
                  <a:pt x="233052" y="1061697"/>
                </a:lnTo>
                <a:lnTo>
                  <a:pt x="208984" y="1060168"/>
                </a:lnTo>
                <a:cubicBezTo>
                  <a:pt x="78425" y="1051037"/>
                  <a:pt x="0" y="1039332"/>
                  <a:pt x="0" y="1026570"/>
                </a:cubicBezTo>
                <a:lnTo>
                  <a:pt x="0" y="803886"/>
                </a:lnTo>
                <a:cubicBezTo>
                  <a:pt x="0" y="791124"/>
                  <a:pt x="78425" y="779418"/>
                  <a:pt x="208984" y="770288"/>
                </a:cubicBezTo>
                <a:lnTo>
                  <a:pt x="233201" y="768750"/>
                </a:lnTo>
                <a:lnTo>
                  <a:pt x="247368" y="707278"/>
                </a:lnTo>
                <a:lnTo>
                  <a:pt x="250012" y="700188"/>
                </a:lnTo>
                <a:lnTo>
                  <a:pt x="231134" y="687628"/>
                </a:lnTo>
                <a:cubicBezTo>
                  <a:pt x="122631" y="614441"/>
                  <a:pt x="60565" y="565091"/>
                  <a:pt x="66946" y="554040"/>
                </a:cubicBezTo>
                <a:lnTo>
                  <a:pt x="178288" y="361189"/>
                </a:lnTo>
                <a:cubicBezTo>
                  <a:pt x="184669" y="350137"/>
                  <a:pt x="258441" y="379212"/>
                  <a:pt x="376074" y="436584"/>
                </a:cubicBezTo>
                <a:lnTo>
                  <a:pt x="396308" y="446614"/>
                </a:lnTo>
                <a:lnTo>
                  <a:pt x="397594" y="445035"/>
                </a:lnTo>
                <a:lnTo>
                  <a:pt x="446710" y="396502"/>
                </a:lnTo>
                <a:lnTo>
                  <a:pt x="436584" y="376074"/>
                </a:lnTo>
                <a:cubicBezTo>
                  <a:pt x="379212" y="258441"/>
                  <a:pt x="350137" y="184669"/>
                  <a:pt x="361189" y="178288"/>
                </a:cubicBezTo>
                <a:lnTo>
                  <a:pt x="554039" y="66946"/>
                </a:lnTo>
                <a:cubicBezTo>
                  <a:pt x="565091" y="60565"/>
                  <a:pt x="614441" y="122631"/>
                  <a:pt x="687628" y="231133"/>
                </a:cubicBezTo>
                <a:lnTo>
                  <a:pt x="701912" y="252605"/>
                </a:lnTo>
                <a:lnTo>
                  <a:pt x="769075" y="231757"/>
                </a:lnTo>
                <a:lnTo>
                  <a:pt x="774354" y="156299"/>
                </a:lnTo>
                <a:cubicBezTo>
                  <a:pt x="782784" y="57619"/>
                  <a:pt x="792947" y="0"/>
                  <a:pt x="80388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D346B94-5686-4CC8-AF8F-0E6CF5101433}"/>
              </a:ext>
            </a:extLst>
          </p:cNvPr>
          <p:cNvGrpSpPr/>
          <p:nvPr/>
        </p:nvGrpSpPr>
        <p:grpSpPr>
          <a:xfrm rot="992724">
            <a:off x="4382803" y="1717299"/>
            <a:ext cx="3426392" cy="3423400"/>
            <a:chOff x="3997198" y="1329885"/>
            <a:chExt cx="4201597" cy="419792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98402A2-86C2-45E5-A64A-C70DEC90365E}"/>
                </a:ext>
              </a:extLst>
            </p:cNvPr>
            <p:cNvSpPr/>
            <p:nvPr/>
          </p:nvSpPr>
          <p:spPr>
            <a:xfrm rot="16200000">
              <a:off x="6098498" y="1406688"/>
              <a:ext cx="2167034" cy="2013428"/>
            </a:xfrm>
            <a:custGeom>
              <a:avLst/>
              <a:gdLst>
                <a:gd name="connsiteX0" fmla="*/ 2167034 w 2167034"/>
                <a:gd name="connsiteY0" fmla="*/ 0 h 2013428"/>
                <a:gd name="connsiteX1" fmla="*/ 2160180 w 2167034"/>
                <a:gd name="connsiteY1" fmla="*/ 135731 h 2013428"/>
                <a:gd name="connsiteX2" fmla="*/ 282950 w 2167034"/>
                <a:gd name="connsiteY2" fmla="*/ 2012961 h 2013428"/>
                <a:gd name="connsiteX3" fmla="*/ 273693 w 2167034"/>
                <a:gd name="connsiteY3" fmla="*/ 2013428 h 2013428"/>
                <a:gd name="connsiteX4" fmla="*/ 0 w 2167034"/>
                <a:gd name="connsiteY4" fmla="*/ 1635197 h 2013428"/>
                <a:gd name="connsiteX5" fmla="*/ 271319 w 2167034"/>
                <a:gd name="connsiteY5" fmla="*/ 1260247 h 2013428"/>
                <a:gd name="connsiteX6" fmla="*/ 341285 w 2167034"/>
                <a:gd name="connsiteY6" fmla="*/ 1249568 h 2013428"/>
                <a:gd name="connsiteX7" fmla="*/ 1417343 w 2167034"/>
                <a:gd name="connsiteY7" fmla="*/ 59386 h 2013428"/>
                <a:gd name="connsiteX8" fmla="*/ 1418964 w 2167034"/>
                <a:gd name="connsiteY8" fmla="*/ 27298 h 2013428"/>
                <a:gd name="connsiteX9" fmla="*/ 1774136 w 2167034"/>
                <a:gd name="connsiteY9" fmla="*/ 284305 h 2013428"/>
                <a:gd name="connsiteX10" fmla="*/ 2167034 w 2167034"/>
                <a:gd name="connsiteY10" fmla="*/ 0 h 20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7034" h="2013428">
                  <a:moveTo>
                    <a:pt x="2167034" y="0"/>
                  </a:moveTo>
                  <a:lnTo>
                    <a:pt x="2160180" y="135731"/>
                  </a:lnTo>
                  <a:cubicBezTo>
                    <a:pt x="2059660" y="1125541"/>
                    <a:pt x="1272760" y="1912440"/>
                    <a:pt x="282950" y="2012961"/>
                  </a:cubicBezTo>
                  <a:lnTo>
                    <a:pt x="273693" y="2013428"/>
                  </a:lnTo>
                  <a:lnTo>
                    <a:pt x="0" y="1635197"/>
                  </a:lnTo>
                  <a:lnTo>
                    <a:pt x="271319" y="1260247"/>
                  </a:lnTo>
                  <a:lnTo>
                    <a:pt x="341285" y="1249568"/>
                  </a:lnTo>
                  <a:cubicBezTo>
                    <a:pt x="915237" y="1132121"/>
                    <a:pt x="1357142" y="652174"/>
                    <a:pt x="1417343" y="59386"/>
                  </a:cubicBezTo>
                  <a:lnTo>
                    <a:pt x="1418964" y="27298"/>
                  </a:lnTo>
                  <a:lnTo>
                    <a:pt x="1774136" y="284305"/>
                  </a:lnTo>
                  <a:lnTo>
                    <a:pt x="216703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F53F317-5AEE-4D98-951B-DFF4458CF637}"/>
                </a:ext>
              </a:extLst>
            </p:cNvPr>
            <p:cNvSpPr/>
            <p:nvPr/>
          </p:nvSpPr>
          <p:spPr>
            <a:xfrm rot="16200000">
              <a:off x="4113343" y="1216706"/>
              <a:ext cx="2010629" cy="2242919"/>
            </a:xfrm>
            <a:custGeom>
              <a:avLst/>
              <a:gdLst>
                <a:gd name="connsiteX0" fmla="*/ 2010629 w 2010629"/>
                <a:gd name="connsiteY0" fmla="*/ 1960760 h 2242919"/>
                <a:gd name="connsiteX1" fmla="*/ 1620697 w 2010629"/>
                <a:gd name="connsiteY1" fmla="*/ 2242919 h 2242919"/>
                <a:gd name="connsiteX2" fmla="*/ 1265195 w 2010629"/>
                <a:gd name="connsiteY2" fmla="*/ 1985673 h 2242919"/>
                <a:gd name="connsiteX3" fmla="*/ 1263904 w 2010629"/>
                <a:gd name="connsiteY3" fmla="*/ 1960115 h 2242919"/>
                <a:gd name="connsiteX4" fmla="*/ 53166 w 2010629"/>
                <a:gd name="connsiteY4" fmla="*/ 749376 h 2242919"/>
                <a:gd name="connsiteX5" fmla="*/ 15299 w 2010629"/>
                <a:gd name="connsiteY5" fmla="*/ 747464 h 2242919"/>
                <a:gd name="connsiteX6" fmla="*/ 278086 w 2010629"/>
                <a:gd name="connsiteY6" fmla="*/ 384303 h 2242919"/>
                <a:gd name="connsiteX7" fmla="*/ 0 w 2010629"/>
                <a:gd name="connsiteY7" fmla="*/ 0 h 2242919"/>
                <a:gd name="connsiteX8" fmla="*/ 129511 w 2010629"/>
                <a:gd name="connsiteY8" fmla="*/ 6540 h 2242919"/>
                <a:gd name="connsiteX9" fmla="*/ 2006741 w 2010629"/>
                <a:gd name="connsiteY9" fmla="*/ 1883770 h 2242919"/>
                <a:gd name="connsiteX10" fmla="*/ 2010629 w 2010629"/>
                <a:gd name="connsiteY10" fmla="*/ 1960760 h 224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629" h="2242919">
                  <a:moveTo>
                    <a:pt x="2010629" y="1960760"/>
                  </a:moveTo>
                  <a:lnTo>
                    <a:pt x="1620697" y="2242919"/>
                  </a:lnTo>
                  <a:lnTo>
                    <a:pt x="1265195" y="1985673"/>
                  </a:lnTo>
                  <a:lnTo>
                    <a:pt x="1263904" y="1960115"/>
                  </a:lnTo>
                  <a:cubicBezTo>
                    <a:pt x="1199072" y="1321727"/>
                    <a:pt x="691554" y="814208"/>
                    <a:pt x="53166" y="749376"/>
                  </a:cubicBezTo>
                  <a:lnTo>
                    <a:pt x="15299" y="747464"/>
                  </a:lnTo>
                  <a:lnTo>
                    <a:pt x="278086" y="384303"/>
                  </a:lnTo>
                  <a:lnTo>
                    <a:pt x="0" y="0"/>
                  </a:lnTo>
                  <a:lnTo>
                    <a:pt x="129511" y="6540"/>
                  </a:lnTo>
                  <a:cubicBezTo>
                    <a:pt x="1119321" y="107061"/>
                    <a:pt x="1906221" y="893960"/>
                    <a:pt x="2006741" y="1883770"/>
                  </a:cubicBezTo>
                  <a:lnTo>
                    <a:pt x="2010629" y="19607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9096419-8715-4B42-A5A5-7B23B859FC2F}"/>
                </a:ext>
              </a:extLst>
            </p:cNvPr>
            <p:cNvSpPr/>
            <p:nvPr/>
          </p:nvSpPr>
          <p:spPr>
            <a:xfrm rot="16200000">
              <a:off x="3859574" y="3424867"/>
              <a:ext cx="2240368" cy="1960400"/>
            </a:xfrm>
            <a:custGeom>
              <a:avLst/>
              <a:gdLst>
                <a:gd name="connsiteX0" fmla="*/ 2240368 w 2240368"/>
                <a:gd name="connsiteY0" fmla="*/ 381943 h 1960400"/>
                <a:gd name="connsiteX1" fmla="*/ 1976904 w 2240368"/>
                <a:gd name="connsiteY1" fmla="*/ 746040 h 1960400"/>
                <a:gd name="connsiteX2" fmla="*/ 1957563 w 2240368"/>
                <a:gd name="connsiteY2" fmla="*/ 747016 h 1960400"/>
                <a:gd name="connsiteX3" fmla="*/ 767380 w 2240368"/>
                <a:gd name="connsiteY3" fmla="*/ 1823074 h 1960400"/>
                <a:gd name="connsiteX4" fmla="*/ 749767 w 2240368"/>
                <a:gd name="connsiteY4" fmla="*/ 1938478 h 1960400"/>
                <a:gd name="connsiteX5" fmla="*/ 390031 w 2240368"/>
                <a:gd name="connsiteY5" fmla="*/ 1678169 h 1960400"/>
                <a:gd name="connsiteX6" fmla="*/ 0 w 2240368"/>
                <a:gd name="connsiteY6" fmla="*/ 1960400 h 1960400"/>
                <a:gd name="connsiteX7" fmla="*/ 3988 w 2240368"/>
                <a:gd name="connsiteY7" fmla="*/ 1881409 h 1960400"/>
                <a:gd name="connsiteX8" fmla="*/ 1881218 w 2240368"/>
                <a:gd name="connsiteY8" fmla="*/ 4180 h 1960400"/>
                <a:gd name="connsiteX9" fmla="*/ 1963990 w 2240368"/>
                <a:gd name="connsiteY9" fmla="*/ 0 h 1960400"/>
                <a:gd name="connsiteX10" fmla="*/ 2240368 w 2240368"/>
                <a:gd name="connsiteY10" fmla="*/ 381943 h 19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0368" h="1960400">
                  <a:moveTo>
                    <a:pt x="2240368" y="381943"/>
                  </a:moveTo>
                  <a:lnTo>
                    <a:pt x="1976904" y="746040"/>
                  </a:lnTo>
                  <a:lnTo>
                    <a:pt x="1957563" y="747016"/>
                  </a:lnTo>
                  <a:cubicBezTo>
                    <a:pt x="1364775" y="807217"/>
                    <a:pt x="884828" y="1249123"/>
                    <a:pt x="767380" y="1823074"/>
                  </a:cubicBezTo>
                  <a:lnTo>
                    <a:pt x="749767" y="1938478"/>
                  </a:lnTo>
                  <a:lnTo>
                    <a:pt x="390031" y="1678169"/>
                  </a:lnTo>
                  <a:lnTo>
                    <a:pt x="0" y="1960400"/>
                  </a:lnTo>
                  <a:lnTo>
                    <a:pt x="3988" y="1881409"/>
                  </a:lnTo>
                  <a:cubicBezTo>
                    <a:pt x="104509" y="891599"/>
                    <a:pt x="891408" y="104700"/>
                    <a:pt x="1881218" y="4180"/>
                  </a:cubicBezTo>
                  <a:lnTo>
                    <a:pt x="1963990" y="0"/>
                  </a:lnTo>
                  <a:lnTo>
                    <a:pt x="2240368" y="3819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7F93D0C-84BB-48B4-B26A-9989DE68A85A}"/>
                </a:ext>
              </a:extLst>
            </p:cNvPr>
            <p:cNvSpPr/>
            <p:nvPr/>
          </p:nvSpPr>
          <p:spPr>
            <a:xfrm rot="16200000">
              <a:off x="6001815" y="3330833"/>
              <a:ext cx="2092381" cy="2301579"/>
            </a:xfrm>
            <a:custGeom>
              <a:avLst/>
              <a:gdLst>
                <a:gd name="connsiteX0" fmla="*/ 2092381 w 2092381"/>
                <a:gd name="connsiteY0" fmla="*/ 2301579 h 2301579"/>
                <a:gd name="connsiteX1" fmla="*/ 1883780 w 2092381"/>
                <a:gd name="connsiteY1" fmla="*/ 2291046 h 2301579"/>
                <a:gd name="connsiteX2" fmla="*/ 6550 w 2092381"/>
                <a:gd name="connsiteY2" fmla="*/ 413815 h 2301579"/>
                <a:gd name="connsiteX3" fmla="*/ 0 w 2092381"/>
                <a:gd name="connsiteY3" fmla="*/ 284085 h 2301579"/>
                <a:gd name="connsiteX4" fmla="*/ 392593 w 2092381"/>
                <a:gd name="connsiteY4" fmla="*/ 0 h 2301579"/>
                <a:gd name="connsiteX5" fmla="*/ 745232 w 2092381"/>
                <a:gd name="connsiteY5" fmla="*/ 255173 h 2301579"/>
                <a:gd name="connsiteX6" fmla="*/ 749387 w 2092381"/>
                <a:gd name="connsiteY6" fmla="*/ 337470 h 2301579"/>
                <a:gd name="connsiteX7" fmla="*/ 1960125 w 2092381"/>
                <a:gd name="connsiteY7" fmla="*/ 1548208 h 2301579"/>
                <a:gd name="connsiteX8" fmla="*/ 2071507 w 2092381"/>
                <a:gd name="connsiteY8" fmla="*/ 1553832 h 2301579"/>
                <a:gd name="connsiteX9" fmla="*/ 1811405 w 2092381"/>
                <a:gd name="connsiteY9" fmla="*/ 1913282 h 2301579"/>
                <a:gd name="connsiteX10" fmla="*/ 2092381 w 2092381"/>
                <a:gd name="connsiteY10" fmla="*/ 2301579 h 230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2381" h="2301579">
                  <a:moveTo>
                    <a:pt x="2092381" y="2301579"/>
                  </a:moveTo>
                  <a:lnTo>
                    <a:pt x="1883780" y="2291046"/>
                  </a:lnTo>
                  <a:cubicBezTo>
                    <a:pt x="893970" y="2190525"/>
                    <a:pt x="107071" y="1403625"/>
                    <a:pt x="6550" y="413815"/>
                  </a:cubicBezTo>
                  <a:lnTo>
                    <a:pt x="0" y="284085"/>
                  </a:lnTo>
                  <a:lnTo>
                    <a:pt x="392593" y="0"/>
                  </a:lnTo>
                  <a:lnTo>
                    <a:pt x="745232" y="255173"/>
                  </a:lnTo>
                  <a:lnTo>
                    <a:pt x="749387" y="337470"/>
                  </a:lnTo>
                  <a:cubicBezTo>
                    <a:pt x="814219" y="975858"/>
                    <a:pt x="1321738" y="1483376"/>
                    <a:pt x="1960125" y="1548208"/>
                  </a:cubicBezTo>
                  <a:lnTo>
                    <a:pt x="2071507" y="1553832"/>
                  </a:lnTo>
                  <a:lnTo>
                    <a:pt x="1811405" y="1913282"/>
                  </a:lnTo>
                  <a:lnTo>
                    <a:pt x="2092381" y="230157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1519B96-5846-40D0-94DD-D268E7E47E42}"/>
              </a:ext>
            </a:extLst>
          </p:cNvPr>
          <p:cNvGrpSpPr/>
          <p:nvPr/>
        </p:nvGrpSpPr>
        <p:grpSpPr>
          <a:xfrm>
            <a:off x="4556136" y="1888906"/>
            <a:ext cx="3082658" cy="3079966"/>
            <a:chOff x="3997198" y="1329885"/>
            <a:chExt cx="4201597" cy="4197928"/>
          </a:xfrm>
        </p:grpSpPr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61961E4-C316-4F68-B369-EF338F41082E}"/>
                </a:ext>
              </a:extLst>
            </p:cNvPr>
            <p:cNvSpPr/>
            <p:nvPr/>
          </p:nvSpPr>
          <p:spPr>
            <a:xfrm rot="16200000">
              <a:off x="6098498" y="1406688"/>
              <a:ext cx="2167034" cy="2013428"/>
            </a:xfrm>
            <a:custGeom>
              <a:avLst/>
              <a:gdLst>
                <a:gd name="connsiteX0" fmla="*/ 2167034 w 2167034"/>
                <a:gd name="connsiteY0" fmla="*/ 0 h 2013428"/>
                <a:gd name="connsiteX1" fmla="*/ 2160180 w 2167034"/>
                <a:gd name="connsiteY1" fmla="*/ 135731 h 2013428"/>
                <a:gd name="connsiteX2" fmla="*/ 282950 w 2167034"/>
                <a:gd name="connsiteY2" fmla="*/ 2012961 h 2013428"/>
                <a:gd name="connsiteX3" fmla="*/ 273693 w 2167034"/>
                <a:gd name="connsiteY3" fmla="*/ 2013428 h 2013428"/>
                <a:gd name="connsiteX4" fmla="*/ 0 w 2167034"/>
                <a:gd name="connsiteY4" fmla="*/ 1635197 h 2013428"/>
                <a:gd name="connsiteX5" fmla="*/ 271319 w 2167034"/>
                <a:gd name="connsiteY5" fmla="*/ 1260247 h 2013428"/>
                <a:gd name="connsiteX6" fmla="*/ 341285 w 2167034"/>
                <a:gd name="connsiteY6" fmla="*/ 1249568 h 2013428"/>
                <a:gd name="connsiteX7" fmla="*/ 1417343 w 2167034"/>
                <a:gd name="connsiteY7" fmla="*/ 59386 h 2013428"/>
                <a:gd name="connsiteX8" fmla="*/ 1418964 w 2167034"/>
                <a:gd name="connsiteY8" fmla="*/ 27298 h 2013428"/>
                <a:gd name="connsiteX9" fmla="*/ 1774136 w 2167034"/>
                <a:gd name="connsiteY9" fmla="*/ 284305 h 2013428"/>
                <a:gd name="connsiteX10" fmla="*/ 2167034 w 2167034"/>
                <a:gd name="connsiteY10" fmla="*/ 0 h 20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7034" h="2013428">
                  <a:moveTo>
                    <a:pt x="2167034" y="0"/>
                  </a:moveTo>
                  <a:lnTo>
                    <a:pt x="2160180" y="135731"/>
                  </a:lnTo>
                  <a:cubicBezTo>
                    <a:pt x="2059660" y="1125541"/>
                    <a:pt x="1272760" y="1912440"/>
                    <a:pt x="282950" y="2012961"/>
                  </a:cubicBezTo>
                  <a:lnTo>
                    <a:pt x="273693" y="2013428"/>
                  </a:lnTo>
                  <a:lnTo>
                    <a:pt x="0" y="1635197"/>
                  </a:lnTo>
                  <a:lnTo>
                    <a:pt x="271319" y="1260247"/>
                  </a:lnTo>
                  <a:lnTo>
                    <a:pt x="341285" y="1249568"/>
                  </a:lnTo>
                  <a:cubicBezTo>
                    <a:pt x="915237" y="1132121"/>
                    <a:pt x="1357142" y="652174"/>
                    <a:pt x="1417343" y="59386"/>
                  </a:cubicBezTo>
                  <a:lnTo>
                    <a:pt x="1418964" y="27298"/>
                  </a:lnTo>
                  <a:lnTo>
                    <a:pt x="1774136" y="284305"/>
                  </a:lnTo>
                  <a:lnTo>
                    <a:pt x="2167034" y="0"/>
                  </a:lnTo>
                  <a:close/>
                </a:path>
              </a:pathLst>
            </a:custGeom>
            <a:solidFill>
              <a:srgbClr val="CC0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829991E-3244-4430-9CA0-60BA342F3980}"/>
                </a:ext>
              </a:extLst>
            </p:cNvPr>
            <p:cNvSpPr/>
            <p:nvPr/>
          </p:nvSpPr>
          <p:spPr>
            <a:xfrm rot="16200000">
              <a:off x="4113343" y="1216706"/>
              <a:ext cx="2010629" cy="2242919"/>
            </a:xfrm>
            <a:custGeom>
              <a:avLst/>
              <a:gdLst>
                <a:gd name="connsiteX0" fmla="*/ 2010629 w 2010629"/>
                <a:gd name="connsiteY0" fmla="*/ 1960760 h 2242919"/>
                <a:gd name="connsiteX1" fmla="*/ 1620697 w 2010629"/>
                <a:gd name="connsiteY1" fmla="*/ 2242919 h 2242919"/>
                <a:gd name="connsiteX2" fmla="*/ 1265195 w 2010629"/>
                <a:gd name="connsiteY2" fmla="*/ 1985673 h 2242919"/>
                <a:gd name="connsiteX3" fmla="*/ 1263904 w 2010629"/>
                <a:gd name="connsiteY3" fmla="*/ 1960115 h 2242919"/>
                <a:gd name="connsiteX4" fmla="*/ 53166 w 2010629"/>
                <a:gd name="connsiteY4" fmla="*/ 749376 h 2242919"/>
                <a:gd name="connsiteX5" fmla="*/ 15299 w 2010629"/>
                <a:gd name="connsiteY5" fmla="*/ 747464 h 2242919"/>
                <a:gd name="connsiteX6" fmla="*/ 278086 w 2010629"/>
                <a:gd name="connsiteY6" fmla="*/ 384303 h 2242919"/>
                <a:gd name="connsiteX7" fmla="*/ 0 w 2010629"/>
                <a:gd name="connsiteY7" fmla="*/ 0 h 2242919"/>
                <a:gd name="connsiteX8" fmla="*/ 129511 w 2010629"/>
                <a:gd name="connsiteY8" fmla="*/ 6540 h 2242919"/>
                <a:gd name="connsiteX9" fmla="*/ 2006741 w 2010629"/>
                <a:gd name="connsiteY9" fmla="*/ 1883770 h 2242919"/>
                <a:gd name="connsiteX10" fmla="*/ 2010629 w 2010629"/>
                <a:gd name="connsiteY10" fmla="*/ 1960760 h 224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629" h="2242919">
                  <a:moveTo>
                    <a:pt x="2010629" y="1960760"/>
                  </a:moveTo>
                  <a:lnTo>
                    <a:pt x="1620697" y="2242919"/>
                  </a:lnTo>
                  <a:lnTo>
                    <a:pt x="1265195" y="1985673"/>
                  </a:lnTo>
                  <a:lnTo>
                    <a:pt x="1263904" y="1960115"/>
                  </a:lnTo>
                  <a:cubicBezTo>
                    <a:pt x="1199072" y="1321727"/>
                    <a:pt x="691554" y="814208"/>
                    <a:pt x="53166" y="749376"/>
                  </a:cubicBezTo>
                  <a:lnTo>
                    <a:pt x="15299" y="747464"/>
                  </a:lnTo>
                  <a:lnTo>
                    <a:pt x="278086" y="384303"/>
                  </a:lnTo>
                  <a:lnTo>
                    <a:pt x="0" y="0"/>
                  </a:lnTo>
                  <a:lnTo>
                    <a:pt x="129511" y="6540"/>
                  </a:lnTo>
                  <a:cubicBezTo>
                    <a:pt x="1119321" y="107061"/>
                    <a:pt x="1906221" y="893960"/>
                    <a:pt x="2006741" y="1883770"/>
                  </a:cubicBezTo>
                  <a:lnTo>
                    <a:pt x="2010629" y="1960760"/>
                  </a:lnTo>
                  <a:close/>
                </a:path>
              </a:pathLst>
            </a:custGeom>
            <a:solidFill>
              <a:srgbClr val="FE96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5C9FC74-4765-4765-BA2F-1E015722E8F0}"/>
                </a:ext>
              </a:extLst>
            </p:cNvPr>
            <p:cNvSpPr/>
            <p:nvPr/>
          </p:nvSpPr>
          <p:spPr>
            <a:xfrm rot="16200000">
              <a:off x="3859574" y="3424867"/>
              <a:ext cx="2240368" cy="1960400"/>
            </a:xfrm>
            <a:custGeom>
              <a:avLst/>
              <a:gdLst>
                <a:gd name="connsiteX0" fmla="*/ 2240368 w 2240368"/>
                <a:gd name="connsiteY0" fmla="*/ 381943 h 1960400"/>
                <a:gd name="connsiteX1" fmla="*/ 1976904 w 2240368"/>
                <a:gd name="connsiteY1" fmla="*/ 746040 h 1960400"/>
                <a:gd name="connsiteX2" fmla="*/ 1957563 w 2240368"/>
                <a:gd name="connsiteY2" fmla="*/ 747016 h 1960400"/>
                <a:gd name="connsiteX3" fmla="*/ 767380 w 2240368"/>
                <a:gd name="connsiteY3" fmla="*/ 1823074 h 1960400"/>
                <a:gd name="connsiteX4" fmla="*/ 749767 w 2240368"/>
                <a:gd name="connsiteY4" fmla="*/ 1938478 h 1960400"/>
                <a:gd name="connsiteX5" fmla="*/ 390031 w 2240368"/>
                <a:gd name="connsiteY5" fmla="*/ 1678169 h 1960400"/>
                <a:gd name="connsiteX6" fmla="*/ 0 w 2240368"/>
                <a:gd name="connsiteY6" fmla="*/ 1960400 h 1960400"/>
                <a:gd name="connsiteX7" fmla="*/ 3988 w 2240368"/>
                <a:gd name="connsiteY7" fmla="*/ 1881409 h 1960400"/>
                <a:gd name="connsiteX8" fmla="*/ 1881218 w 2240368"/>
                <a:gd name="connsiteY8" fmla="*/ 4180 h 1960400"/>
                <a:gd name="connsiteX9" fmla="*/ 1963990 w 2240368"/>
                <a:gd name="connsiteY9" fmla="*/ 0 h 1960400"/>
                <a:gd name="connsiteX10" fmla="*/ 2240368 w 2240368"/>
                <a:gd name="connsiteY10" fmla="*/ 381943 h 19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0368" h="1960400">
                  <a:moveTo>
                    <a:pt x="2240368" y="381943"/>
                  </a:moveTo>
                  <a:lnTo>
                    <a:pt x="1976904" y="746040"/>
                  </a:lnTo>
                  <a:lnTo>
                    <a:pt x="1957563" y="747016"/>
                  </a:lnTo>
                  <a:cubicBezTo>
                    <a:pt x="1364775" y="807217"/>
                    <a:pt x="884828" y="1249123"/>
                    <a:pt x="767380" y="1823074"/>
                  </a:cubicBezTo>
                  <a:lnTo>
                    <a:pt x="749767" y="1938478"/>
                  </a:lnTo>
                  <a:lnTo>
                    <a:pt x="390031" y="1678169"/>
                  </a:lnTo>
                  <a:lnTo>
                    <a:pt x="0" y="1960400"/>
                  </a:lnTo>
                  <a:lnTo>
                    <a:pt x="3988" y="1881409"/>
                  </a:lnTo>
                  <a:cubicBezTo>
                    <a:pt x="104509" y="891599"/>
                    <a:pt x="891408" y="104700"/>
                    <a:pt x="1881218" y="4180"/>
                  </a:cubicBezTo>
                  <a:lnTo>
                    <a:pt x="1963990" y="0"/>
                  </a:lnTo>
                  <a:lnTo>
                    <a:pt x="2240368" y="381943"/>
                  </a:lnTo>
                  <a:close/>
                </a:path>
              </a:pathLst>
            </a:custGeom>
            <a:solidFill>
              <a:srgbClr val="8626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53D4330-3033-490E-BEC3-A7B64A3E392E}"/>
                </a:ext>
              </a:extLst>
            </p:cNvPr>
            <p:cNvSpPr/>
            <p:nvPr/>
          </p:nvSpPr>
          <p:spPr>
            <a:xfrm rot="16200000">
              <a:off x="6001815" y="3330833"/>
              <a:ext cx="2092381" cy="2301579"/>
            </a:xfrm>
            <a:custGeom>
              <a:avLst/>
              <a:gdLst>
                <a:gd name="connsiteX0" fmla="*/ 2092381 w 2092381"/>
                <a:gd name="connsiteY0" fmla="*/ 2301579 h 2301579"/>
                <a:gd name="connsiteX1" fmla="*/ 1883780 w 2092381"/>
                <a:gd name="connsiteY1" fmla="*/ 2291046 h 2301579"/>
                <a:gd name="connsiteX2" fmla="*/ 6550 w 2092381"/>
                <a:gd name="connsiteY2" fmla="*/ 413815 h 2301579"/>
                <a:gd name="connsiteX3" fmla="*/ 0 w 2092381"/>
                <a:gd name="connsiteY3" fmla="*/ 284085 h 2301579"/>
                <a:gd name="connsiteX4" fmla="*/ 392593 w 2092381"/>
                <a:gd name="connsiteY4" fmla="*/ 0 h 2301579"/>
                <a:gd name="connsiteX5" fmla="*/ 745232 w 2092381"/>
                <a:gd name="connsiteY5" fmla="*/ 255173 h 2301579"/>
                <a:gd name="connsiteX6" fmla="*/ 749387 w 2092381"/>
                <a:gd name="connsiteY6" fmla="*/ 337470 h 2301579"/>
                <a:gd name="connsiteX7" fmla="*/ 1960125 w 2092381"/>
                <a:gd name="connsiteY7" fmla="*/ 1548208 h 2301579"/>
                <a:gd name="connsiteX8" fmla="*/ 2071507 w 2092381"/>
                <a:gd name="connsiteY8" fmla="*/ 1553832 h 2301579"/>
                <a:gd name="connsiteX9" fmla="*/ 1811405 w 2092381"/>
                <a:gd name="connsiteY9" fmla="*/ 1913282 h 2301579"/>
                <a:gd name="connsiteX10" fmla="*/ 2092381 w 2092381"/>
                <a:gd name="connsiteY10" fmla="*/ 2301579 h 230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2381" h="2301579">
                  <a:moveTo>
                    <a:pt x="2092381" y="2301579"/>
                  </a:moveTo>
                  <a:lnTo>
                    <a:pt x="1883780" y="2291046"/>
                  </a:lnTo>
                  <a:cubicBezTo>
                    <a:pt x="893970" y="2190525"/>
                    <a:pt x="107071" y="1403625"/>
                    <a:pt x="6550" y="413815"/>
                  </a:cubicBezTo>
                  <a:lnTo>
                    <a:pt x="0" y="284085"/>
                  </a:lnTo>
                  <a:lnTo>
                    <a:pt x="392593" y="0"/>
                  </a:lnTo>
                  <a:lnTo>
                    <a:pt x="745232" y="255173"/>
                  </a:lnTo>
                  <a:lnTo>
                    <a:pt x="749387" y="337470"/>
                  </a:lnTo>
                  <a:cubicBezTo>
                    <a:pt x="814219" y="975858"/>
                    <a:pt x="1321738" y="1483376"/>
                    <a:pt x="1960125" y="1548208"/>
                  </a:cubicBezTo>
                  <a:lnTo>
                    <a:pt x="2071507" y="1553832"/>
                  </a:lnTo>
                  <a:lnTo>
                    <a:pt x="1811405" y="1913282"/>
                  </a:lnTo>
                  <a:lnTo>
                    <a:pt x="2092381" y="2301579"/>
                  </a:ln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6166225-5D33-4175-B66F-5B8CCB7932FA}"/>
              </a:ext>
            </a:extLst>
          </p:cNvPr>
          <p:cNvSpPr/>
          <p:nvPr/>
        </p:nvSpPr>
        <p:spPr>
          <a:xfrm>
            <a:off x="8820443" y="928467"/>
            <a:ext cx="2910640" cy="871311"/>
          </a:xfrm>
          <a:prstGeom prst="rect">
            <a:avLst/>
          </a:prstGeom>
          <a:solidFill>
            <a:srgbClr val="CC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spc="300" dirty="0">
                <a:solidFill>
                  <a:schemeClr val="bg1"/>
                </a:solidFill>
                <a:latin typeface="Tw Cen MT" panose="020B0602020104020603" pitchFamily="34" charset="0"/>
                <a:ea typeface="Roboto Black" panose="02000000000000000000" pitchFamily="2" charset="0"/>
              </a:rPr>
              <a:t>Python DSA</a:t>
            </a:r>
            <a:endParaRPr lang="en-US" sz="2600" b="1" spc="300" dirty="0">
              <a:solidFill>
                <a:schemeClr val="bg1"/>
              </a:solidFill>
              <a:latin typeface="Tw Cen MT" panose="020B0602020104020603" pitchFamily="34" charset="0"/>
              <a:ea typeface="Roboto Black" panose="02000000000000000000" pitchFamily="2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B6DA547-1136-426A-B56F-A9CF13F1003C}"/>
              </a:ext>
            </a:extLst>
          </p:cNvPr>
          <p:cNvSpPr/>
          <p:nvPr/>
        </p:nvSpPr>
        <p:spPr>
          <a:xfrm>
            <a:off x="8969073" y="5129935"/>
            <a:ext cx="2433280" cy="87131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>
                <a:solidFill>
                  <a:srgbClr val="305496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,</a:t>
            </a:r>
            <a:r>
              <a:rPr lang="en-IN" sz="2600" b="1" spc="300" dirty="0">
                <a:solidFill>
                  <a:schemeClr val="bg1"/>
                </a:solidFill>
                <a:latin typeface="Tw Cen MT" panose="020B0602020104020603" pitchFamily="34" charset="0"/>
                <a:ea typeface="Roboto Black" panose="02000000000000000000" pitchFamily="2" charset="0"/>
              </a:rPr>
              <a:t> Python DBMS</a:t>
            </a:r>
            <a:endParaRPr lang="en-US" sz="2600" b="1" spc="300" dirty="0">
              <a:solidFill>
                <a:schemeClr val="bg1"/>
              </a:solidFill>
              <a:latin typeface="Tw Cen MT" panose="020B0602020104020603" pitchFamily="34" charset="0"/>
              <a:ea typeface="Roboto Black" panose="02000000000000000000" pitchFamily="2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4B0FE20-B723-4030-8995-879F4C367B14}"/>
              </a:ext>
            </a:extLst>
          </p:cNvPr>
          <p:cNvSpPr/>
          <p:nvPr/>
        </p:nvSpPr>
        <p:spPr>
          <a:xfrm>
            <a:off x="483225" y="4554535"/>
            <a:ext cx="2472679" cy="1225898"/>
          </a:xfrm>
          <a:prstGeom prst="rect">
            <a:avLst/>
          </a:prstGeom>
          <a:solidFill>
            <a:srgbClr val="862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spc="300" dirty="0">
                <a:solidFill>
                  <a:schemeClr val="bg1"/>
                </a:solidFill>
                <a:latin typeface="Tw Cen MT" panose="020B0602020104020603" pitchFamily="34" charset="0"/>
                <a:ea typeface="Roboto Black" panose="02000000000000000000" pitchFamily="2" charset="0"/>
              </a:rPr>
              <a:t>Adv Algorithms</a:t>
            </a:r>
            <a:endParaRPr lang="en-US" sz="2600" b="1" spc="300" dirty="0">
              <a:solidFill>
                <a:schemeClr val="bg1"/>
              </a:solidFill>
              <a:latin typeface="Tw Cen MT" panose="020B0602020104020603" pitchFamily="34" charset="0"/>
              <a:ea typeface="Roboto Black" panose="02000000000000000000" pitchFamily="2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60ACAB6-5DD5-420F-8669-C7BB5550E2FC}"/>
              </a:ext>
            </a:extLst>
          </p:cNvPr>
          <p:cNvSpPr/>
          <p:nvPr/>
        </p:nvSpPr>
        <p:spPr>
          <a:xfrm>
            <a:off x="951914" y="808563"/>
            <a:ext cx="2419643" cy="885949"/>
          </a:xfrm>
          <a:prstGeom prst="rect">
            <a:avLst/>
          </a:prstGeom>
          <a:solidFill>
            <a:srgbClr val="FE96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spc="300" dirty="0">
                <a:solidFill>
                  <a:schemeClr val="bg1"/>
                </a:solidFill>
                <a:latin typeface="Tw Cen MT" panose="020B0602020104020603" pitchFamily="34" charset="0"/>
                <a:ea typeface="Roboto Black" panose="02000000000000000000" pitchFamily="2" charset="0"/>
              </a:rPr>
              <a:t>Python PF &amp; Oops</a:t>
            </a:r>
            <a:endParaRPr lang="en-US" sz="2600" b="1" spc="300" dirty="0">
              <a:solidFill>
                <a:schemeClr val="bg1"/>
              </a:solidFill>
              <a:latin typeface="Tw Cen MT" panose="020B0602020104020603" pitchFamily="34" charset="0"/>
              <a:ea typeface="Roboto Black" panose="02000000000000000000" pitchFamily="2" charset="0"/>
            </a:endParaRPr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688BF462-0B7C-4931-AB71-5CB50100D23D}"/>
              </a:ext>
            </a:extLst>
          </p:cNvPr>
          <p:cNvCxnSpPr>
            <a:cxnSpLocks/>
            <a:endCxn id="200" idx="1"/>
          </p:cNvCxnSpPr>
          <p:nvPr/>
        </p:nvCxnSpPr>
        <p:spPr>
          <a:xfrm flipV="1">
            <a:off x="7240583" y="1364123"/>
            <a:ext cx="1579860" cy="1169245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14AC3D6-013A-4558-B933-E3676537D754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224776" y="4324632"/>
            <a:ext cx="1744297" cy="124095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DA50C7C0-1E50-41A3-913B-F55860DE66F0}"/>
              </a:ext>
            </a:extLst>
          </p:cNvPr>
          <p:cNvCxnSpPr>
            <a:cxnSpLocks/>
            <a:endCxn id="206" idx="3"/>
          </p:cNvCxnSpPr>
          <p:nvPr/>
        </p:nvCxnSpPr>
        <p:spPr>
          <a:xfrm rot="10800000" flipV="1">
            <a:off x="2955904" y="4145126"/>
            <a:ext cx="1867716" cy="10223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966340F5-76E0-4AD9-8DC0-4F5277D1AFFD}"/>
              </a:ext>
            </a:extLst>
          </p:cNvPr>
          <p:cNvCxnSpPr>
            <a:cxnSpLocks/>
            <a:endCxn id="209" idx="3"/>
          </p:cNvCxnSpPr>
          <p:nvPr/>
        </p:nvCxnSpPr>
        <p:spPr>
          <a:xfrm rot="10800000">
            <a:off x="3371558" y="1251538"/>
            <a:ext cx="1726837" cy="121617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98E59109-BEAF-490E-90D6-E11E5A97E9CE}"/>
              </a:ext>
            </a:extLst>
          </p:cNvPr>
          <p:cNvSpPr/>
          <p:nvPr/>
        </p:nvSpPr>
        <p:spPr>
          <a:xfrm rot="642883">
            <a:off x="8695590" y="1958415"/>
            <a:ext cx="3132657" cy="3132657"/>
          </a:xfrm>
          <a:custGeom>
            <a:avLst/>
            <a:gdLst>
              <a:gd name="connsiteX0" fmla="*/ 915227 w 1830455"/>
              <a:gd name="connsiteY0" fmla="*/ 347439 h 1830455"/>
              <a:gd name="connsiteX1" fmla="*/ 347439 w 1830455"/>
              <a:gd name="connsiteY1" fmla="*/ 915227 h 1830455"/>
              <a:gd name="connsiteX2" fmla="*/ 915227 w 1830455"/>
              <a:gd name="connsiteY2" fmla="*/ 1483015 h 1830455"/>
              <a:gd name="connsiteX3" fmla="*/ 1483015 w 1830455"/>
              <a:gd name="connsiteY3" fmla="*/ 915227 h 1830455"/>
              <a:gd name="connsiteX4" fmla="*/ 915227 w 1830455"/>
              <a:gd name="connsiteY4" fmla="*/ 347439 h 1830455"/>
              <a:gd name="connsiteX5" fmla="*/ 803885 w 1830455"/>
              <a:gd name="connsiteY5" fmla="*/ 0 h 1830455"/>
              <a:gd name="connsiteX6" fmla="*/ 1026570 w 1830455"/>
              <a:gd name="connsiteY6" fmla="*/ 0 h 1830455"/>
              <a:gd name="connsiteX7" fmla="*/ 1056102 w 1830455"/>
              <a:gd name="connsiteY7" fmla="*/ 156299 h 1830455"/>
              <a:gd name="connsiteX8" fmla="*/ 1061380 w 1830455"/>
              <a:gd name="connsiteY8" fmla="*/ 231756 h 1830455"/>
              <a:gd name="connsiteX9" fmla="*/ 1128757 w 1830455"/>
              <a:gd name="connsiteY9" fmla="*/ 252671 h 1830455"/>
              <a:gd name="connsiteX10" fmla="*/ 1172692 w 1830455"/>
              <a:gd name="connsiteY10" fmla="*/ 187539 h 1830455"/>
              <a:gd name="connsiteX11" fmla="*/ 1276416 w 1830455"/>
              <a:gd name="connsiteY11" fmla="*/ 66946 h 1830455"/>
              <a:gd name="connsiteX12" fmla="*/ 1469267 w 1830455"/>
              <a:gd name="connsiteY12" fmla="*/ 178288 h 1830455"/>
              <a:gd name="connsiteX13" fmla="*/ 1416692 w 1830455"/>
              <a:gd name="connsiteY13" fmla="*/ 328414 h 1830455"/>
              <a:gd name="connsiteX14" fmla="*/ 1383000 w 1830455"/>
              <a:gd name="connsiteY14" fmla="*/ 397497 h 1830455"/>
              <a:gd name="connsiteX15" fmla="*/ 1432863 w 1830455"/>
              <a:gd name="connsiteY15" fmla="*/ 445035 h 1830455"/>
              <a:gd name="connsiteX16" fmla="*/ 1434082 w 1830455"/>
              <a:gd name="connsiteY16" fmla="*/ 446646 h 1830455"/>
              <a:gd name="connsiteX17" fmla="*/ 1454381 w 1830455"/>
              <a:gd name="connsiteY17" fmla="*/ 436584 h 1830455"/>
              <a:gd name="connsiteX18" fmla="*/ 1652167 w 1830455"/>
              <a:gd name="connsiteY18" fmla="*/ 361189 h 1830455"/>
              <a:gd name="connsiteX19" fmla="*/ 1763509 w 1830455"/>
              <a:gd name="connsiteY19" fmla="*/ 554040 h 1830455"/>
              <a:gd name="connsiteX20" fmla="*/ 1599322 w 1830455"/>
              <a:gd name="connsiteY20" fmla="*/ 687628 h 1830455"/>
              <a:gd name="connsiteX21" fmla="*/ 1580213 w 1830455"/>
              <a:gd name="connsiteY21" fmla="*/ 700340 h 1830455"/>
              <a:gd name="connsiteX22" fmla="*/ 1586809 w 1830455"/>
              <a:gd name="connsiteY22" fmla="*/ 719644 h 1830455"/>
              <a:gd name="connsiteX23" fmla="*/ 1597405 w 1830455"/>
              <a:gd name="connsiteY23" fmla="*/ 768759 h 1830455"/>
              <a:gd name="connsiteX24" fmla="*/ 1621471 w 1830455"/>
              <a:gd name="connsiteY24" fmla="*/ 770288 h 1830455"/>
              <a:gd name="connsiteX25" fmla="*/ 1830455 w 1830455"/>
              <a:gd name="connsiteY25" fmla="*/ 803886 h 1830455"/>
              <a:gd name="connsiteX26" fmla="*/ 1830455 w 1830455"/>
              <a:gd name="connsiteY26" fmla="*/ 1026570 h 1830455"/>
              <a:gd name="connsiteX27" fmla="*/ 1621471 w 1830455"/>
              <a:gd name="connsiteY27" fmla="*/ 1060168 h 1830455"/>
              <a:gd name="connsiteX28" fmla="*/ 1597257 w 1830455"/>
              <a:gd name="connsiteY28" fmla="*/ 1061706 h 1830455"/>
              <a:gd name="connsiteX29" fmla="*/ 1583089 w 1830455"/>
              <a:gd name="connsiteY29" fmla="*/ 1123179 h 1830455"/>
              <a:gd name="connsiteX30" fmla="*/ 1580444 w 1830455"/>
              <a:gd name="connsiteY30" fmla="*/ 1130269 h 1830455"/>
              <a:gd name="connsiteX31" fmla="*/ 1599322 w 1830455"/>
              <a:gd name="connsiteY31" fmla="*/ 1142827 h 1830455"/>
              <a:gd name="connsiteX32" fmla="*/ 1763509 w 1830455"/>
              <a:gd name="connsiteY32" fmla="*/ 1276416 h 1830455"/>
              <a:gd name="connsiteX33" fmla="*/ 1652167 w 1830455"/>
              <a:gd name="connsiteY33" fmla="*/ 1469267 h 1830455"/>
              <a:gd name="connsiteX34" fmla="*/ 1454381 w 1830455"/>
              <a:gd name="connsiteY34" fmla="*/ 1393871 h 1830455"/>
              <a:gd name="connsiteX35" fmla="*/ 1434150 w 1830455"/>
              <a:gd name="connsiteY35" fmla="*/ 1383843 h 1830455"/>
              <a:gd name="connsiteX36" fmla="*/ 1432863 w 1830455"/>
              <a:gd name="connsiteY36" fmla="*/ 1385422 h 1830455"/>
              <a:gd name="connsiteX37" fmla="*/ 1383746 w 1830455"/>
              <a:gd name="connsiteY37" fmla="*/ 1433956 h 1830455"/>
              <a:gd name="connsiteX38" fmla="*/ 1393871 w 1830455"/>
              <a:gd name="connsiteY38" fmla="*/ 1454382 h 1830455"/>
              <a:gd name="connsiteX39" fmla="*/ 1469267 w 1830455"/>
              <a:gd name="connsiteY39" fmla="*/ 1652167 h 1830455"/>
              <a:gd name="connsiteX40" fmla="*/ 1276416 w 1830455"/>
              <a:gd name="connsiteY40" fmla="*/ 1763509 h 1830455"/>
              <a:gd name="connsiteX41" fmla="*/ 1142827 w 1830455"/>
              <a:gd name="connsiteY41" fmla="*/ 1599322 h 1830455"/>
              <a:gd name="connsiteX42" fmla="*/ 1128544 w 1830455"/>
              <a:gd name="connsiteY42" fmla="*/ 1577852 h 1830455"/>
              <a:gd name="connsiteX43" fmla="*/ 1061380 w 1830455"/>
              <a:gd name="connsiteY43" fmla="*/ 1598701 h 1830455"/>
              <a:gd name="connsiteX44" fmla="*/ 1056102 w 1830455"/>
              <a:gd name="connsiteY44" fmla="*/ 1674156 h 1830455"/>
              <a:gd name="connsiteX45" fmla="*/ 1026570 w 1830455"/>
              <a:gd name="connsiteY45" fmla="*/ 1830455 h 1830455"/>
              <a:gd name="connsiteX46" fmla="*/ 803885 w 1830455"/>
              <a:gd name="connsiteY46" fmla="*/ 1830455 h 1830455"/>
              <a:gd name="connsiteX47" fmla="*/ 774354 w 1830455"/>
              <a:gd name="connsiteY47" fmla="*/ 1674156 h 1830455"/>
              <a:gd name="connsiteX48" fmla="*/ 769076 w 1830455"/>
              <a:gd name="connsiteY48" fmla="*/ 1598701 h 1830455"/>
              <a:gd name="connsiteX49" fmla="*/ 701698 w 1830455"/>
              <a:gd name="connsiteY49" fmla="*/ 1577785 h 1830455"/>
              <a:gd name="connsiteX50" fmla="*/ 657764 w 1830455"/>
              <a:gd name="connsiteY50" fmla="*/ 1642916 h 1830455"/>
              <a:gd name="connsiteX51" fmla="*/ 554039 w 1830455"/>
              <a:gd name="connsiteY51" fmla="*/ 1763509 h 1830455"/>
              <a:gd name="connsiteX52" fmla="*/ 361189 w 1830455"/>
              <a:gd name="connsiteY52" fmla="*/ 1652167 h 1830455"/>
              <a:gd name="connsiteX53" fmla="*/ 413763 w 1830455"/>
              <a:gd name="connsiteY53" fmla="*/ 1502042 h 1830455"/>
              <a:gd name="connsiteX54" fmla="*/ 447455 w 1830455"/>
              <a:gd name="connsiteY54" fmla="*/ 1432958 h 1830455"/>
              <a:gd name="connsiteX55" fmla="*/ 397594 w 1830455"/>
              <a:gd name="connsiteY55" fmla="*/ 1385422 h 1830455"/>
              <a:gd name="connsiteX56" fmla="*/ 396373 w 1830455"/>
              <a:gd name="connsiteY56" fmla="*/ 1383809 h 1830455"/>
              <a:gd name="connsiteX57" fmla="*/ 376074 w 1830455"/>
              <a:gd name="connsiteY57" fmla="*/ 1393871 h 1830455"/>
              <a:gd name="connsiteX58" fmla="*/ 178288 w 1830455"/>
              <a:gd name="connsiteY58" fmla="*/ 1469267 h 1830455"/>
              <a:gd name="connsiteX59" fmla="*/ 66946 w 1830455"/>
              <a:gd name="connsiteY59" fmla="*/ 1276416 h 1830455"/>
              <a:gd name="connsiteX60" fmla="*/ 231134 w 1830455"/>
              <a:gd name="connsiteY60" fmla="*/ 1142827 h 1830455"/>
              <a:gd name="connsiteX61" fmla="*/ 250243 w 1830455"/>
              <a:gd name="connsiteY61" fmla="*/ 1130114 h 1830455"/>
              <a:gd name="connsiteX62" fmla="*/ 243648 w 1830455"/>
              <a:gd name="connsiteY62" fmla="*/ 1110813 h 1830455"/>
              <a:gd name="connsiteX63" fmla="*/ 233052 w 1830455"/>
              <a:gd name="connsiteY63" fmla="*/ 1061697 h 1830455"/>
              <a:gd name="connsiteX64" fmla="*/ 208984 w 1830455"/>
              <a:gd name="connsiteY64" fmla="*/ 1060168 h 1830455"/>
              <a:gd name="connsiteX65" fmla="*/ 0 w 1830455"/>
              <a:gd name="connsiteY65" fmla="*/ 1026570 h 1830455"/>
              <a:gd name="connsiteX66" fmla="*/ 0 w 1830455"/>
              <a:gd name="connsiteY66" fmla="*/ 803886 h 1830455"/>
              <a:gd name="connsiteX67" fmla="*/ 208984 w 1830455"/>
              <a:gd name="connsiteY67" fmla="*/ 770288 h 1830455"/>
              <a:gd name="connsiteX68" fmla="*/ 233201 w 1830455"/>
              <a:gd name="connsiteY68" fmla="*/ 768750 h 1830455"/>
              <a:gd name="connsiteX69" fmla="*/ 247368 w 1830455"/>
              <a:gd name="connsiteY69" fmla="*/ 707278 h 1830455"/>
              <a:gd name="connsiteX70" fmla="*/ 250012 w 1830455"/>
              <a:gd name="connsiteY70" fmla="*/ 700188 h 1830455"/>
              <a:gd name="connsiteX71" fmla="*/ 231134 w 1830455"/>
              <a:gd name="connsiteY71" fmla="*/ 687628 h 1830455"/>
              <a:gd name="connsiteX72" fmla="*/ 66946 w 1830455"/>
              <a:gd name="connsiteY72" fmla="*/ 554040 h 1830455"/>
              <a:gd name="connsiteX73" fmla="*/ 178288 w 1830455"/>
              <a:gd name="connsiteY73" fmla="*/ 361189 h 1830455"/>
              <a:gd name="connsiteX74" fmla="*/ 376074 w 1830455"/>
              <a:gd name="connsiteY74" fmla="*/ 436584 h 1830455"/>
              <a:gd name="connsiteX75" fmla="*/ 396308 w 1830455"/>
              <a:gd name="connsiteY75" fmla="*/ 446614 h 1830455"/>
              <a:gd name="connsiteX76" fmla="*/ 397594 w 1830455"/>
              <a:gd name="connsiteY76" fmla="*/ 445035 h 1830455"/>
              <a:gd name="connsiteX77" fmla="*/ 446710 w 1830455"/>
              <a:gd name="connsiteY77" fmla="*/ 396502 h 1830455"/>
              <a:gd name="connsiteX78" fmla="*/ 436584 w 1830455"/>
              <a:gd name="connsiteY78" fmla="*/ 376074 h 1830455"/>
              <a:gd name="connsiteX79" fmla="*/ 361189 w 1830455"/>
              <a:gd name="connsiteY79" fmla="*/ 178288 h 1830455"/>
              <a:gd name="connsiteX80" fmla="*/ 554039 w 1830455"/>
              <a:gd name="connsiteY80" fmla="*/ 66946 h 1830455"/>
              <a:gd name="connsiteX81" fmla="*/ 687628 w 1830455"/>
              <a:gd name="connsiteY81" fmla="*/ 231133 h 1830455"/>
              <a:gd name="connsiteX82" fmla="*/ 701912 w 1830455"/>
              <a:gd name="connsiteY82" fmla="*/ 252605 h 1830455"/>
              <a:gd name="connsiteX83" fmla="*/ 769075 w 1830455"/>
              <a:gd name="connsiteY83" fmla="*/ 231757 h 1830455"/>
              <a:gd name="connsiteX84" fmla="*/ 774354 w 1830455"/>
              <a:gd name="connsiteY84" fmla="*/ 156299 h 1830455"/>
              <a:gd name="connsiteX85" fmla="*/ 803885 w 1830455"/>
              <a:gd name="connsiteY85" fmla="*/ 0 h 183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830455" h="1830455">
                <a:moveTo>
                  <a:pt x="915227" y="347439"/>
                </a:moveTo>
                <a:cubicBezTo>
                  <a:pt x="601646" y="347439"/>
                  <a:pt x="347439" y="601646"/>
                  <a:pt x="347439" y="915227"/>
                </a:cubicBezTo>
                <a:cubicBezTo>
                  <a:pt x="347439" y="1228808"/>
                  <a:pt x="601646" y="1483015"/>
                  <a:pt x="915227" y="1483015"/>
                </a:cubicBezTo>
                <a:cubicBezTo>
                  <a:pt x="1228808" y="1483015"/>
                  <a:pt x="1483015" y="1228808"/>
                  <a:pt x="1483015" y="915227"/>
                </a:cubicBezTo>
                <a:cubicBezTo>
                  <a:pt x="1483015" y="601646"/>
                  <a:pt x="1228808" y="347439"/>
                  <a:pt x="915227" y="347439"/>
                </a:cubicBezTo>
                <a:close/>
                <a:moveTo>
                  <a:pt x="803885" y="0"/>
                </a:moveTo>
                <a:lnTo>
                  <a:pt x="1026570" y="0"/>
                </a:lnTo>
                <a:cubicBezTo>
                  <a:pt x="1037509" y="0"/>
                  <a:pt x="1047671" y="57619"/>
                  <a:pt x="1056102" y="156299"/>
                </a:cubicBezTo>
                <a:lnTo>
                  <a:pt x="1061380" y="231756"/>
                </a:lnTo>
                <a:lnTo>
                  <a:pt x="1128757" y="252671"/>
                </a:lnTo>
                <a:lnTo>
                  <a:pt x="1172692" y="187539"/>
                </a:lnTo>
                <a:cubicBezTo>
                  <a:pt x="1229333" y="106295"/>
                  <a:pt x="1266943" y="61477"/>
                  <a:pt x="1276416" y="66946"/>
                </a:cubicBezTo>
                <a:lnTo>
                  <a:pt x="1469267" y="178288"/>
                </a:lnTo>
                <a:cubicBezTo>
                  <a:pt x="1478740" y="183757"/>
                  <a:pt x="1458732" y="238739"/>
                  <a:pt x="1416692" y="328414"/>
                </a:cubicBezTo>
                <a:lnTo>
                  <a:pt x="1383000" y="397497"/>
                </a:lnTo>
                <a:lnTo>
                  <a:pt x="1432863" y="445035"/>
                </a:lnTo>
                <a:lnTo>
                  <a:pt x="1434082" y="446646"/>
                </a:lnTo>
                <a:lnTo>
                  <a:pt x="1454381" y="436584"/>
                </a:lnTo>
                <a:cubicBezTo>
                  <a:pt x="1572014" y="379212"/>
                  <a:pt x="1645786" y="350137"/>
                  <a:pt x="1652167" y="361189"/>
                </a:cubicBezTo>
                <a:lnTo>
                  <a:pt x="1763509" y="554040"/>
                </a:lnTo>
                <a:cubicBezTo>
                  <a:pt x="1769890" y="565091"/>
                  <a:pt x="1707824" y="614441"/>
                  <a:pt x="1599322" y="687628"/>
                </a:cubicBezTo>
                <a:lnTo>
                  <a:pt x="1580213" y="700340"/>
                </a:lnTo>
                <a:lnTo>
                  <a:pt x="1586809" y="719644"/>
                </a:lnTo>
                <a:lnTo>
                  <a:pt x="1597405" y="768759"/>
                </a:lnTo>
                <a:lnTo>
                  <a:pt x="1621471" y="770288"/>
                </a:lnTo>
                <a:cubicBezTo>
                  <a:pt x="1752030" y="779418"/>
                  <a:pt x="1830455" y="791124"/>
                  <a:pt x="1830455" y="803886"/>
                </a:cubicBezTo>
                <a:lnTo>
                  <a:pt x="1830455" y="1026570"/>
                </a:lnTo>
                <a:cubicBezTo>
                  <a:pt x="1830455" y="1039332"/>
                  <a:pt x="1752030" y="1051037"/>
                  <a:pt x="1621471" y="1060168"/>
                </a:cubicBezTo>
                <a:lnTo>
                  <a:pt x="1597257" y="1061706"/>
                </a:lnTo>
                <a:lnTo>
                  <a:pt x="1583089" y="1123179"/>
                </a:lnTo>
                <a:lnTo>
                  <a:pt x="1580444" y="1130269"/>
                </a:lnTo>
                <a:lnTo>
                  <a:pt x="1599322" y="1142827"/>
                </a:lnTo>
                <a:cubicBezTo>
                  <a:pt x="1707824" y="1216014"/>
                  <a:pt x="1769890" y="1265364"/>
                  <a:pt x="1763509" y="1276416"/>
                </a:cubicBezTo>
                <a:lnTo>
                  <a:pt x="1652167" y="1469267"/>
                </a:lnTo>
                <a:cubicBezTo>
                  <a:pt x="1645786" y="1480319"/>
                  <a:pt x="1572014" y="1451243"/>
                  <a:pt x="1454381" y="1393871"/>
                </a:cubicBezTo>
                <a:lnTo>
                  <a:pt x="1434150" y="1383843"/>
                </a:lnTo>
                <a:lnTo>
                  <a:pt x="1432863" y="1385422"/>
                </a:lnTo>
                <a:lnTo>
                  <a:pt x="1383746" y="1433956"/>
                </a:lnTo>
                <a:lnTo>
                  <a:pt x="1393871" y="1454382"/>
                </a:lnTo>
                <a:cubicBezTo>
                  <a:pt x="1451243" y="1572015"/>
                  <a:pt x="1480318" y="1645786"/>
                  <a:pt x="1469267" y="1652167"/>
                </a:cubicBezTo>
                <a:lnTo>
                  <a:pt x="1276416" y="1763509"/>
                </a:lnTo>
                <a:cubicBezTo>
                  <a:pt x="1265364" y="1769890"/>
                  <a:pt x="1216015" y="1707824"/>
                  <a:pt x="1142827" y="1599322"/>
                </a:cubicBezTo>
                <a:lnTo>
                  <a:pt x="1128544" y="1577852"/>
                </a:lnTo>
                <a:lnTo>
                  <a:pt x="1061380" y="1598701"/>
                </a:lnTo>
                <a:lnTo>
                  <a:pt x="1056102" y="1674156"/>
                </a:lnTo>
                <a:cubicBezTo>
                  <a:pt x="1047671" y="1772836"/>
                  <a:pt x="1037509" y="1830455"/>
                  <a:pt x="1026570" y="1830455"/>
                </a:cubicBezTo>
                <a:lnTo>
                  <a:pt x="803885" y="1830455"/>
                </a:lnTo>
                <a:cubicBezTo>
                  <a:pt x="792947" y="1830455"/>
                  <a:pt x="782784" y="1772836"/>
                  <a:pt x="774354" y="1674156"/>
                </a:cubicBezTo>
                <a:lnTo>
                  <a:pt x="769076" y="1598701"/>
                </a:lnTo>
                <a:lnTo>
                  <a:pt x="701698" y="1577785"/>
                </a:lnTo>
                <a:lnTo>
                  <a:pt x="657764" y="1642916"/>
                </a:lnTo>
                <a:cubicBezTo>
                  <a:pt x="601122" y="1724160"/>
                  <a:pt x="563513" y="1768978"/>
                  <a:pt x="554039" y="1763509"/>
                </a:cubicBezTo>
                <a:lnTo>
                  <a:pt x="361189" y="1652167"/>
                </a:lnTo>
                <a:cubicBezTo>
                  <a:pt x="351716" y="1646698"/>
                  <a:pt x="371724" y="1591717"/>
                  <a:pt x="413763" y="1502042"/>
                </a:cubicBezTo>
                <a:lnTo>
                  <a:pt x="447455" y="1432958"/>
                </a:lnTo>
                <a:lnTo>
                  <a:pt x="397594" y="1385422"/>
                </a:lnTo>
                <a:lnTo>
                  <a:pt x="396373" y="1383809"/>
                </a:lnTo>
                <a:lnTo>
                  <a:pt x="376074" y="1393871"/>
                </a:lnTo>
                <a:cubicBezTo>
                  <a:pt x="258441" y="1451243"/>
                  <a:pt x="184669" y="1480319"/>
                  <a:pt x="178288" y="1469267"/>
                </a:cubicBezTo>
                <a:lnTo>
                  <a:pt x="66946" y="1276416"/>
                </a:lnTo>
                <a:cubicBezTo>
                  <a:pt x="60565" y="1265364"/>
                  <a:pt x="122631" y="1216014"/>
                  <a:pt x="231134" y="1142827"/>
                </a:cubicBezTo>
                <a:lnTo>
                  <a:pt x="250243" y="1130114"/>
                </a:lnTo>
                <a:lnTo>
                  <a:pt x="243648" y="1110813"/>
                </a:lnTo>
                <a:lnTo>
                  <a:pt x="233052" y="1061697"/>
                </a:lnTo>
                <a:lnTo>
                  <a:pt x="208984" y="1060168"/>
                </a:lnTo>
                <a:cubicBezTo>
                  <a:pt x="78425" y="1051037"/>
                  <a:pt x="0" y="1039332"/>
                  <a:pt x="0" y="1026570"/>
                </a:cubicBezTo>
                <a:lnTo>
                  <a:pt x="0" y="803886"/>
                </a:lnTo>
                <a:cubicBezTo>
                  <a:pt x="0" y="791124"/>
                  <a:pt x="78425" y="779418"/>
                  <a:pt x="208984" y="770288"/>
                </a:cubicBezTo>
                <a:lnTo>
                  <a:pt x="233201" y="768750"/>
                </a:lnTo>
                <a:lnTo>
                  <a:pt x="247368" y="707278"/>
                </a:lnTo>
                <a:lnTo>
                  <a:pt x="250012" y="700188"/>
                </a:lnTo>
                <a:lnTo>
                  <a:pt x="231134" y="687628"/>
                </a:lnTo>
                <a:cubicBezTo>
                  <a:pt x="122631" y="614441"/>
                  <a:pt x="60565" y="565091"/>
                  <a:pt x="66946" y="554040"/>
                </a:cubicBezTo>
                <a:lnTo>
                  <a:pt x="178288" y="361189"/>
                </a:lnTo>
                <a:cubicBezTo>
                  <a:pt x="184669" y="350137"/>
                  <a:pt x="258441" y="379212"/>
                  <a:pt x="376074" y="436584"/>
                </a:cubicBezTo>
                <a:lnTo>
                  <a:pt x="396308" y="446614"/>
                </a:lnTo>
                <a:lnTo>
                  <a:pt x="397594" y="445035"/>
                </a:lnTo>
                <a:lnTo>
                  <a:pt x="446710" y="396502"/>
                </a:lnTo>
                <a:lnTo>
                  <a:pt x="436584" y="376074"/>
                </a:lnTo>
                <a:cubicBezTo>
                  <a:pt x="379212" y="258441"/>
                  <a:pt x="350137" y="184669"/>
                  <a:pt x="361189" y="178288"/>
                </a:cubicBezTo>
                <a:lnTo>
                  <a:pt x="554039" y="66946"/>
                </a:lnTo>
                <a:cubicBezTo>
                  <a:pt x="565091" y="60565"/>
                  <a:pt x="614441" y="122631"/>
                  <a:pt x="687628" y="231133"/>
                </a:cubicBezTo>
                <a:lnTo>
                  <a:pt x="701912" y="252605"/>
                </a:lnTo>
                <a:lnTo>
                  <a:pt x="769075" y="231757"/>
                </a:lnTo>
                <a:lnTo>
                  <a:pt x="774354" y="156299"/>
                </a:lnTo>
                <a:cubicBezTo>
                  <a:pt x="782784" y="57619"/>
                  <a:pt x="792947" y="0"/>
                  <a:pt x="8038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7F5749F1-528E-45DD-8FAB-833A47516720}"/>
              </a:ext>
            </a:extLst>
          </p:cNvPr>
          <p:cNvSpPr/>
          <p:nvPr/>
        </p:nvSpPr>
        <p:spPr>
          <a:xfrm rot="642883">
            <a:off x="2435883" y="5393837"/>
            <a:ext cx="3132657" cy="3132657"/>
          </a:xfrm>
          <a:custGeom>
            <a:avLst/>
            <a:gdLst>
              <a:gd name="connsiteX0" fmla="*/ 915227 w 1830455"/>
              <a:gd name="connsiteY0" fmla="*/ 347439 h 1830455"/>
              <a:gd name="connsiteX1" fmla="*/ 347439 w 1830455"/>
              <a:gd name="connsiteY1" fmla="*/ 915227 h 1830455"/>
              <a:gd name="connsiteX2" fmla="*/ 915227 w 1830455"/>
              <a:gd name="connsiteY2" fmla="*/ 1483015 h 1830455"/>
              <a:gd name="connsiteX3" fmla="*/ 1483015 w 1830455"/>
              <a:gd name="connsiteY3" fmla="*/ 915227 h 1830455"/>
              <a:gd name="connsiteX4" fmla="*/ 915227 w 1830455"/>
              <a:gd name="connsiteY4" fmla="*/ 347439 h 1830455"/>
              <a:gd name="connsiteX5" fmla="*/ 803885 w 1830455"/>
              <a:gd name="connsiteY5" fmla="*/ 0 h 1830455"/>
              <a:gd name="connsiteX6" fmla="*/ 1026570 w 1830455"/>
              <a:gd name="connsiteY6" fmla="*/ 0 h 1830455"/>
              <a:gd name="connsiteX7" fmla="*/ 1056102 w 1830455"/>
              <a:gd name="connsiteY7" fmla="*/ 156299 h 1830455"/>
              <a:gd name="connsiteX8" fmla="*/ 1061380 w 1830455"/>
              <a:gd name="connsiteY8" fmla="*/ 231756 h 1830455"/>
              <a:gd name="connsiteX9" fmla="*/ 1128757 w 1830455"/>
              <a:gd name="connsiteY9" fmla="*/ 252671 h 1830455"/>
              <a:gd name="connsiteX10" fmla="*/ 1172692 w 1830455"/>
              <a:gd name="connsiteY10" fmla="*/ 187539 h 1830455"/>
              <a:gd name="connsiteX11" fmla="*/ 1276416 w 1830455"/>
              <a:gd name="connsiteY11" fmla="*/ 66946 h 1830455"/>
              <a:gd name="connsiteX12" fmla="*/ 1469267 w 1830455"/>
              <a:gd name="connsiteY12" fmla="*/ 178288 h 1830455"/>
              <a:gd name="connsiteX13" fmla="*/ 1416692 w 1830455"/>
              <a:gd name="connsiteY13" fmla="*/ 328414 h 1830455"/>
              <a:gd name="connsiteX14" fmla="*/ 1383000 w 1830455"/>
              <a:gd name="connsiteY14" fmla="*/ 397497 h 1830455"/>
              <a:gd name="connsiteX15" fmla="*/ 1432863 w 1830455"/>
              <a:gd name="connsiteY15" fmla="*/ 445035 h 1830455"/>
              <a:gd name="connsiteX16" fmla="*/ 1434082 w 1830455"/>
              <a:gd name="connsiteY16" fmla="*/ 446646 h 1830455"/>
              <a:gd name="connsiteX17" fmla="*/ 1454381 w 1830455"/>
              <a:gd name="connsiteY17" fmla="*/ 436584 h 1830455"/>
              <a:gd name="connsiteX18" fmla="*/ 1652167 w 1830455"/>
              <a:gd name="connsiteY18" fmla="*/ 361189 h 1830455"/>
              <a:gd name="connsiteX19" fmla="*/ 1763509 w 1830455"/>
              <a:gd name="connsiteY19" fmla="*/ 554040 h 1830455"/>
              <a:gd name="connsiteX20" fmla="*/ 1599322 w 1830455"/>
              <a:gd name="connsiteY20" fmla="*/ 687628 h 1830455"/>
              <a:gd name="connsiteX21" fmla="*/ 1580213 w 1830455"/>
              <a:gd name="connsiteY21" fmla="*/ 700340 h 1830455"/>
              <a:gd name="connsiteX22" fmla="*/ 1586809 w 1830455"/>
              <a:gd name="connsiteY22" fmla="*/ 719644 h 1830455"/>
              <a:gd name="connsiteX23" fmla="*/ 1597405 w 1830455"/>
              <a:gd name="connsiteY23" fmla="*/ 768759 h 1830455"/>
              <a:gd name="connsiteX24" fmla="*/ 1621471 w 1830455"/>
              <a:gd name="connsiteY24" fmla="*/ 770288 h 1830455"/>
              <a:gd name="connsiteX25" fmla="*/ 1830455 w 1830455"/>
              <a:gd name="connsiteY25" fmla="*/ 803886 h 1830455"/>
              <a:gd name="connsiteX26" fmla="*/ 1830455 w 1830455"/>
              <a:gd name="connsiteY26" fmla="*/ 1026570 h 1830455"/>
              <a:gd name="connsiteX27" fmla="*/ 1621471 w 1830455"/>
              <a:gd name="connsiteY27" fmla="*/ 1060168 h 1830455"/>
              <a:gd name="connsiteX28" fmla="*/ 1597257 w 1830455"/>
              <a:gd name="connsiteY28" fmla="*/ 1061706 h 1830455"/>
              <a:gd name="connsiteX29" fmla="*/ 1583089 w 1830455"/>
              <a:gd name="connsiteY29" fmla="*/ 1123179 h 1830455"/>
              <a:gd name="connsiteX30" fmla="*/ 1580444 w 1830455"/>
              <a:gd name="connsiteY30" fmla="*/ 1130269 h 1830455"/>
              <a:gd name="connsiteX31" fmla="*/ 1599322 w 1830455"/>
              <a:gd name="connsiteY31" fmla="*/ 1142827 h 1830455"/>
              <a:gd name="connsiteX32" fmla="*/ 1763509 w 1830455"/>
              <a:gd name="connsiteY32" fmla="*/ 1276416 h 1830455"/>
              <a:gd name="connsiteX33" fmla="*/ 1652167 w 1830455"/>
              <a:gd name="connsiteY33" fmla="*/ 1469267 h 1830455"/>
              <a:gd name="connsiteX34" fmla="*/ 1454381 w 1830455"/>
              <a:gd name="connsiteY34" fmla="*/ 1393871 h 1830455"/>
              <a:gd name="connsiteX35" fmla="*/ 1434150 w 1830455"/>
              <a:gd name="connsiteY35" fmla="*/ 1383843 h 1830455"/>
              <a:gd name="connsiteX36" fmla="*/ 1432863 w 1830455"/>
              <a:gd name="connsiteY36" fmla="*/ 1385422 h 1830455"/>
              <a:gd name="connsiteX37" fmla="*/ 1383746 w 1830455"/>
              <a:gd name="connsiteY37" fmla="*/ 1433956 h 1830455"/>
              <a:gd name="connsiteX38" fmla="*/ 1393871 w 1830455"/>
              <a:gd name="connsiteY38" fmla="*/ 1454382 h 1830455"/>
              <a:gd name="connsiteX39" fmla="*/ 1469267 w 1830455"/>
              <a:gd name="connsiteY39" fmla="*/ 1652167 h 1830455"/>
              <a:gd name="connsiteX40" fmla="*/ 1276416 w 1830455"/>
              <a:gd name="connsiteY40" fmla="*/ 1763509 h 1830455"/>
              <a:gd name="connsiteX41" fmla="*/ 1142827 w 1830455"/>
              <a:gd name="connsiteY41" fmla="*/ 1599322 h 1830455"/>
              <a:gd name="connsiteX42" fmla="*/ 1128544 w 1830455"/>
              <a:gd name="connsiteY42" fmla="*/ 1577852 h 1830455"/>
              <a:gd name="connsiteX43" fmla="*/ 1061380 w 1830455"/>
              <a:gd name="connsiteY43" fmla="*/ 1598701 h 1830455"/>
              <a:gd name="connsiteX44" fmla="*/ 1056102 w 1830455"/>
              <a:gd name="connsiteY44" fmla="*/ 1674156 h 1830455"/>
              <a:gd name="connsiteX45" fmla="*/ 1026570 w 1830455"/>
              <a:gd name="connsiteY45" fmla="*/ 1830455 h 1830455"/>
              <a:gd name="connsiteX46" fmla="*/ 803885 w 1830455"/>
              <a:gd name="connsiteY46" fmla="*/ 1830455 h 1830455"/>
              <a:gd name="connsiteX47" fmla="*/ 774354 w 1830455"/>
              <a:gd name="connsiteY47" fmla="*/ 1674156 h 1830455"/>
              <a:gd name="connsiteX48" fmla="*/ 769076 w 1830455"/>
              <a:gd name="connsiteY48" fmla="*/ 1598701 h 1830455"/>
              <a:gd name="connsiteX49" fmla="*/ 701698 w 1830455"/>
              <a:gd name="connsiteY49" fmla="*/ 1577785 h 1830455"/>
              <a:gd name="connsiteX50" fmla="*/ 657764 w 1830455"/>
              <a:gd name="connsiteY50" fmla="*/ 1642916 h 1830455"/>
              <a:gd name="connsiteX51" fmla="*/ 554039 w 1830455"/>
              <a:gd name="connsiteY51" fmla="*/ 1763509 h 1830455"/>
              <a:gd name="connsiteX52" fmla="*/ 361189 w 1830455"/>
              <a:gd name="connsiteY52" fmla="*/ 1652167 h 1830455"/>
              <a:gd name="connsiteX53" fmla="*/ 413763 w 1830455"/>
              <a:gd name="connsiteY53" fmla="*/ 1502042 h 1830455"/>
              <a:gd name="connsiteX54" fmla="*/ 447455 w 1830455"/>
              <a:gd name="connsiteY54" fmla="*/ 1432958 h 1830455"/>
              <a:gd name="connsiteX55" fmla="*/ 397594 w 1830455"/>
              <a:gd name="connsiteY55" fmla="*/ 1385422 h 1830455"/>
              <a:gd name="connsiteX56" fmla="*/ 396373 w 1830455"/>
              <a:gd name="connsiteY56" fmla="*/ 1383809 h 1830455"/>
              <a:gd name="connsiteX57" fmla="*/ 376074 w 1830455"/>
              <a:gd name="connsiteY57" fmla="*/ 1393871 h 1830455"/>
              <a:gd name="connsiteX58" fmla="*/ 178288 w 1830455"/>
              <a:gd name="connsiteY58" fmla="*/ 1469267 h 1830455"/>
              <a:gd name="connsiteX59" fmla="*/ 66946 w 1830455"/>
              <a:gd name="connsiteY59" fmla="*/ 1276416 h 1830455"/>
              <a:gd name="connsiteX60" fmla="*/ 231134 w 1830455"/>
              <a:gd name="connsiteY60" fmla="*/ 1142827 h 1830455"/>
              <a:gd name="connsiteX61" fmla="*/ 250243 w 1830455"/>
              <a:gd name="connsiteY61" fmla="*/ 1130114 h 1830455"/>
              <a:gd name="connsiteX62" fmla="*/ 243648 w 1830455"/>
              <a:gd name="connsiteY62" fmla="*/ 1110813 h 1830455"/>
              <a:gd name="connsiteX63" fmla="*/ 233052 w 1830455"/>
              <a:gd name="connsiteY63" fmla="*/ 1061697 h 1830455"/>
              <a:gd name="connsiteX64" fmla="*/ 208984 w 1830455"/>
              <a:gd name="connsiteY64" fmla="*/ 1060168 h 1830455"/>
              <a:gd name="connsiteX65" fmla="*/ 0 w 1830455"/>
              <a:gd name="connsiteY65" fmla="*/ 1026570 h 1830455"/>
              <a:gd name="connsiteX66" fmla="*/ 0 w 1830455"/>
              <a:gd name="connsiteY66" fmla="*/ 803886 h 1830455"/>
              <a:gd name="connsiteX67" fmla="*/ 208984 w 1830455"/>
              <a:gd name="connsiteY67" fmla="*/ 770288 h 1830455"/>
              <a:gd name="connsiteX68" fmla="*/ 233201 w 1830455"/>
              <a:gd name="connsiteY68" fmla="*/ 768750 h 1830455"/>
              <a:gd name="connsiteX69" fmla="*/ 247368 w 1830455"/>
              <a:gd name="connsiteY69" fmla="*/ 707278 h 1830455"/>
              <a:gd name="connsiteX70" fmla="*/ 250012 w 1830455"/>
              <a:gd name="connsiteY70" fmla="*/ 700188 h 1830455"/>
              <a:gd name="connsiteX71" fmla="*/ 231134 w 1830455"/>
              <a:gd name="connsiteY71" fmla="*/ 687628 h 1830455"/>
              <a:gd name="connsiteX72" fmla="*/ 66946 w 1830455"/>
              <a:gd name="connsiteY72" fmla="*/ 554040 h 1830455"/>
              <a:gd name="connsiteX73" fmla="*/ 178288 w 1830455"/>
              <a:gd name="connsiteY73" fmla="*/ 361189 h 1830455"/>
              <a:gd name="connsiteX74" fmla="*/ 376074 w 1830455"/>
              <a:gd name="connsiteY74" fmla="*/ 436584 h 1830455"/>
              <a:gd name="connsiteX75" fmla="*/ 396308 w 1830455"/>
              <a:gd name="connsiteY75" fmla="*/ 446614 h 1830455"/>
              <a:gd name="connsiteX76" fmla="*/ 397594 w 1830455"/>
              <a:gd name="connsiteY76" fmla="*/ 445035 h 1830455"/>
              <a:gd name="connsiteX77" fmla="*/ 446710 w 1830455"/>
              <a:gd name="connsiteY77" fmla="*/ 396502 h 1830455"/>
              <a:gd name="connsiteX78" fmla="*/ 436584 w 1830455"/>
              <a:gd name="connsiteY78" fmla="*/ 376074 h 1830455"/>
              <a:gd name="connsiteX79" fmla="*/ 361189 w 1830455"/>
              <a:gd name="connsiteY79" fmla="*/ 178288 h 1830455"/>
              <a:gd name="connsiteX80" fmla="*/ 554039 w 1830455"/>
              <a:gd name="connsiteY80" fmla="*/ 66946 h 1830455"/>
              <a:gd name="connsiteX81" fmla="*/ 687628 w 1830455"/>
              <a:gd name="connsiteY81" fmla="*/ 231133 h 1830455"/>
              <a:gd name="connsiteX82" fmla="*/ 701912 w 1830455"/>
              <a:gd name="connsiteY82" fmla="*/ 252605 h 1830455"/>
              <a:gd name="connsiteX83" fmla="*/ 769075 w 1830455"/>
              <a:gd name="connsiteY83" fmla="*/ 231757 h 1830455"/>
              <a:gd name="connsiteX84" fmla="*/ 774354 w 1830455"/>
              <a:gd name="connsiteY84" fmla="*/ 156299 h 1830455"/>
              <a:gd name="connsiteX85" fmla="*/ 803885 w 1830455"/>
              <a:gd name="connsiteY85" fmla="*/ 0 h 183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830455" h="1830455">
                <a:moveTo>
                  <a:pt x="915227" y="347439"/>
                </a:moveTo>
                <a:cubicBezTo>
                  <a:pt x="601646" y="347439"/>
                  <a:pt x="347439" y="601646"/>
                  <a:pt x="347439" y="915227"/>
                </a:cubicBezTo>
                <a:cubicBezTo>
                  <a:pt x="347439" y="1228808"/>
                  <a:pt x="601646" y="1483015"/>
                  <a:pt x="915227" y="1483015"/>
                </a:cubicBezTo>
                <a:cubicBezTo>
                  <a:pt x="1228808" y="1483015"/>
                  <a:pt x="1483015" y="1228808"/>
                  <a:pt x="1483015" y="915227"/>
                </a:cubicBezTo>
                <a:cubicBezTo>
                  <a:pt x="1483015" y="601646"/>
                  <a:pt x="1228808" y="347439"/>
                  <a:pt x="915227" y="347439"/>
                </a:cubicBezTo>
                <a:close/>
                <a:moveTo>
                  <a:pt x="803885" y="0"/>
                </a:moveTo>
                <a:lnTo>
                  <a:pt x="1026570" y="0"/>
                </a:lnTo>
                <a:cubicBezTo>
                  <a:pt x="1037509" y="0"/>
                  <a:pt x="1047671" y="57619"/>
                  <a:pt x="1056102" y="156299"/>
                </a:cubicBezTo>
                <a:lnTo>
                  <a:pt x="1061380" y="231756"/>
                </a:lnTo>
                <a:lnTo>
                  <a:pt x="1128757" y="252671"/>
                </a:lnTo>
                <a:lnTo>
                  <a:pt x="1172692" y="187539"/>
                </a:lnTo>
                <a:cubicBezTo>
                  <a:pt x="1229333" y="106295"/>
                  <a:pt x="1266943" y="61477"/>
                  <a:pt x="1276416" y="66946"/>
                </a:cubicBezTo>
                <a:lnTo>
                  <a:pt x="1469267" y="178288"/>
                </a:lnTo>
                <a:cubicBezTo>
                  <a:pt x="1478740" y="183757"/>
                  <a:pt x="1458732" y="238739"/>
                  <a:pt x="1416692" y="328414"/>
                </a:cubicBezTo>
                <a:lnTo>
                  <a:pt x="1383000" y="397497"/>
                </a:lnTo>
                <a:lnTo>
                  <a:pt x="1432863" y="445035"/>
                </a:lnTo>
                <a:lnTo>
                  <a:pt x="1434082" y="446646"/>
                </a:lnTo>
                <a:lnTo>
                  <a:pt x="1454381" y="436584"/>
                </a:lnTo>
                <a:cubicBezTo>
                  <a:pt x="1572014" y="379212"/>
                  <a:pt x="1645786" y="350137"/>
                  <a:pt x="1652167" y="361189"/>
                </a:cubicBezTo>
                <a:lnTo>
                  <a:pt x="1763509" y="554040"/>
                </a:lnTo>
                <a:cubicBezTo>
                  <a:pt x="1769890" y="565091"/>
                  <a:pt x="1707824" y="614441"/>
                  <a:pt x="1599322" y="687628"/>
                </a:cubicBezTo>
                <a:lnTo>
                  <a:pt x="1580213" y="700340"/>
                </a:lnTo>
                <a:lnTo>
                  <a:pt x="1586809" y="719644"/>
                </a:lnTo>
                <a:lnTo>
                  <a:pt x="1597405" y="768759"/>
                </a:lnTo>
                <a:lnTo>
                  <a:pt x="1621471" y="770288"/>
                </a:lnTo>
                <a:cubicBezTo>
                  <a:pt x="1752030" y="779418"/>
                  <a:pt x="1830455" y="791124"/>
                  <a:pt x="1830455" y="803886"/>
                </a:cubicBezTo>
                <a:lnTo>
                  <a:pt x="1830455" y="1026570"/>
                </a:lnTo>
                <a:cubicBezTo>
                  <a:pt x="1830455" y="1039332"/>
                  <a:pt x="1752030" y="1051037"/>
                  <a:pt x="1621471" y="1060168"/>
                </a:cubicBezTo>
                <a:lnTo>
                  <a:pt x="1597257" y="1061706"/>
                </a:lnTo>
                <a:lnTo>
                  <a:pt x="1583089" y="1123179"/>
                </a:lnTo>
                <a:lnTo>
                  <a:pt x="1580444" y="1130269"/>
                </a:lnTo>
                <a:lnTo>
                  <a:pt x="1599322" y="1142827"/>
                </a:lnTo>
                <a:cubicBezTo>
                  <a:pt x="1707824" y="1216014"/>
                  <a:pt x="1769890" y="1265364"/>
                  <a:pt x="1763509" y="1276416"/>
                </a:cubicBezTo>
                <a:lnTo>
                  <a:pt x="1652167" y="1469267"/>
                </a:lnTo>
                <a:cubicBezTo>
                  <a:pt x="1645786" y="1480319"/>
                  <a:pt x="1572014" y="1451243"/>
                  <a:pt x="1454381" y="1393871"/>
                </a:cubicBezTo>
                <a:lnTo>
                  <a:pt x="1434150" y="1383843"/>
                </a:lnTo>
                <a:lnTo>
                  <a:pt x="1432863" y="1385422"/>
                </a:lnTo>
                <a:lnTo>
                  <a:pt x="1383746" y="1433956"/>
                </a:lnTo>
                <a:lnTo>
                  <a:pt x="1393871" y="1454382"/>
                </a:lnTo>
                <a:cubicBezTo>
                  <a:pt x="1451243" y="1572015"/>
                  <a:pt x="1480318" y="1645786"/>
                  <a:pt x="1469267" y="1652167"/>
                </a:cubicBezTo>
                <a:lnTo>
                  <a:pt x="1276416" y="1763509"/>
                </a:lnTo>
                <a:cubicBezTo>
                  <a:pt x="1265364" y="1769890"/>
                  <a:pt x="1216015" y="1707824"/>
                  <a:pt x="1142827" y="1599322"/>
                </a:cubicBezTo>
                <a:lnTo>
                  <a:pt x="1128544" y="1577852"/>
                </a:lnTo>
                <a:lnTo>
                  <a:pt x="1061380" y="1598701"/>
                </a:lnTo>
                <a:lnTo>
                  <a:pt x="1056102" y="1674156"/>
                </a:lnTo>
                <a:cubicBezTo>
                  <a:pt x="1047671" y="1772836"/>
                  <a:pt x="1037509" y="1830455"/>
                  <a:pt x="1026570" y="1830455"/>
                </a:cubicBezTo>
                <a:lnTo>
                  <a:pt x="803885" y="1830455"/>
                </a:lnTo>
                <a:cubicBezTo>
                  <a:pt x="792947" y="1830455"/>
                  <a:pt x="782784" y="1772836"/>
                  <a:pt x="774354" y="1674156"/>
                </a:cubicBezTo>
                <a:lnTo>
                  <a:pt x="769076" y="1598701"/>
                </a:lnTo>
                <a:lnTo>
                  <a:pt x="701698" y="1577785"/>
                </a:lnTo>
                <a:lnTo>
                  <a:pt x="657764" y="1642916"/>
                </a:lnTo>
                <a:cubicBezTo>
                  <a:pt x="601122" y="1724160"/>
                  <a:pt x="563513" y="1768978"/>
                  <a:pt x="554039" y="1763509"/>
                </a:cubicBezTo>
                <a:lnTo>
                  <a:pt x="361189" y="1652167"/>
                </a:lnTo>
                <a:cubicBezTo>
                  <a:pt x="351716" y="1646698"/>
                  <a:pt x="371724" y="1591717"/>
                  <a:pt x="413763" y="1502042"/>
                </a:cubicBezTo>
                <a:lnTo>
                  <a:pt x="447455" y="1432958"/>
                </a:lnTo>
                <a:lnTo>
                  <a:pt x="397594" y="1385422"/>
                </a:lnTo>
                <a:lnTo>
                  <a:pt x="396373" y="1383809"/>
                </a:lnTo>
                <a:lnTo>
                  <a:pt x="376074" y="1393871"/>
                </a:lnTo>
                <a:cubicBezTo>
                  <a:pt x="258441" y="1451243"/>
                  <a:pt x="184669" y="1480319"/>
                  <a:pt x="178288" y="1469267"/>
                </a:cubicBezTo>
                <a:lnTo>
                  <a:pt x="66946" y="1276416"/>
                </a:lnTo>
                <a:cubicBezTo>
                  <a:pt x="60565" y="1265364"/>
                  <a:pt x="122631" y="1216014"/>
                  <a:pt x="231134" y="1142827"/>
                </a:cubicBezTo>
                <a:lnTo>
                  <a:pt x="250243" y="1130114"/>
                </a:lnTo>
                <a:lnTo>
                  <a:pt x="243648" y="1110813"/>
                </a:lnTo>
                <a:lnTo>
                  <a:pt x="233052" y="1061697"/>
                </a:lnTo>
                <a:lnTo>
                  <a:pt x="208984" y="1060168"/>
                </a:lnTo>
                <a:cubicBezTo>
                  <a:pt x="78425" y="1051037"/>
                  <a:pt x="0" y="1039332"/>
                  <a:pt x="0" y="1026570"/>
                </a:cubicBezTo>
                <a:lnTo>
                  <a:pt x="0" y="803886"/>
                </a:lnTo>
                <a:cubicBezTo>
                  <a:pt x="0" y="791124"/>
                  <a:pt x="78425" y="779418"/>
                  <a:pt x="208984" y="770288"/>
                </a:cubicBezTo>
                <a:lnTo>
                  <a:pt x="233201" y="768750"/>
                </a:lnTo>
                <a:lnTo>
                  <a:pt x="247368" y="707278"/>
                </a:lnTo>
                <a:lnTo>
                  <a:pt x="250012" y="700188"/>
                </a:lnTo>
                <a:lnTo>
                  <a:pt x="231134" y="687628"/>
                </a:lnTo>
                <a:cubicBezTo>
                  <a:pt x="122631" y="614441"/>
                  <a:pt x="60565" y="565091"/>
                  <a:pt x="66946" y="554040"/>
                </a:cubicBezTo>
                <a:lnTo>
                  <a:pt x="178288" y="361189"/>
                </a:lnTo>
                <a:cubicBezTo>
                  <a:pt x="184669" y="350137"/>
                  <a:pt x="258441" y="379212"/>
                  <a:pt x="376074" y="436584"/>
                </a:cubicBezTo>
                <a:lnTo>
                  <a:pt x="396308" y="446614"/>
                </a:lnTo>
                <a:lnTo>
                  <a:pt x="397594" y="445035"/>
                </a:lnTo>
                <a:lnTo>
                  <a:pt x="446710" y="396502"/>
                </a:lnTo>
                <a:lnTo>
                  <a:pt x="436584" y="376074"/>
                </a:lnTo>
                <a:cubicBezTo>
                  <a:pt x="379212" y="258441"/>
                  <a:pt x="350137" y="184669"/>
                  <a:pt x="361189" y="178288"/>
                </a:cubicBezTo>
                <a:lnTo>
                  <a:pt x="554039" y="66946"/>
                </a:lnTo>
                <a:cubicBezTo>
                  <a:pt x="565091" y="60565"/>
                  <a:pt x="614441" y="122631"/>
                  <a:pt x="687628" y="231133"/>
                </a:cubicBezTo>
                <a:lnTo>
                  <a:pt x="701912" y="252605"/>
                </a:lnTo>
                <a:lnTo>
                  <a:pt x="769075" y="231757"/>
                </a:lnTo>
                <a:lnTo>
                  <a:pt x="774354" y="156299"/>
                </a:lnTo>
                <a:cubicBezTo>
                  <a:pt x="782784" y="57619"/>
                  <a:pt x="792947" y="0"/>
                  <a:pt x="8038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E9229D44-2F94-4C8E-8359-07ECFA74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25" y="2844831"/>
            <a:ext cx="1285355" cy="121276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CA4142-0C04-4645-8137-94C81C8392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t="21602" r="9233" b="24265"/>
          <a:stretch/>
        </p:blipFill>
        <p:spPr>
          <a:xfrm>
            <a:off x="193990" y="2886938"/>
            <a:ext cx="2304560" cy="6636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88798F4-FAA9-44BA-BD2D-7EE707498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t="21602" r="9233" b="24265"/>
          <a:stretch/>
        </p:blipFill>
        <p:spPr>
          <a:xfrm>
            <a:off x="9408945" y="3180834"/>
            <a:ext cx="1723653" cy="4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215" grpId="0" animBg="1"/>
      <p:bldP spid="2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F66739B4-93ED-4596-A10A-8E682B1A0B75}"/>
              </a:ext>
            </a:extLst>
          </p:cNvPr>
          <p:cNvGrpSpPr/>
          <p:nvPr/>
        </p:nvGrpSpPr>
        <p:grpSpPr>
          <a:xfrm>
            <a:off x="1415876" y="1932230"/>
            <a:ext cx="2638837" cy="1866900"/>
            <a:chOff x="-281323" y="2288821"/>
            <a:chExt cx="1701985" cy="1866900"/>
          </a:xfrm>
        </p:grpSpPr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CF5E8E54-75AC-47CF-9438-AED01690D7DD}"/>
                </a:ext>
              </a:extLst>
            </p:cNvPr>
            <p:cNvSpPr/>
            <p:nvPr/>
          </p:nvSpPr>
          <p:spPr>
            <a:xfrm>
              <a:off x="-170920" y="228882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4E2BFA-D0C8-4F5C-8E78-D404FB49C8BE}"/>
                </a:ext>
              </a:extLst>
            </p:cNvPr>
            <p:cNvSpPr txBox="1"/>
            <p:nvPr/>
          </p:nvSpPr>
          <p:spPr>
            <a:xfrm>
              <a:off x="-281323" y="23187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FBBA3B7-9E0C-4042-A4D1-48F5719EADEB}"/>
              </a:ext>
            </a:extLst>
          </p:cNvPr>
          <p:cNvSpPr/>
          <p:nvPr/>
        </p:nvSpPr>
        <p:spPr>
          <a:xfrm flipV="1">
            <a:off x="1582244" y="2669309"/>
            <a:ext cx="2502173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A7DD9F-0778-461E-B07A-0ABFC9D64CB7}"/>
              </a:ext>
            </a:extLst>
          </p:cNvPr>
          <p:cNvGrpSpPr/>
          <p:nvPr/>
        </p:nvGrpSpPr>
        <p:grpSpPr>
          <a:xfrm>
            <a:off x="1432278" y="3099513"/>
            <a:ext cx="2856182" cy="1200329"/>
            <a:chOff x="4128420" y="3889921"/>
            <a:chExt cx="2856182" cy="120032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C1FB97-7EAC-47BA-955B-A5ECE93E3573}"/>
                </a:ext>
              </a:extLst>
            </p:cNvPr>
            <p:cNvSpPr txBox="1"/>
            <p:nvPr/>
          </p:nvSpPr>
          <p:spPr>
            <a:xfrm>
              <a:off x="5023387" y="4039105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6CF021-845A-43FC-9F91-048B54F60245}"/>
                </a:ext>
              </a:extLst>
            </p:cNvPr>
            <p:cNvSpPr txBox="1"/>
            <p:nvPr/>
          </p:nvSpPr>
          <p:spPr>
            <a:xfrm>
              <a:off x="4128420" y="3889921"/>
              <a:ext cx="28561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w Cen MT" panose="020B0602020104020603" pitchFamily="34" charset="0"/>
                </a:rPr>
                <a:t>PF</a:t>
              </a:r>
            </a:p>
            <a:p>
              <a:pPr algn="ctr"/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  <a:latin typeface="Tw Cen MT" panose="020B0602020104020603" pitchFamily="34" charset="0"/>
                </a:rPr>
                <a:t>Module-1</a:t>
              </a:r>
              <a:endParaRPr lang="en-IN" sz="3600" b="1" dirty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7757EB69-D564-4794-888E-846743971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04" y="4549402"/>
            <a:ext cx="894354" cy="89435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92EAC5CF-22F3-43DC-A899-D01E71C991AF}"/>
              </a:ext>
            </a:extLst>
          </p:cNvPr>
          <p:cNvSpPr/>
          <p:nvPr/>
        </p:nvSpPr>
        <p:spPr>
          <a:xfrm>
            <a:off x="2305693" y="1997950"/>
            <a:ext cx="94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E6E7E9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48DDAC-85A0-40A7-9C5E-45EA98E23497}"/>
              </a:ext>
            </a:extLst>
          </p:cNvPr>
          <p:cNvSpPr txBox="1"/>
          <p:nvPr/>
        </p:nvSpPr>
        <p:spPr>
          <a:xfrm>
            <a:off x="466273" y="372588"/>
            <a:ext cx="4795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Programming Fundamental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4991EF1-52F3-4A83-9FA4-9CE847B9DE56}"/>
              </a:ext>
            </a:extLst>
          </p:cNvPr>
          <p:cNvGrpSpPr/>
          <p:nvPr/>
        </p:nvGrpSpPr>
        <p:grpSpPr>
          <a:xfrm>
            <a:off x="5754931" y="240838"/>
            <a:ext cx="2743200" cy="1175763"/>
            <a:chOff x="1331653" y="2517857"/>
            <a:chExt cx="2743200" cy="1175763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BBA9A9A-AC2D-4CA8-8357-32B6804EE326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CA48BBA-F3EE-4F91-9A79-7FDC2676B2FA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D48EF96-0678-482A-AADC-9C3A1D69BB1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71" name="TextBox 17">
              <a:extLst>
                <a:ext uri="{FF2B5EF4-FFF2-40B4-BE49-F238E27FC236}">
                  <a16:creationId xmlns:a16="http://schemas.microsoft.com/office/drawing/2014/main" id="{044CA5A8-313E-41EA-8E1B-4C81AA095BB4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4" name="TextBox 43">
              <a:extLst>
                <a:ext uri="{FF2B5EF4-FFF2-40B4-BE49-F238E27FC236}">
                  <a16:creationId xmlns:a16="http://schemas.microsoft.com/office/drawing/2014/main" id="{59EB7461-4EE9-4A55-8788-42BB0B0D4E6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Introduction to Algorithms &amp; Pseudo code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2577FF3-27C9-43FB-9E05-4B0E0ACAF0D9}"/>
              </a:ext>
            </a:extLst>
          </p:cNvPr>
          <p:cNvGrpSpPr/>
          <p:nvPr/>
        </p:nvGrpSpPr>
        <p:grpSpPr>
          <a:xfrm>
            <a:off x="8686765" y="240838"/>
            <a:ext cx="2743200" cy="1175763"/>
            <a:chOff x="1331653" y="2517857"/>
            <a:chExt cx="2743200" cy="117576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7FBEBBF-BEC0-4206-8D22-1BF90A8650B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6B481D4-1B9E-45AC-9FC3-9DBAD79C1F88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7E7DAAB-98DA-423B-9FD6-BF896ADC31B6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87" name="TextBox 17">
              <a:extLst>
                <a:ext uri="{FF2B5EF4-FFF2-40B4-BE49-F238E27FC236}">
                  <a16:creationId xmlns:a16="http://schemas.microsoft.com/office/drawing/2014/main" id="{6FB2B35B-841E-4DAB-AABF-AA8E72FF3DD6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0" name="TextBox 43">
              <a:extLst>
                <a:ext uri="{FF2B5EF4-FFF2-40B4-BE49-F238E27FC236}">
                  <a16:creationId xmlns:a16="http://schemas.microsoft.com/office/drawing/2014/main" id="{37732990-BA98-4C39-AE23-D6C4AD47DCED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Basics of Algorithms</a:t>
              </a:r>
              <a:endParaRPr lang="en-US" sz="20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D27A4E6-CCA2-4946-92C1-B9242BAF5948}"/>
              </a:ext>
            </a:extLst>
          </p:cNvPr>
          <p:cNvGrpSpPr/>
          <p:nvPr/>
        </p:nvGrpSpPr>
        <p:grpSpPr>
          <a:xfrm>
            <a:off x="5754931" y="1549339"/>
            <a:ext cx="2743200" cy="1175763"/>
            <a:chOff x="1331653" y="2517857"/>
            <a:chExt cx="2743200" cy="1175763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78540C7-E651-4400-9C5F-030B91D5EAE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DA3E6C4-A2FE-46E4-A44C-EEE74E6A8D57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5389EC9-A3C8-4F7E-97B7-0FCEB4BC516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252" name="TextBox 17">
              <a:extLst>
                <a:ext uri="{FF2B5EF4-FFF2-40B4-BE49-F238E27FC236}">
                  <a16:creationId xmlns:a16="http://schemas.microsoft.com/office/drawing/2014/main" id="{B4C3F54F-C4B8-4F80-A216-71FCFD29E0EA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3" name="TextBox 43">
              <a:extLst>
                <a:ext uri="{FF2B5EF4-FFF2-40B4-BE49-F238E27FC236}">
                  <a16:creationId xmlns:a16="http://schemas.microsoft.com/office/drawing/2014/main" id="{EA146B85-EE5F-4315-8D40-64E08BF70B00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Pseudo code Assignments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FF439C3-B9E3-41AD-BD70-AA619A56DCDF}"/>
              </a:ext>
            </a:extLst>
          </p:cNvPr>
          <p:cNvGrpSpPr/>
          <p:nvPr/>
        </p:nvGrpSpPr>
        <p:grpSpPr>
          <a:xfrm>
            <a:off x="8686765" y="1549339"/>
            <a:ext cx="2743200" cy="1175763"/>
            <a:chOff x="1331653" y="2517857"/>
            <a:chExt cx="2743200" cy="1175763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D2D1A3B3-EE9B-49CB-9A80-BA1C7BEC6346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98BB0171-19F5-4CC6-881B-AD223918FAFB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182B492F-0114-4C05-B6B5-85690A0C8EA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258" name="TextBox 17">
              <a:extLst>
                <a:ext uri="{FF2B5EF4-FFF2-40B4-BE49-F238E27FC236}">
                  <a16:creationId xmlns:a16="http://schemas.microsoft.com/office/drawing/2014/main" id="{6C2F2840-34D6-43F3-9660-CA12949099A8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59" name="TextBox 43">
              <a:extLst>
                <a:ext uri="{FF2B5EF4-FFF2-40B4-BE49-F238E27FC236}">
                  <a16:creationId xmlns:a16="http://schemas.microsoft.com/office/drawing/2014/main" id="{69DC5BF6-EEF9-4419-BFCC-2C69AF7745F2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Coding Standards &amp; Formatting Output</a:t>
              </a:r>
              <a:endParaRPr lang="en-US" sz="20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95E0DAE-254A-4E8D-A239-B8CDD04F6D0A}"/>
              </a:ext>
            </a:extLst>
          </p:cNvPr>
          <p:cNvGrpSpPr/>
          <p:nvPr/>
        </p:nvGrpSpPr>
        <p:grpSpPr>
          <a:xfrm>
            <a:off x="5739522" y="2857840"/>
            <a:ext cx="2743200" cy="1175763"/>
            <a:chOff x="1331653" y="2517857"/>
            <a:chExt cx="2743200" cy="1175763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3D0B4A88-D767-4635-9C50-A37DEC08E12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91A9087-FDD2-4C00-904C-6E7FD6D0DB6B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F8149742-DA82-4789-B272-DD6330108245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264" name="TextBox 17">
              <a:extLst>
                <a:ext uri="{FF2B5EF4-FFF2-40B4-BE49-F238E27FC236}">
                  <a16:creationId xmlns:a16="http://schemas.microsoft.com/office/drawing/2014/main" id="{D1511C0F-7E7A-45AD-B7ED-B3A8B1316F45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65" name="TextBox 43">
              <a:extLst>
                <a:ext uri="{FF2B5EF4-FFF2-40B4-BE49-F238E27FC236}">
                  <a16:creationId xmlns:a16="http://schemas.microsoft.com/office/drawing/2014/main" id="{3E631E9F-5AC3-42B6-9485-7B4634C9144B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Selection Control Structures</a:t>
              </a:r>
              <a:endParaRPr lang="en-US" sz="20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46744CE-51D4-4ACC-8F3E-32358D90DD04}"/>
              </a:ext>
            </a:extLst>
          </p:cNvPr>
          <p:cNvGrpSpPr/>
          <p:nvPr/>
        </p:nvGrpSpPr>
        <p:grpSpPr>
          <a:xfrm>
            <a:off x="8686765" y="2844395"/>
            <a:ext cx="2743200" cy="1175763"/>
            <a:chOff x="1331653" y="2517857"/>
            <a:chExt cx="2743200" cy="1175763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643BE67E-27DC-42FD-8CFF-067859447839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77AB0B8D-6186-41AE-A69B-2F9B9563A134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575312D0-E7C7-4CA6-A4F3-0CBAD3F7E595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270" name="TextBox 17">
              <a:extLst>
                <a:ext uri="{FF2B5EF4-FFF2-40B4-BE49-F238E27FC236}">
                  <a16:creationId xmlns:a16="http://schemas.microsoft.com/office/drawing/2014/main" id="{6D0770EE-CF8E-4FE5-B5BA-388AE62ED519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71" name="TextBox 43">
              <a:extLst>
                <a:ext uri="{FF2B5EF4-FFF2-40B4-BE49-F238E27FC236}">
                  <a16:creationId xmlns:a16="http://schemas.microsoft.com/office/drawing/2014/main" id="{945351CE-25E8-42AA-91BA-DD595A2B2ABD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Collections and List in Python</a:t>
              </a:r>
              <a:endParaRPr lang="en-US" sz="20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A1C6D42-CACB-40AF-A5EB-9159119AD534}"/>
              </a:ext>
            </a:extLst>
          </p:cNvPr>
          <p:cNvGrpSpPr/>
          <p:nvPr/>
        </p:nvGrpSpPr>
        <p:grpSpPr>
          <a:xfrm>
            <a:off x="5765229" y="4166341"/>
            <a:ext cx="2743200" cy="1175763"/>
            <a:chOff x="1331653" y="2517857"/>
            <a:chExt cx="2743200" cy="1175763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A98A1A56-5552-46DB-BF7B-9FFC0CB66991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34D0DF7-6659-4560-A113-7E2C254EE2D3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A7164EF8-C98D-4717-A00A-51EEDB274CDF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276" name="TextBox 17">
              <a:extLst>
                <a:ext uri="{FF2B5EF4-FFF2-40B4-BE49-F238E27FC236}">
                  <a16:creationId xmlns:a16="http://schemas.microsoft.com/office/drawing/2014/main" id="{5238FAA3-32A7-4A4F-AFD9-521E5E120A51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77" name="TextBox 43">
              <a:extLst>
                <a:ext uri="{FF2B5EF4-FFF2-40B4-BE49-F238E27FC236}">
                  <a16:creationId xmlns:a16="http://schemas.microsoft.com/office/drawing/2014/main" id="{A9B8F59D-391E-4C66-ADD7-C3447B15B6A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Recursion</a:t>
              </a:r>
              <a:endParaRPr lang="en-US" sz="20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2AA1278-1109-4C44-84B3-221E0E71D5A3}"/>
              </a:ext>
            </a:extLst>
          </p:cNvPr>
          <p:cNvGrpSpPr/>
          <p:nvPr/>
        </p:nvGrpSpPr>
        <p:grpSpPr>
          <a:xfrm>
            <a:off x="8703332" y="4167815"/>
            <a:ext cx="2743200" cy="1175763"/>
            <a:chOff x="1331653" y="2517857"/>
            <a:chExt cx="2743200" cy="1175763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7A8B1AE7-31C9-4365-A7FF-CB612DA1B04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B0CD7CD9-4541-4113-95BC-9114B4FBDDE2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DD483181-DE78-4679-AC4C-EB7536BB82A8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282" name="TextBox 17">
              <a:extLst>
                <a:ext uri="{FF2B5EF4-FFF2-40B4-BE49-F238E27FC236}">
                  <a16:creationId xmlns:a16="http://schemas.microsoft.com/office/drawing/2014/main" id="{FB36CE1D-C62C-403F-B680-B27237ACCDE8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83" name="TextBox 43">
              <a:extLst>
                <a:ext uri="{FF2B5EF4-FFF2-40B4-BE49-F238E27FC236}">
                  <a16:creationId xmlns:a16="http://schemas.microsoft.com/office/drawing/2014/main" id="{95E180D3-5530-4392-BA42-72AD1A1F87E0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Debugging</a:t>
              </a:r>
              <a:endParaRPr lang="en-US" sz="20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AF57A6D2-A68D-4561-B27D-9EA05B410D89}"/>
              </a:ext>
            </a:extLst>
          </p:cNvPr>
          <p:cNvGrpSpPr/>
          <p:nvPr/>
        </p:nvGrpSpPr>
        <p:grpSpPr>
          <a:xfrm>
            <a:off x="5754931" y="5463590"/>
            <a:ext cx="2743200" cy="1175763"/>
            <a:chOff x="1331653" y="2517857"/>
            <a:chExt cx="2743200" cy="1175763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E2EE0C9-6520-43CA-83AA-75465393715F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93AA7D0-86D9-4C51-B4E7-B7177EBF2384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58A4A23-E985-479F-8DBA-C28A4679ACD2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288" name="TextBox 17">
              <a:extLst>
                <a:ext uri="{FF2B5EF4-FFF2-40B4-BE49-F238E27FC236}">
                  <a16:creationId xmlns:a16="http://schemas.microsoft.com/office/drawing/2014/main" id="{0774C660-F4FC-4FD2-A708-45229203A938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89" name="TextBox 43">
              <a:extLst>
                <a:ext uri="{FF2B5EF4-FFF2-40B4-BE49-F238E27FC236}">
                  <a16:creationId xmlns:a16="http://schemas.microsoft.com/office/drawing/2014/main" id="{95813153-E977-4974-8FF9-F0169D233E13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Exception Handling in Python</a:t>
              </a:r>
              <a:endParaRPr lang="en-US" sz="20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8B37612-53D4-4BEB-95A8-9828CD259C80}"/>
              </a:ext>
            </a:extLst>
          </p:cNvPr>
          <p:cNvGrpSpPr/>
          <p:nvPr/>
        </p:nvGrpSpPr>
        <p:grpSpPr>
          <a:xfrm>
            <a:off x="8685215" y="5463590"/>
            <a:ext cx="2779433" cy="1175763"/>
            <a:chOff x="1331653" y="2517857"/>
            <a:chExt cx="2779433" cy="1175763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9E12FA4-4220-47DF-905A-95313404AE55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7C7FB13E-1BF0-4D93-B58C-218F91B0DCD8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F36AAB6A-C796-4B93-BED5-62807904B108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294" name="TextBox 17">
              <a:extLst>
                <a:ext uri="{FF2B5EF4-FFF2-40B4-BE49-F238E27FC236}">
                  <a16:creationId xmlns:a16="http://schemas.microsoft.com/office/drawing/2014/main" id="{5D104CA8-3856-4A40-9672-82EC016C3993}"/>
                </a:ext>
              </a:extLst>
            </p:cNvPr>
            <p:cNvSpPr txBox="1"/>
            <p:nvPr/>
          </p:nvSpPr>
          <p:spPr>
            <a:xfrm>
              <a:off x="3597777" y="3231955"/>
              <a:ext cx="5133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295" name="TextBox 43">
              <a:extLst>
                <a:ext uri="{FF2B5EF4-FFF2-40B4-BE49-F238E27FC236}">
                  <a16:creationId xmlns:a16="http://schemas.microsoft.com/office/drawing/2014/main" id="{6D653BC2-855A-4C13-8416-65CC8BB9610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Unit Testing, Assignments On Each Topics and Mock</a:t>
              </a:r>
              <a:endParaRPr lang="en-US" sz="20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CF5E8E54-75AC-47CF-9438-AED01690D7DD}"/>
              </a:ext>
            </a:extLst>
          </p:cNvPr>
          <p:cNvSpPr/>
          <p:nvPr/>
        </p:nvSpPr>
        <p:spPr>
          <a:xfrm>
            <a:off x="1587050" y="1932230"/>
            <a:ext cx="2467663" cy="1866900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FBBA3B7-9E0C-4042-A4D1-48F5719EADEB}"/>
              </a:ext>
            </a:extLst>
          </p:cNvPr>
          <p:cNvSpPr/>
          <p:nvPr/>
        </p:nvSpPr>
        <p:spPr>
          <a:xfrm flipV="1">
            <a:off x="1582244" y="2669309"/>
            <a:ext cx="2502173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A7DD9F-0778-461E-B07A-0ABFC9D64CB7}"/>
              </a:ext>
            </a:extLst>
          </p:cNvPr>
          <p:cNvGrpSpPr/>
          <p:nvPr/>
        </p:nvGrpSpPr>
        <p:grpSpPr>
          <a:xfrm>
            <a:off x="1432278" y="3099513"/>
            <a:ext cx="2856182" cy="1200329"/>
            <a:chOff x="4128420" y="3889921"/>
            <a:chExt cx="2856182" cy="120032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C1FB97-7EAC-47BA-955B-A5ECE93E3573}"/>
                </a:ext>
              </a:extLst>
            </p:cNvPr>
            <p:cNvSpPr txBox="1"/>
            <p:nvPr/>
          </p:nvSpPr>
          <p:spPr>
            <a:xfrm>
              <a:off x="5023387" y="4039105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6CF021-845A-43FC-9F91-048B54F60245}"/>
                </a:ext>
              </a:extLst>
            </p:cNvPr>
            <p:cNvSpPr txBox="1"/>
            <p:nvPr/>
          </p:nvSpPr>
          <p:spPr>
            <a:xfrm>
              <a:off x="4128420" y="3889921"/>
              <a:ext cx="28561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w Cen MT" panose="020B0602020104020603" pitchFamily="34" charset="0"/>
                </a:rPr>
                <a:t>OOPs</a:t>
              </a:r>
            </a:p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w Cen MT" panose="020B0602020104020603" pitchFamily="34" charset="0"/>
                </a:rPr>
                <a:t>Module-2</a:t>
              </a:r>
              <a:endParaRPr lang="en-IN" sz="3600" b="1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92EAC5CF-22F3-43DC-A899-D01E71C991AF}"/>
              </a:ext>
            </a:extLst>
          </p:cNvPr>
          <p:cNvSpPr/>
          <p:nvPr/>
        </p:nvSpPr>
        <p:spPr>
          <a:xfrm>
            <a:off x="2305693" y="1997950"/>
            <a:ext cx="94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E6E7E9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48DDAC-85A0-40A7-9C5E-45EA98E23497}"/>
              </a:ext>
            </a:extLst>
          </p:cNvPr>
          <p:cNvSpPr txBox="1"/>
          <p:nvPr/>
        </p:nvSpPr>
        <p:spPr>
          <a:xfrm>
            <a:off x="380151" y="270578"/>
            <a:ext cx="4795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spc="3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  <a:ea typeface="Roboto Black" panose="02000000000000000000" pitchFamily="2" charset="0"/>
              </a:rPr>
              <a:t>OOPs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4991EF1-52F3-4A83-9FA4-9CE847B9DE56}"/>
              </a:ext>
            </a:extLst>
          </p:cNvPr>
          <p:cNvGrpSpPr/>
          <p:nvPr/>
        </p:nvGrpSpPr>
        <p:grpSpPr>
          <a:xfrm>
            <a:off x="5754931" y="240838"/>
            <a:ext cx="2743200" cy="1175763"/>
            <a:chOff x="1331653" y="2517857"/>
            <a:chExt cx="2743200" cy="1175763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BBA9A9A-AC2D-4CA8-8357-32B6804EE326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CA48BBA-F3EE-4F91-9A79-7FDC2676B2FA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D48EF96-0678-482A-AADC-9C3A1D69BB1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1" name="TextBox 17">
              <a:extLst>
                <a:ext uri="{FF2B5EF4-FFF2-40B4-BE49-F238E27FC236}">
                  <a16:creationId xmlns:a16="http://schemas.microsoft.com/office/drawing/2014/main" id="{044CA5A8-313E-41EA-8E1B-4C81AA095BB4}"/>
                </a:ext>
              </a:extLst>
            </p:cNvPr>
            <p:cNvSpPr txBox="1"/>
            <p:nvPr/>
          </p:nvSpPr>
          <p:spPr>
            <a:xfrm>
              <a:off x="3556302" y="3212342"/>
              <a:ext cx="4055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4" name="TextBox 43">
              <a:extLst>
                <a:ext uri="{FF2B5EF4-FFF2-40B4-BE49-F238E27FC236}">
                  <a16:creationId xmlns:a16="http://schemas.microsoft.com/office/drawing/2014/main" id="{59EB7461-4EE9-4A55-8788-42BB0B0D4E6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</a:rPr>
                <a:t>OOP Introduction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2577FF3-27C9-43FB-9E05-4B0E0ACAF0D9}"/>
              </a:ext>
            </a:extLst>
          </p:cNvPr>
          <p:cNvGrpSpPr/>
          <p:nvPr/>
        </p:nvGrpSpPr>
        <p:grpSpPr>
          <a:xfrm>
            <a:off x="8686765" y="240838"/>
            <a:ext cx="2743200" cy="1175763"/>
            <a:chOff x="1331653" y="2517857"/>
            <a:chExt cx="2743200" cy="117576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7FBEBBF-BEC0-4206-8D22-1BF90A8650B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6B481D4-1B9E-45AC-9FC3-9DBAD79C1F88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7E7DAAB-98DA-423B-9FD6-BF896ADC31B6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7" name="TextBox 17">
              <a:extLst>
                <a:ext uri="{FF2B5EF4-FFF2-40B4-BE49-F238E27FC236}">
                  <a16:creationId xmlns:a16="http://schemas.microsoft.com/office/drawing/2014/main" id="{6FB2B35B-841E-4DAB-AABF-AA8E72FF3DD6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90" name="TextBox 43">
              <a:extLst>
                <a:ext uri="{FF2B5EF4-FFF2-40B4-BE49-F238E27FC236}">
                  <a16:creationId xmlns:a16="http://schemas.microsoft.com/office/drawing/2014/main" id="{37732990-BA98-4C39-AE23-D6C4AD47DCED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</a:rPr>
                <a:t>OOP Basics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D27A4E6-CCA2-4946-92C1-B9242BAF5948}"/>
              </a:ext>
            </a:extLst>
          </p:cNvPr>
          <p:cNvGrpSpPr/>
          <p:nvPr/>
        </p:nvGrpSpPr>
        <p:grpSpPr>
          <a:xfrm>
            <a:off x="5679020" y="1531006"/>
            <a:ext cx="2743200" cy="1175763"/>
            <a:chOff x="1331653" y="2517857"/>
            <a:chExt cx="2743200" cy="1175763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78540C7-E651-4400-9C5F-030B91D5EAE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DA3E6C4-A2FE-46E4-A44C-EEE74E6A8D57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5389EC9-A3C8-4F7E-97B7-0FCEB4BC516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52" name="TextBox 17">
              <a:extLst>
                <a:ext uri="{FF2B5EF4-FFF2-40B4-BE49-F238E27FC236}">
                  <a16:creationId xmlns:a16="http://schemas.microsoft.com/office/drawing/2014/main" id="{B4C3F54F-C4B8-4F80-A216-71FCFD29E0EA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53" name="TextBox 43">
              <a:extLst>
                <a:ext uri="{FF2B5EF4-FFF2-40B4-BE49-F238E27FC236}">
                  <a16:creationId xmlns:a16="http://schemas.microsoft.com/office/drawing/2014/main" id="{EA146B85-EE5F-4315-8D40-64E08BF70B00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</a:rPr>
                <a:t>Abstraction &amp; Encapsulation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FF439C3-B9E3-41AD-BD70-AA619A56DCDF}"/>
              </a:ext>
            </a:extLst>
          </p:cNvPr>
          <p:cNvGrpSpPr/>
          <p:nvPr/>
        </p:nvGrpSpPr>
        <p:grpSpPr>
          <a:xfrm>
            <a:off x="8686765" y="1549339"/>
            <a:ext cx="2743200" cy="1175763"/>
            <a:chOff x="1331653" y="2517857"/>
            <a:chExt cx="2743200" cy="1175763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D2D1A3B3-EE9B-49CB-9A80-BA1C7BEC6346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98BB0171-19F5-4CC6-881B-AD223918FAFB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182B492F-0114-4C05-B6B5-85690A0C8EA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58" name="TextBox 17">
              <a:extLst>
                <a:ext uri="{FF2B5EF4-FFF2-40B4-BE49-F238E27FC236}">
                  <a16:creationId xmlns:a16="http://schemas.microsoft.com/office/drawing/2014/main" id="{6C2F2840-34D6-43F3-9660-CA12949099A8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259" name="TextBox 43">
              <a:extLst>
                <a:ext uri="{FF2B5EF4-FFF2-40B4-BE49-F238E27FC236}">
                  <a16:creationId xmlns:a16="http://schemas.microsoft.com/office/drawing/2014/main" id="{69DC5BF6-EEF9-4419-BFCC-2C69AF7745F2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</a:rPr>
                <a:t>Pass by Reference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95E0DAE-254A-4E8D-A239-B8CDD04F6D0A}"/>
              </a:ext>
            </a:extLst>
          </p:cNvPr>
          <p:cNvGrpSpPr/>
          <p:nvPr/>
        </p:nvGrpSpPr>
        <p:grpSpPr>
          <a:xfrm>
            <a:off x="5739522" y="2857840"/>
            <a:ext cx="2743200" cy="1175763"/>
            <a:chOff x="1331653" y="2517857"/>
            <a:chExt cx="2743200" cy="1175763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3D0B4A88-D767-4635-9C50-A37DEC08E12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91A9087-FDD2-4C00-904C-6E7FD6D0DB6B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F8149742-DA82-4789-B272-DD6330108245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64" name="TextBox 17">
              <a:extLst>
                <a:ext uri="{FF2B5EF4-FFF2-40B4-BE49-F238E27FC236}">
                  <a16:creationId xmlns:a16="http://schemas.microsoft.com/office/drawing/2014/main" id="{D1511C0F-7E7A-45AD-B7ED-B3A8B1316F45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265" name="TextBox 43">
              <a:extLst>
                <a:ext uri="{FF2B5EF4-FFF2-40B4-BE49-F238E27FC236}">
                  <a16:creationId xmlns:a16="http://schemas.microsoft.com/office/drawing/2014/main" id="{3E631E9F-5AC3-42B6-9485-7B4634C9144B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</a:rPr>
                <a:t>Collection of Objects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46744CE-51D4-4ACC-8F3E-32358D90DD04}"/>
              </a:ext>
            </a:extLst>
          </p:cNvPr>
          <p:cNvGrpSpPr/>
          <p:nvPr/>
        </p:nvGrpSpPr>
        <p:grpSpPr>
          <a:xfrm>
            <a:off x="8686765" y="2844395"/>
            <a:ext cx="2743200" cy="1175763"/>
            <a:chOff x="1331653" y="2517857"/>
            <a:chExt cx="2743200" cy="1175763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643BE67E-27DC-42FD-8CFF-067859447839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77AB0B8D-6186-41AE-A69B-2F9B9563A134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575312D0-E7C7-4CA6-A4F3-0CBAD3F7E595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70" name="TextBox 17">
              <a:extLst>
                <a:ext uri="{FF2B5EF4-FFF2-40B4-BE49-F238E27FC236}">
                  <a16:creationId xmlns:a16="http://schemas.microsoft.com/office/drawing/2014/main" id="{6D0770EE-CF8E-4FE5-B5BA-388AE62ED519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271" name="TextBox 43">
              <a:extLst>
                <a:ext uri="{FF2B5EF4-FFF2-40B4-BE49-F238E27FC236}">
                  <a16:creationId xmlns:a16="http://schemas.microsoft.com/office/drawing/2014/main" id="{945351CE-25E8-42AA-91BA-DD595A2B2ABD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</a:rPr>
                <a:t>Class Relationships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A1C6D42-CACB-40AF-A5EB-9159119AD534}"/>
              </a:ext>
            </a:extLst>
          </p:cNvPr>
          <p:cNvGrpSpPr/>
          <p:nvPr/>
        </p:nvGrpSpPr>
        <p:grpSpPr>
          <a:xfrm>
            <a:off x="5765229" y="4166341"/>
            <a:ext cx="2743200" cy="1175763"/>
            <a:chOff x="1331653" y="2517857"/>
            <a:chExt cx="2743200" cy="1175763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A98A1A56-5552-46DB-BF7B-9FFC0CB66991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34D0DF7-6659-4560-A113-7E2C254EE2D3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A7164EF8-C98D-4717-A00A-51EEDB274CDF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76" name="TextBox 17">
              <a:extLst>
                <a:ext uri="{FF2B5EF4-FFF2-40B4-BE49-F238E27FC236}">
                  <a16:creationId xmlns:a16="http://schemas.microsoft.com/office/drawing/2014/main" id="{5238FAA3-32A7-4A4F-AFD9-521E5E120A51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277" name="TextBox 43">
              <a:extLst>
                <a:ext uri="{FF2B5EF4-FFF2-40B4-BE49-F238E27FC236}">
                  <a16:creationId xmlns:a16="http://schemas.microsoft.com/office/drawing/2014/main" id="{A9B8F59D-391E-4C66-ADD7-C3447B15B6A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</a:rPr>
                <a:t>Inheritance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2AA1278-1109-4C44-84B3-221E0E71D5A3}"/>
              </a:ext>
            </a:extLst>
          </p:cNvPr>
          <p:cNvGrpSpPr/>
          <p:nvPr/>
        </p:nvGrpSpPr>
        <p:grpSpPr>
          <a:xfrm>
            <a:off x="8632121" y="4132898"/>
            <a:ext cx="2743200" cy="1175763"/>
            <a:chOff x="1331653" y="2517857"/>
            <a:chExt cx="2743200" cy="1175763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7A8B1AE7-31C9-4365-A7FF-CB612DA1B04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B0CD7CD9-4541-4113-95BC-9114B4FBDDE2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DD483181-DE78-4679-AC4C-EB7536BB82A8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82" name="TextBox 17">
              <a:extLst>
                <a:ext uri="{FF2B5EF4-FFF2-40B4-BE49-F238E27FC236}">
                  <a16:creationId xmlns:a16="http://schemas.microsoft.com/office/drawing/2014/main" id="{FB36CE1D-C62C-403F-B680-B27237ACCDE8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283" name="TextBox 43">
              <a:extLst>
                <a:ext uri="{FF2B5EF4-FFF2-40B4-BE49-F238E27FC236}">
                  <a16:creationId xmlns:a16="http://schemas.microsoft.com/office/drawing/2014/main" id="{95E180D3-5530-4392-BA42-72AD1A1F87E0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</a:rPr>
                <a:t>Abstract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AF57A6D2-A68D-4561-B27D-9EA05B410D89}"/>
              </a:ext>
            </a:extLst>
          </p:cNvPr>
          <p:cNvGrpSpPr/>
          <p:nvPr/>
        </p:nvGrpSpPr>
        <p:grpSpPr>
          <a:xfrm>
            <a:off x="5754931" y="5463590"/>
            <a:ext cx="2743200" cy="1175763"/>
            <a:chOff x="1331653" y="2517857"/>
            <a:chExt cx="2743200" cy="1175763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E2EE0C9-6520-43CA-83AA-75465393715F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93AA7D0-86D9-4C51-B4E7-B7177EBF2384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58A4A23-E985-479F-8DBA-C28A4679ACD2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88" name="TextBox 17">
              <a:extLst>
                <a:ext uri="{FF2B5EF4-FFF2-40B4-BE49-F238E27FC236}">
                  <a16:creationId xmlns:a16="http://schemas.microsoft.com/office/drawing/2014/main" id="{0774C660-F4FC-4FD2-A708-45229203A938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89" name="TextBox 43">
              <a:extLst>
                <a:ext uri="{FF2B5EF4-FFF2-40B4-BE49-F238E27FC236}">
                  <a16:creationId xmlns:a16="http://schemas.microsoft.com/office/drawing/2014/main" id="{95813153-E977-4974-8FF9-F0169D233E13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</a:rPr>
                <a:t>Common Mistakes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8B37612-53D4-4BEB-95A8-9828CD259C80}"/>
              </a:ext>
            </a:extLst>
          </p:cNvPr>
          <p:cNvGrpSpPr/>
          <p:nvPr/>
        </p:nvGrpSpPr>
        <p:grpSpPr>
          <a:xfrm>
            <a:off x="8685215" y="5496431"/>
            <a:ext cx="2779433" cy="1175763"/>
            <a:chOff x="1331653" y="2517857"/>
            <a:chExt cx="2779433" cy="1175763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9E12FA4-4220-47DF-905A-95313404AE55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7C7FB13E-1BF0-4D93-B58C-218F91B0DCD8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F36AAB6A-C796-4B93-BED5-62807904B108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94" name="TextBox 17">
              <a:extLst>
                <a:ext uri="{FF2B5EF4-FFF2-40B4-BE49-F238E27FC236}">
                  <a16:creationId xmlns:a16="http://schemas.microsoft.com/office/drawing/2014/main" id="{5D104CA8-3856-4A40-9672-82EC016C3993}"/>
                </a:ext>
              </a:extLst>
            </p:cNvPr>
            <p:cNvSpPr txBox="1"/>
            <p:nvPr/>
          </p:nvSpPr>
          <p:spPr>
            <a:xfrm>
              <a:off x="3597777" y="3231955"/>
              <a:ext cx="5133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295" name="TextBox 43">
              <a:extLst>
                <a:ext uri="{FF2B5EF4-FFF2-40B4-BE49-F238E27FC236}">
                  <a16:creationId xmlns:a16="http://schemas.microsoft.com/office/drawing/2014/main" id="{6D653BC2-855A-4C13-8416-65CC8BB9610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Assignments on Each Topic &amp; Mock</a:t>
              </a:r>
            </a:p>
          </p:txBody>
        </p:sp>
      </p:grpSp>
      <p:pic>
        <p:nvPicPr>
          <p:cNvPr id="70" name="Graphic 69" descr="Lightbulb">
            <a:extLst>
              <a:ext uri="{FF2B5EF4-FFF2-40B4-BE49-F238E27FC236}">
                <a16:creationId xmlns:a16="http://schemas.microsoft.com/office/drawing/2014/main" id="{06C45D45-4B54-4ABF-AE66-463C731E9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1744" y="47868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CF5E8E54-75AC-47CF-9438-AED01690D7DD}"/>
              </a:ext>
            </a:extLst>
          </p:cNvPr>
          <p:cNvSpPr/>
          <p:nvPr/>
        </p:nvSpPr>
        <p:spPr>
          <a:xfrm>
            <a:off x="1587050" y="1932230"/>
            <a:ext cx="2467663" cy="1866900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FBBA3B7-9E0C-4042-A4D1-48F5719EADEB}"/>
              </a:ext>
            </a:extLst>
          </p:cNvPr>
          <p:cNvSpPr/>
          <p:nvPr/>
        </p:nvSpPr>
        <p:spPr>
          <a:xfrm flipV="1">
            <a:off x="1566682" y="2650348"/>
            <a:ext cx="2502173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A7DD9F-0778-461E-B07A-0ABFC9D64CB7}"/>
              </a:ext>
            </a:extLst>
          </p:cNvPr>
          <p:cNvGrpSpPr/>
          <p:nvPr/>
        </p:nvGrpSpPr>
        <p:grpSpPr>
          <a:xfrm>
            <a:off x="1432278" y="3099513"/>
            <a:ext cx="2856182" cy="1200329"/>
            <a:chOff x="4128420" y="3889921"/>
            <a:chExt cx="2856182" cy="120032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C1FB97-7EAC-47BA-955B-A5ECE93E3573}"/>
                </a:ext>
              </a:extLst>
            </p:cNvPr>
            <p:cNvSpPr txBox="1"/>
            <p:nvPr/>
          </p:nvSpPr>
          <p:spPr>
            <a:xfrm>
              <a:off x="5023387" y="4039105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6CF021-845A-43FC-9F91-048B54F60245}"/>
                </a:ext>
              </a:extLst>
            </p:cNvPr>
            <p:cNvSpPr txBox="1"/>
            <p:nvPr/>
          </p:nvSpPr>
          <p:spPr>
            <a:xfrm>
              <a:off x="4128420" y="3889921"/>
              <a:ext cx="28561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DSA</a:t>
              </a:r>
            </a:p>
            <a:p>
              <a:pPr algn="ctr"/>
              <a:r>
                <a:rPr lang="en-US" sz="3600" b="1" dirty="0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Module-3</a:t>
              </a:r>
              <a:endParaRPr lang="en-IN" sz="36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92EAC5CF-22F3-43DC-A899-D01E71C991AF}"/>
              </a:ext>
            </a:extLst>
          </p:cNvPr>
          <p:cNvSpPr/>
          <p:nvPr/>
        </p:nvSpPr>
        <p:spPr>
          <a:xfrm>
            <a:off x="2305693" y="1997950"/>
            <a:ext cx="94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E6E7E9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48DDAC-85A0-40A7-9C5E-45EA98E23497}"/>
              </a:ext>
            </a:extLst>
          </p:cNvPr>
          <p:cNvSpPr txBox="1"/>
          <p:nvPr/>
        </p:nvSpPr>
        <p:spPr>
          <a:xfrm>
            <a:off x="466273" y="372588"/>
            <a:ext cx="4795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spc="300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Roboto Black" panose="02000000000000000000" pitchFamily="2" charset="0"/>
              </a:rPr>
              <a:t>DSA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4991EF1-52F3-4A83-9FA4-9CE847B9DE56}"/>
              </a:ext>
            </a:extLst>
          </p:cNvPr>
          <p:cNvGrpSpPr/>
          <p:nvPr/>
        </p:nvGrpSpPr>
        <p:grpSpPr>
          <a:xfrm>
            <a:off x="5754931" y="240838"/>
            <a:ext cx="2743200" cy="1175763"/>
            <a:chOff x="1331653" y="2517857"/>
            <a:chExt cx="2743200" cy="1175763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BBA9A9A-AC2D-4CA8-8357-32B6804EE326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CA48BBA-F3EE-4F91-9A79-7FDC2676B2FA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D48EF96-0678-482A-AADC-9C3A1D69BB1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1" name="TextBox 17">
              <a:extLst>
                <a:ext uri="{FF2B5EF4-FFF2-40B4-BE49-F238E27FC236}">
                  <a16:creationId xmlns:a16="http://schemas.microsoft.com/office/drawing/2014/main" id="{044CA5A8-313E-41EA-8E1B-4C81AA095BB4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74" name="TextBox 43">
              <a:extLst>
                <a:ext uri="{FF2B5EF4-FFF2-40B4-BE49-F238E27FC236}">
                  <a16:creationId xmlns:a16="http://schemas.microsoft.com/office/drawing/2014/main" id="{59EB7461-4EE9-4A55-8788-42BB0B0D4E6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Introduction to Data Structures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2577FF3-27C9-43FB-9E05-4B0E0ACAF0D9}"/>
              </a:ext>
            </a:extLst>
          </p:cNvPr>
          <p:cNvGrpSpPr/>
          <p:nvPr/>
        </p:nvGrpSpPr>
        <p:grpSpPr>
          <a:xfrm>
            <a:off x="8646674" y="240838"/>
            <a:ext cx="2743200" cy="1175763"/>
            <a:chOff x="1291562" y="2517857"/>
            <a:chExt cx="2743200" cy="117576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7FBEBBF-BEC0-4206-8D22-1BF90A8650B2}"/>
                </a:ext>
              </a:extLst>
            </p:cNvPr>
            <p:cNvGrpSpPr/>
            <p:nvPr/>
          </p:nvGrpSpPr>
          <p:grpSpPr>
            <a:xfrm>
              <a:off x="1291562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6B481D4-1B9E-45AC-9FC3-9DBAD79C1F88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7E7DAAB-98DA-423B-9FD6-BF896ADC31B6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7" name="TextBox 17">
              <a:extLst>
                <a:ext uri="{FF2B5EF4-FFF2-40B4-BE49-F238E27FC236}">
                  <a16:creationId xmlns:a16="http://schemas.microsoft.com/office/drawing/2014/main" id="{6FB2B35B-841E-4DAB-AABF-AA8E72FF3DD6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90" name="TextBox 43">
              <a:extLst>
                <a:ext uri="{FF2B5EF4-FFF2-40B4-BE49-F238E27FC236}">
                  <a16:creationId xmlns:a16="http://schemas.microsoft.com/office/drawing/2014/main" id="{37732990-BA98-4C39-AE23-D6C4AD47DCED}"/>
                </a:ext>
              </a:extLst>
            </p:cNvPr>
            <p:cNvSpPr txBox="1"/>
            <p:nvPr/>
          </p:nvSpPr>
          <p:spPr>
            <a:xfrm>
              <a:off x="1346670" y="2620690"/>
              <a:ext cx="263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Non - Linear Data Structures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D27A4E6-CCA2-4946-92C1-B9242BAF5948}"/>
              </a:ext>
            </a:extLst>
          </p:cNvPr>
          <p:cNvGrpSpPr/>
          <p:nvPr/>
        </p:nvGrpSpPr>
        <p:grpSpPr>
          <a:xfrm>
            <a:off x="5754931" y="1549339"/>
            <a:ext cx="2743200" cy="1175763"/>
            <a:chOff x="1331653" y="2517857"/>
            <a:chExt cx="2743200" cy="1175763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78540C7-E651-4400-9C5F-030B91D5EAE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DA3E6C4-A2FE-46E4-A44C-EEE74E6A8D57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5389EC9-A3C8-4F7E-97B7-0FCEB4BC516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2" name="TextBox 17">
              <a:extLst>
                <a:ext uri="{FF2B5EF4-FFF2-40B4-BE49-F238E27FC236}">
                  <a16:creationId xmlns:a16="http://schemas.microsoft.com/office/drawing/2014/main" id="{B4C3F54F-C4B8-4F80-A216-71FCFD29E0EA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53" name="TextBox 43">
              <a:extLst>
                <a:ext uri="{FF2B5EF4-FFF2-40B4-BE49-F238E27FC236}">
                  <a16:creationId xmlns:a16="http://schemas.microsoft.com/office/drawing/2014/main" id="{EA146B85-EE5F-4315-8D40-64E08BF70B00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Linear Data Structures - Visualize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FF439C3-B9E3-41AD-BD70-AA619A56DCDF}"/>
              </a:ext>
            </a:extLst>
          </p:cNvPr>
          <p:cNvGrpSpPr/>
          <p:nvPr/>
        </p:nvGrpSpPr>
        <p:grpSpPr>
          <a:xfrm>
            <a:off x="8686765" y="1549339"/>
            <a:ext cx="2743200" cy="1175763"/>
            <a:chOff x="1331653" y="2517857"/>
            <a:chExt cx="2743200" cy="1175763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D2D1A3B3-EE9B-49CB-9A80-BA1C7BEC6346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98BB0171-19F5-4CC6-881B-AD223918FAFB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182B492F-0114-4C05-B6B5-85690A0C8EA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8" name="TextBox 17">
              <a:extLst>
                <a:ext uri="{FF2B5EF4-FFF2-40B4-BE49-F238E27FC236}">
                  <a16:creationId xmlns:a16="http://schemas.microsoft.com/office/drawing/2014/main" id="{6C2F2840-34D6-43F3-9660-CA12949099A8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59" name="TextBox 43">
              <a:extLst>
                <a:ext uri="{FF2B5EF4-FFF2-40B4-BE49-F238E27FC236}">
                  <a16:creationId xmlns:a16="http://schemas.microsoft.com/office/drawing/2014/main" id="{69DC5BF6-EEF9-4419-BFCC-2C69AF7745F2}"/>
                </a:ext>
              </a:extLst>
            </p:cNvPr>
            <p:cNvSpPr txBox="1"/>
            <p:nvPr/>
          </p:nvSpPr>
          <p:spPr>
            <a:xfrm>
              <a:off x="1378251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Hashing &amp; Hash Table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95E0DAE-254A-4E8D-A239-B8CDD04F6D0A}"/>
              </a:ext>
            </a:extLst>
          </p:cNvPr>
          <p:cNvGrpSpPr/>
          <p:nvPr/>
        </p:nvGrpSpPr>
        <p:grpSpPr>
          <a:xfrm>
            <a:off x="5739522" y="2857840"/>
            <a:ext cx="2743200" cy="1175763"/>
            <a:chOff x="1331653" y="2517857"/>
            <a:chExt cx="2743200" cy="1175763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3D0B4A88-D767-4635-9C50-A37DEC08E12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91A9087-FDD2-4C00-904C-6E7FD6D0DB6B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F8149742-DA82-4789-B272-DD6330108245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64" name="TextBox 17">
              <a:extLst>
                <a:ext uri="{FF2B5EF4-FFF2-40B4-BE49-F238E27FC236}">
                  <a16:creationId xmlns:a16="http://schemas.microsoft.com/office/drawing/2014/main" id="{D1511C0F-7E7A-45AD-B7ED-B3A8B1316F45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65" name="TextBox 43">
              <a:extLst>
                <a:ext uri="{FF2B5EF4-FFF2-40B4-BE49-F238E27FC236}">
                  <a16:creationId xmlns:a16="http://schemas.microsoft.com/office/drawing/2014/main" id="{3E631E9F-5AC3-42B6-9485-7B4634C9144B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Algorithms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46744CE-51D4-4ACC-8F3E-32358D90DD04}"/>
              </a:ext>
            </a:extLst>
          </p:cNvPr>
          <p:cNvGrpSpPr/>
          <p:nvPr/>
        </p:nvGrpSpPr>
        <p:grpSpPr>
          <a:xfrm>
            <a:off x="8686765" y="2844395"/>
            <a:ext cx="2743200" cy="1175763"/>
            <a:chOff x="1331653" y="2517857"/>
            <a:chExt cx="2743200" cy="1175763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643BE67E-27DC-42FD-8CFF-067859447839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77AB0B8D-6186-41AE-A69B-2F9B9563A134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575312D0-E7C7-4CA6-A4F3-0CBAD3F7E595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70" name="TextBox 17">
              <a:extLst>
                <a:ext uri="{FF2B5EF4-FFF2-40B4-BE49-F238E27FC236}">
                  <a16:creationId xmlns:a16="http://schemas.microsoft.com/office/drawing/2014/main" id="{6D0770EE-CF8E-4FE5-B5BA-388AE62ED519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271" name="TextBox 43">
              <a:extLst>
                <a:ext uri="{FF2B5EF4-FFF2-40B4-BE49-F238E27FC236}">
                  <a16:creationId xmlns:a16="http://schemas.microsoft.com/office/drawing/2014/main" id="{945351CE-25E8-42AA-91BA-DD595A2B2ABD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Search Algorithms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A1C6D42-CACB-40AF-A5EB-9159119AD534}"/>
              </a:ext>
            </a:extLst>
          </p:cNvPr>
          <p:cNvGrpSpPr/>
          <p:nvPr/>
        </p:nvGrpSpPr>
        <p:grpSpPr>
          <a:xfrm>
            <a:off x="5765229" y="4166341"/>
            <a:ext cx="2743200" cy="1175763"/>
            <a:chOff x="1331653" y="2517857"/>
            <a:chExt cx="2743200" cy="1175763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A98A1A56-5552-46DB-BF7B-9FFC0CB66991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34D0DF7-6659-4560-A113-7E2C254EE2D3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A7164EF8-C98D-4717-A00A-51EEDB274CDF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76" name="TextBox 17">
              <a:extLst>
                <a:ext uri="{FF2B5EF4-FFF2-40B4-BE49-F238E27FC236}">
                  <a16:creationId xmlns:a16="http://schemas.microsoft.com/office/drawing/2014/main" id="{5238FAA3-32A7-4A4F-AFD9-521E5E120A51}"/>
                </a:ext>
              </a:extLst>
            </p:cNvPr>
            <p:cNvSpPr txBox="1"/>
            <p:nvPr/>
          </p:nvSpPr>
          <p:spPr>
            <a:xfrm>
              <a:off x="3572071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277" name="TextBox 43">
              <a:extLst>
                <a:ext uri="{FF2B5EF4-FFF2-40B4-BE49-F238E27FC236}">
                  <a16:creationId xmlns:a16="http://schemas.microsoft.com/office/drawing/2014/main" id="{A9B8F59D-391E-4C66-ADD7-C3447B15B6A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Sort Algorithms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2AA1278-1109-4C44-84B3-221E0E71D5A3}"/>
              </a:ext>
            </a:extLst>
          </p:cNvPr>
          <p:cNvGrpSpPr/>
          <p:nvPr/>
        </p:nvGrpSpPr>
        <p:grpSpPr>
          <a:xfrm>
            <a:off x="8703332" y="4167815"/>
            <a:ext cx="2743200" cy="1175763"/>
            <a:chOff x="1331653" y="2517857"/>
            <a:chExt cx="2743200" cy="1175763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7A8B1AE7-31C9-4365-A7FF-CB612DA1B04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B0CD7CD9-4541-4113-95BC-9114B4FBDDE2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DD483181-DE78-4679-AC4C-EB7536BB82A8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2" name="TextBox 17">
              <a:extLst>
                <a:ext uri="{FF2B5EF4-FFF2-40B4-BE49-F238E27FC236}">
                  <a16:creationId xmlns:a16="http://schemas.microsoft.com/office/drawing/2014/main" id="{FB36CE1D-C62C-403F-B680-B27237ACCDE8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283" name="TextBox 43">
              <a:extLst>
                <a:ext uri="{FF2B5EF4-FFF2-40B4-BE49-F238E27FC236}">
                  <a16:creationId xmlns:a16="http://schemas.microsoft.com/office/drawing/2014/main" id="{95E180D3-5530-4392-BA42-72AD1A1F87E0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Algorithm Technique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AF57A6D2-A68D-4561-B27D-9EA05B410D89}"/>
              </a:ext>
            </a:extLst>
          </p:cNvPr>
          <p:cNvGrpSpPr/>
          <p:nvPr/>
        </p:nvGrpSpPr>
        <p:grpSpPr>
          <a:xfrm>
            <a:off x="5754931" y="5463590"/>
            <a:ext cx="2743200" cy="1175763"/>
            <a:chOff x="1331653" y="2517857"/>
            <a:chExt cx="2743200" cy="1175763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E2EE0C9-6520-43CA-83AA-75465393715F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93AA7D0-86D9-4C51-B4E7-B7177EBF2384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58A4A23-E985-479F-8DBA-C28A4679ACD2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8" name="TextBox 17">
              <a:extLst>
                <a:ext uri="{FF2B5EF4-FFF2-40B4-BE49-F238E27FC236}">
                  <a16:creationId xmlns:a16="http://schemas.microsoft.com/office/drawing/2014/main" id="{0774C660-F4FC-4FD2-A708-45229203A938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289" name="TextBox 43">
              <a:extLst>
                <a:ext uri="{FF2B5EF4-FFF2-40B4-BE49-F238E27FC236}">
                  <a16:creationId xmlns:a16="http://schemas.microsoft.com/office/drawing/2014/main" id="{95813153-E977-4974-8FF9-F0169D233E13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Analysis of Algorithms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8B37612-53D4-4BEB-95A8-9828CD259C80}"/>
              </a:ext>
            </a:extLst>
          </p:cNvPr>
          <p:cNvGrpSpPr/>
          <p:nvPr/>
        </p:nvGrpSpPr>
        <p:grpSpPr>
          <a:xfrm>
            <a:off x="8685215" y="5463590"/>
            <a:ext cx="2779433" cy="1175763"/>
            <a:chOff x="1331653" y="2517857"/>
            <a:chExt cx="2779433" cy="1175763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9E12FA4-4220-47DF-905A-95313404AE55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7C7FB13E-1BF0-4D93-B58C-218F91B0DCD8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F36AAB6A-C796-4B93-BED5-62807904B108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94" name="TextBox 17">
              <a:extLst>
                <a:ext uri="{FF2B5EF4-FFF2-40B4-BE49-F238E27FC236}">
                  <a16:creationId xmlns:a16="http://schemas.microsoft.com/office/drawing/2014/main" id="{5D104CA8-3856-4A40-9672-82EC016C3993}"/>
                </a:ext>
              </a:extLst>
            </p:cNvPr>
            <p:cNvSpPr txBox="1"/>
            <p:nvPr/>
          </p:nvSpPr>
          <p:spPr>
            <a:xfrm>
              <a:off x="3597777" y="3231955"/>
              <a:ext cx="5133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295" name="TextBox 43">
              <a:extLst>
                <a:ext uri="{FF2B5EF4-FFF2-40B4-BE49-F238E27FC236}">
                  <a16:creationId xmlns:a16="http://schemas.microsoft.com/office/drawing/2014/main" id="{6D653BC2-855A-4C13-8416-65CC8BB9610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Assignments on Each Topic &amp; Mock</a:t>
              </a:r>
            </a:p>
          </p:txBody>
        </p:sp>
      </p:grpSp>
      <p:pic>
        <p:nvPicPr>
          <p:cNvPr id="70" name="Graphic 69" descr="Lightbulb">
            <a:extLst>
              <a:ext uri="{FF2B5EF4-FFF2-40B4-BE49-F238E27FC236}">
                <a16:creationId xmlns:a16="http://schemas.microsoft.com/office/drawing/2014/main" id="{1864E2A1-BEB0-415D-B080-1C1CF5304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0457" y="4833368"/>
            <a:ext cx="719342" cy="7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0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CF5E8E54-75AC-47CF-9438-AED01690D7DD}"/>
              </a:ext>
            </a:extLst>
          </p:cNvPr>
          <p:cNvSpPr/>
          <p:nvPr/>
        </p:nvSpPr>
        <p:spPr>
          <a:xfrm>
            <a:off x="1587050" y="1932230"/>
            <a:ext cx="2467663" cy="1866900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FBBA3B7-9E0C-4042-A4D1-48F5719EADEB}"/>
              </a:ext>
            </a:extLst>
          </p:cNvPr>
          <p:cNvSpPr/>
          <p:nvPr/>
        </p:nvSpPr>
        <p:spPr>
          <a:xfrm flipV="1">
            <a:off x="1566682" y="2650348"/>
            <a:ext cx="2502173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A7DD9F-0778-461E-B07A-0ABFC9D64CB7}"/>
              </a:ext>
            </a:extLst>
          </p:cNvPr>
          <p:cNvGrpSpPr/>
          <p:nvPr/>
        </p:nvGrpSpPr>
        <p:grpSpPr>
          <a:xfrm>
            <a:off x="1432278" y="3099513"/>
            <a:ext cx="2856182" cy="1200329"/>
            <a:chOff x="4128420" y="3889921"/>
            <a:chExt cx="2856182" cy="120032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C1FB97-7EAC-47BA-955B-A5ECE93E3573}"/>
                </a:ext>
              </a:extLst>
            </p:cNvPr>
            <p:cNvSpPr txBox="1"/>
            <p:nvPr/>
          </p:nvSpPr>
          <p:spPr>
            <a:xfrm>
              <a:off x="5023387" y="4039105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6CF021-845A-43FC-9F91-048B54F60245}"/>
                </a:ext>
              </a:extLst>
            </p:cNvPr>
            <p:cNvSpPr txBox="1"/>
            <p:nvPr/>
          </p:nvSpPr>
          <p:spPr>
            <a:xfrm>
              <a:off x="4128420" y="3889921"/>
              <a:ext cx="28561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DBMS</a:t>
              </a:r>
            </a:p>
            <a:p>
              <a:pPr algn="ctr"/>
              <a:r>
                <a:rPr lang="en-US" sz="3600" b="1" dirty="0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Module - 4</a:t>
              </a:r>
              <a:endParaRPr lang="en-IN" sz="36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92EAC5CF-22F3-43DC-A899-D01E71C991AF}"/>
              </a:ext>
            </a:extLst>
          </p:cNvPr>
          <p:cNvSpPr/>
          <p:nvPr/>
        </p:nvSpPr>
        <p:spPr>
          <a:xfrm>
            <a:off x="2305693" y="1997950"/>
            <a:ext cx="94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E6E7E9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48DDAC-85A0-40A7-9C5E-45EA98E23497}"/>
              </a:ext>
            </a:extLst>
          </p:cNvPr>
          <p:cNvSpPr txBox="1"/>
          <p:nvPr/>
        </p:nvSpPr>
        <p:spPr>
          <a:xfrm>
            <a:off x="466273" y="372588"/>
            <a:ext cx="4795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spc="300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Roboto Black" panose="02000000000000000000" pitchFamily="2" charset="0"/>
              </a:rPr>
              <a:t>DBMS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4991EF1-52F3-4A83-9FA4-9CE847B9DE56}"/>
              </a:ext>
            </a:extLst>
          </p:cNvPr>
          <p:cNvGrpSpPr/>
          <p:nvPr/>
        </p:nvGrpSpPr>
        <p:grpSpPr>
          <a:xfrm>
            <a:off x="5754931" y="240838"/>
            <a:ext cx="2743200" cy="1175763"/>
            <a:chOff x="1331653" y="2517857"/>
            <a:chExt cx="2743200" cy="1175763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BBA9A9A-AC2D-4CA8-8357-32B6804EE326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CA48BBA-F3EE-4F91-9A79-7FDC2676B2FA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D48EF96-0678-482A-AADC-9C3A1D69BB1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1" name="TextBox 17">
              <a:extLst>
                <a:ext uri="{FF2B5EF4-FFF2-40B4-BE49-F238E27FC236}">
                  <a16:creationId xmlns:a16="http://schemas.microsoft.com/office/drawing/2014/main" id="{044CA5A8-313E-41EA-8E1B-4C81AA095BB4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74" name="TextBox 43">
              <a:extLst>
                <a:ext uri="{FF2B5EF4-FFF2-40B4-BE49-F238E27FC236}">
                  <a16:creationId xmlns:a16="http://schemas.microsoft.com/office/drawing/2014/main" id="{59EB7461-4EE9-4A55-8788-42BB0B0D4E6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ER Diagram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2577FF3-27C9-43FB-9E05-4B0E0ACAF0D9}"/>
              </a:ext>
            </a:extLst>
          </p:cNvPr>
          <p:cNvGrpSpPr/>
          <p:nvPr/>
        </p:nvGrpSpPr>
        <p:grpSpPr>
          <a:xfrm>
            <a:off x="8646674" y="197371"/>
            <a:ext cx="2743200" cy="1219230"/>
            <a:chOff x="1291562" y="2474390"/>
            <a:chExt cx="2743200" cy="1219230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7FBEBBF-BEC0-4206-8D22-1BF90A8650B2}"/>
                </a:ext>
              </a:extLst>
            </p:cNvPr>
            <p:cNvGrpSpPr/>
            <p:nvPr/>
          </p:nvGrpSpPr>
          <p:grpSpPr>
            <a:xfrm>
              <a:off x="1291562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6B481D4-1B9E-45AC-9FC3-9DBAD79C1F88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7E7DAAB-98DA-423B-9FD6-BF896ADC31B6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7" name="TextBox 17">
              <a:extLst>
                <a:ext uri="{FF2B5EF4-FFF2-40B4-BE49-F238E27FC236}">
                  <a16:creationId xmlns:a16="http://schemas.microsoft.com/office/drawing/2014/main" id="{6FB2B35B-841E-4DAB-AABF-AA8E72FF3DD6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90" name="TextBox 43">
              <a:extLst>
                <a:ext uri="{FF2B5EF4-FFF2-40B4-BE49-F238E27FC236}">
                  <a16:creationId xmlns:a16="http://schemas.microsoft.com/office/drawing/2014/main" id="{37732990-BA98-4C39-AE23-D6C4AD47DCED}"/>
                </a:ext>
              </a:extLst>
            </p:cNvPr>
            <p:cNvSpPr txBox="1"/>
            <p:nvPr/>
          </p:nvSpPr>
          <p:spPr>
            <a:xfrm>
              <a:off x="1330103" y="2474390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DBMS Advance 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D27A4E6-CCA2-4946-92C1-B9242BAF5948}"/>
              </a:ext>
            </a:extLst>
          </p:cNvPr>
          <p:cNvGrpSpPr/>
          <p:nvPr/>
        </p:nvGrpSpPr>
        <p:grpSpPr>
          <a:xfrm>
            <a:off x="5754931" y="1549339"/>
            <a:ext cx="2743200" cy="1175763"/>
            <a:chOff x="1331653" y="2517857"/>
            <a:chExt cx="2743200" cy="1175763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78540C7-E651-4400-9C5F-030B91D5EAE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DA3E6C4-A2FE-46E4-A44C-EEE74E6A8D57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5389EC9-A3C8-4F7E-97B7-0FCEB4BC516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2" name="TextBox 17">
              <a:extLst>
                <a:ext uri="{FF2B5EF4-FFF2-40B4-BE49-F238E27FC236}">
                  <a16:creationId xmlns:a16="http://schemas.microsoft.com/office/drawing/2014/main" id="{B4C3F54F-C4B8-4F80-A216-71FCFD29E0EA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53" name="TextBox 43">
              <a:extLst>
                <a:ext uri="{FF2B5EF4-FFF2-40B4-BE49-F238E27FC236}">
                  <a16:creationId xmlns:a16="http://schemas.microsoft.com/office/drawing/2014/main" id="{EA146B85-EE5F-4315-8D40-64E08BF70B00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SQL Advance 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FF439C3-B9E3-41AD-BD70-AA619A56DCDF}"/>
              </a:ext>
            </a:extLst>
          </p:cNvPr>
          <p:cNvGrpSpPr/>
          <p:nvPr/>
        </p:nvGrpSpPr>
        <p:grpSpPr>
          <a:xfrm>
            <a:off x="8686765" y="1549339"/>
            <a:ext cx="2743200" cy="1175763"/>
            <a:chOff x="1331653" y="2517857"/>
            <a:chExt cx="2743200" cy="1175763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D2D1A3B3-EE9B-49CB-9A80-BA1C7BEC6346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98BB0171-19F5-4CC6-881B-AD223918FAFB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182B492F-0114-4C05-B6B5-85690A0C8EA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8" name="TextBox 17">
              <a:extLst>
                <a:ext uri="{FF2B5EF4-FFF2-40B4-BE49-F238E27FC236}">
                  <a16:creationId xmlns:a16="http://schemas.microsoft.com/office/drawing/2014/main" id="{6C2F2840-34D6-43F3-9660-CA12949099A8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59" name="TextBox 43">
              <a:extLst>
                <a:ext uri="{FF2B5EF4-FFF2-40B4-BE49-F238E27FC236}">
                  <a16:creationId xmlns:a16="http://schemas.microsoft.com/office/drawing/2014/main" id="{69DC5BF6-EEF9-4419-BFCC-2C69AF7745F2}"/>
                </a:ext>
              </a:extLst>
            </p:cNvPr>
            <p:cNvSpPr txBox="1"/>
            <p:nvPr/>
          </p:nvSpPr>
          <p:spPr>
            <a:xfrm>
              <a:off x="1378251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DDL Statements, Normalization,</a:t>
              </a:r>
            </a:p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DML Statements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95E0DAE-254A-4E8D-A239-B8CDD04F6D0A}"/>
              </a:ext>
            </a:extLst>
          </p:cNvPr>
          <p:cNvGrpSpPr/>
          <p:nvPr/>
        </p:nvGrpSpPr>
        <p:grpSpPr>
          <a:xfrm>
            <a:off x="5739522" y="2857840"/>
            <a:ext cx="2743200" cy="1175763"/>
            <a:chOff x="1331653" y="2517857"/>
            <a:chExt cx="2743200" cy="1175763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3D0B4A88-D767-4635-9C50-A37DEC08E12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91A9087-FDD2-4C00-904C-6E7FD6D0DB6B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F8149742-DA82-4789-B272-DD6330108245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64" name="TextBox 17">
              <a:extLst>
                <a:ext uri="{FF2B5EF4-FFF2-40B4-BE49-F238E27FC236}">
                  <a16:creationId xmlns:a16="http://schemas.microsoft.com/office/drawing/2014/main" id="{D1511C0F-7E7A-45AD-B7ED-B3A8B1316F45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65" name="TextBox 43">
              <a:extLst>
                <a:ext uri="{FF2B5EF4-FFF2-40B4-BE49-F238E27FC236}">
                  <a16:creationId xmlns:a16="http://schemas.microsoft.com/office/drawing/2014/main" id="{3E631E9F-5AC3-42B6-9485-7B4634C9144B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Functional Dependency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46744CE-51D4-4ACC-8F3E-32358D90DD04}"/>
              </a:ext>
            </a:extLst>
          </p:cNvPr>
          <p:cNvGrpSpPr/>
          <p:nvPr/>
        </p:nvGrpSpPr>
        <p:grpSpPr>
          <a:xfrm>
            <a:off x="8686765" y="2844395"/>
            <a:ext cx="2743200" cy="1175763"/>
            <a:chOff x="1331653" y="2517857"/>
            <a:chExt cx="2743200" cy="1175763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643BE67E-27DC-42FD-8CFF-067859447839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77AB0B8D-6186-41AE-A69B-2F9B9563A134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575312D0-E7C7-4CA6-A4F3-0CBAD3F7E595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70" name="TextBox 17">
              <a:extLst>
                <a:ext uri="{FF2B5EF4-FFF2-40B4-BE49-F238E27FC236}">
                  <a16:creationId xmlns:a16="http://schemas.microsoft.com/office/drawing/2014/main" id="{6D0770EE-CF8E-4FE5-B5BA-388AE62ED519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271" name="TextBox 43">
              <a:extLst>
                <a:ext uri="{FF2B5EF4-FFF2-40B4-BE49-F238E27FC236}">
                  <a16:creationId xmlns:a16="http://schemas.microsoft.com/office/drawing/2014/main" id="{945351CE-25E8-42AA-91BA-DD595A2B2ABD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Advance Sorting Data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A1C6D42-CACB-40AF-A5EB-9159119AD534}"/>
              </a:ext>
            </a:extLst>
          </p:cNvPr>
          <p:cNvGrpSpPr/>
          <p:nvPr/>
        </p:nvGrpSpPr>
        <p:grpSpPr>
          <a:xfrm>
            <a:off x="5765229" y="4166341"/>
            <a:ext cx="2743200" cy="1175763"/>
            <a:chOff x="1331653" y="2517857"/>
            <a:chExt cx="2743200" cy="1175763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A98A1A56-5552-46DB-BF7B-9FFC0CB66991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34D0DF7-6659-4560-A113-7E2C254EE2D3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A7164EF8-C98D-4717-A00A-51EEDB274CDF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76" name="TextBox 17">
              <a:extLst>
                <a:ext uri="{FF2B5EF4-FFF2-40B4-BE49-F238E27FC236}">
                  <a16:creationId xmlns:a16="http://schemas.microsoft.com/office/drawing/2014/main" id="{5238FAA3-32A7-4A4F-AFD9-521E5E120A51}"/>
                </a:ext>
              </a:extLst>
            </p:cNvPr>
            <p:cNvSpPr txBox="1"/>
            <p:nvPr/>
          </p:nvSpPr>
          <p:spPr>
            <a:xfrm>
              <a:off x="3572071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277" name="TextBox 43">
              <a:extLst>
                <a:ext uri="{FF2B5EF4-FFF2-40B4-BE49-F238E27FC236}">
                  <a16:creationId xmlns:a16="http://schemas.microsoft.com/office/drawing/2014/main" id="{A9B8F59D-391E-4C66-ADD7-C3447B15B6A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Combining Data, Transactions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2AA1278-1109-4C44-84B3-221E0E71D5A3}"/>
              </a:ext>
            </a:extLst>
          </p:cNvPr>
          <p:cNvGrpSpPr/>
          <p:nvPr/>
        </p:nvGrpSpPr>
        <p:grpSpPr>
          <a:xfrm>
            <a:off x="8703332" y="4167815"/>
            <a:ext cx="2743200" cy="1175763"/>
            <a:chOff x="1331653" y="2517857"/>
            <a:chExt cx="2743200" cy="1175763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7A8B1AE7-31C9-4365-A7FF-CB612DA1B04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B0CD7CD9-4541-4113-95BC-9114B4FBDDE2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DD483181-DE78-4679-AC4C-EB7536BB82A8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2" name="TextBox 17">
              <a:extLst>
                <a:ext uri="{FF2B5EF4-FFF2-40B4-BE49-F238E27FC236}">
                  <a16:creationId xmlns:a16="http://schemas.microsoft.com/office/drawing/2014/main" id="{FB36CE1D-C62C-403F-B680-B27237ACCDE8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283" name="TextBox 43">
              <a:extLst>
                <a:ext uri="{FF2B5EF4-FFF2-40B4-BE49-F238E27FC236}">
                  <a16:creationId xmlns:a16="http://schemas.microsoft.com/office/drawing/2014/main" id="{95E180D3-5530-4392-BA42-72AD1A1F87E0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Cartesian Product and Inner Join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AF57A6D2-A68D-4561-B27D-9EA05B410D89}"/>
              </a:ext>
            </a:extLst>
          </p:cNvPr>
          <p:cNvGrpSpPr/>
          <p:nvPr/>
        </p:nvGrpSpPr>
        <p:grpSpPr>
          <a:xfrm>
            <a:off x="5754931" y="5463590"/>
            <a:ext cx="2743200" cy="1175763"/>
            <a:chOff x="1331653" y="2517857"/>
            <a:chExt cx="2743200" cy="1175763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E2EE0C9-6520-43CA-83AA-75465393715F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93AA7D0-86D9-4C51-B4E7-B7177EBF2384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58A4A23-E985-479F-8DBA-C28A4679ACD2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8" name="TextBox 17">
              <a:extLst>
                <a:ext uri="{FF2B5EF4-FFF2-40B4-BE49-F238E27FC236}">
                  <a16:creationId xmlns:a16="http://schemas.microsoft.com/office/drawing/2014/main" id="{0774C660-F4FC-4FD2-A708-45229203A938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289" name="TextBox 43">
              <a:extLst>
                <a:ext uri="{FF2B5EF4-FFF2-40B4-BE49-F238E27FC236}">
                  <a16:creationId xmlns:a16="http://schemas.microsoft.com/office/drawing/2014/main" id="{95813153-E977-4974-8FF9-F0169D233E13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Modular Query Writing,</a:t>
              </a:r>
              <a:r>
                <a:rPr lang="en-IN" sz="1800" dirty="0">
                  <a:solidFill>
                    <a:srgbClr val="FFFFFF"/>
                  </a:solidFill>
                  <a:latin typeface="Segoe UI" panose="020B0502040204020203" pitchFamily="34" charset="0"/>
                </a:rPr>
                <a:t> </a:t>
              </a:r>
              <a:r>
                <a:rPr lang="en-IN" sz="1800" b="1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</a:rPr>
                <a:t>NoSQL Databases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8B37612-53D4-4BEB-95A8-9828CD259C80}"/>
              </a:ext>
            </a:extLst>
          </p:cNvPr>
          <p:cNvGrpSpPr/>
          <p:nvPr/>
        </p:nvGrpSpPr>
        <p:grpSpPr>
          <a:xfrm>
            <a:off x="8685215" y="5463590"/>
            <a:ext cx="2779433" cy="1175763"/>
            <a:chOff x="1331653" y="2517857"/>
            <a:chExt cx="2779433" cy="1175763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9E12FA4-4220-47DF-905A-95313404AE55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7C7FB13E-1BF0-4D93-B58C-218F91B0DCD8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F36AAB6A-C796-4B93-BED5-62807904B108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94" name="TextBox 17">
              <a:extLst>
                <a:ext uri="{FF2B5EF4-FFF2-40B4-BE49-F238E27FC236}">
                  <a16:creationId xmlns:a16="http://schemas.microsoft.com/office/drawing/2014/main" id="{5D104CA8-3856-4A40-9672-82EC016C3993}"/>
                </a:ext>
              </a:extLst>
            </p:cNvPr>
            <p:cNvSpPr txBox="1"/>
            <p:nvPr/>
          </p:nvSpPr>
          <p:spPr>
            <a:xfrm>
              <a:off x="3597777" y="3231955"/>
              <a:ext cx="5133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295" name="TextBox 43">
              <a:extLst>
                <a:ext uri="{FF2B5EF4-FFF2-40B4-BE49-F238E27FC236}">
                  <a16:creationId xmlns:a16="http://schemas.microsoft.com/office/drawing/2014/main" id="{6D653BC2-855A-4C13-8416-65CC8BB9610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Assignments on Each Topic &amp; Mock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0" name="Graphic 69" descr="Lightbulb">
            <a:extLst>
              <a:ext uri="{FF2B5EF4-FFF2-40B4-BE49-F238E27FC236}">
                <a16:creationId xmlns:a16="http://schemas.microsoft.com/office/drawing/2014/main" id="{1864E2A1-BEB0-415D-B080-1C1CF5304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0457" y="4833368"/>
            <a:ext cx="719342" cy="7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3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id="{8548DDAC-85A0-40A7-9C5E-45EA98E23497}"/>
              </a:ext>
            </a:extLst>
          </p:cNvPr>
          <p:cNvSpPr txBox="1"/>
          <p:nvPr/>
        </p:nvSpPr>
        <p:spPr>
          <a:xfrm>
            <a:off x="1029809" y="985148"/>
            <a:ext cx="10132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 Glance at Mass Recruitment Companies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43DF6-999B-4DF9-AFC8-C2DFE7067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" y="3745593"/>
            <a:ext cx="4235018" cy="1093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F732E-8750-4644-88EE-70D7AC725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42" y="3585795"/>
            <a:ext cx="2067757" cy="1669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70629-C50A-472B-886C-EDB6C6038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99" y="2762884"/>
            <a:ext cx="4973304" cy="3315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4557A8-1B45-4B7B-82B0-059E55FD7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57" y="500685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9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row: Right 85">
            <a:extLst>
              <a:ext uri="{FF2B5EF4-FFF2-40B4-BE49-F238E27FC236}">
                <a16:creationId xmlns:a16="http://schemas.microsoft.com/office/drawing/2014/main" id="{B81BFF30-CC55-4DD4-8AB2-FB7DA0D0897F}"/>
              </a:ext>
            </a:extLst>
          </p:cNvPr>
          <p:cNvSpPr/>
          <p:nvPr/>
        </p:nvSpPr>
        <p:spPr>
          <a:xfrm>
            <a:off x="7846258" y="4986865"/>
            <a:ext cx="844052" cy="4616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2A5484-4F80-47F9-8855-60535DB8EA88}"/>
              </a:ext>
            </a:extLst>
          </p:cNvPr>
          <p:cNvSpPr/>
          <p:nvPr/>
        </p:nvSpPr>
        <p:spPr>
          <a:xfrm>
            <a:off x="7864866" y="3099810"/>
            <a:ext cx="844052" cy="4616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6739B4-93ED-4596-A10A-8E682B1A0B75}"/>
              </a:ext>
            </a:extLst>
          </p:cNvPr>
          <p:cNvGrpSpPr/>
          <p:nvPr/>
        </p:nvGrpSpPr>
        <p:grpSpPr>
          <a:xfrm>
            <a:off x="1469848" y="2196957"/>
            <a:ext cx="2638837" cy="1866900"/>
            <a:chOff x="-281323" y="2288821"/>
            <a:chExt cx="1701985" cy="1866900"/>
          </a:xfrm>
        </p:grpSpPr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CF5E8E54-75AC-47CF-9438-AED01690D7DD}"/>
                </a:ext>
              </a:extLst>
            </p:cNvPr>
            <p:cNvSpPr/>
            <p:nvPr/>
          </p:nvSpPr>
          <p:spPr>
            <a:xfrm>
              <a:off x="-170920" y="228882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4E2BFA-D0C8-4F5C-8E78-D404FB49C8BE}"/>
                </a:ext>
              </a:extLst>
            </p:cNvPr>
            <p:cNvSpPr txBox="1"/>
            <p:nvPr/>
          </p:nvSpPr>
          <p:spPr>
            <a:xfrm>
              <a:off x="-281323" y="23187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FBBA3B7-9E0C-4042-A4D1-48F5719EADEB}"/>
              </a:ext>
            </a:extLst>
          </p:cNvPr>
          <p:cNvSpPr/>
          <p:nvPr/>
        </p:nvSpPr>
        <p:spPr>
          <a:xfrm flipV="1">
            <a:off x="1636216" y="2934036"/>
            <a:ext cx="2502173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A7DD9F-0778-461E-B07A-0ABFC9D64CB7}"/>
              </a:ext>
            </a:extLst>
          </p:cNvPr>
          <p:cNvGrpSpPr/>
          <p:nvPr/>
        </p:nvGrpSpPr>
        <p:grpSpPr>
          <a:xfrm>
            <a:off x="1502134" y="3447161"/>
            <a:ext cx="2856182" cy="1308050"/>
            <a:chOff x="4076293" y="3763148"/>
            <a:chExt cx="2856182" cy="13080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C1FB97-7EAC-47BA-955B-A5ECE93E3573}"/>
                </a:ext>
              </a:extLst>
            </p:cNvPr>
            <p:cNvSpPr txBox="1"/>
            <p:nvPr/>
          </p:nvSpPr>
          <p:spPr>
            <a:xfrm>
              <a:off x="5023387" y="4039105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6CF021-845A-43FC-9F91-048B54F60245}"/>
                </a:ext>
              </a:extLst>
            </p:cNvPr>
            <p:cNvSpPr txBox="1"/>
            <p:nvPr/>
          </p:nvSpPr>
          <p:spPr>
            <a:xfrm>
              <a:off x="4076293" y="3763148"/>
              <a:ext cx="2856182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w Cen MT" panose="020B0602020104020603" pitchFamily="34" charset="0"/>
                </a:rPr>
                <a:t>Programmer </a:t>
              </a:r>
            </a:p>
            <a:p>
              <a:pPr algn="ctr"/>
              <a:r>
                <a:rPr lang="en-US" sz="2400" b="1" dirty="0">
                  <a:latin typeface="Tw Cen MT" panose="020B0602020104020603" pitchFamily="34" charset="0"/>
                </a:rPr>
                <a:t>Analyst Trainee</a:t>
              </a:r>
            </a:p>
            <a:p>
              <a:pPr algn="ctr"/>
              <a:endParaRPr lang="en-US" sz="1100" b="1" dirty="0">
                <a:latin typeface="Tw Cen MT" panose="020B0602020104020603" pitchFamily="34" charset="0"/>
              </a:endParaRPr>
            </a:p>
            <a:p>
              <a:pPr algn="ctr"/>
              <a:r>
                <a:rPr lang="en-IN" sz="2000" b="1" dirty="0">
                  <a:solidFill>
                    <a:schemeClr val="accent2">
                      <a:lumMod val="50000"/>
                    </a:schemeClr>
                  </a:solidFill>
                  <a:latin typeface="Tw Cen MT" panose="020B0602020104020603" pitchFamily="34" charset="0"/>
                </a:rPr>
                <a:t>CTC: 3.38 to 4.01 LPA </a:t>
              </a: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7757EB69-D564-4794-888E-846743971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76" y="4814129"/>
            <a:ext cx="894354" cy="89435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92EAC5CF-22F3-43DC-A899-D01E71C991AF}"/>
              </a:ext>
            </a:extLst>
          </p:cNvPr>
          <p:cNvSpPr/>
          <p:nvPr/>
        </p:nvSpPr>
        <p:spPr>
          <a:xfrm>
            <a:off x="2427676" y="2472371"/>
            <a:ext cx="94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E6E7E9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48DDAC-85A0-40A7-9C5E-45EA98E23497}"/>
              </a:ext>
            </a:extLst>
          </p:cNvPr>
          <p:cNvSpPr txBox="1"/>
          <p:nvPr/>
        </p:nvSpPr>
        <p:spPr>
          <a:xfrm>
            <a:off x="466273" y="372588"/>
            <a:ext cx="4795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Cognizant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4991EF1-52F3-4A83-9FA4-9CE847B9DE56}"/>
              </a:ext>
            </a:extLst>
          </p:cNvPr>
          <p:cNvGrpSpPr/>
          <p:nvPr/>
        </p:nvGrpSpPr>
        <p:grpSpPr>
          <a:xfrm>
            <a:off x="5368709" y="2738166"/>
            <a:ext cx="2743200" cy="1175763"/>
            <a:chOff x="1331653" y="2517857"/>
            <a:chExt cx="2743200" cy="1175763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BBA9A9A-AC2D-4CA8-8357-32B6804EE326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CA48BBA-F3EE-4F91-9A79-7FDC2676B2FA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D48EF96-0678-482A-AADC-9C3A1D69BB1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71" name="TextBox 17">
              <a:extLst>
                <a:ext uri="{FF2B5EF4-FFF2-40B4-BE49-F238E27FC236}">
                  <a16:creationId xmlns:a16="http://schemas.microsoft.com/office/drawing/2014/main" id="{044CA5A8-313E-41EA-8E1B-4C81AA095BB4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4" name="TextBox 43">
              <a:extLst>
                <a:ext uri="{FF2B5EF4-FFF2-40B4-BE49-F238E27FC236}">
                  <a16:creationId xmlns:a16="http://schemas.microsoft.com/office/drawing/2014/main" id="{59EB7461-4EE9-4A55-8788-42BB0B0D4E6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Automata fix</a:t>
              </a:r>
            </a:p>
            <a:p>
              <a:r>
                <a:rPr lang="en-GB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</a:rPr>
                <a:t>No of questions 7</a:t>
              </a:r>
            </a:p>
            <a:p>
              <a:r>
                <a:rPr lang="en-GB" b="1" dirty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</a:rPr>
                <a:t>Duration: 20 mins</a:t>
              </a:r>
              <a:endParaRPr lang="en-GB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2577FF3-27C9-43FB-9E05-4B0E0ACAF0D9}"/>
              </a:ext>
            </a:extLst>
          </p:cNvPr>
          <p:cNvGrpSpPr/>
          <p:nvPr/>
        </p:nvGrpSpPr>
        <p:grpSpPr>
          <a:xfrm>
            <a:off x="8708918" y="2738166"/>
            <a:ext cx="2743200" cy="1175763"/>
            <a:chOff x="1331653" y="2517857"/>
            <a:chExt cx="2743200" cy="117576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6B481D4-1B9E-45AC-9FC3-9DBAD79C1F88}"/>
                </a:ext>
              </a:extLst>
            </p:cNvPr>
            <p:cNvSpPr/>
            <p:nvPr/>
          </p:nvSpPr>
          <p:spPr>
            <a:xfrm>
              <a:off x="1331653" y="2517857"/>
              <a:ext cx="2743200" cy="1175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" name="TextBox 43">
              <a:extLst>
                <a:ext uri="{FF2B5EF4-FFF2-40B4-BE49-F238E27FC236}">
                  <a16:creationId xmlns:a16="http://schemas.microsoft.com/office/drawing/2014/main" id="{37732990-BA98-4C39-AE23-D6C4AD47DCED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Logical Error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Syntax Error</a:t>
              </a:r>
              <a:endParaRPr lang="en-IN" b="1" dirty="0">
                <a:solidFill>
                  <a:srgbClr val="FF0000"/>
                </a:solidFill>
                <a:latin typeface="Segoe UI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FF000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Code Reuse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D27A4E6-CCA2-4946-92C1-B9242BAF5948}"/>
              </a:ext>
            </a:extLst>
          </p:cNvPr>
          <p:cNvGrpSpPr/>
          <p:nvPr/>
        </p:nvGrpSpPr>
        <p:grpSpPr>
          <a:xfrm>
            <a:off x="5366624" y="4682245"/>
            <a:ext cx="2743200" cy="1175763"/>
            <a:chOff x="1331653" y="2517857"/>
            <a:chExt cx="2743200" cy="1175763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78540C7-E651-4400-9C5F-030B91D5EAE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DA3E6C4-A2FE-46E4-A44C-EEE74E6A8D57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5389EC9-A3C8-4F7E-97B7-0FCEB4BC516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252" name="TextBox 17">
              <a:extLst>
                <a:ext uri="{FF2B5EF4-FFF2-40B4-BE49-F238E27FC236}">
                  <a16:creationId xmlns:a16="http://schemas.microsoft.com/office/drawing/2014/main" id="{B4C3F54F-C4B8-4F80-A216-71FCFD29E0EA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3" name="TextBox 43">
              <a:extLst>
                <a:ext uri="{FF2B5EF4-FFF2-40B4-BE49-F238E27FC236}">
                  <a16:creationId xmlns:a16="http://schemas.microsoft.com/office/drawing/2014/main" id="{EA146B85-EE5F-4315-8D40-64E08BF70B00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Programming</a:t>
              </a:r>
            </a:p>
            <a:p>
              <a:r>
                <a:rPr lang="en-GB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</a:rPr>
                <a:t>No of questions 2</a:t>
              </a:r>
            </a:p>
            <a:p>
              <a:r>
                <a:rPr lang="en-GB" b="1" dirty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</a:rPr>
                <a:t>Duration: 60 mins</a:t>
              </a:r>
              <a:endParaRPr lang="en-GB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FF439C3-B9E3-41AD-BD70-AA619A56DCDF}"/>
              </a:ext>
            </a:extLst>
          </p:cNvPr>
          <p:cNvGrpSpPr/>
          <p:nvPr/>
        </p:nvGrpSpPr>
        <p:grpSpPr>
          <a:xfrm>
            <a:off x="8699255" y="4671914"/>
            <a:ext cx="2743200" cy="1175763"/>
            <a:chOff x="1331653" y="2517857"/>
            <a:chExt cx="2743200" cy="1175763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8BB0171-19F5-4CC6-881B-AD223918FAFB}"/>
                </a:ext>
              </a:extLst>
            </p:cNvPr>
            <p:cNvSpPr/>
            <p:nvPr/>
          </p:nvSpPr>
          <p:spPr>
            <a:xfrm>
              <a:off x="1331653" y="2517857"/>
              <a:ext cx="2743200" cy="1175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9" name="TextBox 43">
              <a:extLst>
                <a:ext uri="{FF2B5EF4-FFF2-40B4-BE49-F238E27FC236}">
                  <a16:creationId xmlns:a16="http://schemas.microsoft.com/office/drawing/2014/main" id="{69DC5BF6-EEF9-4419-BFCC-2C69AF7745F2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PF</a:t>
              </a:r>
            </a:p>
            <a:p>
              <a:r>
                <a:rPr lang="en-IN" b="1" dirty="0">
                  <a:solidFill>
                    <a:srgbClr val="FF0000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OOPs</a:t>
              </a:r>
            </a:p>
            <a:p>
              <a:r>
                <a:rPr lang="en-IN" b="1" dirty="0">
                  <a:solidFill>
                    <a:srgbClr val="FF0000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DSA</a:t>
              </a:r>
              <a:endParaRPr lang="en-US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28A3987-9DCB-45B3-9B60-B6A33D22BA44}"/>
              </a:ext>
            </a:extLst>
          </p:cNvPr>
          <p:cNvSpPr txBox="1"/>
          <p:nvPr/>
        </p:nvSpPr>
        <p:spPr>
          <a:xfrm>
            <a:off x="4529490" y="2098938"/>
            <a:ext cx="768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Programmer Analyst Trainee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(on Campus)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01BD7-3394-4813-9631-19D4C02080A3}"/>
              </a:ext>
            </a:extLst>
          </p:cNvPr>
          <p:cNvSpPr txBox="1"/>
          <p:nvPr/>
        </p:nvSpPr>
        <p:spPr>
          <a:xfrm>
            <a:off x="4529490" y="4109103"/>
            <a:ext cx="768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Programmer Analyst Trainee </a:t>
            </a:r>
            <a:r>
              <a:rPr lang="en-US" sz="1600" b="1" dirty="0">
                <a:solidFill>
                  <a:srgbClr val="C00000"/>
                </a:solidFill>
                <a:latin typeface="Tw Cen MT" panose="020B0602020104020603" pitchFamily="34" charset="0"/>
              </a:rPr>
              <a:t>(off Campus)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A9B95D-09BD-4267-B145-39C85A73AE53}"/>
              </a:ext>
            </a:extLst>
          </p:cNvPr>
          <p:cNvSpPr txBox="1"/>
          <p:nvPr/>
        </p:nvSpPr>
        <p:spPr>
          <a:xfrm>
            <a:off x="5314043" y="496727"/>
            <a:ext cx="284836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Hiring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Online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Technical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HR Interview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2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B32A5484-4F80-47F9-8855-60535DB8EA88}"/>
              </a:ext>
            </a:extLst>
          </p:cNvPr>
          <p:cNvSpPr/>
          <p:nvPr/>
        </p:nvSpPr>
        <p:spPr>
          <a:xfrm>
            <a:off x="8229003" y="1232309"/>
            <a:ext cx="844052" cy="4616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C1FB97-7EAC-47BA-955B-A5ECE93E3573}"/>
              </a:ext>
            </a:extLst>
          </p:cNvPr>
          <p:cNvSpPr txBox="1"/>
          <p:nvPr/>
        </p:nvSpPr>
        <p:spPr>
          <a:xfrm>
            <a:off x="1041550" y="3679419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48DDAC-85A0-40A7-9C5E-45EA98E23497}"/>
              </a:ext>
            </a:extLst>
          </p:cNvPr>
          <p:cNvSpPr txBox="1"/>
          <p:nvPr/>
        </p:nvSpPr>
        <p:spPr>
          <a:xfrm>
            <a:off x="554025" y="434817"/>
            <a:ext cx="4795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Cognizant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4991EF1-52F3-4A83-9FA4-9CE847B9DE56}"/>
              </a:ext>
            </a:extLst>
          </p:cNvPr>
          <p:cNvGrpSpPr/>
          <p:nvPr/>
        </p:nvGrpSpPr>
        <p:grpSpPr>
          <a:xfrm>
            <a:off x="5732846" y="870665"/>
            <a:ext cx="2743200" cy="1175763"/>
            <a:chOff x="1331653" y="2517857"/>
            <a:chExt cx="2743200" cy="1175763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BBA9A9A-AC2D-4CA8-8357-32B6804EE326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CA48BBA-F3EE-4F91-9A79-7FDC2676B2FA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D48EF96-0678-482A-AADC-9C3A1D69BB1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71" name="TextBox 17">
              <a:extLst>
                <a:ext uri="{FF2B5EF4-FFF2-40B4-BE49-F238E27FC236}">
                  <a16:creationId xmlns:a16="http://schemas.microsoft.com/office/drawing/2014/main" id="{044CA5A8-313E-41EA-8E1B-4C81AA095BB4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4" name="TextBox 43">
              <a:extLst>
                <a:ext uri="{FF2B5EF4-FFF2-40B4-BE49-F238E27FC236}">
                  <a16:creationId xmlns:a16="http://schemas.microsoft.com/office/drawing/2014/main" id="{59EB7461-4EE9-4A55-8788-42BB0B0D4E6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Programming </a:t>
              </a:r>
            </a:p>
            <a:p>
              <a:r>
                <a:rPr lang="en-GB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</a:rPr>
                <a:t>No of questions 2</a:t>
              </a:r>
            </a:p>
            <a:p>
              <a:r>
                <a:rPr lang="en-GB" b="1" dirty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</a:rPr>
                <a:t>Duration: 60 mins</a:t>
              </a:r>
              <a:endParaRPr lang="en-GB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2577FF3-27C9-43FB-9E05-4B0E0ACAF0D9}"/>
              </a:ext>
            </a:extLst>
          </p:cNvPr>
          <p:cNvGrpSpPr/>
          <p:nvPr/>
        </p:nvGrpSpPr>
        <p:grpSpPr>
          <a:xfrm>
            <a:off x="9073055" y="870665"/>
            <a:ext cx="2743200" cy="1175763"/>
            <a:chOff x="1331653" y="2517857"/>
            <a:chExt cx="2743200" cy="117576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6B481D4-1B9E-45AC-9FC3-9DBAD79C1F88}"/>
                </a:ext>
              </a:extLst>
            </p:cNvPr>
            <p:cNvSpPr/>
            <p:nvPr/>
          </p:nvSpPr>
          <p:spPr>
            <a:xfrm>
              <a:off x="1331653" y="2517857"/>
              <a:ext cx="2743200" cy="1175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" name="TextBox 43">
              <a:extLst>
                <a:ext uri="{FF2B5EF4-FFF2-40B4-BE49-F238E27FC236}">
                  <a16:creationId xmlns:a16="http://schemas.microsoft.com/office/drawing/2014/main" id="{37732990-BA98-4C39-AE23-D6C4AD47DCED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PF</a:t>
              </a:r>
            </a:p>
            <a:p>
              <a:r>
                <a:rPr lang="en-IN" b="1" dirty="0">
                  <a:solidFill>
                    <a:srgbClr val="FF0000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OOPs</a:t>
              </a:r>
            </a:p>
            <a:p>
              <a:r>
                <a:rPr lang="en-IN" b="1" dirty="0">
                  <a:solidFill>
                    <a:srgbClr val="FF0000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DSA</a:t>
              </a:r>
              <a:endParaRPr lang="en-US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D783E86-3DF0-44FF-88F4-4E5F394CF871}"/>
              </a:ext>
            </a:extLst>
          </p:cNvPr>
          <p:cNvGrpSpPr/>
          <p:nvPr/>
        </p:nvGrpSpPr>
        <p:grpSpPr>
          <a:xfrm>
            <a:off x="1717789" y="2245131"/>
            <a:ext cx="2467663" cy="1866900"/>
            <a:chOff x="-170920" y="2288821"/>
            <a:chExt cx="1591582" cy="1866900"/>
          </a:xfrm>
          <a:solidFill>
            <a:schemeClr val="accent1">
              <a:lumMod val="75000"/>
            </a:schemeClr>
          </a:solidFill>
        </p:grpSpPr>
        <p:sp>
          <p:nvSpPr>
            <p:cNvPr id="73" name="Rectangle: Top Corners Rounded 72">
              <a:extLst>
                <a:ext uri="{FF2B5EF4-FFF2-40B4-BE49-F238E27FC236}">
                  <a16:creationId xmlns:a16="http://schemas.microsoft.com/office/drawing/2014/main" id="{35E32E6D-2D14-4046-A075-6D894E368DBA}"/>
                </a:ext>
              </a:extLst>
            </p:cNvPr>
            <p:cNvSpPr/>
            <p:nvPr/>
          </p:nvSpPr>
          <p:spPr>
            <a:xfrm>
              <a:off x="-170920" y="228882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19A0D4-21C7-48AA-96AC-94891AE478E0}"/>
                </a:ext>
              </a:extLst>
            </p:cNvPr>
            <p:cNvSpPr txBox="1"/>
            <p:nvPr/>
          </p:nvSpPr>
          <p:spPr>
            <a:xfrm>
              <a:off x="-29625" y="2318742"/>
              <a:ext cx="133988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8CE6E46-76E5-4B51-903B-DE3A2B9FA4C4}"/>
              </a:ext>
            </a:extLst>
          </p:cNvPr>
          <p:cNvSpPr/>
          <p:nvPr/>
        </p:nvSpPr>
        <p:spPr>
          <a:xfrm flipV="1">
            <a:off x="1712983" y="2982210"/>
            <a:ext cx="2502173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431A941-C9CF-4164-8D53-90935D02247E}"/>
              </a:ext>
            </a:extLst>
          </p:cNvPr>
          <p:cNvGrpSpPr/>
          <p:nvPr/>
        </p:nvGrpSpPr>
        <p:grpSpPr>
          <a:xfrm>
            <a:off x="1542250" y="3622108"/>
            <a:ext cx="2856182" cy="954107"/>
            <a:chOff x="4039642" y="3889921"/>
            <a:chExt cx="2856182" cy="95410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BDF6D0F-C3B3-46A4-9071-5AC566368DB0}"/>
                </a:ext>
              </a:extLst>
            </p:cNvPr>
            <p:cNvSpPr txBox="1"/>
            <p:nvPr/>
          </p:nvSpPr>
          <p:spPr>
            <a:xfrm>
              <a:off x="5023387" y="4039105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913FB9C-2CAC-4B4B-BABA-BEC47909FBB2}"/>
                </a:ext>
              </a:extLst>
            </p:cNvPr>
            <p:cNvSpPr txBox="1"/>
            <p:nvPr/>
          </p:nvSpPr>
          <p:spPr>
            <a:xfrm>
              <a:off x="4039642" y="3889921"/>
              <a:ext cx="28561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w Cen MT" panose="020B0602020104020603" pitchFamily="34" charset="0"/>
                </a:rPr>
                <a:t>Associate</a:t>
              </a:r>
            </a:p>
            <a:p>
              <a:pPr algn="ctr"/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Tw Cen MT" panose="020B0602020104020603" pitchFamily="34" charset="0"/>
                </a:rPr>
                <a:t>CTC: 6.5 to 7.00 LPA</a:t>
              </a:r>
              <a:endParaRPr lang="en-IN" sz="2000" b="1" dirty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86144DD3-654E-4497-9D18-66BA773BD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43" y="4862303"/>
            <a:ext cx="894354" cy="894352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19008EF7-763B-4A01-B160-E514D798FD62}"/>
              </a:ext>
            </a:extLst>
          </p:cNvPr>
          <p:cNvSpPr/>
          <p:nvPr/>
        </p:nvSpPr>
        <p:spPr>
          <a:xfrm>
            <a:off x="2504443" y="2520545"/>
            <a:ext cx="94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E6E7E9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8A3987-9DCB-45B3-9B60-B6A33D22BA44}"/>
              </a:ext>
            </a:extLst>
          </p:cNvPr>
          <p:cNvSpPr txBox="1"/>
          <p:nvPr/>
        </p:nvSpPr>
        <p:spPr>
          <a:xfrm>
            <a:off x="5654806" y="234763"/>
            <a:ext cx="768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Associate Role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(on &amp; off Campus)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B67186C-5581-4264-A352-58E5C468A633}"/>
              </a:ext>
            </a:extLst>
          </p:cNvPr>
          <p:cNvGrpSpPr/>
          <p:nvPr/>
        </p:nvGrpSpPr>
        <p:grpSpPr>
          <a:xfrm>
            <a:off x="4639639" y="2269071"/>
            <a:ext cx="2288149" cy="1866900"/>
            <a:chOff x="-170920" y="2288821"/>
            <a:chExt cx="1591582" cy="18669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82947742-9399-42E8-AA89-09B087259472}"/>
                </a:ext>
              </a:extLst>
            </p:cNvPr>
            <p:cNvSpPr/>
            <p:nvPr/>
          </p:nvSpPr>
          <p:spPr>
            <a:xfrm>
              <a:off x="-170920" y="228882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66A33F-1F43-44E7-9792-C72EF5A2595A}"/>
                </a:ext>
              </a:extLst>
            </p:cNvPr>
            <p:cNvSpPr txBox="1"/>
            <p:nvPr/>
          </p:nvSpPr>
          <p:spPr>
            <a:xfrm>
              <a:off x="-29625" y="2318742"/>
              <a:ext cx="133988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413AFF1-2607-409F-AB55-28FCD535632C}"/>
              </a:ext>
            </a:extLst>
          </p:cNvPr>
          <p:cNvSpPr/>
          <p:nvPr/>
        </p:nvSpPr>
        <p:spPr>
          <a:xfrm flipV="1">
            <a:off x="4634833" y="3006150"/>
            <a:ext cx="232014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ADBEB2-1108-446E-B803-EB09F91AE661}"/>
              </a:ext>
            </a:extLst>
          </p:cNvPr>
          <p:cNvGrpSpPr/>
          <p:nvPr/>
        </p:nvGrpSpPr>
        <p:grpSpPr>
          <a:xfrm>
            <a:off x="7221510" y="2280889"/>
            <a:ext cx="2288149" cy="1866900"/>
            <a:chOff x="-170920" y="2288821"/>
            <a:chExt cx="1591582" cy="18669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88020CE2-5B23-453F-8DB7-FA0B65ABB67F}"/>
                </a:ext>
              </a:extLst>
            </p:cNvPr>
            <p:cNvSpPr/>
            <p:nvPr/>
          </p:nvSpPr>
          <p:spPr>
            <a:xfrm>
              <a:off x="-170920" y="228882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E92661B-59C7-4F1F-ACD2-9F0AF5181264}"/>
                </a:ext>
              </a:extLst>
            </p:cNvPr>
            <p:cNvSpPr txBox="1"/>
            <p:nvPr/>
          </p:nvSpPr>
          <p:spPr>
            <a:xfrm>
              <a:off x="-29625" y="2318742"/>
              <a:ext cx="133988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8B6B864-122C-449A-85B8-D15320A1D85D}"/>
              </a:ext>
            </a:extLst>
          </p:cNvPr>
          <p:cNvSpPr/>
          <p:nvPr/>
        </p:nvSpPr>
        <p:spPr>
          <a:xfrm flipV="1">
            <a:off x="7216704" y="3017968"/>
            <a:ext cx="232014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5C49CC6-86BA-4D70-8284-83DE06365CD1}"/>
              </a:ext>
            </a:extLst>
          </p:cNvPr>
          <p:cNvGrpSpPr/>
          <p:nvPr/>
        </p:nvGrpSpPr>
        <p:grpSpPr>
          <a:xfrm>
            <a:off x="9772501" y="2269071"/>
            <a:ext cx="2288149" cy="1866900"/>
            <a:chOff x="-170920" y="2288821"/>
            <a:chExt cx="1591582" cy="18669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3" name="Rectangle: Top Corners Rounded 82">
              <a:extLst>
                <a:ext uri="{FF2B5EF4-FFF2-40B4-BE49-F238E27FC236}">
                  <a16:creationId xmlns:a16="http://schemas.microsoft.com/office/drawing/2014/main" id="{DCDC74A3-9CF3-4A97-AC47-1646776C90AA}"/>
                </a:ext>
              </a:extLst>
            </p:cNvPr>
            <p:cNvSpPr/>
            <p:nvPr/>
          </p:nvSpPr>
          <p:spPr>
            <a:xfrm>
              <a:off x="-170920" y="228882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412FC49-629D-4557-9353-39AB904196B8}"/>
                </a:ext>
              </a:extLst>
            </p:cNvPr>
            <p:cNvSpPr txBox="1"/>
            <p:nvPr/>
          </p:nvSpPr>
          <p:spPr>
            <a:xfrm>
              <a:off x="-29625" y="2318742"/>
              <a:ext cx="133988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2DDAF51-DD28-4E86-AA38-9AB397F27AE8}"/>
              </a:ext>
            </a:extLst>
          </p:cNvPr>
          <p:cNvSpPr/>
          <p:nvPr/>
        </p:nvSpPr>
        <p:spPr>
          <a:xfrm flipV="1">
            <a:off x="9767695" y="3006150"/>
            <a:ext cx="232014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6501E8-E754-4092-97FE-AF65F0E6A263}"/>
              </a:ext>
            </a:extLst>
          </p:cNvPr>
          <p:cNvSpPr/>
          <p:nvPr/>
        </p:nvSpPr>
        <p:spPr>
          <a:xfrm>
            <a:off x="5366505" y="2190286"/>
            <a:ext cx="94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PF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5047B16-E20E-4D46-AA2B-9ED9957FECA3}"/>
              </a:ext>
            </a:extLst>
          </p:cNvPr>
          <p:cNvSpPr/>
          <p:nvPr/>
        </p:nvSpPr>
        <p:spPr>
          <a:xfrm>
            <a:off x="7497834" y="2195880"/>
            <a:ext cx="1866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OOPs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39473DE-34CC-4909-9F1B-EF41FD7D06E2}"/>
              </a:ext>
            </a:extLst>
          </p:cNvPr>
          <p:cNvSpPr/>
          <p:nvPr/>
        </p:nvSpPr>
        <p:spPr>
          <a:xfrm>
            <a:off x="9906772" y="2201936"/>
            <a:ext cx="2153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DSA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90E2B29-9162-439B-A0EC-DD683FB2F3E9}"/>
              </a:ext>
            </a:extLst>
          </p:cNvPr>
          <p:cNvSpPr txBox="1"/>
          <p:nvPr/>
        </p:nvSpPr>
        <p:spPr>
          <a:xfrm>
            <a:off x="4688511" y="3481451"/>
            <a:ext cx="23201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Types,</a:t>
            </a:r>
          </a:p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Iteration,</a:t>
            </a:r>
          </a:p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Recursion,</a:t>
            </a:r>
          </a:p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 Procedure, functions and scope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0F2C28-1F92-47F4-A630-F83F5B6D149B}"/>
              </a:ext>
            </a:extLst>
          </p:cNvPr>
          <p:cNvSpPr txBox="1"/>
          <p:nvPr/>
        </p:nvSpPr>
        <p:spPr>
          <a:xfrm>
            <a:off x="7449032" y="3494134"/>
            <a:ext cx="19643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Polymorphism</a:t>
            </a:r>
          </a:p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Abstraction</a:t>
            </a:r>
          </a:p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Encapsulation</a:t>
            </a:r>
          </a:p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Complexity Theory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B8ACFC0-C3FB-4B9E-BAAA-2946732809DB}"/>
              </a:ext>
            </a:extLst>
          </p:cNvPr>
          <p:cNvSpPr txBox="1"/>
          <p:nvPr/>
        </p:nvSpPr>
        <p:spPr>
          <a:xfrm>
            <a:off x="9840876" y="3422053"/>
            <a:ext cx="22451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Arrays, Linked Lists, Tress, Graphs</a:t>
            </a:r>
          </a:p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Stacks, Queues</a:t>
            </a:r>
          </a:p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Hash Tables</a:t>
            </a:r>
          </a:p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Heaps</a:t>
            </a:r>
          </a:p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Searching &amp; Sorting</a:t>
            </a:r>
          </a:p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Complexity Theory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8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50" grpId="0" animBg="1"/>
      <p:bldP spid="71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24C1FB97-7EAC-47BA-955B-A5ECE93E3573}"/>
              </a:ext>
            </a:extLst>
          </p:cNvPr>
          <p:cNvSpPr txBox="1"/>
          <p:nvPr/>
        </p:nvSpPr>
        <p:spPr>
          <a:xfrm>
            <a:off x="1041550" y="3679419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48DDAC-85A0-40A7-9C5E-45EA98E23497}"/>
              </a:ext>
            </a:extLst>
          </p:cNvPr>
          <p:cNvSpPr txBox="1"/>
          <p:nvPr/>
        </p:nvSpPr>
        <p:spPr>
          <a:xfrm>
            <a:off x="466273" y="372588"/>
            <a:ext cx="4795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 &amp; 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D783E86-3DF0-44FF-88F4-4E5F394CF871}"/>
              </a:ext>
            </a:extLst>
          </p:cNvPr>
          <p:cNvGrpSpPr/>
          <p:nvPr/>
        </p:nvGrpSpPr>
        <p:grpSpPr>
          <a:xfrm>
            <a:off x="1717789" y="2245131"/>
            <a:ext cx="2467663" cy="1866900"/>
            <a:chOff x="-170920" y="2288821"/>
            <a:chExt cx="1591582" cy="1866900"/>
          </a:xfrm>
          <a:solidFill>
            <a:schemeClr val="accent1">
              <a:lumMod val="75000"/>
            </a:schemeClr>
          </a:solidFill>
        </p:grpSpPr>
        <p:sp>
          <p:nvSpPr>
            <p:cNvPr id="73" name="Rectangle: Top Corners Rounded 72">
              <a:extLst>
                <a:ext uri="{FF2B5EF4-FFF2-40B4-BE49-F238E27FC236}">
                  <a16:creationId xmlns:a16="http://schemas.microsoft.com/office/drawing/2014/main" id="{35E32E6D-2D14-4046-A075-6D894E368DBA}"/>
                </a:ext>
              </a:extLst>
            </p:cNvPr>
            <p:cNvSpPr/>
            <p:nvPr/>
          </p:nvSpPr>
          <p:spPr>
            <a:xfrm>
              <a:off x="-170920" y="228882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19A0D4-21C7-48AA-96AC-94891AE478E0}"/>
                </a:ext>
              </a:extLst>
            </p:cNvPr>
            <p:cNvSpPr txBox="1"/>
            <p:nvPr/>
          </p:nvSpPr>
          <p:spPr>
            <a:xfrm>
              <a:off x="-29625" y="2318742"/>
              <a:ext cx="133988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8CE6E46-76E5-4B51-903B-DE3A2B9FA4C4}"/>
              </a:ext>
            </a:extLst>
          </p:cNvPr>
          <p:cNvSpPr/>
          <p:nvPr/>
        </p:nvSpPr>
        <p:spPr>
          <a:xfrm flipV="1">
            <a:off x="1712983" y="2982210"/>
            <a:ext cx="2502173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431A941-C9CF-4164-8D53-90935D02247E}"/>
              </a:ext>
            </a:extLst>
          </p:cNvPr>
          <p:cNvGrpSpPr/>
          <p:nvPr/>
        </p:nvGrpSpPr>
        <p:grpSpPr>
          <a:xfrm>
            <a:off x="1542250" y="3622108"/>
            <a:ext cx="2856182" cy="954107"/>
            <a:chOff x="4039642" y="3889921"/>
            <a:chExt cx="2856182" cy="95410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BDF6D0F-C3B3-46A4-9071-5AC566368DB0}"/>
                </a:ext>
              </a:extLst>
            </p:cNvPr>
            <p:cNvSpPr txBox="1"/>
            <p:nvPr/>
          </p:nvSpPr>
          <p:spPr>
            <a:xfrm>
              <a:off x="5023387" y="4039105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913FB9C-2CAC-4B4B-BABA-BEC47909FBB2}"/>
                </a:ext>
              </a:extLst>
            </p:cNvPr>
            <p:cNvSpPr txBox="1"/>
            <p:nvPr/>
          </p:nvSpPr>
          <p:spPr>
            <a:xfrm>
              <a:off x="4039642" y="3889921"/>
              <a:ext cx="28561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w Cen MT" panose="020B0602020104020603" pitchFamily="34" charset="0"/>
                </a:rPr>
                <a:t>G E T</a:t>
              </a:r>
            </a:p>
            <a:p>
              <a:pPr algn="ctr"/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Tw Cen MT" panose="020B0602020104020603" pitchFamily="34" charset="0"/>
                </a:rPr>
                <a:t>CTC: 3.5 to 5.00 LPA</a:t>
              </a:r>
              <a:endParaRPr lang="en-IN" sz="2000" b="1" dirty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86144DD3-654E-4497-9D18-66BA773BD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43" y="4862303"/>
            <a:ext cx="894354" cy="894352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19008EF7-763B-4A01-B160-E514D798FD62}"/>
              </a:ext>
            </a:extLst>
          </p:cNvPr>
          <p:cNvSpPr/>
          <p:nvPr/>
        </p:nvSpPr>
        <p:spPr>
          <a:xfrm>
            <a:off x="2504443" y="2520545"/>
            <a:ext cx="94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E6E7E9"/>
                </a:solidFill>
                <a:latin typeface="Tw Cen MT" panose="020B0602020104020603" pitchFamily="34" charset="0"/>
              </a:rPr>
              <a:t>1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B67186C-5581-4264-A352-58E5C468A633}"/>
              </a:ext>
            </a:extLst>
          </p:cNvPr>
          <p:cNvGrpSpPr/>
          <p:nvPr/>
        </p:nvGrpSpPr>
        <p:grpSpPr>
          <a:xfrm>
            <a:off x="5668385" y="2229895"/>
            <a:ext cx="2288149" cy="1866900"/>
            <a:chOff x="-170920" y="2288821"/>
            <a:chExt cx="1591582" cy="18669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82947742-9399-42E8-AA89-09B087259472}"/>
                </a:ext>
              </a:extLst>
            </p:cNvPr>
            <p:cNvSpPr/>
            <p:nvPr/>
          </p:nvSpPr>
          <p:spPr>
            <a:xfrm>
              <a:off x="-170920" y="228882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66A33F-1F43-44E7-9792-C72EF5A2595A}"/>
                </a:ext>
              </a:extLst>
            </p:cNvPr>
            <p:cNvSpPr txBox="1"/>
            <p:nvPr/>
          </p:nvSpPr>
          <p:spPr>
            <a:xfrm>
              <a:off x="-29625" y="2318742"/>
              <a:ext cx="133988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413AFF1-2607-409F-AB55-28FCD535632C}"/>
              </a:ext>
            </a:extLst>
          </p:cNvPr>
          <p:cNvSpPr/>
          <p:nvPr/>
        </p:nvSpPr>
        <p:spPr>
          <a:xfrm flipV="1">
            <a:off x="5663579" y="2966974"/>
            <a:ext cx="232014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ADBEB2-1108-446E-B803-EB09F91AE661}"/>
              </a:ext>
            </a:extLst>
          </p:cNvPr>
          <p:cNvGrpSpPr/>
          <p:nvPr/>
        </p:nvGrpSpPr>
        <p:grpSpPr>
          <a:xfrm>
            <a:off x="8721617" y="2239131"/>
            <a:ext cx="2288149" cy="1866900"/>
            <a:chOff x="-170920" y="2288821"/>
            <a:chExt cx="1591582" cy="18669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88020CE2-5B23-453F-8DB7-FA0B65ABB67F}"/>
                </a:ext>
              </a:extLst>
            </p:cNvPr>
            <p:cNvSpPr/>
            <p:nvPr/>
          </p:nvSpPr>
          <p:spPr>
            <a:xfrm>
              <a:off x="-170920" y="228882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E92661B-59C7-4F1F-ACD2-9F0AF5181264}"/>
                </a:ext>
              </a:extLst>
            </p:cNvPr>
            <p:cNvSpPr txBox="1"/>
            <p:nvPr/>
          </p:nvSpPr>
          <p:spPr>
            <a:xfrm>
              <a:off x="-29625" y="2318742"/>
              <a:ext cx="133988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8B6B864-122C-449A-85B8-D15320A1D85D}"/>
              </a:ext>
            </a:extLst>
          </p:cNvPr>
          <p:cNvSpPr/>
          <p:nvPr/>
        </p:nvSpPr>
        <p:spPr>
          <a:xfrm flipV="1">
            <a:off x="8716811" y="2976210"/>
            <a:ext cx="232014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6501E8-E754-4092-97FE-AF65F0E6A263}"/>
              </a:ext>
            </a:extLst>
          </p:cNvPr>
          <p:cNvSpPr/>
          <p:nvPr/>
        </p:nvSpPr>
        <p:spPr>
          <a:xfrm>
            <a:off x="6083652" y="2261084"/>
            <a:ext cx="15873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w Cen MT" panose="020B0602020104020603" pitchFamily="34" charset="0"/>
              </a:rPr>
              <a:t>Recruitment Process for 3.5 LPA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90E2B29-9162-439B-A0EC-DD683FB2F3E9}"/>
              </a:ext>
            </a:extLst>
          </p:cNvPr>
          <p:cNvSpPr txBox="1"/>
          <p:nvPr/>
        </p:nvSpPr>
        <p:spPr>
          <a:xfrm>
            <a:off x="5652385" y="3861481"/>
            <a:ext cx="23201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Level-1 Online Test</a:t>
            </a:r>
          </a:p>
          <a:p>
            <a:pPr algn="ctr"/>
            <a:r>
              <a:rPr lang="en-GB" sz="20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Technical Interview</a:t>
            </a:r>
          </a:p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HR Interview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0F2C28-1F92-47F4-A630-F83F5B6D149B}"/>
              </a:ext>
            </a:extLst>
          </p:cNvPr>
          <p:cNvSpPr txBox="1"/>
          <p:nvPr/>
        </p:nvSpPr>
        <p:spPr>
          <a:xfrm>
            <a:off x="8668234" y="3830483"/>
            <a:ext cx="24173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Level-1 Online Test</a:t>
            </a:r>
          </a:p>
          <a:p>
            <a:pPr algn="ctr"/>
            <a:r>
              <a:rPr lang="en-GB" sz="20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Level-2 Online Test</a:t>
            </a:r>
          </a:p>
          <a:p>
            <a:pPr algn="ctr"/>
            <a:r>
              <a:rPr lang="en-GB" sz="20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Technical Interview</a:t>
            </a:r>
          </a:p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HR Interview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774C38-01B4-4E09-91B1-6A176C70998D}"/>
              </a:ext>
            </a:extLst>
          </p:cNvPr>
          <p:cNvSpPr/>
          <p:nvPr/>
        </p:nvSpPr>
        <p:spPr>
          <a:xfrm>
            <a:off x="9094219" y="2285558"/>
            <a:ext cx="15873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w Cen MT" panose="020B0602020104020603" pitchFamily="34" charset="0"/>
              </a:rPr>
              <a:t>Recruitment Process for 5 LPA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50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24C1FB97-7EAC-47BA-955B-A5ECE93E3573}"/>
              </a:ext>
            </a:extLst>
          </p:cNvPr>
          <p:cNvSpPr txBox="1"/>
          <p:nvPr/>
        </p:nvSpPr>
        <p:spPr>
          <a:xfrm>
            <a:off x="1041550" y="3679419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48DDAC-85A0-40A7-9C5E-45EA98E23497}"/>
              </a:ext>
            </a:extLst>
          </p:cNvPr>
          <p:cNvSpPr txBox="1"/>
          <p:nvPr/>
        </p:nvSpPr>
        <p:spPr>
          <a:xfrm>
            <a:off x="466273" y="372588"/>
            <a:ext cx="4795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 &amp; 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D783E86-3DF0-44FF-88F4-4E5F394CF871}"/>
              </a:ext>
            </a:extLst>
          </p:cNvPr>
          <p:cNvGrpSpPr/>
          <p:nvPr/>
        </p:nvGrpSpPr>
        <p:grpSpPr>
          <a:xfrm>
            <a:off x="1717789" y="2245131"/>
            <a:ext cx="2467663" cy="1866900"/>
            <a:chOff x="-170920" y="2288821"/>
            <a:chExt cx="1591582" cy="1866900"/>
          </a:xfrm>
          <a:solidFill>
            <a:schemeClr val="accent1">
              <a:lumMod val="75000"/>
            </a:schemeClr>
          </a:solidFill>
        </p:grpSpPr>
        <p:sp>
          <p:nvSpPr>
            <p:cNvPr id="73" name="Rectangle: Top Corners Rounded 72">
              <a:extLst>
                <a:ext uri="{FF2B5EF4-FFF2-40B4-BE49-F238E27FC236}">
                  <a16:creationId xmlns:a16="http://schemas.microsoft.com/office/drawing/2014/main" id="{35E32E6D-2D14-4046-A075-6D894E368DBA}"/>
                </a:ext>
              </a:extLst>
            </p:cNvPr>
            <p:cNvSpPr/>
            <p:nvPr/>
          </p:nvSpPr>
          <p:spPr>
            <a:xfrm>
              <a:off x="-170920" y="228882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19A0D4-21C7-48AA-96AC-94891AE478E0}"/>
                </a:ext>
              </a:extLst>
            </p:cNvPr>
            <p:cNvSpPr txBox="1"/>
            <p:nvPr/>
          </p:nvSpPr>
          <p:spPr>
            <a:xfrm>
              <a:off x="-29625" y="2318742"/>
              <a:ext cx="133988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8CE6E46-76E5-4B51-903B-DE3A2B9FA4C4}"/>
              </a:ext>
            </a:extLst>
          </p:cNvPr>
          <p:cNvSpPr/>
          <p:nvPr/>
        </p:nvSpPr>
        <p:spPr>
          <a:xfrm flipV="1">
            <a:off x="1712983" y="2982210"/>
            <a:ext cx="2502173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431A941-C9CF-4164-8D53-90935D02247E}"/>
              </a:ext>
            </a:extLst>
          </p:cNvPr>
          <p:cNvGrpSpPr/>
          <p:nvPr/>
        </p:nvGrpSpPr>
        <p:grpSpPr>
          <a:xfrm>
            <a:off x="1542250" y="3622108"/>
            <a:ext cx="2856182" cy="954107"/>
            <a:chOff x="4039642" y="3889921"/>
            <a:chExt cx="2856182" cy="95410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BDF6D0F-C3B3-46A4-9071-5AC566368DB0}"/>
                </a:ext>
              </a:extLst>
            </p:cNvPr>
            <p:cNvSpPr txBox="1"/>
            <p:nvPr/>
          </p:nvSpPr>
          <p:spPr>
            <a:xfrm>
              <a:off x="5023387" y="4039105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913FB9C-2CAC-4B4B-BABA-BEC47909FBB2}"/>
                </a:ext>
              </a:extLst>
            </p:cNvPr>
            <p:cNvSpPr txBox="1"/>
            <p:nvPr/>
          </p:nvSpPr>
          <p:spPr>
            <a:xfrm>
              <a:off x="4039642" y="3889921"/>
              <a:ext cx="28561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w Cen MT" panose="020B0602020104020603" pitchFamily="34" charset="0"/>
                </a:rPr>
                <a:t>G E T</a:t>
              </a:r>
            </a:p>
            <a:p>
              <a:pPr algn="ctr"/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Tw Cen MT" panose="020B0602020104020603" pitchFamily="34" charset="0"/>
                </a:rPr>
                <a:t>CTC: 3.5 to 5.00 LPA</a:t>
              </a:r>
              <a:endParaRPr lang="en-IN" sz="2000" b="1" dirty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86144DD3-654E-4497-9D18-66BA773BD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43" y="4862303"/>
            <a:ext cx="894354" cy="894352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19008EF7-763B-4A01-B160-E514D798FD62}"/>
              </a:ext>
            </a:extLst>
          </p:cNvPr>
          <p:cNvSpPr/>
          <p:nvPr/>
        </p:nvSpPr>
        <p:spPr>
          <a:xfrm>
            <a:off x="2504443" y="2520545"/>
            <a:ext cx="94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E6E7E9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20C0757-D739-4C0E-8F34-4C0B6BDF9675}"/>
              </a:ext>
            </a:extLst>
          </p:cNvPr>
          <p:cNvSpPr/>
          <p:nvPr/>
        </p:nvSpPr>
        <p:spPr>
          <a:xfrm>
            <a:off x="7825134" y="1439120"/>
            <a:ext cx="844052" cy="4616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619C2D-D483-4117-83ED-98F50355667F}"/>
              </a:ext>
            </a:extLst>
          </p:cNvPr>
          <p:cNvGrpSpPr/>
          <p:nvPr/>
        </p:nvGrpSpPr>
        <p:grpSpPr>
          <a:xfrm>
            <a:off x="5328977" y="1077476"/>
            <a:ext cx="2743200" cy="1175763"/>
            <a:chOff x="1331653" y="2517857"/>
            <a:chExt cx="2743200" cy="117576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B6954BF-1406-4248-B0CB-34D7803CF907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5878E5A-4E16-422B-90A2-3DFFB4B49247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FEA7C32-4CEF-4288-A633-B35AEC70554E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AC38F64E-C1EC-4058-AEC3-52501AD5FACB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9" name="TextBox 43">
              <a:extLst>
                <a:ext uri="{FF2B5EF4-FFF2-40B4-BE49-F238E27FC236}">
                  <a16:creationId xmlns:a16="http://schemas.microsoft.com/office/drawing/2014/main" id="{37D2B5C3-B704-401A-A5A9-B3D31B43551E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Technical MCQs</a:t>
              </a:r>
            </a:p>
            <a:p>
              <a:r>
                <a:rPr lang="en-GB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</a:rPr>
                <a:t>No of questions 40</a:t>
              </a:r>
            </a:p>
            <a:p>
              <a:r>
                <a:rPr lang="en-GB" b="1" dirty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</a:rPr>
                <a:t>Duration: 40 mins</a:t>
              </a:r>
              <a:endParaRPr lang="en-GB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F0F840-6CCE-4622-A8C6-89C74CA672C5}"/>
              </a:ext>
            </a:extLst>
          </p:cNvPr>
          <p:cNvGrpSpPr/>
          <p:nvPr/>
        </p:nvGrpSpPr>
        <p:grpSpPr>
          <a:xfrm>
            <a:off x="8669186" y="1077476"/>
            <a:ext cx="2743200" cy="1175763"/>
            <a:chOff x="1331653" y="2517857"/>
            <a:chExt cx="2743200" cy="11757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2B768D-1777-418D-AC6C-9385F84A2A0F}"/>
                </a:ext>
              </a:extLst>
            </p:cNvPr>
            <p:cNvSpPr/>
            <p:nvPr/>
          </p:nvSpPr>
          <p:spPr>
            <a:xfrm>
              <a:off x="1331653" y="2517857"/>
              <a:ext cx="2743200" cy="1175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TextBox 43">
              <a:extLst>
                <a:ext uri="{FF2B5EF4-FFF2-40B4-BE49-F238E27FC236}">
                  <a16:creationId xmlns:a16="http://schemas.microsoft.com/office/drawing/2014/main" id="{0B142193-41DF-4C44-8521-1F321DB90D41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5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Pseudocode, Fundamentals of Programming, OOPS</a:t>
              </a:r>
            </a:p>
            <a:p>
              <a:r>
                <a:rPr lang="en-IN" sz="15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Networking, DBMS, SQL  PLSQL, OS, HTML, SDLC</a:t>
              </a:r>
              <a:endParaRPr lang="en-US" sz="15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C52498-DCBC-47AE-849D-C75E04258B6B}"/>
              </a:ext>
            </a:extLst>
          </p:cNvPr>
          <p:cNvSpPr txBox="1"/>
          <p:nvPr/>
        </p:nvSpPr>
        <p:spPr>
          <a:xfrm>
            <a:off x="5182485" y="446555"/>
            <a:ext cx="768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Level-1 Online Test Pattern: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D13C44F-22F5-489A-A4BD-6517BBE1775D}"/>
              </a:ext>
            </a:extLst>
          </p:cNvPr>
          <p:cNvSpPr/>
          <p:nvPr/>
        </p:nvSpPr>
        <p:spPr>
          <a:xfrm>
            <a:off x="7793570" y="3252630"/>
            <a:ext cx="844052" cy="4616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B788B4-4296-401C-A88A-96D06240B29F}"/>
              </a:ext>
            </a:extLst>
          </p:cNvPr>
          <p:cNvGrpSpPr/>
          <p:nvPr/>
        </p:nvGrpSpPr>
        <p:grpSpPr>
          <a:xfrm>
            <a:off x="5297413" y="2890986"/>
            <a:ext cx="2743200" cy="1175763"/>
            <a:chOff x="1331653" y="2517857"/>
            <a:chExt cx="2743200" cy="117576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47F74A8-B5F9-4ECC-BD7E-E00A622E98F5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6D14873-5D71-481C-9671-717A73DB0300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D2A0A01-3ABA-4439-9453-D2790892CC87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4" name="TextBox 17">
              <a:extLst>
                <a:ext uri="{FF2B5EF4-FFF2-40B4-BE49-F238E27FC236}">
                  <a16:creationId xmlns:a16="http://schemas.microsoft.com/office/drawing/2014/main" id="{CE18BF4D-C6AC-4EC6-A76B-EC21F49C9B36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TextBox 43">
              <a:extLst>
                <a:ext uri="{FF2B5EF4-FFF2-40B4-BE49-F238E27FC236}">
                  <a16:creationId xmlns:a16="http://schemas.microsoft.com/office/drawing/2014/main" id="{F9100284-6976-46EE-B489-69DAD9FF91AC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Coding</a:t>
              </a:r>
            </a:p>
            <a:p>
              <a:r>
                <a:rPr lang="en-GB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</a:rPr>
                <a:t>No of questions 1</a:t>
              </a:r>
            </a:p>
            <a:p>
              <a:r>
                <a:rPr lang="en-GB" b="1" dirty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</a:rPr>
                <a:t>Duration: 45 mins</a:t>
              </a:r>
              <a:endParaRPr lang="en-GB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11B186-CF4E-4241-BACD-1C5D147A40EA}"/>
              </a:ext>
            </a:extLst>
          </p:cNvPr>
          <p:cNvGrpSpPr/>
          <p:nvPr/>
        </p:nvGrpSpPr>
        <p:grpSpPr>
          <a:xfrm>
            <a:off x="8637622" y="2890986"/>
            <a:ext cx="2743200" cy="1175763"/>
            <a:chOff x="1331653" y="2517857"/>
            <a:chExt cx="2743200" cy="117576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D7FF5BC-5000-4BF9-B265-35638B3530EC}"/>
                </a:ext>
              </a:extLst>
            </p:cNvPr>
            <p:cNvSpPr/>
            <p:nvPr/>
          </p:nvSpPr>
          <p:spPr>
            <a:xfrm>
              <a:off x="1331653" y="2517857"/>
              <a:ext cx="2743200" cy="1175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TextBox 43">
              <a:extLst>
                <a:ext uri="{FF2B5EF4-FFF2-40B4-BE49-F238E27FC236}">
                  <a16:creationId xmlns:a16="http://schemas.microsoft.com/office/drawing/2014/main" id="{94E4714E-C097-4FCB-8D7D-9F77942DCA78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PF</a:t>
              </a:r>
            </a:p>
            <a:p>
              <a:r>
                <a:rPr lang="en-IN" b="1" dirty="0">
                  <a:solidFill>
                    <a:srgbClr val="FF0000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OOPs</a:t>
              </a:r>
            </a:p>
            <a:p>
              <a:r>
                <a:rPr lang="en-IN" b="1" dirty="0">
                  <a:solidFill>
                    <a:srgbClr val="FF0000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DSA</a:t>
              </a:r>
              <a:endParaRPr lang="en-US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42733A5-F134-4965-B969-1FD72A23B3C6}"/>
              </a:ext>
            </a:extLst>
          </p:cNvPr>
          <p:cNvSpPr txBox="1"/>
          <p:nvPr/>
        </p:nvSpPr>
        <p:spPr>
          <a:xfrm>
            <a:off x="5150921" y="2260065"/>
            <a:ext cx="768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Level-2 Online Test Pattern: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0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row: Right 85">
            <a:extLst>
              <a:ext uri="{FF2B5EF4-FFF2-40B4-BE49-F238E27FC236}">
                <a16:creationId xmlns:a16="http://schemas.microsoft.com/office/drawing/2014/main" id="{B81BFF30-CC55-4DD4-8AB2-FB7DA0D0897F}"/>
              </a:ext>
            </a:extLst>
          </p:cNvPr>
          <p:cNvSpPr/>
          <p:nvPr/>
        </p:nvSpPr>
        <p:spPr>
          <a:xfrm>
            <a:off x="7846258" y="4986865"/>
            <a:ext cx="844052" cy="4616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2A5484-4F80-47F9-8855-60535DB8EA88}"/>
              </a:ext>
            </a:extLst>
          </p:cNvPr>
          <p:cNvSpPr/>
          <p:nvPr/>
        </p:nvSpPr>
        <p:spPr>
          <a:xfrm>
            <a:off x="7864866" y="3099810"/>
            <a:ext cx="844052" cy="4616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6739B4-93ED-4596-A10A-8E682B1A0B75}"/>
              </a:ext>
            </a:extLst>
          </p:cNvPr>
          <p:cNvGrpSpPr/>
          <p:nvPr/>
        </p:nvGrpSpPr>
        <p:grpSpPr>
          <a:xfrm>
            <a:off x="1469848" y="2196957"/>
            <a:ext cx="2638837" cy="1866900"/>
            <a:chOff x="-281323" y="2288821"/>
            <a:chExt cx="1701985" cy="1866900"/>
          </a:xfrm>
        </p:grpSpPr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CF5E8E54-75AC-47CF-9438-AED01690D7DD}"/>
                </a:ext>
              </a:extLst>
            </p:cNvPr>
            <p:cNvSpPr/>
            <p:nvPr/>
          </p:nvSpPr>
          <p:spPr>
            <a:xfrm>
              <a:off x="-170920" y="228882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4E2BFA-D0C8-4F5C-8E78-D404FB49C8BE}"/>
                </a:ext>
              </a:extLst>
            </p:cNvPr>
            <p:cNvSpPr txBox="1"/>
            <p:nvPr/>
          </p:nvSpPr>
          <p:spPr>
            <a:xfrm>
              <a:off x="-281323" y="23187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FBBA3B7-9E0C-4042-A4D1-48F5719EADEB}"/>
              </a:ext>
            </a:extLst>
          </p:cNvPr>
          <p:cNvSpPr/>
          <p:nvPr/>
        </p:nvSpPr>
        <p:spPr>
          <a:xfrm flipV="1">
            <a:off x="1636216" y="2934036"/>
            <a:ext cx="2502173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A7DD9F-0778-461E-B07A-0ABFC9D64CB7}"/>
              </a:ext>
            </a:extLst>
          </p:cNvPr>
          <p:cNvGrpSpPr/>
          <p:nvPr/>
        </p:nvGrpSpPr>
        <p:grpSpPr>
          <a:xfrm>
            <a:off x="1502134" y="3447161"/>
            <a:ext cx="2856182" cy="769441"/>
            <a:chOff x="4076293" y="3763148"/>
            <a:chExt cx="2856182" cy="76944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C1FB97-7EAC-47BA-955B-A5ECE93E3573}"/>
                </a:ext>
              </a:extLst>
            </p:cNvPr>
            <p:cNvSpPr txBox="1"/>
            <p:nvPr/>
          </p:nvSpPr>
          <p:spPr>
            <a:xfrm>
              <a:off x="5023387" y="4039105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6CF021-845A-43FC-9F91-048B54F60245}"/>
                </a:ext>
              </a:extLst>
            </p:cNvPr>
            <p:cNvSpPr txBox="1"/>
            <p:nvPr/>
          </p:nvSpPr>
          <p:spPr>
            <a:xfrm>
              <a:off x="4076293" y="3763148"/>
              <a:ext cx="28561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w Cen MT" panose="020B0602020104020603" pitchFamily="34" charset="0"/>
                </a:rPr>
                <a:t>Senior Analyst</a:t>
              </a:r>
              <a:endParaRPr lang="en-US" sz="1100" b="1" dirty="0">
                <a:latin typeface="Tw Cen MT" panose="020B0602020104020603" pitchFamily="34" charset="0"/>
              </a:endParaRPr>
            </a:p>
            <a:p>
              <a:pPr algn="ctr"/>
              <a:r>
                <a:rPr lang="en-IN" sz="2000" b="1" dirty="0">
                  <a:solidFill>
                    <a:schemeClr val="accent2">
                      <a:lumMod val="50000"/>
                    </a:schemeClr>
                  </a:solidFill>
                  <a:latin typeface="Tw Cen MT" panose="020B0602020104020603" pitchFamily="34" charset="0"/>
                </a:rPr>
                <a:t>CTC: 3.8 or 6.5 LPA </a:t>
              </a: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7757EB69-D564-4794-888E-846743971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76" y="4814129"/>
            <a:ext cx="894354" cy="89435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92EAC5CF-22F3-43DC-A899-D01E71C991AF}"/>
              </a:ext>
            </a:extLst>
          </p:cNvPr>
          <p:cNvSpPr/>
          <p:nvPr/>
        </p:nvSpPr>
        <p:spPr>
          <a:xfrm>
            <a:off x="2427676" y="2472371"/>
            <a:ext cx="94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E6E7E9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48DDAC-85A0-40A7-9C5E-45EA98E23497}"/>
              </a:ext>
            </a:extLst>
          </p:cNvPr>
          <p:cNvSpPr txBox="1"/>
          <p:nvPr/>
        </p:nvSpPr>
        <p:spPr>
          <a:xfrm>
            <a:off x="466273" y="372588"/>
            <a:ext cx="4795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Capgemini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4991EF1-52F3-4A83-9FA4-9CE847B9DE56}"/>
              </a:ext>
            </a:extLst>
          </p:cNvPr>
          <p:cNvGrpSpPr/>
          <p:nvPr/>
        </p:nvGrpSpPr>
        <p:grpSpPr>
          <a:xfrm>
            <a:off x="5368709" y="2738166"/>
            <a:ext cx="2743200" cy="1175763"/>
            <a:chOff x="1331653" y="2517857"/>
            <a:chExt cx="2743200" cy="1175763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BBA9A9A-AC2D-4CA8-8357-32B6804EE326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CA48BBA-F3EE-4F91-9A79-7FDC2676B2FA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D48EF96-0678-482A-AADC-9C3A1D69BB1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71" name="TextBox 17">
              <a:extLst>
                <a:ext uri="{FF2B5EF4-FFF2-40B4-BE49-F238E27FC236}">
                  <a16:creationId xmlns:a16="http://schemas.microsoft.com/office/drawing/2014/main" id="{044CA5A8-313E-41EA-8E1B-4C81AA095BB4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4" name="TextBox 43">
              <a:extLst>
                <a:ext uri="{FF2B5EF4-FFF2-40B4-BE49-F238E27FC236}">
                  <a16:creationId xmlns:a16="http://schemas.microsoft.com/office/drawing/2014/main" id="{59EB7461-4EE9-4A55-8788-42BB0B0D4E6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Pseudocode</a:t>
              </a:r>
            </a:p>
            <a:p>
              <a:r>
                <a:rPr lang="en-GB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</a:rPr>
                <a:t>No of questions 25</a:t>
              </a:r>
            </a:p>
            <a:p>
              <a:r>
                <a:rPr lang="en-GB" b="1" dirty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</a:rPr>
                <a:t>Duration: 25 mins</a:t>
              </a:r>
              <a:endParaRPr lang="en-GB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2577FF3-27C9-43FB-9E05-4B0E0ACAF0D9}"/>
              </a:ext>
            </a:extLst>
          </p:cNvPr>
          <p:cNvGrpSpPr/>
          <p:nvPr/>
        </p:nvGrpSpPr>
        <p:grpSpPr>
          <a:xfrm>
            <a:off x="8708918" y="2738166"/>
            <a:ext cx="2743200" cy="1175763"/>
            <a:chOff x="1331653" y="2517857"/>
            <a:chExt cx="2743200" cy="117576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6B481D4-1B9E-45AC-9FC3-9DBAD79C1F88}"/>
                </a:ext>
              </a:extLst>
            </p:cNvPr>
            <p:cNvSpPr/>
            <p:nvPr/>
          </p:nvSpPr>
          <p:spPr>
            <a:xfrm>
              <a:off x="1331653" y="2517857"/>
              <a:ext cx="2743200" cy="1175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" name="TextBox 43">
              <a:extLst>
                <a:ext uri="{FF2B5EF4-FFF2-40B4-BE49-F238E27FC236}">
                  <a16:creationId xmlns:a16="http://schemas.microsoft.com/office/drawing/2014/main" id="{37732990-BA98-4C39-AE23-D6C4AD47DCED}"/>
                </a:ext>
              </a:extLst>
            </p:cNvPr>
            <p:cNvSpPr txBox="1"/>
            <p:nvPr/>
          </p:nvSpPr>
          <p:spPr>
            <a:xfrm>
              <a:off x="1331653" y="2823400"/>
              <a:ext cx="270465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5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10 Questions in DS</a:t>
              </a:r>
            </a:p>
            <a:p>
              <a:r>
                <a:rPr lang="en-IN" sz="15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15 Questions in Algorithms</a:t>
              </a:r>
              <a:endParaRPr lang="en-US" sz="15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D27A4E6-CCA2-4946-92C1-B9242BAF5948}"/>
              </a:ext>
            </a:extLst>
          </p:cNvPr>
          <p:cNvGrpSpPr/>
          <p:nvPr/>
        </p:nvGrpSpPr>
        <p:grpSpPr>
          <a:xfrm>
            <a:off x="5366624" y="4682245"/>
            <a:ext cx="2743200" cy="1175763"/>
            <a:chOff x="1331653" y="2517857"/>
            <a:chExt cx="2743200" cy="1175763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78540C7-E651-4400-9C5F-030B91D5EAE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DA3E6C4-A2FE-46E4-A44C-EEE74E6A8D57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5389EC9-A3C8-4F7E-97B7-0FCEB4BC516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252" name="TextBox 17">
              <a:extLst>
                <a:ext uri="{FF2B5EF4-FFF2-40B4-BE49-F238E27FC236}">
                  <a16:creationId xmlns:a16="http://schemas.microsoft.com/office/drawing/2014/main" id="{B4C3F54F-C4B8-4F80-A216-71FCFD29E0EA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3" name="TextBox 43">
              <a:extLst>
                <a:ext uri="{FF2B5EF4-FFF2-40B4-BE49-F238E27FC236}">
                  <a16:creationId xmlns:a16="http://schemas.microsoft.com/office/drawing/2014/main" id="{EA146B85-EE5F-4315-8D40-64E08BF70B00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Coding</a:t>
              </a:r>
            </a:p>
            <a:p>
              <a:r>
                <a:rPr lang="en-GB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</a:rPr>
                <a:t>No of questions 2</a:t>
              </a:r>
            </a:p>
            <a:p>
              <a:r>
                <a:rPr lang="en-GB" b="1" dirty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</a:rPr>
                <a:t>Duration: 45 mins</a:t>
              </a:r>
              <a:endParaRPr lang="en-GB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FF439C3-B9E3-41AD-BD70-AA619A56DCDF}"/>
              </a:ext>
            </a:extLst>
          </p:cNvPr>
          <p:cNvGrpSpPr/>
          <p:nvPr/>
        </p:nvGrpSpPr>
        <p:grpSpPr>
          <a:xfrm>
            <a:off x="8699255" y="4671914"/>
            <a:ext cx="2743200" cy="1175763"/>
            <a:chOff x="1331653" y="2517857"/>
            <a:chExt cx="2743200" cy="1175763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8BB0171-19F5-4CC6-881B-AD223918FAFB}"/>
                </a:ext>
              </a:extLst>
            </p:cNvPr>
            <p:cNvSpPr/>
            <p:nvPr/>
          </p:nvSpPr>
          <p:spPr>
            <a:xfrm>
              <a:off x="1331653" y="2517857"/>
              <a:ext cx="2743200" cy="1175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9" name="TextBox 43">
              <a:extLst>
                <a:ext uri="{FF2B5EF4-FFF2-40B4-BE49-F238E27FC236}">
                  <a16:creationId xmlns:a16="http://schemas.microsoft.com/office/drawing/2014/main" id="{69DC5BF6-EEF9-4419-BFCC-2C69AF7745F2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PF</a:t>
              </a:r>
            </a:p>
            <a:p>
              <a:r>
                <a:rPr lang="en-IN" b="1" dirty="0">
                  <a:solidFill>
                    <a:srgbClr val="FF0000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OOPs</a:t>
              </a:r>
            </a:p>
            <a:p>
              <a:r>
                <a:rPr lang="en-IN" b="1" dirty="0">
                  <a:solidFill>
                    <a:srgbClr val="FF0000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DSA</a:t>
              </a:r>
              <a:endParaRPr lang="en-US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28A3987-9DCB-45B3-9B60-B6A33D22BA44}"/>
              </a:ext>
            </a:extLst>
          </p:cNvPr>
          <p:cNvSpPr txBox="1"/>
          <p:nvPr/>
        </p:nvSpPr>
        <p:spPr>
          <a:xfrm>
            <a:off x="5261464" y="2098938"/>
            <a:ext cx="695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Online Test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(on Campus)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01BD7-3394-4813-9631-19D4C02080A3}"/>
              </a:ext>
            </a:extLst>
          </p:cNvPr>
          <p:cNvSpPr txBox="1"/>
          <p:nvPr/>
        </p:nvSpPr>
        <p:spPr>
          <a:xfrm>
            <a:off x="5261463" y="4109103"/>
            <a:ext cx="695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Coding </a:t>
            </a:r>
            <a:r>
              <a:rPr lang="en-US" sz="1600" b="1" dirty="0">
                <a:solidFill>
                  <a:srgbClr val="C00000"/>
                </a:solidFill>
                <a:latin typeface="Tw Cen MT" panose="020B0602020104020603" pitchFamily="34" charset="0"/>
              </a:rPr>
              <a:t>(</a:t>
            </a:r>
            <a:r>
              <a:rPr lang="en-GB" sz="1600" b="1" dirty="0">
                <a:solidFill>
                  <a:srgbClr val="C00000"/>
                </a:solidFill>
                <a:latin typeface="Tw Cen MT" panose="020B0602020104020603" pitchFamily="34" charset="0"/>
              </a:rPr>
              <a:t>only for 6.5 LPA role</a:t>
            </a:r>
            <a:r>
              <a:rPr lang="en-US" sz="1600" b="1" dirty="0">
                <a:solidFill>
                  <a:srgbClr val="C00000"/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A9B95D-09BD-4267-B145-39C85A73AE53}"/>
              </a:ext>
            </a:extLst>
          </p:cNvPr>
          <p:cNvSpPr txBox="1"/>
          <p:nvPr/>
        </p:nvSpPr>
        <p:spPr>
          <a:xfrm>
            <a:off x="5314043" y="496727"/>
            <a:ext cx="284836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Hiring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Online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Technical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HR Interview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F66739B4-93ED-4596-A10A-8E682B1A0B75}"/>
              </a:ext>
            </a:extLst>
          </p:cNvPr>
          <p:cNvGrpSpPr/>
          <p:nvPr/>
        </p:nvGrpSpPr>
        <p:grpSpPr>
          <a:xfrm>
            <a:off x="1641022" y="2196957"/>
            <a:ext cx="2467663" cy="1866900"/>
            <a:chOff x="-170920" y="2288821"/>
            <a:chExt cx="1591582" cy="1866900"/>
          </a:xfrm>
          <a:solidFill>
            <a:schemeClr val="accent1">
              <a:lumMod val="75000"/>
            </a:schemeClr>
          </a:solidFill>
        </p:grpSpPr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CF5E8E54-75AC-47CF-9438-AED01690D7DD}"/>
                </a:ext>
              </a:extLst>
            </p:cNvPr>
            <p:cNvSpPr/>
            <p:nvPr/>
          </p:nvSpPr>
          <p:spPr>
            <a:xfrm>
              <a:off x="-170920" y="228882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4E2BFA-D0C8-4F5C-8E78-D404FB49C8BE}"/>
                </a:ext>
              </a:extLst>
            </p:cNvPr>
            <p:cNvSpPr txBox="1"/>
            <p:nvPr/>
          </p:nvSpPr>
          <p:spPr>
            <a:xfrm>
              <a:off x="-8107" y="2318742"/>
              <a:ext cx="1318366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FBBA3B7-9E0C-4042-A4D1-48F5719EADEB}"/>
              </a:ext>
            </a:extLst>
          </p:cNvPr>
          <p:cNvSpPr/>
          <p:nvPr/>
        </p:nvSpPr>
        <p:spPr>
          <a:xfrm flipV="1">
            <a:off x="1636216" y="2934036"/>
            <a:ext cx="2502173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A7DD9F-0778-461E-B07A-0ABFC9D64CB7}"/>
              </a:ext>
            </a:extLst>
          </p:cNvPr>
          <p:cNvGrpSpPr/>
          <p:nvPr/>
        </p:nvGrpSpPr>
        <p:grpSpPr>
          <a:xfrm>
            <a:off x="1502134" y="3447161"/>
            <a:ext cx="2856182" cy="769441"/>
            <a:chOff x="4076293" y="3763148"/>
            <a:chExt cx="2856182" cy="76944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C1FB97-7EAC-47BA-955B-A5ECE93E3573}"/>
                </a:ext>
              </a:extLst>
            </p:cNvPr>
            <p:cNvSpPr txBox="1"/>
            <p:nvPr/>
          </p:nvSpPr>
          <p:spPr>
            <a:xfrm>
              <a:off x="5023387" y="4039105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6CF021-845A-43FC-9F91-048B54F60245}"/>
                </a:ext>
              </a:extLst>
            </p:cNvPr>
            <p:cNvSpPr txBox="1"/>
            <p:nvPr/>
          </p:nvSpPr>
          <p:spPr>
            <a:xfrm>
              <a:off x="4076293" y="3763148"/>
              <a:ext cx="28561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w Cen MT" panose="020B0602020104020603" pitchFamily="34" charset="0"/>
                </a:rPr>
                <a:t>Senior Analyst</a:t>
              </a:r>
              <a:endParaRPr lang="en-US" sz="1100" b="1" dirty="0">
                <a:latin typeface="Tw Cen MT" panose="020B0602020104020603" pitchFamily="34" charset="0"/>
              </a:endParaRPr>
            </a:p>
            <a:p>
              <a:pPr algn="ctr"/>
              <a:r>
                <a:rPr lang="en-IN" sz="2000" b="1" dirty="0">
                  <a:solidFill>
                    <a:schemeClr val="accent2">
                      <a:lumMod val="50000"/>
                    </a:schemeClr>
                  </a:solidFill>
                  <a:latin typeface="Tw Cen MT" panose="020B0602020104020603" pitchFamily="34" charset="0"/>
                </a:rPr>
                <a:t>CTC: 3.8 or 6.5 LPA </a:t>
              </a: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7757EB69-D564-4794-888E-846743971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76" y="4814129"/>
            <a:ext cx="894354" cy="89435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92EAC5CF-22F3-43DC-A899-D01E71C991AF}"/>
              </a:ext>
            </a:extLst>
          </p:cNvPr>
          <p:cNvSpPr/>
          <p:nvPr/>
        </p:nvSpPr>
        <p:spPr>
          <a:xfrm>
            <a:off x="2427676" y="2472371"/>
            <a:ext cx="94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E6E7E9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48DDAC-85A0-40A7-9C5E-45EA98E23497}"/>
              </a:ext>
            </a:extLst>
          </p:cNvPr>
          <p:cNvSpPr txBox="1"/>
          <p:nvPr/>
        </p:nvSpPr>
        <p:spPr>
          <a:xfrm>
            <a:off x="466273" y="372588"/>
            <a:ext cx="4795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Capgemini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8A3987-9DCB-45B3-9B60-B6A33D22BA44}"/>
              </a:ext>
            </a:extLst>
          </p:cNvPr>
          <p:cNvSpPr txBox="1"/>
          <p:nvPr/>
        </p:nvSpPr>
        <p:spPr>
          <a:xfrm>
            <a:off x="5238516" y="557254"/>
            <a:ext cx="695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Technical Interview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79AD81-5238-4BF2-A388-9FBA3C9538D1}"/>
              </a:ext>
            </a:extLst>
          </p:cNvPr>
          <p:cNvSpPr/>
          <p:nvPr/>
        </p:nvSpPr>
        <p:spPr>
          <a:xfrm>
            <a:off x="5144970" y="1745673"/>
            <a:ext cx="6574793" cy="49045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ECD65-AD35-42BC-B0F8-FD2C6C923141}"/>
              </a:ext>
            </a:extLst>
          </p:cNvPr>
          <p:cNvSpPr txBox="1"/>
          <p:nvPr/>
        </p:nvSpPr>
        <p:spPr>
          <a:xfrm>
            <a:off x="5261463" y="10930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Capgemini focuses on analysing your application skills &amp; knowledge of technology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028842-0CB9-4EE0-8A6A-36D5FF50C505}"/>
              </a:ext>
            </a:extLst>
          </p:cNvPr>
          <p:cNvSpPr txBox="1"/>
          <p:nvPr/>
        </p:nvSpPr>
        <p:spPr>
          <a:xfrm>
            <a:off x="5384366" y="19960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Projects you have worked on: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76224-E281-4782-AD84-236D1CDACB5B}"/>
              </a:ext>
            </a:extLst>
          </p:cNvPr>
          <p:cNvSpPr txBox="1"/>
          <p:nvPr/>
        </p:nvSpPr>
        <p:spPr>
          <a:xfrm>
            <a:off x="5384366" y="24150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sure you know in and out of every project that is mentioned in your resume.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851235-0870-4F6A-8DE7-BBB2E60713EF}"/>
              </a:ext>
            </a:extLst>
          </p:cNvPr>
          <p:cNvSpPr txBox="1"/>
          <p:nvPr/>
        </p:nvSpPr>
        <p:spPr>
          <a:xfrm>
            <a:off x="5394601" y="350859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getting into technical questions, you will be asked about your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favorite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subjects/subjects of interest. All the questions in this interview will be focused on testing your knowledge in those subjects.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07B6C0-D0C7-4F35-B901-2E080838469C}"/>
              </a:ext>
            </a:extLst>
          </p:cNvPr>
          <p:cNvSpPr txBox="1"/>
          <p:nvPr/>
        </p:nvSpPr>
        <p:spPr>
          <a:xfrm>
            <a:off x="5384366" y="31493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The subject of Interest: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009826-7130-4F34-98F9-A1FB3B0C872C}"/>
              </a:ext>
            </a:extLst>
          </p:cNvPr>
          <p:cNvSpPr txBox="1"/>
          <p:nvPr/>
        </p:nvSpPr>
        <p:spPr>
          <a:xfrm>
            <a:off x="5394601" y="48577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Latest Technologies: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B29013-6616-4615-9152-EB30035717AE}"/>
              </a:ext>
            </a:extLst>
          </p:cNvPr>
          <p:cNvSpPr txBox="1"/>
          <p:nvPr/>
        </p:nvSpPr>
        <p:spPr>
          <a:xfrm>
            <a:off x="5394601" y="53193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also need to be aware of trending technologies like AI, Cyber Security, etc. There is a chance that you might be asked about these topics.</a:t>
            </a:r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row: Right 85">
            <a:extLst>
              <a:ext uri="{FF2B5EF4-FFF2-40B4-BE49-F238E27FC236}">
                <a16:creationId xmlns:a16="http://schemas.microsoft.com/office/drawing/2014/main" id="{B81BFF30-CC55-4DD4-8AB2-FB7DA0D0897F}"/>
              </a:ext>
            </a:extLst>
          </p:cNvPr>
          <p:cNvSpPr/>
          <p:nvPr/>
        </p:nvSpPr>
        <p:spPr>
          <a:xfrm>
            <a:off x="7846258" y="4986865"/>
            <a:ext cx="844052" cy="4616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2A5484-4F80-47F9-8855-60535DB8EA88}"/>
              </a:ext>
            </a:extLst>
          </p:cNvPr>
          <p:cNvSpPr/>
          <p:nvPr/>
        </p:nvSpPr>
        <p:spPr>
          <a:xfrm>
            <a:off x="7864866" y="3099810"/>
            <a:ext cx="844052" cy="4616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6739B4-93ED-4596-A10A-8E682B1A0B75}"/>
              </a:ext>
            </a:extLst>
          </p:cNvPr>
          <p:cNvGrpSpPr/>
          <p:nvPr/>
        </p:nvGrpSpPr>
        <p:grpSpPr>
          <a:xfrm>
            <a:off x="1469848" y="2196957"/>
            <a:ext cx="2638837" cy="1866900"/>
            <a:chOff x="-281323" y="2288821"/>
            <a:chExt cx="1701985" cy="1866900"/>
          </a:xfrm>
        </p:grpSpPr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CF5E8E54-75AC-47CF-9438-AED01690D7DD}"/>
                </a:ext>
              </a:extLst>
            </p:cNvPr>
            <p:cNvSpPr/>
            <p:nvPr/>
          </p:nvSpPr>
          <p:spPr>
            <a:xfrm>
              <a:off x="-170920" y="228882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4E2BFA-D0C8-4F5C-8E78-D404FB49C8BE}"/>
                </a:ext>
              </a:extLst>
            </p:cNvPr>
            <p:cNvSpPr txBox="1"/>
            <p:nvPr/>
          </p:nvSpPr>
          <p:spPr>
            <a:xfrm>
              <a:off x="-281323" y="23187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FBBA3B7-9E0C-4042-A4D1-48F5719EADEB}"/>
              </a:ext>
            </a:extLst>
          </p:cNvPr>
          <p:cNvSpPr/>
          <p:nvPr/>
        </p:nvSpPr>
        <p:spPr>
          <a:xfrm flipV="1">
            <a:off x="1623766" y="2999511"/>
            <a:ext cx="2502173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A7DD9F-0778-461E-B07A-0ABFC9D64CB7}"/>
              </a:ext>
            </a:extLst>
          </p:cNvPr>
          <p:cNvGrpSpPr/>
          <p:nvPr/>
        </p:nvGrpSpPr>
        <p:grpSpPr>
          <a:xfrm>
            <a:off x="1502134" y="3447161"/>
            <a:ext cx="2856182" cy="769441"/>
            <a:chOff x="4076293" y="3763148"/>
            <a:chExt cx="2856182" cy="76944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C1FB97-7EAC-47BA-955B-A5ECE93E3573}"/>
                </a:ext>
              </a:extLst>
            </p:cNvPr>
            <p:cNvSpPr txBox="1"/>
            <p:nvPr/>
          </p:nvSpPr>
          <p:spPr>
            <a:xfrm>
              <a:off x="5023387" y="4039105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6CF021-845A-43FC-9F91-048B54F60245}"/>
                </a:ext>
              </a:extLst>
            </p:cNvPr>
            <p:cNvSpPr txBox="1"/>
            <p:nvPr/>
          </p:nvSpPr>
          <p:spPr>
            <a:xfrm>
              <a:off x="4076293" y="3763148"/>
              <a:ext cx="28561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w Cen MT" panose="020B0602020104020603" pitchFamily="34" charset="0"/>
                </a:rPr>
                <a:t>NQT, Digital</a:t>
              </a:r>
              <a:endParaRPr lang="en-US" sz="1100" b="1" dirty="0">
                <a:latin typeface="Tw Cen MT" panose="020B0602020104020603" pitchFamily="34" charset="0"/>
              </a:endParaRPr>
            </a:p>
            <a:p>
              <a:pPr algn="ctr"/>
              <a:r>
                <a:rPr lang="en-IN" sz="2000" b="1" dirty="0">
                  <a:solidFill>
                    <a:schemeClr val="accent2">
                      <a:lumMod val="50000"/>
                    </a:schemeClr>
                  </a:solidFill>
                  <a:latin typeface="Tw Cen MT" panose="020B0602020104020603" pitchFamily="34" charset="0"/>
                </a:rPr>
                <a:t>CTC: 3.3 to 7.0 LPA </a:t>
              </a: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7757EB69-D564-4794-888E-846743971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76" y="4814129"/>
            <a:ext cx="894354" cy="89435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92EAC5CF-22F3-43DC-A899-D01E71C991AF}"/>
              </a:ext>
            </a:extLst>
          </p:cNvPr>
          <p:cNvSpPr/>
          <p:nvPr/>
        </p:nvSpPr>
        <p:spPr>
          <a:xfrm>
            <a:off x="2427676" y="2472371"/>
            <a:ext cx="94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E6E7E9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48DDAC-85A0-40A7-9C5E-45EA98E23497}"/>
              </a:ext>
            </a:extLst>
          </p:cNvPr>
          <p:cNvSpPr txBox="1"/>
          <p:nvPr/>
        </p:nvSpPr>
        <p:spPr>
          <a:xfrm>
            <a:off x="466273" y="372588"/>
            <a:ext cx="4795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TCS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4991EF1-52F3-4A83-9FA4-9CE847B9DE56}"/>
              </a:ext>
            </a:extLst>
          </p:cNvPr>
          <p:cNvGrpSpPr/>
          <p:nvPr/>
        </p:nvGrpSpPr>
        <p:grpSpPr>
          <a:xfrm>
            <a:off x="5368709" y="2738166"/>
            <a:ext cx="2743200" cy="1175763"/>
            <a:chOff x="1331653" y="2517857"/>
            <a:chExt cx="2743200" cy="1175763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BBA9A9A-AC2D-4CA8-8357-32B6804EE326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CA48BBA-F3EE-4F91-9A79-7FDC2676B2FA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D48EF96-0678-482A-AADC-9C3A1D69BB1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71" name="TextBox 17">
              <a:extLst>
                <a:ext uri="{FF2B5EF4-FFF2-40B4-BE49-F238E27FC236}">
                  <a16:creationId xmlns:a16="http://schemas.microsoft.com/office/drawing/2014/main" id="{044CA5A8-313E-41EA-8E1B-4C81AA095BB4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4" name="TextBox 43">
              <a:extLst>
                <a:ext uri="{FF2B5EF4-FFF2-40B4-BE49-F238E27FC236}">
                  <a16:creationId xmlns:a16="http://schemas.microsoft.com/office/drawing/2014/main" id="{59EB7461-4EE9-4A55-8788-42BB0B0D4E65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Programming Logic</a:t>
              </a:r>
            </a:p>
            <a:p>
              <a:r>
                <a:rPr lang="en-GB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</a:rPr>
                <a:t>No of questions 10</a:t>
              </a:r>
            </a:p>
            <a:p>
              <a:r>
                <a:rPr lang="en-GB" b="1" dirty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</a:rPr>
                <a:t>Duration: 15 mins</a:t>
              </a:r>
              <a:endParaRPr lang="en-GB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2577FF3-27C9-43FB-9E05-4B0E0ACAF0D9}"/>
              </a:ext>
            </a:extLst>
          </p:cNvPr>
          <p:cNvGrpSpPr/>
          <p:nvPr/>
        </p:nvGrpSpPr>
        <p:grpSpPr>
          <a:xfrm>
            <a:off x="8699577" y="2738166"/>
            <a:ext cx="2752541" cy="1175763"/>
            <a:chOff x="1322312" y="2517857"/>
            <a:chExt cx="2752541" cy="117576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6B481D4-1B9E-45AC-9FC3-9DBAD79C1F88}"/>
                </a:ext>
              </a:extLst>
            </p:cNvPr>
            <p:cNvSpPr/>
            <p:nvPr/>
          </p:nvSpPr>
          <p:spPr>
            <a:xfrm>
              <a:off x="1331653" y="2517857"/>
              <a:ext cx="2743200" cy="1175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" name="TextBox 43">
              <a:extLst>
                <a:ext uri="{FF2B5EF4-FFF2-40B4-BE49-F238E27FC236}">
                  <a16:creationId xmlns:a16="http://schemas.microsoft.com/office/drawing/2014/main" id="{37732990-BA98-4C39-AE23-D6C4AD47DCED}"/>
                </a:ext>
              </a:extLst>
            </p:cNvPr>
            <p:cNvSpPr txBox="1"/>
            <p:nvPr/>
          </p:nvSpPr>
          <p:spPr>
            <a:xfrm>
              <a:off x="1322312" y="2613647"/>
              <a:ext cx="27046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5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PF</a:t>
              </a:r>
            </a:p>
            <a:p>
              <a:r>
                <a:rPr lang="en-IN" sz="1500" b="1" dirty="0">
                  <a:solidFill>
                    <a:srgbClr val="FF0000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OOPs</a:t>
              </a:r>
            </a:p>
            <a:p>
              <a:r>
                <a:rPr lang="en-IN" sz="1500" b="1" dirty="0">
                  <a:solidFill>
                    <a:srgbClr val="FF0000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DSA</a:t>
              </a:r>
            </a:p>
            <a:p>
              <a:r>
                <a:rPr lang="en-IN" sz="1500" b="1" dirty="0">
                  <a:solidFill>
                    <a:srgbClr val="FF0000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DBMS</a:t>
              </a:r>
              <a:endParaRPr lang="en-US" sz="15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D27A4E6-CCA2-4946-92C1-B9242BAF5948}"/>
              </a:ext>
            </a:extLst>
          </p:cNvPr>
          <p:cNvGrpSpPr/>
          <p:nvPr/>
        </p:nvGrpSpPr>
        <p:grpSpPr>
          <a:xfrm>
            <a:off x="5366624" y="4682245"/>
            <a:ext cx="2743200" cy="1175763"/>
            <a:chOff x="1331653" y="2517857"/>
            <a:chExt cx="2743200" cy="1175763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78540C7-E651-4400-9C5F-030B91D5EAE2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DA3E6C4-A2FE-46E4-A44C-EEE74E6A8D57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5389EC9-A3C8-4F7E-97B7-0FCEB4BC516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252" name="TextBox 17">
              <a:extLst>
                <a:ext uri="{FF2B5EF4-FFF2-40B4-BE49-F238E27FC236}">
                  <a16:creationId xmlns:a16="http://schemas.microsoft.com/office/drawing/2014/main" id="{B4C3F54F-C4B8-4F80-A216-71FCFD29E0EA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3" name="TextBox 43">
              <a:extLst>
                <a:ext uri="{FF2B5EF4-FFF2-40B4-BE49-F238E27FC236}">
                  <a16:creationId xmlns:a16="http://schemas.microsoft.com/office/drawing/2014/main" id="{EA146B85-EE5F-4315-8D40-64E08BF70B00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Coding</a:t>
              </a:r>
            </a:p>
            <a:p>
              <a:r>
                <a:rPr lang="en-GB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</a:rPr>
                <a:t>No of questions 2</a:t>
              </a:r>
            </a:p>
            <a:p>
              <a:r>
                <a:rPr lang="en-GB" b="1" dirty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</a:rPr>
                <a:t>Duration: 45 mins</a:t>
              </a:r>
              <a:endParaRPr lang="en-GB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FF439C3-B9E3-41AD-BD70-AA619A56DCDF}"/>
              </a:ext>
            </a:extLst>
          </p:cNvPr>
          <p:cNvGrpSpPr/>
          <p:nvPr/>
        </p:nvGrpSpPr>
        <p:grpSpPr>
          <a:xfrm>
            <a:off x="8699255" y="4671914"/>
            <a:ext cx="2743200" cy="1175763"/>
            <a:chOff x="1331653" y="2517857"/>
            <a:chExt cx="2743200" cy="1175763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8BB0171-19F5-4CC6-881B-AD223918FAFB}"/>
                </a:ext>
              </a:extLst>
            </p:cNvPr>
            <p:cNvSpPr/>
            <p:nvPr/>
          </p:nvSpPr>
          <p:spPr>
            <a:xfrm>
              <a:off x="1331653" y="2517857"/>
              <a:ext cx="2743200" cy="1175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9" name="TextBox 43">
              <a:extLst>
                <a:ext uri="{FF2B5EF4-FFF2-40B4-BE49-F238E27FC236}">
                  <a16:creationId xmlns:a16="http://schemas.microsoft.com/office/drawing/2014/main" id="{69DC5BF6-EEF9-4419-BFCC-2C69AF7745F2}"/>
                </a:ext>
              </a:extLst>
            </p:cNvPr>
            <p:cNvSpPr txBox="1"/>
            <p:nvPr/>
          </p:nvSpPr>
          <p:spPr>
            <a:xfrm>
              <a:off x="1403329" y="2638734"/>
              <a:ext cx="26329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b="1" dirty="0">
                  <a:solidFill>
                    <a:srgbClr val="FF0000"/>
                  </a:solidFill>
                  <a:latin typeface="Segoe UI" panose="020B0502040204020203" pitchFamily="34" charset="0"/>
                </a:rPr>
                <a:t>PF</a:t>
              </a:r>
            </a:p>
            <a:p>
              <a:r>
                <a:rPr lang="en-IN" b="1" dirty="0">
                  <a:solidFill>
                    <a:srgbClr val="FF0000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OOPs</a:t>
              </a:r>
            </a:p>
            <a:p>
              <a:r>
                <a:rPr lang="en-IN" b="1" dirty="0">
                  <a:solidFill>
                    <a:srgbClr val="FF0000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DSA</a:t>
              </a:r>
              <a:endParaRPr lang="en-US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28A3987-9DCB-45B3-9B60-B6A33D22BA44}"/>
              </a:ext>
            </a:extLst>
          </p:cNvPr>
          <p:cNvSpPr txBox="1"/>
          <p:nvPr/>
        </p:nvSpPr>
        <p:spPr>
          <a:xfrm>
            <a:off x="5261464" y="2098938"/>
            <a:ext cx="695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Online Test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(on Campus)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01BD7-3394-4813-9631-19D4C02080A3}"/>
              </a:ext>
            </a:extLst>
          </p:cNvPr>
          <p:cNvSpPr txBox="1"/>
          <p:nvPr/>
        </p:nvSpPr>
        <p:spPr>
          <a:xfrm>
            <a:off x="5261463" y="4109103"/>
            <a:ext cx="695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Coding</a:t>
            </a:r>
            <a:endParaRPr lang="en-US" sz="1600" b="1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A9B95D-09BD-4267-B145-39C85A73AE53}"/>
              </a:ext>
            </a:extLst>
          </p:cNvPr>
          <p:cNvSpPr txBox="1"/>
          <p:nvPr/>
        </p:nvSpPr>
        <p:spPr>
          <a:xfrm>
            <a:off x="5314043" y="496727"/>
            <a:ext cx="284836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Hiring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Online Test (NQT)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Technical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HR Interview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5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3259</TotalTime>
  <Words>704</Words>
  <Application>Microsoft Office PowerPoint</Application>
  <PresentationFormat>Widescreen</PresentationFormat>
  <Paragraphs>252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Tw Cen MT</vt:lpstr>
      <vt:lpstr>Office Theme</vt:lpstr>
      <vt:lpstr>Campus Recruitment Training (CRT)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raikar</dc:creator>
  <cp:lastModifiedBy>Chirag Raul</cp:lastModifiedBy>
  <cp:revision>127</cp:revision>
  <dcterms:created xsi:type="dcterms:W3CDTF">2020-11-30T14:02:39Z</dcterms:created>
  <dcterms:modified xsi:type="dcterms:W3CDTF">2021-06-09T13:28:41Z</dcterms:modified>
</cp:coreProperties>
</file>