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451513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87F9B9-04B6-67F1-A015-74C630C90538}"/>
              </a:ext>
            </a:extLst>
          </p:cNvPr>
          <p:cNvSpPr txBox="1"/>
          <p:nvPr/>
        </p:nvSpPr>
        <p:spPr>
          <a:xfrm>
            <a:off x="3131457" y="2407379"/>
            <a:ext cx="5292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STUDENT NAME :Sandeep </a:t>
            </a:r>
            <a:r>
              <a:rPr lang="en-IN" dirty="0" err="1"/>
              <a:t>Kumar.L</a:t>
            </a:r>
            <a:r>
              <a:rPr lang="en-IN" dirty="0"/>
              <a:t> </a:t>
            </a:r>
          </a:p>
          <a:p>
            <a:pPr algn="l"/>
            <a:r>
              <a:rPr lang="en-IN" dirty="0"/>
              <a:t>REGISTER NO    :422200850</a:t>
            </a:r>
          </a:p>
          <a:p>
            <a:pPr algn="l"/>
            <a:r>
              <a:rPr lang="en-IN" dirty="0"/>
              <a:t>DEPARTMENT    :</a:t>
            </a:r>
            <a:r>
              <a:rPr lang="en-IN" dirty="0" err="1"/>
              <a:t>B.com</a:t>
            </a:r>
            <a:r>
              <a:rPr lang="en-IN" dirty="0"/>
              <a:t> –ISM </a:t>
            </a:r>
          </a:p>
          <a:p>
            <a:r>
              <a:rPr lang="en-IN" dirty="0"/>
              <a:t>COLLEGE          :JAYAGOVIND HARIGOPAL         AGARWAL AGARSEN COLLEGE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919952003681</cp:lastModifiedBy>
  <cp:revision>48</cp:revision>
  <dcterms:created xsi:type="dcterms:W3CDTF">2024-03-29T15:07:22Z</dcterms:created>
  <dcterms:modified xsi:type="dcterms:W3CDTF">2024-09-01T12:13:31Z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