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0129"/>
            <a:ext cx="7772400" cy="1470025"/>
          </a:xfrm>
        </p:spPr>
        <p:txBody>
          <a:bodyPr/>
          <a:lstStyle/>
          <a:p>
            <a:r>
              <a:rPr dirty="0"/>
              <a:t>Web Scraping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71647"/>
          </a:xfrm>
        </p:spPr>
        <p:txBody>
          <a:bodyPr/>
          <a:lstStyle/>
          <a:p>
            <a:r>
              <a:rPr dirty="0"/>
              <a:t>Project Ove</a:t>
            </a:r>
            <a:r>
              <a:rPr lang="en-IN" dirty="0"/>
              <a:t>r</a:t>
            </a:r>
            <a:r>
              <a:rPr dirty="0"/>
              <a:t>view - Books to Scrape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8BC3B-0508-9A7A-2791-547FE615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897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79431-65FC-DCA4-4C4C-E29D27F8F3B4}"/>
              </a:ext>
            </a:extLst>
          </p:cNvPr>
          <p:cNvSpPr txBox="1"/>
          <p:nvPr/>
        </p:nvSpPr>
        <p:spPr>
          <a:xfrm>
            <a:off x="6705600" y="5719227"/>
            <a:ext cx="25769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Belwe Lt BT" panose="02060502050305020504" pitchFamily="18" charset="0"/>
              </a:rPr>
              <a:t>BY- SANDEEP MOHINTA</a:t>
            </a:r>
          </a:p>
          <a:p>
            <a:r>
              <a:rPr lang="en-IN" sz="1700" b="1" dirty="0">
                <a:solidFill>
                  <a:schemeClr val="bg1"/>
                </a:solidFill>
                <a:latin typeface="Belwe Lt BT" panose="02060502050305020504" pitchFamily="18" charset="0"/>
              </a:rPr>
              <a:t>COURSE: BBA DA&amp;AI </a:t>
            </a:r>
          </a:p>
          <a:p>
            <a:r>
              <a:rPr lang="en-IN" sz="1700" b="1" dirty="0">
                <a:solidFill>
                  <a:schemeClr val="bg1"/>
                </a:solidFill>
                <a:latin typeface="Belwe Lt BT" panose="02060502050305020504" pitchFamily="18" charset="0"/>
              </a:rPr>
              <a:t>SEM: IV</a:t>
            </a:r>
          </a:p>
          <a:p>
            <a:r>
              <a:rPr lang="en-IN" sz="1700" b="1" dirty="0">
                <a:solidFill>
                  <a:schemeClr val="bg1"/>
                </a:solidFill>
                <a:latin typeface="Belwe Lt BT" panose="02060502050305020504" pitchFamily="18" charset="0"/>
              </a:rPr>
              <a:t>YEAR: II</a:t>
            </a:r>
            <a:endParaRPr lang="en-IN" sz="1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scraping is the process of extracting data from websites.</a:t>
            </a:r>
          </a:p>
          <a:p>
            <a:r>
              <a:t>This project extracts book data (title, price, availability) from 'Books to Scrape' using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EEC90-15BB-B861-F563-7D6727429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0" t="30219" b="30756"/>
          <a:stretch>
            <a:fillRect/>
          </a:stretch>
        </p:blipFill>
        <p:spPr>
          <a:xfrm>
            <a:off x="734292" y="4251109"/>
            <a:ext cx="7227454" cy="1795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Requests (HTTP requests)</a:t>
            </a:r>
          </a:p>
          <a:p>
            <a:r>
              <a:t>- BeautifulSoup (HTML parsing)</a:t>
            </a:r>
          </a:p>
          <a:p>
            <a:r>
              <a:t>- Pandas (Data handling and saving to CSV)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B58A2-6958-804D-A7F7-431BB88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92" t="27083" b="56978"/>
          <a:stretch>
            <a:fillRect/>
          </a:stretch>
        </p:blipFill>
        <p:spPr>
          <a:xfrm>
            <a:off x="457200" y="4271532"/>
            <a:ext cx="7910945" cy="1187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Send HTTP request to the website</a:t>
            </a:r>
          </a:p>
          <a:p>
            <a:r>
              <a:rPr dirty="0"/>
              <a:t>2. Parse HTML using </a:t>
            </a:r>
            <a:r>
              <a:rPr dirty="0" err="1"/>
              <a:t>BeautifulSoup</a:t>
            </a:r>
            <a:endParaRPr dirty="0"/>
          </a:p>
          <a:p>
            <a:r>
              <a:rPr dirty="0"/>
              <a:t>3. Extract required data (title, price, availability)</a:t>
            </a:r>
          </a:p>
          <a:p>
            <a:r>
              <a:rPr dirty="0"/>
              <a:t>4. Store the data in a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ED3E2-32F7-FDC9-1641-CB83772E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00" t="3626" r="3416" b="14852"/>
          <a:stretch>
            <a:fillRect/>
          </a:stretch>
        </p:blipFill>
        <p:spPr>
          <a:xfrm>
            <a:off x="5061528" y="4348164"/>
            <a:ext cx="3729588" cy="22351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744F0-56D7-10AB-1811-22BC5C99C8CA}"/>
              </a:ext>
            </a:extLst>
          </p:cNvPr>
          <p:cNvSpPr txBox="1"/>
          <p:nvPr/>
        </p:nvSpPr>
        <p:spPr>
          <a:xfrm>
            <a:off x="5061528" y="4942543"/>
            <a:ext cx="996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Select The Website</a:t>
            </a:r>
            <a:endParaRPr lang="en-IN" sz="105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Send request: requests.get(url)</a:t>
            </a:r>
          </a:p>
          <a:p>
            <a:r>
              <a:t>- Parse with BeautifulSoup</a:t>
            </a:r>
          </a:p>
          <a:p>
            <a:r>
              <a:t>- Loop through book entries</a:t>
            </a:r>
          </a:p>
          <a:p>
            <a:r>
              <a:t>- Extract text and save with pandas</a:t>
            </a:r>
          </a:p>
          <a:p>
            <a:r>
              <a:t>- Save to books.csv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 | Price | Availability</a:t>
            </a:r>
          </a:p>
          <a:p>
            <a:r>
              <a:t>------|-------|--------------</a:t>
            </a:r>
          </a:p>
          <a:p>
            <a:r>
              <a:t>A Light in the Attic | £51.77 | In stock</a:t>
            </a:r>
          </a:p>
          <a:p>
            <a:r>
              <a:t>Tipping the Velvet | £53.74 | In stock</a:t>
            </a:r>
          </a:p>
          <a:p>
            <a:r>
              <a:t>Soumission | £50.10 | In stock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 structure may change</a:t>
            </a:r>
          </a:p>
          <a:p>
            <a:r>
              <a:t>- Pages using JavaScript are harder to scrape</a:t>
            </a:r>
          </a:p>
          <a:p>
            <a:r>
              <a:t>- Handle connection errors and timeouts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to extract structured data from a website.</a:t>
            </a:r>
          </a:p>
          <a:p>
            <a:r>
              <a:t>It can be expanded to include more pages or used with other websites.</a:t>
            </a:r>
          </a:p>
          <a:p>
            <a:r>
              <a:t>Future improvements could include using Selenium for dynamic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Belwe Lt BT</vt:lpstr>
      <vt:lpstr>Calibri</vt:lpstr>
      <vt:lpstr>Office Theme</vt:lpstr>
      <vt:lpstr>Web Scraping using Python</vt:lpstr>
      <vt:lpstr>Introduction</vt:lpstr>
      <vt:lpstr>Tools and Libraries Used</vt:lpstr>
      <vt:lpstr>Workflow</vt:lpstr>
      <vt:lpstr>Python Code Overview</vt:lpstr>
      <vt:lpstr>Sample Output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sandeep Mohinta</dc:creator>
  <cp:keywords/>
  <dc:description>generated using python-pptx</dc:description>
  <cp:lastModifiedBy>sandeep Mohinta</cp:lastModifiedBy>
  <cp:revision>2</cp:revision>
  <dcterms:created xsi:type="dcterms:W3CDTF">2013-01-27T09:14:16Z</dcterms:created>
  <dcterms:modified xsi:type="dcterms:W3CDTF">2025-06-10T03:07:17Z</dcterms:modified>
  <cp:category/>
</cp:coreProperties>
</file>