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3" r:id="rId20"/>
    <p:sldId id="327" r:id="rId21"/>
    <p:sldId id="328" r:id="rId22"/>
    <p:sldId id="325" r:id="rId23"/>
    <p:sldId id="326" r:id="rId24"/>
    <p:sldId id="329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charan gattu" userId="2f54275b27c2ee05" providerId="LiveId" clId="{C78543AA-915E-4AA7-B365-B1B3ABB054C0}"/>
    <pc:docChg chg="addSld modSld">
      <pc:chgData name="saicharan gattu" userId="2f54275b27c2ee05" providerId="LiveId" clId="{C78543AA-915E-4AA7-B365-B1B3ABB054C0}" dt="2022-08-17T17:10:06.340" v="120" actId="20577"/>
      <pc:docMkLst>
        <pc:docMk/>
      </pc:docMkLst>
      <pc:sldChg chg="addSp modSp mod">
        <pc:chgData name="saicharan gattu" userId="2f54275b27c2ee05" providerId="LiveId" clId="{C78543AA-915E-4AA7-B365-B1B3ABB054C0}" dt="2022-08-17T17:02:10.503" v="8" actId="1076"/>
        <pc:sldMkLst>
          <pc:docMk/>
          <pc:sldMk cId="2152082915" sldId="292"/>
        </pc:sldMkLst>
        <pc:picChg chg="mod">
          <ac:chgData name="saicharan gattu" userId="2f54275b27c2ee05" providerId="LiveId" clId="{C78543AA-915E-4AA7-B365-B1B3ABB054C0}" dt="2022-08-17T17:02:10.503" v="8" actId="1076"/>
          <ac:picMkLst>
            <pc:docMk/>
            <pc:sldMk cId="2152082915" sldId="292"/>
            <ac:picMk id="4" creationId="{62BA1780-A246-4C7F-9267-727EF2F4E785}"/>
          </ac:picMkLst>
        </pc:picChg>
        <pc:picChg chg="add mod">
          <ac:chgData name="saicharan gattu" userId="2f54275b27c2ee05" providerId="LiveId" clId="{C78543AA-915E-4AA7-B365-B1B3ABB054C0}" dt="2022-08-17T17:02:09.237" v="7" actId="1076"/>
          <ac:picMkLst>
            <pc:docMk/>
            <pc:sldMk cId="2152082915" sldId="292"/>
            <ac:picMk id="2050" creationId="{583708BF-8F58-94DF-234E-8C898D90EE6E}"/>
          </ac:picMkLst>
        </pc:picChg>
      </pc:sldChg>
      <pc:sldChg chg="addSp modSp">
        <pc:chgData name="saicharan gattu" userId="2f54275b27c2ee05" providerId="LiveId" clId="{C78543AA-915E-4AA7-B365-B1B3ABB054C0}" dt="2022-08-17T17:02:51.491" v="15" actId="1076"/>
        <pc:sldMkLst>
          <pc:docMk/>
          <pc:sldMk cId="3942408362" sldId="310"/>
        </pc:sldMkLst>
        <pc:picChg chg="add mod">
          <ac:chgData name="saicharan gattu" userId="2f54275b27c2ee05" providerId="LiveId" clId="{C78543AA-915E-4AA7-B365-B1B3ABB054C0}" dt="2022-08-17T17:02:51.491" v="15" actId="1076"/>
          <ac:picMkLst>
            <pc:docMk/>
            <pc:sldMk cId="3942408362" sldId="310"/>
            <ac:picMk id="3074" creationId="{B322D8A7-69E8-1A75-9F15-C9B95E6F632F}"/>
          </ac:picMkLst>
        </pc:picChg>
      </pc:sldChg>
      <pc:sldChg chg="addSp modSp">
        <pc:chgData name="saicharan gattu" userId="2f54275b27c2ee05" providerId="LiveId" clId="{C78543AA-915E-4AA7-B365-B1B3ABB054C0}" dt="2022-08-17T17:01:48.299" v="3" actId="1076"/>
        <pc:sldMkLst>
          <pc:docMk/>
          <pc:sldMk cId="3713529439" sldId="311"/>
        </pc:sldMkLst>
        <pc:picChg chg="add mod">
          <ac:chgData name="saicharan gattu" userId="2f54275b27c2ee05" providerId="LiveId" clId="{C78543AA-915E-4AA7-B365-B1B3ABB054C0}" dt="2022-08-17T17:01:48.299" v="3" actId="1076"/>
          <ac:picMkLst>
            <pc:docMk/>
            <pc:sldMk cId="3713529439" sldId="311"/>
            <ac:picMk id="1026" creationId="{732B3EC8-E1D9-4983-2E3B-57EB546955FB}"/>
          </ac:picMkLst>
        </pc:picChg>
      </pc:sldChg>
      <pc:sldChg chg="addSp modSp">
        <pc:chgData name="saicharan gattu" userId="2f54275b27c2ee05" providerId="LiveId" clId="{C78543AA-915E-4AA7-B365-B1B3ABB054C0}" dt="2022-08-17T17:03:13.668" v="20" actId="1038"/>
        <pc:sldMkLst>
          <pc:docMk/>
          <pc:sldMk cId="1155398759" sldId="312"/>
        </pc:sldMkLst>
        <pc:picChg chg="add mod">
          <ac:chgData name="saicharan gattu" userId="2f54275b27c2ee05" providerId="LiveId" clId="{C78543AA-915E-4AA7-B365-B1B3ABB054C0}" dt="2022-08-17T17:03:13.668" v="20" actId="1038"/>
          <ac:picMkLst>
            <pc:docMk/>
            <pc:sldMk cId="1155398759" sldId="312"/>
            <ac:picMk id="4098" creationId="{0F80E4B3-9B2A-059B-46FC-4D6347CE2AFB}"/>
          </ac:picMkLst>
        </pc:picChg>
      </pc:sldChg>
      <pc:sldChg chg="addSp modSp">
        <pc:chgData name="saicharan gattu" userId="2f54275b27c2ee05" providerId="LiveId" clId="{C78543AA-915E-4AA7-B365-B1B3ABB054C0}" dt="2022-08-17T17:03:29.835" v="23" actId="1076"/>
        <pc:sldMkLst>
          <pc:docMk/>
          <pc:sldMk cId="3870585904" sldId="313"/>
        </pc:sldMkLst>
        <pc:picChg chg="add mod">
          <ac:chgData name="saicharan gattu" userId="2f54275b27c2ee05" providerId="LiveId" clId="{C78543AA-915E-4AA7-B365-B1B3ABB054C0}" dt="2022-08-17T17:03:29.835" v="23" actId="1076"/>
          <ac:picMkLst>
            <pc:docMk/>
            <pc:sldMk cId="3870585904" sldId="313"/>
            <ac:picMk id="5122" creationId="{CB12C7B9-3929-5CAE-E666-AE1885B0D88B}"/>
          </ac:picMkLst>
        </pc:picChg>
      </pc:sldChg>
      <pc:sldChg chg="addSp modSp">
        <pc:chgData name="saicharan gattu" userId="2f54275b27c2ee05" providerId="LiveId" clId="{C78543AA-915E-4AA7-B365-B1B3ABB054C0}" dt="2022-08-17T17:03:42.584" v="26" actId="1076"/>
        <pc:sldMkLst>
          <pc:docMk/>
          <pc:sldMk cId="4074676907" sldId="314"/>
        </pc:sldMkLst>
        <pc:picChg chg="add mod">
          <ac:chgData name="saicharan gattu" userId="2f54275b27c2ee05" providerId="LiveId" clId="{C78543AA-915E-4AA7-B365-B1B3ABB054C0}" dt="2022-08-17T17:03:42.584" v="26" actId="1076"/>
          <ac:picMkLst>
            <pc:docMk/>
            <pc:sldMk cId="4074676907" sldId="314"/>
            <ac:picMk id="6146" creationId="{1DF0DDDC-9954-8667-E4C1-9D7E714E20AE}"/>
          </ac:picMkLst>
        </pc:picChg>
      </pc:sldChg>
      <pc:sldChg chg="addSp modSp">
        <pc:chgData name="saicharan gattu" userId="2f54275b27c2ee05" providerId="LiveId" clId="{C78543AA-915E-4AA7-B365-B1B3ABB054C0}" dt="2022-08-17T17:03:56.794" v="29" actId="1076"/>
        <pc:sldMkLst>
          <pc:docMk/>
          <pc:sldMk cId="1035636950" sldId="315"/>
        </pc:sldMkLst>
        <pc:picChg chg="add mod">
          <ac:chgData name="saicharan gattu" userId="2f54275b27c2ee05" providerId="LiveId" clId="{C78543AA-915E-4AA7-B365-B1B3ABB054C0}" dt="2022-08-17T17:03:56.794" v="29" actId="1076"/>
          <ac:picMkLst>
            <pc:docMk/>
            <pc:sldMk cId="1035636950" sldId="315"/>
            <ac:picMk id="7170" creationId="{90D9631D-2F29-B24A-EDFC-EDCBF07D88C9}"/>
          </ac:picMkLst>
        </pc:picChg>
      </pc:sldChg>
      <pc:sldChg chg="addSp modSp">
        <pc:chgData name="saicharan gattu" userId="2f54275b27c2ee05" providerId="LiveId" clId="{C78543AA-915E-4AA7-B365-B1B3ABB054C0}" dt="2022-08-17T17:04:09.337" v="32" actId="1076"/>
        <pc:sldMkLst>
          <pc:docMk/>
          <pc:sldMk cId="2372825364" sldId="316"/>
        </pc:sldMkLst>
        <pc:picChg chg="add mod">
          <ac:chgData name="saicharan gattu" userId="2f54275b27c2ee05" providerId="LiveId" clId="{C78543AA-915E-4AA7-B365-B1B3ABB054C0}" dt="2022-08-17T17:04:09.337" v="32" actId="1076"/>
          <ac:picMkLst>
            <pc:docMk/>
            <pc:sldMk cId="2372825364" sldId="316"/>
            <ac:picMk id="8194" creationId="{AEA3DD8E-63DE-6BEB-4CF7-3B78CCE40D34}"/>
          </ac:picMkLst>
        </pc:picChg>
      </pc:sldChg>
      <pc:sldChg chg="addSp modSp">
        <pc:chgData name="saicharan gattu" userId="2f54275b27c2ee05" providerId="LiveId" clId="{C78543AA-915E-4AA7-B365-B1B3ABB054C0}" dt="2022-08-17T17:04:22.393" v="35" actId="1076"/>
        <pc:sldMkLst>
          <pc:docMk/>
          <pc:sldMk cId="2740474456" sldId="317"/>
        </pc:sldMkLst>
        <pc:picChg chg="add mod">
          <ac:chgData name="saicharan gattu" userId="2f54275b27c2ee05" providerId="LiveId" clId="{C78543AA-915E-4AA7-B365-B1B3ABB054C0}" dt="2022-08-17T17:04:22.393" v="35" actId="1076"/>
          <ac:picMkLst>
            <pc:docMk/>
            <pc:sldMk cId="2740474456" sldId="317"/>
            <ac:picMk id="9218" creationId="{2A73352F-5C7B-CC91-C10A-F78827DC3C50}"/>
          </ac:picMkLst>
        </pc:picChg>
      </pc:sldChg>
      <pc:sldChg chg="addSp modSp">
        <pc:chgData name="saicharan gattu" userId="2f54275b27c2ee05" providerId="LiveId" clId="{C78543AA-915E-4AA7-B365-B1B3ABB054C0}" dt="2022-08-17T17:04:38.038" v="38" actId="1076"/>
        <pc:sldMkLst>
          <pc:docMk/>
          <pc:sldMk cId="2539555382" sldId="318"/>
        </pc:sldMkLst>
        <pc:picChg chg="add mod">
          <ac:chgData name="saicharan gattu" userId="2f54275b27c2ee05" providerId="LiveId" clId="{C78543AA-915E-4AA7-B365-B1B3ABB054C0}" dt="2022-08-17T17:04:38.038" v="38" actId="1076"/>
          <ac:picMkLst>
            <pc:docMk/>
            <pc:sldMk cId="2539555382" sldId="318"/>
            <ac:picMk id="10242" creationId="{7E81D890-C719-D046-58FD-5644CCEEF4BC}"/>
          </ac:picMkLst>
        </pc:picChg>
      </pc:sldChg>
      <pc:sldChg chg="addSp modSp">
        <pc:chgData name="saicharan gattu" userId="2f54275b27c2ee05" providerId="LiveId" clId="{C78543AA-915E-4AA7-B365-B1B3ABB054C0}" dt="2022-08-17T17:04:53.973" v="41" actId="1076"/>
        <pc:sldMkLst>
          <pc:docMk/>
          <pc:sldMk cId="4177827342" sldId="319"/>
        </pc:sldMkLst>
        <pc:picChg chg="add mod">
          <ac:chgData name="saicharan gattu" userId="2f54275b27c2ee05" providerId="LiveId" clId="{C78543AA-915E-4AA7-B365-B1B3ABB054C0}" dt="2022-08-17T17:04:53.973" v="41" actId="1076"/>
          <ac:picMkLst>
            <pc:docMk/>
            <pc:sldMk cId="4177827342" sldId="319"/>
            <ac:picMk id="11266" creationId="{96835659-45E8-E998-1A18-D80AF293669D}"/>
          </ac:picMkLst>
        </pc:picChg>
      </pc:sldChg>
      <pc:sldChg chg="addSp delSp modSp">
        <pc:chgData name="saicharan gattu" userId="2f54275b27c2ee05" providerId="LiveId" clId="{C78543AA-915E-4AA7-B365-B1B3ABB054C0}" dt="2022-08-17T17:05:14.197" v="45" actId="478"/>
        <pc:sldMkLst>
          <pc:docMk/>
          <pc:sldMk cId="2358356393" sldId="320"/>
        </pc:sldMkLst>
        <pc:picChg chg="add del mod">
          <ac:chgData name="saicharan gattu" userId="2f54275b27c2ee05" providerId="LiveId" clId="{C78543AA-915E-4AA7-B365-B1B3ABB054C0}" dt="2022-08-17T17:05:14.197" v="45" actId="478"/>
          <ac:picMkLst>
            <pc:docMk/>
            <pc:sldMk cId="2358356393" sldId="320"/>
            <ac:picMk id="12290" creationId="{ED7B7D89-F246-2268-3AC6-9C77741B2129}"/>
          </ac:picMkLst>
        </pc:picChg>
      </pc:sldChg>
      <pc:sldChg chg="addSp modSp">
        <pc:chgData name="saicharan gattu" userId="2f54275b27c2ee05" providerId="LiveId" clId="{C78543AA-915E-4AA7-B365-B1B3ABB054C0}" dt="2022-08-17T17:05:29.523" v="48" actId="1076"/>
        <pc:sldMkLst>
          <pc:docMk/>
          <pc:sldMk cId="3833175316" sldId="321"/>
        </pc:sldMkLst>
        <pc:picChg chg="add mod">
          <ac:chgData name="saicharan gattu" userId="2f54275b27c2ee05" providerId="LiveId" clId="{C78543AA-915E-4AA7-B365-B1B3ABB054C0}" dt="2022-08-17T17:05:29.523" v="48" actId="1076"/>
          <ac:picMkLst>
            <pc:docMk/>
            <pc:sldMk cId="3833175316" sldId="321"/>
            <ac:picMk id="13314" creationId="{12FBFB3C-DA2B-A424-063D-4251BAC38492}"/>
          </ac:picMkLst>
        </pc:picChg>
      </pc:sldChg>
      <pc:sldChg chg="addSp modSp">
        <pc:chgData name="saicharan gattu" userId="2f54275b27c2ee05" providerId="LiveId" clId="{C78543AA-915E-4AA7-B365-B1B3ABB054C0}" dt="2022-08-17T17:05:48.035" v="51" actId="1076"/>
        <pc:sldMkLst>
          <pc:docMk/>
          <pc:sldMk cId="2108830868" sldId="322"/>
        </pc:sldMkLst>
        <pc:picChg chg="add mod">
          <ac:chgData name="saicharan gattu" userId="2f54275b27c2ee05" providerId="LiveId" clId="{C78543AA-915E-4AA7-B365-B1B3ABB054C0}" dt="2022-08-17T17:05:48.035" v="51" actId="1076"/>
          <ac:picMkLst>
            <pc:docMk/>
            <pc:sldMk cId="2108830868" sldId="322"/>
            <ac:picMk id="14338" creationId="{BD665FB5-8FD1-1931-39FB-7A8FF02A4D99}"/>
          </ac:picMkLst>
        </pc:picChg>
      </pc:sldChg>
      <pc:sldChg chg="addSp modSp">
        <pc:chgData name="saicharan gattu" userId="2f54275b27c2ee05" providerId="LiveId" clId="{C78543AA-915E-4AA7-B365-B1B3ABB054C0}" dt="2022-08-17T17:06:14.221" v="57" actId="1076"/>
        <pc:sldMkLst>
          <pc:docMk/>
          <pc:sldMk cId="3181873956" sldId="323"/>
        </pc:sldMkLst>
        <pc:picChg chg="add mod">
          <ac:chgData name="saicharan gattu" userId="2f54275b27c2ee05" providerId="LiveId" clId="{C78543AA-915E-4AA7-B365-B1B3ABB054C0}" dt="2022-08-17T17:06:14.221" v="57" actId="1076"/>
          <ac:picMkLst>
            <pc:docMk/>
            <pc:sldMk cId="3181873956" sldId="323"/>
            <ac:picMk id="16386" creationId="{C2EE1DFB-3935-0126-9880-5BFF0A93E10D}"/>
          </ac:picMkLst>
        </pc:picChg>
      </pc:sldChg>
      <pc:sldChg chg="addSp modSp">
        <pc:chgData name="saicharan gattu" userId="2f54275b27c2ee05" providerId="LiveId" clId="{C78543AA-915E-4AA7-B365-B1B3ABB054C0}" dt="2022-08-17T17:06:00.105" v="54" actId="1076"/>
        <pc:sldMkLst>
          <pc:docMk/>
          <pc:sldMk cId="3200921253" sldId="324"/>
        </pc:sldMkLst>
        <pc:picChg chg="add mod">
          <ac:chgData name="saicharan gattu" userId="2f54275b27c2ee05" providerId="LiveId" clId="{C78543AA-915E-4AA7-B365-B1B3ABB054C0}" dt="2022-08-17T17:06:00.105" v="54" actId="1076"/>
          <ac:picMkLst>
            <pc:docMk/>
            <pc:sldMk cId="3200921253" sldId="324"/>
            <ac:picMk id="15362" creationId="{0FBD9630-ED59-EBE3-F3EE-FA5D1D685BC4}"/>
          </ac:picMkLst>
        </pc:picChg>
      </pc:sldChg>
      <pc:sldChg chg="addSp modSp">
        <pc:chgData name="saicharan gattu" userId="2f54275b27c2ee05" providerId="LiveId" clId="{C78543AA-915E-4AA7-B365-B1B3ABB054C0}" dt="2022-08-17T17:06:49.099" v="66" actId="1076"/>
        <pc:sldMkLst>
          <pc:docMk/>
          <pc:sldMk cId="1231103924" sldId="325"/>
        </pc:sldMkLst>
        <pc:picChg chg="add mod">
          <ac:chgData name="saicharan gattu" userId="2f54275b27c2ee05" providerId="LiveId" clId="{C78543AA-915E-4AA7-B365-B1B3ABB054C0}" dt="2022-08-17T17:06:49.099" v="66" actId="1076"/>
          <ac:picMkLst>
            <pc:docMk/>
            <pc:sldMk cId="1231103924" sldId="325"/>
            <ac:picMk id="19458" creationId="{C8BCAF2D-9C22-CECB-C66A-58D060F84A87}"/>
          </ac:picMkLst>
        </pc:picChg>
      </pc:sldChg>
      <pc:sldChg chg="addSp modSp">
        <pc:chgData name="saicharan gattu" userId="2f54275b27c2ee05" providerId="LiveId" clId="{C78543AA-915E-4AA7-B365-B1B3ABB054C0}" dt="2022-08-17T17:07:00.734" v="69" actId="1076"/>
        <pc:sldMkLst>
          <pc:docMk/>
          <pc:sldMk cId="619598836" sldId="326"/>
        </pc:sldMkLst>
        <pc:picChg chg="add mod">
          <ac:chgData name="saicharan gattu" userId="2f54275b27c2ee05" providerId="LiveId" clId="{C78543AA-915E-4AA7-B365-B1B3ABB054C0}" dt="2022-08-17T17:07:00.734" v="69" actId="1076"/>
          <ac:picMkLst>
            <pc:docMk/>
            <pc:sldMk cId="619598836" sldId="326"/>
            <ac:picMk id="20482" creationId="{6B9FF31E-0970-6147-7894-A3DB15B52B6C}"/>
          </ac:picMkLst>
        </pc:picChg>
      </pc:sldChg>
      <pc:sldChg chg="addSp modSp">
        <pc:chgData name="saicharan gattu" userId="2f54275b27c2ee05" providerId="LiveId" clId="{C78543AA-915E-4AA7-B365-B1B3ABB054C0}" dt="2022-08-17T17:06:26.826" v="60" actId="1076"/>
        <pc:sldMkLst>
          <pc:docMk/>
          <pc:sldMk cId="2348873499" sldId="327"/>
        </pc:sldMkLst>
        <pc:picChg chg="add mod">
          <ac:chgData name="saicharan gattu" userId="2f54275b27c2ee05" providerId="LiveId" clId="{C78543AA-915E-4AA7-B365-B1B3ABB054C0}" dt="2022-08-17T17:06:26.826" v="60" actId="1076"/>
          <ac:picMkLst>
            <pc:docMk/>
            <pc:sldMk cId="2348873499" sldId="327"/>
            <ac:picMk id="17410" creationId="{A4FA0D77-FD73-00E1-90D4-A10EBD319370}"/>
          </ac:picMkLst>
        </pc:picChg>
      </pc:sldChg>
      <pc:sldChg chg="addSp modSp">
        <pc:chgData name="saicharan gattu" userId="2f54275b27c2ee05" providerId="LiveId" clId="{C78543AA-915E-4AA7-B365-B1B3ABB054C0}" dt="2022-08-17T17:06:37.708" v="63" actId="1076"/>
        <pc:sldMkLst>
          <pc:docMk/>
          <pc:sldMk cId="3420669193" sldId="328"/>
        </pc:sldMkLst>
        <pc:picChg chg="add mod">
          <ac:chgData name="saicharan gattu" userId="2f54275b27c2ee05" providerId="LiveId" clId="{C78543AA-915E-4AA7-B365-B1B3ABB054C0}" dt="2022-08-17T17:06:37.708" v="63" actId="1076"/>
          <ac:picMkLst>
            <pc:docMk/>
            <pc:sldMk cId="3420669193" sldId="328"/>
            <ac:picMk id="18434" creationId="{85E34604-7E34-D010-106C-BCF7C7C40F10}"/>
          </ac:picMkLst>
        </pc:picChg>
      </pc:sldChg>
      <pc:sldChg chg="addSp modSp">
        <pc:chgData name="saicharan gattu" userId="2f54275b27c2ee05" providerId="LiveId" clId="{C78543AA-915E-4AA7-B365-B1B3ABB054C0}" dt="2022-08-17T17:07:12.858" v="72" actId="1076"/>
        <pc:sldMkLst>
          <pc:docMk/>
          <pc:sldMk cId="4278411059" sldId="329"/>
        </pc:sldMkLst>
        <pc:picChg chg="add mod">
          <ac:chgData name="saicharan gattu" userId="2f54275b27c2ee05" providerId="LiveId" clId="{C78543AA-915E-4AA7-B365-B1B3ABB054C0}" dt="2022-08-17T17:07:12.858" v="72" actId="1076"/>
          <ac:picMkLst>
            <pc:docMk/>
            <pc:sldMk cId="4278411059" sldId="329"/>
            <ac:picMk id="21506" creationId="{8154B183-476A-CBE3-DD05-D906657EE60A}"/>
          </ac:picMkLst>
        </pc:picChg>
      </pc:sldChg>
      <pc:sldChg chg="addSp modSp new mod">
        <pc:chgData name="saicharan gattu" userId="2f54275b27c2ee05" providerId="LiveId" clId="{C78543AA-915E-4AA7-B365-B1B3ABB054C0}" dt="2022-08-17T17:10:06.340" v="120" actId="20577"/>
        <pc:sldMkLst>
          <pc:docMk/>
          <pc:sldMk cId="276387231" sldId="330"/>
        </pc:sldMkLst>
        <pc:spChg chg="mod">
          <ac:chgData name="saicharan gattu" userId="2f54275b27c2ee05" providerId="LiveId" clId="{C78543AA-915E-4AA7-B365-B1B3ABB054C0}" dt="2022-08-17T17:10:06.340" v="120" actId="20577"/>
          <ac:spMkLst>
            <pc:docMk/>
            <pc:sldMk cId="276387231" sldId="330"/>
            <ac:spMk id="2" creationId="{1B39E4BB-2DC1-36A9-4CD7-86F59B668FEB}"/>
          </ac:spMkLst>
        </pc:spChg>
        <pc:picChg chg="add mod">
          <ac:chgData name="saicharan gattu" userId="2f54275b27c2ee05" providerId="LiveId" clId="{C78543AA-915E-4AA7-B365-B1B3ABB054C0}" dt="2022-08-17T17:08:48.063" v="96" actId="1076"/>
          <ac:picMkLst>
            <pc:docMk/>
            <pc:sldMk cId="276387231" sldId="330"/>
            <ac:picMk id="22530" creationId="{CE0EFF86-5C7D-0346-D727-1CB1049832DE}"/>
          </ac:picMkLst>
        </pc:picChg>
        <pc:picChg chg="add mod">
          <ac:chgData name="saicharan gattu" userId="2f54275b27c2ee05" providerId="LiveId" clId="{C78543AA-915E-4AA7-B365-B1B3ABB054C0}" dt="2022-08-17T17:09:41.396" v="116" actId="1038"/>
          <ac:picMkLst>
            <pc:docMk/>
            <pc:sldMk cId="276387231" sldId="330"/>
            <ac:picMk id="22532" creationId="{49580324-697A-518C-156F-E064C616280C}"/>
          </ac:picMkLst>
        </pc:picChg>
        <pc:picChg chg="add mod">
          <ac:chgData name="saicharan gattu" userId="2f54275b27c2ee05" providerId="LiveId" clId="{C78543AA-915E-4AA7-B365-B1B3ABB054C0}" dt="2022-08-17T17:09:36.180" v="104" actId="1076"/>
          <ac:picMkLst>
            <pc:docMk/>
            <pc:sldMk cId="276387231" sldId="330"/>
            <ac:picMk id="22534" creationId="{4C04899F-DCE2-2119-938A-66F84EEB4B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-160857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3" y="2350017"/>
            <a:ext cx="5120640" cy="15509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Android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925" y="3901005"/>
            <a:ext cx="4775075" cy="49298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UNDER THE GUAIDANCE OF </a:t>
            </a:r>
          </a:p>
          <a:p>
            <a:r>
              <a:rPr lang="en-US" dirty="0">
                <a:solidFill>
                  <a:schemeClr val="tx1"/>
                </a:solidFill>
              </a:rPr>
              <a:t>SUMA LAKSHMI MAM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708BF-8F58-94DF-234E-8C898D90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267" y="236330"/>
            <a:ext cx="2061105" cy="24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1A4D-E9FF-432C-3406-FFFC976C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58985"/>
          </a:xfrm>
        </p:spPr>
        <p:txBody>
          <a:bodyPr/>
          <a:lstStyle/>
          <a:p>
            <a:r>
              <a:rPr lang="en-IN" b="1" dirty="0"/>
              <a:t>BLUETOOTH 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3869-8DCF-E267-6071-3F0B6882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579"/>
            <a:ext cx="10058400" cy="4251165"/>
          </a:xfrm>
        </p:spPr>
        <p:txBody>
          <a:bodyPr>
            <a:normAutofit/>
          </a:bodyPr>
          <a:lstStyle/>
          <a:p>
            <a:r>
              <a:rPr lang="en-US" sz="1800" dirty="0"/>
              <a:t>Open wireless technology</a:t>
            </a:r>
          </a:p>
          <a:p>
            <a:r>
              <a:rPr lang="en-US" sz="1800" dirty="0"/>
              <a:t> Developed by Ericsson (1994)</a:t>
            </a:r>
          </a:p>
          <a:p>
            <a:r>
              <a:rPr lang="en-US" sz="1800" dirty="0"/>
              <a:t> Originally supposed to replace wired RS-232</a:t>
            </a:r>
          </a:p>
          <a:p>
            <a:r>
              <a:rPr lang="en-US" sz="1800" dirty="0"/>
              <a:t> Short distance via low power, short distance radio</a:t>
            </a:r>
          </a:p>
          <a:p>
            <a:r>
              <a:rPr lang="en-US" sz="1800" dirty="0"/>
              <a:t>Allows creation of personal area networks </a:t>
            </a:r>
          </a:p>
          <a:p>
            <a:pPr marL="0" indent="0">
              <a:buNone/>
            </a:pPr>
            <a:r>
              <a:rPr lang="en-US" sz="1800" dirty="0"/>
              <a:t>        -&gt;Mostly to connect wireless peripheral devices to a host</a:t>
            </a:r>
          </a:p>
          <a:p>
            <a:pPr marL="0" indent="0">
              <a:buNone/>
            </a:pPr>
            <a:r>
              <a:rPr lang="en-US" sz="1800" dirty="0"/>
              <a:t>         -&gt;Computer (mice, headsets, microphones, keyboard)</a:t>
            </a:r>
          </a:p>
          <a:p>
            <a:r>
              <a:rPr lang="en-US" sz="1800" dirty="0"/>
              <a:t>Can also be used to communicate between two host computers wirelessly (replace serial cables)</a:t>
            </a:r>
            <a:endParaRPr lang="en-IN" sz="1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81D890-C719-D046-58FD-5644CCEE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00" y="544291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5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8318-4BF8-28E9-9B3B-1BD046CB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1764"/>
          </a:xfrm>
        </p:spPr>
        <p:txBody>
          <a:bodyPr/>
          <a:lstStyle/>
          <a:p>
            <a:r>
              <a:rPr lang="en-IN" b="1" dirty="0"/>
              <a:t>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B418-6068-0BCA-242C-BCCE0E75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0991"/>
            <a:ext cx="10058400" cy="4481753"/>
          </a:xfrm>
        </p:spPr>
        <p:txBody>
          <a:bodyPr/>
          <a:lstStyle/>
          <a:p>
            <a:r>
              <a:rPr lang="en-US" sz="1600" dirty="0"/>
              <a:t>Used to brand certified products that belong to a class of wireless local area network based on </a:t>
            </a:r>
          </a:p>
          <a:p>
            <a:pPr marL="0" indent="0">
              <a:buNone/>
            </a:pPr>
            <a:r>
              <a:rPr lang="en-US" sz="1600" dirty="0"/>
              <a:t>      IEEE Standard 802.11.</a:t>
            </a:r>
          </a:p>
          <a:p>
            <a:r>
              <a:rPr lang="en-US" sz="1600" dirty="0"/>
              <a:t> </a:t>
            </a:r>
            <a:r>
              <a:rPr lang="en-US" sz="1800" dirty="0"/>
              <a:t>Currently there are 3 versions of 802.11 in common use: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600" dirty="0"/>
              <a:t>-&gt; B, about 150 feet indoors, 300 ft outdoors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 -&gt;G, 54 </a:t>
            </a:r>
            <a:r>
              <a:rPr lang="en-US" sz="1600" dirty="0" err="1"/>
              <a:t>Mbits</a:t>
            </a:r>
            <a:r>
              <a:rPr lang="en-US" sz="1600" dirty="0"/>
              <a:t> about 150 feet indoors, 300 ft outdoors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 -&gt;N, 600 </a:t>
            </a:r>
            <a:r>
              <a:rPr lang="en-US" sz="1600" dirty="0" err="1"/>
              <a:t>Mbits</a:t>
            </a:r>
            <a:r>
              <a:rPr lang="en-US" sz="1600" dirty="0"/>
              <a:t>, about 1.5 miles in open air, uses MIMO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 -&gt;(multiple input and output antennas)</a:t>
            </a:r>
            <a:endParaRPr lang="en-IN" sz="1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6835659-45E8-E998-1A18-D80AF293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478149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2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5714-3B5C-CBA0-62E9-3CD8D0DC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642594"/>
            <a:ext cx="10797872" cy="955618"/>
          </a:xfrm>
        </p:spPr>
        <p:txBody>
          <a:bodyPr>
            <a:normAutofit/>
          </a:bodyPr>
          <a:lstStyle/>
          <a:p>
            <a:r>
              <a:rPr lang="en-IN" b="1" dirty="0"/>
              <a:t>COMMONLY USED PACKAGES IN ANDROID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CD0D-64EE-2F85-E7E7-E356601A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534601"/>
            <a:ext cx="10058400" cy="417960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dirty="0"/>
              <a:t>User interface layout</a:t>
            </a:r>
          </a:p>
          <a:p>
            <a:r>
              <a:rPr lang="en-IN" sz="2000" dirty="0"/>
              <a:t> Secure networking and web browsing</a:t>
            </a:r>
          </a:p>
          <a:p>
            <a:r>
              <a:rPr lang="en-IN" sz="2000" dirty="0"/>
              <a:t> Structured storage and relational databases</a:t>
            </a:r>
          </a:p>
          <a:p>
            <a:r>
              <a:rPr lang="en-IN" sz="2000" dirty="0"/>
              <a:t>(SQLite RDBMS) </a:t>
            </a:r>
          </a:p>
          <a:p>
            <a:r>
              <a:rPr lang="en-IN" sz="2000" dirty="0"/>
              <a:t>2D and 3D Graphics SGL and OpenGL</a:t>
            </a:r>
          </a:p>
          <a:p>
            <a:r>
              <a:rPr lang="en-IN" sz="2000" dirty="0"/>
              <a:t>Audio and visual media support</a:t>
            </a:r>
          </a:p>
          <a:p>
            <a:r>
              <a:rPr lang="en-IN" sz="2000" dirty="0"/>
              <a:t>Access to optional hardware (GPS)</a:t>
            </a:r>
          </a:p>
        </p:txBody>
      </p:sp>
    </p:spTree>
    <p:extLst>
      <p:ext uri="{BB962C8B-B14F-4D97-AF65-F5344CB8AC3E}">
        <p14:creationId xmlns:p14="http://schemas.microsoft.com/office/powerpoint/2010/main" val="235835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A2B-68B4-F689-9359-79F9A33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0" y="733102"/>
            <a:ext cx="10058400" cy="788641"/>
          </a:xfrm>
        </p:spPr>
        <p:txBody>
          <a:bodyPr/>
          <a:lstStyle/>
          <a:p>
            <a:r>
              <a:rPr lang="en-IN" b="1" dirty="0"/>
              <a:t>                    ANDROID –SOFTWARE PACK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1BC47-4CF5-3AC6-BD0C-DF45AB3E7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467" y="1521743"/>
            <a:ext cx="8317065" cy="4693663"/>
          </a:xfr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2FBFB3C-DA2B-A424-063D-4251BAC3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420" y="482600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1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9010-9922-AFDC-369A-295D0670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7249-AF61-0EBB-9737-1FAD12B1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3019"/>
            <a:ext cx="10058400" cy="3849624"/>
          </a:xfrm>
        </p:spPr>
        <p:txBody>
          <a:bodyPr>
            <a:normAutofit/>
          </a:bodyPr>
          <a:lstStyle/>
          <a:p>
            <a:r>
              <a:rPr lang="en-IN" sz="2000" dirty="0"/>
              <a:t>Built using Java and new SDK libraries </a:t>
            </a:r>
          </a:p>
          <a:p>
            <a:pPr marL="0" indent="0">
              <a:buNone/>
            </a:pPr>
            <a:r>
              <a:rPr lang="en-IN" sz="2000" dirty="0"/>
              <a:t>      -&gt;No support for some Java libraries like Swing &amp; AWT</a:t>
            </a:r>
          </a:p>
          <a:p>
            <a:r>
              <a:rPr lang="en-IN" sz="2000" dirty="0"/>
              <a:t>Java code compiled into Dalvik byte code (.</a:t>
            </a:r>
            <a:r>
              <a:rPr lang="en-IN" sz="2000" dirty="0" err="1"/>
              <a:t>dex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   -&gt; Optimized for mobile devices (better memory management, battery utilization, etc.) </a:t>
            </a:r>
          </a:p>
          <a:p>
            <a:r>
              <a:rPr lang="en-IN" sz="2000" dirty="0"/>
              <a:t> Dalvik VM runs .</a:t>
            </a:r>
            <a:r>
              <a:rPr lang="en-IN" sz="2000" dirty="0" err="1"/>
              <a:t>dex</a:t>
            </a:r>
            <a:r>
              <a:rPr lang="en-IN" sz="2000" dirty="0"/>
              <a:t> files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D665FB5-8FD1-1931-39FB-7A8FF02A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00" y="499533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3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DC6B-1BC6-49CF-96C9-8C289291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70303"/>
          </a:xfrm>
        </p:spPr>
        <p:txBody>
          <a:bodyPr/>
          <a:lstStyle/>
          <a:p>
            <a:r>
              <a:rPr lang="en-IN" b="1" dirty="0"/>
              <a:t>ANDROID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282F-78AB-866E-E7EA-8CE282BF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2897"/>
            <a:ext cx="10058400" cy="4139847"/>
          </a:xfrm>
        </p:spPr>
        <p:txBody>
          <a:bodyPr>
            <a:normAutofit/>
          </a:bodyPr>
          <a:lstStyle/>
          <a:p>
            <a:r>
              <a:rPr lang="en-US" sz="1800" dirty="0"/>
              <a:t>By default, each app is run in its own Linux process</a:t>
            </a:r>
          </a:p>
          <a:p>
            <a:pPr marL="0" indent="0">
              <a:buNone/>
            </a:pPr>
            <a:r>
              <a:rPr lang="en-US" sz="1800" dirty="0"/>
              <a:t>            -&gt;Process started when app's code needs to be executed</a:t>
            </a:r>
          </a:p>
          <a:p>
            <a:pPr marL="0" indent="0">
              <a:buNone/>
            </a:pPr>
            <a:r>
              <a:rPr lang="en-US" sz="1800" dirty="0"/>
              <a:t>            -&gt;Threads can be started to handle time consuming operations</a:t>
            </a:r>
          </a:p>
          <a:p>
            <a:r>
              <a:rPr lang="en-US" sz="1800" dirty="0"/>
              <a:t>Each process has its own Dalvik VM </a:t>
            </a:r>
          </a:p>
          <a:p>
            <a:r>
              <a:rPr lang="en-US" sz="1800" dirty="0"/>
              <a:t>By default, each app is assigned unique Linux ID</a:t>
            </a:r>
          </a:p>
          <a:p>
            <a:pPr marL="0" indent="0">
              <a:buNone/>
            </a:pPr>
            <a:r>
              <a:rPr lang="en-US" sz="1800" dirty="0"/>
              <a:t>           -&gt; Permissions are set so app's files are only visible to that app</a:t>
            </a:r>
            <a:endParaRPr lang="en-IN" sz="18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FBD9630-ED59-EBE3-F3EE-FA5D1D68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67" y="499533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92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1237-64E5-04ED-E67F-ACF7D420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3326"/>
          </a:xfrm>
        </p:spPr>
        <p:txBody>
          <a:bodyPr/>
          <a:lstStyle/>
          <a:p>
            <a:r>
              <a:rPr lang="en-IN" dirty="0"/>
              <a:t>BUILDING AND RUNNING AN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0025-CAE1-B51D-2363-F06C097FD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833" y="1645920"/>
            <a:ext cx="9777307" cy="3189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29A19-B4A2-E3C8-7AFC-7BE1D7F24758}"/>
              </a:ext>
            </a:extLst>
          </p:cNvPr>
          <p:cNvSpPr txBox="1"/>
          <p:nvPr/>
        </p:nvSpPr>
        <p:spPr>
          <a:xfrm>
            <a:off x="1127832" y="5017273"/>
            <a:ext cx="977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 is a client server program that connects clients on developer machine to devices/emulators to facilitate development. An IDE like Eclipse handles this entire process for you.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2EE1DFB-3935-0126-9880-5BFF0A93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67" y="488632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7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8272-94DB-BE3D-0D64-C8A6CD13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2008"/>
          </a:xfrm>
        </p:spPr>
        <p:txBody>
          <a:bodyPr/>
          <a:lstStyle/>
          <a:p>
            <a:r>
              <a:rPr lang="en-IN" b="1" dirty="0"/>
              <a:t>SOFTWARE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AA91A-BCAB-B31D-EACF-FFA009E51BFF}"/>
              </a:ext>
            </a:extLst>
          </p:cNvPr>
          <p:cNvSpPr txBox="1"/>
          <p:nvPr/>
        </p:nvSpPr>
        <p:spPr>
          <a:xfrm>
            <a:off x="1066800" y="1534602"/>
            <a:ext cx="80752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Integrated browser based on the open source Web Kit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SQLite for relational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Media support for common audio, video, and still image formats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Dalvik Virtual Machine optimized for mobile devices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4FA0D77-FD73-00E1-90D4-A10EBD31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09954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7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301C-E529-7D31-1BBF-E5D5C44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E974F-D204-F3FC-A22C-BD6756D58DAF}"/>
              </a:ext>
            </a:extLst>
          </p:cNvPr>
          <p:cNvSpPr txBox="1"/>
          <p:nvPr/>
        </p:nvSpPr>
        <p:spPr>
          <a:xfrm>
            <a:off x="1066800" y="1781092"/>
            <a:ext cx="80752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Cellular networking: GSM, EDGE, 3G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LAN: Bluetooth, and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Graphics Hardware Acceleration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Camera, GPS and Compass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Touch screen and accelerometer for motion sensing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5E34604-7E34-D010-106C-BCF7C7C4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34" y="474134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6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694-D6EC-EAFA-434E-638215E9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0446"/>
          </a:xfrm>
        </p:spPr>
        <p:txBody>
          <a:bodyPr/>
          <a:lstStyle/>
          <a:p>
            <a:r>
              <a:rPr lang="en-IN" sz="4000" b="1" dirty="0"/>
              <a:t>ADVANTAGES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1F73-55B8-BC0C-E279-097AB427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4602"/>
            <a:ext cx="10058400" cy="4261899"/>
          </a:xfrm>
        </p:spPr>
        <p:txBody>
          <a:bodyPr>
            <a:normAutofit/>
          </a:bodyPr>
          <a:lstStyle/>
          <a:p>
            <a:r>
              <a:rPr lang="en-US" sz="1800" dirty="0"/>
              <a:t>Always with the user</a:t>
            </a:r>
          </a:p>
          <a:p>
            <a:r>
              <a:rPr lang="en-US" sz="1800" dirty="0"/>
              <a:t>Typically have Internet access</a:t>
            </a:r>
          </a:p>
          <a:p>
            <a:r>
              <a:rPr lang="en-US" sz="1800" dirty="0"/>
              <a:t>Typically GPS enabled</a:t>
            </a:r>
          </a:p>
          <a:p>
            <a:r>
              <a:rPr lang="en-US" sz="1800" dirty="0"/>
              <a:t>Typically have accelerometer &amp; compass</a:t>
            </a:r>
          </a:p>
          <a:p>
            <a:r>
              <a:rPr lang="en-US" sz="1800" dirty="0"/>
              <a:t> Most have cameras &amp; microphones</a:t>
            </a:r>
          </a:p>
          <a:p>
            <a:r>
              <a:rPr lang="en-US" sz="1800" dirty="0"/>
              <a:t>Many apps are free or low-cos</a:t>
            </a:r>
            <a:endParaRPr lang="en-IN" sz="18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8BCAF2D-9C22-CECB-C66A-58D060F8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934" y="476706"/>
            <a:ext cx="901171" cy="10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0A12-4E9E-5BD9-4BBF-8AD94082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7F7A-AD41-2981-ECD2-ECD93AB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25" y="1685677"/>
            <a:ext cx="10646797" cy="426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ROLL NUMBERS                                                                             NAMES</a:t>
            </a:r>
          </a:p>
          <a:p>
            <a:pPr marL="0" indent="0">
              <a:buNone/>
            </a:pPr>
            <a:r>
              <a:rPr lang="en-IN" sz="2400" dirty="0"/>
              <a:t>2110030350                                                                                   ALUGALA VINAY KUMAR</a:t>
            </a:r>
          </a:p>
          <a:p>
            <a:pPr marL="0" indent="0">
              <a:buNone/>
            </a:pPr>
            <a:r>
              <a:rPr lang="en-IN" sz="2400" dirty="0"/>
              <a:t>2110030437                                                                                   GATTU SAICHARN</a:t>
            </a:r>
          </a:p>
          <a:p>
            <a:pPr marL="0" indent="0">
              <a:buNone/>
            </a:pPr>
            <a:r>
              <a:rPr lang="en-IN" sz="2400" dirty="0"/>
              <a:t>2110030373                                                                                    NUTHULLA SRIJAAN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22D8A7-69E8-1A75-9F15-C9B95E6F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021" y="539262"/>
            <a:ext cx="976576" cy="11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0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8EA1-5607-0F0C-6DA5-DE6E51A1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998-8D15-E74F-4D80-7D9D73C0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2897"/>
            <a:ext cx="10058400" cy="4139847"/>
          </a:xfrm>
        </p:spPr>
        <p:txBody>
          <a:bodyPr>
            <a:normAutofit/>
          </a:bodyPr>
          <a:lstStyle/>
          <a:p>
            <a:r>
              <a:rPr lang="en-IN" sz="1800" dirty="0"/>
              <a:t>Limited screen size</a:t>
            </a:r>
          </a:p>
          <a:p>
            <a:r>
              <a:rPr lang="en-IN" sz="1800" dirty="0"/>
              <a:t>Limited battery life</a:t>
            </a:r>
          </a:p>
          <a:p>
            <a:r>
              <a:rPr lang="en-IN" sz="1800" dirty="0"/>
              <a:t>Limited processor speed</a:t>
            </a:r>
          </a:p>
          <a:p>
            <a:r>
              <a:rPr lang="en-IN" sz="1800" dirty="0"/>
              <a:t>Limited and sometimes slow network access</a:t>
            </a:r>
          </a:p>
          <a:p>
            <a:r>
              <a:rPr lang="en-IN" sz="1800" dirty="0"/>
              <a:t>Limited or awkward input: soft keyboard, phone keypad, touch screen, or stylus</a:t>
            </a:r>
          </a:p>
          <a:p>
            <a:r>
              <a:rPr lang="en-IN" sz="1800" dirty="0"/>
              <a:t>Limited web browser functionality</a:t>
            </a:r>
          </a:p>
          <a:p>
            <a:r>
              <a:rPr lang="en-IN" sz="1800" dirty="0"/>
              <a:t>Range of platforms &amp; configurations across devices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B9FF31E-0970-6147-7894-A3DB15B5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16467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9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675A-9646-E8E5-24E1-7937F146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GITHUB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C5906-210E-60DC-6E1F-A47129C3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90" y="1651000"/>
            <a:ext cx="9170575" cy="4251325"/>
          </a:xfr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8154B183-476A-CBE3-DD05-D906657E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0" y="479954"/>
            <a:ext cx="116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1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E4BB-2DC1-36A9-4CD7-86F59B6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4943660"/>
            <a:ext cx="10058400" cy="13716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   THANK YOU..</a:t>
            </a:r>
            <a:endParaRPr lang="en-IN" sz="9600" dirty="0">
              <a:latin typeface="Algerian" panose="04020705040A02060702" pitchFamily="82" charset="0"/>
            </a:endParaRPr>
          </a:p>
        </p:txBody>
      </p:sp>
      <p:pic>
        <p:nvPicPr>
          <p:cNvPr id="22530" name="Picture 2" descr="There Is No Such Thing as Android, Only Android-Compatible | WIRED">
            <a:extLst>
              <a:ext uri="{FF2B5EF4-FFF2-40B4-BE49-F238E27FC236}">
                <a16:creationId xmlns:a16="http://schemas.microsoft.com/office/drawing/2014/main" id="{CE0EFF86-5C7D-0346-D727-1CB10498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" y="664105"/>
            <a:ext cx="4120932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Android apps on Google Play Store will now be rated as per region and  device type - Technology News">
            <a:extLst>
              <a:ext uri="{FF2B5EF4-FFF2-40B4-BE49-F238E27FC236}">
                <a16:creationId xmlns:a16="http://schemas.microsoft.com/office/drawing/2014/main" id="{49580324-697A-518C-156F-E064C616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4" y="664105"/>
            <a:ext cx="3623734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Nokia to release Android phone at MWC - SiliconANGLE">
            <a:extLst>
              <a:ext uri="{FF2B5EF4-FFF2-40B4-BE49-F238E27FC236}">
                <a16:creationId xmlns:a16="http://schemas.microsoft.com/office/drawing/2014/main" id="{4C04899F-DCE2-2119-938A-66F84EEB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99" y="2850713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325-6F79-B85B-6E8C-B50F8FD0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5273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2543-5F55-9D98-070C-267D2B5A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57867"/>
            <a:ext cx="6824133" cy="44788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 WHAT IS ANDROID?                                                                                             16.GitHub</a:t>
            </a:r>
          </a:p>
          <a:p>
            <a:r>
              <a:rPr lang="en-IN" dirty="0"/>
              <a:t>2. HISTORY</a:t>
            </a:r>
          </a:p>
          <a:p>
            <a:r>
              <a:rPr lang="en-IN" dirty="0"/>
              <a:t>3. FEATURES</a:t>
            </a:r>
          </a:p>
          <a:p>
            <a:r>
              <a:rPr lang="en-IN" dirty="0"/>
              <a:t>4. GOOGLE ANDROID</a:t>
            </a:r>
          </a:p>
          <a:p>
            <a:r>
              <a:rPr lang="en-IN" dirty="0"/>
              <a:t>5. BLUETHOOT TECHNOLOGY</a:t>
            </a:r>
          </a:p>
          <a:p>
            <a:r>
              <a:rPr lang="en-IN" dirty="0"/>
              <a:t>6. Wi-Fi</a:t>
            </a:r>
          </a:p>
          <a:p>
            <a:r>
              <a:rPr lang="en-IN" dirty="0"/>
              <a:t>7. Commonly used packages in android OS.</a:t>
            </a:r>
          </a:p>
          <a:p>
            <a:r>
              <a:rPr lang="en-IN" dirty="0"/>
              <a:t>8. Android – Software </a:t>
            </a:r>
          </a:p>
          <a:p>
            <a:r>
              <a:rPr lang="en-IN" dirty="0"/>
              <a:t>9. Android – Applications</a:t>
            </a:r>
          </a:p>
          <a:p>
            <a:r>
              <a:rPr lang="en-IN" dirty="0"/>
              <a:t>10.Building and running app</a:t>
            </a:r>
          </a:p>
          <a:p>
            <a:r>
              <a:rPr lang="en-IN" dirty="0"/>
              <a:t>11. Application on android</a:t>
            </a:r>
          </a:p>
          <a:p>
            <a:r>
              <a:rPr lang="en-IN" dirty="0"/>
              <a:t>12. Software features</a:t>
            </a:r>
          </a:p>
          <a:p>
            <a:r>
              <a:rPr lang="en-IN" dirty="0"/>
              <a:t>13.Hardware features</a:t>
            </a:r>
          </a:p>
          <a:p>
            <a:r>
              <a:rPr lang="en-IN" dirty="0"/>
              <a:t>14.Advantages</a:t>
            </a:r>
          </a:p>
          <a:p>
            <a:r>
              <a:rPr lang="en-IN" dirty="0"/>
              <a:t>15.Disadvantages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B3EC8-E1D9-4983-2E3B-57EB5469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12" y="511439"/>
            <a:ext cx="1003125" cy="11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2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1B28-E37B-060C-D3AB-2A53F88E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WHAT IS ANDROID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4009-CD0A-801C-C9E2-3719BAEF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0605"/>
            <a:ext cx="10058400" cy="4092139"/>
          </a:xfrm>
        </p:spPr>
        <p:txBody>
          <a:bodyPr>
            <a:normAutofit/>
          </a:bodyPr>
          <a:lstStyle/>
          <a:p>
            <a:r>
              <a:rPr lang="en-IN" sz="2400" dirty="0"/>
              <a:t>Android is an open source operating system, created by Google specifically for use on mobile devices (cell phones and tablets). </a:t>
            </a:r>
          </a:p>
          <a:p>
            <a:r>
              <a:rPr lang="en-IN" sz="2400" dirty="0"/>
              <a:t> Linux based (2.6 kernel).</a:t>
            </a:r>
            <a:endParaRPr lang="en-IN" dirty="0"/>
          </a:p>
          <a:p>
            <a:r>
              <a:rPr lang="en-IN" sz="2400" dirty="0"/>
              <a:t> Android apps can be programmed in C/C++ but most application development is done in Java (Java access to C Libraries via JNI (Java Native Interface)).</a:t>
            </a:r>
            <a:endParaRPr lang="en-IN" dirty="0"/>
          </a:p>
          <a:p>
            <a:r>
              <a:rPr lang="en-IN" sz="2400" dirty="0"/>
              <a:t> Android OS supports Bluetooth, Wi-Fi, and 3G, 4G and 5G networking.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80E4B3-9B2A-059B-46FC-4D6347CE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48" y="538554"/>
            <a:ext cx="1053571" cy="12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C40A-96B0-1450-4ADE-3A096D22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4787"/>
          </a:xfrm>
        </p:spPr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3A0C-232F-D327-2DBE-748B6EA7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896"/>
            <a:ext cx="10058400" cy="4226118"/>
          </a:xfrm>
        </p:spPr>
        <p:txBody>
          <a:bodyPr>
            <a:normAutofit fontScale="25000" lnSpcReduction="20000"/>
          </a:bodyPr>
          <a:lstStyle/>
          <a:p>
            <a:r>
              <a:rPr lang="en-IN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2005</a:t>
            </a:r>
          </a:p>
          <a:p>
            <a:r>
              <a:rPr lang="en-IN" sz="5600" dirty="0"/>
              <a:t>Google acquires start up Android Inc. to start Android platform</a:t>
            </a:r>
            <a:endParaRPr lang="en-IN" dirty="0"/>
          </a:p>
          <a:p>
            <a:r>
              <a:rPr lang="en-IN" sz="5600" dirty="0"/>
              <a:t>Work on Dalvik, VM begins</a:t>
            </a:r>
          </a:p>
          <a:p>
            <a:r>
              <a:rPr lang="en-IN" sz="5600" dirty="0"/>
              <a:t> </a:t>
            </a:r>
            <a:r>
              <a:rPr lang="en-IN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2007</a:t>
            </a:r>
          </a:p>
          <a:p>
            <a:r>
              <a:rPr lang="en-IN" sz="5600" dirty="0"/>
              <a:t>Open Handset Alliance announced</a:t>
            </a:r>
          </a:p>
          <a:p>
            <a:r>
              <a:rPr lang="en-IN" sz="5600" dirty="0"/>
              <a:t>Early look at SDK</a:t>
            </a:r>
            <a:endParaRPr lang="en-IN" dirty="0"/>
          </a:p>
          <a:p>
            <a:r>
              <a:rPr lang="en-IN" sz="5600" dirty="0"/>
              <a:t> </a:t>
            </a:r>
            <a:r>
              <a:rPr lang="en-IN" sz="7200" b="1" dirty="0">
                <a:latin typeface="Arial Black" panose="020B0A04020102020204" pitchFamily="34" charset="0"/>
              </a:rPr>
              <a:t>2008</a:t>
            </a:r>
          </a:p>
          <a:p>
            <a:r>
              <a:rPr lang="en-IN" sz="5600" dirty="0"/>
              <a:t>Google sponsors 1st Android Developer Challenge</a:t>
            </a:r>
          </a:p>
          <a:p>
            <a:r>
              <a:rPr lang="en-IN" sz="5600" dirty="0"/>
              <a:t>T-Mobile G1 announced</a:t>
            </a:r>
          </a:p>
          <a:p>
            <a:r>
              <a:rPr lang="en-IN" sz="5600" dirty="0"/>
              <a:t>SDK 1.0 released</a:t>
            </a:r>
          </a:p>
          <a:p>
            <a:r>
              <a:rPr lang="en-IN" sz="5600" dirty="0"/>
              <a:t>Android released open source (Apache License) </a:t>
            </a:r>
          </a:p>
          <a:p>
            <a:r>
              <a:rPr lang="en-IN" sz="5600" dirty="0"/>
              <a:t> Android Dev Phone 1 released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12C7B9-3929-5CAE-E666-AE1885B0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266" y="492608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8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77C7-AA51-8EC8-5C56-3B974807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5130"/>
            <a:ext cx="10058400" cy="515761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Arial Black" panose="020B0A04020102020204" pitchFamily="34" charset="0"/>
                <a:cs typeface="Arial" panose="020B0604020202020204" pitchFamily="34" charset="0"/>
              </a:rPr>
              <a:t>2009</a:t>
            </a:r>
          </a:p>
          <a:p>
            <a:r>
              <a:rPr lang="en-IN" dirty="0"/>
              <a:t>SDK 1.5 (Cupcake)</a:t>
            </a:r>
          </a:p>
          <a:p>
            <a:r>
              <a:rPr lang="en-IN" dirty="0"/>
              <a:t>New soft keyboard with "autocomplete" feature</a:t>
            </a:r>
          </a:p>
          <a:p>
            <a:r>
              <a:rPr lang="en-IN" dirty="0"/>
              <a:t> SDK 1.6 (Donut) • Support Wide VGA</a:t>
            </a:r>
          </a:p>
          <a:p>
            <a:r>
              <a:rPr lang="en-IN" dirty="0"/>
              <a:t>SDK 2.0/2.0.1/2.1 (Eclair)</a:t>
            </a:r>
          </a:p>
          <a:p>
            <a:r>
              <a:rPr lang="en-IN" dirty="0"/>
              <a:t>Revamped </a:t>
            </a:r>
            <a:r>
              <a:rPr lang="en-IN" dirty="0" err="1"/>
              <a:t>Ul</a:t>
            </a:r>
            <a:r>
              <a:rPr lang="en-IN" dirty="0"/>
              <a:t>, browser</a:t>
            </a:r>
          </a:p>
          <a:p>
            <a:r>
              <a:rPr lang="en-IN" sz="1800" b="1" dirty="0">
                <a:latin typeface="Arial Black" panose="020B0A04020102020204" pitchFamily="34" charset="0"/>
              </a:rPr>
              <a:t>2010</a:t>
            </a:r>
          </a:p>
          <a:p>
            <a:r>
              <a:rPr lang="en-IN" dirty="0"/>
              <a:t> Nexus One released to the public </a:t>
            </a:r>
          </a:p>
          <a:p>
            <a:r>
              <a:rPr lang="en-IN" dirty="0"/>
              <a:t> SDK 2.2 (Froyo)</a:t>
            </a:r>
          </a:p>
          <a:p>
            <a:r>
              <a:rPr lang="en-IN" dirty="0"/>
              <a:t> Flash support, tethering</a:t>
            </a:r>
          </a:p>
          <a:p>
            <a:r>
              <a:rPr lang="en-IN" dirty="0"/>
              <a:t>SDK 2.3 (Gingerbread) </a:t>
            </a:r>
          </a:p>
          <a:p>
            <a:r>
              <a:rPr lang="en-IN" dirty="0" err="1"/>
              <a:t>Ul</a:t>
            </a:r>
            <a:r>
              <a:rPr lang="en-IN" dirty="0"/>
              <a:t> update, system-wide copy-paste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F0DDDC-9954-8667-E4C1-9D7E714E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267" y="508000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D2F3-CD62-4989-19AF-0C3B2815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1300038"/>
            <a:ext cx="10058400" cy="384962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 Black" panose="020B0A04020102020204" pitchFamily="34" charset="0"/>
              </a:rPr>
              <a:t>2011</a:t>
            </a:r>
          </a:p>
          <a:p>
            <a:r>
              <a:rPr lang="en-IN" dirty="0"/>
              <a:t>SDK 3.x (Honeycomb)</a:t>
            </a:r>
          </a:p>
          <a:p>
            <a:r>
              <a:rPr lang="en-IN" dirty="0"/>
              <a:t>Optimized for tablet support</a:t>
            </a:r>
          </a:p>
          <a:p>
            <a:r>
              <a:rPr lang="en-IN" dirty="0"/>
              <a:t>SDK 4.0 (Ice Cream Sandwich) o Virtual UI buttons</a:t>
            </a:r>
          </a:p>
          <a:p>
            <a:r>
              <a:rPr lang="en-IN" dirty="0"/>
              <a:t> </a:t>
            </a:r>
            <a:r>
              <a:rPr lang="en-IN" sz="1800" dirty="0">
                <a:latin typeface="Arial Black" panose="020B0A04020102020204" pitchFamily="34" charset="0"/>
              </a:rPr>
              <a:t>2012</a:t>
            </a:r>
          </a:p>
          <a:p>
            <a:r>
              <a:rPr lang="en-IN" dirty="0"/>
              <a:t>SDK 4.1.1 (Jelly Bean)</a:t>
            </a:r>
          </a:p>
          <a:p>
            <a:r>
              <a:rPr lang="en-IN" dirty="0"/>
              <a:t> Triple buffered graphics pipeline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D9631D-2F29-B24A-EDFC-EDCBF07D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219" y="516466"/>
            <a:ext cx="906502" cy="106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3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EBD9-0199-E31A-25D4-6F3C5AC0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BB54-23A1-2C4B-2175-745F8DC3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8557"/>
            <a:ext cx="10058400" cy="4084187"/>
          </a:xfrm>
        </p:spPr>
        <p:txBody>
          <a:bodyPr>
            <a:normAutofit/>
          </a:bodyPr>
          <a:lstStyle/>
          <a:p>
            <a:r>
              <a:rPr lang="en-IN" sz="1600" dirty="0"/>
              <a:t> Configuration of the Smartphone Platform</a:t>
            </a:r>
          </a:p>
          <a:p>
            <a:r>
              <a:rPr lang="en-IN" sz="1600" dirty="0"/>
              <a:t> 3G/4G connectivity</a:t>
            </a:r>
          </a:p>
          <a:p>
            <a:r>
              <a:rPr lang="en-IN" sz="1600" dirty="0"/>
              <a:t> Wi-Fi connectivity</a:t>
            </a:r>
          </a:p>
          <a:p>
            <a:r>
              <a:rPr lang="en-IN" sz="1600" dirty="0"/>
              <a:t>Bluetooth connectivity</a:t>
            </a:r>
          </a:p>
          <a:p>
            <a:r>
              <a:rPr lang="en-IN" sz="1600" dirty="0"/>
              <a:t>Accelerometer w/compass</a:t>
            </a:r>
          </a:p>
          <a:p>
            <a:r>
              <a:rPr lang="en-IN" sz="1600" dirty="0"/>
              <a:t>Ambient light sensor</a:t>
            </a:r>
          </a:p>
          <a:p>
            <a:r>
              <a:rPr lang="en-IN" sz="1600" dirty="0"/>
              <a:t>Proximity sensor</a:t>
            </a:r>
          </a:p>
          <a:p>
            <a:r>
              <a:rPr lang="en-IN" sz="1600" dirty="0"/>
              <a:t> GPS</a:t>
            </a:r>
          </a:p>
          <a:p>
            <a:r>
              <a:rPr lang="en-IN" sz="1600" dirty="0"/>
              <a:t>Gyroscope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EA3DD8E-63DE-6BEB-4CF7-3B78CCE4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3" y="491067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2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7347-6DA2-724D-AFB9-61C9E191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8641"/>
          </a:xfrm>
        </p:spPr>
        <p:txBody>
          <a:bodyPr/>
          <a:lstStyle/>
          <a:p>
            <a:r>
              <a:rPr lang="en-IN" b="1" dirty="0"/>
              <a:t>GOOGLE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0AA4-DD0A-5500-22ED-BAC87859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062"/>
            <a:ext cx="10058400" cy="4802587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 A software stack for mobile devices that</a:t>
            </a:r>
          </a:p>
          <a:p>
            <a:r>
              <a:rPr lang="en-US" sz="1900" dirty="0"/>
              <a:t>includes . An operating system</a:t>
            </a:r>
          </a:p>
          <a:p>
            <a:r>
              <a:rPr lang="en-US" sz="1900" dirty="0"/>
              <a:t> Middleware</a:t>
            </a:r>
          </a:p>
          <a:p>
            <a:r>
              <a:rPr lang="en-US" sz="1900" dirty="0"/>
              <a:t>Key Applications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3200" dirty="0"/>
              <a:t>Uses Linux to provide core system services</a:t>
            </a:r>
          </a:p>
          <a:p>
            <a:r>
              <a:rPr lang="en-US" sz="1700" dirty="0"/>
              <a:t> Security</a:t>
            </a:r>
          </a:p>
          <a:p>
            <a:r>
              <a:rPr lang="en-US" sz="1700" dirty="0"/>
              <a:t>Memory management</a:t>
            </a:r>
          </a:p>
          <a:p>
            <a:r>
              <a:rPr lang="en-US" sz="1700" dirty="0"/>
              <a:t>Process management</a:t>
            </a:r>
          </a:p>
          <a:p>
            <a:r>
              <a:rPr lang="en-US" sz="1700" dirty="0"/>
              <a:t>Power management </a:t>
            </a:r>
          </a:p>
          <a:p>
            <a:r>
              <a:rPr lang="en-US" sz="1700" dirty="0"/>
              <a:t> Hardware drivers</a:t>
            </a:r>
            <a:endParaRPr lang="en-IN" sz="17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73352F-5C7B-CC91-C10A-F78827DC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33" y="524933"/>
            <a:ext cx="98583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7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{E6662A86-77F3-41F5-8A6E-9C4995023C9B}tf78829772_win32</Template>
  <TotalTime>166</TotalTime>
  <Words>913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Arial Black</vt:lpstr>
      <vt:lpstr>Baskerville Old Face</vt:lpstr>
      <vt:lpstr>Garamond</vt:lpstr>
      <vt:lpstr>Palatino Linotype</vt:lpstr>
      <vt:lpstr>Sagona Book</vt:lpstr>
      <vt:lpstr>Sagona ExtraLight</vt:lpstr>
      <vt:lpstr>SavonVTI</vt:lpstr>
      <vt:lpstr>Android operating system</vt:lpstr>
      <vt:lpstr>TEAM MEMBERS</vt:lpstr>
      <vt:lpstr>CONTENTS</vt:lpstr>
      <vt:lpstr>WHAT IS ANDROID ?</vt:lpstr>
      <vt:lpstr>HISTORY</vt:lpstr>
      <vt:lpstr>PowerPoint Presentation</vt:lpstr>
      <vt:lpstr>PowerPoint Presentation</vt:lpstr>
      <vt:lpstr>FEATURES</vt:lpstr>
      <vt:lpstr>GOOGLE ANDROID</vt:lpstr>
      <vt:lpstr>BLUETOOTH  TECHNOLOGY</vt:lpstr>
      <vt:lpstr>Wi-Fi</vt:lpstr>
      <vt:lpstr>COMMONLY USED PACKAGES IN ANDROID OS</vt:lpstr>
      <vt:lpstr>                    ANDROID –SOFTWARE PACK</vt:lpstr>
      <vt:lpstr>ANDROID APPLICATIONS </vt:lpstr>
      <vt:lpstr>ANDROID APPLICATIONS</vt:lpstr>
      <vt:lpstr>BUILDING AND RUNNING AN APP</vt:lpstr>
      <vt:lpstr>SOFTWARE FEATURES</vt:lpstr>
      <vt:lpstr>HARDWARE  FEATURES</vt:lpstr>
      <vt:lpstr>ADVANTAGES </vt:lpstr>
      <vt:lpstr>DISADVANTAGES</vt:lpstr>
      <vt:lpstr>GITHUB </vt:lpstr>
      <vt:lpstr>   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operating system</dc:title>
  <dc:creator>saicharan gattu</dc:creator>
  <cp:lastModifiedBy>saicharan gattu</cp:lastModifiedBy>
  <cp:revision>2</cp:revision>
  <dcterms:created xsi:type="dcterms:W3CDTF">2022-08-17T13:16:25Z</dcterms:created>
  <dcterms:modified xsi:type="dcterms:W3CDTF">2022-08-17T17:10:13Z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