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Predicting Customer Bookings — Key Results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5486400" cy="3657600"/>
          </a:xfrm>
          <a:prstGeom prst="rect">
            <a:avLst/>
          </a:prstGeom>
          <a:noFill/>
        </p:spPr>
        <p:txBody>
          <a:bodyPr wrap="square" bIns="25400">
            <a:spAutoFit/>
          </a:bodyPr>
          <a:lstStyle/>
          <a:p>
            <a:r>
              <a:t>Model: Random Forest</a:t>
            </a:r>
          </a:p>
          <a:p>
            <a:pPr/>
            <a:r>
              <a:t>Test ROC AUC: 0.760</a:t>
            </a:r>
          </a:p>
          <a:p>
            <a:pPr/>
            <a:r>
              <a:t>Mean CV AUC: 0.749</a:t>
            </a:r>
          </a:p>
          <a:p>
            <a:pPr/>
          </a:p>
          <a:p>
            <a:pPr/>
            <a:r>
              <a:t>Top features:</a:t>
            </a:r>
          </a:p>
          <a:p>
            <a:pPr/>
            <a:r>
              <a:t>• purchase_lead</a:t>
            </a:r>
          </a:p>
          <a:p>
            <a:pPr/>
            <a:r>
              <a:t>• flight_hour</a:t>
            </a:r>
          </a:p>
          <a:p>
            <a:pPr/>
            <a:r>
              <a:t>• length_of_stay</a:t>
            </a:r>
          </a:p>
          <a:p>
            <a:pPr/>
            <a:r>
              <a:t>• flight_day</a:t>
            </a:r>
          </a:p>
          <a:p>
            <a:pPr/>
            <a:r>
              <a:t>• flight_duration</a:t>
            </a:r>
          </a:p>
          <a:p>
            <a:pPr/>
          </a:p>
          <a:p>
            <a:pPr/>
            <a:r>
              <a:t>Business insight:</a:t>
            </a:r>
          </a:p>
          <a:p>
            <a:pPr/>
            <a:r>
              <a:t>• Lead time and add-ons correlate with booking completion; consider targeted offers for likely converters.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