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7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1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6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9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5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2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8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5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9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9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4FC56-4831-496C-8AE9-E150C117C0CE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7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Multi-tenant</a:t>
            </a:r>
            <a:r>
              <a:rPr lang="en-US" dirty="0" smtClean="0"/>
              <a:t> App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2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4654" y="374083"/>
            <a:ext cx="166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UI LAYER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1011" y="1022476"/>
            <a:ext cx="2953512" cy="118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UI Components repository (FE REACT APP)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1010" y="3552316"/>
            <a:ext cx="2953512" cy="1188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APP with Multitenant Configuration enabled (FE RECAT APP)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67268" y="2103130"/>
            <a:ext cx="2459736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 Configuration API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67268" y="3602193"/>
            <a:ext cx="2459736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Element Configuration API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67268" y="5101256"/>
            <a:ext cx="2459736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Verbiage Configuration API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9082" y="1022475"/>
            <a:ext cx="2907793" cy="531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3546" y="1174373"/>
            <a:ext cx="2840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Configuration API Repository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8723649" y="1022475"/>
            <a:ext cx="2907793" cy="531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59706" y="1162991"/>
            <a:ext cx="256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 editor </a:t>
            </a:r>
            <a:br>
              <a:rPr lang="en-US" dirty="0" smtClean="0"/>
            </a:br>
            <a:r>
              <a:rPr lang="en-US" dirty="0" smtClean="0"/>
              <a:t>for all configuration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47677" y="2103130"/>
            <a:ext cx="2459736" cy="4095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 RECAT APP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8947677" y="2443952"/>
            <a:ext cx="2459736" cy="166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22427" y="2153008"/>
            <a:ext cx="2497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STYLE | UI ELEMENT | VERBIAGE</a:t>
            </a:r>
            <a:endParaRPr lang="en-US" sz="1200" b="1" dirty="0"/>
          </a:p>
        </p:txBody>
      </p: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 flipH="1">
            <a:off x="1907766" y="2211196"/>
            <a:ext cx="1" cy="134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 flipV="1">
            <a:off x="3384522" y="2651770"/>
            <a:ext cx="1582746" cy="1494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0" idx="1"/>
          </p:cNvCxnSpPr>
          <p:nvPr/>
        </p:nvCxnSpPr>
        <p:spPr>
          <a:xfrm>
            <a:off x="3384522" y="4146676"/>
            <a:ext cx="1582746" cy="415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1" idx="1"/>
          </p:cNvCxnSpPr>
          <p:nvPr/>
        </p:nvCxnSpPr>
        <p:spPr>
          <a:xfrm>
            <a:off x="3384522" y="4146676"/>
            <a:ext cx="1582746" cy="15032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6" idx="1"/>
          </p:cNvCxnSpPr>
          <p:nvPr/>
        </p:nvCxnSpPr>
        <p:spPr>
          <a:xfrm>
            <a:off x="7427004" y="2651770"/>
            <a:ext cx="1520673" cy="1499063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6" idx="1"/>
          </p:cNvCxnSpPr>
          <p:nvPr/>
        </p:nvCxnSpPr>
        <p:spPr>
          <a:xfrm>
            <a:off x="7427004" y="4150833"/>
            <a:ext cx="1520673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1"/>
            <a:endCxn id="11" idx="3"/>
          </p:cNvCxnSpPr>
          <p:nvPr/>
        </p:nvCxnSpPr>
        <p:spPr>
          <a:xfrm flipH="1">
            <a:off x="7427004" y="4150833"/>
            <a:ext cx="1520673" cy="1499063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8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" y="324197"/>
            <a:ext cx="18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UI-DB LAYER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255" y="972590"/>
            <a:ext cx="2685011" cy="118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UI Components repository (FE REACT APP)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54" y="3502430"/>
            <a:ext cx="2685011" cy="1188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APP with Multitenant Configuration enabled (FE RECAT APP)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0067" y="2053244"/>
            <a:ext cx="2236124" cy="1097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 Configuration API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80067" y="3552307"/>
            <a:ext cx="2236124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Element Configuration API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80067" y="5051370"/>
            <a:ext cx="2236124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Verbiage Configuration API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72247" y="972589"/>
            <a:ext cx="2643448" cy="531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33641" y="1124487"/>
            <a:ext cx="258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Configuration API Repository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9733607" y="972589"/>
            <a:ext cx="2184668" cy="531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782740" y="1113105"/>
            <a:ext cx="232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 editor </a:t>
            </a:r>
            <a:br>
              <a:rPr lang="en-US" dirty="0" smtClean="0"/>
            </a:br>
            <a:r>
              <a:rPr lang="en-US" dirty="0" smtClean="0"/>
              <a:t>for all configuration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901923" y="2053244"/>
            <a:ext cx="1848036" cy="4095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 RECAT APP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9901923" y="2394066"/>
            <a:ext cx="1848036" cy="166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81313" y="2103122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STYLE | UI ELEMENT | VERBIAGE</a:t>
            </a:r>
            <a:endParaRPr lang="en-US" sz="1000" b="1" dirty="0"/>
          </a:p>
        </p:txBody>
      </p: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 flipH="1">
            <a:off x="1508760" y="2161310"/>
            <a:ext cx="1" cy="134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 flipV="1">
            <a:off x="2851265" y="2601884"/>
            <a:ext cx="1828802" cy="1494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0" idx="1"/>
          </p:cNvCxnSpPr>
          <p:nvPr/>
        </p:nvCxnSpPr>
        <p:spPr>
          <a:xfrm>
            <a:off x="2851265" y="4096790"/>
            <a:ext cx="1828802" cy="415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1" idx="1"/>
          </p:cNvCxnSpPr>
          <p:nvPr/>
        </p:nvCxnSpPr>
        <p:spPr>
          <a:xfrm>
            <a:off x="2851265" y="4096790"/>
            <a:ext cx="1828802" cy="15032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6" idx="1"/>
          </p:cNvCxnSpPr>
          <p:nvPr/>
        </p:nvCxnSpPr>
        <p:spPr>
          <a:xfrm>
            <a:off x="6916191" y="2601884"/>
            <a:ext cx="2985732" cy="1499063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6" idx="1"/>
          </p:cNvCxnSpPr>
          <p:nvPr/>
        </p:nvCxnSpPr>
        <p:spPr>
          <a:xfrm>
            <a:off x="6916191" y="4100947"/>
            <a:ext cx="2985732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1"/>
            <a:endCxn id="11" idx="3"/>
          </p:cNvCxnSpPr>
          <p:nvPr/>
        </p:nvCxnSpPr>
        <p:spPr>
          <a:xfrm flipH="1">
            <a:off x="6916191" y="4100947"/>
            <a:ext cx="2985732" cy="1499063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769204" y="972589"/>
            <a:ext cx="1438102" cy="531183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Collection for each Tenant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>
            <a:stCxn id="9" idx="3"/>
            <a:endCxn id="6" idx="1"/>
          </p:cNvCxnSpPr>
          <p:nvPr/>
        </p:nvCxnSpPr>
        <p:spPr>
          <a:xfrm>
            <a:off x="6916191" y="2601884"/>
            <a:ext cx="853013" cy="102662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6" idx="1"/>
          </p:cNvCxnSpPr>
          <p:nvPr/>
        </p:nvCxnSpPr>
        <p:spPr>
          <a:xfrm flipV="1">
            <a:off x="6916191" y="3628506"/>
            <a:ext cx="853013" cy="47244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6" idx="1"/>
          </p:cNvCxnSpPr>
          <p:nvPr/>
        </p:nvCxnSpPr>
        <p:spPr>
          <a:xfrm flipV="1">
            <a:off x="6916191" y="3628506"/>
            <a:ext cx="853013" cy="197150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00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Multi-tenant </a:t>
            </a:r>
            <a:r>
              <a:rPr lang="en-US" b="1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Multi-tenancy </a:t>
            </a:r>
            <a:r>
              <a:rPr lang="en-US" dirty="0"/>
              <a:t>implementations aren’t a binary concept, but rather a continuum of solutions depending on requirements. The continuum looks something like:</a:t>
            </a:r>
          </a:p>
          <a:p>
            <a:r>
              <a:rPr lang="en-US" dirty="0"/>
              <a:t>An application backend per-tenant (webserver, database)</a:t>
            </a:r>
          </a:p>
          <a:p>
            <a:r>
              <a:rPr lang="en-US" dirty="0"/>
              <a:t>A single webserver served by databases per-tenant</a:t>
            </a:r>
          </a:p>
          <a:p>
            <a:r>
              <a:rPr lang="en-US" dirty="0"/>
              <a:t>A single webserver with a single database, served by database specific separation mechanisms (e.g. </a:t>
            </a:r>
            <a:r>
              <a:rPr lang="en-US" dirty="0" err="1"/>
              <a:t>Postgres</a:t>
            </a:r>
            <a:r>
              <a:rPr lang="en-US" dirty="0"/>
              <a:t> schemas)</a:t>
            </a:r>
          </a:p>
          <a:p>
            <a:r>
              <a:rPr lang="en-US" dirty="0"/>
              <a:t>A single webserver with a single database, with tenant data separated into their own tables</a:t>
            </a:r>
          </a:p>
          <a:p>
            <a:r>
              <a:rPr lang="en-US" dirty="0"/>
              <a:t>A single webserver with a single database, with shared tables mixing all tenant </a:t>
            </a:r>
            <a:r>
              <a:rPr lang="en-US" dirty="0" smtClean="0"/>
              <a:t>data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Each of these solutions has trade-offs in terms of:</a:t>
            </a:r>
          </a:p>
          <a:p>
            <a:r>
              <a:rPr lang="en-US" dirty="0"/>
              <a:t>Data isolation and security</a:t>
            </a:r>
          </a:p>
          <a:p>
            <a:r>
              <a:rPr lang="en-US" dirty="0"/>
              <a:t>Infrastructure costs and scalability</a:t>
            </a:r>
          </a:p>
          <a:p>
            <a:r>
              <a:rPr lang="en-US" dirty="0"/>
              <a:t>Development complexity</a:t>
            </a:r>
          </a:p>
          <a:p>
            <a:r>
              <a:rPr lang="en-US" dirty="0"/>
              <a:t>Difficulty of onboarding new tenants</a:t>
            </a:r>
          </a:p>
          <a:p>
            <a:r>
              <a:rPr lang="en-US" dirty="0"/>
              <a:t>Difficulty of modifying data structures for existing tenants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5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800/1*jHkyyfL6msA1aTskfHMu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364" y="395865"/>
            <a:ext cx="4791075" cy="602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1316" y="96608"/>
            <a:ext cx="406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Multi-Tenancy with DB Connector Service</a:t>
            </a:r>
          </a:p>
        </p:txBody>
      </p:sp>
    </p:spTree>
    <p:extLst>
      <p:ext uri="{BB962C8B-B14F-4D97-AF65-F5344CB8AC3E}">
        <p14:creationId xmlns:p14="http://schemas.microsoft.com/office/powerpoint/2010/main" val="268953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316" y="96608"/>
            <a:ext cx="419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Multi-Tenancy with </a:t>
            </a:r>
            <a:r>
              <a:rPr lang="en-US" dirty="0" smtClean="0"/>
              <a:t>Logical data separation</a:t>
            </a:r>
            <a:endParaRPr lang="en-US" dirty="0"/>
          </a:p>
        </p:txBody>
      </p:sp>
      <p:pic>
        <p:nvPicPr>
          <p:cNvPr id="2050" name="Picture 2" descr="https://cdn-images-1.medium.com/max/800/1*NTehiHXVkNmpb98cMks3k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805" y="546041"/>
            <a:ext cx="4791075" cy="602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74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Multi-tenant App Design</vt:lpstr>
      <vt:lpstr>PowerPoint Presentation</vt:lpstr>
      <vt:lpstr>PowerPoint Presentation</vt:lpstr>
      <vt:lpstr>Multi-tenant Patterns</vt:lpstr>
      <vt:lpstr>PowerPoint Presentation</vt:lpstr>
      <vt:lpstr>PowerPoint Presentation</vt:lpstr>
    </vt:vector>
  </TitlesOfParts>
  <Company>VW Credit,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Tenant App</dc:title>
  <dc:creator>Soni, Sandeep (TMP)</dc:creator>
  <cp:lastModifiedBy>Soni, Sandeep (TMP)</cp:lastModifiedBy>
  <cp:revision>14</cp:revision>
  <dcterms:created xsi:type="dcterms:W3CDTF">2018-08-29T13:54:13Z</dcterms:created>
  <dcterms:modified xsi:type="dcterms:W3CDTF">2018-08-29T16:40:47Z</dcterms:modified>
</cp:coreProperties>
</file>