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FC56-4831-496C-8AE9-E150C117C0C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84DC-8D2B-4067-BCE7-5A6FF4001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Multi-tenant</a:t>
            </a:r>
            <a:r>
              <a:rPr lang="en-US" dirty="0" smtClean="0"/>
              <a:t> 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654" y="374083"/>
            <a:ext cx="166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UI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011" y="1022476"/>
            <a:ext cx="2953512" cy="118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UI Components repository (FE REACT APP)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1010" y="3552316"/>
            <a:ext cx="2953512" cy="1188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 with Multitenant Configuration enabled (FE RECAT APP)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67268" y="2103130"/>
            <a:ext cx="245973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Configuration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7268" y="3602193"/>
            <a:ext cx="245973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Element Configuration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7268" y="5101256"/>
            <a:ext cx="245973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Verbiage Configuration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9082" y="1022475"/>
            <a:ext cx="2907793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3546" y="1174373"/>
            <a:ext cx="2840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API Repository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8723649" y="1022475"/>
            <a:ext cx="2907793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59706" y="1162991"/>
            <a:ext cx="256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editor </a:t>
            </a:r>
            <a:br>
              <a:rPr lang="en-US" dirty="0" smtClean="0"/>
            </a:br>
            <a:r>
              <a:rPr lang="en-US" dirty="0" smtClean="0"/>
              <a:t>for all 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47677" y="2103130"/>
            <a:ext cx="2459736" cy="409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 RECAT APP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947677" y="2443952"/>
            <a:ext cx="2459736" cy="1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22427" y="2153008"/>
            <a:ext cx="249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STYLE | UI ELEMENT | VERBIAGE</a:t>
            </a:r>
            <a:endParaRPr lang="en-US" sz="1200" b="1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1907766" y="2211196"/>
            <a:ext cx="1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3384522" y="2651770"/>
            <a:ext cx="1582746" cy="1494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3384522" y="4146676"/>
            <a:ext cx="1582746" cy="415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3384522" y="4146676"/>
            <a:ext cx="1582746" cy="15032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6" idx="1"/>
          </p:cNvCxnSpPr>
          <p:nvPr/>
        </p:nvCxnSpPr>
        <p:spPr>
          <a:xfrm>
            <a:off x="7427004" y="2651770"/>
            <a:ext cx="1520673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7427004" y="4150833"/>
            <a:ext cx="1520673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1" idx="3"/>
          </p:cNvCxnSpPr>
          <p:nvPr/>
        </p:nvCxnSpPr>
        <p:spPr>
          <a:xfrm flipH="1">
            <a:off x="7427004" y="4150833"/>
            <a:ext cx="1520673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" y="324197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UI-DB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255" y="972590"/>
            <a:ext cx="2685011" cy="1188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UI Components repository (FE REACT APP)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54" y="3502430"/>
            <a:ext cx="2685011" cy="1188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 with Multitenant Configuration enabled (FE RECAT APP)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0067" y="2053244"/>
            <a:ext cx="2236124" cy="1097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Configuration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80067" y="3552307"/>
            <a:ext cx="223612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Element Configuration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0067" y="5051370"/>
            <a:ext cx="223612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Verbiage Configuration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2247" y="972589"/>
            <a:ext cx="2643448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3641" y="1124487"/>
            <a:ext cx="258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API Repository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9733607" y="972589"/>
            <a:ext cx="2184668" cy="531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782740" y="1113105"/>
            <a:ext cx="232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editor </a:t>
            </a:r>
            <a:br>
              <a:rPr lang="en-US" dirty="0" smtClean="0"/>
            </a:br>
            <a:r>
              <a:rPr lang="en-US" dirty="0" smtClean="0"/>
              <a:t>for all 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1923" y="2053244"/>
            <a:ext cx="1848036" cy="409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 RECAT APP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901923" y="2394066"/>
            <a:ext cx="1848036" cy="1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1313" y="2103122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STYLE | UI ELEMENT | VERBIAGE</a:t>
            </a:r>
            <a:endParaRPr lang="en-US" sz="1000" b="1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1508760" y="2161310"/>
            <a:ext cx="1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2851265" y="2601884"/>
            <a:ext cx="1828802" cy="1494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2851265" y="4096790"/>
            <a:ext cx="1828802" cy="415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1" idx="1"/>
          </p:cNvCxnSpPr>
          <p:nvPr/>
        </p:nvCxnSpPr>
        <p:spPr>
          <a:xfrm>
            <a:off x="2851265" y="4096790"/>
            <a:ext cx="1828802" cy="15032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6" idx="1"/>
          </p:cNvCxnSpPr>
          <p:nvPr/>
        </p:nvCxnSpPr>
        <p:spPr>
          <a:xfrm>
            <a:off x="6916191" y="2601884"/>
            <a:ext cx="2985732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6916191" y="4100947"/>
            <a:ext cx="298573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1" idx="3"/>
          </p:cNvCxnSpPr>
          <p:nvPr/>
        </p:nvCxnSpPr>
        <p:spPr>
          <a:xfrm flipH="1">
            <a:off x="6916191" y="4100947"/>
            <a:ext cx="2985732" cy="149906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69204" y="972589"/>
            <a:ext cx="1438102" cy="531183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Collection for each Tenant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9" idx="3"/>
            <a:endCxn id="6" idx="1"/>
          </p:cNvCxnSpPr>
          <p:nvPr/>
        </p:nvCxnSpPr>
        <p:spPr>
          <a:xfrm>
            <a:off x="6916191" y="2601884"/>
            <a:ext cx="853013" cy="102662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916191" y="3628506"/>
            <a:ext cx="853013" cy="47244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6" idx="1"/>
          </p:cNvCxnSpPr>
          <p:nvPr/>
        </p:nvCxnSpPr>
        <p:spPr>
          <a:xfrm flipV="1">
            <a:off x="6916191" y="3628506"/>
            <a:ext cx="853013" cy="197150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Multi-tenant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Multi-tenancy </a:t>
            </a:r>
            <a:r>
              <a:rPr lang="en-US" dirty="0"/>
              <a:t>implementations aren’t a binary concept, but rather a continuum of solutions depending on requirements. The continuum looks something like:</a:t>
            </a:r>
          </a:p>
          <a:p>
            <a:r>
              <a:rPr lang="en-US" dirty="0"/>
              <a:t>An application backend per-tenant (webserver, database)</a:t>
            </a:r>
          </a:p>
          <a:p>
            <a:r>
              <a:rPr lang="en-US" dirty="0"/>
              <a:t>A single webserver served by databases per-tenant</a:t>
            </a:r>
          </a:p>
          <a:p>
            <a:r>
              <a:rPr lang="en-US" dirty="0"/>
              <a:t>A single webserver with a single database, served by database specific separation mechanisms (e.g. </a:t>
            </a:r>
            <a:r>
              <a:rPr lang="en-US" dirty="0" err="1"/>
              <a:t>Postgres</a:t>
            </a:r>
            <a:r>
              <a:rPr lang="en-US" dirty="0"/>
              <a:t> schemas)</a:t>
            </a:r>
          </a:p>
          <a:p>
            <a:r>
              <a:rPr lang="en-US" dirty="0"/>
              <a:t>A single webserver with a single database, with tenant data separated into their own tables</a:t>
            </a:r>
          </a:p>
          <a:p>
            <a:r>
              <a:rPr lang="en-US" dirty="0"/>
              <a:t>A single webserver with a single database, with shared tables mixing all tenant </a:t>
            </a:r>
            <a:r>
              <a:rPr lang="en-US" dirty="0" smtClean="0"/>
              <a:t>data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Each of these solutions has trade-offs in terms of:</a:t>
            </a:r>
          </a:p>
          <a:p>
            <a:r>
              <a:rPr lang="en-US" dirty="0"/>
              <a:t>Data isolation and security</a:t>
            </a:r>
          </a:p>
          <a:p>
            <a:r>
              <a:rPr lang="en-US" dirty="0"/>
              <a:t>Infrastructure costs and scalability</a:t>
            </a:r>
          </a:p>
          <a:p>
            <a:r>
              <a:rPr lang="en-US" dirty="0"/>
              <a:t>Development complexity</a:t>
            </a:r>
          </a:p>
          <a:p>
            <a:r>
              <a:rPr lang="en-US" dirty="0"/>
              <a:t>Difficulty of onboarding new tenants</a:t>
            </a:r>
          </a:p>
          <a:p>
            <a:r>
              <a:rPr lang="en-US" dirty="0"/>
              <a:t>Difficulty of modifying data structures for existing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" y="96608"/>
            <a:ext cx="41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Multi-Tenancy with </a:t>
            </a:r>
            <a:r>
              <a:rPr lang="en-US" dirty="0" smtClean="0"/>
              <a:t>Logical data separation</a:t>
            </a:r>
            <a:endParaRPr lang="en-US" dirty="0"/>
          </a:p>
        </p:txBody>
      </p:sp>
      <p:pic>
        <p:nvPicPr>
          <p:cNvPr id="2050" name="Picture 2" descr="https://cdn-images-1.medium.com/max/800/1*NTehiHXVkNmpb98cMks3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05" y="546041"/>
            <a:ext cx="479107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068"/>
            <a:ext cx="10515600" cy="1325563"/>
          </a:xfrm>
        </p:spPr>
        <p:txBody>
          <a:bodyPr/>
          <a:lstStyle/>
          <a:p>
            <a:r>
              <a:rPr lang="en-US" dirty="0" smtClean="0"/>
              <a:t>Notification CMS/Control panel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6" y="3631653"/>
            <a:ext cx="5819048" cy="32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9" y="1448367"/>
            <a:ext cx="5838095" cy="8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956" y="1150151"/>
            <a:ext cx="3177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Notification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0038" y="2423786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red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34" y="2177505"/>
            <a:ext cx="980903" cy="140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200" dirty="0" smtClean="0"/>
              <a:t>Background:</a:t>
            </a:r>
          </a:p>
          <a:p>
            <a:pPr>
              <a:lnSpc>
                <a:spcPct val="250000"/>
              </a:lnSpc>
            </a:pPr>
            <a:r>
              <a:rPr lang="en-US" sz="1200" dirty="0" smtClean="0"/>
              <a:t>Border:</a:t>
            </a:r>
          </a:p>
          <a:p>
            <a:pPr>
              <a:lnSpc>
                <a:spcPct val="250000"/>
              </a:lnSpc>
            </a:pPr>
            <a:r>
              <a:rPr lang="en-US" sz="1200" dirty="0" smtClean="0"/>
              <a:t>Font: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4705" y="2423785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Abc.png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373" y="2423785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yes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0038" y="2919635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Light blue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4705" y="2918968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1px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31264" y="2918967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0px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2807" y="3338049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white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7474" y="3337382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12px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4033" y="3337381"/>
            <a:ext cx="856210" cy="2075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</a:rPr>
              <a:t>Bold</a:t>
            </a:r>
            <a:endParaRPr lang="en-US" sz="1000" dirty="0">
              <a:ln w="0">
                <a:noFill/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6994" y="2233214"/>
            <a:ext cx="461986" cy="16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Color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98288" y="2219659"/>
            <a:ext cx="505267" cy="184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21446" y="2227971"/>
            <a:ext cx="503052" cy="184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Repeat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31449" y="2726434"/>
            <a:ext cx="461986" cy="16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92743" y="2712879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Width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332527" y="2721191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Radius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25905" y="3161464"/>
            <a:ext cx="461986" cy="16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Color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7199" y="3147909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Size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326983" y="3156221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Style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9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Multi-tenant App Design</vt:lpstr>
      <vt:lpstr>PowerPoint Presentation</vt:lpstr>
      <vt:lpstr>PowerPoint Presentation</vt:lpstr>
      <vt:lpstr>Multi-tenant Patterns</vt:lpstr>
      <vt:lpstr>PowerPoint Presentation</vt:lpstr>
      <vt:lpstr>Notification CMS/Control panel </vt:lpstr>
    </vt:vector>
  </TitlesOfParts>
  <Company>VW Credit,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Tenant App</dc:title>
  <dc:creator>Soni, Sandeep (TMP)</dc:creator>
  <cp:lastModifiedBy>Soni, Sandeep (TMP)</cp:lastModifiedBy>
  <cp:revision>17</cp:revision>
  <dcterms:created xsi:type="dcterms:W3CDTF">2018-08-29T13:54:13Z</dcterms:created>
  <dcterms:modified xsi:type="dcterms:W3CDTF">2018-09-13T17:03:41Z</dcterms:modified>
</cp:coreProperties>
</file>