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7" r:id="rId3"/>
    <p:sldId id="266" r:id="rId4"/>
    <p:sldId id="261" r:id="rId5"/>
    <p:sldId id="258" r:id="rId6"/>
    <p:sldId id="259" r:id="rId7"/>
    <p:sldId id="265" r:id="rId8"/>
    <p:sldId id="269" r:id="rId9"/>
    <p:sldId id="257" r:id="rId10"/>
    <p:sldId id="260" r:id="rId11"/>
    <p:sldId id="268"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25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1">
                  <c:v>Allowance</c:v>
                </c:pt>
                <c:pt idx="2">
                  <c:v>Apparel</c:v>
                </c:pt>
                <c:pt idx="3">
                  <c:v>Beauty</c:v>
                </c:pt>
                <c:pt idx="4">
                  <c:v>Education</c:v>
                </c:pt>
                <c:pt idx="5">
                  <c:v>Food</c:v>
                </c:pt>
                <c:pt idx="6">
                  <c:v>Gift</c:v>
                </c:pt>
                <c:pt idx="7">
                  <c:v>Household</c:v>
                </c:pt>
                <c:pt idx="8">
                  <c:v>Other</c:v>
                </c:pt>
                <c:pt idx="9">
                  <c:v>Petty cash</c:v>
                </c:pt>
                <c:pt idx="10">
                  <c:v>Salary</c:v>
                </c:pt>
                <c:pt idx="11">
                  <c:v>Self-development</c:v>
                </c:pt>
                <c:pt idx="12">
                  <c:v>Social Life</c:v>
                </c:pt>
                <c:pt idx="13">
                  <c:v>Transportation</c:v>
                </c:pt>
              </c:strCache>
            </c:strRef>
          </c:cat>
          <c:val>
            <c:numRef>
              <c:f>Sheet1!$B$2:$B$15</c:f>
              <c:numCache>
                <c:formatCode>General</c:formatCode>
                <c:ptCount val="14"/>
                <c:pt idx="2">
                  <c:v>3388</c:v>
                </c:pt>
                <c:pt idx="3">
                  <c:v>196</c:v>
                </c:pt>
                <c:pt idx="4">
                  <c:v>1400</c:v>
                </c:pt>
                <c:pt idx="5">
                  <c:v>24502.480000000003</c:v>
                </c:pt>
                <c:pt idx="6">
                  <c:v>115</c:v>
                </c:pt>
                <c:pt idx="7">
                  <c:v>12188</c:v>
                </c:pt>
                <c:pt idx="8">
                  <c:v>5117</c:v>
                </c:pt>
                <c:pt idx="11">
                  <c:v>400</c:v>
                </c:pt>
                <c:pt idx="12">
                  <c:v>2513.7200000000003</c:v>
                </c:pt>
                <c:pt idx="13">
                  <c:v>9203.7999999999993</c:v>
                </c:pt>
              </c:numCache>
            </c:numRef>
          </c:val>
          <c:extLst>
            <c:ext xmlns:c16="http://schemas.microsoft.com/office/drawing/2014/chart" uri="{C3380CC4-5D6E-409C-BE32-E72D297353CC}">
              <c16:uniqueId val="{00000000-2D39-45BA-B846-DD014AA74EA7}"/>
            </c:ext>
          </c:extLst>
        </c:ser>
        <c:ser>
          <c:idx val="1"/>
          <c:order val="1"/>
          <c:tx>
            <c:strRef>
              <c:f>Sheet1!$C$1</c:f>
              <c:strCache>
                <c:ptCount val="1"/>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1">
                  <c:v>Allowance</c:v>
                </c:pt>
                <c:pt idx="2">
                  <c:v>Apparel</c:v>
                </c:pt>
                <c:pt idx="3">
                  <c:v>Beauty</c:v>
                </c:pt>
                <c:pt idx="4">
                  <c:v>Education</c:v>
                </c:pt>
                <c:pt idx="5">
                  <c:v>Food</c:v>
                </c:pt>
                <c:pt idx="6">
                  <c:v>Gift</c:v>
                </c:pt>
                <c:pt idx="7">
                  <c:v>Household</c:v>
                </c:pt>
                <c:pt idx="8">
                  <c:v>Other</c:v>
                </c:pt>
                <c:pt idx="9">
                  <c:v>Petty cash</c:v>
                </c:pt>
                <c:pt idx="10">
                  <c:v>Salary</c:v>
                </c:pt>
                <c:pt idx="11">
                  <c:v>Self-development</c:v>
                </c:pt>
                <c:pt idx="12">
                  <c:v>Social Life</c:v>
                </c:pt>
                <c:pt idx="13">
                  <c:v>Transportation</c:v>
                </c:pt>
              </c:strCache>
            </c:strRef>
          </c:cat>
          <c:val>
            <c:numRef>
              <c:f>Sheet1!$C$2:$C$15</c:f>
              <c:numCache>
                <c:formatCode>General</c:formatCode>
                <c:ptCount val="14"/>
                <c:pt idx="1">
                  <c:v>14000</c:v>
                </c:pt>
                <c:pt idx="8">
                  <c:v>32751</c:v>
                </c:pt>
                <c:pt idx="9">
                  <c:v>3</c:v>
                </c:pt>
                <c:pt idx="10">
                  <c:v>8000</c:v>
                </c:pt>
              </c:numCache>
            </c:numRef>
          </c:val>
          <c:extLst>
            <c:ext xmlns:c16="http://schemas.microsoft.com/office/drawing/2014/chart" uri="{C3380CC4-5D6E-409C-BE32-E72D297353CC}">
              <c16:uniqueId val="{00000001-2D39-45BA-B846-DD014AA74EA7}"/>
            </c:ext>
          </c:extLst>
        </c:ser>
        <c:ser>
          <c:idx val="2"/>
          <c:order val="2"/>
          <c:tx>
            <c:strRef>
              <c:f>Sheet1!$D$1</c:f>
              <c:strCache>
                <c:ptCount val="1"/>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1">
                  <c:v>Allowance</c:v>
                </c:pt>
                <c:pt idx="2">
                  <c:v>Apparel</c:v>
                </c:pt>
                <c:pt idx="3">
                  <c:v>Beauty</c:v>
                </c:pt>
                <c:pt idx="4">
                  <c:v>Education</c:v>
                </c:pt>
                <c:pt idx="5">
                  <c:v>Food</c:v>
                </c:pt>
                <c:pt idx="6">
                  <c:v>Gift</c:v>
                </c:pt>
                <c:pt idx="7">
                  <c:v>Household</c:v>
                </c:pt>
                <c:pt idx="8">
                  <c:v>Other</c:v>
                </c:pt>
                <c:pt idx="9">
                  <c:v>Petty cash</c:v>
                </c:pt>
                <c:pt idx="10">
                  <c:v>Salary</c:v>
                </c:pt>
                <c:pt idx="11">
                  <c:v>Self-development</c:v>
                </c:pt>
                <c:pt idx="12">
                  <c:v>Social Life</c:v>
                </c:pt>
                <c:pt idx="13">
                  <c:v>Transportation</c:v>
                </c:pt>
              </c:strCache>
            </c:strRef>
          </c:cat>
          <c:val>
            <c:numRef>
              <c:f>Sheet1!$D$2:$D$15</c:f>
              <c:numCache>
                <c:formatCode>General</c:formatCode>
                <c:ptCount val="14"/>
              </c:numCache>
            </c:numRef>
          </c:val>
          <c:extLst>
            <c:ext xmlns:c16="http://schemas.microsoft.com/office/drawing/2014/chart" uri="{C3380CC4-5D6E-409C-BE32-E72D297353CC}">
              <c16:uniqueId val="{00000002-2D39-45BA-B846-DD014AA74EA7}"/>
            </c:ext>
          </c:extLst>
        </c:ser>
        <c:dLbls>
          <c:dLblPos val="outEnd"/>
          <c:showLegendKey val="0"/>
          <c:showVal val="1"/>
          <c:showCatName val="0"/>
          <c:showSerName val="0"/>
          <c:showPercent val="0"/>
          <c:showBubbleSize val="0"/>
        </c:dLbls>
        <c:gapWidth val="219"/>
        <c:overlap val="-27"/>
        <c:axId val="775738528"/>
        <c:axId val="775738944"/>
      </c:barChart>
      <c:catAx>
        <c:axId val="775738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5738944"/>
        <c:crosses val="autoZero"/>
        <c:auto val="1"/>
        <c:lblAlgn val="ctr"/>
        <c:lblOffset val="100"/>
        <c:noMultiLvlLbl val="0"/>
      </c:catAx>
      <c:valAx>
        <c:axId val="775738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5738528"/>
        <c:crosses val="autoZero"/>
        <c:crossBetween val="between"/>
      </c:valAx>
      <c:spPr>
        <a:noFill/>
        <a:ln>
          <a:solidFill>
            <a:schemeClr val="accent1"/>
          </a:solidFill>
        </a:ln>
        <a:effectLst>
          <a:outerShdw blurRad="304800" dist="1066800" dir="5400000" algn="ctr" rotWithShape="0">
            <a:srgbClr val="000000">
              <a:alpha val="84000"/>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321B12-4FEE-4C4C-8601-A04FE7F9752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2F756E9-3268-40F2-9636-ECD2EE29D170}">
      <dgm:prSet/>
      <dgm:spPr/>
      <dgm:t>
        <a:bodyPr/>
        <a:lstStyle/>
        <a:p>
          <a:pPr>
            <a:lnSpc>
              <a:spcPct val="100000"/>
            </a:lnSpc>
            <a:defRPr cap="all"/>
          </a:pPr>
          <a:r>
            <a:rPr lang="en-US"/>
            <a:t>Python </a:t>
          </a:r>
        </a:p>
      </dgm:t>
    </dgm:pt>
    <dgm:pt modelId="{ABEA3FF7-11B1-432E-B1D7-D6105EFB3574}" type="parTrans" cxnId="{E7ACBB38-B2C3-4DBD-8BF9-6CCC44BB98C7}">
      <dgm:prSet/>
      <dgm:spPr/>
      <dgm:t>
        <a:bodyPr/>
        <a:lstStyle/>
        <a:p>
          <a:endParaRPr lang="en-US"/>
        </a:p>
      </dgm:t>
    </dgm:pt>
    <dgm:pt modelId="{952E44A3-96DA-4DD7-AD9A-4A977BF5FCE3}" type="sibTrans" cxnId="{E7ACBB38-B2C3-4DBD-8BF9-6CCC44BB98C7}">
      <dgm:prSet/>
      <dgm:spPr/>
      <dgm:t>
        <a:bodyPr/>
        <a:lstStyle/>
        <a:p>
          <a:endParaRPr lang="en-US"/>
        </a:p>
      </dgm:t>
    </dgm:pt>
    <dgm:pt modelId="{F340C6BA-A4A8-4850-95EF-E4C7B5988DD3}">
      <dgm:prSet/>
      <dgm:spPr/>
      <dgm:t>
        <a:bodyPr/>
        <a:lstStyle/>
        <a:p>
          <a:pPr>
            <a:lnSpc>
              <a:spcPct val="100000"/>
            </a:lnSpc>
            <a:defRPr cap="all"/>
          </a:pPr>
          <a:r>
            <a:rPr lang="en-US" dirty="0"/>
            <a:t>(Libraries – G-spread, Pandas, Pandas, </a:t>
          </a:r>
          <a:r>
            <a:rPr lang="en-US" dirty="0" err="1"/>
            <a:t>Numpy</a:t>
          </a:r>
          <a:r>
            <a:rPr lang="en-US" dirty="0"/>
            <a:t>) </a:t>
          </a:r>
        </a:p>
      </dgm:t>
    </dgm:pt>
    <dgm:pt modelId="{714F650A-657D-4648-88DC-7C246F2ED3C7}" type="parTrans" cxnId="{7F8C7D3B-71D4-4410-B340-BE39B3841F49}">
      <dgm:prSet/>
      <dgm:spPr/>
      <dgm:t>
        <a:bodyPr/>
        <a:lstStyle/>
        <a:p>
          <a:endParaRPr lang="en-US"/>
        </a:p>
      </dgm:t>
    </dgm:pt>
    <dgm:pt modelId="{0A9498C2-83DA-493A-B1C4-8141056C3B46}" type="sibTrans" cxnId="{7F8C7D3B-71D4-4410-B340-BE39B3841F49}">
      <dgm:prSet/>
      <dgm:spPr/>
      <dgm:t>
        <a:bodyPr/>
        <a:lstStyle/>
        <a:p>
          <a:endParaRPr lang="en-US"/>
        </a:p>
      </dgm:t>
    </dgm:pt>
    <dgm:pt modelId="{3DA41385-1775-4FF1-8735-2F5E34BA3ABA}">
      <dgm:prSet/>
      <dgm:spPr/>
      <dgm:t>
        <a:bodyPr/>
        <a:lstStyle/>
        <a:p>
          <a:pPr>
            <a:lnSpc>
              <a:spcPct val="100000"/>
            </a:lnSpc>
            <a:defRPr cap="all"/>
          </a:pPr>
          <a:r>
            <a:rPr lang="en-US"/>
            <a:t>Google Sheet</a:t>
          </a:r>
        </a:p>
      </dgm:t>
    </dgm:pt>
    <dgm:pt modelId="{5B32A56F-F900-4702-8CB3-DF451DA65447}" type="parTrans" cxnId="{403B59F1-A2A6-4C85-B8A0-05D7D63EC1E5}">
      <dgm:prSet/>
      <dgm:spPr/>
      <dgm:t>
        <a:bodyPr/>
        <a:lstStyle/>
        <a:p>
          <a:endParaRPr lang="en-US"/>
        </a:p>
      </dgm:t>
    </dgm:pt>
    <dgm:pt modelId="{B12C01D4-EA76-4C8F-BB43-74AEFA160C19}" type="sibTrans" cxnId="{403B59F1-A2A6-4C85-B8A0-05D7D63EC1E5}">
      <dgm:prSet/>
      <dgm:spPr/>
      <dgm:t>
        <a:bodyPr/>
        <a:lstStyle/>
        <a:p>
          <a:endParaRPr lang="en-US"/>
        </a:p>
      </dgm:t>
    </dgm:pt>
    <dgm:pt modelId="{F45D1DB0-0E42-4467-9321-2F314C319790}">
      <dgm:prSet/>
      <dgm:spPr/>
      <dgm:t>
        <a:bodyPr/>
        <a:lstStyle/>
        <a:p>
          <a:pPr>
            <a:lnSpc>
              <a:spcPct val="100000"/>
            </a:lnSpc>
            <a:defRPr cap="all"/>
          </a:pPr>
          <a:r>
            <a:rPr lang="en-US"/>
            <a:t>Excel</a:t>
          </a:r>
        </a:p>
      </dgm:t>
    </dgm:pt>
    <dgm:pt modelId="{0B0A147D-BA98-4C7E-AC9C-0680D9358875}" type="parTrans" cxnId="{5B5E0DCF-D570-4DCC-86D9-3BFF986CA6A5}">
      <dgm:prSet/>
      <dgm:spPr/>
      <dgm:t>
        <a:bodyPr/>
        <a:lstStyle/>
        <a:p>
          <a:endParaRPr lang="en-US"/>
        </a:p>
      </dgm:t>
    </dgm:pt>
    <dgm:pt modelId="{4D93F6AD-6386-4555-A89B-17A89117091C}" type="sibTrans" cxnId="{5B5E0DCF-D570-4DCC-86D9-3BFF986CA6A5}">
      <dgm:prSet/>
      <dgm:spPr/>
      <dgm:t>
        <a:bodyPr/>
        <a:lstStyle/>
        <a:p>
          <a:endParaRPr lang="en-US"/>
        </a:p>
      </dgm:t>
    </dgm:pt>
    <dgm:pt modelId="{94EF84C7-CEFF-4904-B09F-C21ED0D59BC6}" type="pres">
      <dgm:prSet presAssocID="{85321B12-4FEE-4C4C-8601-A04FE7F97527}" presName="root" presStyleCnt="0">
        <dgm:presLayoutVars>
          <dgm:dir/>
          <dgm:resizeHandles val="exact"/>
        </dgm:presLayoutVars>
      </dgm:prSet>
      <dgm:spPr/>
    </dgm:pt>
    <dgm:pt modelId="{FB2728E3-CCCA-42C2-83DF-09FBEC0251EB}" type="pres">
      <dgm:prSet presAssocID="{F2F756E9-3268-40F2-9636-ECD2EE29D170}" presName="compNode" presStyleCnt="0"/>
      <dgm:spPr/>
    </dgm:pt>
    <dgm:pt modelId="{14419AD8-EAF5-4D68-B03C-1271F5A5ADF6}" type="pres">
      <dgm:prSet presAssocID="{F2F756E9-3268-40F2-9636-ECD2EE29D170}" presName="iconBgRect" presStyleLbl="bgShp" presStyleIdx="0" presStyleCnt="4"/>
      <dgm:spPr/>
    </dgm:pt>
    <dgm:pt modelId="{AECC4529-DD52-4666-AB2C-6A5C6D6F0C18}" type="pres">
      <dgm:prSet presAssocID="{F2F756E9-3268-40F2-9636-ECD2EE29D17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102DA019-37C1-4908-92B3-311974618461}" type="pres">
      <dgm:prSet presAssocID="{F2F756E9-3268-40F2-9636-ECD2EE29D170}" presName="spaceRect" presStyleCnt="0"/>
      <dgm:spPr/>
    </dgm:pt>
    <dgm:pt modelId="{1ACA9226-2C2E-47DB-8796-D958EADBFF30}" type="pres">
      <dgm:prSet presAssocID="{F2F756E9-3268-40F2-9636-ECD2EE29D170}" presName="textRect" presStyleLbl="revTx" presStyleIdx="0" presStyleCnt="4">
        <dgm:presLayoutVars>
          <dgm:chMax val="1"/>
          <dgm:chPref val="1"/>
        </dgm:presLayoutVars>
      </dgm:prSet>
      <dgm:spPr/>
    </dgm:pt>
    <dgm:pt modelId="{486621AC-6ED1-45A0-ABD4-EDB94878272B}" type="pres">
      <dgm:prSet presAssocID="{952E44A3-96DA-4DD7-AD9A-4A977BF5FCE3}" presName="sibTrans" presStyleCnt="0"/>
      <dgm:spPr/>
    </dgm:pt>
    <dgm:pt modelId="{41602C65-C485-4284-913C-359AA188522A}" type="pres">
      <dgm:prSet presAssocID="{F340C6BA-A4A8-4850-95EF-E4C7B5988DD3}" presName="compNode" presStyleCnt="0"/>
      <dgm:spPr/>
    </dgm:pt>
    <dgm:pt modelId="{EC442906-37BA-4B3F-B41A-5B469737FA54}" type="pres">
      <dgm:prSet presAssocID="{F340C6BA-A4A8-4850-95EF-E4C7B5988DD3}" presName="iconBgRect" presStyleLbl="bgShp" presStyleIdx="1" presStyleCnt="4"/>
      <dgm:spPr/>
    </dgm:pt>
    <dgm:pt modelId="{CBD7353B-F2FB-4562-B777-532F89C38AAD}" type="pres">
      <dgm:prSet presAssocID="{F340C6BA-A4A8-4850-95EF-E4C7B5988DD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E4C586A9-1F30-49EB-B0DB-33F6ADF5E962}" type="pres">
      <dgm:prSet presAssocID="{F340C6BA-A4A8-4850-95EF-E4C7B5988DD3}" presName="spaceRect" presStyleCnt="0"/>
      <dgm:spPr/>
    </dgm:pt>
    <dgm:pt modelId="{32BE5F4B-140F-48CE-BD0E-53A2875AE15A}" type="pres">
      <dgm:prSet presAssocID="{F340C6BA-A4A8-4850-95EF-E4C7B5988DD3}" presName="textRect" presStyleLbl="revTx" presStyleIdx="1" presStyleCnt="4">
        <dgm:presLayoutVars>
          <dgm:chMax val="1"/>
          <dgm:chPref val="1"/>
        </dgm:presLayoutVars>
      </dgm:prSet>
      <dgm:spPr/>
    </dgm:pt>
    <dgm:pt modelId="{E03B32DA-646D-44BB-A46B-8020939F0C81}" type="pres">
      <dgm:prSet presAssocID="{0A9498C2-83DA-493A-B1C4-8141056C3B46}" presName="sibTrans" presStyleCnt="0"/>
      <dgm:spPr/>
    </dgm:pt>
    <dgm:pt modelId="{E3E044D5-634E-4ADA-BB14-DFB2FCC7E91B}" type="pres">
      <dgm:prSet presAssocID="{3DA41385-1775-4FF1-8735-2F5E34BA3ABA}" presName="compNode" presStyleCnt="0"/>
      <dgm:spPr/>
    </dgm:pt>
    <dgm:pt modelId="{B5C5F23D-D55A-4597-91EE-A3046A80FE7C}" type="pres">
      <dgm:prSet presAssocID="{3DA41385-1775-4FF1-8735-2F5E34BA3ABA}" presName="iconBgRect" presStyleLbl="bgShp" presStyleIdx="2" presStyleCnt="4"/>
      <dgm:spPr/>
    </dgm:pt>
    <dgm:pt modelId="{CAE735CB-C86E-4288-B674-95A22912F8E8}" type="pres">
      <dgm:prSet presAssocID="{3DA41385-1775-4FF1-8735-2F5E34BA3A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D2A06EA7-5573-4D8A-9091-DF3E1C978C01}" type="pres">
      <dgm:prSet presAssocID="{3DA41385-1775-4FF1-8735-2F5E34BA3ABA}" presName="spaceRect" presStyleCnt="0"/>
      <dgm:spPr/>
    </dgm:pt>
    <dgm:pt modelId="{6FE25357-AF32-46A7-8E9A-D4DD998F289B}" type="pres">
      <dgm:prSet presAssocID="{3DA41385-1775-4FF1-8735-2F5E34BA3ABA}" presName="textRect" presStyleLbl="revTx" presStyleIdx="2" presStyleCnt="4">
        <dgm:presLayoutVars>
          <dgm:chMax val="1"/>
          <dgm:chPref val="1"/>
        </dgm:presLayoutVars>
      </dgm:prSet>
      <dgm:spPr/>
    </dgm:pt>
    <dgm:pt modelId="{1F8C2263-2AAA-473B-BF72-A4808B9A1F33}" type="pres">
      <dgm:prSet presAssocID="{B12C01D4-EA76-4C8F-BB43-74AEFA160C19}" presName="sibTrans" presStyleCnt="0"/>
      <dgm:spPr/>
    </dgm:pt>
    <dgm:pt modelId="{651A9B37-F826-4E97-ADB0-80F9B0D0A570}" type="pres">
      <dgm:prSet presAssocID="{F45D1DB0-0E42-4467-9321-2F314C319790}" presName="compNode" presStyleCnt="0"/>
      <dgm:spPr/>
    </dgm:pt>
    <dgm:pt modelId="{9F5AA335-74BB-40AF-BD8E-E107F5A9B597}" type="pres">
      <dgm:prSet presAssocID="{F45D1DB0-0E42-4467-9321-2F314C319790}" presName="iconBgRect" presStyleLbl="bgShp" presStyleIdx="3" presStyleCnt="4"/>
      <dgm:spPr/>
    </dgm:pt>
    <dgm:pt modelId="{79A336D1-DB61-42F0-BC42-D32F37BE74EA}" type="pres">
      <dgm:prSet presAssocID="{F45D1DB0-0E42-4467-9321-2F314C31979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5AEEAFFA-AC5E-4F68-BCCA-A4B47FA17A72}" type="pres">
      <dgm:prSet presAssocID="{F45D1DB0-0E42-4467-9321-2F314C319790}" presName="spaceRect" presStyleCnt="0"/>
      <dgm:spPr/>
    </dgm:pt>
    <dgm:pt modelId="{78F34C89-65C8-4F15-811F-E0E88940FDB1}" type="pres">
      <dgm:prSet presAssocID="{F45D1DB0-0E42-4467-9321-2F314C319790}" presName="textRect" presStyleLbl="revTx" presStyleIdx="3" presStyleCnt="4">
        <dgm:presLayoutVars>
          <dgm:chMax val="1"/>
          <dgm:chPref val="1"/>
        </dgm:presLayoutVars>
      </dgm:prSet>
      <dgm:spPr/>
    </dgm:pt>
  </dgm:ptLst>
  <dgm:cxnLst>
    <dgm:cxn modelId="{1D5CDE2E-AC46-4B7C-B0B6-9CFBD8C4F1F0}" type="presOf" srcId="{F45D1DB0-0E42-4467-9321-2F314C319790}" destId="{78F34C89-65C8-4F15-811F-E0E88940FDB1}" srcOrd="0" destOrd="0" presId="urn:microsoft.com/office/officeart/2018/5/layout/IconCircleLabelList"/>
    <dgm:cxn modelId="{E7ACBB38-B2C3-4DBD-8BF9-6CCC44BB98C7}" srcId="{85321B12-4FEE-4C4C-8601-A04FE7F97527}" destId="{F2F756E9-3268-40F2-9636-ECD2EE29D170}" srcOrd="0" destOrd="0" parTransId="{ABEA3FF7-11B1-432E-B1D7-D6105EFB3574}" sibTransId="{952E44A3-96DA-4DD7-AD9A-4A977BF5FCE3}"/>
    <dgm:cxn modelId="{7F8C7D3B-71D4-4410-B340-BE39B3841F49}" srcId="{85321B12-4FEE-4C4C-8601-A04FE7F97527}" destId="{F340C6BA-A4A8-4850-95EF-E4C7B5988DD3}" srcOrd="1" destOrd="0" parTransId="{714F650A-657D-4648-88DC-7C246F2ED3C7}" sibTransId="{0A9498C2-83DA-493A-B1C4-8141056C3B46}"/>
    <dgm:cxn modelId="{28C2873D-B419-4AE6-94EB-31927E5E4B6C}" type="presOf" srcId="{F340C6BA-A4A8-4850-95EF-E4C7B5988DD3}" destId="{32BE5F4B-140F-48CE-BD0E-53A2875AE15A}" srcOrd="0" destOrd="0" presId="urn:microsoft.com/office/officeart/2018/5/layout/IconCircleLabelList"/>
    <dgm:cxn modelId="{1D270B3E-4EA1-43B5-9310-0A5650760765}" type="presOf" srcId="{F2F756E9-3268-40F2-9636-ECD2EE29D170}" destId="{1ACA9226-2C2E-47DB-8796-D958EADBFF30}" srcOrd="0" destOrd="0" presId="urn:microsoft.com/office/officeart/2018/5/layout/IconCircleLabelList"/>
    <dgm:cxn modelId="{B82F4C7B-7CE9-4745-8D31-39D20B8B29AC}" type="presOf" srcId="{3DA41385-1775-4FF1-8735-2F5E34BA3ABA}" destId="{6FE25357-AF32-46A7-8E9A-D4DD998F289B}" srcOrd="0" destOrd="0" presId="urn:microsoft.com/office/officeart/2018/5/layout/IconCircleLabelList"/>
    <dgm:cxn modelId="{8DE61CC4-F76A-4425-ACC3-057C858540A9}" type="presOf" srcId="{85321B12-4FEE-4C4C-8601-A04FE7F97527}" destId="{94EF84C7-CEFF-4904-B09F-C21ED0D59BC6}" srcOrd="0" destOrd="0" presId="urn:microsoft.com/office/officeart/2018/5/layout/IconCircleLabelList"/>
    <dgm:cxn modelId="{5B5E0DCF-D570-4DCC-86D9-3BFF986CA6A5}" srcId="{85321B12-4FEE-4C4C-8601-A04FE7F97527}" destId="{F45D1DB0-0E42-4467-9321-2F314C319790}" srcOrd="3" destOrd="0" parTransId="{0B0A147D-BA98-4C7E-AC9C-0680D9358875}" sibTransId="{4D93F6AD-6386-4555-A89B-17A89117091C}"/>
    <dgm:cxn modelId="{403B59F1-A2A6-4C85-B8A0-05D7D63EC1E5}" srcId="{85321B12-4FEE-4C4C-8601-A04FE7F97527}" destId="{3DA41385-1775-4FF1-8735-2F5E34BA3ABA}" srcOrd="2" destOrd="0" parTransId="{5B32A56F-F900-4702-8CB3-DF451DA65447}" sibTransId="{B12C01D4-EA76-4C8F-BB43-74AEFA160C19}"/>
    <dgm:cxn modelId="{93CC2B86-E1D4-4454-A156-1359666A9207}" type="presParOf" srcId="{94EF84C7-CEFF-4904-B09F-C21ED0D59BC6}" destId="{FB2728E3-CCCA-42C2-83DF-09FBEC0251EB}" srcOrd="0" destOrd="0" presId="urn:microsoft.com/office/officeart/2018/5/layout/IconCircleLabelList"/>
    <dgm:cxn modelId="{8EE60C60-A6F3-49E8-BBC4-99C747BF89F6}" type="presParOf" srcId="{FB2728E3-CCCA-42C2-83DF-09FBEC0251EB}" destId="{14419AD8-EAF5-4D68-B03C-1271F5A5ADF6}" srcOrd="0" destOrd="0" presId="urn:microsoft.com/office/officeart/2018/5/layout/IconCircleLabelList"/>
    <dgm:cxn modelId="{541212B9-045A-40F7-B92E-85077AA5A595}" type="presParOf" srcId="{FB2728E3-CCCA-42C2-83DF-09FBEC0251EB}" destId="{AECC4529-DD52-4666-AB2C-6A5C6D6F0C18}" srcOrd="1" destOrd="0" presId="urn:microsoft.com/office/officeart/2018/5/layout/IconCircleLabelList"/>
    <dgm:cxn modelId="{6F2DD0B5-E42A-45E1-9905-770E2F171FEF}" type="presParOf" srcId="{FB2728E3-CCCA-42C2-83DF-09FBEC0251EB}" destId="{102DA019-37C1-4908-92B3-311974618461}" srcOrd="2" destOrd="0" presId="urn:microsoft.com/office/officeart/2018/5/layout/IconCircleLabelList"/>
    <dgm:cxn modelId="{DC286C53-2F38-4D8B-A5FF-4BB13976C366}" type="presParOf" srcId="{FB2728E3-CCCA-42C2-83DF-09FBEC0251EB}" destId="{1ACA9226-2C2E-47DB-8796-D958EADBFF30}" srcOrd="3" destOrd="0" presId="urn:microsoft.com/office/officeart/2018/5/layout/IconCircleLabelList"/>
    <dgm:cxn modelId="{41D938D5-2121-4533-8941-3D886BE0ECD7}" type="presParOf" srcId="{94EF84C7-CEFF-4904-B09F-C21ED0D59BC6}" destId="{486621AC-6ED1-45A0-ABD4-EDB94878272B}" srcOrd="1" destOrd="0" presId="urn:microsoft.com/office/officeart/2018/5/layout/IconCircleLabelList"/>
    <dgm:cxn modelId="{D6EC823E-1758-4A95-AA12-BA1A3BC4C840}" type="presParOf" srcId="{94EF84C7-CEFF-4904-B09F-C21ED0D59BC6}" destId="{41602C65-C485-4284-913C-359AA188522A}" srcOrd="2" destOrd="0" presId="urn:microsoft.com/office/officeart/2018/5/layout/IconCircleLabelList"/>
    <dgm:cxn modelId="{C9B6095C-C265-4665-8E5C-523BCC03776A}" type="presParOf" srcId="{41602C65-C485-4284-913C-359AA188522A}" destId="{EC442906-37BA-4B3F-B41A-5B469737FA54}" srcOrd="0" destOrd="0" presId="urn:microsoft.com/office/officeart/2018/5/layout/IconCircleLabelList"/>
    <dgm:cxn modelId="{1A57C1DC-4969-49CC-9D42-DA3751C6A2D8}" type="presParOf" srcId="{41602C65-C485-4284-913C-359AA188522A}" destId="{CBD7353B-F2FB-4562-B777-532F89C38AAD}" srcOrd="1" destOrd="0" presId="urn:microsoft.com/office/officeart/2018/5/layout/IconCircleLabelList"/>
    <dgm:cxn modelId="{A84059D8-298E-4D2D-9CBF-9C5C005C3556}" type="presParOf" srcId="{41602C65-C485-4284-913C-359AA188522A}" destId="{E4C586A9-1F30-49EB-B0DB-33F6ADF5E962}" srcOrd="2" destOrd="0" presId="urn:microsoft.com/office/officeart/2018/5/layout/IconCircleLabelList"/>
    <dgm:cxn modelId="{C8B34AEF-B544-460F-8422-98A01ED9A4DE}" type="presParOf" srcId="{41602C65-C485-4284-913C-359AA188522A}" destId="{32BE5F4B-140F-48CE-BD0E-53A2875AE15A}" srcOrd="3" destOrd="0" presId="urn:microsoft.com/office/officeart/2018/5/layout/IconCircleLabelList"/>
    <dgm:cxn modelId="{CFC6C255-69D6-47D3-A27F-0947EAF823D0}" type="presParOf" srcId="{94EF84C7-CEFF-4904-B09F-C21ED0D59BC6}" destId="{E03B32DA-646D-44BB-A46B-8020939F0C81}" srcOrd="3" destOrd="0" presId="urn:microsoft.com/office/officeart/2018/5/layout/IconCircleLabelList"/>
    <dgm:cxn modelId="{6CDFFC7A-23EF-4391-A177-469F3C210CCA}" type="presParOf" srcId="{94EF84C7-CEFF-4904-B09F-C21ED0D59BC6}" destId="{E3E044D5-634E-4ADA-BB14-DFB2FCC7E91B}" srcOrd="4" destOrd="0" presId="urn:microsoft.com/office/officeart/2018/5/layout/IconCircleLabelList"/>
    <dgm:cxn modelId="{CC83DD48-21DA-4ED7-AED1-4D8FB2D45872}" type="presParOf" srcId="{E3E044D5-634E-4ADA-BB14-DFB2FCC7E91B}" destId="{B5C5F23D-D55A-4597-91EE-A3046A80FE7C}" srcOrd="0" destOrd="0" presId="urn:microsoft.com/office/officeart/2018/5/layout/IconCircleLabelList"/>
    <dgm:cxn modelId="{C92C721C-3A78-4C1E-B62C-0C428EBFC97F}" type="presParOf" srcId="{E3E044D5-634E-4ADA-BB14-DFB2FCC7E91B}" destId="{CAE735CB-C86E-4288-B674-95A22912F8E8}" srcOrd="1" destOrd="0" presId="urn:microsoft.com/office/officeart/2018/5/layout/IconCircleLabelList"/>
    <dgm:cxn modelId="{99D518B2-A368-4AE7-8007-82EC1B8B1003}" type="presParOf" srcId="{E3E044D5-634E-4ADA-BB14-DFB2FCC7E91B}" destId="{D2A06EA7-5573-4D8A-9091-DF3E1C978C01}" srcOrd="2" destOrd="0" presId="urn:microsoft.com/office/officeart/2018/5/layout/IconCircleLabelList"/>
    <dgm:cxn modelId="{8720FB3E-52DE-4541-903E-5077DB561256}" type="presParOf" srcId="{E3E044D5-634E-4ADA-BB14-DFB2FCC7E91B}" destId="{6FE25357-AF32-46A7-8E9A-D4DD998F289B}" srcOrd="3" destOrd="0" presId="urn:microsoft.com/office/officeart/2018/5/layout/IconCircleLabelList"/>
    <dgm:cxn modelId="{7BADCCE5-C725-440D-855A-290F91C52B9B}" type="presParOf" srcId="{94EF84C7-CEFF-4904-B09F-C21ED0D59BC6}" destId="{1F8C2263-2AAA-473B-BF72-A4808B9A1F33}" srcOrd="5" destOrd="0" presId="urn:microsoft.com/office/officeart/2018/5/layout/IconCircleLabelList"/>
    <dgm:cxn modelId="{2EA6B357-57F4-4154-994E-C5ADB91F0915}" type="presParOf" srcId="{94EF84C7-CEFF-4904-B09F-C21ED0D59BC6}" destId="{651A9B37-F826-4E97-ADB0-80F9B0D0A570}" srcOrd="6" destOrd="0" presId="urn:microsoft.com/office/officeart/2018/5/layout/IconCircleLabelList"/>
    <dgm:cxn modelId="{AD25C388-BDA4-4053-B1A1-1BAC6F6D802A}" type="presParOf" srcId="{651A9B37-F826-4E97-ADB0-80F9B0D0A570}" destId="{9F5AA335-74BB-40AF-BD8E-E107F5A9B597}" srcOrd="0" destOrd="0" presId="urn:microsoft.com/office/officeart/2018/5/layout/IconCircleLabelList"/>
    <dgm:cxn modelId="{D12F9506-ED06-407D-88AD-3704614E3B65}" type="presParOf" srcId="{651A9B37-F826-4E97-ADB0-80F9B0D0A570}" destId="{79A336D1-DB61-42F0-BC42-D32F37BE74EA}" srcOrd="1" destOrd="0" presId="urn:microsoft.com/office/officeart/2018/5/layout/IconCircleLabelList"/>
    <dgm:cxn modelId="{15EF7ED8-134A-48B8-A7C8-37CC66216174}" type="presParOf" srcId="{651A9B37-F826-4E97-ADB0-80F9B0D0A570}" destId="{5AEEAFFA-AC5E-4F68-BCCA-A4B47FA17A72}" srcOrd="2" destOrd="0" presId="urn:microsoft.com/office/officeart/2018/5/layout/IconCircleLabelList"/>
    <dgm:cxn modelId="{7DC4ADA5-39BF-47A0-9262-DC1EA5FDA2A9}" type="presParOf" srcId="{651A9B37-F826-4E97-ADB0-80F9B0D0A570}" destId="{78F34C89-65C8-4F15-811F-E0E88940FDB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D5D89E-F9D9-4588-9C6C-3E4F909DCB2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08D1A95-2BA6-4B91-8D96-2A40B1653646}">
      <dgm:prSet/>
      <dgm:spPr/>
      <dgm:t>
        <a:bodyPr/>
        <a:lstStyle/>
        <a:p>
          <a:pPr>
            <a:lnSpc>
              <a:spcPct val="100000"/>
            </a:lnSpc>
          </a:pPr>
          <a:r>
            <a:rPr lang="en-IN" b="0" i="0"/>
            <a:t>1.High Risk Taking </a:t>
          </a:r>
          <a:endParaRPr lang="en-US"/>
        </a:p>
      </dgm:t>
    </dgm:pt>
    <dgm:pt modelId="{CF034582-B198-4E40-B615-4EE6587BB8B9}" type="parTrans" cxnId="{951EA59D-1A17-45DF-878B-2301EB1D34E9}">
      <dgm:prSet/>
      <dgm:spPr/>
      <dgm:t>
        <a:bodyPr/>
        <a:lstStyle/>
        <a:p>
          <a:endParaRPr lang="en-US"/>
        </a:p>
      </dgm:t>
    </dgm:pt>
    <dgm:pt modelId="{BF4F851D-9C5B-4A95-A724-6E107B47B7BE}" type="sibTrans" cxnId="{951EA59D-1A17-45DF-878B-2301EB1D34E9}">
      <dgm:prSet/>
      <dgm:spPr/>
      <dgm:t>
        <a:bodyPr/>
        <a:lstStyle/>
        <a:p>
          <a:endParaRPr lang="en-US"/>
        </a:p>
      </dgm:t>
    </dgm:pt>
    <dgm:pt modelId="{39DF58FD-5796-4C0B-A722-86FEEDA3A8E4}">
      <dgm:prSet/>
      <dgm:spPr/>
      <dgm:t>
        <a:bodyPr/>
        <a:lstStyle/>
        <a:p>
          <a:pPr>
            <a:lnSpc>
              <a:spcPct val="100000"/>
            </a:lnSpc>
          </a:pPr>
          <a:r>
            <a:rPr lang="en-IN" b="0" i="0"/>
            <a:t>2.Risk Taking</a:t>
          </a:r>
          <a:endParaRPr lang="en-US"/>
        </a:p>
      </dgm:t>
    </dgm:pt>
    <dgm:pt modelId="{DB8DE950-CC4A-4AC8-876F-FF9B513F1F1C}" type="parTrans" cxnId="{7F924249-5FAA-4B4D-B4EC-EFB2AE6E366A}">
      <dgm:prSet/>
      <dgm:spPr/>
      <dgm:t>
        <a:bodyPr/>
        <a:lstStyle/>
        <a:p>
          <a:endParaRPr lang="en-US"/>
        </a:p>
      </dgm:t>
    </dgm:pt>
    <dgm:pt modelId="{727DB6E8-34BF-4F7E-94E2-C739B81AE662}" type="sibTrans" cxnId="{7F924249-5FAA-4B4D-B4EC-EFB2AE6E366A}">
      <dgm:prSet/>
      <dgm:spPr/>
      <dgm:t>
        <a:bodyPr/>
        <a:lstStyle/>
        <a:p>
          <a:endParaRPr lang="en-US"/>
        </a:p>
      </dgm:t>
    </dgm:pt>
    <dgm:pt modelId="{19D6A0CB-F24D-45B7-85FA-6B93ECAF5CA5}">
      <dgm:prSet/>
      <dgm:spPr/>
      <dgm:t>
        <a:bodyPr/>
        <a:lstStyle/>
        <a:p>
          <a:pPr>
            <a:lnSpc>
              <a:spcPct val="100000"/>
            </a:lnSpc>
          </a:pPr>
          <a:r>
            <a:rPr lang="en-IN" b="0" i="0"/>
            <a:t>3.Moderate Risk Taking </a:t>
          </a:r>
          <a:endParaRPr lang="en-US"/>
        </a:p>
      </dgm:t>
    </dgm:pt>
    <dgm:pt modelId="{CCE45810-36A0-40E2-8CDE-54E8051DE576}" type="parTrans" cxnId="{D29FA9E2-CE98-43CD-8260-43C6B54AB4D4}">
      <dgm:prSet/>
      <dgm:spPr/>
      <dgm:t>
        <a:bodyPr/>
        <a:lstStyle/>
        <a:p>
          <a:endParaRPr lang="en-US"/>
        </a:p>
      </dgm:t>
    </dgm:pt>
    <dgm:pt modelId="{7E1CBA6D-508C-46CD-8FFA-54DF4FEFB739}" type="sibTrans" cxnId="{D29FA9E2-CE98-43CD-8260-43C6B54AB4D4}">
      <dgm:prSet/>
      <dgm:spPr/>
      <dgm:t>
        <a:bodyPr/>
        <a:lstStyle/>
        <a:p>
          <a:endParaRPr lang="en-US"/>
        </a:p>
      </dgm:t>
    </dgm:pt>
    <dgm:pt modelId="{6AC7BCA1-4889-4970-AF5E-474ACF22B1E5}">
      <dgm:prSet/>
      <dgm:spPr/>
      <dgm:t>
        <a:bodyPr/>
        <a:lstStyle/>
        <a:p>
          <a:pPr>
            <a:lnSpc>
              <a:spcPct val="100000"/>
            </a:lnSpc>
          </a:pPr>
          <a:r>
            <a:rPr lang="en-IN" b="0" i="0"/>
            <a:t>4.Low Risk Taking </a:t>
          </a:r>
          <a:endParaRPr lang="en-US"/>
        </a:p>
      </dgm:t>
    </dgm:pt>
    <dgm:pt modelId="{153B6400-8CA2-4739-87EE-53FCB081B0E2}" type="parTrans" cxnId="{28FED089-CD36-439F-A759-535BA093824F}">
      <dgm:prSet/>
      <dgm:spPr/>
      <dgm:t>
        <a:bodyPr/>
        <a:lstStyle/>
        <a:p>
          <a:endParaRPr lang="en-US"/>
        </a:p>
      </dgm:t>
    </dgm:pt>
    <dgm:pt modelId="{57A89F9C-CC3E-4AF3-B590-D985EB77157F}" type="sibTrans" cxnId="{28FED089-CD36-439F-A759-535BA093824F}">
      <dgm:prSet/>
      <dgm:spPr/>
      <dgm:t>
        <a:bodyPr/>
        <a:lstStyle/>
        <a:p>
          <a:endParaRPr lang="en-US"/>
        </a:p>
      </dgm:t>
    </dgm:pt>
    <dgm:pt modelId="{AC491F43-8160-4E20-BA57-1AFA1C626517}" type="pres">
      <dgm:prSet presAssocID="{38D5D89E-F9D9-4588-9C6C-3E4F909DCB22}" presName="linear" presStyleCnt="0">
        <dgm:presLayoutVars>
          <dgm:animLvl val="lvl"/>
          <dgm:resizeHandles val="exact"/>
        </dgm:presLayoutVars>
      </dgm:prSet>
      <dgm:spPr/>
    </dgm:pt>
    <dgm:pt modelId="{D419F369-ED46-4217-8CB8-AF9AF6D86BB7}" type="pres">
      <dgm:prSet presAssocID="{908D1A95-2BA6-4B91-8D96-2A40B1653646}" presName="parentText" presStyleLbl="node1" presStyleIdx="0" presStyleCnt="4">
        <dgm:presLayoutVars>
          <dgm:chMax val="0"/>
          <dgm:bulletEnabled val="1"/>
        </dgm:presLayoutVars>
      </dgm:prSet>
      <dgm:spPr/>
    </dgm:pt>
    <dgm:pt modelId="{AD8F9008-EE09-4AD0-B761-AE2AF851AB99}" type="pres">
      <dgm:prSet presAssocID="{BF4F851D-9C5B-4A95-A724-6E107B47B7BE}" presName="spacer" presStyleCnt="0"/>
      <dgm:spPr/>
    </dgm:pt>
    <dgm:pt modelId="{4AECF9DA-6A0F-4FC9-83A6-CF91F70A66BB}" type="pres">
      <dgm:prSet presAssocID="{39DF58FD-5796-4C0B-A722-86FEEDA3A8E4}" presName="parentText" presStyleLbl="node1" presStyleIdx="1" presStyleCnt="4">
        <dgm:presLayoutVars>
          <dgm:chMax val="0"/>
          <dgm:bulletEnabled val="1"/>
        </dgm:presLayoutVars>
      </dgm:prSet>
      <dgm:spPr/>
    </dgm:pt>
    <dgm:pt modelId="{4B9059D0-E0CE-4985-9B1B-D4DC1E47E542}" type="pres">
      <dgm:prSet presAssocID="{727DB6E8-34BF-4F7E-94E2-C739B81AE662}" presName="spacer" presStyleCnt="0"/>
      <dgm:spPr/>
    </dgm:pt>
    <dgm:pt modelId="{0BDCB5DB-EEAC-4338-A0D1-78C1FCA0CC03}" type="pres">
      <dgm:prSet presAssocID="{19D6A0CB-F24D-45B7-85FA-6B93ECAF5CA5}" presName="parentText" presStyleLbl="node1" presStyleIdx="2" presStyleCnt="4">
        <dgm:presLayoutVars>
          <dgm:chMax val="0"/>
          <dgm:bulletEnabled val="1"/>
        </dgm:presLayoutVars>
      </dgm:prSet>
      <dgm:spPr/>
    </dgm:pt>
    <dgm:pt modelId="{418105EA-B38F-4C89-A68C-EA42AD4FC6CD}" type="pres">
      <dgm:prSet presAssocID="{7E1CBA6D-508C-46CD-8FFA-54DF4FEFB739}" presName="spacer" presStyleCnt="0"/>
      <dgm:spPr/>
    </dgm:pt>
    <dgm:pt modelId="{D056AB9D-0954-4078-91E3-01990DB805EC}" type="pres">
      <dgm:prSet presAssocID="{6AC7BCA1-4889-4970-AF5E-474ACF22B1E5}" presName="parentText" presStyleLbl="node1" presStyleIdx="3" presStyleCnt="4">
        <dgm:presLayoutVars>
          <dgm:chMax val="0"/>
          <dgm:bulletEnabled val="1"/>
        </dgm:presLayoutVars>
      </dgm:prSet>
      <dgm:spPr/>
    </dgm:pt>
  </dgm:ptLst>
  <dgm:cxnLst>
    <dgm:cxn modelId="{0E35BE36-9FDE-4BE4-A1A9-9AFDA6A6E61D}" type="presOf" srcId="{38D5D89E-F9D9-4588-9C6C-3E4F909DCB22}" destId="{AC491F43-8160-4E20-BA57-1AFA1C626517}" srcOrd="0" destOrd="0" presId="urn:microsoft.com/office/officeart/2005/8/layout/vList2"/>
    <dgm:cxn modelId="{8EE1703A-FE1D-42DD-99B9-D96EC348D457}" type="presOf" srcId="{19D6A0CB-F24D-45B7-85FA-6B93ECAF5CA5}" destId="{0BDCB5DB-EEAC-4338-A0D1-78C1FCA0CC03}" srcOrd="0" destOrd="0" presId="urn:microsoft.com/office/officeart/2005/8/layout/vList2"/>
    <dgm:cxn modelId="{6523C564-4A3A-4212-A983-FEF09E0C5F65}" type="presOf" srcId="{6AC7BCA1-4889-4970-AF5E-474ACF22B1E5}" destId="{D056AB9D-0954-4078-91E3-01990DB805EC}" srcOrd="0" destOrd="0" presId="urn:microsoft.com/office/officeart/2005/8/layout/vList2"/>
    <dgm:cxn modelId="{7F924249-5FAA-4B4D-B4EC-EFB2AE6E366A}" srcId="{38D5D89E-F9D9-4588-9C6C-3E4F909DCB22}" destId="{39DF58FD-5796-4C0B-A722-86FEEDA3A8E4}" srcOrd="1" destOrd="0" parTransId="{DB8DE950-CC4A-4AC8-876F-FF9B513F1F1C}" sibTransId="{727DB6E8-34BF-4F7E-94E2-C739B81AE662}"/>
    <dgm:cxn modelId="{28FED089-CD36-439F-A759-535BA093824F}" srcId="{38D5D89E-F9D9-4588-9C6C-3E4F909DCB22}" destId="{6AC7BCA1-4889-4970-AF5E-474ACF22B1E5}" srcOrd="3" destOrd="0" parTransId="{153B6400-8CA2-4739-87EE-53FCB081B0E2}" sibTransId="{57A89F9C-CC3E-4AF3-B590-D985EB77157F}"/>
    <dgm:cxn modelId="{951EA59D-1A17-45DF-878B-2301EB1D34E9}" srcId="{38D5D89E-F9D9-4588-9C6C-3E4F909DCB22}" destId="{908D1A95-2BA6-4B91-8D96-2A40B1653646}" srcOrd="0" destOrd="0" parTransId="{CF034582-B198-4E40-B615-4EE6587BB8B9}" sibTransId="{BF4F851D-9C5B-4A95-A724-6E107B47B7BE}"/>
    <dgm:cxn modelId="{AF94F6B1-0EC2-4FDD-BAF2-D8C80A5F416C}" type="presOf" srcId="{39DF58FD-5796-4C0B-A722-86FEEDA3A8E4}" destId="{4AECF9DA-6A0F-4FC9-83A6-CF91F70A66BB}" srcOrd="0" destOrd="0" presId="urn:microsoft.com/office/officeart/2005/8/layout/vList2"/>
    <dgm:cxn modelId="{3C52BFD0-66DD-4C9F-8531-928887EFAB8E}" type="presOf" srcId="{908D1A95-2BA6-4B91-8D96-2A40B1653646}" destId="{D419F369-ED46-4217-8CB8-AF9AF6D86BB7}" srcOrd="0" destOrd="0" presId="urn:microsoft.com/office/officeart/2005/8/layout/vList2"/>
    <dgm:cxn modelId="{D29FA9E2-CE98-43CD-8260-43C6B54AB4D4}" srcId="{38D5D89E-F9D9-4588-9C6C-3E4F909DCB22}" destId="{19D6A0CB-F24D-45B7-85FA-6B93ECAF5CA5}" srcOrd="2" destOrd="0" parTransId="{CCE45810-36A0-40E2-8CDE-54E8051DE576}" sibTransId="{7E1CBA6D-508C-46CD-8FFA-54DF4FEFB739}"/>
    <dgm:cxn modelId="{147B155C-2031-40F9-B22B-919D5D457917}" type="presParOf" srcId="{AC491F43-8160-4E20-BA57-1AFA1C626517}" destId="{D419F369-ED46-4217-8CB8-AF9AF6D86BB7}" srcOrd="0" destOrd="0" presId="urn:microsoft.com/office/officeart/2005/8/layout/vList2"/>
    <dgm:cxn modelId="{FDA32A4E-F450-4734-9A89-F1113F14C928}" type="presParOf" srcId="{AC491F43-8160-4E20-BA57-1AFA1C626517}" destId="{AD8F9008-EE09-4AD0-B761-AE2AF851AB99}" srcOrd="1" destOrd="0" presId="urn:microsoft.com/office/officeart/2005/8/layout/vList2"/>
    <dgm:cxn modelId="{F6162E44-7912-49F7-8EB1-040051122BE4}" type="presParOf" srcId="{AC491F43-8160-4E20-BA57-1AFA1C626517}" destId="{4AECF9DA-6A0F-4FC9-83A6-CF91F70A66BB}" srcOrd="2" destOrd="0" presId="urn:microsoft.com/office/officeart/2005/8/layout/vList2"/>
    <dgm:cxn modelId="{98B93846-7709-46FA-8F42-16FA98A4931E}" type="presParOf" srcId="{AC491F43-8160-4E20-BA57-1AFA1C626517}" destId="{4B9059D0-E0CE-4985-9B1B-D4DC1E47E542}" srcOrd="3" destOrd="0" presId="urn:microsoft.com/office/officeart/2005/8/layout/vList2"/>
    <dgm:cxn modelId="{6E4BDF95-C787-4277-AB36-0179BE8BCCF8}" type="presParOf" srcId="{AC491F43-8160-4E20-BA57-1AFA1C626517}" destId="{0BDCB5DB-EEAC-4338-A0D1-78C1FCA0CC03}" srcOrd="4" destOrd="0" presId="urn:microsoft.com/office/officeart/2005/8/layout/vList2"/>
    <dgm:cxn modelId="{4FE780D0-3FED-49F9-91D4-DDAE86C473B4}" type="presParOf" srcId="{AC491F43-8160-4E20-BA57-1AFA1C626517}" destId="{418105EA-B38F-4C89-A68C-EA42AD4FC6CD}" srcOrd="5" destOrd="0" presId="urn:microsoft.com/office/officeart/2005/8/layout/vList2"/>
    <dgm:cxn modelId="{2355AFF5-FAA3-4A41-8429-0D534315B164}" type="presParOf" srcId="{AC491F43-8160-4E20-BA57-1AFA1C626517}" destId="{D056AB9D-0954-4078-91E3-01990DB805E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78B455-2268-4C72-81BD-87839EE5B369}"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A1036A50-77A2-40AC-977D-5890CDD7B5F8}">
      <dgm:prSet/>
      <dgm:spPr/>
      <dgm:t>
        <a:bodyPr/>
        <a:lstStyle/>
        <a:p>
          <a:r>
            <a:rPr lang="en-US" b="1"/>
            <a:t>Reliance company has the highest Market cap among the company’s shares.</a:t>
          </a:r>
          <a:endParaRPr lang="en-US"/>
        </a:p>
      </dgm:t>
    </dgm:pt>
    <dgm:pt modelId="{E6CEBF56-D473-4E7D-A804-8B689E5F2F15}" type="parTrans" cxnId="{197099E8-1DE3-46B6-86AB-153832BE0F33}">
      <dgm:prSet/>
      <dgm:spPr/>
      <dgm:t>
        <a:bodyPr/>
        <a:lstStyle/>
        <a:p>
          <a:endParaRPr lang="en-US"/>
        </a:p>
      </dgm:t>
    </dgm:pt>
    <dgm:pt modelId="{37448D15-09A9-4D1B-B229-CF02BBFCD284}" type="sibTrans" cxnId="{197099E8-1DE3-46B6-86AB-153832BE0F33}">
      <dgm:prSet/>
      <dgm:spPr/>
      <dgm:t>
        <a:bodyPr/>
        <a:lstStyle/>
        <a:p>
          <a:endParaRPr lang="en-US"/>
        </a:p>
      </dgm:t>
    </dgm:pt>
    <dgm:pt modelId="{E43747BF-561D-4565-B450-72765D47A98F}">
      <dgm:prSet/>
      <dgm:spPr/>
      <dgm:t>
        <a:bodyPr/>
        <a:lstStyle/>
        <a:p>
          <a:r>
            <a:rPr lang="en-US" b="1"/>
            <a:t>Sanofi India ltd. Gives the highest dividend to shareholders.</a:t>
          </a:r>
          <a:endParaRPr lang="en-US"/>
        </a:p>
      </dgm:t>
    </dgm:pt>
    <dgm:pt modelId="{F0DEDBCF-F77A-46E1-961D-915DE77AAF00}" type="parTrans" cxnId="{22F56F03-F02A-4EF1-BB4C-E53671083FD0}">
      <dgm:prSet/>
      <dgm:spPr/>
      <dgm:t>
        <a:bodyPr/>
        <a:lstStyle/>
        <a:p>
          <a:endParaRPr lang="en-US"/>
        </a:p>
      </dgm:t>
    </dgm:pt>
    <dgm:pt modelId="{414BFDAA-AD3A-42F2-9B4D-200A21394254}" type="sibTrans" cxnId="{22F56F03-F02A-4EF1-BB4C-E53671083FD0}">
      <dgm:prSet/>
      <dgm:spPr/>
      <dgm:t>
        <a:bodyPr/>
        <a:lstStyle/>
        <a:p>
          <a:endParaRPr lang="en-US"/>
        </a:p>
      </dgm:t>
    </dgm:pt>
    <dgm:pt modelId="{497DC8AD-8B98-49C4-B039-A61638E3810F}">
      <dgm:prSet/>
      <dgm:spPr/>
      <dgm:t>
        <a:bodyPr/>
        <a:lstStyle/>
        <a:p>
          <a:r>
            <a:rPr lang="en-US" b="1"/>
            <a:t>The insurance sector has the highest median enterprise value.</a:t>
          </a:r>
          <a:endParaRPr lang="en-US"/>
        </a:p>
      </dgm:t>
    </dgm:pt>
    <dgm:pt modelId="{F0773833-129A-4150-A185-8367AC697ED4}" type="parTrans" cxnId="{80EB6E74-81BA-4AE3-B33F-C908D4F9EB4D}">
      <dgm:prSet/>
      <dgm:spPr/>
      <dgm:t>
        <a:bodyPr/>
        <a:lstStyle/>
        <a:p>
          <a:endParaRPr lang="en-US"/>
        </a:p>
      </dgm:t>
    </dgm:pt>
    <dgm:pt modelId="{A7D05BA9-6703-4545-AD6C-CC61C8EBE306}" type="sibTrans" cxnId="{80EB6E74-81BA-4AE3-B33F-C908D4F9EB4D}">
      <dgm:prSet/>
      <dgm:spPr/>
      <dgm:t>
        <a:bodyPr/>
        <a:lstStyle/>
        <a:p>
          <a:endParaRPr lang="en-US"/>
        </a:p>
      </dgm:t>
    </dgm:pt>
    <dgm:pt modelId="{79A45B35-2969-4CBA-BBB7-BD3112B7D132}">
      <dgm:prSet/>
      <dgm:spPr/>
      <dgm:t>
        <a:bodyPr/>
        <a:lstStyle/>
        <a:p>
          <a:r>
            <a:rPr lang="en-US" b="1"/>
            <a:t>No Relation between Dividend per share and market cap.</a:t>
          </a:r>
          <a:endParaRPr lang="en-US"/>
        </a:p>
      </dgm:t>
    </dgm:pt>
    <dgm:pt modelId="{1DCD1E79-07E9-4542-BC99-B1C1A526AB22}" type="parTrans" cxnId="{7E798AED-2256-4D94-9D83-D7B5200B3F41}">
      <dgm:prSet/>
      <dgm:spPr/>
      <dgm:t>
        <a:bodyPr/>
        <a:lstStyle/>
        <a:p>
          <a:endParaRPr lang="en-US"/>
        </a:p>
      </dgm:t>
    </dgm:pt>
    <dgm:pt modelId="{FAF06B21-AD02-4EB5-B115-48945DD1AF03}" type="sibTrans" cxnId="{7E798AED-2256-4D94-9D83-D7B5200B3F41}">
      <dgm:prSet/>
      <dgm:spPr/>
      <dgm:t>
        <a:bodyPr/>
        <a:lstStyle/>
        <a:p>
          <a:endParaRPr lang="en-US"/>
        </a:p>
      </dgm:t>
    </dgm:pt>
    <dgm:pt modelId="{C80C50FD-235C-4A9F-AF2A-A92B6C441F07}">
      <dgm:prSet/>
      <dgm:spPr/>
      <dgm:t>
        <a:bodyPr/>
        <a:lstStyle/>
        <a:p>
          <a:r>
            <a:rPr lang="en-US" b="1"/>
            <a:t>Best Companies Sector to Invest.</a:t>
          </a:r>
          <a:endParaRPr lang="en-US"/>
        </a:p>
      </dgm:t>
    </dgm:pt>
    <dgm:pt modelId="{F545FABD-51DB-4FBA-A18E-17DFA4531DB7}" type="parTrans" cxnId="{403C24E2-F220-447B-8347-03EDE3B2C752}">
      <dgm:prSet/>
      <dgm:spPr/>
      <dgm:t>
        <a:bodyPr/>
        <a:lstStyle/>
        <a:p>
          <a:endParaRPr lang="en-US"/>
        </a:p>
      </dgm:t>
    </dgm:pt>
    <dgm:pt modelId="{A988AFEB-FA57-4D22-9DD4-F1FB9AED780F}" type="sibTrans" cxnId="{403C24E2-F220-447B-8347-03EDE3B2C752}">
      <dgm:prSet/>
      <dgm:spPr/>
      <dgm:t>
        <a:bodyPr/>
        <a:lstStyle/>
        <a:p>
          <a:endParaRPr lang="en-US"/>
        </a:p>
      </dgm:t>
    </dgm:pt>
    <dgm:pt modelId="{0834B5AB-DFEB-4914-BE59-5DA6F979B58E}" type="pres">
      <dgm:prSet presAssocID="{9A78B455-2268-4C72-81BD-87839EE5B369}" presName="outerComposite" presStyleCnt="0">
        <dgm:presLayoutVars>
          <dgm:chMax val="5"/>
          <dgm:dir/>
          <dgm:resizeHandles val="exact"/>
        </dgm:presLayoutVars>
      </dgm:prSet>
      <dgm:spPr/>
    </dgm:pt>
    <dgm:pt modelId="{77B73173-EA20-45B7-BEDC-A926574705FE}" type="pres">
      <dgm:prSet presAssocID="{9A78B455-2268-4C72-81BD-87839EE5B369}" presName="dummyMaxCanvas" presStyleCnt="0">
        <dgm:presLayoutVars/>
      </dgm:prSet>
      <dgm:spPr/>
    </dgm:pt>
    <dgm:pt modelId="{09107D6E-D664-4F0F-9E52-DDE3EB703F1B}" type="pres">
      <dgm:prSet presAssocID="{9A78B455-2268-4C72-81BD-87839EE5B369}" presName="FiveNodes_1" presStyleLbl="node1" presStyleIdx="0" presStyleCnt="5">
        <dgm:presLayoutVars>
          <dgm:bulletEnabled val="1"/>
        </dgm:presLayoutVars>
      </dgm:prSet>
      <dgm:spPr/>
    </dgm:pt>
    <dgm:pt modelId="{C5B6866E-A76E-47A4-9AED-338A833F1B3B}" type="pres">
      <dgm:prSet presAssocID="{9A78B455-2268-4C72-81BD-87839EE5B369}" presName="FiveNodes_2" presStyleLbl="node1" presStyleIdx="1" presStyleCnt="5">
        <dgm:presLayoutVars>
          <dgm:bulletEnabled val="1"/>
        </dgm:presLayoutVars>
      </dgm:prSet>
      <dgm:spPr/>
    </dgm:pt>
    <dgm:pt modelId="{0BA32DF4-2191-4790-A9DD-16821D8174D5}" type="pres">
      <dgm:prSet presAssocID="{9A78B455-2268-4C72-81BD-87839EE5B369}" presName="FiveNodes_3" presStyleLbl="node1" presStyleIdx="2" presStyleCnt="5">
        <dgm:presLayoutVars>
          <dgm:bulletEnabled val="1"/>
        </dgm:presLayoutVars>
      </dgm:prSet>
      <dgm:spPr/>
    </dgm:pt>
    <dgm:pt modelId="{9BD669B7-A336-4267-BBEE-295774B69E4D}" type="pres">
      <dgm:prSet presAssocID="{9A78B455-2268-4C72-81BD-87839EE5B369}" presName="FiveNodes_4" presStyleLbl="node1" presStyleIdx="3" presStyleCnt="5">
        <dgm:presLayoutVars>
          <dgm:bulletEnabled val="1"/>
        </dgm:presLayoutVars>
      </dgm:prSet>
      <dgm:spPr/>
    </dgm:pt>
    <dgm:pt modelId="{F8579BE8-2A85-493B-A9C7-48183CA09B75}" type="pres">
      <dgm:prSet presAssocID="{9A78B455-2268-4C72-81BD-87839EE5B369}" presName="FiveNodes_5" presStyleLbl="node1" presStyleIdx="4" presStyleCnt="5">
        <dgm:presLayoutVars>
          <dgm:bulletEnabled val="1"/>
        </dgm:presLayoutVars>
      </dgm:prSet>
      <dgm:spPr/>
    </dgm:pt>
    <dgm:pt modelId="{38FADCF7-F9AE-40AD-B47C-71EE08B995CC}" type="pres">
      <dgm:prSet presAssocID="{9A78B455-2268-4C72-81BD-87839EE5B369}" presName="FiveConn_1-2" presStyleLbl="fgAccFollowNode1" presStyleIdx="0" presStyleCnt="4">
        <dgm:presLayoutVars>
          <dgm:bulletEnabled val="1"/>
        </dgm:presLayoutVars>
      </dgm:prSet>
      <dgm:spPr/>
    </dgm:pt>
    <dgm:pt modelId="{4539B095-76C7-4365-A90C-085935F32EB2}" type="pres">
      <dgm:prSet presAssocID="{9A78B455-2268-4C72-81BD-87839EE5B369}" presName="FiveConn_2-3" presStyleLbl="fgAccFollowNode1" presStyleIdx="1" presStyleCnt="4">
        <dgm:presLayoutVars>
          <dgm:bulletEnabled val="1"/>
        </dgm:presLayoutVars>
      </dgm:prSet>
      <dgm:spPr/>
    </dgm:pt>
    <dgm:pt modelId="{EA5CC274-4E6C-4F84-BCC2-8E5D9075AAF4}" type="pres">
      <dgm:prSet presAssocID="{9A78B455-2268-4C72-81BD-87839EE5B369}" presName="FiveConn_3-4" presStyleLbl="fgAccFollowNode1" presStyleIdx="2" presStyleCnt="4">
        <dgm:presLayoutVars>
          <dgm:bulletEnabled val="1"/>
        </dgm:presLayoutVars>
      </dgm:prSet>
      <dgm:spPr/>
    </dgm:pt>
    <dgm:pt modelId="{A3EB4E4C-E484-4ABE-96E7-128AE9229E0A}" type="pres">
      <dgm:prSet presAssocID="{9A78B455-2268-4C72-81BD-87839EE5B369}" presName="FiveConn_4-5" presStyleLbl="fgAccFollowNode1" presStyleIdx="3" presStyleCnt="4">
        <dgm:presLayoutVars>
          <dgm:bulletEnabled val="1"/>
        </dgm:presLayoutVars>
      </dgm:prSet>
      <dgm:spPr/>
    </dgm:pt>
    <dgm:pt modelId="{426D343B-BA90-47CD-8E94-41F8FE21D832}" type="pres">
      <dgm:prSet presAssocID="{9A78B455-2268-4C72-81BD-87839EE5B369}" presName="FiveNodes_1_text" presStyleLbl="node1" presStyleIdx="4" presStyleCnt="5">
        <dgm:presLayoutVars>
          <dgm:bulletEnabled val="1"/>
        </dgm:presLayoutVars>
      </dgm:prSet>
      <dgm:spPr/>
    </dgm:pt>
    <dgm:pt modelId="{893609BE-DD60-4A99-919E-7799423FBAAF}" type="pres">
      <dgm:prSet presAssocID="{9A78B455-2268-4C72-81BD-87839EE5B369}" presName="FiveNodes_2_text" presStyleLbl="node1" presStyleIdx="4" presStyleCnt="5">
        <dgm:presLayoutVars>
          <dgm:bulletEnabled val="1"/>
        </dgm:presLayoutVars>
      </dgm:prSet>
      <dgm:spPr/>
    </dgm:pt>
    <dgm:pt modelId="{8334AEB5-0262-43E5-973A-09D11976372C}" type="pres">
      <dgm:prSet presAssocID="{9A78B455-2268-4C72-81BD-87839EE5B369}" presName="FiveNodes_3_text" presStyleLbl="node1" presStyleIdx="4" presStyleCnt="5">
        <dgm:presLayoutVars>
          <dgm:bulletEnabled val="1"/>
        </dgm:presLayoutVars>
      </dgm:prSet>
      <dgm:spPr/>
    </dgm:pt>
    <dgm:pt modelId="{9FBEA9DA-5F2F-4373-B900-5650BC224217}" type="pres">
      <dgm:prSet presAssocID="{9A78B455-2268-4C72-81BD-87839EE5B369}" presName="FiveNodes_4_text" presStyleLbl="node1" presStyleIdx="4" presStyleCnt="5">
        <dgm:presLayoutVars>
          <dgm:bulletEnabled val="1"/>
        </dgm:presLayoutVars>
      </dgm:prSet>
      <dgm:spPr/>
    </dgm:pt>
    <dgm:pt modelId="{F549BCC0-2716-4428-AFA8-ECC83EB63ADE}" type="pres">
      <dgm:prSet presAssocID="{9A78B455-2268-4C72-81BD-87839EE5B369}" presName="FiveNodes_5_text" presStyleLbl="node1" presStyleIdx="4" presStyleCnt="5">
        <dgm:presLayoutVars>
          <dgm:bulletEnabled val="1"/>
        </dgm:presLayoutVars>
      </dgm:prSet>
      <dgm:spPr/>
    </dgm:pt>
  </dgm:ptLst>
  <dgm:cxnLst>
    <dgm:cxn modelId="{22F56F03-F02A-4EF1-BB4C-E53671083FD0}" srcId="{9A78B455-2268-4C72-81BD-87839EE5B369}" destId="{E43747BF-561D-4565-B450-72765D47A98F}" srcOrd="1" destOrd="0" parTransId="{F0DEDBCF-F77A-46E1-961D-915DE77AAF00}" sibTransId="{414BFDAA-AD3A-42F2-9B4D-200A21394254}"/>
    <dgm:cxn modelId="{DFCBB604-4DD7-40D6-BD09-2C533B0CCEC6}" type="presOf" srcId="{A1036A50-77A2-40AC-977D-5890CDD7B5F8}" destId="{09107D6E-D664-4F0F-9E52-DDE3EB703F1B}" srcOrd="0" destOrd="0" presId="urn:microsoft.com/office/officeart/2005/8/layout/vProcess5"/>
    <dgm:cxn modelId="{537EFD12-C851-437B-9A7D-849B621323DB}" type="presOf" srcId="{A1036A50-77A2-40AC-977D-5890CDD7B5F8}" destId="{426D343B-BA90-47CD-8E94-41F8FE21D832}" srcOrd="1" destOrd="0" presId="urn:microsoft.com/office/officeart/2005/8/layout/vProcess5"/>
    <dgm:cxn modelId="{0AB1FE1A-EC29-44C5-975C-6084514CCA5F}" type="presOf" srcId="{A7D05BA9-6703-4545-AD6C-CC61C8EBE306}" destId="{EA5CC274-4E6C-4F84-BCC2-8E5D9075AAF4}" srcOrd="0" destOrd="0" presId="urn:microsoft.com/office/officeart/2005/8/layout/vProcess5"/>
    <dgm:cxn modelId="{77463926-F6BF-440A-A92C-B9F6121D94F9}" type="presOf" srcId="{497DC8AD-8B98-49C4-B039-A61638E3810F}" destId="{8334AEB5-0262-43E5-973A-09D11976372C}" srcOrd="1" destOrd="0" presId="urn:microsoft.com/office/officeart/2005/8/layout/vProcess5"/>
    <dgm:cxn modelId="{0742A626-DE19-45E5-9CEE-BF1A55A4C085}" type="presOf" srcId="{9A78B455-2268-4C72-81BD-87839EE5B369}" destId="{0834B5AB-DFEB-4914-BE59-5DA6F979B58E}" srcOrd="0" destOrd="0" presId="urn:microsoft.com/office/officeart/2005/8/layout/vProcess5"/>
    <dgm:cxn modelId="{D3EDD540-ADF7-4B33-A1A5-DC7CC681771E}" type="presOf" srcId="{C80C50FD-235C-4A9F-AF2A-A92B6C441F07}" destId="{F549BCC0-2716-4428-AFA8-ECC83EB63ADE}" srcOrd="1" destOrd="0" presId="urn:microsoft.com/office/officeart/2005/8/layout/vProcess5"/>
    <dgm:cxn modelId="{FDE1174A-1B77-4CD8-8F67-A9DCD4F913AF}" type="presOf" srcId="{E43747BF-561D-4565-B450-72765D47A98F}" destId="{C5B6866E-A76E-47A4-9AED-338A833F1B3B}" srcOrd="0" destOrd="0" presId="urn:microsoft.com/office/officeart/2005/8/layout/vProcess5"/>
    <dgm:cxn modelId="{E2CDC74F-43C8-4947-85E4-625E97B44CE8}" type="presOf" srcId="{497DC8AD-8B98-49C4-B039-A61638E3810F}" destId="{0BA32DF4-2191-4790-A9DD-16821D8174D5}" srcOrd="0" destOrd="0" presId="urn:microsoft.com/office/officeart/2005/8/layout/vProcess5"/>
    <dgm:cxn modelId="{F10FCE50-1E03-4328-9BD0-59A2238E48F8}" type="presOf" srcId="{FAF06B21-AD02-4EB5-B115-48945DD1AF03}" destId="{A3EB4E4C-E484-4ABE-96E7-128AE9229E0A}" srcOrd="0" destOrd="0" presId="urn:microsoft.com/office/officeart/2005/8/layout/vProcess5"/>
    <dgm:cxn modelId="{80EB6E74-81BA-4AE3-B33F-C908D4F9EB4D}" srcId="{9A78B455-2268-4C72-81BD-87839EE5B369}" destId="{497DC8AD-8B98-49C4-B039-A61638E3810F}" srcOrd="2" destOrd="0" parTransId="{F0773833-129A-4150-A185-8367AC697ED4}" sibTransId="{A7D05BA9-6703-4545-AD6C-CC61C8EBE306}"/>
    <dgm:cxn modelId="{EF3A8783-29D0-44AC-9CCC-ECCBC41299CE}" type="presOf" srcId="{79A45B35-2969-4CBA-BBB7-BD3112B7D132}" destId="{9FBEA9DA-5F2F-4373-B900-5650BC224217}" srcOrd="1" destOrd="0" presId="urn:microsoft.com/office/officeart/2005/8/layout/vProcess5"/>
    <dgm:cxn modelId="{F075F18C-1169-4473-BF34-F64ECBC5C539}" type="presOf" srcId="{E43747BF-561D-4565-B450-72765D47A98F}" destId="{893609BE-DD60-4A99-919E-7799423FBAAF}" srcOrd="1" destOrd="0" presId="urn:microsoft.com/office/officeart/2005/8/layout/vProcess5"/>
    <dgm:cxn modelId="{E60C59B6-23A1-49EC-A9B0-4095B058A311}" type="presOf" srcId="{C80C50FD-235C-4A9F-AF2A-A92B6C441F07}" destId="{F8579BE8-2A85-493B-A9C7-48183CA09B75}" srcOrd="0" destOrd="0" presId="urn:microsoft.com/office/officeart/2005/8/layout/vProcess5"/>
    <dgm:cxn modelId="{104EFAD6-0669-4A00-A5A7-503C34C1898A}" type="presOf" srcId="{414BFDAA-AD3A-42F2-9B4D-200A21394254}" destId="{4539B095-76C7-4365-A90C-085935F32EB2}" srcOrd="0" destOrd="0" presId="urn:microsoft.com/office/officeart/2005/8/layout/vProcess5"/>
    <dgm:cxn modelId="{403C24E2-F220-447B-8347-03EDE3B2C752}" srcId="{9A78B455-2268-4C72-81BD-87839EE5B369}" destId="{C80C50FD-235C-4A9F-AF2A-A92B6C441F07}" srcOrd="4" destOrd="0" parTransId="{F545FABD-51DB-4FBA-A18E-17DFA4531DB7}" sibTransId="{A988AFEB-FA57-4D22-9DD4-F1FB9AED780F}"/>
    <dgm:cxn modelId="{91DAFCE4-EF26-42A2-8BB4-EA85A8ACE00E}" type="presOf" srcId="{37448D15-09A9-4D1B-B229-CF02BBFCD284}" destId="{38FADCF7-F9AE-40AD-B47C-71EE08B995CC}" srcOrd="0" destOrd="0" presId="urn:microsoft.com/office/officeart/2005/8/layout/vProcess5"/>
    <dgm:cxn modelId="{197099E8-1DE3-46B6-86AB-153832BE0F33}" srcId="{9A78B455-2268-4C72-81BD-87839EE5B369}" destId="{A1036A50-77A2-40AC-977D-5890CDD7B5F8}" srcOrd="0" destOrd="0" parTransId="{E6CEBF56-D473-4E7D-A804-8B689E5F2F15}" sibTransId="{37448D15-09A9-4D1B-B229-CF02BBFCD284}"/>
    <dgm:cxn modelId="{7E798AED-2256-4D94-9D83-D7B5200B3F41}" srcId="{9A78B455-2268-4C72-81BD-87839EE5B369}" destId="{79A45B35-2969-4CBA-BBB7-BD3112B7D132}" srcOrd="3" destOrd="0" parTransId="{1DCD1E79-07E9-4542-BC99-B1C1A526AB22}" sibTransId="{FAF06B21-AD02-4EB5-B115-48945DD1AF03}"/>
    <dgm:cxn modelId="{E9A332EF-4131-4010-8B81-262DC846A451}" type="presOf" srcId="{79A45B35-2969-4CBA-BBB7-BD3112B7D132}" destId="{9BD669B7-A336-4267-BBEE-295774B69E4D}" srcOrd="0" destOrd="0" presId="urn:microsoft.com/office/officeart/2005/8/layout/vProcess5"/>
    <dgm:cxn modelId="{A0890AE5-EA5D-44CC-A183-AD29750DB505}" type="presParOf" srcId="{0834B5AB-DFEB-4914-BE59-5DA6F979B58E}" destId="{77B73173-EA20-45B7-BEDC-A926574705FE}" srcOrd="0" destOrd="0" presId="urn:microsoft.com/office/officeart/2005/8/layout/vProcess5"/>
    <dgm:cxn modelId="{9BE1E6C5-4098-4561-B942-8489EC4498CE}" type="presParOf" srcId="{0834B5AB-DFEB-4914-BE59-5DA6F979B58E}" destId="{09107D6E-D664-4F0F-9E52-DDE3EB703F1B}" srcOrd="1" destOrd="0" presId="urn:microsoft.com/office/officeart/2005/8/layout/vProcess5"/>
    <dgm:cxn modelId="{C6761100-1A98-4636-8F5E-EB7882D1E108}" type="presParOf" srcId="{0834B5AB-DFEB-4914-BE59-5DA6F979B58E}" destId="{C5B6866E-A76E-47A4-9AED-338A833F1B3B}" srcOrd="2" destOrd="0" presId="urn:microsoft.com/office/officeart/2005/8/layout/vProcess5"/>
    <dgm:cxn modelId="{5CA467E2-C5E2-4CF0-89C7-721DA303AC0F}" type="presParOf" srcId="{0834B5AB-DFEB-4914-BE59-5DA6F979B58E}" destId="{0BA32DF4-2191-4790-A9DD-16821D8174D5}" srcOrd="3" destOrd="0" presId="urn:microsoft.com/office/officeart/2005/8/layout/vProcess5"/>
    <dgm:cxn modelId="{6B375007-DD25-4F46-AACF-2CED7CB08C10}" type="presParOf" srcId="{0834B5AB-DFEB-4914-BE59-5DA6F979B58E}" destId="{9BD669B7-A336-4267-BBEE-295774B69E4D}" srcOrd="4" destOrd="0" presId="urn:microsoft.com/office/officeart/2005/8/layout/vProcess5"/>
    <dgm:cxn modelId="{82FF8993-4B9F-431E-8302-26E2E33D8E0F}" type="presParOf" srcId="{0834B5AB-DFEB-4914-BE59-5DA6F979B58E}" destId="{F8579BE8-2A85-493B-A9C7-48183CA09B75}" srcOrd="5" destOrd="0" presId="urn:microsoft.com/office/officeart/2005/8/layout/vProcess5"/>
    <dgm:cxn modelId="{188D78FA-3EDA-4D8D-9C94-0C30D83ABD47}" type="presParOf" srcId="{0834B5AB-DFEB-4914-BE59-5DA6F979B58E}" destId="{38FADCF7-F9AE-40AD-B47C-71EE08B995CC}" srcOrd="6" destOrd="0" presId="urn:microsoft.com/office/officeart/2005/8/layout/vProcess5"/>
    <dgm:cxn modelId="{74467372-0CA2-4B52-82DC-EF74E9AACC1A}" type="presParOf" srcId="{0834B5AB-DFEB-4914-BE59-5DA6F979B58E}" destId="{4539B095-76C7-4365-A90C-085935F32EB2}" srcOrd="7" destOrd="0" presId="urn:microsoft.com/office/officeart/2005/8/layout/vProcess5"/>
    <dgm:cxn modelId="{6178CE55-A9C5-4229-B951-3460F02934B2}" type="presParOf" srcId="{0834B5AB-DFEB-4914-BE59-5DA6F979B58E}" destId="{EA5CC274-4E6C-4F84-BCC2-8E5D9075AAF4}" srcOrd="8" destOrd="0" presId="urn:microsoft.com/office/officeart/2005/8/layout/vProcess5"/>
    <dgm:cxn modelId="{C3FBE8A4-635E-4AF4-90A6-473D3B4AAA3E}" type="presParOf" srcId="{0834B5AB-DFEB-4914-BE59-5DA6F979B58E}" destId="{A3EB4E4C-E484-4ABE-96E7-128AE9229E0A}" srcOrd="9" destOrd="0" presId="urn:microsoft.com/office/officeart/2005/8/layout/vProcess5"/>
    <dgm:cxn modelId="{04FC9350-6790-417D-A206-EE3BAA32FE41}" type="presParOf" srcId="{0834B5AB-DFEB-4914-BE59-5DA6F979B58E}" destId="{426D343B-BA90-47CD-8E94-41F8FE21D832}" srcOrd="10" destOrd="0" presId="urn:microsoft.com/office/officeart/2005/8/layout/vProcess5"/>
    <dgm:cxn modelId="{21AE4BED-6E8A-466C-A15F-402692E09BBC}" type="presParOf" srcId="{0834B5AB-DFEB-4914-BE59-5DA6F979B58E}" destId="{893609BE-DD60-4A99-919E-7799423FBAAF}" srcOrd="11" destOrd="0" presId="urn:microsoft.com/office/officeart/2005/8/layout/vProcess5"/>
    <dgm:cxn modelId="{ABEDF688-6D5D-4E20-8AE7-95220F310077}" type="presParOf" srcId="{0834B5AB-DFEB-4914-BE59-5DA6F979B58E}" destId="{8334AEB5-0262-43E5-973A-09D11976372C}" srcOrd="12" destOrd="0" presId="urn:microsoft.com/office/officeart/2005/8/layout/vProcess5"/>
    <dgm:cxn modelId="{9D94BE53-46E5-4CF2-8B87-84D5A0C7203B}" type="presParOf" srcId="{0834B5AB-DFEB-4914-BE59-5DA6F979B58E}" destId="{9FBEA9DA-5F2F-4373-B900-5650BC224217}" srcOrd="13" destOrd="0" presId="urn:microsoft.com/office/officeart/2005/8/layout/vProcess5"/>
    <dgm:cxn modelId="{BFED067B-BE9D-41C2-8A6F-28C4A2DF56C4}" type="presParOf" srcId="{0834B5AB-DFEB-4914-BE59-5DA6F979B58E}" destId="{F549BCC0-2716-4428-AFA8-ECC83EB63ADE}" srcOrd="14"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2055F5-1923-42FE-860B-4CBDA76EB2B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83B6C11-0426-4518-8C5C-EFA1F5CA3232}">
      <dgm:prSet/>
      <dgm:spPr/>
      <dgm:t>
        <a:bodyPr/>
        <a:lstStyle/>
        <a:p>
          <a:r>
            <a:rPr lang="en-US"/>
            <a:t>Learnt how we can use google API’s for different purposes.And what are the facilities provided by google.</a:t>
          </a:r>
        </a:p>
      </dgm:t>
    </dgm:pt>
    <dgm:pt modelId="{3EE5D2D9-52AA-4D44-8BEE-F3CC7C2C6CB1}" type="parTrans" cxnId="{5944B1BF-6FD5-4407-A67F-A30D73A76976}">
      <dgm:prSet/>
      <dgm:spPr/>
      <dgm:t>
        <a:bodyPr/>
        <a:lstStyle/>
        <a:p>
          <a:endParaRPr lang="en-US"/>
        </a:p>
      </dgm:t>
    </dgm:pt>
    <dgm:pt modelId="{C44AE1A9-EF03-4F90-B2F9-E2B6D1FF2AF7}" type="sibTrans" cxnId="{5944B1BF-6FD5-4407-A67F-A30D73A76976}">
      <dgm:prSet/>
      <dgm:spPr/>
      <dgm:t>
        <a:bodyPr/>
        <a:lstStyle/>
        <a:p>
          <a:endParaRPr lang="en-US"/>
        </a:p>
      </dgm:t>
    </dgm:pt>
    <dgm:pt modelId="{5E6F0CDE-7F37-409F-8124-F77D58BCCFC2}">
      <dgm:prSet/>
      <dgm:spPr/>
      <dgm:t>
        <a:bodyPr/>
        <a:lstStyle/>
        <a:p>
          <a:r>
            <a:rPr lang="en-US"/>
            <a:t>Learnt how to execute the project by breaking down the problem statements in proper manner.[Proper Mindset]</a:t>
          </a:r>
        </a:p>
      </dgm:t>
    </dgm:pt>
    <dgm:pt modelId="{B74FFCA8-BCF1-4F60-934E-AA4D09D27A67}" type="parTrans" cxnId="{12CAB199-BC90-488C-BAC8-5EEF7D6549CC}">
      <dgm:prSet/>
      <dgm:spPr/>
      <dgm:t>
        <a:bodyPr/>
        <a:lstStyle/>
        <a:p>
          <a:endParaRPr lang="en-US"/>
        </a:p>
      </dgm:t>
    </dgm:pt>
    <dgm:pt modelId="{F0D3C444-207C-47A1-A555-EC74FC6CBB22}" type="sibTrans" cxnId="{12CAB199-BC90-488C-BAC8-5EEF7D6549CC}">
      <dgm:prSet/>
      <dgm:spPr/>
      <dgm:t>
        <a:bodyPr/>
        <a:lstStyle/>
        <a:p>
          <a:endParaRPr lang="en-US"/>
        </a:p>
      </dgm:t>
    </dgm:pt>
    <dgm:pt modelId="{776139EF-78AA-4D16-ABC6-5FE001B56197}">
      <dgm:prSet/>
      <dgm:spPr/>
      <dgm:t>
        <a:bodyPr/>
        <a:lstStyle/>
        <a:p>
          <a:r>
            <a:rPr lang="en-US"/>
            <a:t>Learn about stock market using various resources.</a:t>
          </a:r>
        </a:p>
      </dgm:t>
    </dgm:pt>
    <dgm:pt modelId="{4C425959-B66C-47E4-82A6-ED37C134F7BC}" type="parTrans" cxnId="{73D868E4-F34F-4BFA-85C5-EAA014B07338}">
      <dgm:prSet/>
      <dgm:spPr/>
      <dgm:t>
        <a:bodyPr/>
        <a:lstStyle/>
        <a:p>
          <a:endParaRPr lang="en-US"/>
        </a:p>
      </dgm:t>
    </dgm:pt>
    <dgm:pt modelId="{C914B09E-810C-4FF3-A116-652766B25E58}" type="sibTrans" cxnId="{73D868E4-F34F-4BFA-85C5-EAA014B07338}">
      <dgm:prSet/>
      <dgm:spPr/>
      <dgm:t>
        <a:bodyPr/>
        <a:lstStyle/>
        <a:p>
          <a:endParaRPr lang="en-US"/>
        </a:p>
      </dgm:t>
    </dgm:pt>
    <dgm:pt modelId="{AB8CEC46-2C90-47FC-BDAA-1EE872E7E326}">
      <dgm:prSet/>
      <dgm:spPr/>
      <dgm:t>
        <a:bodyPr/>
        <a:lstStyle/>
        <a:p>
          <a:r>
            <a:rPr lang="en-US"/>
            <a:t>Learnt the process about how we can integrate python or any language  for solving real world problems.The experience  was amazing.</a:t>
          </a:r>
        </a:p>
      </dgm:t>
    </dgm:pt>
    <dgm:pt modelId="{73D9DDA9-1FC6-4CB4-9493-75E9330C7B10}" type="parTrans" cxnId="{5CBAF164-AEC3-4B07-9E19-463C1B66E8C0}">
      <dgm:prSet/>
      <dgm:spPr/>
      <dgm:t>
        <a:bodyPr/>
        <a:lstStyle/>
        <a:p>
          <a:endParaRPr lang="en-US"/>
        </a:p>
      </dgm:t>
    </dgm:pt>
    <dgm:pt modelId="{8388F0E2-4AD6-4DE0-9FAE-7F4217322D43}" type="sibTrans" cxnId="{5CBAF164-AEC3-4B07-9E19-463C1B66E8C0}">
      <dgm:prSet/>
      <dgm:spPr/>
      <dgm:t>
        <a:bodyPr/>
        <a:lstStyle/>
        <a:p>
          <a:endParaRPr lang="en-US"/>
        </a:p>
      </dgm:t>
    </dgm:pt>
    <dgm:pt modelId="{CFF22B31-D322-4D40-91D9-EF2E169973CD}" type="pres">
      <dgm:prSet presAssocID="{5F2055F5-1923-42FE-860B-4CBDA76EB2B8}" presName="vert0" presStyleCnt="0">
        <dgm:presLayoutVars>
          <dgm:dir/>
          <dgm:animOne val="branch"/>
          <dgm:animLvl val="lvl"/>
        </dgm:presLayoutVars>
      </dgm:prSet>
      <dgm:spPr/>
    </dgm:pt>
    <dgm:pt modelId="{24C1AF68-AC5E-4AEA-982E-34F227D47632}" type="pres">
      <dgm:prSet presAssocID="{783B6C11-0426-4518-8C5C-EFA1F5CA3232}" presName="thickLine" presStyleLbl="alignNode1" presStyleIdx="0" presStyleCnt="4"/>
      <dgm:spPr/>
    </dgm:pt>
    <dgm:pt modelId="{9AC06C0F-CB09-4665-8B2F-0785863F0DA6}" type="pres">
      <dgm:prSet presAssocID="{783B6C11-0426-4518-8C5C-EFA1F5CA3232}" presName="horz1" presStyleCnt="0"/>
      <dgm:spPr/>
    </dgm:pt>
    <dgm:pt modelId="{AE4A2594-EED7-45C1-8CD6-CAE3BE1A12C3}" type="pres">
      <dgm:prSet presAssocID="{783B6C11-0426-4518-8C5C-EFA1F5CA3232}" presName="tx1" presStyleLbl="revTx" presStyleIdx="0" presStyleCnt="4"/>
      <dgm:spPr/>
    </dgm:pt>
    <dgm:pt modelId="{D5A54A03-E9AA-4DDE-8488-2A971702E24A}" type="pres">
      <dgm:prSet presAssocID="{783B6C11-0426-4518-8C5C-EFA1F5CA3232}" presName="vert1" presStyleCnt="0"/>
      <dgm:spPr/>
    </dgm:pt>
    <dgm:pt modelId="{A4D76A04-B925-43EE-B04F-14E8ED1C24FB}" type="pres">
      <dgm:prSet presAssocID="{5E6F0CDE-7F37-409F-8124-F77D58BCCFC2}" presName="thickLine" presStyleLbl="alignNode1" presStyleIdx="1" presStyleCnt="4"/>
      <dgm:spPr/>
    </dgm:pt>
    <dgm:pt modelId="{56BCDCBE-42FE-4314-83C7-EFFE79E18B6D}" type="pres">
      <dgm:prSet presAssocID="{5E6F0CDE-7F37-409F-8124-F77D58BCCFC2}" presName="horz1" presStyleCnt="0"/>
      <dgm:spPr/>
    </dgm:pt>
    <dgm:pt modelId="{BD96241F-60B5-4211-B3FC-9E7CFFE530D3}" type="pres">
      <dgm:prSet presAssocID="{5E6F0CDE-7F37-409F-8124-F77D58BCCFC2}" presName="tx1" presStyleLbl="revTx" presStyleIdx="1" presStyleCnt="4"/>
      <dgm:spPr/>
    </dgm:pt>
    <dgm:pt modelId="{58AD5EF8-143D-4ECE-8A41-AA5B8564953E}" type="pres">
      <dgm:prSet presAssocID="{5E6F0CDE-7F37-409F-8124-F77D58BCCFC2}" presName="vert1" presStyleCnt="0"/>
      <dgm:spPr/>
    </dgm:pt>
    <dgm:pt modelId="{21A87010-B9AA-40AD-8BD4-2C8FB4895F8D}" type="pres">
      <dgm:prSet presAssocID="{776139EF-78AA-4D16-ABC6-5FE001B56197}" presName="thickLine" presStyleLbl="alignNode1" presStyleIdx="2" presStyleCnt="4"/>
      <dgm:spPr/>
    </dgm:pt>
    <dgm:pt modelId="{D653B9BB-23B2-431C-970A-FF5DEEECE07A}" type="pres">
      <dgm:prSet presAssocID="{776139EF-78AA-4D16-ABC6-5FE001B56197}" presName="horz1" presStyleCnt="0"/>
      <dgm:spPr/>
    </dgm:pt>
    <dgm:pt modelId="{189C015C-FCA6-4520-B848-F17062B1A1BB}" type="pres">
      <dgm:prSet presAssocID="{776139EF-78AA-4D16-ABC6-5FE001B56197}" presName="tx1" presStyleLbl="revTx" presStyleIdx="2" presStyleCnt="4"/>
      <dgm:spPr/>
    </dgm:pt>
    <dgm:pt modelId="{953069AB-AA73-4C49-A82C-43903A0BFC2A}" type="pres">
      <dgm:prSet presAssocID="{776139EF-78AA-4D16-ABC6-5FE001B56197}" presName="vert1" presStyleCnt="0"/>
      <dgm:spPr/>
    </dgm:pt>
    <dgm:pt modelId="{7CFD9FED-2F0E-4AF5-BE4A-A25C20375430}" type="pres">
      <dgm:prSet presAssocID="{AB8CEC46-2C90-47FC-BDAA-1EE872E7E326}" presName="thickLine" presStyleLbl="alignNode1" presStyleIdx="3" presStyleCnt="4"/>
      <dgm:spPr/>
    </dgm:pt>
    <dgm:pt modelId="{FCBEAA63-A32B-47F0-9207-F07702BBE2F9}" type="pres">
      <dgm:prSet presAssocID="{AB8CEC46-2C90-47FC-BDAA-1EE872E7E326}" presName="horz1" presStyleCnt="0"/>
      <dgm:spPr/>
    </dgm:pt>
    <dgm:pt modelId="{1206BBB6-E1C7-4108-BBE5-3174AC8F9342}" type="pres">
      <dgm:prSet presAssocID="{AB8CEC46-2C90-47FC-BDAA-1EE872E7E326}" presName="tx1" presStyleLbl="revTx" presStyleIdx="3" presStyleCnt="4"/>
      <dgm:spPr/>
    </dgm:pt>
    <dgm:pt modelId="{BD945E36-C279-47CD-BC2E-75B3393E7C58}" type="pres">
      <dgm:prSet presAssocID="{AB8CEC46-2C90-47FC-BDAA-1EE872E7E326}" presName="vert1" presStyleCnt="0"/>
      <dgm:spPr/>
    </dgm:pt>
  </dgm:ptLst>
  <dgm:cxnLst>
    <dgm:cxn modelId="{72C0331F-853F-4ADB-A194-C9C1A7082E12}" type="presOf" srcId="{783B6C11-0426-4518-8C5C-EFA1F5CA3232}" destId="{AE4A2594-EED7-45C1-8CD6-CAE3BE1A12C3}" srcOrd="0" destOrd="0" presId="urn:microsoft.com/office/officeart/2008/layout/LinedList"/>
    <dgm:cxn modelId="{5CBAF164-AEC3-4B07-9E19-463C1B66E8C0}" srcId="{5F2055F5-1923-42FE-860B-4CBDA76EB2B8}" destId="{AB8CEC46-2C90-47FC-BDAA-1EE872E7E326}" srcOrd="3" destOrd="0" parTransId="{73D9DDA9-1FC6-4CB4-9493-75E9330C7B10}" sibTransId="{8388F0E2-4AD6-4DE0-9FAE-7F4217322D43}"/>
    <dgm:cxn modelId="{942A186B-87EC-4474-90B0-9B3CD3275901}" type="presOf" srcId="{AB8CEC46-2C90-47FC-BDAA-1EE872E7E326}" destId="{1206BBB6-E1C7-4108-BBE5-3174AC8F9342}" srcOrd="0" destOrd="0" presId="urn:microsoft.com/office/officeart/2008/layout/LinedList"/>
    <dgm:cxn modelId="{4264F172-2DC3-41BF-8F87-E9938EC18DAD}" type="presOf" srcId="{5E6F0CDE-7F37-409F-8124-F77D58BCCFC2}" destId="{BD96241F-60B5-4211-B3FC-9E7CFFE530D3}" srcOrd="0" destOrd="0" presId="urn:microsoft.com/office/officeart/2008/layout/LinedList"/>
    <dgm:cxn modelId="{12CAB199-BC90-488C-BAC8-5EEF7D6549CC}" srcId="{5F2055F5-1923-42FE-860B-4CBDA76EB2B8}" destId="{5E6F0CDE-7F37-409F-8124-F77D58BCCFC2}" srcOrd="1" destOrd="0" parTransId="{B74FFCA8-BCF1-4F60-934E-AA4D09D27A67}" sibTransId="{F0D3C444-207C-47A1-A555-EC74FC6CBB22}"/>
    <dgm:cxn modelId="{D723619F-A73F-460C-98F7-FE04DF827A7A}" type="presOf" srcId="{776139EF-78AA-4D16-ABC6-5FE001B56197}" destId="{189C015C-FCA6-4520-B848-F17062B1A1BB}" srcOrd="0" destOrd="0" presId="urn:microsoft.com/office/officeart/2008/layout/LinedList"/>
    <dgm:cxn modelId="{E572909F-4143-4B69-8C4B-45F6CBD643CC}" type="presOf" srcId="{5F2055F5-1923-42FE-860B-4CBDA76EB2B8}" destId="{CFF22B31-D322-4D40-91D9-EF2E169973CD}" srcOrd="0" destOrd="0" presId="urn:microsoft.com/office/officeart/2008/layout/LinedList"/>
    <dgm:cxn modelId="{5944B1BF-6FD5-4407-A67F-A30D73A76976}" srcId="{5F2055F5-1923-42FE-860B-4CBDA76EB2B8}" destId="{783B6C11-0426-4518-8C5C-EFA1F5CA3232}" srcOrd="0" destOrd="0" parTransId="{3EE5D2D9-52AA-4D44-8BEE-F3CC7C2C6CB1}" sibTransId="{C44AE1A9-EF03-4F90-B2F9-E2B6D1FF2AF7}"/>
    <dgm:cxn modelId="{73D868E4-F34F-4BFA-85C5-EAA014B07338}" srcId="{5F2055F5-1923-42FE-860B-4CBDA76EB2B8}" destId="{776139EF-78AA-4D16-ABC6-5FE001B56197}" srcOrd="2" destOrd="0" parTransId="{4C425959-B66C-47E4-82A6-ED37C134F7BC}" sibTransId="{C914B09E-810C-4FF3-A116-652766B25E58}"/>
    <dgm:cxn modelId="{08C29856-AA1D-4F3E-8975-44598FBE8A60}" type="presParOf" srcId="{CFF22B31-D322-4D40-91D9-EF2E169973CD}" destId="{24C1AF68-AC5E-4AEA-982E-34F227D47632}" srcOrd="0" destOrd="0" presId="urn:microsoft.com/office/officeart/2008/layout/LinedList"/>
    <dgm:cxn modelId="{B2FB4C1F-FF43-443E-8A6D-7F60452CB7FD}" type="presParOf" srcId="{CFF22B31-D322-4D40-91D9-EF2E169973CD}" destId="{9AC06C0F-CB09-4665-8B2F-0785863F0DA6}" srcOrd="1" destOrd="0" presId="urn:microsoft.com/office/officeart/2008/layout/LinedList"/>
    <dgm:cxn modelId="{7A4E7B62-980D-4C28-AF3B-5E82EF5EF2ED}" type="presParOf" srcId="{9AC06C0F-CB09-4665-8B2F-0785863F0DA6}" destId="{AE4A2594-EED7-45C1-8CD6-CAE3BE1A12C3}" srcOrd="0" destOrd="0" presId="urn:microsoft.com/office/officeart/2008/layout/LinedList"/>
    <dgm:cxn modelId="{2AD77EF3-1264-42B7-9F12-E9BA6BADC0D1}" type="presParOf" srcId="{9AC06C0F-CB09-4665-8B2F-0785863F0DA6}" destId="{D5A54A03-E9AA-4DDE-8488-2A971702E24A}" srcOrd="1" destOrd="0" presId="urn:microsoft.com/office/officeart/2008/layout/LinedList"/>
    <dgm:cxn modelId="{BA7D82BE-6173-415B-824D-70D94577D120}" type="presParOf" srcId="{CFF22B31-D322-4D40-91D9-EF2E169973CD}" destId="{A4D76A04-B925-43EE-B04F-14E8ED1C24FB}" srcOrd="2" destOrd="0" presId="urn:microsoft.com/office/officeart/2008/layout/LinedList"/>
    <dgm:cxn modelId="{8D065BE5-16D2-4677-8BA1-88C2FE585576}" type="presParOf" srcId="{CFF22B31-D322-4D40-91D9-EF2E169973CD}" destId="{56BCDCBE-42FE-4314-83C7-EFFE79E18B6D}" srcOrd="3" destOrd="0" presId="urn:microsoft.com/office/officeart/2008/layout/LinedList"/>
    <dgm:cxn modelId="{1C7D0B71-C731-45ED-AA96-750690C9D716}" type="presParOf" srcId="{56BCDCBE-42FE-4314-83C7-EFFE79E18B6D}" destId="{BD96241F-60B5-4211-B3FC-9E7CFFE530D3}" srcOrd="0" destOrd="0" presId="urn:microsoft.com/office/officeart/2008/layout/LinedList"/>
    <dgm:cxn modelId="{BBD5A973-00AF-4898-9CC2-EE97EB2DDD9B}" type="presParOf" srcId="{56BCDCBE-42FE-4314-83C7-EFFE79E18B6D}" destId="{58AD5EF8-143D-4ECE-8A41-AA5B8564953E}" srcOrd="1" destOrd="0" presId="urn:microsoft.com/office/officeart/2008/layout/LinedList"/>
    <dgm:cxn modelId="{C9D7167D-8446-4A60-91FF-B1586E6872F3}" type="presParOf" srcId="{CFF22B31-D322-4D40-91D9-EF2E169973CD}" destId="{21A87010-B9AA-40AD-8BD4-2C8FB4895F8D}" srcOrd="4" destOrd="0" presId="urn:microsoft.com/office/officeart/2008/layout/LinedList"/>
    <dgm:cxn modelId="{49FF4FC2-A7DA-46E5-9EBD-277F83B3B39C}" type="presParOf" srcId="{CFF22B31-D322-4D40-91D9-EF2E169973CD}" destId="{D653B9BB-23B2-431C-970A-FF5DEEECE07A}" srcOrd="5" destOrd="0" presId="urn:microsoft.com/office/officeart/2008/layout/LinedList"/>
    <dgm:cxn modelId="{4C9AA047-D666-44DE-A135-36A464D1369B}" type="presParOf" srcId="{D653B9BB-23B2-431C-970A-FF5DEEECE07A}" destId="{189C015C-FCA6-4520-B848-F17062B1A1BB}" srcOrd="0" destOrd="0" presId="urn:microsoft.com/office/officeart/2008/layout/LinedList"/>
    <dgm:cxn modelId="{D4A32B7C-2797-4EB8-BDF4-2CDE829A88D0}" type="presParOf" srcId="{D653B9BB-23B2-431C-970A-FF5DEEECE07A}" destId="{953069AB-AA73-4C49-A82C-43903A0BFC2A}" srcOrd="1" destOrd="0" presId="urn:microsoft.com/office/officeart/2008/layout/LinedList"/>
    <dgm:cxn modelId="{97D9CBC8-320F-4FEE-936E-F44D5AEFB18E}" type="presParOf" srcId="{CFF22B31-D322-4D40-91D9-EF2E169973CD}" destId="{7CFD9FED-2F0E-4AF5-BE4A-A25C20375430}" srcOrd="6" destOrd="0" presId="urn:microsoft.com/office/officeart/2008/layout/LinedList"/>
    <dgm:cxn modelId="{A111A498-6C6B-4E84-BEC6-00B309B08F8E}" type="presParOf" srcId="{CFF22B31-D322-4D40-91D9-EF2E169973CD}" destId="{FCBEAA63-A32B-47F0-9207-F07702BBE2F9}" srcOrd="7" destOrd="0" presId="urn:microsoft.com/office/officeart/2008/layout/LinedList"/>
    <dgm:cxn modelId="{4B17F456-1457-4B6E-97FB-AD39A75E0BE8}" type="presParOf" srcId="{FCBEAA63-A32B-47F0-9207-F07702BBE2F9}" destId="{1206BBB6-E1C7-4108-BBE5-3174AC8F9342}" srcOrd="0" destOrd="0" presId="urn:microsoft.com/office/officeart/2008/layout/LinedList"/>
    <dgm:cxn modelId="{3C3565E3-2C36-4690-B98B-C778EEC2A06C}" type="presParOf" srcId="{FCBEAA63-A32B-47F0-9207-F07702BBE2F9}" destId="{BD945E36-C279-47CD-BC2E-75B3393E7C58}"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19AD8-EAF5-4D68-B03C-1271F5A5ADF6}">
      <dsp:nvSpPr>
        <dsp:cNvPr id="0" name=""/>
        <dsp:cNvSpPr/>
      </dsp:nvSpPr>
      <dsp:spPr>
        <a:xfrm>
          <a:off x="550892" y="394754"/>
          <a:ext cx="1444760" cy="14447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CC4529-DD52-4666-AB2C-6A5C6D6F0C18}">
      <dsp:nvSpPr>
        <dsp:cNvPr id="0" name=""/>
        <dsp:cNvSpPr/>
      </dsp:nvSpPr>
      <dsp:spPr>
        <a:xfrm>
          <a:off x="858792" y="702654"/>
          <a:ext cx="828961" cy="8289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CA9226-2C2E-47DB-8796-D958EADBFF30}">
      <dsp:nvSpPr>
        <dsp:cNvPr id="0" name=""/>
        <dsp:cNvSpPr/>
      </dsp:nvSpPr>
      <dsp:spPr>
        <a:xfrm>
          <a:off x="89042"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Python </a:t>
          </a:r>
        </a:p>
      </dsp:txBody>
      <dsp:txXfrm>
        <a:off x="89042" y="2289522"/>
        <a:ext cx="2368460" cy="720000"/>
      </dsp:txXfrm>
    </dsp:sp>
    <dsp:sp modelId="{EC442906-37BA-4B3F-B41A-5B469737FA54}">
      <dsp:nvSpPr>
        <dsp:cNvPr id="0" name=""/>
        <dsp:cNvSpPr/>
      </dsp:nvSpPr>
      <dsp:spPr>
        <a:xfrm>
          <a:off x="3333833" y="394754"/>
          <a:ext cx="1444760" cy="144476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7353B-F2FB-4562-B777-532F89C38AAD}">
      <dsp:nvSpPr>
        <dsp:cNvPr id="0" name=""/>
        <dsp:cNvSpPr/>
      </dsp:nvSpPr>
      <dsp:spPr>
        <a:xfrm>
          <a:off x="3641733" y="702654"/>
          <a:ext cx="828961" cy="8289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BE5F4B-140F-48CE-BD0E-53A2875AE15A}">
      <dsp:nvSpPr>
        <dsp:cNvPr id="0" name=""/>
        <dsp:cNvSpPr/>
      </dsp:nvSpPr>
      <dsp:spPr>
        <a:xfrm>
          <a:off x="2871984"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(Libraries – G-spread, Pandas, Pandas, </a:t>
          </a:r>
          <a:r>
            <a:rPr lang="en-US" sz="1500" kern="1200" dirty="0" err="1"/>
            <a:t>Numpy</a:t>
          </a:r>
          <a:r>
            <a:rPr lang="en-US" sz="1500" kern="1200" dirty="0"/>
            <a:t>) </a:t>
          </a:r>
        </a:p>
      </dsp:txBody>
      <dsp:txXfrm>
        <a:off x="2871984" y="2289522"/>
        <a:ext cx="2368460" cy="720000"/>
      </dsp:txXfrm>
    </dsp:sp>
    <dsp:sp modelId="{B5C5F23D-D55A-4597-91EE-A3046A80FE7C}">
      <dsp:nvSpPr>
        <dsp:cNvPr id="0" name=""/>
        <dsp:cNvSpPr/>
      </dsp:nvSpPr>
      <dsp:spPr>
        <a:xfrm>
          <a:off x="6116775" y="394754"/>
          <a:ext cx="1444760" cy="14447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735CB-C86E-4288-B674-95A22912F8E8}">
      <dsp:nvSpPr>
        <dsp:cNvPr id="0" name=""/>
        <dsp:cNvSpPr/>
      </dsp:nvSpPr>
      <dsp:spPr>
        <a:xfrm>
          <a:off x="6424675" y="702654"/>
          <a:ext cx="828961" cy="8289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E25357-AF32-46A7-8E9A-D4DD998F289B}">
      <dsp:nvSpPr>
        <dsp:cNvPr id="0" name=""/>
        <dsp:cNvSpPr/>
      </dsp:nvSpPr>
      <dsp:spPr>
        <a:xfrm>
          <a:off x="5654925"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Google Sheet</a:t>
          </a:r>
        </a:p>
      </dsp:txBody>
      <dsp:txXfrm>
        <a:off x="5654925" y="2289522"/>
        <a:ext cx="2368460" cy="720000"/>
      </dsp:txXfrm>
    </dsp:sp>
    <dsp:sp modelId="{9F5AA335-74BB-40AF-BD8E-E107F5A9B597}">
      <dsp:nvSpPr>
        <dsp:cNvPr id="0" name=""/>
        <dsp:cNvSpPr/>
      </dsp:nvSpPr>
      <dsp:spPr>
        <a:xfrm>
          <a:off x="8899716" y="394754"/>
          <a:ext cx="1444760" cy="144476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A336D1-DB61-42F0-BC42-D32F37BE74EA}">
      <dsp:nvSpPr>
        <dsp:cNvPr id="0" name=""/>
        <dsp:cNvSpPr/>
      </dsp:nvSpPr>
      <dsp:spPr>
        <a:xfrm>
          <a:off x="9207616" y="702654"/>
          <a:ext cx="828961" cy="8289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F34C89-65C8-4F15-811F-E0E88940FDB1}">
      <dsp:nvSpPr>
        <dsp:cNvPr id="0" name=""/>
        <dsp:cNvSpPr/>
      </dsp:nvSpPr>
      <dsp:spPr>
        <a:xfrm>
          <a:off x="8437866"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Excel</a:t>
          </a:r>
        </a:p>
      </dsp:txBody>
      <dsp:txXfrm>
        <a:off x="8437866" y="2289522"/>
        <a:ext cx="236846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9F369-ED46-4217-8CB8-AF9AF6D86BB7}">
      <dsp:nvSpPr>
        <dsp:cNvPr id="0" name=""/>
        <dsp:cNvSpPr/>
      </dsp:nvSpPr>
      <dsp:spPr>
        <a:xfrm>
          <a:off x="0" y="322206"/>
          <a:ext cx="5614987" cy="9523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100000"/>
            </a:lnSpc>
            <a:spcBef>
              <a:spcPct val="0"/>
            </a:spcBef>
            <a:spcAft>
              <a:spcPct val="35000"/>
            </a:spcAft>
            <a:buNone/>
          </a:pPr>
          <a:r>
            <a:rPr lang="en-IN" sz="3700" b="0" i="0" kern="1200"/>
            <a:t>1.High Risk Taking </a:t>
          </a:r>
          <a:endParaRPr lang="en-US" sz="3700" kern="1200"/>
        </a:p>
      </dsp:txBody>
      <dsp:txXfrm>
        <a:off x="46491" y="368697"/>
        <a:ext cx="5522005" cy="859398"/>
      </dsp:txXfrm>
    </dsp:sp>
    <dsp:sp modelId="{4AECF9DA-6A0F-4FC9-83A6-CF91F70A66BB}">
      <dsp:nvSpPr>
        <dsp:cNvPr id="0" name=""/>
        <dsp:cNvSpPr/>
      </dsp:nvSpPr>
      <dsp:spPr>
        <a:xfrm>
          <a:off x="0" y="1381146"/>
          <a:ext cx="5614987" cy="952380"/>
        </a:xfrm>
        <a:prstGeom prst="roundRect">
          <a:avLst/>
        </a:prstGeom>
        <a:solidFill>
          <a:schemeClr val="accent2">
            <a:hueOff val="8908"/>
            <a:satOff val="-25242"/>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100000"/>
            </a:lnSpc>
            <a:spcBef>
              <a:spcPct val="0"/>
            </a:spcBef>
            <a:spcAft>
              <a:spcPct val="35000"/>
            </a:spcAft>
            <a:buNone/>
          </a:pPr>
          <a:r>
            <a:rPr lang="en-IN" sz="3700" b="0" i="0" kern="1200"/>
            <a:t>2.Risk Taking</a:t>
          </a:r>
          <a:endParaRPr lang="en-US" sz="3700" kern="1200"/>
        </a:p>
      </dsp:txBody>
      <dsp:txXfrm>
        <a:off x="46491" y="1427637"/>
        <a:ext cx="5522005" cy="859398"/>
      </dsp:txXfrm>
    </dsp:sp>
    <dsp:sp modelId="{0BDCB5DB-EEAC-4338-A0D1-78C1FCA0CC03}">
      <dsp:nvSpPr>
        <dsp:cNvPr id="0" name=""/>
        <dsp:cNvSpPr/>
      </dsp:nvSpPr>
      <dsp:spPr>
        <a:xfrm>
          <a:off x="0" y="2440086"/>
          <a:ext cx="5614987" cy="952380"/>
        </a:xfrm>
        <a:prstGeom prst="roundRect">
          <a:avLst/>
        </a:prstGeom>
        <a:solidFill>
          <a:schemeClr val="accent2">
            <a:hueOff val="17815"/>
            <a:satOff val="-50484"/>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100000"/>
            </a:lnSpc>
            <a:spcBef>
              <a:spcPct val="0"/>
            </a:spcBef>
            <a:spcAft>
              <a:spcPct val="35000"/>
            </a:spcAft>
            <a:buNone/>
          </a:pPr>
          <a:r>
            <a:rPr lang="en-IN" sz="3700" b="0" i="0" kern="1200"/>
            <a:t>3.Moderate Risk Taking </a:t>
          </a:r>
          <a:endParaRPr lang="en-US" sz="3700" kern="1200"/>
        </a:p>
      </dsp:txBody>
      <dsp:txXfrm>
        <a:off x="46491" y="2486577"/>
        <a:ext cx="5522005" cy="859398"/>
      </dsp:txXfrm>
    </dsp:sp>
    <dsp:sp modelId="{D056AB9D-0954-4078-91E3-01990DB805EC}">
      <dsp:nvSpPr>
        <dsp:cNvPr id="0" name=""/>
        <dsp:cNvSpPr/>
      </dsp:nvSpPr>
      <dsp:spPr>
        <a:xfrm>
          <a:off x="0" y="3499026"/>
          <a:ext cx="5614987" cy="952380"/>
        </a:xfrm>
        <a:prstGeom prst="roundRect">
          <a:avLst/>
        </a:prstGeom>
        <a:solidFill>
          <a:schemeClr val="accent2">
            <a:hueOff val="26723"/>
            <a:satOff val="-75726"/>
            <a:lumOff val="470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100000"/>
            </a:lnSpc>
            <a:spcBef>
              <a:spcPct val="0"/>
            </a:spcBef>
            <a:spcAft>
              <a:spcPct val="35000"/>
            </a:spcAft>
            <a:buNone/>
          </a:pPr>
          <a:r>
            <a:rPr lang="en-IN" sz="3700" b="0" i="0" kern="1200"/>
            <a:t>4.Low Risk Taking </a:t>
          </a:r>
          <a:endParaRPr lang="en-US" sz="3700" kern="1200"/>
        </a:p>
      </dsp:txBody>
      <dsp:txXfrm>
        <a:off x="46491" y="3545517"/>
        <a:ext cx="5522005" cy="8593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07D6E-D664-4F0F-9E52-DDE3EB703F1B}">
      <dsp:nvSpPr>
        <dsp:cNvPr id="0" name=""/>
        <dsp:cNvSpPr/>
      </dsp:nvSpPr>
      <dsp:spPr>
        <a:xfrm>
          <a:off x="0" y="0"/>
          <a:ext cx="8389434" cy="612769"/>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Reliance company has the highest Market cap among the company’s shares.</a:t>
          </a:r>
          <a:endParaRPr lang="en-US" sz="1600" kern="1200"/>
        </a:p>
      </dsp:txBody>
      <dsp:txXfrm>
        <a:off x="17947" y="17947"/>
        <a:ext cx="7656515" cy="576875"/>
      </dsp:txXfrm>
    </dsp:sp>
    <dsp:sp modelId="{C5B6866E-A76E-47A4-9AED-338A833F1B3B}">
      <dsp:nvSpPr>
        <dsp:cNvPr id="0" name=""/>
        <dsp:cNvSpPr/>
      </dsp:nvSpPr>
      <dsp:spPr>
        <a:xfrm>
          <a:off x="626483" y="697876"/>
          <a:ext cx="8389434" cy="612769"/>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Sanofi India ltd. Gives the highest dividend to shareholders.</a:t>
          </a:r>
          <a:endParaRPr lang="en-US" sz="1600" kern="1200"/>
        </a:p>
      </dsp:txBody>
      <dsp:txXfrm>
        <a:off x="644430" y="715823"/>
        <a:ext cx="7328756" cy="576875"/>
      </dsp:txXfrm>
    </dsp:sp>
    <dsp:sp modelId="{0BA32DF4-2191-4790-A9DD-16821D8174D5}">
      <dsp:nvSpPr>
        <dsp:cNvPr id="0" name=""/>
        <dsp:cNvSpPr/>
      </dsp:nvSpPr>
      <dsp:spPr>
        <a:xfrm>
          <a:off x="1252967" y="1395753"/>
          <a:ext cx="8389434" cy="612769"/>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The insurance sector has the highest median enterprise value.</a:t>
          </a:r>
          <a:endParaRPr lang="en-US" sz="1600" kern="1200"/>
        </a:p>
      </dsp:txBody>
      <dsp:txXfrm>
        <a:off x="1270914" y="1413700"/>
        <a:ext cx="7328756" cy="576875"/>
      </dsp:txXfrm>
    </dsp:sp>
    <dsp:sp modelId="{9BD669B7-A336-4267-BBEE-295774B69E4D}">
      <dsp:nvSpPr>
        <dsp:cNvPr id="0" name=""/>
        <dsp:cNvSpPr/>
      </dsp:nvSpPr>
      <dsp:spPr>
        <a:xfrm>
          <a:off x="1879451" y="2093630"/>
          <a:ext cx="8389434" cy="612769"/>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No Relation between Dividend per share and market cap.</a:t>
          </a:r>
          <a:endParaRPr lang="en-US" sz="1600" kern="1200"/>
        </a:p>
      </dsp:txBody>
      <dsp:txXfrm>
        <a:off x="1897398" y="2111577"/>
        <a:ext cx="7328756" cy="576875"/>
      </dsp:txXfrm>
    </dsp:sp>
    <dsp:sp modelId="{F8579BE8-2A85-493B-A9C7-48183CA09B75}">
      <dsp:nvSpPr>
        <dsp:cNvPr id="0" name=""/>
        <dsp:cNvSpPr/>
      </dsp:nvSpPr>
      <dsp:spPr>
        <a:xfrm>
          <a:off x="2505935" y="2791507"/>
          <a:ext cx="8389434" cy="612769"/>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Best Companies Sector to Invest.</a:t>
          </a:r>
          <a:endParaRPr lang="en-US" sz="1600" kern="1200"/>
        </a:p>
      </dsp:txBody>
      <dsp:txXfrm>
        <a:off x="2523882" y="2809454"/>
        <a:ext cx="7328756" cy="576875"/>
      </dsp:txXfrm>
    </dsp:sp>
    <dsp:sp modelId="{38FADCF7-F9AE-40AD-B47C-71EE08B995CC}">
      <dsp:nvSpPr>
        <dsp:cNvPr id="0" name=""/>
        <dsp:cNvSpPr/>
      </dsp:nvSpPr>
      <dsp:spPr>
        <a:xfrm>
          <a:off x="7991134" y="447662"/>
          <a:ext cx="398300" cy="39830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080751" y="447662"/>
        <a:ext cx="219066" cy="299721"/>
      </dsp:txXfrm>
    </dsp:sp>
    <dsp:sp modelId="{4539B095-76C7-4365-A90C-085935F32EB2}">
      <dsp:nvSpPr>
        <dsp:cNvPr id="0" name=""/>
        <dsp:cNvSpPr/>
      </dsp:nvSpPr>
      <dsp:spPr>
        <a:xfrm>
          <a:off x="8617618" y="1145539"/>
          <a:ext cx="398300" cy="398300"/>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707235" y="1145539"/>
        <a:ext cx="219066" cy="299721"/>
      </dsp:txXfrm>
    </dsp:sp>
    <dsp:sp modelId="{EA5CC274-4E6C-4F84-BCC2-8E5D9075AAF4}">
      <dsp:nvSpPr>
        <dsp:cNvPr id="0" name=""/>
        <dsp:cNvSpPr/>
      </dsp:nvSpPr>
      <dsp:spPr>
        <a:xfrm>
          <a:off x="9244102" y="1833203"/>
          <a:ext cx="398300" cy="398300"/>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333719" y="1833203"/>
        <a:ext cx="219066" cy="299721"/>
      </dsp:txXfrm>
    </dsp:sp>
    <dsp:sp modelId="{A3EB4E4C-E484-4ABE-96E7-128AE9229E0A}">
      <dsp:nvSpPr>
        <dsp:cNvPr id="0" name=""/>
        <dsp:cNvSpPr/>
      </dsp:nvSpPr>
      <dsp:spPr>
        <a:xfrm>
          <a:off x="9870585" y="2537888"/>
          <a:ext cx="398300" cy="398300"/>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960202" y="2537888"/>
        <a:ext cx="219066" cy="2997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1AF68-AC5E-4AEA-982E-34F227D47632}">
      <dsp:nvSpPr>
        <dsp:cNvPr id="0" name=""/>
        <dsp:cNvSpPr/>
      </dsp:nvSpPr>
      <dsp:spPr>
        <a:xfrm>
          <a:off x="0" y="0"/>
          <a:ext cx="1089536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4A2594-EED7-45C1-8CD6-CAE3BE1A12C3}">
      <dsp:nvSpPr>
        <dsp:cNvPr id="0" name=""/>
        <dsp:cNvSpPr/>
      </dsp:nvSpPr>
      <dsp:spPr>
        <a:xfrm>
          <a:off x="0" y="0"/>
          <a:ext cx="10895369" cy="85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Learnt how we can use google API’s for different purposes.And what are the facilities provided by google.</a:t>
          </a:r>
        </a:p>
      </dsp:txBody>
      <dsp:txXfrm>
        <a:off x="0" y="0"/>
        <a:ext cx="10895369" cy="851069"/>
      </dsp:txXfrm>
    </dsp:sp>
    <dsp:sp modelId="{A4D76A04-B925-43EE-B04F-14E8ED1C24FB}">
      <dsp:nvSpPr>
        <dsp:cNvPr id="0" name=""/>
        <dsp:cNvSpPr/>
      </dsp:nvSpPr>
      <dsp:spPr>
        <a:xfrm>
          <a:off x="0" y="851069"/>
          <a:ext cx="10895369" cy="0"/>
        </a:xfrm>
        <a:prstGeom prst="line">
          <a:avLst/>
        </a:prstGeom>
        <a:solidFill>
          <a:schemeClr val="accent2">
            <a:hueOff val="8908"/>
            <a:satOff val="-25242"/>
            <a:lumOff val="1569"/>
            <a:alphaOff val="0"/>
          </a:schemeClr>
        </a:solidFill>
        <a:ln w="19050" cap="rnd" cmpd="sng" algn="ctr">
          <a:solidFill>
            <a:schemeClr val="accent2">
              <a:hueOff val="8908"/>
              <a:satOff val="-25242"/>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96241F-60B5-4211-B3FC-9E7CFFE530D3}">
      <dsp:nvSpPr>
        <dsp:cNvPr id="0" name=""/>
        <dsp:cNvSpPr/>
      </dsp:nvSpPr>
      <dsp:spPr>
        <a:xfrm>
          <a:off x="0" y="851069"/>
          <a:ext cx="10895369" cy="85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Learnt how to execute the project by breaking down the problem statements in proper manner.[Proper Mindset]</a:t>
          </a:r>
        </a:p>
      </dsp:txBody>
      <dsp:txXfrm>
        <a:off x="0" y="851069"/>
        <a:ext cx="10895369" cy="851069"/>
      </dsp:txXfrm>
    </dsp:sp>
    <dsp:sp modelId="{21A87010-B9AA-40AD-8BD4-2C8FB4895F8D}">
      <dsp:nvSpPr>
        <dsp:cNvPr id="0" name=""/>
        <dsp:cNvSpPr/>
      </dsp:nvSpPr>
      <dsp:spPr>
        <a:xfrm>
          <a:off x="0" y="1702138"/>
          <a:ext cx="10895369" cy="0"/>
        </a:xfrm>
        <a:prstGeom prst="line">
          <a:avLst/>
        </a:prstGeom>
        <a:solidFill>
          <a:schemeClr val="accent2">
            <a:hueOff val="17815"/>
            <a:satOff val="-50484"/>
            <a:lumOff val="3137"/>
            <a:alphaOff val="0"/>
          </a:schemeClr>
        </a:solidFill>
        <a:ln w="19050" cap="rnd" cmpd="sng" algn="ctr">
          <a:solidFill>
            <a:schemeClr val="accent2">
              <a:hueOff val="17815"/>
              <a:satOff val="-50484"/>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9C015C-FCA6-4520-B848-F17062B1A1BB}">
      <dsp:nvSpPr>
        <dsp:cNvPr id="0" name=""/>
        <dsp:cNvSpPr/>
      </dsp:nvSpPr>
      <dsp:spPr>
        <a:xfrm>
          <a:off x="0" y="1702138"/>
          <a:ext cx="10895369" cy="85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Learn about stock market using various resources.</a:t>
          </a:r>
        </a:p>
      </dsp:txBody>
      <dsp:txXfrm>
        <a:off x="0" y="1702138"/>
        <a:ext cx="10895369" cy="851069"/>
      </dsp:txXfrm>
    </dsp:sp>
    <dsp:sp modelId="{7CFD9FED-2F0E-4AF5-BE4A-A25C20375430}">
      <dsp:nvSpPr>
        <dsp:cNvPr id="0" name=""/>
        <dsp:cNvSpPr/>
      </dsp:nvSpPr>
      <dsp:spPr>
        <a:xfrm>
          <a:off x="0" y="2553207"/>
          <a:ext cx="10895369" cy="0"/>
        </a:xfrm>
        <a:prstGeom prst="line">
          <a:avLst/>
        </a:prstGeom>
        <a:solidFill>
          <a:schemeClr val="accent2">
            <a:hueOff val="26723"/>
            <a:satOff val="-75726"/>
            <a:lumOff val="4706"/>
            <a:alphaOff val="0"/>
          </a:schemeClr>
        </a:solidFill>
        <a:ln w="19050" cap="rnd" cmpd="sng" algn="ctr">
          <a:solidFill>
            <a:schemeClr val="accent2">
              <a:hueOff val="26723"/>
              <a:satOff val="-75726"/>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06BBB6-E1C7-4108-BBE5-3174AC8F9342}">
      <dsp:nvSpPr>
        <dsp:cNvPr id="0" name=""/>
        <dsp:cNvSpPr/>
      </dsp:nvSpPr>
      <dsp:spPr>
        <a:xfrm>
          <a:off x="0" y="2553207"/>
          <a:ext cx="10895369" cy="85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Learnt the process about how we can integrate python or any language  for solving real world problems.The experience  was amazing.</a:t>
          </a:r>
        </a:p>
      </dsp:txBody>
      <dsp:txXfrm>
        <a:off x="0" y="2553207"/>
        <a:ext cx="10895369" cy="85106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0E13BA-8FA3-4576-8026-FA18AFA62AD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164076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E13BA-8FA3-4576-8026-FA18AFA62AD8}"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216943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0E13BA-8FA3-4576-8026-FA18AFA62AD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1284522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0E13BA-8FA3-4576-8026-FA18AFA62AD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15189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E13BA-8FA3-4576-8026-FA18AFA62AD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2316271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0E13BA-8FA3-4576-8026-FA18AFA62AD8}" type="datetimeFigureOut">
              <a:rPr lang="en-IN" smtClean="0"/>
              <a:t>22-01-2023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207412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0E13BA-8FA3-4576-8026-FA18AFA62AD8}" type="datetimeFigureOut">
              <a:rPr lang="en-IN" smtClean="0"/>
              <a:t>22-01-2023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3398686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E13BA-8FA3-4576-8026-FA18AFA62AD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405264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E13BA-8FA3-4576-8026-FA18AFA62AD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29858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0E13BA-8FA3-4576-8026-FA18AFA62AD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3438415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E13BA-8FA3-4576-8026-FA18AFA62AD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9623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0E13BA-8FA3-4576-8026-FA18AFA62AD8}"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406071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0E13BA-8FA3-4576-8026-FA18AFA62AD8}" type="datetimeFigureOut">
              <a:rPr lang="en-IN" smtClean="0"/>
              <a:t>22-01-2023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9403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30E13BA-8FA3-4576-8026-FA18AFA62AD8}" type="datetimeFigureOut">
              <a:rPr lang="en-IN" smtClean="0"/>
              <a:t>22-01-2023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347214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0E13BA-8FA3-4576-8026-FA18AFA62AD8}" type="datetimeFigureOut">
              <a:rPr lang="en-IN" smtClean="0"/>
              <a:t>22-01-2023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2035144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30E13BA-8FA3-4576-8026-FA18AFA62AD8}" type="datetimeFigureOut">
              <a:rPr lang="en-IN" smtClean="0"/>
              <a:t>22-01-2023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131612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E13BA-8FA3-4576-8026-FA18AFA62AD8}"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EDEEE-9EAA-43B2-B9ED-7B7BD0854F1F}" type="slidenum">
              <a:rPr lang="en-IN" smtClean="0"/>
              <a:t>‹#›</a:t>
            </a:fld>
            <a:endParaRPr lang="en-IN"/>
          </a:p>
        </p:txBody>
      </p:sp>
    </p:spTree>
    <p:extLst>
      <p:ext uri="{BB962C8B-B14F-4D97-AF65-F5344CB8AC3E}">
        <p14:creationId xmlns:p14="http://schemas.microsoft.com/office/powerpoint/2010/main" val="321863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0E13BA-8FA3-4576-8026-FA18AFA62AD8}" type="datetimeFigureOut">
              <a:rPr lang="en-IN" smtClean="0"/>
              <a:t>22-01-2023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4EEDEEE-9EAA-43B2-B9ED-7B7BD0854F1F}" type="slidenum">
              <a:rPr lang="en-IN" smtClean="0"/>
              <a:t>‹#›</a:t>
            </a:fld>
            <a:endParaRPr lang="en-IN"/>
          </a:p>
        </p:txBody>
      </p:sp>
    </p:spTree>
    <p:extLst>
      <p:ext uri="{BB962C8B-B14F-4D97-AF65-F5344CB8AC3E}">
        <p14:creationId xmlns:p14="http://schemas.microsoft.com/office/powerpoint/2010/main" val="66287120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0.png"/><Relationship Id="rId7" Type="http://schemas.openxmlformats.org/officeDocument/2006/relationships/diagramLayout" Target="../diagrams/layout3.xml"/><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diagramData" Target="../diagrams/data3.xml"/><Relationship Id="rId5" Type="http://schemas.openxmlformats.org/officeDocument/2006/relationships/image" Target="../media/image32.png"/><Relationship Id="rId10" Type="http://schemas.microsoft.com/office/2007/relationships/diagramDrawing" Target="../diagrams/drawing3.xml"/><Relationship Id="rId4" Type="http://schemas.openxmlformats.org/officeDocument/2006/relationships/image" Target="../media/image31.png"/><Relationship Id="rId9" Type="http://schemas.openxmlformats.org/officeDocument/2006/relationships/diagramColors" Target="../diagrams/colors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30.png"/><Relationship Id="rId7" Type="http://schemas.openxmlformats.org/officeDocument/2006/relationships/diagramLayout" Target="../diagrams/layout4.xml"/><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diagramData" Target="../diagrams/data4.xml"/><Relationship Id="rId5" Type="http://schemas.openxmlformats.org/officeDocument/2006/relationships/image" Target="../media/image32.png"/><Relationship Id="rId10" Type="http://schemas.microsoft.com/office/2007/relationships/diagramDrawing" Target="../diagrams/drawing4.xml"/><Relationship Id="rId4" Type="http://schemas.openxmlformats.org/officeDocument/2006/relationships/image" Target="../media/image31.png"/><Relationship Id="rId9" Type="http://schemas.openxmlformats.org/officeDocument/2006/relationships/diagramColors" Target="../diagrams/colors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12F4-CC7C-51D2-88DB-9B2FA74DD25E}"/>
              </a:ext>
            </a:extLst>
          </p:cNvPr>
          <p:cNvSpPr>
            <a:spLocks noGrp="1"/>
          </p:cNvSpPr>
          <p:nvPr>
            <p:ph type="ctrTitle"/>
          </p:nvPr>
        </p:nvSpPr>
        <p:spPr>
          <a:xfrm>
            <a:off x="7385967" y="1325880"/>
            <a:ext cx="4158334" cy="3066507"/>
          </a:xfrm>
        </p:spPr>
        <p:txBody>
          <a:bodyPr>
            <a:normAutofit/>
          </a:bodyPr>
          <a:lstStyle/>
          <a:p>
            <a:r>
              <a:rPr lang="en-IN" sz="5400" b="1" dirty="0"/>
              <a:t>Investment Advisor</a:t>
            </a:r>
          </a:p>
        </p:txBody>
      </p:sp>
      <p:sp>
        <p:nvSpPr>
          <p:cNvPr id="3" name="Subtitle 2">
            <a:extLst>
              <a:ext uri="{FF2B5EF4-FFF2-40B4-BE49-F238E27FC236}">
                <a16:creationId xmlns:a16="http://schemas.microsoft.com/office/drawing/2014/main" id="{7C78078A-012F-FD62-3A8A-3FE384AAC447}"/>
              </a:ext>
            </a:extLst>
          </p:cNvPr>
          <p:cNvSpPr>
            <a:spLocks noGrp="1"/>
          </p:cNvSpPr>
          <p:nvPr>
            <p:ph type="subTitle" idx="1"/>
          </p:nvPr>
        </p:nvSpPr>
        <p:spPr>
          <a:xfrm>
            <a:off x="7385967" y="4588329"/>
            <a:ext cx="4158334" cy="1621508"/>
          </a:xfrm>
        </p:spPr>
        <p:txBody>
          <a:bodyPr>
            <a:normAutofit/>
          </a:bodyPr>
          <a:lstStyle/>
          <a:p>
            <a:r>
              <a:rPr lang="en-IN" sz="1800"/>
              <a:t>Presented by Ayush, Sandeep , Raj aND Jagadeesh</a:t>
            </a:r>
          </a:p>
        </p:txBody>
      </p:sp>
      <p:sp>
        <p:nvSpPr>
          <p:cNvPr id="33" name="Rectangle 18">
            <a:extLst>
              <a:ext uri="{FF2B5EF4-FFF2-40B4-BE49-F238E27FC236}">
                <a16:creationId xmlns:a16="http://schemas.microsoft.com/office/drawing/2014/main" id="{C9583823-2AA3-46EB-A803-287EC900B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6">
            <a:extLst>
              <a:ext uri="{FF2B5EF4-FFF2-40B4-BE49-F238E27FC236}">
                <a16:creationId xmlns:a16="http://schemas.microsoft.com/office/drawing/2014/main" id="{CA87D9D8-42FB-4157-A365-AD97CC6BA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5" name="Freeform 5">
            <a:extLst>
              <a:ext uri="{FF2B5EF4-FFF2-40B4-BE49-F238E27FC236}">
                <a16:creationId xmlns:a16="http://schemas.microsoft.com/office/drawing/2014/main" id="{2E6028E3-4806-4E1D-A24F-F8166F67F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Graphic 6" descr="Financial">
            <a:extLst>
              <a:ext uri="{FF2B5EF4-FFF2-40B4-BE49-F238E27FC236}">
                <a16:creationId xmlns:a16="http://schemas.microsoft.com/office/drawing/2014/main" id="{513006D1-7F55-046A-AE67-9414F438B4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2982023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64D2-78AF-6650-9A1B-0767C366C59B}"/>
              </a:ext>
            </a:extLst>
          </p:cNvPr>
          <p:cNvSpPr>
            <a:spLocks noGrp="1"/>
          </p:cNvSpPr>
          <p:nvPr>
            <p:ph type="title"/>
          </p:nvPr>
        </p:nvSpPr>
        <p:spPr>
          <a:xfrm>
            <a:off x="5282381" y="629266"/>
            <a:ext cx="4767471" cy="1641986"/>
          </a:xfrm>
        </p:spPr>
        <p:txBody>
          <a:bodyPr>
            <a:normAutofit/>
          </a:bodyPr>
          <a:lstStyle/>
          <a:p>
            <a:pPr>
              <a:lnSpc>
                <a:spcPct val="90000"/>
              </a:lnSpc>
            </a:pPr>
            <a:r>
              <a:rPr lang="en-IN" sz="3600" b="1" dirty="0"/>
              <a:t>Income and expense comparison </a:t>
            </a:r>
          </a:p>
        </p:txBody>
      </p:sp>
      <p:pic>
        <p:nvPicPr>
          <p:cNvPr id="47" name="Picture 4" descr="Calculator, pen, compass, money and a paper with graphs printed on it">
            <a:extLst>
              <a:ext uri="{FF2B5EF4-FFF2-40B4-BE49-F238E27FC236}">
                <a16:creationId xmlns:a16="http://schemas.microsoft.com/office/drawing/2014/main" id="{4AD78DA8-19B4-C7B9-EA10-EB8287232FBC}"/>
              </a:ext>
            </a:extLst>
          </p:cNvPr>
          <p:cNvPicPr>
            <a:picLocks noChangeAspect="1"/>
          </p:cNvPicPr>
          <p:nvPr/>
        </p:nvPicPr>
        <p:blipFill rotWithShape="1">
          <a:blip r:embed="rId3"/>
          <a:srcRect l="31753" r="27529" b="-1"/>
          <a:stretch/>
        </p:blipFill>
        <p:spPr>
          <a:xfrm>
            <a:off x="-1" y="10"/>
            <a:ext cx="4634680" cy="6857990"/>
          </a:xfrm>
          <a:prstGeom prst="rect">
            <a:avLst/>
          </a:prstGeom>
        </p:spPr>
      </p:pic>
      <p:sp>
        <p:nvSpPr>
          <p:cNvPr id="48" name="Content Placeholder 2">
            <a:extLst>
              <a:ext uri="{FF2B5EF4-FFF2-40B4-BE49-F238E27FC236}">
                <a16:creationId xmlns:a16="http://schemas.microsoft.com/office/drawing/2014/main" id="{C9098265-7DD2-D98A-5C59-FE5790F19BAB}"/>
              </a:ext>
            </a:extLst>
          </p:cNvPr>
          <p:cNvSpPr>
            <a:spLocks noGrp="1"/>
          </p:cNvSpPr>
          <p:nvPr>
            <p:ph idx="1"/>
          </p:nvPr>
        </p:nvSpPr>
        <p:spPr>
          <a:xfrm>
            <a:off x="5282381" y="2438400"/>
            <a:ext cx="4767471" cy="3809999"/>
          </a:xfrm>
        </p:spPr>
        <p:txBody>
          <a:bodyPr>
            <a:normAutofit/>
          </a:bodyPr>
          <a:lstStyle/>
          <a:p>
            <a:r>
              <a:rPr lang="en-IN"/>
              <a:t>Based on the given data the expense are more than the income so this person cannot invest in any company he has to save more to be able to invest in stock market .</a:t>
            </a:r>
          </a:p>
          <a:p>
            <a:r>
              <a:rPr lang="en-IN"/>
              <a:t>Also if we have the passbook of the person with the right data we would be able to tell the person where he can invest in.</a:t>
            </a:r>
          </a:p>
        </p:txBody>
      </p:sp>
    </p:spTree>
    <p:extLst>
      <p:ext uri="{BB962C8B-B14F-4D97-AF65-F5344CB8AC3E}">
        <p14:creationId xmlns:p14="http://schemas.microsoft.com/office/powerpoint/2010/main" val="326430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1115DF5-AFBD-4F66-AE21-09484AD45C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1" name="Picture 10">
            <a:extLst>
              <a:ext uri="{FF2B5EF4-FFF2-40B4-BE49-F238E27FC236}">
                <a16:creationId xmlns:a16="http://schemas.microsoft.com/office/drawing/2014/main" id="{33D1B7F8-74CC-4614-855A-84CC82628B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16BEC653-A047-40E7-A65C-5C7D3EDE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1CA27089-EF20-428F-BEFB-D680CC61A2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1BFA68AB-4F1A-4721-A4D2-0C578829A0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 name="Rectangle 18">
            <a:extLst>
              <a:ext uri="{FF2B5EF4-FFF2-40B4-BE49-F238E27FC236}">
                <a16:creationId xmlns:a16="http://schemas.microsoft.com/office/drawing/2014/main" id="{D43CBC87-A39A-44E4-9EE2-21CCD5CED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Rectangle 20">
            <a:extLst>
              <a:ext uri="{FF2B5EF4-FFF2-40B4-BE49-F238E27FC236}">
                <a16:creationId xmlns:a16="http://schemas.microsoft.com/office/drawing/2014/main" id="{5124803A-C1BC-4BD0-8F1F-75704459B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Freeform 7">
            <a:extLst>
              <a:ext uri="{FF2B5EF4-FFF2-40B4-BE49-F238E27FC236}">
                <a16:creationId xmlns:a16="http://schemas.microsoft.com/office/drawing/2014/main" id="{EFEF3C48-DBEC-43EF-95B1-E5F74E899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DC43D5BA-BC0B-01FE-EF87-B634D0548EE3}"/>
              </a:ext>
            </a:extLst>
          </p:cNvPr>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a:solidFill>
                  <a:srgbClr val="EBEBEB"/>
                </a:solidFill>
                <a:latin typeface="+mj-lt"/>
                <a:ea typeface="+mj-ea"/>
                <a:cs typeface="+mj-cs"/>
              </a:rPr>
              <a:t>Insights</a:t>
            </a:r>
          </a:p>
        </p:txBody>
      </p:sp>
      <p:sp>
        <p:nvSpPr>
          <p:cNvPr id="25" name="Rectangle 24">
            <a:extLst>
              <a:ext uri="{FF2B5EF4-FFF2-40B4-BE49-F238E27FC236}">
                <a16:creationId xmlns:a16="http://schemas.microsoft.com/office/drawing/2014/main" id="{47E04284-BF18-4F10-B2A9-EE1D7C563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FE8CD2F6-8CED-45A1-8AD6-5DF2C36A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33" name="TextBox 2">
            <a:extLst>
              <a:ext uri="{FF2B5EF4-FFF2-40B4-BE49-F238E27FC236}">
                <a16:creationId xmlns:a16="http://schemas.microsoft.com/office/drawing/2014/main" id="{7334C247-32D6-B075-AFA5-5943C4ED921A}"/>
              </a:ext>
            </a:extLst>
          </p:cNvPr>
          <p:cNvGraphicFramePr/>
          <p:nvPr>
            <p:extLst>
              <p:ext uri="{D42A27DB-BD31-4B8C-83A1-F6EECF244321}">
                <p14:modId xmlns:p14="http://schemas.microsoft.com/office/powerpoint/2010/main" val="234521638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01567824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21">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3" name="Rectangle 23">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8" name="Freeform: Shape 27">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020C81F3-F9D9-29C6-7739-0C8EC37868B9}"/>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Challenges </a:t>
            </a:r>
          </a:p>
        </p:txBody>
      </p:sp>
      <p:sp>
        <p:nvSpPr>
          <p:cNvPr id="55" name="Content Placeholder 2">
            <a:extLst>
              <a:ext uri="{FF2B5EF4-FFF2-40B4-BE49-F238E27FC236}">
                <a16:creationId xmlns:a16="http://schemas.microsoft.com/office/drawing/2014/main" id="{9075E2BF-A610-D438-06AB-36AB881E5A2B}"/>
              </a:ext>
            </a:extLst>
          </p:cNvPr>
          <p:cNvSpPr>
            <a:spLocks noGrp="1"/>
          </p:cNvSpPr>
          <p:nvPr>
            <p:ph idx="1"/>
          </p:nvPr>
        </p:nvSpPr>
        <p:spPr>
          <a:xfrm>
            <a:off x="1103312" y="2763520"/>
            <a:ext cx="8946541" cy="3484879"/>
          </a:xfrm>
        </p:spPr>
        <p:txBody>
          <a:bodyPr>
            <a:normAutofit/>
          </a:bodyPr>
          <a:lstStyle/>
          <a:p>
            <a:r>
              <a:rPr lang="en-IN" dirty="0"/>
              <a:t>According to the personal profile the  person trying to invest does not have any saving for investment </a:t>
            </a:r>
          </a:p>
          <a:p>
            <a:r>
              <a:rPr lang="en-IN" dirty="0"/>
              <a:t>Understanding the data of the stock market </a:t>
            </a:r>
          </a:p>
          <a:p>
            <a:r>
              <a:rPr lang="en-IN" dirty="0"/>
              <a:t>Updating he google straight from python </a:t>
            </a:r>
          </a:p>
          <a:p>
            <a:r>
              <a:rPr lang="en-IN" dirty="0"/>
              <a:t>Understanding API’s</a:t>
            </a:r>
          </a:p>
          <a:p>
            <a:r>
              <a:rPr lang="en-IN" dirty="0"/>
              <a:t>Handling the </a:t>
            </a:r>
            <a:r>
              <a:rPr lang="en-IN" dirty="0" err="1"/>
              <a:t>Json</a:t>
            </a:r>
            <a:r>
              <a:rPr lang="en-IN" dirty="0"/>
              <a:t> file for requests </a:t>
            </a:r>
          </a:p>
          <a:p>
            <a:r>
              <a:rPr lang="en-US" dirty="0"/>
              <a:t>Getting Familiar with google requests, </a:t>
            </a:r>
            <a:r>
              <a:rPr lang="en-US" dirty="0" err="1"/>
              <a:t>gspread</a:t>
            </a:r>
            <a:r>
              <a:rPr lang="en-US" dirty="0"/>
              <a:t> syntax. (dropdown has been implemented through python itself).</a:t>
            </a:r>
          </a:p>
          <a:p>
            <a:pPr marL="0" indent="0">
              <a:buNone/>
            </a:pP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59750310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B1115DF5-AFBD-4F66-AE21-09484AD45C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58" name="Picture 57">
            <a:extLst>
              <a:ext uri="{FF2B5EF4-FFF2-40B4-BE49-F238E27FC236}">
                <a16:creationId xmlns:a16="http://schemas.microsoft.com/office/drawing/2014/main" id="{33D1B7F8-74CC-4614-855A-84CC82628B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0" name="Oval 59">
            <a:extLst>
              <a:ext uri="{FF2B5EF4-FFF2-40B4-BE49-F238E27FC236}">
                <a16:creationId xmlns:a16="http://schemas.microsoft.com/office/drawing/2014/main" id="{16BEC653-A047-40E7-A65C-5C7D3EDE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2" name="Picture 61">
            <a:extLst>
              <a:ext uri="{FF2B5EF4-FFF2-40B4-BE49-F238E27FC236}">
                <a16:creationId xmlns:a16="http://schemas.microsoft.com/office/drawing/2014/main" id="{1CA27089-EF20-428F-BEFB-D680CC61A2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63">
            <a:extLst>
              <a:ext uri="{FF2B5EF4-FFF2-40B4-BE49-F238E27FC236}">
                <a16:creationId xmlns:a16="http://schemas.microsoft.com/office/drawing/2014/main" id="{1BFA68AB-4F1A-4721-A4D2-0C578829A0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66" name="Rectangle 65">
            <a:extLst>
              <a:ext uri="{FF2B5EF4-FFF2-40B4-BE49-F238E27FC236}">
                <a16:creationId xmlns:a16="http://schemas.microsoft.com/office/drawing/2014/main" id="{D43CBC87-A39A-44E4-9EE2-21CCD5CED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7" name="Rectangle 67">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8"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7BA462A4-84B7-0051-2D05-AAA3BCFCEEC8}"/>
              </a:ext>
            </a:extLst>
          </p:cNvPr>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a:solidFill>
                  <a:srgbClr val="EBEBEB"/>
                </a:solidFill>
                <a:latin typeface="+mj-lt"/>
                <a:ea typeface="+mj-ea"/>
                <a:cs typeface="+mj-cs"/>
              </a:rPr>
              <a:t>Learnings </a:t>
            </a:r>
          </a:p>
        </p:txBody>
      </p:sp>
      <p:sp>
        <p:nvSpPr>
          <p:cNvPr id="72" name="Rectangle 71">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4" name="Freeform: Shape 73">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1" name="TextBox 2">
            <a:extLst>
              <a:ext uri="{FF2B5EF4-FFF2-40B4-BE49-F238E27FC236}">
                <a16:creationId xmlns:a16="http://schemas.microsoft.com/office/drawing/2014/main" id="{797447BF-2B65-D4F8-432B-46FCACD97C38}"/>
              </a:ext>
            </a:extLst>
          </p:cNvPr>
          <p:cNvGraphicFramePr/>
          <p:nvPr>
            <p:extLst>
              <p:ext uri="{D42A27DB-BD31-4B8C-83A1-F6EECF244321}">
                <p14:modId xmlns:p14="http://schemas.microsoft.com/office/powerpoint/2010/main" val="75508425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09785100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6" name="Freeform 7">
            <a:extLst>
              <a:ext uri="{FF2B5EF4-FFF2-40B4-BE49-F238E27FC236}">
                <a16:creationId xmlns:a16="http://schemas.microsoft.com/office/drawing/2014/main" id="{C807F40B-215E-4016-86B5-D8D5B7CF7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555411E-13F0-D744-2D89-F85D5B9D46B4}"/>
              </a:ext>
            </a:extLst>
          </p:cNvPr>
          <p:cNvSpPr>
            <a:spLocks noGrp="1"/>
          </p:cNvSpPr>
          <p:nvPr>
            <p:ph type="title"/>
          </p:nvPr>
        </p:nvSpPr>
        <p:spPr>
          <a:xfrm>
            <a:off x="648930" y="629267"/>
            <a:ext cx="9252154" cy="1016654"/>
          </a:xfrm>
        </p:spPr>
        <p:txBody>
          <a:bodyPr>
            <a:normAutofit/>
          </a:bodyPr>
          <a:lstStyle/>
          <a:p>
            <a:r>
              <a:rPr lang="en-US" b="1" dirty="0"/>
              <a:t>Introduction</a:t>
            </a:r>
          </a:p>
        </p:txBody>
      </p:sp>
      <p:sp>
        <p:nvSpPr>
          <p:cNvPr id="17" name="Rectangle 11">
            <a:extLst>
              <a:ext uri="{FF2B5EF4-FFF2-40B4-BE49-F238E27FC236}">
                <a16:creationId xmlns:a16="http://schemas.microsoft.com/office/drawing/2014/main" id="{399666CB-33C7-4715-9945-065608444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AB134A2B-B40D-404D-89C2-5D5ED1106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Graphic 6" descr="Teacher">
            <a:extLst>
              <a:ext uri="{FF2B5EF4-FFF2-40B4-BE49-F238E27FC236}">
                <a16:creationId xmlns:a16="http://schemas.microsoft.com/office/drawing/2014/main" id="{DCA8A28B-C812-1950-EB01-D78311DB48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3484" y="2672367"/>
            <a:ext cx="3413845" cy="3413845"/>
          </a:xfrm>
          <a:prstGeom prst="rect">
            <a:avLst/>
          </a:prstGeom>
          <a:effectLst/>
        </p:spPr>
      </p:pic>
      <p:sp>
        <p:nvSpPr>
          <p:cNvPr id="3" name="Content Placeholder 2">
            <a:extLst>
              <a:ext uri="{FF2B5EF4-FFF2-40B4-BE49-F238E27FC236}">
                <a16:creationId xmlns:a16="http://schemas.microsoft.com/office/drawing/2014/main" id="{341C321F-8FE3-87E8-E66A-541C32BD4A9A}"/>
              </a:ext>
            </a:extLst>
          </p:cNvPr>
          <p:cNvSpPr>
            <a:spLocks noGrp="1"/>
          </p:cNvSpPr>
          <p:nvPr>
            <p:ph idx="1"/>
          </p:nvPr>
        </p:nvSpPr>
        <p:spPr>
          <a:xfrm>
            <a:off x="4389416" y="2548281"/>
            <a:ext cx="7154279" cy="3658689"/>
          </a:xfrm>
        </p:spPr>
        <p:txBody>
          <a:bodyPr>
            <a:normAutofit/>
          </a:bodyPr>
          <a:lstStyle/>
          <a:p>
            <a:pPr marL="342900" indent="-342900">
              <a:buFont typeface="Arial" panose="020B0604020202020204" pitchFamily="34" charset="0"/>
              <a:buChar char="•"/>
            </a:pPr>
            <a:r>
              <a:rPr lang="en-US" b="0" i="0" dirty="0">
                <a:solidFill>
                  <a:schemeClr val="bg1"/>
                </a:solidFill>
                <a:effectLst/>
              </a:rPr>
              <a:t>A investment advisor is </a:t>
            </a:r>
            <a:r>
              <a:rPr lang="en-US" b="1" i="0" dirty="0">
                <a:solidFill>
                  <a:schemeClr val="bg1"/>
                </a:solidFill>
                <a:effectLst/>
              </a:rPr>
              <a:t>one who provides guidance on how, where, and when to invest</a:t>
            </a:r>
            <a:r>
              <a:rPr lang="en-US" b="0" i="0" dirty="0">
                <a:solidFill>
                  <a:schemeClr val="bg1"/>
                </a:solidFill>
                <a:effectLst/>
              </a:rPr>
              <a:t>. The advice they provide could be for a wholesome ﬁnancial plan or individual investments made towards a larger ﬁnancial plan.</a:t>
            </a: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r>
              <a:rPr lang="en-US" dirty="0">
                <a:solidFill>
                  <a:schemeClr val="bg1"/>
                </a:solidFill>
              </a:rPr>
              <a:t>The analysis of the access of Customer Income and Expenses and guide him throughout the particular challenges while guiding him to invest his money for a better future.</a:t>
            </a:r>
          </a:p>
          <a:p>
            <a:endParaRPr lang="en-US" dirty="0">
              <a:solidFill>
                <a:schemeClr val="bg1"/>
              </a:solidFill>
            </a:endParaRPr>
          </a:p>
        </p:txBody>
      </p:sp>
    </p:spTree>
    <p:extLst>
      <p:ext uri="{BB962C8B-B14F-4D97-AF65-F5344CB8AC3E}">
        <p14:creationId xmlns:p14="http://schemas.microsoft.com/office/powerpoint/2010/main" val="406942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5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1" name="Rectangle 5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59" name="Freeform: Shape 5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81C0309-6611-6E5F-4333-DE52ABEFFDDA}"/>
              </a:ext>
            </a:extLst>
          </p:cNvPr>
          <p:cNvSpPr>
            <a:spLocks noGrp="1"/>
          </p:cNvSpPr>
          <p:nvPr>
            <p:ph type="title"/>
          </p:nvPr>
        </p:nvSpPr>
        <p:spPr>
          <a:xfrm>
            <a:off x="1103312" y="452718"/>
            <a:ext cx="8947522" cy="1400530"/>
          </a:xfrm>
        </p:spPr>
        <p:txBody>
          <a:bodyPr anchor="ctr">
            <a:normAutofit/>
          </a:bodyPr>
          <a:lstStyle/>
          <a:p>
            <a:r>
              <a:rPr lang="en-US" b="1" dirty="0">
                <a:solidFill>
                  <a:srgbClr val="FFFFFF"/>
                </a:solidFill>
              </a:rPr>
              <a:t>Objective</a:t>
            </a:r>
          </a:p>
        </p:txBody>
      </p:sp>
      <p:sp>
        <p:nvSpPr>
          <p:cNvPr id="113" name="Content Placeholder 2">
            <a:extLst>
              <a:ext uri="{FF2B5EF4-FFF2-40B4-BE49-F238E27FC236}">
                <a16:creationId xmlns:a16="http://schemas.microsoft.com/office/drawing/2014/main" id="{E023914D-F049-0BCC-ECA5-6E9DA3627CC3}"/>
              </a:ext>
            </a:extLst>
          </p:cNvPr>
          <p:cNvSpPr>
            <a:spLocks noGrp="1"/>
          </p:cNvSpPr>
          <p:nvPr>
            <p:ph idx="1"/>
          </p:nvPr>
        </p:nvSpPr>
        <p:spPr>
          <a:xfrm>
            <a:off x="1103312" y="2763520"/>
            <a:ext cx="8946541" cy="3484879"/>
          </a:xfrm>
        </p:spPr>
        <p:txBody>
          <a:bodyPr>
            <a:normAutofit/>
          </a:bodyPr>
          <a:lstStyle/>
          <a:p>
            <a:pPr marL="457200">
              <a:spcBef>
                <a:spcPts val="0"/>
              </a:spcBef>
              <a:buSzPts val="1800"/>
            </a:pPr>
            <a:r>
              <a:rPr lang="en-US"/>
              <a:t>To analyze and understand about stock market [BSE 500] sheet.</a:t>
            </a:r>
          </a:p>
          <a:p>
            <a:pPr marL="457200">
              <a:spcBef>
                <a:spcPts val="0"/>
              </a:spcBef>
              <a:buSzPts val="1800"/>
            </a:pPr>
            <a:r>
              <a:rPr lang="en-US"/>
              <a:t>To understand the KPI provided for stock selection.</a:t>
            </a:r>
          </a:p>
          <a:p>
            <a:pPr marL="457200">
              <a:spcBef>
                <a:spcPts val="0"/>
              </a:spcBef>
              <a:buSzPts val="1800"/>
            </a:pPr>
            <a:r>
              <a:rPr lang="en-US"/>
              <a:t>To implement the logics in backend accordingly.</a:t>
            </a:r>
          </a:p>
          <a:p>
            <a:pPr marL="457200">
              <a:spcBef>
                <a:spcPts val="0"/>
              </a:spcBef>
              <a:buSzPts val="1800"/>
            </a:pPr>
            <a:r>
              <a:rPr lang="en-US"/>
              <a:t>To get familiar with all the stock market terms.</a:t>
            </a:r>
          </a:p>
          <a:p>
            <a:pPr marL="457200">
              <a:spcBef>
                <a:spcPts val="0"/>
              </a:spcBef>
              <a:buSzPts val="1800"/>
            </a:pPr>
            <a:r>
              <a:rPr lang="en-US"/>
              <a:t>To build an more effective KPI for providing stock suggestions. </a:t>
            </a:r>
          </a:p>
          <a:p>
            <a:pPr marL="457200">
              <a:spcBef>
                <a:spcPts val="0"/>
              </a:spcBef>
              <a:buSzPts val="1800"/>
            </a:pPr>
            <a:r>
              <a:rPr lang="en-US"/>
              <a:t>To extract the insights with the help of meaningful visuals.</a:t>
            </a:r>
          </a:p>
          <a:p>
            <a:endParaRPr lang="en-US"/>
          </a:p>
        </p:txBody>
      </p:sp>
    </p:spTree>
    <p:extLst>
      <p:ext uri="{BB962C8B-B14F-4D97-AF65-F5344CB8AC3E}">
        <p14:creationId xmlns:p14="http://schemas.microsoft.com/office/powerpoint/2010/main" val="1657000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7" name="Rectangle 126">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9"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7334BB8-53A2-FD9B-F9E5-B366C0F3FB8C}"/>
              </a:ext>
            </a:extLst>
          </p:cNvPr>
          <p:cNvSpPr>
            <a:spLocks noGrp="1"/>
          </p:cNvSpPr>
          <p:nvPr>
            <p:ph type="title"/>
          </p:nvPr>
        </p:nvSpPr>
        <p:spPr>
          <a:xfrm>
            <a:off x="648930" y="629267"/>
            <a:ext cx="9252154" cy="1016654"/>
          </a:xfrm>
        </p:spPr>
        <p:txBody>
          <a:bodyPr>
            <a:normAutofit/>
          </a:bodyPr>
          <a:lstStyle/>
          <a:p>
            <a:r>
              <a:rPr lang="en-IN" b="1" dirty="0">
                <a:solidFill>
                  <a:srgbClr val="EBEBEB"/>
                </a:solidFill>
              </a:rPr>
              <a:t>Tools</a:t>
            </a:r>
          </a:p>
        </p:txBody>
      </p:sp>
      <p:sp>
        <p:nvSpPr>
          <p:cNvPr id="131" name="Rectangle 130">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3" name="Freeform: Shape 132">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23" name="Content Placeholder 5">
            <a:extLst>
              <a:ext uri="{FF2B5EF4-FFF2-40B4-BE49-F238E27FC236}">
                <a16:creationId xmlns:a16="http://schemas.microsoft.com/office/drawing/2014/main" id="{2F02DCBB-A66C-287E-C4B3-0A232547C132}"/>
              </a:ext>
            </a:extLst>
          </p:cNvPr>
          <p:cNvGraphicFramePr>
            <a:graphicFrameLocks noGrp="1"/>
          </p:cNvGraphicFramePr>
          <p:nvPr>
            <p:ph idx="1"/>
            <p:extLst>
              <p:ext uri="{D42A27DB-BD31-4B8C-83A1-F6EECF244321}">
                <p14:modId xmlns:p14="http://schemas.microsoft.com/office/powerpoint/2010/main" val="105224331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045068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19">
            <a:extLst>
              <a:ext uri="{FF2B5EF4-FFF2-40B4-BE49-F238E27FC236}">
                <a16:creationId xmlns:a16="http://schemas.microsoft.com/office/drawing/2014/main" id="{C1D5848D-9021-4B45-A576-321BF0F5C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CE750-F4E9-16D0-B451-4826257CC2B9}"/>
              </a:ext>
            </a:extLst>
          </p:cNvPr>
          <p:cNvSpPr>
            <a:spLocks noGrp="1"/>
          </p:cNvSpPr>
          <p:nvPr>
            <p:ph type="title"/>
          </p:nvPr>
        </p:nvSpPr>
        <p:spPr>
          <a:xfrm>
            <a:off x="648929" y="965200"/>
            <a:ext cx="4161196" cy="4773613"/>
          </a:xfrm>
        </p:spPr>
        <p:txBody>
          <a:bodyPr anchor="ctr">
            <a:normAutofit/>
          </a:bodyPr>
          <a:lstStyle/>
          <a:p>
            <a:r>
              <a:rPr lang="en-IN" b="1" dirty="0">
                <a:solidFill>
                  <a:srgbClr val="EBEBEB"/>
                </a:solidFill>
              </a:rPr>
              <a:t>Stock Profiles </a:t>
            </a:r>
          </a:p>
        </p:txBody>
      </p:sp>
      <p:sp>
        <p:nvSpPr>
          <p:cNvPr id="61" name="Rectangle 21">
            <a:extLst>
              <a:ext uri="{FF2B5EF4-FFF2-40B4-BE49-F238E27FC236}">
                <a16:creationId xmlns:a16="http://schemas.microsoft.com/office/drawing/2014/main" id="{01A6840D-0908-4CED-99D2-8C957BD90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2" name="Rounded Rectangle 9">
            <a:extLst>
              <a:ext uri="{FF2B5EF4-FFF2-40B4-BE49-F238E27FC236}">
                <a16:creationId xmlns:a16="http://schemas.microsoft.com/office/drawing/2014/main" id="{A7404C7C-9651-4AC1-A94D-30116BDE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rgbClr val="BFBFBF"/>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5187262-9F3B-479F-8C41-C380B683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53E7FE9-55D4-A6C1-9DEB-D808CFE0846C}"/>
              </a:ext>
            </a:extLst>
          </p:cNvPr>
          <p:cNvGraphicFramePr>
            <a:graphicFrameLocks noGrp="1"/>
          </p:cNvGraphicFramePr>
          <p:nvPr>
            <p:ph idx="1"/>
            <p:extLst>
              <p:ext uri="{D42A27DB-BD31-4B8C-83A1-F6EECF244321}">
                <p14:modId xmlns:p14="http://schemas.microsoft.com/office/powerpoint/2010/main" val="3160419672"/>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017588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AD30-64C6-7F6D-3C3F-06DC084C76BD}"/>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2900" b="1" dirty="0"/>
              <a:t>Comparison of enterprise value for all the different sectors</a:t>
            </a:r>
          </a:p>
        </p:txBody>
      </p:sp>
      <p:sp>
        <p:nvSpPr>
          <p:cNvPr id="6" name="TextBox 5">
            <a:extLst>
              <a:ext uri="{FF2B5EF4-FFF2-40B4-BE49-F238E27FC236}">
                <a16:creationId xmlns:a16="http://schemas.microsoft.com/office/drawing/2014/main" id="{96D9EE13-5341-01AA-B8CF-7C6B9912ADFC}"/>
              </a:ext>
            </a:extLst>
          </p:cNvPr>
          <p:cNvSpPr txBox="1"/>
          <p:nvPr/>
        </p:nvSpPr>
        <p:spPr>
          <a:xfrm>
            <a:off x="648931" y="2438400"/>
            <a:ext cx="4166509" cy="3785419"/>
          </a:xfrm>
          <a:prstGeom prst="rect">
            <a:avLst/>
          </a:prstGeom>
        </p:spPr>
        <p:txBody>
          <a:bodyPr vert="horz" lIns="91440" tIns="45720" rIns="91440" bIns="45720" rtlCol="0">
            <a:normAutofit/>
          </a:bodyPr>
          <a:lstStyle/>
          <a:p>
            <a:pPr>
              <a:spcBef>
                <a:spcPts val="1000"/>
              </a:spcBef>
              <a:buClr>
                <a:schemeClr val="accent1">
                  <a:lumMod val="60000"/>
                  <a:lumOff val="40000"/>
                </a:schemeClr>
              </a:buClr>
              <a:buSzPct val="80000"/>
              <a:buFont typeface="Wingdings 3" charset="2"/>
              <a:buChar char=""/>
            </a:pPr>
            <a:r>
              <a:rPr lang="en-US">
                <a:latin typeface="+mj-lt"/>
                <a:ea typeface="+mj-ea"/>
                <a:cs typeface="+mj-cs"/>
              </a:rPr>
              <a:t>The most booming sectors are insurance and the energy sector followed by communication and automobile </a:t>
            </a:r>
          </a:p>
          <a:p>
            <a:pPr>
              <a:spcBef>
                <a:spcPts val="1000"/>
              </a:spcBef>
              <a:buClr>
                <a:schemeClr val="accent1">
                  <a:lumMod val="60000"/>
                  <a:lumOff val="40000"/>
                </a:schemeClr>
              </a:buClr>
              <a:buSzPct val="80000"/>
              <a:buFont typeface="Wingdings 3" charset="2"/>
              <a:buChar char=""/>
            </a:pPr>
            <a:endParaRPr lang="en-US">
              <a:latin typeface="+mj-lt"/>
              <a:ea typeface="+mj-ea"/>
              <a:cs typeface="+mj-cs"/>
            </a:endParaRPr>
          </a:p>
          <a:p>
            <a:pPr>
              <a:spcBef>
                <a:spcPts val="1000"/>
              </a:spcBef>
              <a:buClr>
                <a:schemeClr val="accent1">
                  <a:lumMod val="60000"/>
                  <a:lumOff val="40000"/>
                </a:schemeClr>
              </a:buClr>
              <a:buSzPct val="80000"/>
              <a:buFont typeface="Wingdings 3" charset="2"/>
              <a:buChar char=""/>
            </a:pPr>
            <a:r>
              <a:rPr lang="en-US">
                <a:latin typeface="+mj-lt"/>
                <a:ea typeface="+mj-ea"/>
                <a:cs typeface="+mj-cs"/>
              </a:rPr>
              <a:t>Investing in these sectors can be beneficial for the investors.</a:t>
            </a:r>
          </a:p>
        </p:txBody>
      </p:sp>
      <p:sp>
        <p:nvSpPr>
          <p:cNvPr id="28"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9" name="Rectangle 12">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Content Placeholder 4">
            <a:extLst>
              <a:ext uri="{FF2B5EF4-FFF2-40B4-BE49-F238E27FC236}">
                <a16:creationId xmlns:a16="http://schemas.microsoft.com/office/drawing/2014/main" id="{9118664D-99C3-EB02-B6C8-46A60EA0EFF8}"/>
              </a:ext>
            </a:extLst>
          </p:cNvPr>
          <p:cNvPicPr>
            <a:picLocks noGrp="1" noChangeAspect="1"/>
          </p:cNvPicPr>
          <p:nvPr>
            <p:ph idx="1"/>
          </p:nvPr>
        </p:nvPicPr>
        <p:blipFill>
          <a:blip r:embed="rId3"/>
          <a:stretch>
            <a:fillRect/>
          </a:stretch>
        </p:blipFill>
        <p:spPr>
          <a:xfrm>
            <a:off x="6093992" y="772178"/>
            <a:ext cx="5449889" cy="5313640"/>
          </a:xfrm>
          <a:prstGeom prst="rect">
            <a:avLst/>
          </a:prstGeom>
          <a:effectLst/>
        </p:spPr>
      </p:pic>
      <p:sp>
        <p:nvSpPr>
          <p:cNvPr id="17" name="Rectangle 16">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8671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7" name="Picture 46">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9" name="Oval 48">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1" name="Picture 50">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52">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5" name="Rectangle 54">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F0064F61-76D2-FBE3-71BD-372774007F4A}"/>
              </a:ext>
            </a:extLst>
          </p:cNvPr>
          <p:cNvGraphicFramePr>
            <a:graphicFrameLocks noGrp="1"/>
          </p:cNvGraphicFramePr>
          <p:nvPr>
            <p:extLst>
              <p:ext uri="{D42A27DB-BD31-4B8C-83A1-F6EECF244321}">
                <p14:modId xmlns:p14="http://schemas.microsoft.com/office/powerpoint/2010/main" val="2817207237"/>
              </p:ext>
            </p:extLst>
          </p:nvPr>
        </p:nvGraphicFramePr>
        <p:xfrm>
          <a:off x="803667" y="1390120"/>
          <a:ext cx="10584667" cy="4077763"/>
        </p:xfrm>
        <a:graphic>
          <a:graphicData uri="http://schemas.openxmlformats.org/drawingml/2006/table">
            <a:tbl>
              <a:tblPr firstRow="1" bandRow="1">
                <a:tableStyleId>{5C22544A-7EE6-4342-B048-85BDC9FD1C3A}</a:tableStyleId>
              </a:tblPr>
              <a:tblGrid>
                <a:gridCol w="4943861">
                  <a:extLst>
                    <a:ext uri="{9D8B030D-6E8A-4147-A177-3AD203B41FA5}">
                      <a16:colId xmlns:a16="http://schemas.microsoft.com/office/drawing/2014/main" val="3729945421"/>
                    </a:ext>
                  </a:extLst>
                </a:gridCol>
                <a:gridCol w="5640806">
                  <a:extLst>
                    <a:ext uri="{9D8B030D-6E8A-4147-A177-3AD203B41FA5}">
                      <a16:colId xmlns:a16="http://schemas.microsoft.com/office/drawing/2014/main" val="1515519138"/>
                    </a:ext>
                  </a:extLst>
                </a:gridCol>
              </a:tblGrid>
              <a:tr h="699881">
                <a:tc gridSpan="2">
                  <a:txBody>
                    <a:bodyPr/>
                    <a:lstStyle/>
                    <a:p>
                      <a:pPr marL="0" lvl="0" indent="0" algn="ctr" rtl="0">
                        <a:lnSpc>
                          <a:spcPct val="115000"/>
                        </a:lnSpc>
                        <a:spcBef>
                          <a:spcPts val="0"/>
                        </a:spcBef>
                        <a:spcAft>
                          <a:spcPts val="0"/>
                        </a:spcAft>
                        <a:buNone/>
                      </a:pPr>
                      <a:r>
                        <a:rPr lang="en-US" sz="3300" b="1" dirty="0"/>
                        <a:t>Based ON 3 YEARS RETURNS</a:t>
                      </a:r>
                    </a:p>
                  </a:txBody>
                  <a:tcPr marL="93197" marR="93197" marT="62131" marB="62131" anchor="b"/>
                </a:tc>
                <a:tc hMerge="1">
                  <a:txBody>
                    <a:bodyPr/>
                    <a:lstStyle/>
                    <a:p>
                      <a:endParaRPr lang="en-US"/>
                    </a:p>
                  </a:txBody>
                  <a:tcPr/>
                </a:tc>
                <a:extLst>
                  <a:ext uri="{0D108BD9-81ED-4DB2-BD59-A6C34878D82A}">
                    <a16:rowId xmlns:a16="http://schemas.microsoft.com/office/drawing/2014/main" val="2189025546"/>
                  </a:ext>
                </a:extLst>
              </a:tr>
              <a:tr h="1278239">
                <a:tc>
                  <a:txBody>
                    <a:bodyPr/>
                    <a:lstStyle/>
                    <a:p>
                      <a:pPr marL="0" lvl="0" indent="0" algn="l" rtl="0">
                        <a:lnSpc>
                          <a:spcPct val="115000"/>
                        </a:lnSpc>
                        <a:spcBef>
                          <a:spcPts val="0"/>
                        </a:spcBef>
                        <a:spcAft>
                          <a:spcPts val="0"/>
                        </a:spcAft>
                        <a:buNone/>
                      </a:pPr>
                      <a:r>
                        <a:rPr lang="en-US" sz="3300" b="1"/>
                        <a:t>Top 3 Industry for Investment</a:t>
                      </a:r>
                    </a:p>
                  </a:txBody>
                  <a:tcPr marL="93197" marR="93197" marT="62131" marB="62131" anchor="b"/>
                </a:tc>
                <a:tc>
                  <a:txBody>
                    <a:bodyPr/>
                    <a:lstStyle/>
                    <a:p>
                      <a:pPr marL="0" lvl="0" indent="0" algn="l" rtl="0">
                        <a:lnSpc>
                          <a:spcPct val="115000"/>
                        </a:lnSpc>
                        <a:spcBef>
                          <a:spcPts val="0"/>
                        </a:spcBef>
                        <a:spcAft>
                          <a:spcPts val="0"/>
                        </a:spcAft>
                        <a:buNone/>
                      </a:pPr>
                      <a:r>
                        <a:rPr lang="en-US" sz="3300" b="1"/>
                        <a:t>Top 3 Industry to avoid</a:t>
                      </a:r>
                    </a:p>
                  </a:txBody>
                  <a:tcPr marL="93197" marR="93197" marT="62131" marB="62131" anchor="b"/>
                </a:tc>
                <a:extLst>
                  <a:ext uri="{0D108BD9-81ED-4DB2-BD59-A6C34878D82A}">
                    <a16:rowId xmlns:a16="http://schemas.microsoft.com/office/drawing/2014/main" val="3684517534"/>
                  </a:ext>
                </a:extLst>
              </a:tr>
              <a:tr h="699881">
                <a:tc>
                  <a:txBody>
                    <a:bodyPr/>
                    <a:lstStyle/>
                    <a:p>
                      <a:pPr marL="0" lvl="0" indent="0" algn="l" rtl="0">
                        <a:lnSpc>
                          <a:spcPct val="115000"/>
                        </a:lnSpc>
                        <a:spcBef>
                          <a:spcPts val="0"/>
                        </a:spcBef>
                        <a:spcAft>
                          <a:spcPts val="0"/>
                        </a:spcAft>
                        <a:buNone/>
                      </a:pPr>
                      <a:r>
                        <a:rPr lang="en-US" sz="3300"/>
                        <a:t>Drugs &amp; Pharma</a:t>
                      </a:r>
                    </a:p>
                  </a:txBody>
                  <a:tcPr marL="93197" marR="93197" marT="62131" marB="62131" anchor="b"/>
                </a:tc>
                <a:tc>
                  <a:txBody>
                    <a:bodyPr/>
                    <a:lstStyle/>
                    <a:p>
                      <a:pPr marL="0" lvl="0" indent="0" algn="l" rtl="0">
                        <a:lnSpc>
                          <a:spcPct val="115000"/>
                        </a:lnSpc>
                        <a:spcBef>
                          <a:spcPts val="0"/>
                        </a:spcBef>
                        <a:spcAft>
                          <a:spcPts val="0"/>
                        </a:spcAft>
                        <a:buNone/>
                      </a:pPr>
                      <a:r>
                        <a:rPr lang="en-US" sz="3300"/>
                        <a:t>Banking</a:t>
                      </a:r>
                    </a:p>
                  </a:txBody>
                  <a:tcPr marL="93197" marR="93197" marT="62131" marB="62131" anchor="b"/>
                </a:tc>
                <a:extLst>
                  <a:ext uri="{0D108BD9-81ED-4DB2-BD59-A6C34878D82A}">
                    <a16:rowId xmlns:a16="http://schemas.microsoft.com/office/drawing/2014/main" val="1772134917"/>
                  </a:ext>
                </a:extLst>
              </a:tr>
              <a:tr h="699881">
                <a:tc>
                  <a:txBody>
                    <a:bodyPr/>
                    <a:lstStyle/>
                    <a:p>
                      <a:pPr marL="0" lvl="0" indent="0" algn="l" rtl="0">
                        <a:lnSpc>
                          <a:spcPct val="115000"/>
                        </a:lnSpc>
                        <a:spcBef>
                          <a:spcPts val="0"/>
                        </a:spcBef>
                        <a:spcAft>
                          <a:spcPts val="0"/>
                        </a:spcAft>
                        <a:buNone/>
                      </a:pPr>
                      <a:r>
                        <a:rPr lang="en-US" sz="3300"/>
                        <a:t>Softwar</a:t>
                      </a:r>
                    </a:p>
                  </a:txBody>
                  <a:tcPr marL="93197" marR="93197" marT="62131" marB="62131" anchor="b"/>
                </a:tc>
                <a:tc>
                  <a:txBody>
                    <a:bodyPr/>
                    <a:lstStyle/>
                    <a:p>
                      <a:pPr marL="0" lvl="0" indent="0" algn="l" rtl="0">
                        <a:lnSpc>
                          <a:spcPct val="115000"/>
                        </a:lnSpc>
                        <a:spcBef>
                          <a:spcPts val="0"/>
                        </a:spcBef>
                        <a:spcAft>
                          <a:spcPts val="0"/>
                        </a:spcAft>
                        <a:buNone/>
                      </a:pPr>
                      <a:r>
                        <a:rPr lang="en-US" sz="3300"/>
                        <a:t>Fin Services</a:t>
                      </a:r>
                    </a:p>
                  </a:txBody>
                  <a:tcPr marL="93197" marR="93197" marT="62131" marB="62131" anchor="b"/>
                </a:tc>
                <a:extLst>
                  <a:ext uri="{0D108BD9-81ED-4DB2-BD59-A6C34878D82A}">
                    <a16:rowId xmlns:a16="http://schemas.microsoft.com/office/drawing/2014/main" val="712013964"/>
                  </a:ext>
                </a:extLst>
              </a:tr>
              <a:tr h="699881">
                <a:tc>
                  <a:txBody>
                    <a:bodyPr/>
                    <a:lstStyle/>
                    <a:p>
                      <a:pPr marL="0" lvl="0" indent="0" algn="l" rtl="0">
                        <a:lnSpc>
                          <a:spcPct val="115000"/>
                        </a:lnSpc>
                        <a:spcBef>
                          <a:spcPts val="0"/>
                        </a:spcBef>
                        <a:spcAft>
                          <a:spcPts val="0"/>
                        </a:spcAft>
                        <a:buNone/>
                      </a:pPr>
                      <a:r>
                        <a:rPr lang="en-US" sz="3300"/>
                        <a:t>Cement</a:t>
                      </a:r>
                    </a:p>
                  </a:txBody>
                  <a:tcPr marL="93197" marR="93197" marT="62131" marB="62131" anchor="b"/>
                </a:tc>
                <a:tc>
                  <a:txBody>
                    <a:bodyPr/>
                    <a:lstStyle/>
                    <a:p>
                      <a:pPr marL="0" lvl="0" indent="0" algn="l" rtl="0">
                        <a:lnSpc>
                          <a:spcPct val="115000"/>
                        </a:lnSpc>
                        <a:spcBef>
                          <a:spcPts val="0"/>
                        </a:spcBef>
                        <a:spcAft>
                          <a:spcPts val="0"/>
                        </a:spcAft>
                        <a:buNone/>
                      </a:pPr>
                      <a:r>
                        <a:rPr lang="en-US" sz="3300"/>
                        <a:t>Oil Refinery &amp; Marketing</a:t>
                      </a:r>
                    </a:p>
                  </a:txBody>
                  <a:tcPr marL="93197" marR="93197" marT="62131" marB="62131" anchor="b"/>
                </a:tc>
                <a:extLst>
                  <a:ext uri="{0D108BD9-81ED-4DB2-BD59-A6C34878D82A}">
                    <a16:rowId xmlns:a16="http://schemas.microsoft.com/office/drawing/2014/main" val="690234198"/>
                  </a:ext>
                </a:extLst>
              </a:tr>
            </a:tbl>
          </a:graphicData>
        </a:graphic>
      </p:graphicFrame>
    </p:spTree>
    <p:extLst>
      <p:ext uri="{BB962C8B-B14F-4D97-AF65-F5344CB8AC3E}">
        <p14:creationId xmlns:p14="http://schemas.microsoft.com/office/powerpoint/2010/main" val="339442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9" name="Picture 68">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1" name="Oval 70">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3" name="Picture 72">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5" name="Picture 74">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77" name="Rectangle 76">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7A6640F-B8E2-D99B-C259-C6E76D899708}"/>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b="1" u="sng" dirty="0"/>
              <a:t>Best Companies Sector to Invest</a:t>
            </a:r>
            <a:endParaRPr lang="en-US" b="1" dirty="0"/>
          </a:p>
        </p:txBody>
      </p:sp>
      <p:sp>
        <p:nvSpPr>
          <p:cNvPr id="91" name="Rectangle 78">
            <a:extLst>
              <a:ext uri="{FF2B5EF4-FFF2-40B4-BE49-F238E27FC236}">
                <a16:creationId xmlns:a16="http://schemas.microsoft.com/office/drawing/2014/main" id="{CCC86F1E-8E2D-4B0B-BB05-41E8E936C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7BD7D8A-1BB8-E58D-5B99-0F586C3A7076}"/>
              </a:ext>
            </a:extLst>
          </p:cNvPr>
          <p:cNvPicPr>
            <a:picLocks noChangeAspect="1"/>
          </p:cNvPicPr>
          <p:nvPr/>
        </p:nvPicPr>
        <p:blipFill rotWithShape="1">
          <a:blip r:embed="rId7">
            <a:extLst>
              <a:ext uri="{28A0092B-C50C-407E-A947-70E740481C1C}">
                <a14:useLocalDpi xmlns:a14="http://schemas.microsoft.com/office/drawing/2010/main" val="0"/>
              </a:ext>
            </a:extLst>
          </a:blip>
          <a:srcRect r="32555"/>
          <a:stretch/>
        </p:blipFill>
        <p:spPr>
          <a:xfrm>
            <a:off x="1054827" y="965141"/>
            <a:ext cx="6076714" cy="4932911"/>
          </a:xfrm>
          <a:prstGeom prst="rect">
            <a:avLst/>
          </a:prstGeom>
          <a:effectLst/>
        </p:spPr>
      </p:pic>
    </p:spTree>
    <p:extLst>
      <p:ext uri="{BB962C8B-B14F-4D97-AF65-F5344CB8AC3E}">
        <p14:creationId xmlns:p14="http://schemas.microsoft.com/office/powerpoint/2010/main" val="3374230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47D4-DFCA-6A1A-9937-ED3641257F2A}"/>
              </a:ext>
            </a:extLst>
          </p:cNvPr>
          <p:cNvSpPr>
            <a:spLocks noGrp="1"/>
          </p:cNvSpPr>
          <p:nvPr>
            <p:ph type="title"/>
          </p:nvPr>
        </p:nvSpPr>
        <p:spPr/>
        <p:txBody>
          <a:bodyPr/>
          <a:lstStyle/>
          <a:p>
            <a:r>
              <a:rPr lang="en-IN" dirty="0"/>
              <a:t>Personal Data Analysis</a:t>
            </a:r>
          </a:p>
        </p:txBody>
      </p:sp>
      <p:graphicFrame>
        <p:nvGraphicFramePr>
          <p:cNvPr id="6" name="Content Placeholder 5">
            <a:extLst>
              <a:ext uri="{FF2B5EF4-FFF2-40B4-BE49-F238E27FC236}">
                <a16:creationId xmlns:a16="http://schemas.microsoft.com/office/drawing/2014/main" id="{DA5E8181-1CC2-FFF3-AB54-139A617E88A9}"/>
              </a:ext>
            </a:extLst>
          </p:cNvPr>
          <p:cNvGraphicFramePr>
            <a:graphicFrameLocks noGrp="1"/>
          </p:cNvGraphicFramePr>
          <p:nvPr>
            <p:ph idx="1"/>
            <p:extLst>
              <p:ext uri="{D42A27DB-BD31-4B8C-83A1-F6EECF244321}">
                <p14:modId xmlns:p14="http://schemas.microsoft.com/office/powerpoint/2010/main" val="3387151735"/>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FB963F6B-45C7-9616-35B2-1CC808FE6363}"/>
              </a:ext>
            </a:extLst>
          </p:cNvPr>
          <p:cNvSpPr/>
          <p:nvPr/>
        </p:nvSpPr>
        <p:spPr>
          <a:xfrm>
            <a:off x="7298267" y="1617133"/>
            <a:ext cx="220133" cy="236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527DA93-5389-9E28-D5C3-80BC6ED313A8}"/>
              </a:ext>
            </a:extLst>
          </p:cNvPr>
          <p:cNvSpPr txBox="1"/>
          <p:nvPr/>
        </p:nvSpPr>
        <p:spPr>
          <a:xfrm>
            <a:off x="7565733" y="1550089"/>
            <a:ext cx="1222667" cy="369332"/>
          </a:xfrm>
          <a:prstGeom prst="rect">
            <a:avLst/>
          </a:prstGeom>
          <a:noFill/>
        </p:spPr>
        <p:txBody>
          <a:bodyPr wrap="square" rtlCol="0">
            <a:spAutoFit/>
          </a:bodyPr>
          <a:lstStyle/>
          <a:p>
            <a:r>
              <a:rPr lang="en-IN" dirty="0"/>
              <a:t>expenses</a:t>
            </a:r>
          </a:p>
        </p:txBody>
      </p:sp>
      <p:sp>
        <p:nvSpPr>
          <p:cNvPr id="10" name="Rectangle 9">
            <a:extLst>
              <a:ext uri="{FF2B5EF4-FFF2-40B4-BE49-F238E27FC236}">
                <a16:creationId xmlns:a16="http://schemas.microsoft.com/office/drawing/2014/main" id="{A2AB8C23-995A-E697-9B7B-C3A4D8E104A6}"/>
              </a:ext>
            </a:extLst>
          </p:cNvPr>
          <p:cNvSpPr/>
          <p:nvPr/>
        </p:nvSpPr>
        <p:spPr>
          <a:xfrm>
            <a:off x="8827796" y="1617133"/>
            <a:ext cx="240004" cy="2361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FFD0234-6F71-5183-46D9-6E66BF2BC879}"/>
              </a:ext>
            </a:extLst>
          </p:cNvPr>
          <p:cNvSpPr txBox="1"/>
          <p:nvPr/>
        </p:nvSpPr>
        <p:spPr>
          <a:xfrm>
            <a:off x="9107517" y="1550089"/>
            <a:ext cx="1039067" cy="369332"/>
          </a:xfrm>
          <a:prstGeom prst="rect">
            <a:avLst/>
          </a:prstGeom>
          <a:noFill/>
        </p:spPr>
        <p:txBody>
          <a:bodyPr wrap="none" rtlCol="0">
            <a:spAutoFit/>
          </a:bodyPr>
          <a:lstStyle/>
          <a:p>
            <a:r>
              <a:rPr lang="en-IN" dirty="0"/>
              <a:t>income</a:t>
            </a:r>
          </a:p>
        </p:txBody>
      </p:sp>
    </p:spTree>
    <p:extLst>
      <p:ext uri="{BB962C8B-B14F-4D97-AF65-F5344CB8AC3E}">
        <p14:creationId xmlns:p14="http://schemas.microsoft.com/office/powerpoint/2010/main" val="3432051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298</TotalTime>
  <Words>497</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Investment Advisor</vt:lpstr>
      <vt:lpstr>Introduction</vt:lpstr>
      <vt:lpstr>Objective</vt:lpstr>
      <vt:lpstr>Tools</vt:lpstr>
      <vt:lpstr>Stock Profiles </vt:lpstr>
      <vt:lpstr>Comparison of enterprise value for all the different sectors</vt:lpstr>
      <vt:lpstr>PowerPoint Presentation</vt:lpstr>
      <vt:lpstr>Best Companies Sector to Invest</vt:lpstr>
      <vt:lpstr>Personal Data Analysis</vt:lpstr>
      <vt:lpstr>Income and expense comparison </vt:lpstr>
      <vt:lpstr>PowerPoint Presentation</vt:lpstr>
      <vt:lpstr>Challenges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Advisor</dc:title>
  <dc:creator>Andy Verma</dc:creator>
  <cp:lastModifiedBy>raj tripathi</cp:lastModifiedBy>
  <cp:revision>2</cp:revision>
  <dcterms:created xsi:type="dcterms:W3CDTF">2022-12-04T16:24:33Z</dcterms:created>
  <dcterms:modified xsi:type="dcterms:W3CDTF">2023-01-22T18:40:48Z</dcterms:modified>
</cp:coreProperties>
</file>