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90" r:id="rId3"/>
    <p:sldId id="257" r:id="rId4"/>
    <p:sldId id="258" r:id="rId5"/>
    <p:sldId id="274" r:id="rId6"/>
    <p:sldId id="288" r:id="rId7"/>
    <p:sldId id="259" r:id="rId8"/>
    <p:sldId id="282" r:id="rId9"/>
    <p:sldId id="261" r:id="rId10"/>
    <p:sldId id="262" r:id="rId11"/>
    <p:sldId id="273" r:id="rId12"/>
    <p:sldId id="269" r:id="rId13"/>
    <p:sldId id="276" r:id="rId14"/>
    <p:sldId id="281" r:id="rId15"/>
    <p:sldId id="283" r:id="rId16"/>
    <p:sldId id="279" r:id="rId17"/>
    <p:sldId id="263" r:id="rId18"/>
    <p:sldId id="264" r:id="rId19"/>
    <p:sldId id="265" r:id="rId20"/>
    <p:sldId id="266" r:id="rId21"/>
    <p:sldId id="267" r:id="rId22"/>
    <p:sldId id="284" r:id="rId23"/>
    <p:sldId id="286" r:id="rId24"/>
    <p:sldId id="287" r:id="rId25"/>
  </p:sldIdLst>
  <p:sldSz cx="18288000" cy="10287000"/>
  <p:notesSz cx="6858000" cy="9144000"/>
  <p:embeddedFontLst>
    <p:embeddedFont>
      <p:font typeface="Calibri" panose="020F0502020204030204" pitchFamily="34" charset="0"/>
      <p:regular r:id="rId26"/>
      <p:bold r:id="rId27"/>
      <p:italic r:id="rId28"/>
      <p:boldItalic r:id="rId29"/>
    </p:embeddedFont>
    <p:embeddedFont>
      <p:font typeface="Canva Sans Bold" panose="020B0604020202020204" charset="0"/>
      <p:regular r:id="rId30"/>
    </p:embeddedFont>
    <p:embeddedFont>
      <p:font typeface="Fira Sans Light" panose="020B0403050000020004" pitchFamily="34" charset="0"/>
      <p:regular r:id="rId31"/>
      <p:italic r:id="rId32"/>
    </p:embeddedFont>
    <p:embeddedFont>
      <p:font typeface="Fira Sans Medium" panose="020B0603050000020004" pitchFamily="34" charset="0"/>
      <p:regular r:id="rId33"/>
      <p:italic r:id="rId34"/>
    </p:embeddedFont>
    <p:embeddedFont>
      <p:font typeface="Montserrat Classic" panose="020B0604020202020204" charset="0"/>
      <p:regular r:id="rId35"/>
    </p:embeddedFont>
    <p:embeddedFont>
      <p:font typeface="Montserrat Classic Bold" panose="020B0604020202020204" charset="0"/>
      <p:regular r:id="rId36"/>
    </p:embeddedFont>
    <p:embeddedFont>
      <p:font typeface="TT Hoves Bold" panose="020B0604020202020204" charset="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E4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0FB732-3CB1-4F8F-BBFD-83B1B72CA626}" v="66" dt="2023-06-17T04:33:43.249"/>
    <p1510:client id="{54593D3E-5E71-4579-BD2B-BE0599E4794D}" v="74" dt="2023-06-17T03:33:03.718"/>
    <p1510:client id="{6ABDFBB9-20E0-46BD-AFB0-6367C492C1D2}" v="14" dt="2023-06-17T04:24:05.936"/>
    <p1510:client id="{BE0133CA-515D-4A25-B196-B1AD2E943E50}" v="583" dt="2023-06-17T04:22:51.370"/>
    <p1510:client id="{C10FD0C4-EA64-4414-BAB9-5E2485BF323A}" v="3" dt="2023-06-17T04:36:32.653"/>
    <p1510:client id="{C9AC3EE3-1D14-45BC-B8EE-DAC925919354}" v="125" dt="2023-06-17T03:48:13.836"/>
    <p1510:client id="{D127C4AA-5493-4B74-A75B-8198115DDC74}" v="77" dt="2023-06-17T03:19:07.238"/>
    <p1510:client id="{FE5F80DB-7E4A-42E7-9088-6C43D24D91DC}" v="15" dt="2023-06-17T04:25:27.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90" autoAdjust="0"/>
    <p:restoredTop sz="94622" autoAdjust="0"/>
  </p:normalViewPr>
  <p:slideViewPr>
    <p:cSldViewPr>
      <p:cViewPr varScale="1">
        <p:scale>
          <a:sx n="54" d="100"/>
          <a:sy n="54" d="100"/>
        </p:scale>
        <p:origin x="52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8.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C9AC3EE3-1D14-45BC-B8EE-DAC925919354}"/>
    <pc:docChg chg="addSld delSld modSld">
      <pc:chgData name="Guest User" userId="" providerId="Windows Live" clId="Web-{C9AC3EE3-1D14-45BC-B8EE-DAC925919354}" dt="2023-06-17T03:48:14.039" v="102"/>
      <pc:docMkLst>
        <pc:docMk/>
      </pc:docMkLst>
      <pc:sldChg chg="addSp delSp modSp">
        <pc:chgData name="Guest User" userId="" providerId="Windows Live" clId="Web-{C9AC3EE3-1D14-45BC-B8EE-DAC925919354}" dt="2023-06-17T03:36:33.531" v="19" actId="14100"/>
        <pc:sldMkLst>
          <pc:docMk/>
          <pc:sldMk cId="2873488513" sldId="272"/>
        </pc:sldMkLst>
        <pc:spChg chg="mod">
          <ac:chgData name="Guest User" userId="" providerId="Windows Live" clId="Web-{C9AC3EE3-1D14-45BC-B8EE-DAC925919354}" dt="2023-06-17T03:36:13.093" v="12"/>
          <ac:spMkLst>
            <pc:docMk/>
            <pc:sldMk cId="2873488513" sldId="272"/>
            <ac:spMk id="2" creationId="{1C7D8E8C-D52F-1AB5-BCC7-93548B8EF9B0}"/>
          </ac:spMkLst>
        </pc:spChg>
        <pc:spChg chg="mod ord">
          <ac:chgData name="Guest User" userId="" providerId="Windows Live" clId="Web-{C9AC3EE3-1D14-45BC-B8EE-DAC925919354}" dt="2023-06-17T03:36:13.093" v="12"/>
          <ac:spMkLst>
            <pc:docMk/>
            <pc:sldMk cId="2873488513" sldId="272"/>
            <ac:spMk id="3" creationId="{A104944F-02BC-66D8-65A0-02091CEA628B}"/>
          </ac:spMkLst>
        </pc:spChg>
        <pc:spChg chg="del">
          <ac:chgData name="Guest User" userId="" providerId="Windows Live" clId="Web-{C9AC3EE3-1D14-45BC-B8EE-DAC925919354}" dt="2023-06-17T03:35:57.389" v="9"/>
          <ac:spMkLst>
            <pc:docMk/>
            <pc:sldMk cId="2873488513" sldId="272"/>
            <ac:spMk id="8" creationId="{B6CDA21F-E7AF-4C75-8395-33F58D5B0E45}"/>
          </ac:spMkLst>
        </pc:spChg>
        <pc:spChg chg="del">
          <ac:chgData name="Guest User" userId="" providerId="Windows Live" clId="Web-{C9AC3EE3-1D14-45BC-B8EE-DAC925919354}" dt="2023-06-17T03:35:57.389" v="9"/>
          <ac:spMkLst>
            <pc:docMk/>
            <pc:sldMk cId="2873488513" sldId="272"/>
            <ac:spMk id="15" creationId="{D5B0017B-2ECA-49AF-B397-DC140825DF8D}"/>
          </ac:spMkLst>
        </pc:spChg>
        <pc:spChg chg="add del">
          <ac:chgData name="Guest User" userId="" providerId="Windows Live" clId="Web-{C9AC3EE3-1D14-45BC-B8EE-DAC925919354}" dt="2023-06-17T03:36:13.093" v="12"/>
          <ac:spMkLst>
            <pc:docMk/>
            <pc:sldMk cId="2873488513" sldId="272"/>
            <ac:spMk id="22" creationId="{9D25F302-27C5-414F-97F8-6EA0A6C028BA}"/>
          </ac:spMkLst>
        </pc:spChg>
        <pc:spChg chg="add del">
          <ac:chgData name="Guest User" userId="" providerId="Windows Live" clId="Web-{C9AC3EE3-1D14-45BC-B8EE-DAC925919354}" dt="2023-06-17T03:36:13.093" v="12"/>
          <ac:spMkLst>
            <pc:docMk/>
            <pc:sldMk cId="2873488513" sldId="272"/>
            <ac:spMk id="24" creationId="{830A36F8-48C2-4842-A87B-8CE8DF4E7FD2}"/>
          </ac:spMkLst>
        </pc:spChg>
        <pc:spChg chg="add del">
          <ac:chgData name="Guest User" userId="" providerId="Windows Live" clId="Web-{C9AC3EE3-1D14-45BC-B8EE-DAC925919354}" dt="2023-06-17T03:36:13.093" v="12"/>
          <ac:spMkLst>
            <pc:docMk/>
            <pc:sldMk cId="2873488513" sldId="272"/>
            <ac:spMk id="26" creationId="{8F451A30-466B-4996-9BA5-CD6ABCC6D558}"/>
          </ac:spMkLst>
        </pc:spChg>
        <pc:spChg chg="add">
          <ac:chgData name="Guest User" userId="" providerId="Windows Live" clId="Web-{C9AC3EE3-1D14-45BC-B8EE-DAC925919354}" dt="2023-06-17T03:36:13.093" v="12"/>
          <ac:spMkLst>
            <pc:docMk/>
            <pc:sldMk cId="2873488513" sldId="272"/>
            <ac:spMk id="31" creationId="{E02239D2-A05D-4A1C-9F06-FBA7FC730E1B}"/>
          </ac:spMkLst>
        </pc:spChg>
        <pc:grpChg chg="del">
          <ac:chgData name="Guest User" userId="" providerId="Windows Live" clId="Web-{C9AC3EE3-1D14-45BC-B8EE-DAC925919354}" dt="2023-06-17T03:35:57.389" v="9"/>
          <ac:grpSpMkLst>
            <pc:docMk/>
            <pc:sldMk cId="2873488513" sldId="272"/>
            <ac:grpSpMk id="10" creationId="{AE1C45F0-260A-458C-96ED-C1F6D2151219}"/>
          </ac:grpSpMkLst>
        </pc:grpChg>
        <pc:picChg chg="add mod">
          <ac:chgData name="Guest User" userId="" providerId="Windows Live" clId="Web-{C9AC3EE3-1D14-45BC-B8EE-DAC925919354}" dt="2023-06-17T03:36:13.093" v="12"/>
          <ac:picMkLst>
            <pc:docMk/>
            <pc:sldMk cId="2873488513" sldId="272"/>
            <ac:picMk id="4" creationId="{61890567-2B09-A3E3-0AC2-DD677ABF5F29}"/>
          </ac:picMkLst>
        </pc:picChg>
        <pc:picChg chg="add mod">
          <ac:chgData name="Guest User" userId="" providerId="Windows Live" clId="Web-{C9AC3EE3-1D14-45BC-B8EE-DAC925919354}" dt="2023-06-17T03:36:17.421" v="13"/>
          <ac:picMkLst>
            <pc:docMk/>
            <pc:sldMk cId="2873488513" sldId="272"/>
            <ac:picMk id="5" creationId="{C7990380-406A-B9D5-CB60-FAA29107E9FC}"/>
          </ac:picMkLst>
        </pc:picChg>
        <pc:picChg chg="add mod">
          <ac:chgData name="Guest User" userId="" providerId="Windows Live" clId="Web-{C9AC3EE3-1D14-45BC-B8EE-DAC925919354}" dt="2023-06-17T03:36:33.531" v="19" actId="14100"/>
          <ac:picMkLst>
            <pc:docMk/>
            <pc:sldMk cId="2873488513" sldId="272"/>
            <ac:picMk id="6" creationId="{58F16888-3738-9E0F-FAE4-129D833AE21C}"/>
          </ac:picMkLst>
        </pc:picChg>
        <pc:cxnChg chg="del">
          <ac:chgData name="Guest User" userId="" providerId="Windows Live" clId="Web-{C9AC3EE3-1D14-45BC-B8EE-DAC925919354}" dt="2023-06-17T03:35:57.389" v="9"/>
          <ac:cxnSpMkLst>
            <pc:docMk/>
            <pc:sldMk cId="2873488513" sldId="272"/>
            <ac:cxnSpMk id="17" creationId="{6CF1BAF6-AD41-4082-B212-8A1F9A2E8779}"/>
          </ac:cxnSpMkLst>
        </pc:cxnChg>
      </pc:sldChg>
      <pc:sldChg chg="addSp modSp new">
        <pc:chgData name="Guest User" userId="" providerId="Windows Live" clId="Web-{C9AC3EE3-1D14-45BC-B8EE-DAC925919354}" dt="2023-06-17T03:38:49.395" v="36" actId="20577"/>
        <pc:sldMkLst>
          <pc:docMk/>
          <pc:sldMk cId="2930284063" sldId="275"/>
        </pc:sldMkLst>
        <pc:spChg chg="add mod">
          <ac:chgData name="Guest User" userId="" providerId="Windows Live" clId="Web-{C9AC3EE3-1D14-45BC-B8EE-DAC925919354}" dt="2023-06-17T03:37:26.267" v="25" actId="20577"/>
          <ac:spMkLst>
            <pc:docMk/>
            <pc:sldMk cId="2930284063" sldId="275"/>
            <ac:spMk id="2" creationId="{8723B6F5-E163-0C60-5D42-162D88C75C17}"/>
          </ac:spMkLst>
        </pc:spChg>
        <pc:spChg chg="add mod">
          <ac:chgData name="Guest User" userId="" providerId="Windows Live" clId="Web-{C9AC3EE3-1D14-45BC-B8EE-DAC925919354}" dt="2023-06-17T03:38:49.395" v="36" actId="20577"/>
          <ac:spMkLst>
            <pc:docMk/>
            <pc:sldMk cId="2930284063" sldId="275"/>
            <ac:spMk id="3" creationId="{DFBF5355-BCD4-9801-ADA3-8A375B8C19DA}"/>
          </ac:spMkLst>
        </pc:spChg>
        <pc:picChg chg="add mod">
          <ac:chgData name="Guest User" userId="" providerId="Windows Live" clId="Web-{C9AC3EE3-1D14-45BC-B8EE-DAC925919354}" dt="2023-06-17T03:38:42.660" v="34" actId="14100"/>
          <ac:picMkLst>
            <pc:docMk/>
            <pc:sldMk cId="2930284063" sldId="275"/>
            <ac:picMk id="4" creationId="{47C02E24-7464-507A-4760-DF9FB79136DB}"/>
          </ac:picMkLst>
        </pc:picChg>
      </pc:sldChg>
      <pc:sldChg chg="addSp modSp new">
        <pc:chgData name="Guest User" userId="" providerId="Windows Live" clId="Web-{C9AC3EE3-1D14-45BC-B8EE-DAC925919354}" dt="2023-06-17T03:41:52.885" v="53" actId="14100"/>
        <pc:sldMkLst>
          <pc:docMk/>
          <pc:sldMk cId="2864015945" sldId="277"/>
        </pc:sldMkLst>
        <pc:spChg chg="add mod">
          <ac:chgData name="Guest User" userId="" providerId="Windows Live" clId="Web-{C9AC3EE3-1D14-45BC-B8EE-DAC925919354}" dt="2023-06-17T03:41:26.931" v="49" actId="20577"/>
          <ac:spMkLst>
            <pc:docMk/>
            <pc:sldMk cId="2864015945" sldId="277"/>
            <ac:spMk id="2" creationId="{6F9B1C19-B4D3-37DD-4E3F-45DC9323FD78}"/>
          </ac:spMkLst>
        </pc:spChg>
        <pc:picChg chg="add mod">
          <ac:chgData name="Guest User" userId="" providerId="Windows Live" clId="Web-{C9AC3EE3-1D14-45BC-B8EE-DAC925919354}" dt="2023-06-17T03:41:52.885" v="53" actId="14100"/>
          <ac:picMkLst>
            <pc:docMk/>
            <pc:sldMk cId="2864015945" sldId="277"/>
            <ac:picMk id="3" creationId="{4403BB0E-2AD6-48F0-1E58-4FF252D6BF4A}"/>
          </ac:picMkLst>
        </pc:picChg>
      </pc:sldChg>
      <pc:sldChg chg="addSp modSp new mod setBg">
        <pc:chgData name="Guest User" userId="" providerId="Windows Live" clId="Web-{C9AC3EE3-1D14-45BC-B8EE-DAC925919354}" dt="2023-06-17T03:45:03.689" v="78"/>
        <pc:sldMkLst>
          <pc:docMk/>
          <pc:sldMk cId="2945370737" sldId="278"/>
        </pc:sldMkLst>
        <pc:spChg chg="add mod">
          <ac:chgData name="Guest User" userId="" providerId="Windows Live" clId="Web-{C9AC3EE3-1D14-45BC-B8EE-DAC925919354}" dt="2023-06-17T03:45:03.689" v="78"/>
          <ac:spMkLst>
            <pc:docMk/>
            <pc:sldMk cId="2945370737" sldId="278"/>
            <ac:spMk id="2" creationId="{8EBBE2F1-A3FD-C47D-E511-C304EE0428CD}"/>
          </ac:spMkLst>
        </pc:spChg>
        <pc:spChg chg="add mod">
          <ac:chgData name="Guest User" userId="" providerId="Windows Live" clId="Web-{C9AC3EE3-1D14-45BC-B8EE-DAC925919354}" dt="2023-06-17T03:45:03.689" v="78"/>
          <ac:spMkLst>
            <pc:docMk/>
            <pc:sldMk cId="2945370737" sldId="278"/>
            <ac:spMk id="3" creationId="{DE357A60-56C0-AB23-E0B3-E94131028511}"/>
          </ac:spMkLst>
        </pc:spChg>
        <pc:spChg chg="add">
          <ac:chgData name="Guest User" userId="" providerId="Windows Live" clId="Web-{C9AC3EE3-1D14-45BC-B8EE-DAC925919354}" dt="2023-06-17T03:45:03.689" v="78"/>
          <ac:spMkLst>
            <pc:docMk/>
            <pc:sldMk cId="2945370737" sldId="278"/>
            <ac:spMk id="9" creationId="{32AEEBC8-9D30-42EF-95F2-386C2653FBF0}"/>
          </ac:spMkLst>
        </pc:spChg>
        <pc:spChg chg="add">
          <ac:chgData name="Guest User" userId="" providerId="Windows Live" clId="Web-{C9AC3EE3-1D14-45BC-B8EE-DAC925919354}" dt="2023-06-17T03:45:03.689" v="78"/>
          <ac:spMkLst>
            <pc:docMk/>
            <pc:sldMk cId="2945370737" sldId="278"/>
            <ac:spMk id="11" creationId="{2E92FA66-67D7-4CB4-94D3-E643A9AD4757}"/>
          </ac:spMkLst>
        </pc:spChg>
        <pc:picChg chg="add mod">
          <ac:chgData name="Guest User" userId="" providerId="Windows Live" clId="Web-{C9AC3EE3-1D14-45BC-B8EE-DAC925919354}" dt="2023-06-17T03:45:03.689" v="78"/>
          <ac:picMkLst>
            <pc:docMk/>
            <pc:sldMk cId="2945370737" sldId="278"/>
            <ac:picMk id="4" creationId="{B224E436-BF36-C5BF-D8FC-A08CAD56BBBB}"/>
          </ac:picMkLst>
        </pc:picChg>
      </pc:sldChg>
      <pc:sldChg chg="new">
        <pc:chgData name="Guest User" userId="" providerId="Windows Live" clId="Web-{C9AC3EE3-1D14-45BC-B8EE-DAC925919354}" dt="2023-06-17T03:45:23.799" v="79"/>
        <pc:sldMkLst>
          <pc:docMk/>
          <pc:sldMk cId="1900899168" sldId="279"/>
        </pc:sldMkLst>
      </pc:sldChg>
      <pc:sldChg chg="del">
        <pc:chgData name="Guest User" userId="" providerId="Windows Live" clId="Web-{C9AC3EE3-1D14-45BC-B8EE-DAC925919354}" dt="2023-06-17T03:45:32.268" v="80"/>
        <pc:sldMkLst>
          <pc:docMk/>
          <pc:sldMk cId="1900899168" sldId="280"/>
        </pc:sldMkLst>
      </pc:sldChg>
      <pc:sldChg chg="addSp modSp new mod setBg">
        <pc:chgData name="Guest User" userId="" providerId="Windows Live" clId="Web-{C9AC3EE3-1D14-45BC-B8EE-DAC925919354}" dt="2023-06-17T03:48:14.039" v="102"/>
        <pc:sldMkLst>
          <pc:docMk/>
          <pc:sldMk cId="2643203995" sldId="280"/>
        </pc:sldMkLst>
        <pc:spChg chg="add mod">
          <ac:chgData name="Guest User" userId="" providerId="Windows Live" clId="Web-{C9AC3EE3-1D14-45BC-B8EE-DAC925919354}" dt="2023-06-17T03:48:14.039" v="102"/>
          <ac:spMkLst>
            <pc:docMk/>
            <pc:sldMk cId="2643203995" sldId="280"/>
            <ac:spMk id="2" creationId="{27089FF9-B80F-9CD6-C150-9BB883F073CF}"/>
          </ac:spMkLst>
        </pc:spChg>
        <pc:spChg chg="add mod">
          <ac:chgData name="Guest User" userId="" providerId="Windows Live" clId="Web-{C9AC3EE3-1D14-45BC-B8EE-DAC925919354}" dt="2023-06-17T03:48:14.039" v="102"/>
          <ac:spMkLst>
            <pc:docMk/>
            <pc:sldMk cId="2643203995" sldId="280"/>
            <ac:spMk id="3" creationId="{41D8E32D-8EEB-BA0E-633A-A28C7D9B66DA}"/>
          </ac:spMkLst>
        </pc:spChg>
        <pc:spChg chg="add">
          <ac:chgData name="Guest User" userId="" providerId="Windows Live" clId="Web-{C9AC3EE3-1D14-45BC-B8EE-DAC925919354}" dt="2023-06-17T03:48:14.039" v="102"/>
          <ac:spMkLst>
            <pc:docMk/>
            <pc:sldMk cId="2643203995" sldId="280"/>
            <ac:spMk id="8" creationId="{09588DA8-065E-4F6F-8EFD-43104AB2E0CF}"/>
          </ac:spMkLst>
        </pc:spChg>
        <pc:spChg chg="add">
          <ac:chgData name="Guest User" userId="" providerId="Windows Live" clId="Web-{C9AC3EE3-1D14-45BC-B8EE-DAC925919354}" dt="2023-06-17T03:48:14.039" v="102"/>
          <ac:spMkLst>
            <pc:docMk/>
            <pc:sldMk cId="2643203995" sldId="280"/>
            <ac:spMk id="10" creationId="{C4285719-470E-454C-AF62-8323075F1F5B}"/>
          </ac:spMkLst>
        </pc:spChg>
        <pc:spChg chg="add">
          <ac:chgData name="Guest User" userId="" providerId="Windows Live" clId="Web-{C9AC3EE3-1D14-45BC-B8EE-DAC925919354}" dt="2023-06-17T03:48:14.039" v="102"/>
          <ac:spMkLst>
            <pc:docMk/>
            <pc:sldMk cId="2643203995" sldId="280"/>
            <ac:spMk id="12" creationId="{CD9FE4EF-C4D8-49A0-B2FF-81D8DB7D8A24}"/>
          </ac:spMkLst>
        </pc:spChg>
        <pc:spChg chg="add">
          <ac:chgData name="Guest User" userId="" providerId="Windows Live" clId="Web-{C9AC3EE3-1D14-45BC-B8EE-DAC925919354}" dt="2023-06-17T03:48:14.039" v="102"/>
          <ac:spMkLst>
            <pc:docMk/>
            <pc:sldMk cId="2643203995" sldId="280"/>
            <ac:spMk id="14" creationId="{4300840D-0A0B-4512-BACA-B439D5B9C57C}"/>
          </ac:spMkLst>
        </pc:spChg>
        <pc:spChg chg="add">
          <ac:chgData name="Guest User" userId="" providerId="Windows Live" clId="Web-{C9AC3EE3-1D14-45BC-B8EE-DAC925919354}" dt="2023-06-17T03:48:14.039" v="102"/>
          <ac:spMkLst>
            <pc:docMk/>
            <pc:sldMk cId="2643203995" sldId="280"/>
            <ac:spMk id="16" creationId="{D2B78728-A580-49A7-84F9-6EF6F583ADE0}"/>
          </ac:spMkLst>
        </pc:spChg>
        <pc:spChg chg="add">
          <ac:chgData name="Guest User" userId="" providerId="Windows Live" clId="Web-{C9AC3EE3-1D14-45BC-B8EE-DAC925919354}" dt="2023-06-17T03:48:14.039" v="102"/>
          <ac:spMkLst>
            <pc:docMk/>
            <pc:sldMk cId="2643203995" sldId="280"/>
            <ac:spMk id="18" creationId="{38FAA1A1-D861-433F-88FA-1E9D6FD31D11}"/>
          </ac:spMkLst>
        </pc:spChg>
        <pc:spChg chg="add">
          <ac:chgData name="Guest User" userId="" providerId="Windows Live" clId="Web-{C9AC3EE3-1D14-45BC-B8EE-DAC925919354}" dt="2023-06-17T03:48:14.039" v="102"/>
          <ac:spMkLst>
            <pc:docMk/>
            <pc:sldMk cId="2643203995" sldId="280"/>
            <ac:spMk id="20" creationId="{8D71EDA1-87BF-4D5D-AB79-F346FD19278A}"/>
          </ac:spMkLst>
        </pc:spChg>
      </pc:sldChg>
    </pc:docChg>
  </pc:docChgLst>
  <pc:docChgLst>
    <pc:chgData name="MOHSIN HUSSAIN" userId="961825132ab799bd" providerId="Windows Live" clId="Web-{6ABDFBB9-20E0-46BD-AFB0-6367C492C1D2}"/>
    <pc:docChg chg="modSld">
      <pc:chgData name="MOHSIN HUSSAIN" userId="961825132ab799bd" providerId="Windows Live" clId="Web-{6ABDFBB9-20E0-46BD-AFB0-6367C492C1D2}" dt="2023-06-17T04:24:05.936" v="6" actId="20577"/>
      <pc:docMkLst>
        <pc:docMk/>
      </pc:docMkLst>
      <pc:sldChg chg="modSp">
        <pc:chgData name="MOHSIN HUSSAIN" userId="961825132ab799bd" providerId="Windows Live" clId="Web-{6ABDFBB9-20E0-46BD-AFB0-6367C492C1D2}" dt="2023-06-17T04:24:05.936" v="6" actId="20577"/>
        <pc:sldMkLst>
          <pc:docMk/>
          <pc:sldMk cId="728212963" sldId="274"/>
        </pc:sldMkLst>
        <pc:spChg chg="mod">
          <ac:chgData name="MOHSIN HUSSAIN" userId="961825132ab799bd" providerId="Windows Live" clId="Web-{6ABDFBB9-20E0-46BD-AFB0-6367C492C1D2}" dt="2023-06-17T04:24:05.936" v="6" actId="20577"/>
          <ac:spMkLst>
            <pc:docMk/>
            <pc:sldMk cId="728212963" sldId="274"/>
            <ac:spMk id="12" creationId="{56D68A0C-8D32-3199-D321-8F9FB4CCAF10}"/>
          </ac:spMkLst>
        </pc:spChg>
      </pc:sldChg>
    </pc:docChg>
  </pc:docChgLst>
  <pc:docChgLst>
    <pc:chgData name="Sandeep P" userId="52a9081fcf43c099" providerId="LiveId" clId="{AED3D0A0-BC9C-4F7A-928F-EF0305C14F26}"/>
    <pc:docChg chg="undo custSel addSld delSld modSld sldOrd">
      <pc:chgData name="Sandeep P" userId="52a9081fcf43c099" providerId="LiveId" clId="{AED3D0A0-BC9C-4F7A-928F-EF0305C14F26}" dt="2023-06-17T04:38:08.158" v="682" actId="14100"/>
      <pc:docMkLst>
        <pc:docMk/>
      </pc:docMkLst>
      <pc:sldChg chg="modSp mod">
        <pc:chgData name="Sandeep P" userId="52a9081fcf43c099" providerId="LiveId" clId="{AED3D0A0-BC9C-4F7A-928F-EF0305C14F26}" dt="2023-06-17T03:22:17.918" v="16" actId="1076"/>
        <pc:sldMkLst>
          <pc:docMk/>
          <pc:sldMk cId="0" sldId="256"/>
        </pc:sldMkLst>
        <pc:grpChg chg="mod">
          <ac:chgData name="Sandeep P" userId="52a9081fcf43c099" providerId="LiveId" clId="{AED3D0A0-BC9C-4F7A-928F-EF0305C14F26}" dt="2023-06-17T03:22:17.918" v="16" actId="1076"/>
          <ac:grpSpMkLst>
            <pc:docMk/>
            <pc:sldMk cId="0" sldId="256"/>
            <ac:grpSpMk id="5" creationId="{00000000-0000-0000-0000-000000000000}"/>
          </ac:grpSpMkLst>
        </pc:grpChg>
        <pc:grpChg chg="mod">
          <ac:chgData name="Sandeep P" userId="52a9081fcf43c099" providerId="LiveId" clId="{AED3D0A0-BC9C-4F7A-928F-EF0305C14F26}" dt="2023-06-17T03:22:01.461" v="13" actId="1076"/>
          <ac:grpSpMkLst>
            <pc:docMk/>
            <pc:sldMk cId="0" sldId="256"/>
            <ac:grpSpMk id="12" creationId="{00000000-0000-0000-0000-000000000000}"/>
          </ac:grpSpMkLst>
        </pc:grpChg>
      </pc:sldChg>
      <pc:sldChg chg="modSp mod">
        <pc:chgData name="Sandeep P" userId="52a9081fcf43c099" providerId="LiveId" clId="{AED3D0A0-BC9C-4F7A-928F-EF0305C14F26}" dt="2023-06-17T03:52:16.624" v="289" actId="14100"/>
        <pc:sldMkLst>
          <pc:docMk/>
          <pc:sldMk cId="0" sldId="258"/>
        </pc:sldMkLst>
        <pc:spChg chg="mod">
          <ac:chgData name="Sandeep P" userId="52a9081fcf43c099" providerId="LiveId" clId="{AED3D0A0-BC9C-4F7A-928F-EF0305C14F26}" dt="2023-06-17T03:52:16.624" v="289" actId="14100"/>
          <ac:spMkLst>
            <pc:docMk/>
            <pc:sldMk cId="0" sldId="258"/>
            <ac:spMk id="7" creationId="{00000000-0000-0000-0000-000000000000}"/>
          </ac:spMkLst>
        </pc:spChg>
      </pc:sldChg>
      <pc:sldChg chg="modSp mod">
        <pc:chgData name="Sandeep P" userId="52a9081fcf43c099" providerId="LiveId" clId="{AED3D0A0-BC9C-4F7A-928F-EF0305C14F26}" dt="2023-06-17T02:54:36.709" v="3" actId="14734"/>
        <pc:sldMkLst>
          <pc:docMk/>
          <pc:sldMk cId="0" sldId="259"/>
        </pc:sldMkLst>
        <pc:graphicFrameChg chg="modGraphic">
          <ac:chgData name="Sandeep P" userId="52a9081fcf43c099" providerId="LiveId" clId="{AED3D0A0-BC9C-4F7A-928F-EF0305C14F26}" dt="2023-06-17T02:54:36.709" v="3" actId="14734"/>
          <ac:graphicFrameMkLst>
            <pc:docMk/>
            <pc:sldMk cId="0" sldId="259"/>
            <ac:graphicFrameMk id="3" creationId="{00000000-0000-0000-0000-000000000000}"/>
          </ac:graphicFrameMkLst>
        </pc:graphicFrameChg>
      </pc:sldChg>
      <pc:sldChg chg="modSp mod">
        <pc:chgData name="Sandeep P" userId="52a9081fcf43c099" providerId="LiveId" clId="{AED3D0A0-BC9C-4F7A-928F-EF0305C14F26}" dt="2023-06-17T04:03:02.540" v="435" actId="313"/>
        <pc:sldMkLst>
          <pc:docMk/>
          <pc:sldMk cId="0" sldId="261"/>
        </pc:sldMkLst>
        <pc:spChg chg="mod">
          <ac:chgData name="Sandeep P" userId="52a9081fcf43c099" providerId="LiveId" clId="{AED3D0A0-BC9C-4F7A-928F-EF0305C14F26}" dt="2023-06-17T04:03:02.540" v="435" actId="313"/>
          <ac:spMkLst>
            <pc:docMk/>
            <pc:sldMk cId="0" sldId="261"/>
            <ac:spMk id="11" creationId="{00000000-0000-0000-0000-000000000000}"/>
          </ac:spMkLst>
        </pc:spChg>
      </pc:sldChg>
      <pc:sldChg chg="addSp modSp mod">
        <pc:chgData name="Sandeep P" userId="52a9081fcf43c099" providerId="LiveId" clId="{AED3D0A0-BC9C-4F7A-928F-EF0305C14F26}" dt="2023-06-17T03:52:16.161" v="288" actId="14100"/>
        <pc:sldMkLst>
          <pc:docMk/>
          <pc:sldMk cId="0" sldId="262"/>
        </pc:sldMkLst>
        <pc:spChg chg="mod">
          <ac:chgData name="Sandeep P" userId="52a9081fcf43c099" providerId="LiveId" clId="{AED3D0A0-BC9C-4F7A-928F-EF0305C14F26}" dt="2023-06-17T03:28:23.814" v="20" actId="14100"/>
          <ac:spMkLst>
            <pc:docMk/>
            <pc:sldMk cId="0" sldId="262"/>
            <ac:spMk id="7" creationId="{00000000-0000-0000-0000-000000000000}"/>
          </ac:spMkLst>
        </pc:spChg>
        <pc:spChg chg="mod">
          <ac:chgData name="Sandeep P" userId="52a9081fcf43c099" providerId="LiveId" clId="{AED3D0A0-BC9C-4F7A-928F-EF0305C14F26}" dt="2023-06-17T03:30:41.863" v="42"/>
          <ac:spMkLst>
            <pc:docMk/>
            <pc:sldMk cId="0" sldId="262"/>
            <ac:spMk id="12" creationId="{4E671FD0-286B-F115-F487-BA7B71B96B15}"/>
          </ac:spMkLst>
        </pc:spChg>
        <pc:grpChg chg="add mod">
          <ac:chgData name="Sandeep P" userId="52a9081fcf43c099" providerId="LiveId" clId="{AED3D0A0-BC9C-4F7A-928F-EF0305C14F26}" dt="2023-06-17T03:30:47.614" v="44" actId="1076"/>
          <ac:grpSpMkLst>
            <pc:docMk/>
            <pc:sldMk cId="0" sldId="262"/>
            <ac:grpSpMk id="10" creationId="{DF692D3E-0D56-D738-5E6E-5AAC81EB0871}"/>
          </ac:grpSpMkLst>
        </pc:grpChg>
        <pc:picChg chg="add mod">
          <ac:chgData name="Sandeep P" userId="52a9081fcf43c099" providerId="LiveId" clId="{AED3D0A0-BC9C-4F7A-928F-EF0305C14F26}" dt="2023-06-17T03:52:16.161" v="288" actId="14100"/>
          <ac:picMkLst>
            <pc:docMk/>
            <pc:sldMk cId="0" sldId="262"/>
            <ac:picMk id="9" creationId="{0CA499FD-B6E1-76D0-F605-C1F6642BC62B}"/>
          </ac:picMkLst>
        </pc:picChg>
      </pc:sldChg>
      <pc:sldChg chg="modSp del mod">
        <pc:chgData name="Sandeep P" userId="52a9081fcf43c099" providerId="LiveId" clId="{AED3D0A0-BC9C-4F7A-928F-EF0305C14F26}" dt="2023-06-17T03:30:24.721" v="40" actId="47"/>
        <pc:sldMkLst>
          <pc:docMk/>
          <pc:sldMk cId="3906714806" sldId="268"/>
        </pc:sldMkLst>
        <pc:spChg chg="mod">
          <ac:chgData name="Sandeep P" userId="52a9081fcf43c099" providerId="LiveId" clId="{AED3D0A0-BC9C-4F7A-928F-EF0305C14F26}" dt="2023-06-17T03:25:49.793" v="18" actId="1076"/>
          <ac:spMkLst>
            <pc:docMk/>
            <pc:sldMk cId="3906714806" sldId="268"/>
            <ac:spMk id="2" creationId="{9F6C5A8D-E5AB-1369-D879-2E2510EDC639}"/>
          </ac:spMkLst>
        </pc:spChg>
      </pc:sldChg>
      <pc:sldChg chg="addSp modSp mod">
        <pc:chgData name="Sandeep P" userId="52a9081fcf43c099" providerId="LiveId" clId="{AED3D0A0-BC9C-4F7A-928F-EF0305C14F26}" dt="2023-06-17T03:32:55.352" v="54" actId="1076"/>
        <pc:sldMkLst>
          <pc:docMk/>
          <pc:sldMk cId="603771186" sldId="269"/>
        </pc:sldMkLst>
        <pc:spChg chg="mod">
          <ac:chgData name="Sandeep P" userId="52a9081fcf43c099" providerId="LiveId" clId="{AED3D0A0-BC9C-4F7A-928F-EF0305C14F26}" dt="2023-06-17T03:32:47.901" v="51" actId="1076"/>
          <ac:spMkLst>
            <pc:docMk/>
            <pc:sldMk cId="603771186" sldId="269"/>
            <ac:spMk id="3" creationId="{CCCB6938-B20E-C637-7001-E8341D17CCDF}"/>
          </ac:spMkLst>
        </pc:spChg>
        <pc:spChg chg="mod">
          <ac:chgData name="Sandeep P" userId="52a9081fcf43c099" providerId="LiveId" clId="{AED3D0A0-BC9C-4F7A-928F-EF0305C14F26}" dt="2023-06-17T03:32:49.356" v="52"/>
          <ac:spMkLst>
            <pc:docMk/>
            <pc:sldMk cId="603771186" sldId="269"/>
            <ac:spMk id="5" creationId="{40E1F6AC-4394-691A-03F3-1B20A188CCFA}"/>
          </ac:spMkLst>
        </pc:spChg>
        <pc:spChg chg="mod">
          <ac:chgData name="Sandeep P" userId="52a9081fcf43c099" providerId="LiveId" clId="{AED3D0A0-BC9C-4F7A-928F-EF0305C14F26}" dt="2023-06-17T03:32:49.356" v="52"/>
          <ac:spMkLst>
            <pc:docMk/>
            <pc:sldMk cId="603771186" sldId="269"/>
            <ac:spMk id="6" creationId="{9D6F7067-0C79-D90F-41F5-9449D2C7FE76}"/>
          </ac:spMkLst>
        </pc:spChg>
        <pc:grpChg chg="add mod">
          <ac:chgData name="Sandeep P" userId="52a9081fcf43c099" providerId="LiveId" clId="{AED3D0A0-BC9C-4F7A-928F-EF0305C14F26}" dt="2023-06-17T03:32:55.352" v="54" actId="1076"/>
          <ac:grpSpMkLst>
            <pc:docMk/>
            <pc:sldMk cId="603771186" sldId="269"/>
            <ac:grpSpMk id="4" creationId="{F917F67B-EB32-9476-98F4-9497D9E9DDDE}"/>
          </ac:grpSpMkLst>
        </pc:grpChg>
        <pc:picChg chg="mod">
          <ac:chgData name="Sandeep P" userId="52a9081fcf43c099" providerId="LiveId" clId="{AED3D0A0-BC9C-4F7A-928F-EF0305C14F26}" dt="2023-06-17T03:32:44.316" v="50" actId="1076"/>
          <ac:picMkLst>
            <pc:docMk/>
            <pc:sldMk cId="603771186" sldId="269"/>
            <ac:picMk id="2" creationId="{280F0995-ADC5-CA5D-FBA2-B2607AC7D07D}"/>
          </ac:picMkLst>
        </pc:picChg>
      </pc:sldChg>
      <pc:sldChg chg="delSp del mod">
        <pc:chgData name="Sandeep P" userId="52a9081fcf43c099" providerId="LiveId" clId="{AED3D0A0-BC9C-4F7A-928F-EF0305C14F26}" dt="2023-06-17T03:36:16.543" v="88" actId="47"/>
        <pc:sldMkLst>
          <pc:docMk/>
          <pc:sldMk cId="1172097113" sldId="270"/>
        </pc:sldMkLst>
        <pc:picChg chg="del">
          <ac:chgData name="Sandeep P" userId="52a9081fcf43c099" providerId="LiveId" clId="{AED3D0A0-BC9C-4F7A-928F-EF0305C14F26}" dt="2023-06-17T03:36:01" v="80" actId="21"/>
          <ac:picMkLst>
            <pc:docMk/>
            <pc:sldMk cId="1172097113" sldId="270"/>
            <ac:picMk id="3" creationId="{E2838E5C-B2DB-1DAE-5F5E-231C0C3028C6}"/>
          </ac:picMkLst>
        </pc:picChg>
      </pc:sldChg>
      <pc:sldChg chg="addSp delSp modSp add mod">
        <pc:chgData name="Sandeep P" userId="52a9081fcf43c099" providerId="LiveId" clId="{AED3D0A0-BC9C-4F7A-928F-EF0305C14F26}" dt="2023-06-17T03:30:15.436" v="39" actId="1076"/>
        <pc:sldMkLst>
          <pc:docMk/>
          <pc:sldMk cId="1190707052" sldId="270"/>
        </pc:sldMkLst>
        <pc:spChg chg="mod">
          <ac:chgData name="Sandeep P" userId="52a9081fcf43c099" providerId="LiveId" clId="{AED3D0A0-BC9C-4F7A-928F-EF0305C14F26}" dt="2023-06-17T03:30:09.073" v="38" actId="20577"/>
          <ac:spMkLst>
            <pc:docMk/>
            <pc:sldMk cId="1190707052" sldId="270"/>
            <ac:spMk id="7" creationId="{00000000-0000-0000-0000-000000000000}"/>
          </ac:spMkLst>
        </pc:spChg>
        <pc:spChg chg="mod">
          <ac:chgData name="Sandeep P" userId="52a9081fcf43c099" providerId="LiveId" clId="{AED3D0A0-BC9C-4F7A-928F-EF0305C14F26}" dt="2023-06-17T03:29:27.533" v="24"/>
          <ac:spMkLst>
            <pc:docMk/>
            <pc:sldMk cId="1190707052" sldId="270"/>
            <ac:spMk id="9" creationId="{780C484B-5E3E-3A0E-A059-06F8EE282D08}"/>
          </ac:spMkLst>
        </pc:spChg>
        <pc:grpChg chg="add mod">
          <ac:chgData name="Sandeep P" userId="52a9081fcf43c099" providerId="LiveId" clId="{AED3D0A0-BC9C-4F7A-928F-EF0305C14F26}" dt="2023-06-17T03:29:36.016" v="25" actId="1076"/>
          <ac:grpSpMkLst>
            <pc:docMk/>
            <pc:sldMk cId="1190707052" sldId="270"/>
            <ac:grpSpMk id="2" creationId="{D00D94E0-92C2-0036-E6DC-DC538A027C50}"/>
          </ac:grpSpMkLst>
        </pc:grpChg>
        <pc:picChg chg="add mod">
          <ac:chgData name="Sandeep P" userId="52a9081fcf43c099" providerId="LiveId" clId="{AED3D0A0-BC9C-4F7A-928F-EF0305C14F26}" dt="2023-06-17T03:30:15.436" v="39" actId="1076"/>
          <ac:picMkLst>
            <pc:docMk/>
            <pc:sldMk cId="1190707052" sldId="270"/>
            <ac:picMk id="10" creationId="{11B453EE-E13E-67CA-4D76-8C314D14F2D5}"/>
          </ac:picMkLst>
        </pc:picChg>
        <pc:picChg chg="del">
          <ac:chgData name="Sandeep P" userId="52a9081fcf43c099" providerId="LiveId" clId="{AED3D0A0-BC9C-4F7A-928F-EF0305C14F26}" dt="2023-06-17T03:29:25.276" v="23" actId="478"/>
          <ac:picMkLst>
            <pc:docMk/>
            <pc:sldMk cId="1190707052" sldId="270"/>
            <ac:picMk id="11" creationId="{D75DF2F5-8550-2BD8-139B-9682D6E094B1}"/>
          </ac:picMkLst>
        </pc:picChg>
      </pc:sldChg>
      <pc:sldChg chg="del">
        <pc:chgData name="Sandeep P" userId="52a9081fcf43c099" providerId="LiveId" clId="{AED3D0A0-BC9C-4F7A-928F-EF0305C14F26}" dt="2023-06-17T03:31:24.932" v="45" actId="47"/>
        <pc:sldMkLst>
          <pc:docMk/>
          <pc:sldMk cId="3608167567" sldId="271"/>
        </pc:sldMkLst>
      </pc:sldChg>
      <pc:sldChg chg="delSp modSp del mod">
        <pc:chgData name="Sandeep P" userId="52a9081fcf43c099" providerId="LiveId" clId="{AED3D0A0-BC9C-4F7A-928F-EF0305C14F26}" dt="2023-06-17T03:39:03.869" v="142" actId="47"/>
        <pc:sldMkLst>
          <pc:docMk/>
          <pc:sldMk cId="2873488513" sldId="272"/>
        </pc:sldMkLst>
        <pc:spChg chg="mod">
          <ac:chgData name="Sandeep P" userId="52a9081fcf43c099" providerId="LiveId" clId="{AED3D0A0-BC9C-4F7A-928F-EF0305C14F26}" dt="2023-06-17T03:37:37.796" v="114" actId="21"/>
          <ac:spMkLst>
            <pc:docMk/>
            <pc:sldMk cId="2873488513" sldId="272"/>
            <ac:spMk id="3" creationId="{A104944F-02BC-66D8-65A0-02091CEA628B}"/>
          </ac:spMkLst>
        </pc:spChg>
        <pc:picChg chg="del">
          <ac:chgData name="Sandeep P" userId="52a9081fcf43c099" providerId="LiveId" clId="{AED3D0A0-BC9C-4F7A-928F-EF0305C14F26}" dt="2023-06-17T03:38:55.415" v="139" actId="21"/>
          <ac:picMkLst>
            <pc:docMk/>
            <pc:sldMk cId="2873488513" sldId="272"/>
            <ac:picMk id="4" creationId="{61890567-2B09-A3E3-0AC2-DD677ABF5F29}"/>
          </ac:picMkLst>
        </pc:picChg>
      </pc:sldChg>
      <pc:sldChg chg="modSp mod">
        <pc:chgData name="Sandeep P" userId="52a9081fcf43c099" providerId="LiveId" clId="{AED3D0A0-BC9C-4F7A-928F-EF0305C14F26}" dt="2023-06-17T04:25:18.397" v="479" actId="313"/>
        <pc:sldMkLst>
          <pc:docMk/>
          <pc:sldMk cId="728212963" sldId="274"/>
        </pc:sldMkLst>
        <pc:spChg chg="mod">
          <ac:chgData name="Sandeep P" userId="52a9081fcf43c099" providerId="LiveId" clId="{AED3D0A0-BC9C-4F7A-928F-EF0305C14F26}" dt="2023-06-17T04:24:18.662" v="476" actId="1076"/>
          <ac:spMkLst>
            <pc:docMk/>
            <pc:sldMk cId="728212963" sldId="274"/>
            <ac:spMk id="6" creationId="{00000000-0000-0000-0000-000000000000}"/>
          </ac:spMkLst>
        </pc:spChg>
        <pc:spChg chg="mod">
          <ac:chgData name="Sandeep P" userId="52a9081fcf43c099" providerId="LiveId" clId="{AED3D0A0-BC9C-4F7A-928F-EF0305C14F26}" dt="2023-06-17T04:14:49.371" v="445" actId="1076"/>
          <ac:spMkLst>
            <pc:docMk/>
            <pc:sldMk cId="728212963" sldId="274"/>
            <ac:spMk id="10" creationId="{0F9094C2-D3C6-6D32-12BD-CA77F92E94F0}"/>
          </ac:spMkLst>
        </pc:spChg>
        <pc:spChg chg="mod">
          <ac:chgData name="Sandeep P" userId="52a9081fcf43c099" providerId="LiveId" clId="{AED3D0A0-BC9C-4F7A-928F-EF0305C14F26}" dt="2023-06-17T04:16:23.086" v="463" actId="12"/>
          <ac:spMkLst>
            <pc:docMk/>
            <pc:sldMk cId="728212963" sldId="274"/>
            <ac:spMk id="11" creationId="{ECD00458-CAA6-F784-CF62-C5A2629A6342}"/>
          </ac:spMkLst>
        </pc:spChg>
        <pc:spChg chg="mod">
          <ac:chgData name="Sandeep P" userId="52a9081fcf43c099" providerId="LiveId" clId="{AED3D0A0-BC9C-4F7A-928F-EF0305C14F26}" dt="2023-06-17T04:25:18.397" v="479" actId="313"/>
          <ac:spMkLst>
            <pc:docMk/>
            <pc:sldMk cId="728212963" sldId="274"/>
            <ac:spMk id="12" creationId="{56D68A0C-8D32-3199-D321-8F9FB4CCAF10}"/>
          </ac:spMkLst>
        </pc:spChg>
        <pc:picChg chg="mod">
          <ac:chgData name="Sandeep P" userId="52a9081fcf43c099" providerId="LiveId" clId="{AED3D0A0-BC9C-4F7A-928F-EF0305C14F26}" dt="2023-06-17T04:14:52.101" v="446" actId="1076"/>
          <ac:picMkLst>
            <pc:docMk/>
            <pc:sldMk cId="728212963" sldId="274"/>
            <ac:picMk id="9" creationId="{38CAACC1-BDDE-287C-0915-B388AEB7C979}"/>
          </ac:picMkLst>
        </pc:picChg>
      </pc:sldChg>
      <pc:sldChg chg="addSp delSp modSp add mod ord">
        <pc:chgData name="Sandeep P" userId="52a9081fcf43c099" providerId="LiveId" clId="{AED3D0A0-BC9C-4F7A-928F-EF0305C14F26}" dt="2023-06-17T03:36:13.838" v="87" actId="1076"/>
        <pc:sldMkLst>
          <pc:docMk/>
          <pc:sldMk cId="1104333818" sldId="274"/>
        </pc:sldMkLst>
        <pc:spChg chg="mod">
          <ac:chgData name="Sandeep P" userId="52a9081fcf43c099" providerId="LiveId" clId="{AED3D0A0-BC9C-4F7A-928F-EF0305C14F26}" dt="2023-06-17T03:35:54.989" v="79" actId="1076"/>
          <ac:spMkLst>
            <pc:docMk/>
            <pc:sldMk cId="1104333818" sldId="274"/>
            <ac:spMk id="6" creationId="{00000000-0000-0000-0000-000000000000}"/>
          </ac:spMkLst>
        </pc:spChg>
        <pc:spChg chg="del mod">
          <ac:chgData name="Sandeep P" userId="52a9081fcf43c099" providerId="LiveId" clId="{AED3D0A0-BC9C-4F7A-928F-EF0305C14F26}" dt="2023-06-17T03:36:06.178" v="83"/>
          <ac:spMkLst>
            <pc:docMk/>
            <pc:sldMk cId="1104333818" sldId="274"/>
            <ac:spMk id="7" creationId="{00000000-0000-0000-0000-000000000000}"/>
          </ac:spMkLst>
        </pc:spChg>
        <pc:picChg chg="add mod">
          <ac:chgData name="Sandeep P" userId="52a9081fcf43c099" providerId="LiveId" clId="{AED3D0A0-BC9C-4F7A-928F-EF0305C14F26}" dt="2023-06-17T03:36:13.838" v="87" actId="1076"/>
          <ac:picMkLst>
            <pc:docMk/>
            <pc:sldMk cId="1104333818" sldId="274"/>
            <ac:picMk id="8" creationId="{A445C489-46B5-B3E4-C15F-1D8A96F14F80}"/>
          </ac:picMkLst>
        </pc:picChg>
      </pc:sldChg>
      <pc:sldChg chg="delSp del mod">
        <pc:chgData name="Sandeep P" userId="52a9081fcf43c099" providerId="LiveId" clId="{AED3D0A0-BC9C-4F7A-928F-EF0305C14F26}" dt="2023-06-17T03:47:21.643" v="189" actId="47"/>
        <pc:sldMkLst>
          <pc:docMk/>
          <pc:sldMk cId="2930284063" sldId="275"/>
        </pc:sldMkLst>
        <pc:picChg chg="del">
          <ac:chgData name="Sandeep P" userId="52a9081fcf43c099" providerId="LiveId" clId="{AED3D0A0-BC9C-4F7A-928F-EF0305C14F26}" dt="2023-06-17T03:46:14.764" v="182" actId="21"/>
          <ac:picMkLst>
            <pc:docMk/>
            <pc:sldMk cId="2930284063" sldId="275"/>
            <ac:picMk id="4" creationId="{47C02E24-7464-507A-4760-DF9FB79136DB}"/>
          </ac:picMkLst>
        </pc:picChg>
      </pc:sldChg>
      <pc:sldChg chg="addSp delSp modSp add mod ord">
        <pc:chgData name="Sandeep P" userId="52a9081fcf43c099" providerId="LiveId" clId="{AED3D0A0-BC9C-4F7A-928F-EF0305C14F26}" dt="2023-06-17T03:39:00.665" v="141" actId="1076"/>
        <pc:sldMkLst>
          <pc:docMk/>
          <pc:sldMk cId="392017573" sldId="276"/>
        </pc:sldMkLst>
        <pc:spChg chg="mod">
          <ac:chgData name="Sandeep P" userId="52a9081fcf43c099" providerId="LiveId" clId="{AED3D0A0-BC9C-4F7A-928F-EF0305C14F26}" dt="2023-06-17T03:37:10.008" v="109" actId="20577"/>
          <ac:spMkLst>
            <pc:docMk/>
            <pc:sldMk cId="392017573" sldId="276"/>
            <ac:spMk id="2" creationId="{00000000-0000-0000-0000-000000000000}"/>
          </ac:spMkLst>
        </pc:spChg>
        <pc:spChg chg="add mod">
          <ac:chgData name="Sandeep P" userId="52a9081fcf43c099" providerId="LiveId" clId="{AED3D0A0-BC9C-4F7A-928F-EF0305C14F26}" dt="2023-06-17T03:38:52.079" v="138" actId="1076"/>
          <ac:spMkLst>
            <pc:docMk/>
            <pc:sldMk cId="392017573" sldId="276"/>
            <ac:spMk id="6" creationId="{78A7E680-582F-1A0E-9059-59653D35B82E}"/>
          </ac:spMkLst>
        </pc:spChg>
        <pc:graphicFrameChg chg="del modGraphic">
          <ac:chgData name="Sandeep P" userId="52a9081fcf43c099" providerId="LiveId" clId="{AED3D0A0-BC9C-4F7A-928F-EF0305C14F26}" dt="2023-06-17T03:37:30.860" v="113" actId="478"/>
          <ac:graphicFrameMkLst>
            <pc:docMk/>
            <pc:sldMk cId="392017573" sldId="276"/>
            <ac:graphicFrameMk id="3" creationId="{00000000-0000-0000-0000-000000000000}"/>
          </ac:graphicFrameMkLst>
        </pc:graphicFrameChg>
        <pc:picChg chg="add mod">
          <ac:chgData name="Sandeep P" userId="52a9081fcf43c099" providerId="LiveId" clId="{AED3D0A0-BC9C-4F7A-928F-EF0305C14F26}" dt="2023-06-17T03:39:00.665" v="141" actId="1076"/>
          <ac:picMkLst>
            <pc:docMk/>
            <pc:sldMk cId="392017573" sldId="276"/>
            <ac:picMk id="7" creationId="{D25758A3-4DBA-24BA-F283-363FECB5717D}"/>
          </ac:picMkLst>
        </pc:picChg>
      </pc:sldChg>
      <pc:sldChg chg="delSp del mod ord">
        <pc:chgData name="Sandeep P" userId="52a9081fcf43c099" providerId="LiveId" clId="{AED3D0A0-BC9C-4F7A-928F-EF0305C14F26}" dt="2023-06-17T03:49:19.993" v="252" actId="47"/>
        <pc:sldMkLst>
          <pc:docMk/>
          <pc:sldMk cId="2864015945" sldId="277"/>
        </pc:sldMkLst>
        <pc:picChg chg="del">
          <ac:chgData name="Sandeep P" userId="52a9081fcf43c099" providerId="LiveId" clId="{AED3D0A0-BC9C-4F7A-928F-EF0305C14F26}" dt="2023-06-17T03:49:03.381" v="246" actId="21"/>
          <ac:picMkLst>
            <pc:docMk/>
            <pc:sldMk cId="2864015945" sldId="277"/>
            <ac:picMk id="3" creationId="{4403BB0E-2AD6-48F0-1E58-4FF252D6BF4A}"/>
          </ac:picMkLst>
        </pc:picChg>
      </pc:sldChg>
      <pc:sldChg chg="delSp del mod">
        <pc:chgData name="Sandeep P" userId="52a9081fcf43c099" providerId="LiveId" clId="{AED3D0A0-BC9C-4F7A-928F-EF0305C14F26}" dt="2023-06-17T03:50:37.895" v="284" actId="47"/>
        <pc:sldMkLst>
          <pc:docMk/>
          <pc:sldMk cId="2945370737" sldId="278"/>
        </pc:sldMkLst>
        <pc:picChg chg="del">
          <ac:chgData name="Sandeep P" userId="52a9081fcf43c099" providerId="LiveId" clId="{AED3D0A0-BC9C-4F7A-928F-EF0305C14F26}" dt="2023-06-17T03:50:12.391" v="276" actId="21"/>
          <ac:picMkLst>
            <pc:docMk/>
            <pc:sldMk cId="2945370737" sldId="278"/>
            <ac:picMk id="4" creationId="{B224E436-BF36-C5BF-D8FC-A08CAD56BBBB}"/>
          </ac:picMkLst>
        </pc:picChg>
      </pc:sldChg>
      <pc:sldChg chg="addSp delSp modSp add mod ord">
        <pc:chgData name="Sandeep P" userId="52a9081fcf43c099" providerId="LiveId" clId="{AED3D0A0-BC9C-4F7A-928F-EF0305C14F26}" dt="2023-06-17T03:46:38.822" v="187" actId="255"/>
        <pc:sldMkLst>
          <pc:docMk/>
          <pc:sldMk cId="925323546" sldId="280"/>
        </pc:sldMkLst>
        <pc:spChg chg="mod">
          <ac:chgData name="Sandeep P" userId="52a9081fcf43c099" providerId="LiveId" clId="{AED3D0A0-BC9C-4F7A-928F-EF0305C14F26}" dt="2023-06-17T03:45:24.299" v="175" actId="20577"/>
          <ac:spMkLst>
            <pc:docMk/>
            <pc:sldMk cId="925323546" sldId="280"/>
            <ac:spMk id="2" creationId="{00000000-0000-0000-0000-000000000000}"/>
          </ac:spMkLst>
        </pc:spChg>
        <pc:spChg chg="mod">
          <ac:chgData name="Sandeep P" userId="52a9081fcf43c099" providerId="LiveId" clId="{AED3D0A0-BC9C-4F7A-928F-EF0305C14F26}" dt="2023-06-17T03:46:38.822" v="187" actId="255"/>
          <ac:spMkLst>
            <pc:docMk/>
            <pc:sldMk cId="925323546" sldId="280"/>
            <ac:spMk id="6" creationId="{78A7E680-582F-1A0E-9059-59653D35B82E}"/>
          </ac:spMkLst>
        </pc:spChg>
        <pc:picChg chg="add mod">
          <ac:chgData name="Sandeep P" userId="52a9081fcf43c099" providerId="LiveId" clId="{AED3D0A0-BC9C-4F7A-928F-EF0305C14F26}" dt="2023-06-17T03:46:24.398" v="186" actId="1076"/>
          <ac:picMkLst>
            <pc:docMk/>
            <pc:sldMk cId="925323546" sldId="280"/>
            <ac:picMk id="3" creationId="{8F9287BB-93E7-7034-2512-F2966BC69E64}"/>
          </ac:picMkLst>
        </pc:picChg>
        <pc:picChg chg="del mod">
          <ac:chgData name="Sandeep P" userId="52a9081fcf43c099" providerId="LiveId" clId="{AED3D0A0-BC9C-4F7A-928F-EF0305C14F26}" dt="2023-06-17T03:46:20.004" v="185" actId="478"/>
          <ac:picMkLst>
            <pc:docMk/>
            <pc:sldMk cId="925323546" sldId="280"/>
            <ac:picMk id="7" creationId="{D25758A3-4DBA-24BA-F283-363FECB5717D}"/>
          </ac:picMkLst>
        </pc:picChg>
      </pc:sldChg>
      <pc:sldChg chg="del">
        <pc:chgData name="Sandeep P" userId="52a9081fcf43c099" providerId="LiveId" clId="{AED3D0A0-BC9C-4F7A-928F-EF0305C14F26}" dt="2023-06-17T03:56:03.995" v="332" actId="47"/>
        <pc:sldMkLst>
          <pc:docMk/>
          <pc:sldMk cId="2643203995" sldId="280"/>
        </pc:sldMkLst>
      </pc:sldChg>
      <pc:sldChg chg="addSp modSp mod">
        <pc:chgData name="Sandeep P" userId="52a9081fcf43c099" providerId="LiveId" clId="{AED3D0A0-BC9C-4F7A-928F-EF0305C14F26}" dt="2023-06-17T03:49:12.268" v="248" actId="1076"/>
        <pc:sldMkLst>
          <pc:docMk/>
          <pc:sldMk cId="925323546" sldId="281"/>
        </pc:sldMkLst>
        <pc:spChg chg="mod">
          <ac:chgData name="Sandeep P" userId="52a9081fcf43c099" providerId="LiveId" clId="{AED3D0A0-BC9C-4F7A-928F-EF0305C14F26}" dt="2023-06-17T03:48:27.181" v="239" actId="1076"/>
          <ac:spMkLst>
            <pc:docMk/>
            <pc:sldMk cId="925323546" sldId="281"/>
            <ac:spMk id="6" creationId="{78A7E680-582F-1A0E-9059-59653D35B82E}"/>
          </ac:spMkLst>
        </pc:spChg>
        <pc:spChg chg="add mod">
          <ac:chgData name="Sandeep P" userId="52a9081fcf43c099" providerId="LiveId" clId="{AED3D0A0-BC9C-4F7A-928F-EF0305C14F26}" dt="2023-06-17T03:48:59.485" v="245" actId="1076"/>
          <ac:spMkLst>
            <pc:docMk/>
            <pc:sldMk cId="925323546" sldId="281"/>
            <ac:spMk id="8" creationId="{0D02071D-EFD3-C55D-8E11-DDAA15A00C13}"/>
          </ac:spMkLst>
        </pc:spChg>
        <pc:picChg chg="mod">
          <ac:chgData name="Sandeep P" userId="52a9081fcf43c099" providerId="LiveId" clId="{AED3D0A0-BC9C-4F7A-928F-EF0305C14F26}" dt="2023-06-17T03:48:33.535" v="240" actId="1076"/>
          <ac:picMkLst>
            <pc:docMk/>
            <pc:sldMk cId="925323546" sldId="281"/>
            <ac:picMk id="3" creationId="{8F9287BB-93E7-7034-2512-F2966BC69E64}"/>
          </ac:picMkLst>
        </pc:picChg>
        <pc:picChg chg="add mod">
          <ac:chgData name="Sandeep P" userId="52a9081fcf43c099" providerId="LiveId" clId="{AED3D0A0-BC9C-4F7A-928F-EF0305C14F26}" dt="2023-06-17T03:49:12.268" v="248" actId="1076"/>
          <ac:picMkLst>
            <pc:docMk/>
            <pc:sldMk cId="925323546" sldId="281"/>
            <ac:picMk id="9" creationId="{DBC67924-B01A-4842-952D-8DF53339AAF1}"/>
          </ac:picMkLst>
        </pc:picChg>
      </pc:sldChg>
      <pc:sldChg chg="modSp add del mod">
        <pc:chgData name="Sandeep P" userId="52a9081fcf43c099" providerId="LiveId" clId="{AED3D0A0-BC9C-4F7A-928F-EF0305C14F26}" dt="2023-06-17T03:49:18.023" v="251" actId="47"/>
        <pc:sldMkLst>
          <pc:docMk/>
          <pc:sldMk cId="144099546" sldId="282"/>
        </pc:sldMkLst>
        <pc:spChg chg="mod">
          <ac:chgData name="Sandeep P" userId="52a9081fcf43c099" providerId="LiveId" clId="{AED3D0A0-BC9C-4F7A-928F-EF0305C14F26}" dt="2023-06-17T03:48:44.623" v="242" actId="21"/>
          <ac:spMkLst>
            <pc:docMk/>
            <pc:sldMk cId="144099546" sldId="282"/>
            <ac:spMk id="2" creationId="{00000000-0000-0000-0000-000000000000}"/>
          </ac:spMkLst>
        </pc:spChg>
      </pc:sldChg>
      <pc:sldChg chg="addSp delSp modSp add mod">
        <pc:chgData name="Sandeep P" userId="52a9081fcf43c099" providerId="LiveId" clId="{AED3D0A0-BC9C-4F7A-928F-EF0305C14F26}" dt="2023-06-17T03:50:34.417" v="283" actId="1076"/>
        <pc:sldMkLst>
          <pc:docMk/>
          <pc:sldMk cId="789655525" sldId="282"/>
        </pc:sldMkLst>
        <pc:spChg chg="mod">
          <ac:chgData name="Sandeep P" userId="52a9081fcf43c099" providerId="LiveId" clId="{AED3D0A0-BC9C-4F7A-928F-EF0305C14F26}" dt="2023-06-17T03:49:35.987" v="269" actId="20577"/>
          <ac:spMkLst>
            <pc:docMk/>
            <pc:sldMk cId="789655525" sldId="282"/>
            <ac:spMk id="2" creationId="{00000000-0000-0000-0000-000000000000}"/>
          </ac:spMkLst>
        </pc:spChg>
        <pc:spChg chg="mod">
          <ac:chgData name="Sandeep P" userId="52a9081fcf43c099" providerId="LiveId" clId="{AED3D0A0-BC9C-4F7A-928F-EF0305C14F26}" dt="2023-06-17T03:50:34.417" v="283" actId="1076"/>
          <ac:spMkLst>
            <pc:docMk/>
            <pc:sldMk cId="789655525" sldId="282"/>
            <ac:spMk id="6" creationId="{78A7E680-582F-1A0E-9059-59653D35B82E}"/>
          </ac:spMkLst>
        </pc:spChg>
        <pc:spChg chg="del">
          <ac:chgData name="Sandeep P" userId="52a9081fcf43c099" providerId="LiveId" clId="{AED3D0A0-BC9C-4F7A-928F-EF0305C14F26}" dt="2023-06-17T03:50:20.244" v="279" actId="478"/>
          <ac:spMkLst>
            <pc:docMk/>
            <pc:sldMk cId="789655525" sldId="282"/>
            <ac:spMk id="8" creationId="{0D02071D-EFD3-C55D-8E11-DDAA15A00C13}"/>
          </ac:spMkLst>
        </pc:spChg>
        <pc:picChg chg="del">
          <ac:chgData name="Sandeep P" userId="52a9081fcf43c099" providerId="LiveId" clId="{AED3D0A0-BC9C-4F7A-928F-EF0305C14F26}" dt="2023-06-17T03:50:14.853" v="277" actId="478"/>
          <ac:picMkLst>
            <pc:docMk/>
            <pc:sldMk cId="789655525" sldId="282"/>
            <ac:picMk id="3" creationId="{8F9287BB-93E7-7034-2512-F2966BC69E64}"/>
          </ac:picMkLst>
        </pc:picChg>
        <pc:picChg chg="add mod">
          <ac:chgData name="Sandeep P" userId="52a9081fcf43c099" providerId="LiveId" clId="{AED3D0A0-BC9C-4F7A-928F-EF0305C14F26}" dt="2023-06-17T03:50:31.210" v="282" actId="1076"/>
          <ac:picMkLst>
            <pc:docMk/>
            <pc:sldMk cId="789655525" sldId="282"/>
            <ac:picMk id="5" creationId="{BD947C87-DE3F-B5D9-346B-5593009DE4CF}"/>
          </ac:picMkLst>
        </pc:picChg>
        <pc:picChg chg="del">
          <ac:chgData name="Sandeep P" userId="52a9081fcf43c099" providerId="LiveId" clId="{AED3D0A0-BC9C-4F7A-928F-EF0305C14F26}" dt="2023-06-17T03:50:16.559" v="278" actId="478"/>
          <ac:picMkLst>
            <pc:docMk/>
            <pc:sldMk cId="789655525" sldId="282"/>
            <ac:picMk id="9" creationId="{DBC67924-B01A-4842-952D-8DF53339AAF1}"/>
          </ac:picMkLst>
        </pc:picChg>
      </pc:sldChg>
      <pc:sldChg chg="modSp add mod ord">
        <pc:chgData name="Sandeep P" userId="52a9081fcf43c099" providerId="LiveId" clId="{AED3D0A0-BC9C-4F7A-928F-EF0305C14F26}" dt="2023-06-17T03:56:00.214" v="331" actId="1076"/>
        <pc:sldMkLst>
          <pc:docMk/>
          <pc:sldMk cId="3033114002" sldId="283"/>
        </pc:sldMkLst>
        <pc:spChg chg="mod">
          <ac:chgData name="Sandeep P" userId="52a9081fcf43c099" providerId="LiveId" clId="{AED3D0A0-BC9C-4F7A-928F-EF0305C14F26}" dt="2023-06-17T03:55:47.986" v="330" actId="1076"/>
          <ac:spMkLst>
            <pc:docMk/>
            <pc:sldMk cId="3033114002" sldId="283"/>
            <ac:spMk id="2" creationId="{00000000-0000-0000-0000-000000000000}"/>
          </ac:spMkLst>
        </pc:spChg>
        <pc:spChg chg="mod">
          <ac:chgData name="Sandeep P" userId="52a9081fcf43c099" providerId="LiveId" clId="{AED3D0A0-BC9C-4F7A-928F-EF0305C14F26}" dt="2023-06-17T03:55:37.356" v="329" actId="12"/>
          <ac:spMkLst>
            <pc:docMk/>
            <pc:sldMk cId="3033114002" sldId="283"/>
            <ac:spMk id="11" creationId="{00000000-0000-0000-0000-000000000000}"/>
          </ac:spMkLst>
        </pc:spChg>
        <pc:grpChg chg="mod">
          <ac:chgData name="Sandeep P" userId="52a9081fcf43c099" providerId="LiveId" clId="{AED3D0A0-BC9C-4F7A-928F-EF0305C14F26}" dt="2023-06-17T03:56:00.214" v="331" actId="1076"/>
          <ac:grpSpMkLst>
            <pc:docMk/>
            <pc:sldMk cId="3033114002" sldId="283"/>
            <ac:grpSpMk id="3" creationId="{00000000-0000-0000-0000-000000000000}"/>
          </ac:grpSpMkLst>
        </pc:grpChg>
      </pc:sldChg>
      <pc:sldChg chg="modSp add mod">
        <pc:chgData name="Sandeep P" userId="52a9081fcf43c099" providerId="LiveId" clId="{AED3D0A0-BC9C-4F7A-928F-EF0305C14F26}" dt="2023-06-17T03:55:18.038" v="323" actId="1076"/>
        <pc:sldMkLst>
          <pc:docMk/>
          <pc:sldMk cId="917587373" sldId="284"/>
        </pc:sldMkLst>
        <pc:spChg chg="mod">
          <ac:chgData name="Sandeep P" userId="52a9081fcf43c099" providerId="LiveId" clId="{AED3D0A0-BC9C-4F7A-928F-EF0305C14F26}" dt="2023-06-17T03:55:01.056" v="318" actId="1076"/>
          <ac:spMkLst>
            <pc:docMk/>
            <pc:sldMk cId="917587373" sldId="284"/>
            <ac:spMk id="2" creationId="{00000000-0000-0000-0000-000000000000}"/>
          </ac:spMkLst>
        </pc:spChg>
        <pc:spChg chg="mod">
          <ac:chgData name="Sandeep P" userId="52a9081fcf43c099" providerId="LiveId" clId="{AED3D0A0-BC9C-4F7A-928F-EF0305C14F26}" dt="2023-06-17T03:55:18.038" v="323" actId="1076"/>
          <ac:spMkLst>
            <pc:docMk/>
            <pc:sldMk cId="917587373" sldId="284"/>
            <ac:spMk id="11" creationId="{00000000-0000-0000-0000-000000000000}"/>
          </ac:spMkLst>
        </pc:spChg>
      </pc:sldChg>
      <pc:sldChg chg="modSp mod">
        <pc:chgData name="Sandeep P" userId="52a9081fcf43c099" providerId="LiveId" clId="{AED3D0A0-BC9C-4F7A-928F-EF0305C14F26}" dt="2023-06-17T04:02:13.828" v="433" actId="1076"/>
        <pc:sldMkLst>
          <pc:docMk/>
          <pc:sldMk cId="3033114002" sldId="286"/>
        </pc:sldMkLst>
        <pc:spChg chg="mod">
          <ac:chgData name="Sandeep P" userId="52a9081fcf43c099" providerId="LiveId" clId="{AED3D0A0-BC9C-4F7A-928F-EF0305C14F26}" dt="2023-06-17T04:01:03.335" v="430" actId="1076"/>
          <ac:spMkLst>
            <pc:docMk/>
            <pc:sldMk cId="3033114002" sldId="286"/>
            <ac:spMk id="2" creationId="{00000000-0000-0000-0000-000000000000}"/>
          </ac:spMkLst>
        </pc:spChg>
        <pc:spChg chg="mod">
          <ac:chgData name="Sandeep P" userId="52a9081fcf43c099" providerId="LiveId" clId="{AED3D0A0-BC9C-4F7A-928F-EF0305C14F26}" dt="2023-06-17T04:02:13.828" v="433" actId="1076"/>
          <ac:spMkLst>
            <pc:docMk/>
            <pc:sldMk cId="3033114002" sldId="286"/>
            <ac:spMk id="11" creationId="{00000000-0000-0000-0000-000000000000}"/>
          </ac:spMkLst>
        </pc:spChg>
      </pc:sldChg>
      <pc:sldChg chg="addSp delSp modSp add mod ord">
        <pc:chgData name="Sandeep P" userId="52a9081fcf43c099" providerId="LiveId" clId="{AED3D0A0-BC9C-4F7A-928F-EF0305C14F26}" dt="2023-06-17T04:01:08.374" v="431" actId="1076"/>
        <pc:sldMkLst>
          <pc:docMk/>
          <pc:sldMk cId="2858421259" sldId="287"/>
        </pc:sldMkLst>
        <pc:spChg chg="del mod">
          <ac:chgData name="Sandeep P" userId="52a9081fcf43c099" providerId="LiveId" clId="{AED3D0A0-BC9C-4F7A-928F-EF0305C14F26}" dt="2023-06-17T03:57:51.648" v="376"/>
          <ac:spMkLst>
            <pc:docMk/>
            <pc:sldMk cId="2858421259" sldId="287"/>
            <ac:spMk id="6" creationId="{00000000-0000-0000-0000-000000000000}"/>
          </ac:spMkLst>
        </pc:spChg>
        <pc:spChg chg="add mod">
          <ac:chgData name="Sandeep P" userId="52a9081fcf43c099" providerId="LiveId" clId="{AED3D0A0-BC9C-4F7A-928F-EF0305C14F26}" dt="2023-06-17T03:59:25.352" v="422" actId="207"/>
          <ac:spMkLst>
            <pc:docMk/>
            <pc:sldMk cId="2858421259" sldId="287"/>
            <ac:spMk id="8" creationId="{918F68D0-1D41-9D6C-BB73-E9901934FC7B}"/>
          </ac:spMkLst>
        </pc:spChg>
        <pc:spChg chg="mod">
          <ac:chgData name="Sandeep P" userId="52a9081fcf43c099" providerId="LiveId" clId="{AED3D0A0-BC9C-4F7A-928F-EF0305C14F26}" dt="2023-06-17T03:59:18.124" v="421"/>
          <ac:spMkLst>
            <pc:docMk/>
            <pc:sldMk cId="2858421259" sldId="287"/>
            <ac:spMk id="10" creationId="{7C0C9D93-BB02-FDE4-0FC1-AD7B743B1F51}"/>
          </ac:spMkLst>
        </pc:spChg>
        <pc:spChg chg="mod">
          <ac:chgData name="Sandeep P" userId="52a9081fcf43c099" providerId="LiveId" clId="{AED3D0A0-BC9C-4F7A-928F-EF0305C14F26}" dt="2023-06-17T03:59:45.861" v="424"/>
          <ac:spMkLst>
            <pc:docMk/>
            <pc:sldMk cId="2858421259" sldId="287"/>
            <ac:spMk id="12" creationId="{5733F497-9C25-2C63-BA2E-83EED8D1FEF4}"/>
          </ac:spMkLst>
        </pc:spChg>
        <pc:grpChg chg="del mod">
          <ac:chgData name="Sandeep P" userId="52a9081fcf43c099" providerId="LiveId" clId="{AED3D0A0-BC9C-4F7A-928F-EF0305C14F26}" dt="2023-06-17T03:57:30.200" v="352" actId="478"/>
          <ac:grpSpMkLst>
            <pc:docMk/>
            <pc:sldMk cId="2858421259" sldId="287"/>
            <ac:grpSpMk id="2" creationId="{00000000-0000-0000-0000-000000000000}"/>
          </ac:grpSpMkLst>
        </pc:grpChg>
        <pc:grpChg chg="del mod">
          <ac:chgData name="Sandeep P" userId="52a9081fcf43c099" providerId="LiveId" clId="{AED3D0A0-BC9C-4F7A-928F-EF0305C14F26}" dt="2023-06-17T03:57:28.318" v="351" actId="478"/>
          <ac:grpSpMkLst>
            <pc:docMk/>
            <pc:sldMk cId="2858421259" sldId="287"/>
            <ac:grpSpMk id="4" creationId="{00000000-0000-0000-0000-000000000000}"/>
          </ac:grpSpMkLst>
        </pc:grpChg>
        <pc:grpChg chg="add mod">
          <ac:chgData name="Sandeep P" userId="52a9081fcf43c099" providerId="LiveId" clId="{AED3D0A0-BC9C-4F7A-928F-EF0305C14F26}" dt="2023-06-17T03:59:36.596" v="423" actId="1076"/>
          <ac:grpSpMkLst>
            <pc:docMk/>
            <pc:sldMk cId="2858421259" sldId="287"/>
            <ac:grpSpMk id="9" creationId="{3B6D4CAC-856C-D355-DE89-DCB6CB1B5273}"/>
          </ac:grpSpMkLst>
        </pc:grpChg>
        <pc:grpChg chg="add mod">
          <ac:chgData name="Sandeep P" userId="52a9081fcf43c099" providerId="LiveId" clId="{AED3D0A0-BC9C-4F7A-928F-EF0305C14F26}" dt="2023-06-17T04:01:08.374" v="431" actId="1076"/>
          <ac:grpSpMkLst>
            <pc:docMk/>
            <pc:sldMk cId="2858421259" sldId="287"/>
            <ac:grpSpMk id="11" creationId="{385B5C9B-309A-F3DC-5846-6086CAAB8B56}"/>
          </ac:grpSpMkLst>
        </pc:grpChg>
      </pc:sldChg>
      <pc:sldChg chg="addSp delSp modSp add mod ord">
        <pc:chgData name="Sandeep P" userId="52a9081fcf43c099" providerId="LiveId" clId="{AED3D0A0-BC9C-4F7A-928F-EF0305C14F26}" dt="2023-06-17T04:38:08.158" v="682" actId="14100"/>
        <pc:sldMkLst>
          <pc:docMk/>
          <pc:sldMk cId="2187115052" sldId="290"/>
        </pc:sldMkLst>
        <pc:spChg chg="mod">
          <ac:chgData name="Sandeep P" userId="52a9081fcf43c099" providerId="LiveId" clId="{AED3D0A0-BC9C-4F7A-928F-EF0305C14F26}" dt="2023-06-17T04:28:12.474" v="486" actId="20577"/>
          <ac:spMkLst>
            <pc:docMk/>
            <pc:sldMk cId="2187115052" sldId="290"/>
            <ac:spMk id="4" creationId="{00000000-0000-0000-0000-000000000000}"/>
          </ac:spMkLst>
        </pc:spChg>
        <pc:spChg chg="add del mod">
          <ac:chgData name="Sandeep P" userId="52a9081fcf43c099" providerId="LiveId" clId="{AED3D0A0-BC9C-4F7A-928F-EF0305C14F26}" dt="2023-06-17T04:31:40.569" v="547"/>
          <ac:spMkLst>
            <pc:docMk/>
            <pc:sldMk cId="2187115052" sldId="290"/>
            <ac:spMk id="6" creationId="{45422A87-5916-7FD7-6A8E-7AB4CB58C95E}"/>
          </ac:spMkLst>
        </pc:spChg>
        <pc:graphicFrameChg chg="del mod modGraphic">
          <ac:chgData name="Sandeep P" userId="52a9081fcf43c099" providerId="LiveId" clId="{AED3D0A0-BC9C-4F7A-928F-EF0305C14F26}" dt="2023-06-17T04:31:04.399" v="540" actId="478"/>
          <ac:graphicFrameMkLst>
            <pc:docMk/>
            <pc:sldMk cId="2187115052" sldId="290"/>
            <ac:graphicFrameMk id="3" creationId="{00000000-0000-0000-0000-000000000000}"/>
          </ac:graphicFrameMkLst>
        </pc:graphicFrameChg>
        <pc:graphicFrameChg chg="add mod modGraphic">
          <ac:chgData name="Sandeep P" userId="52a9081fcf43c099" providerId="LiveId" clId="{AED3D0A0-BC9C-4F7A-928F-EF0305C14F26}" dt="2023-06-17T04:37:48.770" v="678" actId="14100"/>
          <ac:graphicFrameMkLst>
            <pc:docMk/>
            <pc:sldMk cId="2187115052" sldId="290"/>
            <ac:graphicFrameMk id="7" creationId="{B897DE0C-199A-E636-F19E-857204133F85}"/>
          </ac:graphicFrameMkLst>
        </pc:graphicFrameChg>
        <pc:graphicFrameChg chg="add mod modGraphic">
          <ac:chgData name="Sandeep P" userId="52a9081fcf43c099" providerId="LiveId" clId="{AED3D0A0-BC9C-4F7A-928F-EF0305C14F26}" dt="2023-06-17T04:38:08.158" v="682" actId="14100"/>
          <ac:graphicFrameMkLst>
            <pc:docMk/>
            <pc:sldMk cId="2187115052" sldId="290"/>
            <ac:graphicFrameMk id="8" creationId="{5A07983E-6FE5-25CC-5D43-383CA5BE7F65}"/>
          </ac:graphicFrameMkLst>
        </pc:graphicFrameChg>
      </pc:sldChg>
    </pc:docChg>
  </pc:docChgLst>
  <pc:docChgLst>
    <pc:chgData name="Guest User" providerId="Windows Live" clId="Web-{54593D3E-5E71-4579-BD2B-BE0599E4794D}"/>
    <pc:docChg chg="addSld delSld modSld sldOrd">
      <pc:chgData name="Guest User" userId="" providerId="Windows Live" clId="Web-{54593D3E-5E71-4579-BD2B-BE0599E4794D}" dt="2023-06-17T03:33:03.875" v="67"/>
      <pc:docMkLst>
        <pc:docMk/>
      </pc:docMkLst>
      <pc:sldChg chg="del">
        <pc:chgData name="Guest User" userId="" providerId="Windows Live" clId="Web-{54593D3E-5E71-4579-BD2B-BE0599E4794D}" dt="2023-06-17T03:29:40.945" v="51"/>
        <pc:sldMkLst>
          <pc:docMk/>
          <pc:sldMk cId="0" sldId="262"/>
        </pc:sldMkLst>
      </pc:sldChg>
      <pc:sldChg chg="addSp modSp">
        <pc:chgData name="Guest User" userId="" providerId="Windows Live" clId="Web-{54593D3E-5E71-4579-BD2B-BE0599E4794D}" dt="2023-06-17T03:20:42.956" v="12" actId="20577"/>
        <pc:sldMkLst>
          <pc:docMk/>
          <pc:sldMk cId="603771186" sldId="269"/>
        </pc:sldMkLst>
        <pc:spChg chg="add mod">
          <ac:chgData name="Guest User" userId="" providerId="Windows Live" clId="Web-{54593D3E-5E71-4579-BD2B-BE0599E4794D}" dt="2023-06-17T03:20:42.956" v="12" actId="20577"/>
          <ac:spMkLst>
            <pc:docMk/>
            <pc:sldMk cId="603771186" sldId="269"/>
            <ac:spMk id="3" creationId="{CCCB6938-B20E-C637-7001-E8341D17CCDF}"/>
          </ac:spMkLst>
        </pc:spChg>
        <pc:picChg chg="mod">
          <ac:chgData name="Guest User" userId="" providerId="Windows Live" clId="Web-{54593D3E-5E71-4579-BD2B-BE0599E4794D}" dt="2023-06-17T03:19:35" v="2" actId="1076"/>
          <ac:picMkLst>
            <pc:docMk/>
            <pc:sldMk cId="603771186" sldId="269"/>
            <ac:picMk id="2" creationId="{280F0995-ADC5-CA5D-FBA2-B2607AC7D07D}"/>
          </ac:picMkLst>
        </pc:picChg>
      </pc:sldChg>
      <pc:sldChg chg="addSp modSp new mod setBg">
        <pc:chgData name="Guest User" userId="" providerId="Windows Live" clId="Web-{54593D3E-5E71-4579-BD2B-BE0599E4794D}" dt="2023-06-17T03:23:12.696" v="30" actId="20577"/>
        <pc:sldMkLst>
          <pc:docMk/>
          <pc:sldMk cId="1172097113" sldId="270"/>
        </pc:sldMkLst>
        <pc:spChg chg="add mod">
          <ac:chgData name="Guest User" userId="" providerId="Windows Live" clId="Web-{54593D3E-5E71-4579-BD2B-BE0599E4794D}" dt="2023-06-17T03:23:12.696" v="30" actId="20577"/>
          <ac:spMkLst>
            <pc:docMk/>
            <pc:sldMk cId="1172097113" sldId="270"/>
            <ac:spMk id="2" creationId="{1DDB5C73-50A6-F8BE-34F5-BC25A0A81493}"/>
          </ac:spMkLst>
        </pc:spChg>
        <pc:spChg chg="add">
          <ac:chgData name="Guest User" userId="" providerId="Windows Live" clId="Web-{54593D3E-5E71-4579-BD2B-BE0599E4794D}" dt="2023-06-17T03:21:59.850" v="21"/>
          <ac:spMkLst>
            <pc:docMk/>
            <pc:sldMk cId="1172097113" sldId="270"/>
            <ac:spMk id="8" creationId="{6753252F-4873-4F63-801D-CC719279A7D5}"/>
          </ac:spMkLst>
        </pc:spChg>
        <pc:spChg chg="add">
          <ac:chgData name="Guest User" userId="" providerId="Windows Live" clId="Web-{54593D3E-5E71-4579-BD2B-BE0599E4794D}" dt="2023-06-17T03:21:59.850" v="21"/>
          <ac:spMkLst>
            <pc:docMk/>
            <pc:sldMk cId="1172097113" sldId="270"/>
            <ac:spMk id="10" creationId="{047C8CCB-F95D-4249-92DD-651249D3535A}"/>
          </ac:spMkLst>
        </pc:spChg>
        <pc:picChg chg="add mod">
          <ac:chgData name="Guest User" userId="" providerId="Windows Live" clId="Web-{54593D3E-5E71-4579-BD2B-BE0599E4794D}" dt="2023-06-17T03:22:12.256" v="25" actId="14100"/>
          <ac:picMkLst>
            <pc:docMk/>
            <pc:sldMk cId="1172097113" sldId="270"/>
            <ac:picMk id="3" creationId="{E2838E5C-B2DB-1DAE-5F5E-231C0C3028C6}"/>
          </ac:picMkLst>
        </pc:picChg>
      </pc:sldChg>
      <pc:sldChg chg="addSp delSp modSp add ord replId">
        <pc:chgData name="Guest User" userId="" providerId="Windows Live" clId="Web-{54593D3E-5E71-4579-BD2B-BE0599E4794D}" dt="2023-06-17T03:29:37.398" v="50" actId="1076"/>
        <pc:sldMkLst>
          <pc:docMk/>
          <pc:sldMk cId="3608167567" sldId="271"/>
        </pc:sldMkLst>
        <pc:spChg chg="mod">
          <ac:chgData name="Guest User" userId="" providerId="Windows Live" clId="Web-{54593D3E-5E71-4579-BD2B-BE0599E4794D}" dt="2023-06-17T03:28:35.255" v="43"/>
          <ac:spMkLst>
            <pc:docMk/>
            <pc:sldMk cId="3608167567" sldId="271"/>
            <ac:spMk id="2" creationId="{1DDB5C73-50A6-F8BE-34F5-BC25A0A81493}"/>
          </ac:spMkLst>
        </pc:spChg>
        <pc:spChg chg="del">
          <ac:chgData name="Guest User" userId="" providerId="Windows Live" clId="Web-{54593D3E-5E71-4579-BD2B-BE0599E4794D}" dt="2023-06-17T03:28:35.255" v="43"/>
          <ac:spMkLst>
            <pc:docMk/>
            <pc:sldMk cId="3608167567" sldId="271"/>
            <ac:spMk id="8" creationId="{6753252F-4873-4F63-801D-CC719279A7D5}"/>
          </ac:spMkLst>
        </pc:spChg>
        <pc:spChg chg="del">
          <ac:chgData name="Guest User" userId="" providerId="Windows Live" clId="Web-{54593D3E-5E71-4579-BD2B-BE0599E4794D}" dt="2023-06-17T03:28:35.255" v="43"/>
          <ac:spMkLst>
            <pc:docMk/>
            <pc:sldMk cId="3608167567" sldId="271"/>
            <ac:spMk id="10" creationId="{047C8CCB-F95D-4249-92DD-651249D3535A}"/>
          </ac:spMkLst>
        </pc:spChg>
        <pc:spChg chg="add">
          <ac:chgData name="Guest User" userId="" providerId="Windows Live" clId="Web-{54593D3E-5E71-4579-BD2B-BE0599E4794D}" dt="2023-06-17T03:28:35.255" v="43"/>
          <ac:spMkLst>
            <pc:docMk/>
            <pc:sldMk cId="3608167567" sldId="271"/>
            <ac:spMk id="15" creationId="{6753252F-4873-4F63-801D-CC719279A7D5}"/>
          </ac:spMkLst>
        </pc:spChg>
        <pc:spChg chg="add">
          <ac:chgData name="Guest User" userId="" providerId="Windows Live" clId="Web-{54593D3E-5E71-4579-BD2B-BE0599E4794D}" dt="2023-06-17T03:28:35.255" v="43"/>
          <ac:spMkLst>
            <pc:docMk/>
            <pc:sldMk cId="3608167567" sldId="271"/>
            <ac:spMk id="17" creationId="{047C8CCB-F95D-4249-92DD-651249D3535A}"/>
          </ac:spMkLst>
        </pc:spChg>
        <pc:picChg chg="del mod">
          <ac:chgData name="Guest User" userId="" providerId="Windows Live" clId="Web-{54593D3E-5E71-4579-BD2B-BE0599E4794D}" dt="2023-06-17T03:29:24.367" v="46"/>
          <ac:picMkLst>
            <pc:docMk/>
            <pc:sldMk cId="3608167567" sldId="271"/>
            <ac:picMk id="3" creationId="{E2838E5C-B2DB-1DAE-5F5E-231C0C3028C6}"/>
          </ac:picMkLst>
        </pc:picChg>
        <pc:picChg chg="add mod">
          <ac:chgData name="Guest User" userId="" providerId="Windows Live" clId="Web-{54593D3E-5E71-4579-BD2B-BE0599E4794D}" dt="2023-06-17T03:29:37.398" v="50" actId="1076"/>
          <ac:picMkLst>
            <pc:docMk/>
            <pc:sldMk cId="3608167567" sldId="271"/>
            <ac:picMk id="5" creationId="{151468A4-262D-57C6-D335-3F1EB6CD8E16}"/>
          </ac:picMkLst>
        </pc:picChg>
      </pc:sldChg>
      <pc:sldChg chg="add del replId">
        <pc:chgData name="Guest User" userId="" providerId="Windows Live" clId="Web-{54593D3E-5E71-4579-BD2B-BE0599E4794D}" dt="2023-06-17T03:27:33.315" v="34"/>
        <pc:sldMkLst>
          <pc:docMk/>
          <pc:sldMk cId="4034447718" sldId="271"/>
        </pc:sldMkLst>
      </pc:sldChg>
      <pc:sldChg chg="add del replId">
        <pc:chgData name="Guest User" userId="" providerId="Windows Live" clId="Web-{54593D3E-5E71-4579-BD2B-BE0599E4794D}" dt="2023-06-17T03:27:30.721" v="33"/>
        <pc:sldMkLst>
          <pc:docMk/>
          <pc:sldMk cId="1360448181" sldId="272"/>
        </pc:sldMkLst>
      </pc:sldChg>
      <pc:sldChg chg="addSp modSp new mod setBg">
        <pc:chgData name="Guest User" userId="" providerId="Windows Live" clId="Web-{54593D3E-5E71-4579-BD2B-BE0599E4794D}" dt="2023-06-17T03:33:03.875" v="67"/>
        <pc:sldMkLst>
          <pc:docMk/>
          <pc:sldMk cId="2873488513" sldId="272"/>
        </pc:sldMkLst>
        <pc:spChg chg="add mod">
          <ac:chgData name="Guest User" userId="" providerId="Windows Live" clId="Web-{54593D3E-5E71-4579-BD2B-BE0599E4794D}" dt="2023-06-17T03:33:03.875" v="67"/>
          <ac:spMkLst>
            <pc:docMk/>
            <pc:sldMk cId="2873488513" sldId="272"/>
            <ac:spMk id="2" creationId="{1C7D8E8C-D52F-1AB5-BCC7-93548B8EF9B0}"/>
          </ac:spMkLst>
        </pc:spChg>
        <pc:spChg chg="add mod">
          <ac:chgData name="Guest User" userId="" providerId="Windows Live" clId="Web-{54593D3E-5E71-4579-BD2B-BE0599E4794D}" dt="2023-06-17T03:33:03.875" v="67"/>
          <ac:spMkLst>
            <pc:docMk/>
            <pc:sldMk cId="2873488513" sldId="272"/>
            <ac:spMk id="3" creationId="{A104944F-02BC-66D8-65A0-02091CEA628B}"/>
          </ac:spMkLst>
        </pc:spChg>
        <pc:spChg chg="add">
          <ac:chgData name="Guest User" userId="" providerId="Windows Live" clId="Web-{54593D3E-5E71-4579-BD2B-BE0599E4794D}" dt="2023-06-17T03:33:03.875" v="67"/>
          <ac:spMkLst>
            <pc:docMk/>
            <pc:sldMk cId="2873488513" sldId="272"/>
            <ac:spMk id="8" creationId="{B6CDA21F-E7AF-4C75-8395-33F58D5B0E45}"/>
          </ac:spMkLst>
        </pc:spChg>
        <pc:spChg chg="add">
          <ac:chgData name="Guest User" userId="" providerId="Windows Live" clId="Web-{54593D3E-5E71-4579-BD2B-BE0599E4794D}" dt="2023-06-17T03:33:03.875" v="67"/>
          <ac:spMkLst>
            <pc:docMk/>
            <pc:sldMk cId="2873488513" sldId="272"/>
            <ac:spMk id="15" creationId="{D5B0017B-2ECA-49AF-B397-DC140825DF8D}"/>
          </ac:spMkLst>
        </pc:spChg>
        <pc:grpChg chg="add">
          <ac:chgData name="Guest User" userId="" providerId="Windows Live" clId="Web-{54593D3E-5E71-4579-BD2B-BE0599E4794D}" dt="2023-06-17T03:33:03.875" v="67"/>
          <ac:grpSpMkLst>
            <pc:docMk/>
            <pc:sldMk cId="2873488513" sldId="272"/>
            <ac:grpSpMk id="10" creationId="{AE1C45F0-260A-458C-96ED-C1F6D2151219}"/>
          </ac:grpSpMkLst>
        </pc:grpChg>
        <pc:cxnChg chg="add">
          <ac:chgData name="Guest User" userId="" providerId="Windows Live" clId="Web-{54593D3E-5E71-4579-BD2B-BE0599E4794D}" dt="2023-06-17T03:33:03.875" v="67"/>
          <ac:cxnSpMkLst>
            <pc:docMk/>
            <pc:sldMk cId="2873488513" sldId="272"/>
            <ac:cxnSpMk id="17" creationId="{6CF1BAF6-AD41-4082-B212-8A1F9A2E8779}"/>
          </ac:cxnSpMkLst>
        </pc:cxnChg>
      </pc:sldChg>
    </pc:docChg>
  </pc:docChgLst>
  <pc:docChgLst>
    <pc:chgData name="MOHSIN HUSSAIN" userId="961825132ab799bd" providerId="Windows Live" clId="Web-{C10FD0C4-EA64-4414-BAB9-5E2485BF323A}"/>
    <pc:docChg chg="modSld">
      <pc:chgData name="MOHSIN HUSSAIN" userId="961825132ab799bd" providerId="Windows Live" clId="Web-{C10FD0C4-EA64-4414-BAB9-5E2485BF323A}" dt="2023-06-17T04:36:32.653" v="2"/>
      <pc:docMkLst>
        <pc:docMk/>
      </pc:docMkLst>
      <pc:sldChg chg="addSp delSp modSp">
        <pc:chgData name="MOHSIN HUSSAIN" userId="961825132ab799bd" providerId="Windows Live" clId="Web-{C10FD0C4-EA64-4414-BAB9-5E2485BF323A}" dt="2023-06-17T04:36:32.653" v="2"/>
        <pc:sldMkLst>
          <pc:docMk/>
          <pc:sldMk cId="2187115052" sldId="290"/>
        </pc:sldMkLst>
        <pc:spChg chg="add del">
          <ac:chgData name="MOHSIN HUSSAIN" userId="961825132ab799bd" providerId="Windows Live" clId="Web-{C10FD0C4-EA64-4414-BAB9-5E2485BF323A}" dt="2023-06-17T04:36:32.653" v="2"/>
          <ac:spMkLst>
            <pc:docMk/>
            <pc:sldMk cId="2187115052" sldId="290"/>
            <ac:spMk id="3" creationId="{326612E1-6D80-6808-1A41-C6455470B9B6}"/>
          </ac:spMkLst>
        </pc:spChg>
        <pc:spChg chg="mod">
          <ac:chgData name="MOHSIN HUSSAIN" userId="961825132ab799bd" providerId="Windows Live" clId="Web-{C10FD0C4-EA64-4414-BAB9-5E2485BF323A}" dt="2023-06-17T04:36:28.122" v="0" actId="1076"/>
          <ac:spMkLst>
            <pc:docMk/>
            <pc:sldMk cId="2187115052" sldId="290"/>
            <ac:spMk id="4" creationId="{00000000-0000-0000-0000-000000000000}"/>
          </ac:spMkLst>
        </pc:spChg>
      </pc:sldChg>
    </pc:docChg>
  </pc:docChgLst>
  <pc:docChgLst>
    <pc:chgData name="MOHSIN HUSSAIN" userId="961825132ab799bd" providerId="Windows Live" clId="Web-{FE5F80DB-7E4A-42E7-9088-6C43D24D91DC}"/>
    <pc:docChg chg="modSld">
      <pc:chgData name="MOHSIN HUSSAIN" userId="961825132ab799bd" providerId="Windows Live" clId="Web-{FE5F80DB-7E4A-42E7-9088-6C43D24D91DC}" dt="2023-06-17T04:25:21.930" v="6" actId="20577"/>
      <pc:docMkLst>
        <pc:docMk/>
      </pc:docMkLst>
      <pc:sldChg chg="modSp">
        <pc:chgData name="MOHSIN HUSSAIN" userId="961825132ab799bd" providerId="Windows Live" clId="Web-{FE5F80DB-7E4A-42E7-9088-6C43D24D91DC}" dt="2023-06-17T04:25:21.930" v="6" actId="20577"/>
        <pc:sldMkLst>
          <pc:docMk/>
          <pc:sldMk cId="728212963" sldId="274"/>
        </pc:sldMkLst>
        <pc:spChg chg="mod">
          <ac:chgData name="MOHSIN HUSSAIN" userId="961825132ab799bd" providerId="Windows Live" clId="Web-{FE5F80DB-7E4A-42E7-9088-6C43D24D91DC}" dt="2023-06-17T04:25:21.930" v="6" actId="20577"/>
          <ac:spMkLst>
            <pc:docMk/>
            <pc:sldMk cId="728212963" sldId="274"/>
            <ac:spMk id="12" creationId="{56D68A0C-8D32-3199-D321-8F9FB4CCAF10}"/>
          </ac:spMkLst>
        </pc:spChg>
      </pc:sldChg>
    </pc:docChg>
  </pc:docChgLst>
  <pc:docChgLst>
    <pc:chgData name="MOHSIN HUSSAIN" userId="961825132ab799bd" providerId="Windows Live" clId="Web-{BE0133CA-515D-4A25-B196-B1AD2E943E50}"/>
    <pc:docChg chg="addSld delSld modSld sldOrd">
      <pc:chgData name="MOHSIN HUSSAIN" userId="961825132ab799bd" providerId="Windows Live" clId="Web-{BE0133CA-515D-4A25-B196-B1AD2E943E50}" dt="2023-06-17T04:22:51.370" v="448"/>
      <pc:docMkLst>
        <pc:docMk/>
      </pc:docMkLst>
      <pc:sldChg chg="modSp">
        <pc:chgData name="MOHSIN HUSSAIN" userId="961825132ab799bd" providerId="Windows Live" clId="Web-{BE0133CA-515D-4A25-B196-B1AD2E943E50}" dt="2023-06-17T03:04:37.025" v="77" actId="20577"/>
        <pc:sldMkLst>
          <pc:docMk/>
          <pc:sldMk cId="0" sldId="256"/>
        </pc:sldMkLst>
        <pc:spChg chg="mod">
          <ac:chgData name="MOHSIN HUSSAIN" userId="961825132ab799bd" providerId="Windows Live" clId="Web-{BE0133CA-515D-4A25-B196-B1AD2E943E50}" dt="2023-06-17T02:55:48.083" v="4" actId="1076"/>
          <ac:spMkLst>
            <pc:docMk/>
            <pc:sldMk cId="0" sldId="256"/>
            <ac:spMk id="4" creationId="{00000000-0000-0000-0000-000000000000}"/>
          </ac:spMkLst>
        </pc:spChg>
        <pc:spChg chg="mod">
          <ac:chgData name="MOHSIN HUSSAIN" userId="961825132ab799bd" providerId="Windows Live" clId="Web-{BE0133CA-515D-4A25-B196-B1AD2E943E50}" dt="2023-06-17T03:03:44.023" v="69" actId="1076"/>
          <ac:spMkLst>
            <pc:docMk/>
            <pc:sldMk cId="0" sldId="256"/>
            <ac:spMk id="8" creationId="{00000000-0000-0000-0000-000000000000}"/>
          </ac:spMkLst>
        </pc:spChg>
        <pc:spChg chg="mod">
          <ac:chgData name="MOHSIN HUSSAIN" userId="961825132ab799bd" providerId="Windows Live" clId="Web-{BE0133CA-515D-4A25-B196-B1AD2E943E50}" dt="2023-06-17T03:04:37.025" v="77" actId="20577"/>
          <ac:spMkLst>
            <pc:docMk/>
            <pc:sldMk cId="0" sldId="256"/>
            <ac:spMk id="11" creationId="{00000000-0000-0000-0000-000000000000}"/>
          </ac:spMkLst>
        </pc:spChg>
        <pc:grpChg chg="mod">
          <ac:chgData name="MOHSIN HUSSAIN" userId="961825132ab799bd" providerId="Windows Live" clId="Web-{BE0133CA-515D-4A25-B196-B1AD2E943E50}" dt="2023-06-17T02:56:55.336" v="18" actId="1076"/>
          <ac:grpSpMkLst>
            <pc:docMk/>
            <pc:sldMk cId="0" sldId="256"/>
            <ac:grpSpMk id="2" creationId="{00000000-0000-0000-0000-000000000000}"/>
          </ac:grpSpMkLst>
        </pc:grpChg>
        <pc:grpChg chg="mod">
          <ac:chgData name="MOHSIN HUSSAIN" userId="961825132ab799bd" providerId="Windows Live" clId="Web-{BE0133CA-515D-4A25-B196-B1AD2E943E50}" dt="2023-06-17T03:03:18.007" v="65" actId="1076"/>
          <ac:grpSpMkLst>
            <pc:docMk/>
            <pc:sldMk cId="0" sldId="256"/>
            <ac:grpSpMk id="5" creationId="{00000000-0000-0000-0000-000000000000}"/>
          </ac:grpSpMkLst>
        </pc:grpChg>
        <pc:grpChg chg="mod">
          <ac:chgData name="MOHSIN HUSSAIN" userId="961825132ab799bd" providerId="Windows Live" clId="Web-{BE0133CA-515D-4A25-B196-B1AD2E943E50}" dt="2023-06-17T03:04:10.509" v="71" actId="1076"/>
          <ac:grpSpMkLst>
            <pc:docMk/>
            <pc:sldMk cId="0" sldId="256"/>
            <ac:grpSpMk id="9" creationId="{00000000-0000-0000-0000-000000000000}"/>
          </ac:grpSpMkLst>
        </pc:grpChg>
        <pc:grpChg chg="mod">
          <ac:chgData name="MOHSIN HUSSAIN" userId="961825132ab799bd" providerId="Windows Live" clId="Web-{BE0133CA-515D-4A25-B196-B1AD2E943E50}" dt="2023-06-17T03:03:58.415" v="70" actId="1076"/>
          <ac:grpSpMkLst>
            <pc:docMk/>
            <pc:sldMk cId="0" sldId="256"/>
            <ac:grpSpMk id="12" creationId="{00000000-0000-0000-0000-000000000000}"/>
          </ac:grpSpMkLst>
        </pc:grpChg>
      </pc:sldChg>
      <pc:sldChg chg="addSp delSp modSp">
        <pc:chgData name="MOHSIN HUSSAIN" userId="961825132ab799bd" providerId="Windows Live" clId="Web-{BE0133CA-515D-4A25-B196-B1AD2E943E50}" dt="2023-06-17T04:19:01.205" v="420" actId="20577"/>
        <pc:sldMkLst>
          <pc:docMk/>
          <pc:sldMk cId="0" sldId="257"/>
        </pc:sldMkLst>
        <pc:spChg chg="mod">
          <ac:chgData name="MOHSIN HUSSAIN" userId="961825132ab799bd" providerId="Windows Live" clId="Web-{BE0133CA-515D-4A25-B196-B1AD2E943E50}" dt="2023-06-17T03:30:58.590" v="225" actId="1076"/>
          <ac:spMkLst>
            <pc:docMk/>
            <pc:sldMk cId="0" sldId="257"/>
            <ac:spMk id="2" creationId="{00000000-0000-0000-0000-000000000000}"/>
          </ac:spMkLst>
        </pc:spChg>
        <pc:spChg chg="mod">
          <ac:chgData name="MOHSIN HUSSAIN" userId="961825132ab799bd" providerId="Windows Live" clId="Web-{BE0133CA-515D-4A25-B196-B1AD2E943E50}" dt="2023-06-17T03:19:12.902" v="195" actId="1076"/>
          <ac:spMkLst>
            <pc:docMk/>
            <pc:sldMk cId="0" sldId="257"/>
            <ac:spMk id="6" creationId="{00000000-0000-0000-0000-000000000000}"/>
          </ac:spMkLst>
        </pc:spChg>
        <pc:spChg chg="mod">
          <ac:chgData name="MOHSIN HUSSAIN" userId="961825132ab799bd" providerId="Windows Live" clId="Web-{BE0133CA-515D-4A25-B196-B1AD2E943E50}" dt="2023-06-17T04:19:01.205" v="420" actId="20577"/>
          <ac:spMkLst>
            <pc:docMk/>
            <pc:sldMk cId="0" sldId="257"/>
            <ac:spMk id="11" creationId="{00000000-0000-0000-0000-000000000000}"/>
          </ac:spMkLst>
        </pc:spChg>
        <pc:grpChg chg="mod">
          <ac:chgData name="MOHSIN HUSSAIN" userId="961825132ab799bd" providerId="Windows Live" clId="Web-{BE0133CA-515D-4A25-B196-B1AD2E943E50}" dt="2023-06-17T03:30:37.543" v="222" actId="1076"/>
          <ac:grpSpMkLst>
            <pc:docMk/>
            <pc:sldMk cId="0" sldId="257"/>
            <ac:grpSpMk id="3" creationId="{00000000-0000-0000-0000-000000000000}"/>
          </ac:grpSpMkLst>
        </pc:grpChg>
        <pc:grpChg chg="mod">
          <ac:chgData name="MOHSIN HUSSAIN" userId="961825132ab799bd" providerId="Windows Live" clId="Web-{BE0133CA-515D-4A25-B196-B1AD2E943E50}" dt="2023-06-17T03:30:35.308" v="221" actId="1076"/>
          <ac:grpSpMkLst>
            <pc:docMk/>
            <pc:sldMk cId="0" sldId="257"/>
            <ac:grpSpMk id="5" creationId="{00000000-0000-0000-0000-000000000000}"/>
          </ac:grpSpMkLst>
        </pc:grpChg>
        <pc:grpChg chg="mod">
          <ac:chgData name="MOHSIN HUSSAIN" userId="961825132ab799bd" providerId="Windows Live" clId="Web-{BE0133CA-515D-4A25-B196-B1AD2E943E50}" dt="2023-06-17T03:30:30.855" v="219" actId="1076"/>
          <ac:grpSpMkLst>
            <pc:docMk/>
            <pc:sldMk cId="0" sldId="257"/>
            <ac:grpSpMk id="7" creationId="{00000000-0000-0000-0000-000000000000}"/>
          </ac:grpSpMkLst>
        </pc:grpChg>
        <pc:grpChg chg="mod">
          <ac:chgData name="MOHSIN HUSSAIN" userId="961825132ab799bd" providerId="Windows Live" clId="Web-{BE0133CA-515D-4A25-B196-B1AD2E943E50}" dt="2023-06-17T03:30:33.089" v="220" actId="1076"/>
          <ac:grpSpMkLst>
            <pc:docMk/>
            <pc:sldMk cId="0" sldId="257"/>
            <ac:grpSpMk id="9" creationId="{00000000-0000-0000-0000-000000000000}"/>
          </ac:grpSpMkLst>
        </pc:grpChg>
        <pc:picChg chg="add del mod">
          <ac:chgData name="MOHSIN HUSSAIN" userId="961825132ab799bd" providerId="Windows Live" clId="Web-{BE0133CA-515D-4A25-B196-B1AD2E943E50}" dt="2023-06-17T03:30:28.683" v="218"/>
          <ac:picMkLst>
            <pc:docMk/>
            <pc:sldMk cId="0" sldId="257"/>
            <ac:picMk id="12" creationId="{3769736C-2981-7008-9430-5A5506A7949D}"/>
          </ac:picMkLst>
        </pc:picChg>
      </pc:sldChg>
      <pc:sldChg chg="addSp modSp">
        <pc:chgData name="MOHSIN HUSSAIN" userId="961825132ab799bd" providerId="Windows Live" clId="Web-{BE0133CA-515D-4A25-B196-B1AD2E943E50}" dt="2023-06-17T03:56:23.450" v="329" actId="1076"/>
        <pc:sldMkLst>
          <pc:docMk/>
          <pc:sldMk cId="0" sldId="258"/>
        </pc:sldMkLst>
        <pc:spChg chg="mod">
          <ac:chgData name="MOHSIN HUSSAIN" userId="961825132ab799bd" providerId="Windows Live" clId="Web-{BE0133CA-515D-4A25-B196-B1AD2E943E50}" dt="2023-06-17T03:34:05.833" v="232" actId="1076"/>
          <ac:spMkLst>
            <pc:docMk/>
            <pc:sldMk cId="0" sldId="258"/>
            <ac:spMk id="3" creationId="{00000000-0000-0000-0000-000000000000}"/>
          </ac:spMkLst>
        </pc:spChg>
        <pc:spChg chg="mod">
          <ac:chgData name="MOHSIN HUSSAIN" userId="961825132ab799bd" providerId="Windows Live" clId="Web-{BE0133CA-515D-4A25-B196-B1AD2E943E50}" dt="2023-06-17T03:49:13.465" v="279" actId="1076"/>
          <ac:spMkLst>
            <pc:docMk/>
            <pc:sldMk cId="0" sldId="258"/>
            <ac:spMk id="5" creationId="{00000000-0000-0000-0000-000000000000}"/>
          </ac:spMkLst>
        </pc:spChg>
        <pc:spChg chg="mod">
          <ac:chgData name="MOHSIN HUSSAIN" userId="961825132ab799bd" providerId="Windows Live" clId="Web-{BE0133CA-515D-4A25-B196-B1AD2E943E50}" dt="2023-06-17T03:42:57.400" v="253" actId="1076"/>
          <ac:spMkLst>
            <pc:docMk/>
            <pc:sldMk cId="0" sldId="258"/>
            <ac:spMk id="6" creationId="{00000000-0000-0000-0000-000000000000}"/>
          </ac:spMkLst>
        </pc:spChg>
        <pc:spChg chg="mod">
          <ac:chgData name="MOHSIN HUSSAIN" userId="961825132ab799bd" providerId="Windows Live" clId="Web-{BE0133CA-515D-4A25-B196-B1AD2E943E50}" dt="2023-06-17T03:47:40.130" v="276" actId="1076"/>
          <ac:spMkLst>
            <pc:docMk/>
            <pc:sldMk cId="0" sldId="258"/>
            <ac:spMk id="7" creationId="{00000000-0000-0000-0000-000000000000}"/>
          </ac:spMkLst>
        </pc:spChg>
        <pc:spChg chg="add mod">
          <ac:chgData name="MOHSIN HUSSAIN" userId="961825132ab799bd" providerId="Windows Live" clId="Web-{BE0133CA-515D-4A25-B196-B1AD2E943E50}" dt="2023-06-17T03:49:53.639" v="287" actId="1076"/>
          <ac:spMkLst>
            <pc:docMk/>
            <pc:sldMk cId="0" sldId="258"/>
            <ac:spMk id="9" creationId="{3FA29122-8A8A-F596-E925-B6778FFAFDFB}"/>
          </ac:spMkLst>
        </pc:spChg>
        <pc:spChg chg="add mod">
          <ac:chgData name="MOHSIN HUSSAIN" userId="961825132ab799bd" providerId="Windows Live" clId="Web-{BE0133CA-515D-4A25-B196-B1AD2E943E50}" dt="2023-06-17T03:56:07.778" v="326" actId="1076"/>
          <ac:spMkLst>
            <pc:docMk/>
            <pc:sldMk cId="0" sldId="258"/>
            <ac:spMk id="11" creationId="{7C7535B3-0CDD-8637-5C04-540B9EF9E64D}"/>
          </ac:spMkLst>
        </pc:spChg>
        <pc:grpChg chg="mod">
          <ac:chgData name="MOHSIN HUSSAIN" userId="961825132ab799bd" providerId="Windows Live" clId="Web-{BE0133CA-515D-4A25-B196-B1AD2E943E50}" dt="2023-06-17T03:56:23.450" v="329" actId="1076"/>
          <ac:grpSpMkLst>
            <pc:docMk/>
            <pc:sldMk cId="0" sldId="258"/>
            <ac:grpSpMk id="4" creationId="{00000000-0000-0000-0000-000000000000}"/>
          </ac:grpSpMkLst>
        </pc:grpChg>
      </pc:sldChg>
      <pc:sldChg chg="del ord">
        <pc:chgData name="MOHSIN HUSSAIN" userId="961825132ab799bd" providerId="Windows Live" clId="Web-{BE0133CA-515D-4A25-B196-B1AD2E943E50}" dt="2023-06-17T03:50:51.563" v="291"/>
        <pc:sldMkLst>
          <pc:docMk/>
          <pc:sldMk cId="0" sldId="260"/>
        </pc:sldMkLst>
      </pc:sldChg>
      <pc:sldChg chg="addSp delSp modSp add replId">
        <pc:chgData name="MOHSIN HUSSAIN" userId="961825132ab799bd" providerId="Windows Live" clId="Web-{BE0133CA-515D-4A25-B196-B1AD2E943E50}" dt="2023-06-17T04:21:54.930" v="446" actId="20577"/>
        <pc:sldMkLst>
          <pc:docMk/>
          <pc:sldMk cId="728212963" sldId="274"/>
        </pc:sldMkLst>
        <pc:spChg chg="mod">
          <ac:chgData name="MOHSIN HUSSAIN" userId="961825132ab799bd" providerId="Windows Live" clId="Web-{BE0133CA-515D-4A25-B196-B1AD2E943E50}" dt="2023-06-17T04:09:55.591" v="381" actId="1076"/>
          <ac:spMkLst>
            <pc:docMk/>
            <pc:sldMk cId="728212963" sldId="274"/>
            <ac:spMk id="6" creationId="{00000000-0000-0000-0000-000000000000}"/>
          </ac:spMkLst>
        </pc:spChg>
        <pc:spChg chg="del mod">
          <ac:chgData name="MOHSIN HUSSAIN" userId="961825132ab799bd" providerId="Windows Live" clId="Web-{BE0133CA-515D-4A25-B196-B1AD2E943E50}" dt="2023-06-17T04:13:23.724" v="385"/>
          <ac:spMkLst>
            <pc:docMk/>
            <pc:sldMk cId="728212963" sldId="274"/>
            <ac:spMk id="7" creationId="{00000000-0000-0000-0000-000000000000}"/>
          </ac:spMkLst>
        </pc:spChg>
        <pc:spChg chg="add del mod">
          <ac:chgData name="MOHSIN HUSSAIN" userId="961825132ab799bd" providerId="Windows Live" clId="Web-{BE0133CA-515D-4A25-B196-B1AD2E943E50}" dt="2023-06-17T04:14:01.397" v="395"/>
          <ac:spMkLst>
            <pc:docMk/>
            <pc:sldMk cId="728212963" sldId="274"/>
            <ac:spMk id="10" creationId="{0F9094C2-D3C6-6D32-12BD-CA77F92E94F0}"/>
          </ac:spMkLst>
        </pc:spChg>
        <pc:spChg chg="add del mod">
          <ac:chgData name="MOHSIN HUSSAIN" userId="961825132ab799bd" providerId="Windows Live" clId="Web-{BE0133CA-515D-4A25-B196-B1AD2E943E50}" dt="2023-06-17T04:17:56.484" v="416"/>
          <ac:spMkLst>
            <pc:docMk/>
            <pc:sldMk cId="728212963" sldId="274"/>
            <ac:spMk id="11" creationId="{ECD00458-CAA6-F784-CF62-C5A2629A6342}"/>
          </ac:spMkLst>
        </pc:spChg>
        <pc:spChg chg="add mod">
          <ac:chgData name="MOHSIN HUSSAIN" userId="961825132ab799bd" providerId="Windows Live" clId="Web-{BE0133CA-515D-4A25-B196-B1AD2E943E50}" dt="2023-06-17T04:21:54.930" v="446" actId="20577"/>
          <ac:spMkLst>
            <pc:docMk/>
            <pc:sldMk cId="728212963" sldId="274"/>
            <ac:spMk id="12" creationId="{56D68A0C-8D32-3199-D321-8F9FB4CCAF10}"/>
          </ac:spMkLst>
        </pc:spChg>
        <pc:grpChg chg="mod">
          <ac:chgData name="MOHSIN HUSSAIN" userId="961825132ab799bd" providerId="Windows Live" clId="Web-{BE0133CA-515D-4A25-B196-B1AD2E943E50}" dt="2023-06-17T04:09:47.825" v="380" actId="1076"/>
          <ac:grpSpMkLst>
            <pc:docMk/>
            <pc:sldMk cId="728212963" sldId="274"/>
            <ac:grpSpMk id="2" creationId="{00000000-0000-0000-0000-000000000000}"/>
          </ac:grpSpMkLst>
        </pc:grpChg>
        <pc:grpChg chg="mod">
          <ac:chgData name="MOHSIN HUSSAIN" userId="961825132ab799bd" providerId="Windows Live" clId="Web-{BE0133CA-515D-4A25-B196-B1AD2E943E50}" dt="2023-06-17T04:09:57.653" v="382" actId="1076"/>
          <ac:grpSpMkLst>
            <pc:docMk/>
            <pc:sldMk cId="728212963" sldId="274"/>
            <ac:grpSpMk id="4" creationId="{00000000-0000-0000-0000-000000000000}"/>
          </ac:grpSpMkLst>
        </pc:grpChg>
        <pc:picChg chg="add del mod">
          <ac:chgData name="MOHSIN HUSSAIN" userId="961825132ab799bd" providerId="Windows Live" clId="Web-{BE0133CA-515D-4A25-B196-B1AD2E943E50}" dt="2023-06-17T03:58:31.596" v="338"/>
          <ac:picMkLst>
            <pc:docMk/>
            <pc:sldMk cId="728212963" sldId="274"/>
            <ac:picMk id="8" creationId="{1436FF9F-6791-39DD-5FF7-8E2734AF7EED}"/>
          </ac:picMkLst>
        </pc:picChg>
        <pc:picChg chg="add mod modCrop">
          <ac:chgData name="MOHSIN HUSSAIN" userId="961825132ab799bd" providerId="Windows Live" clId="Web-{BE0133CA-515D-4A25-B196-B1AD2E943E50}" dt="2023-06-17T04:09:24.230" v="376" actId="14100"/>
          <ac:picMkLst>
            <pc:docMk/>
            <pc:sldMk cId="728212963" sldId="274"/>
            <ac:picMk id="9" creationId="{38CAACC1-BDDE-287C-0915-B388AEB7C979}"/>
          </ac:picMkLst>
        </pc:picChg>
      </pc:sldChg>
      <pc:sldChg chg="new del">
        <pc:chgData name="MOHSIN HUSSAIN" userId="961825132ab799bd" providerId="Windows Live" clId="Web-{BE0133CA-515D-4A25-B196-B1AD2E943E50}" dt="2023-06-17T03:33:24.425" v="230"/>
        <pc:sldMkLst>
          <pc:docMk/>
          <pc:sldMk cId="3515317736" sldId="274"/>
        </pc:sldMkLst>
      </pc:sldChg>
      <pc:sldChg chg="new del">
        <pc:chgData name="MOHSIN HUSSAIN" userId="961825132ab799bd" providerId="Windows Live" clId="Web-{BE0133CA-515D-4A25-B196-B1AD2E943E50}" dt="2023-06-17T03:33:21.722" v="229"/>
        <pc:sldMkLst>
          <pc:docMk/>
          <pc:sldMk cId="2894497694" sldId="275"/>
        </pc:sldMkLst>
      </pc:sldChg>
      <pc:sldChg chg="add replId">
        <pc:chgData name="MOHSIN HUSSAIN" userId="961825132ab799bd" providerId="Windows Live" clId="Web-{BE0133CA-515D-4A25-B196-B1AD2E943E50}" dt="2023-06-17T03:50:34.484" v="288"/>
        <pc:sldMkLst>
          <pc:docMk/>
          <pc:sldMk cId="3589739777" sldId="282"/>
        </pc:sldMkLst>
      </pc:sldChg>
      <pc:sldChg chg="addSp delSp modSp add replId">
        <pc:chgData name="MOHSIN HUSSAIN" userId="961825132ab799bd" providerId="Windows Live" clId="Web-{BE0133CA-515D-4A25-B196-B1AD2E943E50}" dt="2023-06-17T04:10:09.810" v="383" actId="1076"/>
        <pc:sldMkLst>
          <pc:docMk/>
          <pc:sldMk cId="4028331218" sldId="288"/>
        </pc:sldMkLst>
        <pc:grpChg chg="mod">
          <ac:chgData name="MOHSIN HUSSAIN" userId="961825132ab799bd" providerId="Windows Live" clId="Web-{BE0133CA-515D-4A25-B196-B1AD2E943E50}" dt="2023-06-17T04:10:09.810" v="383" actId="1076"/>
          <ac:grpSpMkLst>
            <pc:docMk/>
            <pc:sldMk cId="4028331218" sldId="288"/>
            <ac:grpSpMk id="4" creationId="{00000000-0000-0000-0000-000000000000}"/>
          </ac:grpSpMkLst>
        </pc:grpChg>
        <pc:picChg chg="add mod modCrop">
          <ac:chgData name="MOHSIN HUSSAIN" userId="961825132ab799bd" providerId="Windows Live" clId="Web-{BE0133CA-515D-4A25-B196-B1AD2E943E50}" dt="2023-06-17T04:06:44.021" v="365" actId="1076"/>
          <ac:picMkLst>
            <pc:docMk/>
            <pc:sldMk cId="4028331218" sldId="288"/>
            <ac:picMk id="8" creationId="{F55CB50B-87E8-1AA9-5793-8BB3CCD2D1AF}"/>
          </ac:picMkLst>
        </pc:picChg>
        <pc:picChg chg="del">
          <ac:chgData name="MOHSIN HUSSAIN" userId="961825132ab799bd" providerId="Windows Live" clId="Web-{BE0133CA-515D-4A25-B196-B1AD2E943E50}" dt="2023-06-17T04:03:15.529" v="355"/>
          <ac:picMkLst>
            <pc:docMk/>
            <pc:sldMk cId="4028331218" sldId="288"/>
            <ac:picMk id="9" creationId="{38CAACC1-BDDE-287C-0915-B388AEB7C979}"/>
          </ac:picMkLst>
        </pc:picChg>
        <pc:picChg chg="add mod">
          <ac:chgData name="MOHSIN HUSSAIN" userId="961825132ab799bd" providerId="Windows Live" clId="Web-{BE0133CA-515D-4A25-B196-B1AD2E943E50}" dt="2023-06-17T04:08:21.321" v="372" actId="1076"/>
          <ac:picMkLst>
            <pc:docMk/>
            <pc:sldMk cId="4028331218" sldId="288"/>
            <ac:picMk id="10" creationId="{523E640B-B914-7486-F9B4-770E0F77885B}"/>
          </ac:picMkLst>
        </pc:picChg>
      </pc:sldChg>
      <pc:sldChg chg="add ord replId">
        <pc:chgData name="MOHSIN HUSSAIN" userId="961825132ab799bd" providerId="Windows Live" clId="Web-{BE0133CA-515D-4A25-B196-B1AD2E943E50}" dt="2023-06-17T04:22:51.370" v="448"/>
        <pc:sldMkLst>
          <pc:docMk/>
          <pc:sldMk cId="3643233133" sldId="289"/>
        </pc:sldMkLst>
      </pc:sldChg>
    </pc:docChg>
  </pc:docChgLst>
  <pc:docChgLst>
    <pc:chgData name="MOHSIN HUSSAIN" userId="961825132ab799bd" providerId="Windows Live" clId="Web-{460FB732-3CB1-4F8F-BBFD-83B1B72CA626}"/>
    <pc:docChg chg="delSld modSld">
      <pc:chgData name="MOHSIN HUSSAIN" userId="961825132ab799bd" providerId="Windows Live" clId="Web-{460FB732-3CB1-4F8F-BBFD-83B1B72CA626}" dt="2023-06-17T04:33:43.249" v="47"/>
      <pc:docMkLst>
        <pc:docMk/>
      </pc:docMkLst>
      <pc:sldChg chg="modSp">
        <pc:chgData name="MOHSIN HUSSAIN" userId="961825132ab799bd" providerId="Windows Live" clId="Web-{460FB732-3CB1-4F8F-BBFD-83B1B72CA626}" dt="2023-06-17T04:27:42.144" v="8" actId="1076"/>
        <pc:sldMkLst>
          <pc:docMk/>
          <pc:sldMk cId="728212963" sldId="274"/>
        </pc:sldMkLst>
        <pc:spChg chg="mod">
          <ac:chgData name="MOHSIN HUSSAIN" userId="961825132ab799bd" providerId="Windows Live" clId="Web-{460FB732-3CB1-4F8F-BBFD-83B1B72CA626}" dt="2023-06-17T04:27:42.144" v="8" actId="1076"/>
          <ac:spMkLst>
            <pc:docMk/>
            <pc:sldMk cId="728212963" sldId="274"/>
            <ac:spMk id="12" creationId="{56D68A0C-8D32-3199-D321-8F9FB4CCAF10}"/>
          </ac:spMkLst>
        </pc:spChg>
        <pc:picChg chg="mod">
          <ac:chgData name="MOHSIN HUSSAIN" userId="961825132ab799bd" providerId="Windows Live" clId="Web-{460FB732-3CB1-4F8F-BBFD-83B1B72CA626}" dt="2023-06-17T04:27:38.112" v="7" actId="14100"/>
          <ac:picMkLst>
            <pc:docMk/>
            <pc:sldMk cId="728212963" sldId="274"/>
            <ac:picMk id="9" creationId="{38CAACC1-BDDE-287C-0915-B388AEB7C979}"/>
          </ac:picMkLst>
        </pc:picChg>
      </pc:sldChg>
      <pc:sldChg chg="addSp delSp modSp del">
        <pc:chgData name="MOHSIN HUSSAIN" userId="961825132ab799bd" providerId="Windows Live" clId="Web-{460FB732-3CB1-4F8F-BBFD-83B1B72CA626}" dt="2023-06-17T04:33:43.249" v="47"/>
        <pc:sldMkLst>
          <pc:docMk/>
          <pc:sldMk cId="3643233133" sldId="289"/>
        </pc:sldMkLst>
        <pc:spChg chg="del">
          <ac:chgData name="MOHSIN HUSSAIN" userId="961825132ab799bd" providerId="Windows Live" clId="Web-{460FB732-3CB1-4F8F-BBFD-83B1B72CA626}" dt="2023-06-17T04:29:33.429" v="25"/>
          <ac:spMkLst>
            <pc:docMk/>
            <pc:sldMk cId="3643233133" sldId="289"/>
            <ac:spMk id="6" creationId="{00000000-0000-0000-0000-000000000000}"/>
          </ac:spMkLst>
        </pc:spChg>
        <pc:spChg chg="mod">
          <ac:chgData name="MOHSIN HUSSAIN" userId="961825132ab799bd" providerId="Windows Live" clId="Web-{460FB732-3CB1-4F8F-BBFD-83B1B72CA626}" dt="2023-06-17T04:32:19.153" v="44" actId="1076"/>
          <ac:spMkLst>
            <pc:docMk/>
            <pc:sldMk cId="3643233133" sldId="289"/>
            <ac:spMk id="7" creationId="{00000000-0000-0000-0000-000000000000}"/>
          </ac:spMkLst>
        </pc:spChg>
        <pc:spChg chg="mod">
          <ac:chgData name="MOHSIN HUSSAIN" userId="961825132ab799bd" providerId="Windows Live" clId="Web-{460FB732-3CB1-4F8F-BBFD-83B1B72CA626}" dt="2023-06-17T04:29:37.835" v="27" actId="20577"/>
          <ac:spMkLst>
            <pc:docMk/>
            <pc:sldMk cId="3643233133" sldId="289"/>
            <ac:spMk id="8" creationId="{00000000-0000-0000-0000-000000000000}"/>
          </ac:spMkLst>
        </pc:spChg>
        <pc:grpChg chg="mod">
          <ac:chgData name="MOHSIN HUSSAIN" userId="961825132ab799bd" providerId="Windows Live" clId="Web-{460FB732-3CB1-4F8F-BBFD-83B1B72CA626}" dt="2023-06-17T04:32:11.965" v="43" actId="1076"/>
          <ac:grpSpMkLst>
            <pc:docMk/>
            <pc:sldMk cId="3643233133" sldId="289"/>
            <ac:grpSpMk id="2" creationId="{00000000-0000-0000-0000-000000000000}"/>
          </ac:grpSpMkLst>
        </pc:grpChg>
        <pc:grpChg chg="mod">
          <ac:chgData name="MOHSIN HUSSAIN" userId="961825132ab799bd" providerId="Windows Live" clId="Web-{460FB732-3CB1-4F8F-BBFD-83B1B72CA626}" dt="2023-06-17T04:32:26.997" v="45" actId="1076"/>
          <ac:grpSpMkLst>
            <pc:docMk/>
            <pc:sldMk cId="3643233133" sldId="289"/>
            <ac:grpSpMk id="4" creationId="{00000000-0000-0000-0000-000000000000}"/>
          </ac:grpSpMkLst>
        </pc:grpChg>
        <pc:picChg chg="add del mod">
          <ac:chgData name="MOHSIN HUSSAIN" userId="961825132ab799bd" providerId="Windows Live" clId="Web-{460FB732-3CB1-4F8F-BBFD-83B1B72CA626}" dt="2023-06-17T04:32:56.482" v="46"/>
          <ac:picMkLst>
            <pc:docMk/>
            <pc:sldMk cId="3643233133" sldId="289"/>
            <ac:picMk id="9" creationId="{DE8EA247-3DD0-5EAA-E185-15DF1B5BF5C2}"/>
          </ac:picMkLst>
        </pc:picChg>
      </pc:sldChg>
    </pc:docChg>
  </pc:docChgLst>
  <pc:docChgLst>
    <pc:chgData name="Guest User" providerId="Windows Live" clId="Web-{D127C4AA-5493-4B74-A75B-8198115DDC74}"/>
    <pc:docChg chg="addSld modSld">
      <pc:chgData name="Guest User" userId="" providerId="Windows Live" clId="Web-{D127C4AA-5493-4B74-A75B-8198115DDC74}" dt="2023-06-17T03:19:07.238" v="54" actId="14100"/>
      <pc:docMkLst>
        <pc:docMk/>
      </pc:docMkLst>
      <pc:sldChg chg="delSp">
        <pc:chgData name="Guest User" userId="" providerId="Windows Live" clId="Web-{D127C4AA-5493-4B74-A75B-8198115DDC74}" dt="2023-06-17T03:10:50.629" v="25"/>
        <pc:sldMkLst>
          <pc:docMk/>
          <pc:sldMk cId="0" sldId="261"/>
        </pc:sldMkLst>
        <pc:spChg chg="del">
          <ac:chgData name="Guest User" userId="" providerId="Windows Live" clId="Web-{D127C4AA-5493-4B74-A75B-8198115DDC74}" dt="2023-06-17T03:10:50.629" v="25"/>
          <ac:spMkLst>
            <pc:docMk/>
            <pc:sldMk cId="0" sldId="261"/>
            <ac:spMk id="7" creationId="{00000000-0000-0000-0000-000000000000}"/>
          </ac:spMkLst>
        </pc:spChg>
      </pc:sldChg>
      <pc:sldChg chg="addSp delSp modSp">
        <pc:chgData name="Guest User" userId="" providerId="Windows Live" clId="Web-{D127C4AA-5493-4B74-A75B-8198115DDC74}" dt="2023-06-17T03:19:07.238" v="54" actId="14100"/>
        <pc:sldMkLst>
          <pc:docMk/>
          <pc:sldMk cId="0" sldId="262"/>
        </pc:sldMkLst>
        <pc:spChg chg="mod">
          <ac:chgData name="Guest User" userId="" providerId="Windows Live" clId="Web-{D127C4AA-5493-4B74-A75B-8198115DDC74}" dt="2023-06-17T03:08:56.047" v="9" actId="20577"/>
          <ac:spMkLst>
            <pc:docMk/>
            <pc:sldMk cId="0" sldId="262"/>
            <ac:spMk id="7" creationId="{00000000-0000-0000-0000-000000000000}"/>
          </ac:spMkLst>
        </pc:spChg>
        <pc:spChg chg="add del">
          <ac:chgData name="Guest User" userId="" providerId="Windows Live" clId="Web-{D127C4AA-5493-4B74-A75B-8198115DDC74}" dt="2023-06-17T03:11:13.036" v="28"/>
          <ac:spMkLst>
            <pc:docMk/>
            <pc:sldMk cId="0" sldId="262"/>
            <ac:spMk id="10" creationId="{04B1F66B-6C04-925C-BCAE-E2B5CE0F98FE}"/>
          </ac:spMkLst>
        </pc:spChg>
        <pc:graphicFrameChg chg="del mod modGraphic">
          <ac:chgData name="Guest User" userId="" providerId="Windows Live" clId="Web-{D127C4AA-5493-4B74-A75B-8198115DDC74}" dt="2023-06-17T03:09:50.627" v="17"/>
          <ac:graphicFrameMkLst>
            <pc:docMk/>
            <pc:sldMk cId="0" sldId="262"/>
            <ac:graphicFrameMk id="2" creationId="{00000000-0000-0000-0000-000000000000}"/>
          </ac:graphicFrameMkLst>
        </pc:graphicFrameChg>
        <pc:picChg chg="add del mod">
          <ac:chgData name="Guest User" userId="" providerId="Windows Live" clId="Web-{D127C4AA-5493-4B74-A75B-8198115DDC74}" dt="2023-06-17T03:18:37.565" v="48"/>
          <ac:picMkLst>
            <pc:docMk/>
            <pc:sldMk cId="0" sldId="262"/>
            <ac:picMk id="9" creationId="{DBE92235-4321-7497-1072-B1BC017F565B}"/>
          </ac:picMkLst>
        </pc:picChg>
        <pc:picChg chg="add mod">
          <ac:chgData name="Guest User" userId="" providerId="Windows Live" clId="Web-{D127C4AA-5493-4B74-A75B-8198115DDC74}" dt="2023-06-17T03:19:07.238" v="54" actId="14100"/>
          <ac:picMkLst>
            <pc:docMk/>
            <pc:sldMk cId="0" sldId="262"/>
            <ac:picMk id="11" creationId="{D75DF2F5-8550-2BD8-139B-9682D6E094B1}"/>
          </ac:picMkLst>
        </pc:picChg>
      </pc:sldChg>
      <pc:sldChg chg="addSp modSp new mod setBg">
        <pc:chgData name="Guest User" userId="" providerId="Windows Live" clId="Web-{D127C4AA-5493-4B74-A75B-8198115DDC74}" dt="2023-06-17T03:16:01.013" v="41" actId="14100"/>
        <pc:sldMkLst>
          <pc:docMk/>
          <pc:sldMk cId="3906714806" sldId="268"/>
        </pc:sldMkLst>
        <pc:spChg chg="add mod">
          <ac:chgData name="Guest User" userId="" providerId="Windows Live" clId="Web-{D127C4AA-5493-4B74-A75B-8198115DDC74}" dt="2023-06-17T03:15:39.950" v="38"/>
          <ac:spMkLst>
            <pc:docMk/>
            <pc:sldMk cId="3906714806" sldId="268"/>
            <ac:spMk id="2" creationId="{9F6C5A8D-E5AB-1369-D879-2E2510EDC639}"/>
          </ac:spMkLst>
        </pc:spChg>
        <pc:spChg chg="add">
          <ac:chgData name="Guest User" userId="" providerId="Windows Live" clId="Web-{D127C4AA-5493-4B74-A75B-8198115DDC74}" dt="2023-06-17T03:15:39.950" v="38"/>
          <ac:spMkLst>
            <pc:docMk/>
            <pc:sldMk cId="3906714806" sldId="268"/>
            <ac:spMk id="8" creationId="{6753252F-4873-4F63-801D-CC719279A7D5}"/>
          </ac:spMkLst>
        </pc:spChg>
        <pc:spChg chg="add">
          <ac:chgData name="Guest User" userId="" providerId="Windows Live" clId="Web-{D127C4AA-5493-4B74-A75B-8198115DDC74}" dt="2023-06-17T03:15:39.950" v="38"/>
          <ac:spMkLst>
            <pc:docMk/>
            <pc:sldMk cId="3906714806" sldId="268"/>
            <ac:spMk id="10" creationId="{047C8CCB-F95D-4249-92DD-651249D3535A}"/>
          </ac:spMkLst>
        </pc:spChg>
        <pc:picChg chg="add mod">
          <ac:chgData name="Guest User" userId="" providerId="Windows Live" clId="Web-{D127C4AA-5493-4B74-A75B-8198115DDC74}" dt="2023-06-17T03:16:01.013" v="41" actId="14100"/>
          <ac:picMkLst>
            <pc:docMk/>
            <pc:sldMk cId="3906714806" sldId="268"/>
            <ac:picMk id="3" creationId="{988B746C-E032-D503-8C84-9D274C5111F9}"/>
          </ac:picMkLst>
        </pc:picChg>
      </pc:sldChg>
      <pc:sldChg chg="addSp modSp new">
        <pc:chgData name="Guest User" userId="" providerId="Windows Live" clId="Web-{D127C4AA-5493-4B74-A75B-8198115DDC74}" dt="2023-06-17T03:18:32.112" v="47" actId="14100"/>
        <pc:sldMkLst>
          <pc:docMk/>
          <pc:sldMk cId="603771186" sldId="269"/>
        </pc:sldMkLst>
        <pc:picChg chg="add mod">
          <ac:chgData name="Guest User" userId="" providerId="Windows Live" clId="Web-{D127C4AA-5493-4B74-A75B-8198115DDC74}" dt="2023-06-17T03:18:32.112" v="47" actId="14100"/>
          <ac:picMkLst>
            <pc:docMk/>
            <pc:sldMk cId="603771186" sldId="269"/>
            <ac:picMk id="2" creationId="{280F0995-ADC5-CA5D-FBA2-B2607AC7D07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6394361" y="-8091173"/>
            <a:ext cx="15062242" cy="13987612"/>
            <a:chOff x="-116667" y="-85590"/>
            <a:chExt cx="558800" cy="647700"/>
          </a:xfrm>
        </p:grpSpPr>
        <p:sp>
          <p:nvSpPr>
            <p:cNvPr id="3" name="Freeform 3"/>
            <p:cNvSpPr/>
            <p:nvPr/>
          </p:nvSpPr>
          <p:spPr>
            <a:xfrm>
              <a:off x="0" y="0"/>
              <a:ext cx="406400" cy="187305"/>
            </a:xfrm>
            <a:custGeom>
              <a:avLst/>
              <a:gdLst/>
              <a:ahLst/>
              <a:cxnLst/>
              <a:rect l="l" t="t" r="r" b="b"/>
              <a:pathLst>
                <a:path w="406400" h="187305">
                  <a:moveTo>
                    <a:pt x="203200" y="0"/>
                  </a:moveTo>
                  <a:lnTo>
                    <a:pt x="203200" y="0"/>
                  </a:lnTo>
                  <a:lnTo>
                    <a:pt x="406400" y="187305"/>
                  </a:lnTo>
                  <a:lnTo>
                    <a:pt x="0" y="187305"/>
                  </a:lnTo>
                  <a:lnTo>
                    <a:pt x="203200" y="0"/>
                  </a:lnTo>
                  <a:close/>
                </a:path>
              </a:pathLst>
            </a:custGeom>
            <a:solidFill>
              <a:srgbClr val="004651"/>
            </a:solidFill>
          </p:spPr>
        </p:sp>
        <p:sp>
          <p:nvSpPr>
            <p:cNvPr id="4" name="TextBox 4"/>
            <p:cNvSpPr txBox="1"/>
            <p:nvPr/>
          </p:nvSpPr>
          <p:spPr>
            <a:xfrm>
              <a:off x="-116667" y="-85590"/>
              <a:ext cx="558800" cy="647700"/>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rot="164670">
            <a:off x="11444012" y="5937167"/>
            <a:ext cx="14299654" cy="13659072"/>
            <a:chOff x="0" y="-38100"/>
            <a:chExt cx="685800" cy="647700"/>
          </a:xfrm>
        </p:grpSpPr>
        <p:sp>
          <p:nvSpPr>
            <p:cNvPr id="6" name="Freeform 6"/>
            <p:cNvSpPr/>
            <p:nvPr/>
          </p:nvSpPr>
          <p:spPr>
            <a:xfrm>
              <a:off x="0" y="0"/>
              <a:ext cx="406400" cy="187305"/>
            </a:xfrm>
            <a:custGeom>
              <a:avLst/>
              <a:gdLst/>
              <a:ahLst/>
              <a:cxnLst/>
              <a:rect l="l" t="t" r="r" b="b"/>
              <a:pathLst>
                <a:path w="406400" h="187305">
                  <a:moveTo>
                    <a:pt x="203200" y="0"/>
                  </a:moveTo>
                  <a:lnTo>
                    <a:pt x="203200" y="0"/>
                  </a:lnTo>
                  <a:lnTo>
                    <a:pt x="406400" y="187305"/>
                  </a:lnTo>
                  <a:lnTo>
                    <a:pt x="0" y="187305"/>
                  </a:lnTo>
                  <a:lnTo>
                    <a:pt x="203200" y="0"/>
                  </a:lnTo>
                  <a:close/>
                </a:path>
              </a:pathLst>
            </a:custGeom>
            <a:solidFill>
              <a:srgbClr val="00A181">
                <a:alpha val="80000"/>
              </a:srgbClr>
            </a:solidFill>
          </p:spPr>
        </p:sp>
        <p:sp>
          <p:nvSpPr>
            <p:cNvPr id="7" name="TextBox 7"/>
            <p:cNvSpPr txBox="1"/>
            <p:nvPr/>
          </p:nvSpPr>
          <p:spPr>
            <a:xfrm>
              <a:off x="127000" y="-38100"/>
              <a:ext cx="558800" cy="647700"/>
            </a:xfrm>
            <a:prstGeom prst="rect">
              <a:avLst/>
            </a:prstGeom>
          </p:spPr>
          <p:txBody>
            <a:bodyPr lIns="50800" tIns="50800" rIns="50800" bIns="50800" rtlCol="0" anchor="ctr"/>
            <a:lstStyle/>
            <a:p>
              <a:pPr algn="ctr">
                <a:lnSpc>
                  <a:spcPts val="2100"/>
                </a:lnSpc>
              </a:pPr>
              <a:endParaRPr/>
            </a:p>
          </p:txBody>
        </p:sp>
      </p:grpSp>
      <p:sp>
        <p:nvSpPr>
          <p:cNvPr id="8" name="Freeform 8"/>
          <p:cNvSpPr/>
          <p:nvPr/>
        </p:nvSpPr>
        <p:spPr>
          <a:xfrm>
            <a:off x="1222794" y="1889542"/>
            <a:ext cx="340438" cy="400944"/>
          </a:xfrm>
          <a:custGeom>
            <a:avLst/>
            <a:gdLst/>
            <a:ahLst/>
            <a:cxnLst/>
            <a:rect l="l" t="t" r="r" b="b"/>
            <a:pathLst>
              <a:path w="340438" h="400944">
                <a:moveTo>
                  <a:pt x="0" y="0"/>
                </a:moveTo>
                <a:lnTo>
                  <a:pt x="340438" y="0"/>
                </a:lnTo>
                <a:lnTo>
                  <a:pt x="340438" y="400944"/>
                </a:lnTo>
                <a:lnTo>
                  <a:pt x="0" y="400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388919" y="3811649"/>
            <a:ext cx="12711485" cy="3110421"/>
            <a:chOff x="0" y="987575"/>
            <a:chExt cx="16948647" cy="4147224"/>
          </a:xfrm>
        </p:grpSpPr>
        <p:sp>
          <p:nvSpPr>
            <p:cNvPr id="10" name="TextBox 10"/>
            <p:cNvSpPr txBox="1"/>
            <p:nvPr/>
          </p:nvSpPr>
          <p:spPr>
            <a:xfrm>
              <a:off x="0" y="4344733"/>
              <a:ext cx="16948647" cy="790066"/>
            </a:xfrm>
            <a:prstGeom prst="rect">
              <a:avLst/>
            </a:prstGeom>
          </p:spPr>
          <p:txBody>
            <a:bodyPr lIns="0" tIns="0" rIns="0" bIns="0" rtlCol="0" anchor="t">
              <a:spAutoFit/>
            </a:bodyPr>
            <a:lstStyle/>
            <a:p>
              <a:pPr>
                <a:lnSpc>
                  <a:spcPts val="4989"/>
                </a:lnSpc>
              </a:pPr>
              <a:endParaRPr/>
            </a:p>
          </p:txBody>
        </p:sp>
        <p:sp>
          <p:nvSpPr>
            <p:cNvPr id="11" name="TextBox 11"/>
            <p:cNvSpPr txBox="1"/>
            <p:nvPr/>
          </p:nvSpPr>
          <p:spPr>
            <a:xfrm>
              <a:off x="0" y="987575"/>
              <a:ext cx="16948647" cy="4103688"/>
            </a:xfrm>
            <a:prstGeom prst="rect">
              <a:avLst/>
            </a:prstGeom>
          </p:spPr>
          <p:txBody>
            <a:bodyPr lIns="0" tIns="0" rIns="0" bIns="0" rtlCol="0" anchor="t">
              <a:spAutoFit/>
            </a:bodyPr>
            <a:lstStyle/>
            <a:p>
              <a:pPr>
                <a:lnSpc>
                  <a:spcPts val="6015"/>
                </a:lnSpc>
              </a:pPr>
              <a:r>
                <a:rPr lang="en-US" sz="5000">
                  <a:solidFill>
                    <a:srgbClr val="000000"/>
                  </a:solidFill>
                  <a:latin typeface="TT Hoves Bold"/>
                </a:rPr>
                <a:t>FRAUDULENT FIRM CLASSIFICATION : </a:t>
              </a:r>
              <a:endParaRPr lang="en-US" sz="5012">
                <a:solidFill>
                  <a:srgbClr val="000000"/>
                </a:solidFill>
                <a:latin typeface="TT Hoves Bold"/>
              </a:endParaRPr>
            </a:p>
            <a:p>
              <a:pPr>
                <a:lnSpc>
                  <a:spcPts val="6015"/>
                </a:lnSpc>
              </a:pPr>
              <a:r>
                <a:rPr lang="en-US" sz="5000">
                  <a:solidFill>
                    <a:srgbClr val="004651"/>
                  </a:solidFill>
                  <a:latin typeface="TT Hoves Bold"/>
                </a:rPr>
                <a:t>Leveraging Machine Learning to Identify Fraudulent Firms Using Current and Historic Risk Factors</a:t>
              </a:r>
            </a:p>
          </p:txBody>
        </p:sp>
      </p:grpSp>
      <p:grpSp>
        <p:nvGrpSpPr>
          <p:cNvPr id="12" name="Group 12"/>
          <p:cNvGrpSpPr/>
          <p:nvPr/>
        </p:nvGrpSpPr>
        <p:grpSpPr>
          <a:xfrm rot="10800000">
            <a:off x="-15135262" y="-8343900"/>
            <a:ext cx="29112761" cy="25508356"/>
            <a:chOff x="0" y="-38100"/>
            <a:chExt cx="685800" cy="647700"/>
          </a:xfrm>
        </p:grpSpPr>
        <p:sp>
          <p:nvSpPr>
            <p:cNvPr id="13" name="Freeform 13"/>
            <p:cNvSpPr/>
            <p:nvPr/>
          </p:nvSpPr>
          <p:spPr>
            <a:xfrm>
              <a:off x="0" y="0"/>
              <a:ext cx="406400" cy="187305"/>
            </a:xfrm>
            <a:custGeom>
              <a:avLst/>
              <a:gdLst/>
              <a:ahLst/>
              <a:cxnLst/>
              <a:rect l="l" t="t" r="r" b="b"/>
              <a:pathLst>
                <a:path w="406400" h="187305">
                  <a:moveTo>
                    <a:pt x="203200" y="0"/>
                  </a:moveTo>
                  <a:lnTo>
                    <a:pt x="203200" y="0"/>
                  </a:lnTo>
                  <a:lnTo>
                    <a:pt x="406400" y="187305"/>
                  </a:lnTo>
                  <a:lnTo>
                    <a:pt x="0" y="187305"/>
                  </a:lnTo>
                  <a:lnTo>
                    <a:pt x="203200" y="0"/>
                  </a:lnTo>
                  <a:close/>
                </a:path>
              </a:pathLst>
            </a:custGeom>
            <a:solidFill>
              <a:srgbClr val="004651"/>
            </a:solidFill>
          </p:spPr>
        </p:sp>
        <p:sp>
          <p:nvSpPr>
            <p:cNvPr id="14" name="TextBox 14"/>
            <p:cNvSpPr txBox="1"/>
            <p:nvPr/>
          </p:nvSpPr>
          <p:spPr>
            <a:xfrm>
              <a:off x="127000" y="-38100"/>
              <a:ext cx="558800" cy="647700"/>
            </a:xfrm>
            <a:prstGeom prst="rect">
              <a:avLst/>
            </a:prstGeom>
          </p:spPr>
          <p:txBody>
            <a:bodyPr lIns="50800" tIns="50800" rIns="50800" bIns="50800" rtlCol="0" anchor="ctr"/>
            <a:lstStyle/>
            <a:p>
              <a:pPr algn="ctr">
                <a:lnSpc>
                  <a:spcPts val="2100"/>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9236393"/>
            <a:ext cx="15728030" cy="1050607"/>
            <a:chOff x="0" y="0"/>
            <a:chExt cx="4142362" cy="276703"/>
          </a:xfrm>
        </p:grpSpPr>
        <p:sp>
          <p:nvSpPr>
            <p:cNvPr id="4" name="Freeform 4"/>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004651"/>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sp>
        <p:nvSpPr>
          <p:cNvPr id="6" name="Freeform 6"/>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1028700" y="1217619"/>
            <a:ext cx="12763500" cy="1128514"/>
          </a:xfrm>
          <a:prstGeom prst="rect">
            <a:avLst/>
          </a:prstGeom>
        </p:spPr>
        <p:txBody>
          <a:bodyPr wrap="square" lIns="0" tIns="0" rIns="0" bIns="0" rtlCol="0" anchor="t">
            <a:spAutoFit/>
          </a:bodyPr>
          <a:lstStyle/>
          <a:p>
            <a:pPr>
              <a:lnSpc>
                <a:spcPts val="8800"/>
              </a:lnSpc>
              <a:spcBef>
                <a:spcPct val="0"/>
              </a:spcBef>
            </a:pPr>
            <a:r>
              <a:rPr lang="en-US" sz="8000" dirty="0">
                <a:latin typeface="Montserrat Classic Bold" panose="020B0604020202020204" charset="0"/>
                <a:ea typeface="+mn-lt"/>
                <a:cs typeface="+mn-lt"/>
              </a:rPr>
              <a:t>UNIVARIATE ANALYSIS</a:t>
            </a:r>
            <a:endParaRPr lang="en-US" dirty="0">
              <a:latin typeface="Montserrat Classic Bold" panose="020B0604020202020204" charset="0"/>
            </a:endParaRPr>
          </a:p>
        </p:txBody>
      </p:sp>
      <p:sp>
        <p:nvSpPr>
          <p:cNvPr id="8" name="Freeform 8"/>
          <p:cNvSpPr/>
          <p:nvPr/>
        </p:nvSpPr>
        <p:spPr>
          <a:xfrm flipH="1">
            <a:off x="12877959" y="-4827441"/>
            <a:ext cx="7666059" cy="6631969"/>
          </a:xfrm>
          <a:custGeom>
            <a:avLst/>
            <a:gdLst/>
            <a:ahLst/>
            <a:cxnLst/>
            <a:rect l="l" t="t" r="r" b="b"/>
            <a:pathLst>
              <a:path w="7666059" h="6631969">
                <a:moveTo>
                  <a:pt x="7666060" y="0"/>
                </a:moveTo>
                <a:lnTo>
                  <a:pt x="0" y="0"/>
                </a:lnTo>
                <a:lnTo>
                  <a:pt x="0" y="6631969"/>
                </a:lnTo>
                <a:lnTo>
                  <a:pt x="7666060" y="6631969"/>
                </a:lnTo>
                <a:lnTo>
                  <a:pt x="766606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11" name="Picture 11" descr="Chart, bar chart&#10;&#10;Description automatically generated">
            <a:extLst>
              <a:ext uri="{FF2B5EF4-FFF2-40B4-BE49-F238E27FC236}">
                <a16:creationId xmlns:a16="http://schemas.microsoft.com/office/drawing/2014/main" id="{D75DF2F5-8550-2BD8-139B-9682D6E094B1}"/>
              </a:ext>
            </a:extLst>
          </p:cNvPr>
          <p:cNvPicPr>
            <a:picLocks noChangeAspect="1"/>
          </p:cNvPicPr>
          <p:nvPr/>
        </p:nvPicPr>
        <p:blipFill>
          <a:blip r:embed="rId6"/>
          <a:stretch>
            <a:fillRect/>
          </a:stretch>
        </p:blipFill>
        <p:spPr>
          <a:xfrm>
            <a:off x="1864217" y="2781755"/>
            <a:ext cx="13867327" cy="6043576"/>
          </a:xfrm>
          <a:prstGeom prst="rect">
            <a:avLst/>
          </a:prstGeom>
        </p:spPr>
      </p:pic>
      <p:pic>
        <p:nvPicPr>
          <p:cNvPr id="9" name="Picture 11" descr="Chart, bar chart&#10;&#10;Description automatically generated">
            <a:extLst>
              <a:ext uri="{FF2B5EF4-FFF2-40B4-BE49-F238E27FC236}">
                <a16:creationId xmlns:a16="http://schemas.microsoft.com/office/drawing/2014/main" id="{0CA499FD-B6E1-76D0-F605-C1F6642BC62B}"/>
              </a:ext>
            </a:extLst>
          </p:cNvPr>
          <p:cNvPicPr>
            <a:picLocks noChangeAspect="1"/>
          </p:cNvPicPr>
          <p:nvPr/>
        </p:nvPicPr>
        <p:blipFill>
          <a:blip r:embed="rId6"/>
          <a:stretch>
            <a:fillRect/>
          </a:stretch>
        </p:blipFill>
        <p:spPr>
          <a:xfrm>
            <a:off x="1863813" y="2781300"/>
            <a:ext cx="13867327" cy="6043576"/>
          </a:xfrm>
          <a:prstGeom prst="rect">
            <a:avLst/>
          </a:prstGeom>
        </p:spPr>
      </p:pic>
      <p:grpSp>
        <p:nvGrpSpPr>
          <p:cNvPr id="10" name="Group 5">
            <a:extLst>
              <a:ext uri="{FF2B5EF4-FFF2-40B4-BE49-F238E27FC236}">
                <a16:creationId xmlns:a16="http://schemas.microsoft.com/office/drawing/2014/main" id="{DF692D3E-0D56-D738-5E6E-5AAC81EB0871}"/>
              </a:ext>
            </a:extLst>
          </p:cNvPr>
          <p:cNvGrpSpPr/>
          <p:nvPr/>
        </p:nvGrpSpPr>
        <p:grpSpPr>
          <a:xfrm rot="10800000">
            <a:off x="16360630" y="3695700"/>
            <a:ext cx="3854739" cy="3309566"/>
            <a:chOff x="-799337" y="-225451"/>
            <a:chExt cx="4009047" cy="3442050"/>
          </a:xfrm>
        </p:grpSpPr>
        <p:sp>
          <p:nvSpPr>
            <p:cNvPr id="12" name="Freeform 6">
              <a:extLst>
                <a:ext uri="{FF2B5EF4-FFF2-40B4-BE49-F238E27FC236}">
                  <a16:creationId xmlns:a16="http://schemas.microsoft.com/office/drawing/2014/main" id="{4E671FD0-286B-F115-F487-BA7B71B96B15}"/>
                </a:ext>
              </a:extLst>
            </p:cNvPr>
            <p:cNvSpPr/>
            <p:nvPr/>
          </p:nvSpPr>
          <p:spPr>
            <a:xfrm>
              <a:off x="-799337" y="-225451"/>
              <a:ext cx="4009047" cy="3442050"/>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9236393"/>
            <a:ext cx="15728030" cy="1050607"/>
            <a:chOff x="0" y="0"/>
            <a:chExt cx="4142362" cy="276703"/>
          </a:xfrm>
        </p:grpSpPr>
        <p:sp>
          <p:nvSpPr>
            <p:cNvPr id="4" name="Freeform 4"/>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004651"/>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sp>
        <p:nvSpPr>
          <p:cNvPr id="6" name="Freeform 6"/>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762000" y="725693"/>
            <a:ext cx="12763500" cy="1128514"/>
          </a:xfrm>
          <a:prstGeom prst="rect">
            <a:avLst/>
          </a:prstGeom>
        </p:spPr>
        <p:txBody>
          <a:bodyPr wrap="square" lIns="0" tIns="0" rIns="0" bIns="0" rtlCol="0" anchor="t">
            <a:spAutoFit/>
          </a:bodyPr>
          <a:lstStyle/>
          <a:p>
            <a:pPr>
              <a:lnSpc>
                <a:spcPts val="8800"/>
              </a:lnSpc>
              <a:spcBef>
                <a:spcPct val="0"/>
              </a:spcBef>
            </a:pPr>
            <a:r>
              <a:rPr lang="en-US" sz="8000" dirty="0">
                <a:latin typeface="Montserrat Classic Bold" panose="020B0604020202020204" charset="0"/>
                <a:ea typeface="+mn-lt"/>
                <a:cs typeface="+mn-lt"/>
              </a:rPr>
              <a:t>BIVARIATE ANALYSIS</a:t>
            </a:r>
            <a:endParaRPr lang="en-US" dirty="0">
              <a:latin typeface="Montserrat Classic Bold" panose="020B0604020202020204" charset="0"/>
            </a:endParaRPr>
          </a:p>
        </p:txBody>
      </p:sp>
      <p:sp>
        <p:nvSpPr>
          <p:cNvPr id="8" name="Freeform 8"/>
          <p:cNvSpPr/>
          <p:nvPr/>
        </p:nvSpPr>
        <p:spPr>
          <a:xfrm flipH="1">
            <a:off x="12877959" y="-4827441"/>
            <a:ext cx="7666059" cy="6631969"/>
          </a:xfrm>
          <a:custGeom>
            <a:avLst/>
            <a:gdLst/>
            <a:ahLst/>
            <a:cxnLst/>
            <a:rect l="l" t="t" r="r" b="b"/>
            <a:pathLst>
              <a:path w="7666059" h="6631969">
                <a:moveTo>
                  <a:pt x="7666060" y="0"/>
                </a:moveTo>
                <a:lnTo>
                  <a:pt x="0" y="0"/>
                </a:lnTo>
                <a:lnTo>
                  <a:pt x="0" y="6631969"/>
                </a:lnTo>
                <a:lnTo>
                  <a:pt x="7666060" y="6631969"/>
                </a:lnTo>
                <a:lnTo>
                  <a:pt x="766606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2" name="Group 3">
            <a:extLst>
              <a:ext uri="{FF2B5EF4-FFF2-40B4-BE49-F238E27FC236}">
                <a16:creationId xmlns:a16="http://schemas.microsoft.com/office/drawing/2014/main" id="{D00D94E0-92C2-0036-E6DC-DC538A027C50}"/>
              </a:ext>
            </a:extLst>
          </p:cNvPr>
          <p:cNvGrpSpPr/>
          <p:nvPr/>
        </p:nvGrpSpPr>
        <p:grpSpPr>
          <a:xfrm rot="10800000">
            <a:off x="16916400" y="3032719"/>
            <a:ext cx="6226994" cy="4849519"/>
            <a:chOff x="0" y="0"/>
            <a:chExt cx="3619627" cy="3134614"/>
          </a:xfrm>
        </p:grpSpPr>
        <p:sp>
          <p:nvSpPr>
            <p:cNvPr id="9" name="Freeform 4">
              <a:extLst>
                <a:ext uri="{FF2B5EF4-FFF2-40B4-BE49-F238E27FC236}">
                  <a16:creationId xmlns:a16="http://schemas.microsoft.com/office/drawing/2014/main" id="{780C484B-5E3E-3A0E-A059-06F8EE282D08}"/>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pic>
        <p:nvPicPr>
          <p:cNvPr id="10" name="Picture 3" descr="Chart&#10;&#10;Description automatically generated">
            <a:extLst>
              <a:ext uri="{FF2B5EF4-FFF2-40B4-BE49-F238E27FC236}">
                <a16:creationId xmlns:a16="http://schemas.microsoft.com/office/drawing/2014/main" id="{11B453EE-E13E-67CA-4D76-8C314D14F2D5}"/>
              </a:ext>
            </a:extLst>
          </p:cNvPr>
          <p:cNvPicPr>
            <a:picLocks noChangeAspect="1"/>
          </p:cNvPicPr>
          <p:nvPr/>
        </p:nvPicPr>
        <p:blipFill>
          <a:blip r:embed="rId6"/>
          <a:stretch>
            <a:fillRect/>
          </a:stretch>
        </p:blipFill>
        <p:spPr>
          <a:xfrm>
            <a:off x="4149681" y="2361626"/>
            <a:ext cx="9988637" cy="6448495"/>
          </a:xfrm>
          <a:prstGeom prst="rect">
            <a:avLst/>
          </a:prstGeom>
        </p:spPr>
      </p:pic>
    </p:spTree>
    <p:extLst>
      <p:ext uri="{BB962C8B-B14F-4D97-AF65-F5344CB8AC3E}">
        <p14:creationId xmlns:p14="http://schemas.microsoft.com/office/powerpoint/2010/main" val="119070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alendar&#10;&#10;Description automatically generated">
            <a:extLst>
              <a:ext uri="{FF2B5EF4-FFF2-40B4-BE49-F238E27FC236}">
                <a16:creationId xmlns:a16="http://schemas.microsoft.com/office/drawing/2014/main" id="{280F0995-ADC5-CA5D-FBA2-B2607AC7D07D}"/>
              </a:ext>
            </a:extLst>
          </p:cNvPr>
          <p:cNvPicPr>
            <a:picLocks noChangeAspect="1"/>
          </p:cNvPicPr>
          <p:nvPr/>
        </p:nvPicPr>
        <p:blipFill>
          <a:blip r:embed="rId2"/>
          <a:stretch>
            <a:fillRect/>
          </a:stretch>
        </p:blipFill>
        <p:spPr>
          <a:xfrm>
            <a:off x="2286000" y="808718"/>
            <a:ext cx="12770112" cy="7670114"/>
          </a:xfrm>
          <a:prstGeom prst="rect">
            <a:avLst/>
          </a:prstGeom>
        </p:spPr>
      </p:pic>
      <p:sp>
        <p:nvSpPr>
          <p:cNvPr id="3" name="TextBox 2">
            <a:extLst>
              <a:ext uri="{FF2B5EF4-FFF2-40B4-BE49-F238E27FC236}">
                <a16:creationId xmlns:a16="http://schemas.microsoft.com/office/drawing/2014/main" id="{CCCB6938-B20E-C637-7001-E8341D17CCDF}"/>
              </a:ext>
            </a:extLst>
          </p:cNvPr>
          <p:cNvSpPr txBox="1"/>
          <p:nvPr/>
        </p:nvSpPr>
        <p:spPr>
          <a:xfrm>
            <a:off x="2590800" y="8589681"/>
            <a:ext cx="1373084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Observation:</a:t>
            </a:r>
            <a:r>
              <a:rPr lang="en-US" dirty="0">
                <a:ea typeface="+mn-lt"/>
                <a:cs typeface="+mn-lt"/>
              </a:rPr>
              <a:t> </a:t>
            </a:r>
            <a:r>
              <a:rPr lang="en-US" sz="2400" dirty="0">
                <a:ea typeface="+mn-lt"/>
                <a:cs typeface="+mn-lt"/>
              </a:rPr>
              <a:t>As we have seen there is no correlation of Detection Risk so it will be deleted before model building process as it is not contributing well enough for prediction process.</a:t>
            </a:r>
            <a:endParaRPr lang="en-US" sz="2400" dirty="0">
              <a:cs typeface="Calibri"/>
            </a:endParaRPr>
          </a:p>
        </p:txBody>
      </p:sp>
      <p:grpSp>
        <p:nvGrpSpPr>
          <p:cNvPr id="4" name="Group 3">
            <a:extLst>
              <a:ext uri="{FF2B5EF4-FFF2-40B4-BE49-F238E27FC236}">
                <a16:creationId xmlns:a16="http://schemas.microsoft.com/office/drawing/2014/main" id="{F917F67B-EB32-9476-98F4-9497D9E9DDDE}"/>
              </a:ext>
            </a:extLst>
          </p:cNvPr>
          <p:cNvGrpSpPr/>
          <p:nvPr/>
        </p:nvGrpSpPr>
        <p:grpSpPr>
          <a:xfrm>
            <a:off x="-144978" y="9617035"/>
            <a:ext cx="19202400" cy="3230762"/>
            <a:chOff x="0" y="-38100"/>
            <a:chExt cx="4142362" cy="850900"/>
          </a:xfrm>
        </p:grpSpPr>
        <p:sp>
          <p:nvSpPr>
            <p:cNvPr id="5" name="Freeform 4">
              <a:extLst>
                <a:ext uri="{FF2B5EF4-FFF2-40B4-BE49-F238E27FC236}">
                  <a16:creationId xmlns:a16="http://schemas.microsoft.com/office/drawing/2014/main" id="{40E1F6AC-4394-691A-03F3-1B20A188CCFA}"/>
                </a:ext>
              </a:extLst>
            </p:cNvPr>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004651"/>
            </a:solidFill>
          </p:spPr>
        </p:sp>
        <p:sp>
          <p:nvSpPr>
            <p:cNvPr id="6" name="TextBox 5">
              <a:extLst>
                <a:ext uri="{FF2B5EF4-FFF2-40B4-BE49-F238E27FC236}">
                  <a16:creationId xmlns:a16="http://schemas.microsoft.com/office/drawing/2014/main" id="{9D6F7067-0C79-D90F-41F5-9449D2C7FE76}"/>
                </a:ext>
              </a:extLst>
            </p:cNvPr>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spTree>
    <p:extLst>
      <p:ext uri="{BB962C8B-B14F-4D97-AF65-F5344CB8AC3E}">
        <p14:creationId xmlns:p14="http://schemas.microsoft.com/office/powerpoint/2010/main" val="603771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915828" y="-3678236"/>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861172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TextBox 6"/>
          <p:cNvSpPr txBox="1"/>
          <p:nvPr/>
        </p:nvSpPr>
        <p:spPr>
          <a:xfrm>
            <a:off x="838200" y="405180"/>
            <a:ext cx="6629142" cy="1752659"/>
          </a:xfrm>
          <a:prstGeom prst="rect">
            <a:avLst/>
          </a:prstGeom>
        </p:spPr>
        <p:txBody>
          <a:bodyPr lIns="0" tIns="0" rIns="0" bIns="0" rtlCol="0" anchor="t">
            <a:spAutoFit/>
          </a:bodyPr>
          <a:lstStyle/>
          <a:p>
            <a:pPr marL="0" lvl="0" indent="0">
              <a:lnSpc>
                <a:spcPts val="7150"/>
              </a:lnSpc>
              <a:spcBef>
                <a:spcPct val="0"/>
              </a:spcBef>
            </a:pPr>
            <a:r>
              <a:rPr lang="en-US" sz="5500" spc="-55">
                <a:solidFill>
                  <a:srgbClr val="000000"/>
                </a:solidFill>
                <a:latin typeface="Montserrat Classic Bold"/>
              </a:rPr>
              <a:t>MULTIVARIATE ANALYSIS</a:t>
            </a:r>
          </a:p>
        </p:txBody>
      </p:sp>
      <p:pic>
        <p:nvPicPr>
          <p:cNvPr id="8" name="Picture 3" descr="Chart, box and whisker chart&#10;&#10;Description automatically generated">
            <a:extLst>
              <a:ext uri="{FF2B5EF4-FFF2-40B4-BE49-F238E27FC236}">
                <a16:creationId xmlns:a16="http://schemas.microsoft.com/office/drawing/2014/main" id="{A445C489-46B5-B3E4-C15F-1D8A96F14F80}"/>
              </a:ext>
            </a:extLst>
          </p:cNvPr>
          <p:cNvPicPr>
            <a:picLocks noChangeAspect="1"/>
          </p:cNvPicPr>
          <p:nvPr/>
        </p:nvPicPr>
        <p:blipFill>
          <a:blip r:embed="rId2"/>
          <a:stretch>
            <a:fillRect/>
          </a:stretch>
        </p:blipFill>
        <p:spPr>
          <a:xfrm>
            <a:off x="4803227" y="2680920"/>
            <a:ext cx="10171858" cy="7200900"/>
          </a:xfrm>
          <a:prstGeom prst="rect">
            <a:avLst/>
          </a:prstGeom>
        </p:spPr>
      </p:pic>
    </p:spTree>
    <p:extLst>
      <p:ext uri="{BB962C8B-B14F-4D97-AF65-F5344CB8AC3E}">
        <p14:creationId xmlns:p14="http://schemas.microsoft.com/office/powerpoint/2010/main" val="1104333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1277696"/>
            <a:ext cx="8715459" cy="769441"/>
          </a:xfrm>
          <a:prstGeom prst="rect">
            <a:avLst/>
          </a:prstGeom>
        </p:spPr>
        <p:txBody>
          <a:bodyPr lIns="0" tIns="0" rIns="0" bIns="0" rtlCol="0" anchor="t">
            <a:spAutoFit/>
          </a:bodyPr>
          <a:lstStyle/>
          <a:p>
            <a:pPr marL="0" lvl="0" indent="0" algn="l">
              <a:lnSpc>
                <a:spcPts val="6049"/>
              </a:lnSpc>
              <a:spcBef>
                <a:spcPct val="0"/>
              </a:spcBef>
            </a:pPr>
            <a:r>
              <a:rPr lang="en-US" sz="5499" dirty="0">
                <a:solidFill>
                  <a:srgbClr val="E5E5E5"/>
                </a:solidFill>
                <a:latin typeface="Montserrat Classic Bold"/>
              </a:rPr>
              <a:t>FEATURE SCALING</a:t>
            </a:r>
          </a:p>
        </p:txBody>
      </p:sp>
      <p:sp>
        <p:nvSpPr>
          <p:cNvPr id="4" name="Freeform 4"/>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5">
            <a:extLst>
              <a:ext uri="{FF2B5EF4-FFF2-40B4-BE49-F238E27FC236}">
                <a16:creationId xmlns:a16="http://schemas.microsoft.com/office/drawing/2014/main" id="{78A7E680-582F-1A0E-9059-59653D35B82E}"/>
              </a:ext>
            </a:extLst>
          </p:cNvPr>
          <p:cNvSpPr txBox="1"/>
          <p:nvPr/>
        </p:nvSpPr>
        <p:spPr>
          <a:xfrm>
            <a:off x="1028700" y="2247900"/>
            <a:ext cx="15351967" cy="2185214"/>
          </a:xfrm>
          <a:prstGeom prst="rect">
            <a:avLst/>
          </a:prstGeom>
          <a:noFill/>
        </p:spPr>
        <p:txBody>
          <a:bodyPr wrap="square">
            <a:spAutoFit/>
          </a:bodyPr>
          <a:lstStyle/>
          <a:p>
            <a:pPr marL="571500" indent="-571500">
              <a:buFont typeface="Arial" panose="020B0604020202020204" pitchFamily="34" charset="0"/>
              <a:buChar char="•"/>
            </a:pPr>
            <a:r>
              <a:rPr lang="en-US" sz="3400" dirty="0">
                <a:solidFill>
                  <a:schemeClr val="bg1"/>
                </a:solidFill>
                <a:latin typeface="Fira Sans Medium" panose="020B0603050000020004" pitchFamily="34" charset="0"/>
                <a:ea typeface="+mn-lt"/>
                <a:cs typeface="+mn-lt"/>
              </a:rPr>
              <a:t>Feature scaling is a method used to normalize the range of independent variables or features of data. In data processing, it is also known as data normalization and is generally performed during the data preprocessing step.</a:t>
            </a:r>
            <a:endParaRPr lang="en-US" sz="3400" dirty="0">
              <a:solidFill>
                <a:schemeClr val="bg1"/>
              </a:solidFill>
              <a:latin typeface="Fira Sans Medium" panose="020B0603050000020004" pitchFamily="34" charset="0"/>
              <a:cs typeface="Calibri"/>
            </a:endParaRPr>
          </a:p>
        </p:txBody>
      </p:sp>
      <p:pic>
        <p:nvPicPr>
          <p:cNvPr id="3" name="Picture 4">
            <a:extLst>
              <a:ext uri="{FF2B5EF4-FFF2-40B4-BE49-F238E27FC236}">
                <a16:creationId xmlns:a16="http://schemas.microsoft.com/office/drawing/2014/main" id="{8F9287BB-93E7-7034-2512-F2966BC69E64}"/>
              </a:ext>
            </a:extLst>
          </p:cNvPr>
          <p:cNvPicPr>
            <a:picLocks noChangeAspect="1"/>
          </p:cNvPicPr>
          <p:nvPr/>
        </p:nvPicPr>
        <p:blipFill>
          <a:blip r:embed="rId4"/>
          <a:stretch>
            <a:fillRect/>
          </a:stretch>
        </p:blipFill>
        <p:spPr>
          <a:xfrm>
            <a:off x="1993005" y="4529655"/>
            <a:ext cx="14301989" cy="1324232"/>
          </a:xfrm>
          <a:prstGeom prst="rect">
            <a:avLst/>
          </a:prstGeom>
        </p:spPr>
      </p:pic>
      <p:sp>
        <p:nvSpPr>
          <p:cNvPr id="8" name="TextBox 7">
            <a:extLst>
              <a:ext uri="{FF2B5EF4-FFF2-40B4-BE49-F238E27FC236}">
                <a16:creationId xmlns:a16="http://schemas.microsoft.com/office/drawing/2014/main" id="{0D02071D-EFD3-C55D-8E11-DDAA15A00C13}"/>
              </a:ext>
            </a:extLst>
          </p:cNvPr>
          <p:cNvSpPr txBox="1"/>
          <p:nvPr/>
        </p:nvSpPr>
        <p:spPr>
          <a:xfrm>
            <a:off x="1028700" y="5950428"/>
            <a:ext cx="11047444" cy="753989"/>
          </a:xfrm>
          <a:prstGeom prst="rect">
            <a:avLst/>
          </a:prstGeom>
          <a:noFill/>
        </p:spPr>
        <p:txBody>
          <a:bodyPr wrap="square">
            <a:spAutoFit/>
          </a:bodyPr>
          <a:lstStyle/>
          <a:p>
            <a:pPr marL="0" lvl="0" indent="0" algn="l">
              <a:lnSpc>
                <a:spcPts val="6049"/>
              </a:lnSpc>
              <a:spcBef>
                <a:spcPct val="0"/>
              </a:spcBef>
            </a:pPr>
            <a:r>
              <a:rPr lang="en-US" sz="3400" dirty="0">
                <a:solidFill>
                  <a:srgbClr val="E5E5E5"/>
                </a:solidFill>
                <a:latin typeface="Montserrat Classic Bold"/>
              </a:rPr>
              <a:t>APPLYING BASE MODEL: LOGISTIC REGRESSION</a:t>
            </a:r>
          </a:p>
        </p:txBody>
      </p:sp>
      <p:pic>
        <p:nvPicPr>
          <p:cNvPr id="9" name="Picture 3" descr="Graphical user interface, text, application&#10;&#10;Description automatically generated">
            <a:extLst>
              <a:ext uri="{FF2B5EF4-FFF2-40B4-BE49-F238E27FC236}">
                <a16:creationId xmlns:a16="http://schemas.microsoft.com/office/drawing/2014/main" id="{DBC67924-B01A-4842-952D-8DF53339AAF1}"/>
              </a:ext>
            </a:extLst>
          </p:cNvPr>
          <p:cNvPicPr>
            <a:picLocks noChangeAspect="1"/>
          </p:cNvPicPr>
          <p:nvPr/>
        </p:nvPicPr>
        <p:blipFill>
          <a:blip r:embed="rId5"/>
          <a:stretch>
            <a:fillRect/>
          </a:stretch>
        </p:blipFill>
        <p:spPr>
          <a:xfrm>
            <a:off x="1975899" y="6883885"/>
            <a:ext cx="13078495" cy="2090429"/>
          </a:xfrm>
          <a:prstGeom prst="rect">
            <a:avLst/>
          </a:prstGeom>
        </p:spPr>
      </p:pic>
    </p:spTree>
    <p:extLst>
      <p:ext uri="{BB962C8B-B14F-4D97-AF65-F5344CB8AC3E}">
        <p14:creationId xmlns:p14="http://schemas.microsoft.com/office/powerpoint/2010/main" val="925323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1277696"/>
            <a:ext cx="8715459" cy="769441"/>
          </a:xfrm>
          <a:prstGeom prst="rect">
            <a:avLst/>
          </a:prstGeom>
        </p:spPr>
        <p:txBody>
          <a:bodyPr lIns="0" tIns="0" rIns="0" bIns="0" rtlCol="0" anchor="t">
            <a:spAutoFit/>
          </a:bodyPr>
          <a:lstStyle/>
          <a:p>
            <a:pPr marL="0" lvl="0" indent="0" algn="l">
              <a:lnSpc>
                <a:spcPts val="6049"/>
              </a:lnSpc>
              <a:spcBef>
                <a:spcPct val="0"/>
              </a:spcBef>
            </a:pPr>
            <a:r>
              <a:rPr lang="en-US" sz="5499">
                <a:solidFill>
                  <a:srgbClr val="E5E5E5"/>
                </a:solidFill>
                <a:latin typeface="Montserrat Classic Bold"/>
              </a:rPr>
              <a:t>CROSS VALIDATION</a:t>
            </a:r>
          </a:p>
        </p:txBody>
      </p:sp>
      <p:sp>
        <p:nvSpPr>
          <p:cNvPr id="4" name="Freeform 4"/>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5">
            <a:extLst>
              <a:ext uri="{FF2B5EF4-FFF2-40B4-BE49-F238E27FC236}">
                <a16:creationId xmlns:a16="http://schemas.microsoft.com/office/drawing/2014/main" id="{78A7E680-582F-1A0E-9059-59653D35B82E}"/>
              </a:ext>
            </a:extLst>
          </p:cNvPr>
          <p:cNvSpPr txBox="1"/>
          <p:nvPr/>
        </p:nvSpPr>
        <p:spPr>
          <a:xfrm>
            <a:off x="1028700" y="3151245"/>
            <a:ext cx="15351967" cy="1975926"/>
          </a:xfrm>
          <a:prstGeom prst="rect">
            <a:avLst/>
          </a:prstGeom>
          <a:noFill/>
        </p:spPr>
        <p:txBody>
          <a:bodyPr wrap="square">
            <a:spAutoFit/>
          </a:bodyPr>
          <a:lstStyle/>
          <a:p>
            <a:pPr marL="457200" indent="-457200">
              <a:lnSpc>
                <a:spcPct val="90000"/>
              </a:lnSpc>
              <a:spcAft>
                <a:spcPts val="600"/>
              </a:spcAft>
              <a:buFont typeface="Arial" panose="020B0604020202020204" pitchFamily="34" charset="0"/>
              <a:buChar char="•"/>
            </a:pPr>
            <a:r>
              <a:rPr lang="en-US" sz="3400">
                <a:solidFill>
                  <a:schemeClr val="bg1"/>
                </a:solidFill>
                <a:latin typeface="Fira Sans Medium" panose="020B0603050000020004" pitchFamily="34" charset="0"/>
              </a:rPr>
              <a:t>Cross-validation is a technique for evaluating ML models by training several ML models on subsets of the available input data and evaluating them on the complementary subset of the data. Use cross-validation to detect overfitting, </a:t>
            </a:r>
            <a:r>
              <a:rPr lang="en-US" sz="3400" err="1">
                <a:solidFill>
                  <a:schemeClr val="bg1"/>
                </a:solidFill>
                <a:latin typeface="Fira Sans Medium" panose="020B0603050000020004" pitchFamily="34" charset="0"/>
              </a:rPr>
              <a:t>ie</a:t>
            </a:r>
            <a:r>
              <a:rPr lang="en-US" sz="3400">
                <a:solidFill>
                  <a:schemeClr val="bg1"/>
                </a:solidFill>
                <a:latin typeface="Fira Sans Medium" panose="020B0603050000020004" pitchFamily="34" charset="0"/>
              </a:rPr>
              <a:t>, failing  to generalize a pattern</a:t>
            </a:r>
          </a:p>
        </p:txBody>
      </p:sp>
      <p:pic>
        <p:nvPicPr>
          <p:cNvPr id="5" name="Picture 4" descr="Text&#10;&#10;Description automatically generated">
            <a:extLst>
              <a:ext uri="{FF2B5EF4-FFF2-40B4-BE49-F238E27FC236}">
                <a16:creationId xmlns:a16="http://schemas.microsoft.com/office/drawing/2014/main" id="{BD947C87-DE3F-B5D9-346B-5593009DE4CF}"/>
              </a:ext>
            </a:extLst>
          </p:cNvPr>
          <p:cNvPicPr>
            <a:picLocks noChangeAspect="1"/>
          </p:cNvPicPr>
          <p:nvPr/>
        </p:nvPicPr>
        <p:blipFill>
          <a:blip r:embed="rId4"/>
          <a:stretch>
            <a:fillRect/>
          </a:stretch>
        </p:blipFill>
        <p:spPr>
          <a:xfrm>
            <a:off x="955548" y="6057900"/>
            <a:ext cx="16376904" cy="2088057"/>
          </a:xfrm>
          <a:prstGeom prst="rect">
            <a:avLst/>
          </a:prstGeom>
        </p:spPr>
      </p:pic>
    </p:spTree>
    <p:extLst>
      <p:ext uri="{BB962C8B-B14F-4D97-AF65-F5344CB8AC3E}">
        <p14:creationId xmlns:p14="http://schemas.microsoft.com/office/powerpoint/2010/main" val="789655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1277696"/>
            <a:ext cx="8715459" cy="784225"/>
          </a:xfrm>
          <a:prstGeom prst="rect">
            <a:avLst/>
          </a:prstGeom>
        </p:spPr>
        <p:txBody>
          <a:bodyPr lIns="0" tIns="0" rIns="0" bIns="0" rtlCol="0" anchor="t">
            <a:spAutoFit/>
          </a:bodyPr>
          <a:lstStyle/>
          <a:p>
            <a:pPr marL="0" lvl="0" indent="0" algn="l">
              <a:lnSpc>
                <a:spcPts val="6049"/>
              </a:lnSpc>
              <a:spcBef>
                <a:spcPct val="0"/>
              </a:spcBef>
            </a:pPr>
            <a:r>
              <a:rPr lang="en-US" sz="5499" dirty="0">
                <a:solidFill>
                  <a:srgbClr val="E5E5E5"/>
                </a:solidFill>
                <a:latin typeface="Montserrat Classic Bold"/>
              </a:rPr>
              <a:t>TRAIN TEST SPLIT</a:t>
            </a:r>
          </a:p>
        </p:txBody>
      </p:sp>
      <p:sp>
        <p:nvSpPr>
          <p:cNvPr id="4" name="Freeform 4"/>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5">
            <a:extLst>
              <a:ext uri="{FF2B5EF4-FFF2-40B4-BE49-F238E27FC236}">
                <a16:creationId xmlns:a16="http://schemas.microsoft.com/office/drawing/2014/main" id="{78A7E680-582F-1A0E-9059-59653D35B82E}"/>
              </a:ext>
            </a:extLst>
          </p:cNvPr>
          <p:cNvSpPr txBox="1"/>
          <p:nvPr/>
        </p:nvSpPr>
        <p:spPr>
          <a:xfrm>
            <a:off x="1219200" y="2400300"/>
            <a:ext cx="15351967" cy="4955203"/>
          </a:xfrm>
          <a:prstGeom prst="rect">
            <a:avLst/>
          </a:prstGeom>
          <a:noFill/>
        </p:spPr>
        <p:txBody>
          <a:bodyPr wrap="square">
            <a:spAutoFit/>
          </a:bodyPr>
          <a:lstStyle/>
          <a:p>
            <a:pPr marL="457200" indent="-457200" algn="just">
              <a:lnSpc>
                <a:spcPct val="90000"/>
              </a:lnSpc>
              <a:spcAft>
                <a:spcPts val="600"/>
              </a:spcAft>
              <a:buFont typeface="Arial" panose="020B0604020202020204" pitchFamily="34" charset="0"/>
              <a:buChar char="•"/>
            </a:pPr>
            <a:r>
              <a:rPr lang="en-US" sz="3400" dirty="0">
                <a:solidFill>
                  <a:schemeClr val="bg1"/>
                </a:solidFill>
                <a:latin typeface="Fira Sans Medium" panose="020B0603050000020004" pitchFamily="34" charset="0"/>
              </a:rPr>
              <a:t>The train-test split procedure is used to estimate the performance Of machine learning algorithms when they are used to make predictions on data not used to train the model. </a:t>
            </a:r>
          </a:p>
          <a:p>
            <a:pPr marL="457200" indent="-457200" algn="just">
              <a:lnSpc>
                <a:spcPct val="90000"/>
              </a:lnSpc>
              <a:spcAft>
                <a:spcPts val="600"/>
              </a:spcAft>
              <a:buFont typeface="Arial" panose="020B0604020202020204" pitchFamily="34" charset="0"/>
              <a:buChar char="•"/>
            </a:pPr>
            <a:endParaRPr lang="en-US" sz="3400" dirty="0">
              <a:solidFill>
                <a:schemeClr val="bg1"/>
              </a:solidFill>
              <a:latin typeface="Fira Sans Medium" panose="020B0603050000020004" pitchFamily="34" charset="0"/>
            </a:endParaRPr>
          </a:p>
          <a:p>
            <a:pPr marL="457200" indent="-457200" algn="just">
              <a:lnSpc>
                <a:spcPct val="90000"/>
              </a:lnSpc>
              <a:spcAft>
                <a:spcPts val="600"/>
              </a:spcAft>
              <a:buFont typeface="Arial" panose="020B0604020202020204" pitchFamily="34" charset="0"/>
              <a:buChar char="•"/>
            </a:pPr>
            <a:r>
              <a:rPr lang="en-US" sz="3400" dirty="0">
                <a:solidFill>
                  <a:schemeClr val="bg1"/>
                </a:solidFill>
                <a:latin typeface="Fira Sans Medium" panose="020B0603050000020004" pitchFamily="34" charset="0"/>
              </a:rPr>
              <a:t>It is a fast and easy procedure to perform, the results of which allow you to compare the performance of machine learning algorithms for your predictive modeling problem. Although simple to use and interpret, there are times when the procedure should not be used, such as when you have a small dataset and situations where additional configuration is required, such as when it is used for classification and the dataset is not balanced. </a:t>
            </a:r>
          </a:p>
        </p:txBody>
      </p:sp>
      <p:pic>
        <p:nvPicPr>
          <p:cNvPr id="7" name="Picture 4" descr="Text&#10;&#10;Description automatically generated">
            <a:extLst>
              <a:ext uri="{FF2B5EF4-FFF2-40B4-BE49-F238E27FC236}">
                <a16:creationId xmlns:a16="http://schemas.microsoft.com/office/drawing/2014/main" id="{D25758A3-4DBA-24BA-F283-363FECB5717D}"/>
              </a:ext>
            </a:extLst>
          </p:cNvPr>
          <p:cNvPicPr>
            <a:picLocks noChangeAspect="1"/>
          </p:cNvPicPr>
          <p:nvPr/>
        </p:nvPicPr>
        <p:blipFill>
          <a:blip r:embed="rId4"/>
          <a:stretch>
            <a:fillRect/>
          </a:stretch>
        </p:blipFill>
        <p:spPr>
          <a:xfrm>
            <a:off x="2275442" y="7618349"/>
            <a:ext cx="13239482" cy="1355198"/>
          </a:xfrm>
          <a:prstGeom prst="rect">
            <a:avLst/>
          </a:prstGeom>
        </p:spPr>
      </p:pic>
    </p:spTree>
    <p:extLst>
      <p:ext uri="{BB962C8B-B14F-4D97-AF65-F5344CB8AC3E}">
        <p14:creationId xmlns:p14="http://schemas.microsoft.com/office/powerpoint/2010/main" val="392017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3439418"/>
            <a:chOff x="0" y="0"/>
            <a:chExt cx="4816593" cy="905855"/>
          </a:xfrm>
        </p:grpSpPr>
        <p:sp>
          <p:nvSpPr>
            <p:cNvPr id="3" name="Freeform 3"/>
            <p:cNvSpPr/>
            <p:nvPr/>
          </p:nvSpPr>
          <p:spPr>
            <a:xfrm>
              <a:off x="0" y="0"/>
              <a:ext cx="4816592" cy="905855"/>
            </a:xfrm>
            <a:custGeom>
              <a:avLst/>
              <a:gdLst/>
              <a:ahLst/>
              <a:cxnLst/>
              <a:rect l="l" t="t" r="r" b="b"/>
              <a:pathLst>
                <a:path w="4816592" h="905855">
                  <a:moveTo>
                    <a:pt x="0" y="0"/>
                  </a:moveTo>
                  <a:lnTo>
                    <a:pt x="4816592" y="0"/>
                  </a:lnTo>
                  <a:lnTo>
                    <a:pt x="4816592" y="905855"/>
                  </a:lnTo>
                  <a:lnTo>
                    <a:pt x="0" y="905855"/>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1028700" y="2930233"/>
            <a:ext cx="4057650" cy="3436401"/>
            <a:chOff x="0" y="-323063"/>
            <a:chExt cx="1038470" cy="879475"/>
          </a:xfrm>
        </p:grpSpPr>
        <p:sp>
          <p:nvSpPr>
            <p:cNvPr id="6" name="Freeform 6"/>
            <p:cNvSpPr/>
            <p:nvPr/>
          </p:nvSpPr>
          <p:spPr>
            <a:xfrm>
              <a:off x="0" y="0"/>
              <a:ext cx="1038470" cy="233684"/>
            </a:xfrm>
            <a:custGeom>
              <a:avLst/>
              <a:gdLst/>
              <a:ahLst/>
              <a:cxnLst/>
              <a:rect l="l" t="t" r="r" b="b"/>
              <a:pathLst>
                <a:path w="1038470" h="233684">
                  <a:moveTo>
                    <a:pt x="0" y="0"/>
                  </a:moveTo>
                  <a:lnTo>
                    <a:pt x="1038470" y="0"/>
                  </a:lnTo>
                  <a:lnTo>
                    <a:pt x="1038470" y="233684"/>
                  </a:lnTo>
                  <a:lnTo>
                    <a:pt x="0" y="233684"/>
                  </a:lnTo>
                  <a:close/>
                </a:path>
              </a:pathLst>
            </a:custGeom>
            <a:solidFill>
              <a:srgbClr val="FDA715"/>
            </a:solidFill>
            <a:ln>
              <a:noFill/>
            </a:ln>
          </p:spPr>
        </p:sp>
        <p:sp>
          <p:nvSpPr>
            <p:cNvPr id="7" name="TextBox 7"/>
            <p:cNvSpPr txBox="1"/>
            <p:nvPr/>
          </p:nvSpPr>
          <p:spPr>
            <a:xfrm>
              <a:off x="78888" y="-323063"/>
              <a:ext cx="812800" cy="879475"/>
            </a:xfrm>
            <a:prstGeom prst="rect">
              <a:avLst/>
            </a:prstGeom>
          </p:spPr>
          <p:txBody>
            <a:bodyPr lIns="50800" tIns="50800" rIns="50800" bIns="50800" rtlCol="0" anchor="ctr"/>
            <a:lstStyle/>
            <a:p>
              <a:pPr marL="0" lvl="1" indent="0" algn="ctr">
                <a:lnSpc>
                  <a:spcPts val="4200"/>
                </a:lnSpc>
                <a:spcBef>
                  <a:spcPct val="0"/>
                </a:spcBef>
              </a:pPr>
              <a:r>
                <a:rPr lang="en-US" sz="3000" dirty="0">
                  <a:solidFill>
                    <a:srgbClr val="1B4444"/>
                  </a:solidFill>
                  <a:latin typeface="Montserrat Classic"/>
                </a:rPr>
                <a:t>Cross Validation</a:t>
              </a:r>
            </a:p>
          </p:txBody>
        </p:sp>
      </p:grpSp>
      <p:grpSp>
        <p:nvGrpSpPr>
          <p:cNvPr id="8" name="Group 8"/>
          <p:cNvGrpSpPr/>
          <p:nvPr/>
        </p:nvGrpSpPr>
        <p:grpSpPr>
          <a:xfrm>
            <a:off x="7114641" y="2930233"/>
            <a:ext cx="4058720" cy="3436401"/>
            <a:chOff x="-274" y="-323063"/>
            <a:chExt cx="1038744" cy="879475"/>
          </a:xfrm>
        </p:grpSpPr>
        <p:sp>
          <p:nvSpPr>
            <p:cNvPr id="9" name="Freeform 9"/>
            <p:cNvSpPr/>
            <p:nvPr/>
          </p:nvSpPr>
          <p:spPr>
            <a:xfrm>
              <a:off x="0" y="0"/>
              <a:ext cx="1038470" cy="233684"/>
            </a:xfrm>
            <a:custGeom>
              <a:avLst/>
              <a:gdLst/>
              <a:ahLst/>
              <a:cxnLst/>
              <a:rect l="l" t="t" r="r" b="b"/>
              <a:pathLst>
                <a:path w="1038470" h="233684">
                  <a:moveTo>
                    <a:pt x="0" y="0"/>
                  </a:moveTo>
                  <a:lnTo>
                    <a:pt x="1038470" y="0"/>
                  </a:lnTo>
                  <a:lnTo>
                    <a:pt x="1038470" y="233684"/>
                  </a:lnTo>
                  <a:lnTo>
                    <a:pt x="0" y="233684"/>
                  </a:lnTo>
                  <a:close/>
                </a:path>
              </a:pathLst>
            </a:custGeom>
            <a:solidFill>
              <a:srgbClr val="1B4444"/>
            </a:solidFill>
            <a:ln>
              <a:noFill/>
            </a:ln>
          </p:spPr>
        </p:sp>
        <p:sp>
          <p:nvSpPr>
            <p:cNvPr id="10" name="TextBox 10"/>
            <p:cNvSpPr txBox="1"/>
            <p:nvPr/>
          </p:nvSpPr>
          <p:spPr>
            <a:xfrm>
              <a:off x="-274" y="-323063"/>
              <a:ext cx="1038470" cy="879475"/>
            </a:xfrm>
            <a:prstGeom prst="rect">
              <a:avLst/>
            </a:prstGeom>
          </p:spPr>
          <p:txBody>
            <a:bodyPr lIns="50800" tIns="50800" rIns="50800" bIns="50800" rtlCol="0" anchor="ctr"/>
            <a:lstStyle/>
            <a:p>
              <a:pPr marL="0" lvl="1" indent="0" algn="ctr">
                <a:lnSpc>
                  <a:spcPts val="4200"/>
                </a:lnSpc>
                <a:spcBef>
                  <a:spcPct val="0"/>
                </a:spcBef>
              </a:pPr>
              <a:r>
                <a:rPr lang="en-US" sz="3000" dirty="0">
                  <a:solidFill>
                    <a:srgbClr val="E5E5E5"/>
                  </a:solidFill>
                  <a:latin typeface="Montserrat Classic"/>
                </a:rPr>
                <a:t>Model Evaluation</a:t>
              </a:r>
            </a:p>
          </p:txBody>
        </p:sp>
      </p:grpSp>
      <p:sp>
        <p:nvSpPr>
          <p:cNvPr id="11" name="Freeform 11"/>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AutoShape 12"/>
          <p:cNvSpPr/>
          <p:nvPr/>
        </p:nvSpPr>
        <p:spPr>
          <a:xfrm>
            <a:off x="5086350" y="4649088"/>
            <a:ext cx="2029361" cy="0"/>
          </a:xfrm>
          <a:prstGeom prst="line">
            <a:avLst/>
          </a:prstGeom>
          <a:ln w="38100" cap="flat">
            <a:solidFill>
              <a:srgbClr val="000000"/>
            </a:solidFill>
            <a:prstDash val="solid"/>
            <a:headEnd type="none" w="sm" len="sm"/>
            <a:tailEnd type="none" w="sm" len="sm"/>
          </a:ln>
        </p:spPr>
      </p:sp>
      <p:grpSp>
        <p:nvGrpSpPr>
          <p:cNvPr id="13" name="Group 13"/>
          <p:cNvGrpSpPr/>
          <p:nvPr/>
        </p:nvGrpSpPr>
        <p:grpSpPr>
          <a:xfrm>
            <a:off x="13202186" y="2875825"/>
            <a:ext cx="4057650" cy="3436401"/>
            <a:chOff x="0" y="-332112"/>
            <a:chExt cx="1038470" cy="879475"/>
          </a:xfrm>
        </p:grpSpPr>
        <p:sp>
          <p:nvSpPr>
            <p:cNvPr id="14" name="Freeform 14"/>
            <p:cNvSpPr/>
            <p:nvPr/>
          </p:nvSpPr>
          <p:spPr>
            <a:xfrm>
              <a:off x="0" y="0"/>
              <a:ext cx="1038470" cy="233684"/>
            </a:xfrm>
            <a:custGeom>
              <a:avLst/>
              <a:gdLst/>
              <a:ahLst/>
              <a:cxnLst/>
              <a:rect l="l" t="t" r="r" b="b"/>
              <a:pathLst>
                <a:path w="1038470" h="233684">
                  <a:moveTo>
                    <a:pt x="0" y="0"/>
                  </a:moveTo>
                  <a:lnTo>
                    <a:pt x="1038470" y="0"/>
                  </a:lnTo>
                  <a:lnTo>
                    <a:pt x="1038470" y="233684"/>
                  </a:lnTo>
                  <a:lnTo>
                    <a:pt x="0" y="233684"/>
                  </a:lnTo>
                  <a:close/>
                </a:path>
              </a:pathLst>
            </a:custGeom>
            <a:solidFill>
              <a:srgbClr val="FDA715"/>
            </a:solidFill>
            <a:ln>
              <a:noFill/>
            </a:ln>
          </p:spPr>
        </p:sp>
        <p:sp>
          <p:nvSpPr>
            <p:cNvPr id="15" name="TextBox 15"/>
            <p:cNvSpPr txBox="1"/>
            <p:nvPr/>
          </p:nvSpPr>
          <p:spPr>
            <a:xfrm>
              <a:off x="76816" y="-332112"/>
              <a:ext cx="812800" cy="879475"/>
            </a:xfrm>
            <a:prstGeom prst="rect">
              <a:avLst/>
            </a:prstGeom>
          </p:spPr>
          <p:txBody>
            <a:bodyPr lIns="50800" tIns="50800" rIns="50800" bIns="50800" rtlCol="0" anchor="ctr"/>
            <a:lstStyle/>
            <a:p>
              <a:pPr marL="0" lvl="1" indent="0" algn="ctr">
                <a:lnSpc>
                  <a:spcPts val="4200"/>
                </a:lnSpc>
                <a:spcBef>
                  <a:spcPct val="0"/>
                </a:spcBef>
              </a:pPr>
              <a:r>
                <a:rPr lang="en-US" sz="3000" dirty="0">
                  <a:solidFill>
                    <a:srgbClr val="1B4444"/>
                  </a:solidFill>
                  <a:latin typeface="Montserrat Classic"/>
                </a:rPr>
                <a:t>Result</a:t>
              </a:r>
            </a:p>
          </p:txBody>
        </p:sp>
      </p:grpSp>
      <p:sp>
        <p:nvSpPr>
          <p:cNvPr id="16" name="AutoShape 16"/>
          <p:cNvSpPr/>
          <p:nvPr/>
        </p:nvSpPr>
        <p:spPr>
          <a:xfrm>
            <a:off x="11172825" y="4687188"/>
            <a:ext cx="2029361" cy="0"/>
          </a:xfrm>
          <a:prstGeom prst="line">
            <a:avLst/>
          </a:prstGeom>
          <a:ln w="38100" cap="flat">
            <a:solidFill>
              <a:srgbClr val="000000"/>
            </a:solidFill>
            <a:prstDash val="solid"/>
            <a:headEnd type="none" w="sm" len="sm"/>
            <a:tailEnd type="none" w="sm" len="sm"/>
          </a:ln>
        </p:spPr>
      </p:sp>
      <p:sp>
        <p:nvSpPr>
          <p:cNvPr id="17" name="Freeform 17"/>
          <p:cNvSpPr/>
          <p:nvPr/>
        </p:nvSpPr>
        <p:spPr>
          <a:xfrm>
            <a:off x="1776951" y="5858103"/>
            <a:ext cx="15215229" cy="1438152"/>
          </a:xfrm>
          <a:custGeom>
            <a:avLst/>
            <a:gdLst/>
            <a:ahLst/>
            <a:cxnLst/>
            <a:rect l="l" t="t" r="r" b="b"/>
            <a:pathLst>
              <a:path w="15215229" h="1438152">
                <a:moveTo>
                  <a:pt x="0" y="0"/>
                </a:moveTo>
                <a:lnTo>
                  <a:pt x="15215229" y="0"/>
                </a:lnTo>
                <a:lnTo>
                  <a:pt x="15215229" y="1438152"/>
                </a:lnTo>
                <a:lnTo>
                  <a:pt x="0" y="1438152"/>
                </a:lnTo>
                <a:lnTo>
                  <a:pt x="0" y="0"/>
                </a:lnTo>
                <a:close/>
              </a:path>
            </a:pathLst>
          </a:custGeom>
          <a:blipFill>
            <a:blip r:embed="rId4"/>
            <a:stretch>
              <a:fillRect/>
            </a:stretch>
          </a:blipFill>
        </p:spPr>
      </p:sp>
      <p:sp>
        <p:nvSpPr>
          <p:cNvPr id="18" name="TextBox 18"/>
          <p:cNvSpPr txBox="1"/>
          <p:nvPr/>
        </p:nvSpPr>
        <p:spPr>
          <a:xfrm>
            <a:off x="4785667" y="1351409"/>
            <a:ext cx="8716665" cy="784225"/>
          </a:xfrm>
          <a:prstGeom prst="rect">
            <a:avLst/>
          </a:prstGeom>
        </p:spPr>
        <p:txBody>
          <a:bodyPr lIns="0" tIns="0" rIns="0" bIns="0" rtlCol="0" anchor="t">
            <a:spAutoFit/>
          </a:bodyPr>
          <a:lstStyle/>
          <a:p>
            <a:pPr marL="0" lvl="0" indent="0" algn="l">
              <a:lnSpc>
                <a:spcPts val="6049"/>
              </a:lnSpc>
              <a:spcBef>
                <a:spcPct val="0"/>
              </a:spcBef>
            </a:pPr>
            <a:r>
              <a:rPr lang="en-US" sz="5499">
                <a:solidFill>
                  <a:srgbClr val="E5E5E5"/>
                </a:solidFill>
                <a:latin typeface="Montserrat Classic Bold"/>
              </a:rPr>
              <a:t>LOGISTIC REGRESSION</a:t>
            </a:r>
          </a:p>
        </p:txBody>
      </p:sp>
      <p:sp>
        <p:nvSpPr>
          <p:cNvPr id="19" name="TextBox 19"/>
          <p:cNvSpPr txBox="1"/>
          <p:nvPr/>
        </p:nvSpPr>
        <p:spPr>
          <a:xfrm>
            <a:off x="3431650" y="7963005"/>
            <a:ext cx="11905830" cy="694036"/>
          </a:xfrm>
          <a:prstGeom prst="rect">
            <a:avLst/>
          </a:prstGeom>
        </p:spPr>
        <p:txBody>
          <a:bodyPr lIns="0" tIns="0" rIns="0" bIns="0" rtlCol="0" anchor="t">
            <a:spAutoFit/>
          </a:bodyPr>
          <a:lstStyle/>
          <a:p>
            <a:pPr algn="ctr">
              <a:lnSpc>
                <a:spcPts val="5767"/>
              </a:lnSpc>
            </a:pPr>
            <a:r>
              <a:rPr lang="en-US" sz="4119">
                <a:solidFill>
                  <a:srgbClr val="000000"/>
                </a:solidFill>
                <a:latin typeface="Canva Sans Bold"/>
              </a:rPr>
              <a:t>The accuracy of Logistic Regression is 98%</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3439418"/>
            <a:chOff x="0" y="0"/>
            <a:chExt cx="4816593" cy="905855"/>
          </a:xfrm>
        </p:grpSpPr>
        <p:sp>
          <p:nvSpPr>
            <p:cNvPr id="3" name="Freeform 3"/>
            <p:cNvSpPr/>
            <p:nvPr/>
          </p:nvSpPr>
          <p:spPr>
            <a:xfrm>
              <a:off x="0" y="0"/>
              <a:ext cx="4816592" cy="905855"/>
            </a:xfrm>
            <a:custGeom>
              <a:avLst/>
              <a:gdLst/>
              <a:ahLst/>
              <a:cxnLst/>
              <a:rect l="l" t="t" r="r" b="b"/>
              <a:pathLst>
                <a:path w="4816592" h="905855">
                  <a:moveTo>
                    <a:pt x="0" y="0"/>
                  </a:moveTo>
                  <a:lnTo>
                    <a:pt x="4816592" y="0"/>
                  </a:lnTo>
                  <a:lnTo>
                    <a:pt x="4816592" y="905855"/>
                  </a:lnTo>
                  <a:lnTo>
                    <a:pt x="0" y="905855"/>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1028700" y="2930885"/>
            <a:ext cx="4057650" cy="3436401"/>
            <a:chOff x="0" y="-322896"/>
            <a:chExt cx="1038470" cy="879475"/>
          </a:xfrm>
        </p:grpSpPr>
        <p:sp>
          <p:nvSpPr>
            <p:cNvPr id="6" name="Freeform 6"/>
            <p:cNvSpPr/>
            <p:nvPr/>
          </p:nvSpPr>
          <p:spPr>
            <a:xfrm>
              <a:off x="0" y="0"/>
              <a:ext cx="1038470" cy="233684"/>
            </a:xfrm>
            <a:custGeom>
              <a:avLst/>
              <a:gdLst/>
              <a:ahLst/>
              <a:cxnLst/>
              <a:rect l="l" t="t" r="r" b="b"/>
              <a:pathLst>
                <a:path w="1038470" h="233684">
                  <a:moveTo>
                    <a:pt x="0" y="0"/>
                  </a:moveTo>
                  <a:lnTo>
                    <a:pt x="1038470" y="0"/>
                  </a:lnTo>
                  <a:lnTo>
                    <a:pt x="1038470" y="233684"/>
                  </a:lnTo>
                  <a:lnTo>
                    <a:pt x="0" y="233684"/>
                  </a:lnTo>
                  <a:close/>
                </a:path>
              </a:pathLst>
            </a:custGeom>
            <a:solidFill>
              <a:srgbClr val="FDA715"/>
            </a:solidFill>
            <a:ln>
              <a:noFill/>
            </a:ln>
          </p:spPr>
        </p:sp>
        <p:sp>
          <p:nvSpPr>
            <p:cNvPr id="7" name="TextBox 7"/>
            <p:cNvSpPr txBox="1"/>
            <p:nvPr/>
          </p:nvSpPr>
          <p:spPr>
            <a:xfrm>
              <a:off x="86201" y="-322896"/>
              <a:ext cx="812800" cy="879475"/>
            </a:xfrm>
            <a:prstGeom prst="rect">
              <a:avLst/>
            </a:prstGeom>
          </p:spPr>
          <p:txBody>
            <a:bodyPr lIns="50800" tIns="50800" rIns="50800" bIns="50800" rtlCol="0" anchor="ctr"/>
            <a:lstStyle/>
            <a:p>
              <a:pPr marL="0" lvl="1" indent="0" algn="ctr">
                <a:lnSpc>
                  <a:spcPts val="4200"/>
                </a:lnSpc>
                <a:spcBef>
                  <a:spcPct val="0"/>
                </a:spcBef>
              </a:pPr>
              <a:r>
                <a:rPr lang="en-US" sz="3000" dirty="0">
                  <a:solidFill>
                    <a:srgbClr val="1B4444"/>
                  </a:solidFill>
                  <a:latin typeface="Montserrat Classic"/>
                </a:rPr>
                <a:t>Cross Validation</a:t>
              </a:r>
            </a:p>
          </p:txBody>
        </p:sp>
      </p:grpSp>
      <p:grpSp>
        <p:nvGrpSpPr>
          <p:cNvPr id="8" name="Group 8"/>
          <p:cNvGrpSpPr/>
          <p:nvPr/>
        </p:nvGrpSpPr>
        <p:grpSpPr>
          <a:xfrm>
            <a:off x="7115711" y="2858592"/>
            <a:ext cx="4057650" cy="3436401"/>
            <a:chOff x="0" y="-341398"/>
            <a:chExt cx="1038470" cy="879475"/>
          </a:xfrm>
        </p:grpSpPr>
        <p:sp>
          <p:nvSpPr>
            <p:cNvPr id="9" name="Freeform 9"/>
            <p:cNvSpPr/>
            <p:nvPr/>
          </p:nvSpPr>
          <p:spPr>
            <a:xfrm>
              <a:off x="0" y="0"/>
              <a:ext cx="1038470" cy="233684"/>
            </a:xfrm>
            <a:custGeom>
              <a:avLst/>
              <a:gdLst/>
              <a:ahLst/>
              <a:cxnLst/>
              <a:rect l="l" t="t" r="r" b="b"/>
              <a:pathLst>
                <a:path w="1038470" h="233684">
                  <a:moveTo>
                    <a:pt x="0" y="0"/>
                  </a:moveTo>
                  <a:lnTo>
                    <a:pt x="1038470" y="0"/>
                  </a:lnTo>
                  <a:lnTo>
                    <a:pt x="1038470" y="233684"/>
                  </a:lnTo>
                  <a:lnTo>
                    <a:pt x="0" y="233684"/>
                  </a:lnTo>
                  <a:close/>
                </a:path>
              </a:pathLst>
            </a:custGeom>
            <a:solidFill>
              <a:srgbClr val="1B4444"/>
            </a:solidFill>
            <a:ln>
              <a:noFill/>
            </a:ln>
          </p:spPr>
        </p:sp>
        <p:sp>
          <p:nvSpPr>
            <p:cNvPr id="10" name="TextBox 10"/>
            <p:cNvSpPr txBox="1"/>
            <p:nvPr/>
          </p:nvSpPr>
          <p:spPr>
            <a:xfrm>
              <a:off x="1738" y="-341398"/>
              <a:ext cx="999466" cy="879475"/>
            </a:xfrm>
            <a:prstGeom prst="rect">
              <a:avLst/>
            </a:prstGeom>
          </p:spPr>
          <p:txBody>
            <a:bodyPr lIns="50800" tIns="50800" rIns="50800" bIns="50800" rtlCol="0" anchor="ctr"/>
            <a:lstStyle/>
            <a:p>
              <a:pPr marL="0" lvl="1" indent="0" algn="ctr">
                <a:lnSpc>
                  <a:spcPts val="4200"/>
                </a:lnSpc>
                <a:spcBef>
                  <a:spcPct val="0"/>
                </a:spcBef>
              </a:pPr>
              <a:r>
                <a:rPr lang="en-US" sz="3000" dirty="0">
                  <a:solidFill>
                    <a:srgbClr val="E5E5E5"/>
                  </a:solidFill>
                  <a:latin typeface="Montserrat Classic"/>
                </a:rPr>
                <a:t>Model Evaluation</a:t>
              </a:r>
            </a:p>
          </p:txBody>
        </p:sp>
      </p:grpSp>
      <p:sp>
        <p:nvSpPr>
          <p:cNvPr id="11" name="Freeform 11"/>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AutoShape 12"/>
          <p:cNvSpPr/>
          <p:nvPr/>
        </p:nvSpPr>
        <p:spPr>
          <a:xfrm>
            <a:off x="5086350" y="4649088"/>
            <a:ext cx="2029361" cy="0"/>
          </a:xfrm>
          <a:prstGeom prst="line">
            <a:avLst/>
          </a:prstGeom>
          <a:ln w="38100" cap="flat">
            <a:solidFill>
              <a:srgbClr val="000000"/>
            </a:solidFill>
            <a:prstDash val="solid"/>
            <a:headEnd type="none" w="sm" len="sm"/>
            <a:tailEnd type="none" w="sm" len="sm"/>
          </a:ln>
        </p:spPr>
      </p:sp>
      <p:grpSp>
        <p:nvGrpSpPr>
          <p:cNvPr id="13" name="Group 13"/>
          <p:cNvGrpSpPr/>
          <p:nvPr/>
        </p:nvGrpSpPr>
        <p:grpSpPr>
          <a:xfrm>
            <a:off x="13202186" y="2911835"/>
            <a:ext cx="4057650" cy="3436401"/>
            <a:chOff x="0" y="-322896"/>
            <a:chExt cx="1038470" cy="879475"/>
          </a:xfrm>
        </p:grpSpPr>
        <p:sp>
          <p:nvSpPr>
            <p:cNvPr id="14" name="Freeform 14"/>
            <p:cNvSpPr/>
            <p:nvPr/>
          </p:nvSpPr>
          <p:spPr>
            <a:xfrm>
              <a:off x="0" y="0"/>
              <a:ext cx="1038470" cy="233684"/>
            </a:xfrm>
            <a:custGeom>
              <a:avLst/>
              <a:gdLst/>
              <a:ahLst/>
              <a:cxnLst/>
              <a:rect l="l" t="t" r="r" b="b"/>
              <a:pathLst>
                <a:path w="1038470" h="233684">
                  <a:moveTo>
                    <a:pt x="0" y="0"/>
                  </a:moveTo>
                  <a:lnTo>
                    <a:pt x="1038470" y="0"/>
                  </a:lnTo>
                  <a:lnTo>
                    <a:pt x="1038470" y="233684"/>
                  </a:lnTo>
                  <a:lnTo>
                    <a:pt x="0" y="233684"/>
                  </a:lnTo>
                  <a:close/>
                </a:path>
              </a:pathLst>
            </a:custGeom>
            <a:solidFill>
              <a:srgbClr val="FDA715"/>
            </a:solidFill>
            <a:ln>
              <a:noFill/>
            </a:ln>
          </p:spPr>
        </p:sp>
        <p:sp>
          <p:nvSpPr>
            <p:cNvPr id="15" name="TextBox 15"/>
            <p:cNvSpPr txBox="1"/>
            <p:nvPr/>
          </p:nvSpPr>
          <p:spPr>
            <a:xfrm>
              <a:off x="78399" y="-322896"/>
              <a:ext cx="812800" cy="879475"/>
            </a:xfrm>
            <a:prstGeom prst="rect">
              <a:avLst/>
            </a:prstGeom>
          </p:spPr>
          <p:txBody>
            <a:bodyPr lIns="50800" tIns="50800" rIns="50800" bIns="50800" rtlCol="0" anchor="ctr"/>
            <a:lstStyle/>
            <a:p>
              <a:pPr marL="0" lvl="1" indent="0" algn="ctr">
                <a:lnSpc>
                  <a:spcPts val="4200"/>
                </a:lnSpc>
                <a:spcBef>
                  <a:spcPct val="0"/>
                </a:spcBef>
              </a:pPr>
              <a:r>
                <a:rPr lang="en-US" sz="3000" dirty="0">
                  <a:solidFill>
                    <a:srgbClr val="1B4444"/>
                  </a:solidFill>
                  <a:latin typeface="Montserrat Classic"/>
                </a:rPr>
                <a:t>Result</a:t>
              </a:r>
            </a:p>
          </p:txBody>
        </p:sp>
      </p:grpSp>
      <p:sp>
        <p:nvSpPr>
          <p:cNvPr id="16" name="AutoShape 16"/>
          <p:cNvSpPr/>
          <p:nvPr/>
        </p:nvSpPr>
        <p:spPr>
          <a:xfrm>
            <a:off x="11172825" y="4687188"/>
            <a:ext cx="2029361" cy="0"/>
          </a:xfrm>
          <a:prstGeom prst="line">
            <a:avLst/>
          </a:prstGeom>
          <a:ln w="38100" cap="flat">
            <a:solidFill>
              <a:srgbClr val="000000"/>
            </a:solidFill>
            <a:prstDash val="solid"/>
            <a:headEnd type="none" w="sm" len="sm"/>
            <a:tailEnd type="none" w="sm" len="sm"/>
          </a:ln>
        </p:spPr>
      </p:sp>
      <p:sp>
        <p:nvSpPr>
          <p:cNvPr id="17" name="Freeform 17"/>
          <p:cNvSpPr/>
          <p:nvPr/>
        </p:nvSpPr>
        <p:spPr>
          <a:xfrm>
            <a:off x="1392932" y="5661597"/>
            <a:ext cx="15902633" cy="1782192"/>
          </a:xfrm>
          <a:custGeom>
            <a:avLst/>
            <a:gdLst/>
            <a:ahLst/>
            <a:cxnLst/>
            <a:rect l="l" t="t" r="r" b="b"/>
            <a:pathLst>
              <a:path w="15902633" h="1782192">
                <a:moveTo>
                  <a:pt x="0" y="0"/>
                </a:moveTo>
                <a:lnTo>
                  <a:pt x="15902634" y="0"/>
                </a:lnTo>
                <a:lnTo>
                  <a:pt x="15902634" y="1782192"/>
                </a:lnTo>
                <a:lnTo>
                  <a:pt x="0" y="1782192"/>
                </a:lnTo>
                <a:lnTo>
                  <a:pt x="0" y="0"/>
                </a:lnTo>
                <a:close/>
              </a:path>
            </a:pathLst>
          </a:custGeom>
          <a:blipFill>
            <a:blip r:embed="rId4"/>
            <a:stretch>
              <a:fillRect/>
            </a:stretch>
          </a:blipFill>
        </p:spPr>
      </p:sp>
      <p:sp>
        <p:nvSpPr>
          <p:cNvPr id="18" name="TextBox 18"/>
          <p:cNvSpPr txBox="1"/>
          <p:nvPr/>
        </p:nvSpPr>
        <p:spPr>
          <a:xfrm>
            <a:off x="6190718" y="1351409"/>
            <a:ext cx="6387694" cy="784225"/>
          </a:xfrm>
          <a:prstGeom prst="rect">
            <a:avLst/>
          </a:prstGeom>
        </p:spPr>
        <p:txBody>
          <a:bodyPr lIns="0" tIns="0" rIns="0" bIns="0" rtlCol="0" anchor="t">
            <a:spAutoFit/>
          </a:bodyPr>
          <a:lstStyle/>
          <a:p>
            <a:pPr marL="0" lvl="0" indent="0" algn="l">
              <a:lnSpc>
                <a:spcPts val="6049"/>
              </a:lnSpc>
              <a:spcBef>
                <a:spcPct val="0"/>
              </a:spcBef>
            </a:pPr>
            <a:r>
              <a:rPr lang="en-US" sz="5499">
                <a:solidFill>
                  <a:srgbClr val="E5E5E5"/>
                </a:solidFill>
                <a:latin typeface="Montserrat Classic Bold"/>
              </a:rPr>
              <a:t>RANDOM FOREST</a:t>
            </a:r>
          </a:p>
        </p:txBody>
      </p:sp>
      <p:sp>
        <p:nvSpPr>
          <p:cNvPr id="19" name="TextBox 19"/>
          <p:cNvSpPr txBox="1"/>
          <p:nvPr/>
        </p:nvSpPr>
        <p:spPr>
          <a:xfrm>
            <a:off x="3431650" y="7963005"/>
            <a:ext cx="11905830" cy="694036"/>
          </a:xfrm>
          <a:prstGeom prst="rect">
            <a:avLst/>
          </a:prstGeom>
        </p:spPr>
        <p:txBody>
          <a:bodyPr lIns="0" tIns="0" rIns="0" bIns="0" rtlCol="0" anchor="t">
            <a:spAutoFit/>
          </a:bodyPr>
          <a:lstStyle/>
          <a:p>
            <a:pPr algn="ctr">
              <a:lnSpc>
                <a:spcPts val="5767"/>
              </a:lnSpc>
            </a:pPr>
            <a:r>
              <a:rPr lang="en-US" sz="4119">
                <a:solidFill>
                  <a:srgbClr val="000000"/>
                </a:solidFill>
                <a:latin typeface="Canva Sans Bold"/>
              </a:rPr>
              <a:t>The accuracy of Random Forest is 100%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436183" y="-4001357"/>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9645126" y="-888289"/>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Freeform 6"/>
          <p:cNvSpPr/>
          <p:nvPr/>
        </p:nvSpPr>
        <p:spPr>
          <a:xfrm>
            <a:off x="9645126" y="3266674"/>
            <a:ext cx="8054316" cy="5991626"/>
          </a:xfrm>
          <a:custGeom>
            <a:avLst/>
            <a:gdLst/>
            <a:ahLst/>
            <a:cxnLst/>
            <a:rect l="l" t="t" r="r" b="b"/>
            <a:pathLst>
              <a:path w="8054316" h="5991626">
                <a:moveTo>
                  <a:pt x="0" y="0"/>
                </a:moveTo>
                <a:lnTo>
                  <a:pt x="8054317" y="0"/>
                </a:lnTo>
                <a:lnTo>
                  <a:pt x="8054317" y="5991626"/>
                </a:lnTo>
                <a:lnTo>
                  <a:pt x="0" y="5991626"/>
                </a:lnTo>
                <a:lnTo>
                  <a:pt x="0" y="0"/>
                </a:lnTo>
                <a:close/>
              </a:path>
            </a:pathLst>
          </a:custGeom>
          <a:blipFill>
            <a:blip r:embed="rId2"/>
            <a:stretch>
              <a:fillRect/>
            </a:stretch>
          </a:blipFill>
        </p:spPr>
      </p:sp>
      <p:sp>
        <p:nvSpPr>
          <p:cNvPr id="7" name="TextBox 7"/>
          <p:cNvSpPr txBox="1"/>
          <p:nvPr/>
        </p:nvSpPr>
        <p:spPr>
          <a:xfrm>
            <a:off x="300621" y="971550"/>
            <a:ext cx="9658822" cy="892175"/>
          </a:xfrm>
          <a:prstGeom prst="rect">
            <a:avLst/>
          </a:prstGeom>
        </p:spPr>
        <p:txBody>
          <a:bodyPr lIns="0" tIns="0" rIns="0" bIns="0" rtlCol="0" anchor="t">
            <a:spAutoFit/>
          </a:bodyPr>
          <a:lstStyle/>
          <a:p>
            <a:pPr marL="0" lvl="0" indent="0">
              <a:lnSpc>
                <a:spcPts val="7150"/>
              </a:lnSpc>
              <a:spcBef>
                <a:spcPct val="0"/>
              </a:spcBef>
            </a:pPr>
            <a:r>
              <a:rPr lang="en-US" sz="5500" spc="-55">
                <a:solidFill>
                  <a:srgbClr val="000000"/>
                </a:solidFill>
                <a:latin typeface="Montserrat Classic Bold"/>
              </a:rPr>
              <a:t>PLOTTING ROC AUC CURVE</a:t>
            </a:r>
          </a:p>
        </p:txBody>
      </p:sp>
      <p:sp>
        <p:nvSpPr>
          <p:cNvPr id="8" name="TextBox 8"/>
          <p:cNvSpPr txBox="1"/>
          <p:nvPr/>
        </p:nvSpPr>
        <p:spPr>
          <a:xfrm>
            <a:off x="607608" y="2552700"/>
            <a:ext cx="7395001" cy="8004179"/>
          </a:xfrm>
          <a:prstGeom prst="rect">
            <a:avLst/>
          </a:prstGeom>
        </p:spPr>
        <p:txBody>
          <a:bodyPr lIns="0" tIns="0" rIns="0" bIns="0" rtlCol="0" anchor="t">
            <a:spAutoFit/>
          </a:bodyPr>
          <a:lstStyle/>
          <a:p>
            <a:pPr marL="647700" lvl="1" indent="-323850">
              <a:lnSpc>
                <a:spcPts val="4200"/>
              </a:lnSpc>
              <a:buFont typeface="Arial"/>
              <a:buChar char="•"/>
            </a:pPr>
            <a:r>
              <a:rPr lang="en-US" sz="2400" dirty="0">
                <a:solidFill>
                  <a:srgbClr val="FFFFFF"/>
                </a:solidFill>
                <a:latin typeface="Montserrat Classic"/>
              </a:rPr>
              <a:t>AUC - ROC curve is a performance measurement for classification problems at various threshold settings. </a:t>
            </a:r>
          </a:p>
          <a:p>
            <a:pPr>
              <a:lnSpc>
                <a:spcPts val="4200"/>
              </a:lnSpc>
            </a:pPr>
            <a:endParaRPr lang="en-US" sz="2400" dirty="0">
              <a:solidFill>
                <a:srgbClr val="FFFFFF"/>
              </a:solidFill>
              <a:latin typeface="Montserrat Classic"/>
            </a:endParaRPr>
          </a:p>
          <a:p>
            <a:pPr marL="647700" lvl="1" indent="-323850">
              <a:lnSpc>
                <a:spcPts val="4200"/>
              </a:lnSpc>
              <a:buFont typeface="Arial"/>
              <a:buChar char="•"/>
            </a:pPr>
            <a:r>
              <a:rPr lang="en-US" sz="2400" dirty="0">
                <a:solidFill>
                  <a:srgbClr val="FFFFFF"/>
                </a:solidFill>
                <a:latin typeface="Montserrat Classic"/>
              </a:rPr>
              <a:t>Logistic Regression Sensitivity=(TP/TP+FN) = (60/60+1)=0.98 Specificity=(TN/TN+FP)=(93/93+2)=0.97 1-Specificity=0.03 •</a:t>
            </a:r>
          </a:p>
          <a:p>
            <a:pPr>
              <a:lnSpc>
                <a:spcPts val="4200"/>
              </a:lnSpc>
            </a:pPr>
            <a:r>
              <a:rPr lang="en-US" sz="2400" dirty="0">
                <a:solidFill>
                  <a:srgbClr val="FFFFFF"/>
                </a:solidFill>
                <a:latin typeface="Montserrat Classic"/>
              </a:rPr>
              <a:t> </a:t>
            </a:r>
          </a:p>
          <a:p>
            <a:pPr marL="647700" lvl="1" indent="-323850">
              <a:lnSpc>
                <a:spcPts val="4200"/>
              </a:lnSpc>
              <a:buFont typeface="Arial"/>
              <a:buChar char="•"/>
            </a:pPr>
            <a:r>
              <a:rPr lang="en-US" sz="2400" dirty="0">
                <a:solidFill>
                  <a:srgbClr val="FFFFFF"/>
                </a:solidFill>
                <a:latin typeface="Montserrat Classic"/>
              </a:rPr>
              <a:t>Random Forest Classifier Sensitivity=(TP/TP+FN) = (61/61+0)= 1 Specificity=(TN/TN+FP)=(95/95)=1 1-Specificity=0</a:t>
            </a:r>
          </a:p>
          <a:p>
            <a:pPr>
              <a:lnSpc>
                <a:spcPts val="4200"/>
              </a:lnSpc>
            </a:pPr>
            <a:endParaRPr lang="en-US" sz="2400" dirty="0">
              <a:solidFill>
                <a:srgbClr val="FFFFFF"/>
              </a:solidFill>
              <a:latin typeface="Montserrat Classic"/>
            </a:endParaRPr>
          </a:p>
          <a:p>
            <a:pPr>
              <a:lnSpc>
                <a:spcPts val="4200"/>
              </a:lnSpc>
            </a:pPr>
            <a:endParaRPr lang="en-US" sz="2400" dirty="0">
              <a:solidFill>
                <a:srgbClr val="FFFFFF"/>
              </a:solidFill>
              <a:latin typeface="Montserrat Class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flipV="1">
            <a:off x="-1289068" y="8457499"/>
            <a:ext cx="6614674" cy="5722407"/>
          </a:xfrm>
          <a:custGeom>
            <a:avLst/>
            <a:gdLst/>
            <a:ahLst/>
            <a:cxnLst/>
            <a:rect l="l" t="t" r="r" b="b"/>
            <a:pathLst>
              <a:path w="6614674" h="5722407">
                <a:moveTo>
                  <a:pt x="0" y="5722407"/>
                </a:moveTo>
                <a:lnTo>
                  <a:pt x="6614674" y="5722407"/>
                </a:lnTo>
                <a:lnTo>
                  <a:pt x="6614674" y="0"/>
                </a:lnTo>
                <a:lnTo>
                  <a:pt x="0" y="0"/>
                </a:lnTo>
                <a:lnTo>
                  <a:pt x="0" y="572240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833033" y="4630384"/>
            <a:ext cx="5966751" cy="1149350"/>
          </a:xfrm>
          <a:prstGeom prst="rect">
            <a:avLst/>
          </a:prstGeom>
        </p:spPr>
        <p:txBody>
          <a:bodyPr lIns="0" tIns="0" rIns="0" bIns="0" rtlCol="0" anchor="t">
            <a:spAutoFit/>
          </a:bodyPr>
          <a:lstStyle/>
          <a:p>
            <a:pPr marL="0" lvl="0" indent="0" algn="l">
              <a:lnSpc>
                <a:spcPts val="8800"/>
              </a:lnSpc>
              <a:spcBef>
                <a:spcPct val="0"/>
              </a:spcBef>
            </a:pPr>
            <a:r>
              <a:rPr lang="en-US" sz="8000" dirty="0">
                <a:solidFill>
                  <a:srgbClr val="E5E5E5"/>
                </a:solidFill>
                <a:latin typeface="Montserrat Classic Bold"/>
              </a:rPr>
              <a:t>TEAM</a:t>
            </a:r>
          </a:p>
        </p:txBody>
      </p:sp>
      <p:sp>
        <p:nvSpPr>
          <p:cNvPr id="5" name="Freeform 5"/>
          <p:cNvSpPr/>
          <p:nvPr/>
        </p:nvSpPr>
        <p:spPr>
          <a:xfrm rot="-10800000" flipH="1" flipV="1">
            <a:off x="-1289068" y="-3575372"/>
            <a:ext cx="6252172" cy="5405759"/>
          </a:xfrm>
          <a:custGeom>
            <a:avLst/>
            <a:gdLst/>
            <a:ahLst/>
            <a:cxnLst/>
            <a:rect l="l" t="t" r="r" b="b"/>
            <a:pathLst>
              <a:path w="6252172" h="5405759">
                <a:moveTo>
                  <a:pt x="6252172" y="5405759"/>
                </a:moveTo>
                <a:lnTo>
                  <a:pt x="0" y="5405759"/>
                </a:lnTo>
                <a:lnTo>
                  <a:pt x="0" y="0"/>
                </a:lnTo>
                <a:lnTo>
                  <a:pt x="6252172" y="0"/>
                </a:lnTo>
                <a:lnTo>
                  <a:pt x="6252172" y="5405759"/>
                </a:lnTo>
                <a:close/>
              </a:path>
            </a:pathLst>
          </a:custGeom>
          <a:blipFill>
            <a:blip r:embed="rId4">
              <a:extLst>
                <a:ext uri="{96DAC541-7B7A-43D3-8B79-37D633B846F1}">
                  <asvg:svgBlip xmlns:asvg="http://schemas.microsoft.com/office/drawing/2016/SVG/main" r:embed="rId5"/>
                </a:ext>
              </a:extLst>
            </a:blip>
            <a:stretch>
              <a:fillRect/>
            </a:stretch>
          </a:blipFill>
        </p:spPr>
      </p:sp>
      <p:graphicFrame>
        <p:nvGraphicFramePr>
          <p:cNvPr id="7" name="Table 3">
            <a:extLst>
              <a:ext uri="{FF2B5EF4-FFF2-40B4-BE49-F238E27FC236}">
                <a16:creationId xmlns:a16="http://schemas.microsoft.com/office/drawing/2014/main" id="{B897DE0C-199A-E636-F19E-857204133F85}"/>
              </a:ext>
            </a:extLst>
          </p:cNvPr>
          <p:cNvGraphicFramePr>
            <a:graphicFrameLocks noGrp="1"/>
          </p:cNvGraphicFramePr>
          <p:nvPr>
            <p:extLst>
              <p:ext uri="{D42A27DB-BD31-4B8C-83A1-F6EECF244321}">
                <p14:modId xmlns:p14="http://schemas.microsoft.com/office/powerpoint/2010/main" val="1161172797"/>
              </p:ext>
            </p:extLst>
          </p:nvPr>
        </p:nvGraphicFramePr>
        <p:xfrm>
          <a:off x="7033551" y="1"/>
          <a:ext cx="11013761" cy="7581899"/>
        </p:xfrm>
        <a:graphic>
          <a:graphicData uri="http://schemas.openxmlformats.org/drawingml/2006/table">
            <a:tbl>
              <a:tblPr/>
              <a:tblGrid>
                <a:gridCol w="1809377">
                  <a:extLst>
                    <a:ext uri="{9D8B030D-6E8A-4147-A177-3AD203B41FA5}">
                      <a16:colId xmlns:a16="http://schemas.microsoft.com/office/drawing/2014/main" val="20000"/>
                    </a:ext>
                  </a:extLst>
                </a:gridCol>
                <a:gridCol w="9204384">
                  <a:extLst>
                    <a:ext uri="{9D8B030D-6E8A-4147-A177-3AD203B41FA5}">
                      <a16:colId xmlns:a16="http://schemas.microsoft.com/office/drawing/2014/main" val="20001"/>
                    </a:ext>
                  </a:extLst>
                </a:gridCol>
              </a:tblGrid>
              <a:tr h="2551915">
                <a:tc>
                  <a:txBody>
                    <a:bodyPr/>
                    <a:lstStyle/>
                    <a:p>
                      <a:pPr algn="ctr">
                        <a:lnSpc>
                          <a:spcPts val="3499"/>
                        </a:lnSpc>
                        <a:defRPr/>
                      </a:pPr>
                      <a:r>
                        <a:rPr lang="en-US" sz="2499" dirty="0">
                          <a:solidFill>
                            <a:srgbClr val="1B4444"/>
                          </a:solidFill>
                          <a:latin typeface="Montserrat Classic Bold"/>
                        </a:rPr>
                        <a:t>1</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7699"/>
                        </a:lnSpc>
                        <a:defRPr/>
                      </a:pPr>
                      <a:r>
                        <a:rPr lang="en-US" sz="5499" dirty="0">
                          <a:solidFill>
                            <a:srgbClr val="E5E5E5"/>
                          </a:solidFill>
                          <a:latin typeface="Montserrat Classic"/>
                        </a:rPr>
                        <a:t>SHAIK MOHSIN HUSSAIN</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2551915">
                <a:tc>
                  <a:txBody>
                    <a:bodyPr/>
                    <a:lstStyle/>
                    <a:p>
                      <a:pPr algn="ctr">
                        <a:lnSpc>
                          <a:spcPts val="3499"/>
                        </a:lnSpc>
                        <a:defRPr/>
                      </a:pPr>
                      <a:r>
                        <a:rPr lang="en-US" sz="2499" dirty="0">
                          <a:solidFill>
                            <a:srgbClr val="1B4444"/>
                          </a:solidFill>
                          <a:latin typeface="Montserrat Classic Bold"/>
                        </a:rPr>
                        <a:t>2</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7699"/>
                        </a:lnSpc>
                        <a:defRPr/>
                      </a:pPr>
                      <a:r>
                        <a:rPr lang="en-US" sz="5499" dirty="0">
                          <a:solidFill>
                            <a:srgbClr val="E5E5E5"/>
                          </a:solidFill>
                          <a:latin typeface="Montserrat Classic"/>
                        </a:rPr>
                        <a:t>ASHRITH REDDY</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2478069">
                <a:tc>
                  <a:txBody>
                    <a:bodyPr/>
                    <a:lstStyle/>
                    <a:p>
                      <a:pPr algn="ctr">
                        <a:lnSpc>
                          <a:spcPts val="3499"/>
                        </a:lnSpc>
                        <a:defRPr/>
                      </a:pPr>
                      <a:r>
                        <a:rPr lang="en-US" sz="2499" dirty="0">
                          <a:solidFill>
                            <a:srgbClr val="1B4444"/>
                          </a:solidFill>
                          <a:latin typeface="Montserrat Classic Bold"/>
                        </a:rPr>
                        <a:t>3</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solidFill>
                      <a:srgbClr val="FDA715"/>
                    </a:solidFill>
                  </a:tcPr>
                </a:tc>
                <a:tc>
                  <a:txBody>
                    <a:bodyPr/>
                    <a:lstStyle/>
                    <a:p>
                      <a:pPr algn="just">
                        <a:lnSpc>
                          <a:spcPts val="7699"/>
                        </a:lnSpc>
                        <a:defRPr/>
                      </a:pPr>
                      <a:r>
                        <a:rPr lang="en-US" sz="5499" dirty="0">
                          <a:solidFill>
                            <a:srgbClr val="E5E5E5"/>
                          </a:solidFill>
                          <a:latin typeface="Montserrat Classic"/>
                        </a:rPr>
                        <a:t>SANDEEP.P</a:t>
                      </a: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8" name="Table 3">
            <a:extLst>
              <a:ext uri="{FF2B5EF4-FFF2-40B4-BE49-F238E27FC236}">
                <a16:creationId xmlns:a16="http://schemas.microsoft.com/office/drawing/2014/main" id="{5A07983E-6FE5-25CC-5D43-383CA5BE7F65}"/>
              </a:ext>
            </a:extLst>
          </p:cNvPr>
          <p:cNvGraphicFramePr>
            <a:graphicFrameLocks noGrp="1"/>
          </p:cNvGraphicFramePr>
          <p:nvPr>
            <p:extLst>
              <p:ext uri="{D42A27DB-BD31-4B8C-83A1-F6EECF244321}">
                <p14:modId xmlns:p14="http://schemas.microsoft.com/office/powerpoint/2010/main" val="4181944784"/>
              </p:ext>
            </p:extLst>
          </p:nvPr>
        </p:nvGraphicFramePr>
        <p:xfrm>
          <a:off x="7033551" y="7586662"/>
          <a:ext cx="11013761" cy="3591307"/>
        </p:xfrm>
        <a:graphic>
          <a:graphicData uri="http://schemas.openxmlformats.org/drawingml/2006/table">
            <a:tbl>
              <a:tblPr/>
              <a:tblGrid>
                <a:gridCol w="1809377">
                  <a:extLst>
                    <a:ext uri="{9D8B030D-6E8A-4147-A177-3AD203B41FA5}">
                      <a16:colId xmlns:a16="http://schemas.microsoft.com/office/drawing/2014/main" val="20000"/>
                    </a:ext>
                  </a:extLst>
                </a:gridCol>
                <a:gridCol w="9204384">
                  <a:extLst>
                    <a:ext uri="{9D8B030D-6E8A-4147-A177-3AD203B41FA5}">
                      <a16:colId xmlns:a16="http://schemas.microsoft.com/office/drawing/2014/main" val="20001"/>
                    </a:ext>
                  </a:extLst>
                </a:gridCol>
              </a:tblGrid>
              <a:tr h="1181006">
                <a:tc>
                  <a:txBody>
                    <a:bodyPr/>
                    <a:lstStyle/>
                    <a:p>
                      <a:pPr algn="ctr">
                        <a:lnSpc>
                          <a:spcPts val="3499"/>
                        </a:lnSpc>
                        <a:defRPr/>
                      </a:pPr>
                      <a:r>
                        <a:rPr lang="en-US" sz="2499" dirty="0">
                          <a:solidFill>
                            <a:srgbClr val="1B4444"/>
                          </a:solidFill>
                          <a:latin typeface="Montserrat Classic Bold"/>
                        </a:rPr>
                        <a:t>4</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7699"/>
                        </a:lnSpc>
                        <a:defRPr/>
                      </a:pPr>
                      <a:r>
                        <a:rPr lang="en-US" sz="5499" dirty="0">
                          <a:solidFill>
                            <a:srgbClr val="E5E5E5"/>
                          </a:solidFill>
                          <a:latin typeface="Montserrat Classic"/>
                        </a:rPr>
                        <a:t>J. VINAY</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1055131">
                <a:tc>
                  <a:txBody>
                    <a:bodyPr/>
                    <a:lstStyle/>
                    <a:p>
                      <a:pPr algn="ctr">
                        <a:lnSpc>
                          <a:spcPts val="3499"/>
                        </a:lnSpc>
                        <a:defRPr/>
                      </a:pP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7699"/>
                        </a:lnSpc>
                        <a:defRPr/>
                      </a:pP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1055131">
                <a:tc>
                  <a:txBody>
                    <a:bodyPr/>
                    <a:lstStyle/>
                    <a:p>
                      <a:pPr algn="ctr">
                        <a:lnSpc>
                          <a:spcPts val="3499"/>
                        </a:lnSpc>
                        <a:defRPr/>
                      </a:pP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solidFill>
                      <a:srgbClr val="FDA715"/>
                    </a:solidFill>
                  </a:tcPr>
                </a:tc>
                <a:tc>
                  <a:txBody>
                    <a:bodyPr/>
                    <a:lstStyle/>
                    <a:p>
                      <a:pPr algn="just">
                        <a:lnSpc>
                          <a:spcPts val="7699"/>
                        </a:lnSpc>
                        <a:defRPr/>
                      </a:pP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87115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3080233" y="-4124478"/>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861172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Freeform 6"/>
          <p:cNvSpPr/>
          <p:nvPr/>
        </p:nvSpPr>
        <p:spPr>
          <a:xfrm>
            <a:off x="2068573" y="4057223"/>
            <a:ext cx="4871084" cy="3640494"/>
          </a:xfrm>
          <a:custGeom>
            <a:avLst/>
            <a:gdLst/>
            <a:ahLst/>
            <a:cxnLst/>
            <a:rect l="l" t="t" r="r" b="b"/>
            <a:pathLst>
              <a:path w="4871084" h="3640494">
                <a:moveTo>
                  <a:pt x="0" y="0"/>
                </a:moveTo>
                <a:lnTo>
                  <a:pt x="4871084" y="0"/>
                </a:lnTo>
                <a:lnTo>
                  <a:pt x="4871084" y="3640494"/>
                </a:lnTo>
                <a:lnTo>
                  <a:pt x="0" y="3640494"/>
                </a:lnTo>
                <a:lnTo>
                  <a:pt x="0" y="0"/>
                </a:lnTo>
                <a:close/>
              </a:path>
            </a:pathLst>
          </a:custGeom>
          <a:blipFill>
            <a:blip r:embed="rId2"/>
            <a:stretch>
              <a:fillRect/>
            </a:stretch>
          </a:blipFill>
        </p:spPr>
      </p:sp>
      <p:sp>
        <p:nvSpPr>
          <p:cNvPr id="7" name="Freeform 7"/>
          <p:cNvSpPr/>
          <p:nvPr/>
        </p:nvSpPr>
        <p:spPr>
          <a:xfrm>
            <a:off x="11056184" y="4057223"/>
            <a:ext cx="5537383" cy="3640494"/>
          </a:xfrm>
          <a:custGeom>
            <a:avLst/>
            <a:gdLst/>
            <a:ahLst/>
            <a:cxnLst/>
            <a:rect l="l" t="t" r="r" b="b"/>
            <a:pathLst>
              <a:path w="5537383" h="3640494">
                <a:moveTo>
                  <a:pt x="0" y="0"/>
                </a:moveTo>
                <a:lnTo>
                  <a:pt x="5537383" y="0"/>
                </a:lnTo>
                <a:lnTo>
                  <a:pt x="5537383" y="3640494"/>
                </a:lnTo>
                <a:lnTo>
                  <a:pt x="0" y="3640494"/>
                </a:lnTo>
                <a:lnTo>
                  <a:pt x="0" y="0"/>
                </a:lnTo>
                <a:close/>
              </a:path>
            </a:pathLst>
          </a:custGeom>
          <a:blipFill>
            <a:blip r:embed="rId3"/>
            <a:stretch>
              <a:fillRect/>
            </a:stretch>
          </a:blipFill>
        </p:spPr>
      </p:sp>
      <p:sp>
        <p:nvSpPr>
          <p:cNvPr id="8" name="TextBox 8"/>
          <p:cNvSpPr txBox="1"/>
          <p:nvPr/>
        </p:nvSpPr>
        <p:spPr>
          <a:xfrm>
            <a:off x="345007" y="576614"/>
            <a:ext cx="8115300" cy="892175"/>
          </a:xfrm>
          <a:prstGeom prst="rect">
            <a:avLst/>
          </a:prstGeom>
        </p:spPr>
        <p:txBody>
          <a:bodyPr lIns="0" tIns="0" rIns="0" bIns="0" rtlCol="0" anchor="t">
            <a:spAutoFit/>
          </a:bodyPr>
          <a:lstStyle/>
          <a:p>
            <a:pPr marL="0" lvl="0" indent="0">
              <a:lnSpc>
                <a:spcPts val="7149"/>
              </a:lnSpc>
              <a:spcBef>
                <a:spcPct val="0"/>
              </a:spcBef>
            </a:pPr>
            <a:r>
              <a:rPr lang="en-US" sz="5499" spc="-54">
                <a:solidFill>
                  <a:srgbClr val="000000"/>
                </a:solidFill>
                <a:latin typeface="Montserrat Classic Bold"/>
              </a:rPr>
              <a:t>CONFUSION MATRIX</a:t>
            </a:r>
          </a:p>
        </p:txBody>
      </p:sp>
      <p:sp>
        <p:nvSpPr>
          <p:cNvPr id="9" name="TextBox 9"/>
          <p:cNvSpPr txBox="1"/>
          <p:nvPr/>
        </p:nvSpPr>
        <p:spPr>
          <a:xfrm>
            <a:off x="2068573" y="7873213"/>
            <a:ext cx="5212411" cy="2174875"/>
          </a:xfrm>
          <a:prstGeom prst="rect">
            <a:avLst/>
          </a:prstGeom>
        </p:spPr>
        <p:txBody>
          <a:bodyPr lIns="0" tIns="0" rIns="0" bIns="0" rtlCol="0" anchor="t">
            <a:spAutoFit/>
          </a:bodyPr>
          <a:lstStyle/>
          <a:p>
            <a:pPr>
              <a:lnSpc>
                <a:spcPts val="3499"/>
              </a:lnSpc>
            </a:pPr>
            <a:r>
              <a:rPr lang="en-US" sz="2499">
                <a:solidFill>
                  <a:srgbClr val="F4F4F4"/>
                </a:solidFill>
                <a:latin typeface="Fira Sans Light"/>
              </a:rPr>
              <a:t>Result: -</a:t>
            </a:r>
          </a:p>
          <a:p>
            <a:pPr>
              <a:lnSpc>
                <a:spcPts val="3499"/>
              </a:lnSpc>
            </a:pPr>
            <a:r>
              <a:rPr lang="en-US" sz="2499">
                <a:solidFill>
                  <a:srgbClr val="F4F4F4"/>
                </a:solidFill>
                <a:latin typeface="Fira Sans Light"/>
              </a:rPr>
              <a:t>There are 93 firms with true negative and 60 true positive •</a:t>
            </a:r>
          </a:p>
          <a:p>
            <a:pPr>
              <a:lnSpc>
                <a:spcPts val="3499"/>
              </a:lnSpc>
            </a:pPr>
            <a:r>
              <a:rPr lang="en-US" sz="2499">
                <a:solidFill>
                  <a:srgbClr val="F4F4F4"/>
                </a:solidFill>
                <a:latin typeface="Fira Sans Light"/>
              </a:rPr>
              <a:t>There is 1 false negative and 2 false positive</a:t>
            </a:r>
          </a:p>
        </p:txBody>
      </p:sp>
      <p:sp>
        <p:nvSpPr>
          <p:cNvPr id="10" name="TextBox 10"/>
          <p:cNvSpPr txBox="1"/>
          <p:nvPr/>
        </p:nvSpPr>
        <p:spPr>
          <a:xfrm>
            <a:off x="11218670" y="7873213"/>
            <a:ext cx="5212411" cy="2174875"/>
          </a:xfrm>
          <a:prstGeom prst="rect">
            <a:avLst/>
          </a:prstGeom>
        </p:spPr>
        <p:txBody>
          <a:bodyPr lIns="0" tIns="0" rIns="0" bIns="0" rtlCol="0" anchor="t">
            <a:spAutoFit/>
          </a:bodyPr>
          <a:lstStyle/>
          <a:p>
            <a:pPr>
              <a:lnSpc>
                <a:spcPts val="3499"/>
              </a:lnSpc>
            </a:pPr>
            <a:r>
              <a:rPr lang="en-US" sz="2499">
                <a:solidFill>
                  <a:srgbClr val="F4F4F4"/>
                </a:solidFill>
                <a:latin typeface="Fira Sans Light"/>
              </a:rPr>
              <a:t>Result: - </a:t>
            </a:r>
          </a:p>
          <a:p>
            <a:pPr>
              <a:lnSpc>
                <a:spcPts val="3499"/>
              </a:lnSpc>
            </a:pPr>
            <a:r>
              <a:rPr lang="en-US" sz="2499">
                <a:solidFill>
                  <a:srgbClr val="F4F4F4"/>
                </a:solidFill>
                <a:latin typeface="Fira Sans Light"/>
              </a:rPr>
              <a:t>There are 95 firms with true negative and 61 true positive •</a:t>
            </a:r>
          </a:p>
          <a:p>
            <a:pPr>
              <a:lnSpc>
                <a:spcPts val="3499"/>
              </a:lnSpc>
            </a:pPr>
            <a:r>
              <a:rPr lang="en-US" sz="2499">
                <a:solidFill>
                  <a:srgbClr val="F4F4F4"/>
                </a:solidFill>
                <a:latin typeface="Fira Sans Light"/>
              </a:rPr>
              <a:t>There is 0 false negative and 0 false positive</a:t>
            </a:r>
          </a:p>
        </p:txBody>
      </p:sp>
      <p:sp>
        <p:nvSpPr>
          <p:cNvPr id="11" name="TextBox 11"/>
          <p:cNvSpPr txBox="1"/>
          <p:nvPr/>
        </p:nvSpPr>
        <p:spPr>
          <a:xfrm>
            <a:off x="345007" y="2383128"/>
            <a:ext cx="17597985" cy="1335475"/>
          </a:xfrm>
          <a:prstGeom prst="rect">
            <a:avLst/>
          </a:prstGeom>
        </p:spPr>
        <p:txBody>
          <a:bodyPr lIns="0" tIns="0" rIns="0" bIns="0" rtlCol="0" anchor="t">
            <a:spAutoFit/>
          </a:bodyPr>
          <a:lstStyle/>
          <a:p>
            <a:pPr algn="just">
              <a:lnSpc>
                <a:spcPts val="3566"/>
              </a:lnSpc>
              <a:spcBef>
                <a:spcPct val="0"/>
              </a:spcBef>
            </a:pPr>
            <a:r>
              <a:rPr lang="en-US" sz="2547">
                <a:solidFill>
                  <a:srgbClr val="F4F4F4"/>
                </a:solidFill>
                <a:latin typeface="Montserrat Classic"/>
              </a:rPr>
              <a:t>A confusion matrix is a table that is often used to describe the performance of a classification model (or "classifier") on a set of test data for which the true values are known The confusion matrix itself is relatively simple to understand, but the related terminology can be confusing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3080233" y="-4124478"/>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861172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Freeform 6"/>
          <p:cNvSpPr/>
          <p:nvPr/>
        </p:nvSpPr>
        <p:spPr>
          <a:xfrm>
            <a:off x="5227958" y="2282986"/>
            <a:ext cx="8252495" cy="7859373"/>
          </a:xfrm>
          <a:custGeom>
            <a:avLst/>
            <a:gdLst/>
            <a:ahLst/>
            <a:cxnLst/>
            <a:rect l="l" t="t" r="r" b="b"/>
            <a:pathLst>
              <a:path w="8252495" h="7859373">
                <a:moveTo>
                  <a:pt x="0" y="0"/>
                </a:moveTo>
                <a:lnTo>
                  <a:pt x="8252495" y="0"/>
                </a:lnTo>
                <a:lnTo>
                  <a:pt x="8252495" y="7859373"/>
                </a:lnTo>
                <a:lnTo>
                  <a:pt x="0" y="7859373"/>
                </a:lnTo>
                <a:lnTo>
                  <a:pt x="0" y="0"/>
                </a:lnTo>
                <a:close/>
              </a:path>
            </a:pathLst>
          </a:custGeom>
          <a:blipFill>
            <a:blip r:embed="rId2"/>
            <a:stretch>
              <a:fillRect l="-375"/>
            </a:stretch>
          </a:blipFill>
        </p:spPr>
      </p:sp>
      <p:sp>
        <p:nvSpPr>
          <p:cNvPr id="7" name="TextBox 7"/>
          <p:cNvSpPr txBox="1"/>
          <p:nvPr/>
        </p:nvSpPr>
        <p:spPr>
          <a:xfrm>
            <a:off x="345007" y="576614"/>
            <a:ext cx="8115300" cy="892175"/>
          </a:xfrm>
          <a:prstGeom prst="rect">
            <a:avLst/>
          </a:prstGeom>
        </p:spPr>
        <p:txBody>
          <a:bodyPr lIns="0" tIns="0" rIns="0" bIns="0" rtlCol="0" anchor="t">
            <a:spAutoFit/>
          </a:bodyPr>
          <a:lstStyle/>
          <a:p>
            <a:pPr marL="0" lvl="0" indent="0">
              <a:lnSpc>
                <a:spcPts val="7149"/>
              </a:lnSpc>
              <a:spcBef>
                <a:spcPct val="0"/>
              </a:spcBef>
            </a:pPr>
            <a:r>
              <a:rPr lang="en-US" sz="5499" spc="-54">
                <a:solidFill>
                  <a:srgbClr val="000000"/>
                </a:solidFill>
                <a:latin typeface="Montserrat Classic Bold"/>
              </a:rPr>
              <a:t>FEATURE IMP PLOT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93459" y="1104900"/>
            <a:ext cx="6240462" cy="771621"/>
          </a:xfrm>
          <a:prstGeom prst="rect">
            <a:avLst/>
          </a:prstGeom>
        </p:spPr>
        <p:txBody>
          <a:bodyPr lIns="0" tIns="0" rIns="0" bIns="0" rtlCol="0" anchor="t">
            <a:spAutoFit/>
          </a:bodyPr>
          <a:lstStyle/>
          <a:p>
            <a:pPr>
              <a:lnSpc>
                <a:spcPts val="6599"/>
              </a:lnSpc>
              <a:spcBef>
                <a:spcPct val="0"/>
              </a:spcBef>
            </a:pPr>
            <a:r>
              <a:rPr lang="en-US" sz="5499" spc="-54" dirty="0">
                <a:solidFill>
                  <a:srgbClr val="000000"/>
                </a:solidFill>
                <a:latin typeface="Montserrat Classic Bold"/>
              </a:rPr>
              <a:t>CONCLUSION</a:t>
            </a:r>
          </a:p>
        </p:txBody>
      </p:sp>
      <p:grpSp>
        <p:nvGrpSpPr>
          <p:cNvPr id="3" name="Group 3"/>
          <p:cNvGrpSpPr/>
          <p:nvPr/>
        </p:nvGrpSpPr>
        <p:grpSpPr>
          <a:xfrm rot="10800000">
            <a:off x="12907105" y="2892125"/>
            <a:ext cx="6226994" cy="4849519"/>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13186704" y="832691"/>
            <a:ext cx="3854739" cy="3309566"/>
            <a:chOff x="-799337" y="-225451"/>
            <a:chExt cx="4009047" cy="3442050"/>
          </a:xfrm>
        </p:grpSpPr>
        <p:sp>
          <p:nvSpPr>
            <p:cNvPr id="6" name="Freeform 6"/>
            <p:cNvSpPr/>
            <p:nvPr/>
          </p:nvSpPr>
          <p:spPr>
            <a:xfrm>
              <a:off x="-799337" y="-225451"/>
              <a:ext cx="4009047" cy="3442050"/>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13809575" y="7051129"/>
            <a:ext cx="3355422" cy="2720283"/>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16371669" y="3679106"/>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1" name="TextBox 11"/>
          <p:cNvSpPr txBox="1"/>
          <p:nvPr/>
        </p:nvSpPr>
        <p:spPr>
          <a:xfrm>
            <a:off x="259247" y="2487473"/>
            <a:ext cx="12613646" cy="7448193"/>
          </a:xfrm>
          <a:prstGeom prst="rect">
            <a:avLst/>
          </a:prstGeom>
        </p:spPr>
        <p:txBody>
          <a:bodyPr wrap="square" lIns="0" tIns="0" rIns="0" bIns="0" rtlCol="0" anchor="t">
            <a:spAutoFit/>
          </a:bodyPr>
          <a:lstStyle/>
          <a:p>
            <a:pPr marL="457200" indent="-457200" algn="just">
              <a:lnSpc>
                <a:spcPct val="90000"/>
              </a:lnSpc>
              <a:spcAft>
                <a:spcPts val="600"/>
              </a:spcAft>
              <a:buFont typeface="Arial" panose="020B0604020202020204" pitchFamily="34" charset="0"/>
              <a:buChar char="•"/>
            </a:pPr>
            <a:r>
              <a:rPr lang="en-US" sz="3400" dirty="0">
                <a:latin typeface="Fira Sans Medium" panose="020B0603050000020004" pitchFamily="34" charset="0"/>
              </a:rPr>
              <a:t>This PowerPoint presentation showcases to explore the feasibility of utilizing machine learning methods for predicting fraudulent firms during the audit planning process.</a:t>
            </a:r>
          </a:p>
          <a:p>
            <a:pPr marL="457200" indent="-457200" algn="just">
              <a:lnSpc>
                <a:spcPct val="90000"/>
              </a:lnSpc>
              <a:spcAft>
                <a:spcPts val="600"/>
              </a:spcAft>
              <a:buFont typeface="Arial" panose="020B0604020202020204" pitchFamily="34" charset="0"/>
              <a:buChar char="•"/>
            </a:pPr>
            <a:endParaRPr lang="en-US" sz="3400" dirty="0">
              <a:latin typeface="Fira Sans Medium" panose="020B0603050000020004" pitchFamily="34" charset="0"/>
            </a:endParaRPr>
          </a:p>
          <a:p>
            <a:pPr marL="457200" indent="-457200" algn="just">
              <a:lnSpc>
                <a:spcPct val="90000"/>
              </a:lnSpc>
              <a:spcAft>
                <a:spcPts val="600"/>
              </a:spcAft>
              <a:buFont typeface="Arial" panose="020B0604020202020204" pitchFamily="34" charset="0"/>
              <a:buChar char="•"/>
            </a:pPr>
            <a:r>
              <a:rPr lang="en-US" sz="3400" dirty="0">
                <a:latin typeface="Fira Sans Medium" panose="020B0603050000020004" pitchFamily="34" charset="0"/>
              </a:rPr>
              <a:t>A complete Audit Field Work Decision Support framework is proposed to help an auditor to decide the amount of field work required for a particular firm and to skip visiting low risk firms.</a:t>
            </a:r>
          </a:p>
          <a:p>
            <a:pPr marL="457200" indent="-457200" algn="just">
              <a:lnSpc>
                <a:spcPct val="90000"/>
              </a:lnSpc>
              <a:spcAft>
                <a:spcPts val="600"/>
              </a:spcAft>
              <a:buFont typeface="Arial" panose="020B0604020202020204" pitchFamily="34" charset="0"/>
              <a:buChar char="•"/>
            </a:pPr>
            <a:endParaRPr lang="en-US" sz="3400" dirty="0">
              <a:latin typeface="Fira Sans Medium" panose="020B0603050000020004" pitchFamily="34" charset="0"/>
            </a:endParaRPr>
          </a:p>
          <a:p>
            <a:pPr marL="457200" indent="-457200" algn="just">
              <a:lnSpc>
                <a:spcPct val="90000"/>
              </a:lnSpc>
              <a:spcAft>
                <a:spcPts val="600"/>
              </a:spcAft>
              <a:buFont typeface="Arial" panose="020B0604020202020204" pitchFamily="34" charset="0"/>
              <a:buChar char="•"/>
            </a:pPr>
            <a:r>
              <a:rPr lang="en-US" sz="3400" dirty="0">
                <a:latin typeface="Fira Sans Medium" panose="020B0603050000020004" pitchFamily="34" charset="0"/>
              </a:rPr>
              <a:t>Fraudulent firm prediction is an important step at the preliminary stage of an audit planning as high-risk firms are targeted for the maximum audit investigation during field engagement.</a:t>
            </a:r>
          </a:p>
          <a:p>
            <a:pPr marL="457200" indent="-457200" algn="just">
              <a:lnSpc>
                <a:spcPct val="90000"/>
              </a:lnSpc>
              <a:spcAft>
                <a:spcPts val="600"/>
              </a:spcAft>
              <a:buFont typeface="Arial" panose="020B0604020202020204" pitchFamily="34" charset="0"/>
              <a:buChar char="•"/>
            </a:pPr>
            <a:endParaRPr lang="en-US" sz="3400" dirty="0">
              <a:latin typeface="Fira Sans Medium" panose="020B0603050000020004" pitchFamily="34" charset="0"/>
            </a:endParaRPr>
          </a:p>
        </p:txBody>
      </p:sp>
    </p:spTree>
    <p:extLst>
      <p:ext uri="{BB962C8B-B14F-4D97-AF65-F5344CB8AC3E}">
        <p14:creationId xmlns:p14="http://schemas.microsoft.com/office/powerpoint/2010/main" val="917587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55215" y="1028700"/>
            <a:ext cx="6240462" cy="771621"/>
          </a:xfrm>
          <a:prstGeom prst="rect">
            <a:avLst/>
          </a:prstGeom>
        </p:spPr>
        <p:txBody>
          <a:bodyPr lIns="0" tIns="0" rIns="0" bIns="0" rtlCol="0" anchor="t">
            <a:spAutoFit/>
          </a:bodyPr>
          <a:lstStyle/>
          <a:p>
            <a:pPr>
              <a:lnSpc>
                <a:spcPts val="6599"/>
              </a:lnSpc>
              <a:spcBef>
                <a:spcPct val="0"/>
              </a:spcBef>
            </a:pPr>
            <a:r>
              <a:rPr lang="en-US" sz="5499" spc="-54" dirty="0">
                <a:solidFill>
                  <a:srgbClr val="000000"/>
                </a:solidFill>
                <a:latin typeface="Montserrat Classic Bold"/>
              </a:rPr>
              <a:t>CONCLUSION</a:t>
            </a:r>
          </a:p>
        </p:txBody>
      </p:sp>
      <p:grpSp>
        <p:nvGrpSpPr>
          <p:cNvPr id="3" name="Group 3"/>
          <p:cNvGrpSpPr/>
          <p:nvPr/>
        </p:nvGrpSpPr>
        <p:grpSpPr>
          <a:xfrm rot="10800000">
            <a:off x="13471138" y="2935556"/>
            <a:ext cx="6226994" cy="4849519"/>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13186704" y="832691"/>
            <a:ext cx="3854739" cy="3309566"/>
            <a:chOff x="-799337" y="-225451"/>
            <a:chExt cx="4009047" cy="3442050"/>
          </a:xfrm>
        </p:grpSpPr>
        <p:sp>
          <p:nvSpPr>
            <p:cNvPr id="6" name="Freeform 6"/>
            <p:cNvSpPr/>
            <p:nvPr/>
          </p:nvSpPr>
          <p:spPr>
            <a:xfrm>
              <a:off x="-799337" y="-225451"/>
              <a:ext cx="4009047" cy="3442050"/>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13809575" y="7051129"/>
            <a:ext cx="3355422" cy="2720283"/>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16371669" y="3679106"/>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1" name="TextBox 11"/>
          <p:cNvSpPr txBox="1"/>
          <p:nvPr/>
        </p:nvSpPr>
        <p:spPr>
          <a:xfrm>
            <a:off x="155215" y="2564451"/>
            <a:ext cx="12753445" cy="6977295"/>
          </a:xfrm>
          <a:prstGeom prst="rect">
            <a:avLst/>
          </a:prstGeom>
        </p:spPr>
        <p:txBody>
          <a:bodyPr wrap="square" lIns="0" tIns="0" rIns="0" bIns="0" rtlCol="0" anchor="t">
            <a:spAutoFit/>
          </a:bodyPr>
          <a:lstStyle/>
          <a:p>
            <a:pPr marL="457200" indent="-457200" algn="just">
              <a:lnSpc>
                <a:spcPct val="90000"/>
              </a:lnSpc>
              <a:spcAft>
                <a:spcPts val="600"/>
              </a:spcAft>
              <a:buFont typeface="Arial" panose="020B0604020202020204" pitchFamily="34" charset="0"/>
              <a:buChar char="•"/>
            </a:pPr>
            <a:r>
              <a:rPr lang="en-US" sz="3400" dirty="0">
                <a:latin typeface="Fira Sans Medium" panose="020B0603050000020004" pitchFamily="34" charset="0"/>
              </a:rPr>
              <a:t>Different types of risks are explored and then calculated mathematically for the audit dataset using the audit risk formula.</a:t>
            </a:r>
          </a:p>
          <a:p>
            <a:pPr marL="457200" indent="-457200" algn="just">
              <a:lnSpc>
                <a:spcPct val="90000"/>
              </a:lnSpc>
              <a:spcAft>
                <a:spcPts val="600"/>
              </a:spcAft>
              <a:buFont typeface="Arial" panose="020B0604020202020204" pitchFamily="34" charset="0"/>
              <a:buChar char="•"/>
            </a:pPr>
            <a:endParaRPr lang="en-US" sz="3400" dirty="0">
              <a:latin typeface="Fira Sans Medium" panose="020B0603050000020004" pitchFamily="34" charset="0"/>
            </a:endParaRPr>
          </a:p>
          <a:p>
            <a:pPr marL="457200" indent="-457200" algn="just">
              <a:lnSpc>
                <a:spcPct val="90000"/>
              </a:lnSpc>
              <a:spcAft>
                <a:spcPts val="600"/>
              </a:spcAft>
              <a:buFont typeface="Arial" panose="020B0604020202020204" pitchFamily="34" charset="0"/>
              <a:buChar char="•"/>
            </a:pPr>
            <a:r>
              <a:rPr lang="en-US" sz="3400" dirty="0">
                <a:latin typeface="Fira Sans Medium" panose="020B0603050000020004" pitchFamily="34" charset="0"/>
              </a:rPr>
              <a:t>Two state-of-the-art classifiers like LR RF are implemented.</a:t>
            </a:r>
          </a:p>
          <a:p>
            <a:pPr marL="457200" indent="-457200" algn="just">
              <a:lnSpc>
                <a:spcPct val="90000"/>
              </a:lnSpc>
              <a:spcAft>
                <a:spcPts val="600"/>
              </a:spcAft>
              <a:buFont typeface="Arial" panose="020B0604020202020204" pitchFamily="34" charset="0"/>
              <a:buChar char="•"/>
            </a:pPr>
            <a:endParaRPr lang="en-US" sz="3400" dirty="0">
              <a:latin typeface="Fira Sans Medium" panose="020B0603050000020004" pitchFamily="34" charset="0"/>
            </a:endParaRPr>
          </a:p>
          <a:p>
            <a:pPr marL="457200" indent="-457200" algn="just">
              <a:lnSpc>
                <a:spcPct val="90000"/>
              </a:lnSpc>
              <a:spcAft>
                <a:spcPts val="600"/>
              </a:spcAft>
              <a:buFont typeface="Arial" panose="020B0604020202020204" pitchFamily="34" charset="0"/>
              <a:buChar char="•"/>
            </a:pPr>
            <a:r>
              <a:rPr lang="en-US" sz="3400" dirty="0">
                <a:latin typeface="Fira Sans Medium" panose="020B0603050000020004" pitchFamily="34" charset="0"/>
              </a:rPr>
              <a:t>The application of machine learning in fraudulent firm detection presents significant opportunities for auditors to enhance their capabilities in identifying fraudulent activities. By leveraging advanced algorithms, comprehensive data analysis, and domain expertise, auditors can improve their fraud detection rates, reduce risks, and protect the interests of stakeholders.</a:t>
            </a:r>
          </a:p>
          <a:p>
            <a:pPr marL="457200" indent="-457200" algn="just">
              <a:lnSpc>
                <a:spcPct val="90000"/>
              </a:lnSpc>
              <a:spcAft>
                <a:spcPts val="600"/>
              </a:spcAft>
              <a:buFont typeface="Arial" panose="020B0604020202020204" pitchFamily="34" charset="0"/>
              <a:buChar char="•"/>
            </a:pPr>
            <a:endParaRPr lang="en-US" sz="3400" dirty="0">
              <a:latin typeface="Fira Sans Medium" panose="020B0603050000020004" pitchFamily="34" charset="0"/>
            </a:endParaRPr>
          </a:p>
        </p:txBody>
      </p:sp>
    </p:spTree>
    <p:extLst>
      <p:ext uri="{BB962C8B-B14F-4D97-AF65-F5344CB8AC3E}">
        <p14:creationId xmlns:p14="http://schemas.microsoft.com/office/powerpoint/2010/main" val="3033114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7" name="TextBox 7"/>
          <p:cNvSpPr txBox="1"/>
          <p:nvPr/>
        </p:nvSpPr>
        <p:spPr>
          <a:xfrm>
            <a:off x="874082" y="2142571"/>
            <a:ext cx="8031317" cy="575542"/>
          </a:xfrm>
          <a:prstGeom prst="rect">
            <a:avLst/>
          </a:prstGeom>
        </p:spPr>
        <p:txBody>
          <a:bodyPr wrap="square" lIns="0" tIns="0" rIns="0" bIns="0" rtlCol="0" anchor="t">
            <a:spAutoFit/>
          </a:bodyPr>
          <a:lstStyle/>
          <a:p>
            <a:pPr marL="733425" lvl="1" indent="-367030" algn="just">
              <a:lnSpc>
                <a:spcPts val="4759"/>
              </a:lnSpc>
              <a:buFont typeface="Arial"/>
              <a:buChar char="•"/>
            </a:pPr>
            <a:endParaRPr lang="en-US" sz="3350">
              <a:solidFill>
                <a:srgbClr val="FFFFFF"/>
              </a:solidFill>
              <a:latin typeface="Fira Sans Medium"/>
            </a:endParaRPr>
          </a:p>
        </p:txBody>
      </p:sp>
      <p:sp>
        <p:nvSpPr>
          <p:cNvPr id="8" name="TextBox 7">
            <a:extLst>
              <a:ext uri="{FF2B5EF4-FFF2-40B4-BE49-F238E27FC236}">
                <a16:creationId xmlns:a16="http://schemas.microsoft.com/office/drawing/2014/main" id="{918F68D0-1D41-9D6C-BB73-E9901934FC7B}"/>
              </a:ext>
            </a:extLst>
          </p:cNvPr>
          <p:cNvSpPr txBox="1"/>
          <p:nvPr/>
        </p:nvSpPr>
        <p:spPr>
          <a:xfrm flipH="1">
            <a:off x="3733800" y="4035504"/>
            <a:ext cx="12039600" cy="2215991"/>
          </a:xfrm>
          <a:prstGeom prst="rect">
            <a:avLst/>
          </a:prstGeom>
          <a:noFill/>
        </p:spPr>
        <p:txBody>
          <a:bodyPr wrap="square" rtlCol="0">
            <a:spAutoFit/>
          </a:bodyPr>
          <a:lstStyle/>
          <a:p>
            <a:r>
              <a:rPr lang="en-US" sz="13800" dirty="0">
                <a:solidFill>
                  <a:srgbClr val="A4E473"/>
                </a:solidFill>
                <a:latin typeface="Montserrat Classic Bold" panose="020B0604020202020204" charset="0"/>
              </a:rPr>
              <a:t>THANK</a:t>
            </a:r>
            <a:r>
              <a:rPr lang="en-US" sz="13800" dirty="0">
                <a:solidFill>
                  <a:schemeClr val="bg1"/>
                </a:solidFill>
                <a:latin typeface="Montserrat Classic Bold" panose="020B0604020202020204" charset="0"/>
              </a:rPr>
              <a:t> YOU</a:t>
            </a:r>
            <a:endParaRPr lang="en-IN" sz="13800" dirty="0">
              <a:solidFill>
                <a:schemeClr val="bg1"/>
              </a:solidFill>
              <a:latin typeface="Montserrat Classic Bold" panose="020B0604020202020204" charset="0"/>
            </a:endParaRPr>
          </a:p>
        </p:txBody>
      </p:sp>
      <p:grpSp>
        <p:nvGrpSpPr>
          <p:cNvPr id="9" name="Group 5">
            <a:extLst>
              <a:ext uri="{FF2B5EF4-FFF2-40B4-BE49-F238E27FC236}">
                <a16:creationId xmlns:a16="http://schemas.microsoft.com/office/drawing/2014/main" id="{3B6D4CAC-856C-D355-DE89-DCB6CB1B5273}"/>
              </a:ext>
            </a:extLst>
          </p:cNvPr>
          <p:cNvGrpSpPr/>
          <p:nvPr/>
        </p:nvGrpSpPr>
        <p:grpSpPr>
          <a:xfrm rot="10800000">
            <a:off x="17068800" y="8632217"/>
            <a:ext cx="3854739" cy="3309566"/>
            <a:chOff x="-799337" y="-225451"/>
            <a:chExt cx="4009047" cy="3442050"/>
          </a:xfrm>
        </p:grpSpPr>
        <p:sp>
          <p:nvSpPr>
            <p:cNvPr id="10" name="Freeform 6">
              <a:extLst>
                <a:ext uri="{FF2B5EF4-FFF2-40B4-BE49-F238E27FC236}">
                  <a16:creationId xmlns:a16="http://schemas.microsoft.com/office/drawing/2014/main" id="{7C0C9D93-BB02-FDE4-0FC1-AD7B743B1F51}"/>
                </a:ext>
              </a:extLst>
            </p:cNvPr>
            <p:cNvSpPr/>
            <p:nvPr/>
          </p:nvSpPr>
          <p:spPr>
            <a:xfrm>
              <a:off x="-799337" y="-225451"/>
              <a:ext cx="4009047" cy="3442050"/>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1" name="Group 5">
            <a:extLst>
              <a:ext uri="{FF2B5EF4-FFF2-40B4-BE49-F238E27FC236}">
                <a16:creationId xmlns:a16="http://schemas.microsoft.com/office/drawing/2014/main" id="{385B5C9B-309A-F3DC-5846-6086CAAB8B56}"/>
              </a:ext>
            </a:extLst>
          </p:cNvPr>
          <p:cNvGrpSpPr/>
          <p:nvPr/>
        </p:nvGrpSpPr>
        <p:grpSpPr>
          <a:xfrm rot="10800000">
            <a:off x="-2514600" y="-1654783"/>
            <a:ext cx="3854739" cy="3309566"/>
            <a:chOff x="-799337" y="-225451"/>
            <a:chExt cx="4009047" cy="3442050"/>
          </a:xfrm>
        </p:grpSpPr>
        <p:sp>
          <p:nvSpPr>
            <p:cNvPr id="12" name="Freeform 6">
              <a:extLst>
                <a:ext uri="{FF2B5EF4-FFF2-40B4-BE49-F238E27FC236}">
                  <a16:creationId xmlns:a16="http://schemas.microsoft.com/office/drawing/2014/main" id="{5733F497-9C25-2C63-BA2E-83EED8D1FEF4}"/>
                </a:ext>
              </a:extLst>
            </p:cNvPr>
            <p:cNvSpPr/>
            <p:nvPr/>
          </p:nvSpPr>
          <p:spPr>
            <a:xfrm>
              <a:off x="-799337" y="-225451"/>
              <a:ext cx="4009047" cy="3442050"/>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extLst>
      <p:ext uri="{BB962C8B-B14F-4D97-AF65-F5344CB8AC3E}">
        <p14:creationId xmlns:p14="http://schemas.microsoft.com/office/powerpoint/2010/main" val="285842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3383088" y="644921"/>
            <a:ext cx="6240462" cy="828675"/>
          </a:xfrm>
          <a:prstGeom prst="rect">
            <a:avLst/>
          </a:prstGeom>
        </p:spPr>
        <p:txBody>
          <a:bodyPr lIns="0" tIns="0" rIns="0" bIns="0" rtlCol="0" anchor="t">
            <a:spAutoFit/>
          </a:bodyPr>
          <a:lstStyle/>
          <a:p>
            <a:pPr>
              <a:lnSpc>
                <a:spcPts val="6599"/>
              </a:lnSpc>
              <a:spcBef>
                <a:spcPct val="0"/>
              </a:spcBef>
            </a:pPr>
            <a:r>
              <a:rPr lang="en-US" sz="5499" spc="-54">
                <a:solidFill>
                  <a:srgbClr val="000000"/>
                </a:solidFill>
                <a:latin typeface="Montserrat Classic Bold"/>
              </a:rPr>
              <a:t>INTRODUCTION</a:t>
            </a:r>
          </a:p>
        </p:txBody>
      </p:sp>
      <p:grpSp>
        <p:nvGrpSpPr>
          <p:cNvPr id="3" name="Group 3"/>
          <p:cNvGrpSpPr/>
          <p:nvPr/>
        </p:nvGrpSpPr>
        <p:grpSpPr>
          <a:xfrm rot="10800000">
            <a:off x="12907105" y="2892125"/>
            <a:ext cx="6226994" cy="4849519"/>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13186704" y="832691"/>
            <a:ext cx="3854739" cy="3309566"/>
            <a:chOff x="-799337" y="-225451"/>
            <a:chExt cx="4009047" cy="3442050"/>
          </a:xfrm>
        </p:grpSpPr>
        <p:sp>
          <p:nvSpPr>
            <p:cNvPr id="6" name="Freeform 6"/>
            <p:cNvSpPr/>
            <p:nvPr/>
          </p:nvSpPr>
          <p:spPr>
            <a:xfrm>
              <a:off x="-799337" y="-225451"/>
              <a:ext cx="4009047" cy="3442050"/>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13809575" y="7051129"/>
            <a:ext cx="3355422" cy="2720283"/>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16371669" y="3679106"/>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1" name="TextBox 11"/>
          <p:cNvSpPr txBox="1"/>
          <p:nvPr/>
        </p:nvSpPr>
        <p:spPr>
          <a:xfrm>
            <a:off x="153660" y="1931728"/>
            <a:ext cx="12137993" cy="7992829"/>
          </a:xfrm>
          <a:prstGeom prst="rect">
            <a:avLst/>
          </a:prstGeom>
        </p:spPr>
        <p:txBody>
          <a:bodyPr wrap="square" lIns="0" tIns="0" rIns="0" bIns="0" rtlCol="0" anchor="t">
            <a:spAutoFit/>
          </a:bodyPr>
          <a:lstStyle/>
          <a:p>
            <a:pPr marL="914400" indent="-457200" algn="just">
              <a:buFont typeface="Arial"/>
              <a:buChar char="•"/>
            </a:pPr>
            <a:r>
              <a:rPr lang="en-US" sz="3350">
                <a:latin typeface="Fira Sans Medium"/>
                <a:ea typeface="+mn-lt"/>
                <a:cs typeface="+mn-lt"/>
              </a:rPr>
              <a:t>" Audit " is defined as the process of examining the financial records of any business to corroborate that their financial statements are in compliance with the standard accounting laws and principles </a:t>
            </a:r>
            <a:endParaRPr lang="en-US" err="1">
              <a:latin typeface="Fira Sans Medium"/>
              <a:ea typeface="+mn-lt"/>
              <a:cs typeface="+mn-lt"/>
            </a:endParaRPr>
          </a:p>
          <a:p>
            <a:pPr marL="914400" lvl="1" indent="-457200" algn="just">
              <a:buFont typeface="Arial"/>
              <a:buChar char="•"/>
            </a:pPr>
            <a:endParaRPr lang="en-US" sz="3350">
              <a:latin typeface="Fira Sans Medium"/>
              <a:ea typeface="+mn-lt"/>
              <a:cs typeface="+mn-lt"/>
            </a:endParaRPr>
          </a:p>
          <a:p>
            <a:pPr marL="914400" indent="-457200" algn="just">
              <a:buFont typeface="Arial"/>
              <a:buChar char="•"/>
            </a:pPr>
            <a:r>
              <a:rPr lang="en-US" sz="3350">
                <a:latin typeface="Fira Sans Medium"/>
                <a:ea typeface="+mn-lt"/>
                <a:cs typeface="+mn-lt"/>
              </a:rPr>
              <a:t>Firms that resort to the unfair practices without the fear of legal repercussion have a grievous consequence on the economy and individuals in the society.</a:t>
            </a:r>
            <a:endParaRPr lang="en-US">
              <a:cs typeface="Calibri"/>
            </a:endParaRPr>
          </a:p>
          <a:p>
            <a:pPr indent="-457200" algn="just">
              <a:lnSpc>
                <a:spcPts val="4759"/>
              </a:lnSpc>
              <a:buFont typeface="Arial"/>
              <a:buChar char="•"/>
            </a:pPr>
            <a:endParaRPr lang="en-US" sz="3399">
              <a:solidFill>
                <a:srgbClr val="000000"/>
              </a:solidFill>
              <a:latin typeface="Fira Sans Medium"/>
              <a:cs typeface="Calibri"/>
            </a:endParaRPr>
          </a:p>
          <a:p>
            <a:pPr marL="823595" indent="-457200" algn="just">
              <a:buFont typeface="Arial"/>
              <a:buChar char="•"/>
            </a:pPr>
            <a:r>
              <a:rPr lang="en-US" sz="3350">
                <a:latin typeface="Fira Sans Medium"/>
                <a:ea typeface="+mn-lt"/>
                <a:cs typeface="+mn-lt"/>
              </a:rPr>
              <a:t>It is a very exacting task to detect firms in spotting frauds, detecting errors, and disclosing employees guilty of abetting illegal transactions.</a:t>
            </a:r>
            <a:endParaRPr lang="en-US">
              <a:cs typeface="Calibri"/>
            </a:endParaRPr>
          </a:p>
          <a:p>
            <a:pPr marL="823595" indent="-457200" algn="just">
              <a:buFont typeface="Arial"/>
              <a:buChar char="•"/>
            </a:pPr>
            <a:endParaRPr lang="en-US" sz="3350">
              <a:latin typeface="Fira Sans Medium"/>
              <a:ea typeface="+mn-lt"/>
              <a:cs typeface="+mn-lt"/>
            </a:endParaRPr>
          </a:p>
          <a:p>
            <a:pPr marL="823595" lvl="1" indent="-457200" algn="just">
              <a:lnSpc>
                <a:spcPts val="4759"/>
              </a:lnSpc>
              <a:buFont typeface="Arial"/>
              <a:buChar char="•"/>
            </a:pPr>
            <a:r>
              <a:rPr lang="en-US" sz="3350">
                <a:latin typeface="Fira Sans Medium"/>
                <a:ea typeface="+mn-lt"/>
                <a:cs typeface="+mn-lt"/>
              </a:rPr>
              <a:t>Data analytics tools for an effective fraud management have become the need of the hour for an audit.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3211432" y="-3678236"/>
            <a:ext cx="12804984" cy="6226137"/>
            <a:chOff x="255056" y="0"/>
            <a:chExt cx="11048529" cy="5372100"/>
          </a:xfrm>
        </p:grpSpPr>
        <p:sp>
          <p:nvSpPr>
            <p:cNvPr id="3" name="Freeform 3"/>
            <p:cNvSpPr/>
            <p:nvPr/>
          </p:nvSpPr>
          <p:spPr>
            <a:xfrm>
              <a:off x="255056"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1518699" y="198999"/>
            <a:ext cx="3039903" cy="271028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TextBox 6"/>
          <p:cNvSpPr txBox="1"/>
          <p:nvPr/>
        </p:nvSpPr>
        <p:spPr>
          <a:xfrm>
            <a:off x="1777562" y="971550"/>
            <a:ext cx="6629142" cy="829330"/>
          </a:xfrm>
          <a:prstGeom prst="rect">
            <a:avLst/>
          </a:prstGeom>
        </p:spPr>
        <p:txBody>
          <a:bodyPr lIns="0" tIns="0" rIns="0" bIns="0" rtlCol="0" anchor="t">
            <a:spAutoFit/>
          </a:bodyPr>
          <a:lstStyle/>
          <a:p>
            <a:pPr marL="0" lvl="0" indent="0">
              <a:lnSpc>
                <a:spcPts val="7150"/>
              </a:lnSpc>
              <a:spcBef>
                <a:spcPct val="0"/>
              </a:spcBef>
            </a:pPr>
            <a:r>
              <a:rPr lang="en-US" sz="5500" spc="-55">
                <a:solidFill>
                  <a:srgbClr val="000000"/>
                </a:solidFill>
                <a:latin typeface="Montserrat Classic Bold"/>
              </a:rPr>
              <a:t>Objective</a:t>
            </a:r>
          </a:p>
        </p:txBody>
      </p:sp>
      <p:sp>
        <p:nvSpPr>
          <p:cNvPr id="7" name="TextBox 7"/>
          <p:cNvSpPr txBox="1"/>
          <p:nvPr/>
        </p:nvSpPr>
        <p:spPr>
          <a:xfrm>
            <a:off x="1364325" y="4328417"/>
            <a:ext cx="14258695" cy="2462213"/>
          </a:xfrm>
          <a:prstGeom prst="rect">
            <a:avLst/>
          </a:prstGeom>
        </p:spPr>
        <p:txBody>
          <a:bodyPr wrap="square" lIns="0" tIns="0" rIns="0" bIns="0" rtlCol="0" anchor="t">
            <a:spAutoFit/>
          </a:bodyPr>
          <a:lstStyle/>
          <a:p>
            <a:pPr marL="733425" lvl="1" indent="-367030" algn="just">
              <a:lnSpc>
                <a:spcPts val="4759"/>
              </a:lnSpc>
              <a:buFont typeface="Arial"/>
              <a:buChar char="•"/>
            </a:pPr>
            <a:r>
              <a:rPr lang="en-US" sz="3400" dirty="0">
                <a:solidFill>
                  <a:srgbClr val="FFFFFF"/>
                </a:solidFill>
                <a:latin typeface="Fira Sans Medium"/>
                <a:ea typeface="+mn-lt"/>
                <a:cs typeface="+mn-lt"/>
              </a:rPr>
              <a:t>Goal of this project is to help the auditors by building a machine learning model  by constructing a classification system capable of accurately identifying fraudulent firms by leveraging current and historic risk factors.</a:t>
            </a:r>
            <a:endParaRPr lang="en-US" sz="3400" dirty="0">
              <a:solidFill>
                <a:srgbClr val="FFFFFF"/>
              </a:solidFill>
              <a:latin typeface="Fira Sans Medium"/>
            </a:endParaRPr>
          </a:p>
        </p:txBody>
      </p:sp>
      <p:sp>
        <p:nvSpPr>
          <p:cNvPr id="9" name="Freeform 3">
            <a:extLst>
              <a:ext uri="{FF2B5EF4-FFF2-40B4-BE49-F238E27FC236}">
                <a16:creationId xmlns:a16="http://schemas.microsoft.com/office/drawing/2014/main" id="{3FA29122-8A8A-F596-E925-B6778FFAFDFB}"/>
              </a:ext>
            </a:extLst>
          </p:cNvPr>
          <p:cNvSpPr/>
          <p:nvPr/>
        </p:nvSpPr>
        <p:spPr>
          <a:xfrm rot="10800000">
            <a:off x="6873380" y="8737598"/>
            <a:ext cx="12804984" cy="6226137"/>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sp>
        <p:nvSpPr>
          <p:cNvPr id="11" name="Freeform 5">
            <a:extLst>
              <a:ext uri="{FF2B5EF4-FFF2-40B4-BE49-F238E27FC236}">
                <a16:creationId xmlns:a16="http://schemas.microsoft.com/office/drawing/2014/main" id="{7C7535B3-0CDD-8637-5C04-540B9EF9E64D}"/>
              </a:ext>
            </a:extLst>
          </p:cNvPr>
          <p:cNvSpPr/>
          <p:nvPr/>
        </p:nvSpPr>
        <p:spPr>
          <a:xfrm>
            <a:off x="16765124" y="8211482"/>
            <a:ext cx="2695438" cy="2334501"/>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385848" y="-4843121"/>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12652459" y="-961547"/>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TextBox 6"/>
          <p:cNvSpPr txBox="1"/>
          <p:nvPr/>
        </p:nvSpPr>
        <p:spPr>
          <a:xfrm>
            <a:off x="5758342" y="171681"/>
            <a:ext cx="6629142" cy="829330"/>
          </a:xfrm>
          <a:prstGeom prst="rect">
            <a:avLst/>
          </a:prstGeom>
        </p:spPr>
        <p:txBody>
          <a:bodyPr lIns="0" tIns="0" rIns="0" bIns="0" rtlCol="0" anchor="t">
            <a:spAutoFit/>
          </a:bodyPr>
          <a:lstStyle/>
          <a:p>
            <a:pPr>
              <a:lnSpc>
                <a:spcPts val="7150"/>
              </a:lnSpc>
              <a:spcBef>
                <a:spcPct val="0"/>
              </a:spcBef>
            </a:pPr>
            <a:r>
              <a:rPr lang="en-US" sz="5500" spc="-55" dirty="0">
                <a:solidFill>
                  <a:srgbClr val="000000"/>
                </a:solidFill>
                <a:latin typeface="Montserrat Classic Bold"/>
              </a:rPr>
              <a:t>Data Description</a:t>
            </a:r>
          </a:p>
        </p:txBody>
      </p:sp>
      <p:pic>
        <p:nvPicPr>
          <p:cNvPr id="9" name="Picture 9" descr="Graphical user interface, application&#10;&#10;Description automatically generated">
            <a:extLst>
              <a:ext uri="{FF2B5EF4-FFF2-40B4-BE49-F238E27FC236}">
                <a16:creationId xmlns:a16="http://schemas.microsoft.com/office/drawing/2014/main" id="{38CAACC1-BDDE-287C-0915-B388AEB7C979}"/>
              </a:ext>
            </a:extLst>
          </p:cNvPr>
          <p:cNvPicPr>
            <a:picLocks noChangeAspect="1"/>
          </p:cNvPicPr>
          <p:nvPr/>
        </p:nvPicPr>
        <p:blipFill rotWithShape="1">
          <a:blip r:embed="rId2"/>
          <a:srcRect t="32790" r="-112" b="-204"/>
          <a:stretch/>
        </p:blipFill>
        <p:spPr>
          <a:xfrm>
            <a:off x="391729" y="3890434"/>
            <a:ext cx="17362369" cy="5810220"/>
          </a:xfrm>
          <a:prstGeom prst="rect">
            <a:avLst/>
          </a:prstGeom>
        </p:spPr>
      </p:pic>
      <p:sp>
        <p:nvSpPr>
          <p:cNvPr id="12" name="TextBox 11">
            <a:extLst>
              <a:ext uri="{FF2B5EF4-FFF2-40B4-BE49-F238E27FC236}">
                <a16:creationId xmlns:a16="http://schemas.microsoft.com/office/drawing/2014/main" id="{56D68A0C-8D32-3199-D321-8F9FB4CCAF10}"/>
              </a:ext>
            </a:extLst>
          </p:cNvPr>
          <p:cNvSpPr txBox="1"/>
          <p:nvPr/>
        </p:nvSpPr>
        <p:spPr>
          <a:xfrm>
            <a:off x="462286" y="2071261"/>
            <a:ext cx="17362368"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r>
              <a:rPr lang="en-US" sz="3400" dirty="0">
                <a:solidFill>
                  <a:schemeClr val="bg1"/>
                </a:solidFill>
                <a:latin typeface="Fira Sans Medium"/>
                <a:ea typeface="+mn-lt"/>
                <a:cs typeface="+mn-lt"/>
              </a:rPr>
              <a:t>The dataset was made available through a csv file – audit risk . The audit risk has 27 columns , thereby Considered</a:t>
            </a:r>
            <a:r>
              <a:rPr lang="en-US" sz="3400">
                <a:solidFill>
                  <a:schemeClr val="bg1"/>
                </a:solidFill>
                <a:latin typeface="Fira Sans Medium"/>
                <a:ea typeface="+mn-lt"/>
                <a:cs typeface="+mn-lt"/>
              </a:rPr>
              <a:t>  '</a:t>
            </a:r>
            <a:r>
              <a:rPr lang="en-US" sz="3400" dirty="0">
                <a:solidFill>
                  <a:schemeClr val="bg1"/>
                </a:solidFill>
                <a:latin typeface="Fira Sans Medium"/>
                <a:ea typeface="+mn-lt"/>
                <a:cs typeface="+mn-lt"/>
              </a:rPr>
              <a:t> Risk</a:t>
            </a:r>
            <a:r>
              <a:rPr lang="en-US" sz="3400">
                <a:solidFill>
                  <a:schemeClr val="bg1"/>
                </a:solidFill>
                <a:latin typeface="Fira Sans Medium"/>
                <a:ea typeface="+mn-lt"/>
                <a:cs typeface="+mn-lt"/>
              </a:rPr>
              <a:t> '</a:t>
            </a:r>
            <a:r>
              <a:rPr lang="en-US" sz="3400" dirty="0">
                <a:solidFill>
                  <a:schemeClr val="bg1"/>
                </a:solidFill>
                <a:latin typeface="Fira Sans Medium"/>
                <a:ea typeface="+mn-lt"/>
                <a:cs typeface="+mn-lt"/>
              </a:rPr>
              <a:t> as the target column for classification tasks.</a:t>
            </a:r>
            <a:endParaRPr lang="en-US" sz="3400" dirty="0">
              <a:solidFill>
                <a:schemeClr val="bg1"/>
              </a:solidFill>
              <a:latin typeface="Fira Sans Medium"/>
            </a:endParaRPr>
          </a:p>
        </p:txBody>
      </p:sp>
    </p:spTree>
    <p:extLst>
      <p:ext uri="{BB962C8B-B14F-4D97-AF65-F5344CB8AC3E}">
        <p14:creationId xmlns:p14="http://schemas.microsoft.com/office/powerpoint/2010/main" val="72821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736541" y="-4492428"/>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12847289" y="-610854"/>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TextBox 6"/>
          <p:cNvSpPr txBox="1"/>
          <p:nvPr/>
        </p:nvSpPr>
        <p:spPr>
          <a:xfrm>
            <a:off x="5992138" y="204331"/>
            <a:ext cx="6629142" cy="829330"/>
          </a:xfrm>
          <a:prstGeom prst="rect">
            <a:avLst/>
          </a:prstGeom>
        </p:spPr>
        <p:txBody>
          <a:bodyPr lIns="0" tIns="0" rIns="0" bIns="0" rtlCol="0" anchor="t">
            <a:spAutoFit/>
          </a:bodyPr>
          <a:lstStyle/>
          <a:p>
            <a:pPr>
              <a:lnSpc>
                <a:spcPts val="7150"/>
              </a:lnSpc>
              <a:spcBef>
                <a:spcPct val="0"/>
              </a:spcBef>
            </a:pPr>
            <a:r>
              <a:rPr lang="en-US" sz="5500" spc="-55">
                <a:solidFill>
                  <a:srgbClr val="000000"/>
                </a:solidFill>
                <a:latin typeface="Montserrat Classic Bold"/>
              </a:rPr>
              <a:t>Data Description</a:t>
            </a:r>
          </a:p>
        </p:txBody>
      </p:sp>
      <p:sp>
        <p:nvSpPr>
          <p:cNvPr id="7" name="TextBox 7"/>
          <p:cNvSpPr txBox="1"/>
          <p:nvPr/>
        </p:nvSpPr>
        <p:spPr>
          <a:xfrm>
            <a:off x="874082" y="2142571"/>
            <a:ext cx="8031317" cy="575542"/>
          </a:xfrm>
          <a:prstGeom prst="rect">
            <a:avLst/>
          </a:prstGeom>
        </p:spPr>
        <p:txBody>
          <a:bodyPr wrap="square" lIns="0" tIns="0" rIns="0" bIns="0" rtlCol="0" anchor="t">
            <a:spAutoFit/>
          </a:bodyPr>
          <a:lstStyle/>
          <a:p>
            <a:pPr marL="733425" lvl="1" indent="-367030" algn="just">
              <a:lnSpc>
                <a:spcPts val="4759"/>
              </a:lnSpc>
              <a:buFont typeface="Arial"/>
              <a:buChar char="•"/>
            </a:pPr>
            <a:endParaRPr lang="en-US" sz="3350">
              <a:solidFill>
                <a:srgbClr val="FFFFFF"/>
              </a:solidFill>
              <a:latin typeface="Fira Sans Medium"/>
            </a:endParaRPr>
          </a:p>
        </p:txBody>
      </p:sp>
      <p:pic>
        <p:nvPicPr>
          <p:cNvPr id="8" name="Picture 9" descr="Graphical user interface, text, application, email&#10;&#10;Description automatically generated">
            <a:extLst>
              <a:ext uri="{FF2B5EF4-FFF2-40B4-BE49-F238E27FC236}">
                <a16:creationId xmlns:a16="http://schemas.microsoft.com/office/drawing/2014/main" id="{F55CB50B-87E8-1AA9-5793-8BB3CCD2D1AF}"/>
              </a:ext>
            </a:extLst>
          </p:cNvPr>
          <p:cNvPicPr>
            <a:picLocks noChangeAspect="1"/>
          </p:cNvPicPr>
          <p:nvPr/>
        </p:nvPicPr>
        <p:blipFill rotWithShape="1">
          <a:blip r:embed="rId2"/>
          <a:srcRect l="41" t="2572" r="44121" b="191"/>
          <a:stretch/>
        </p:blipFill>
        <p:spPr>
          <a:xfrm>
            <a:off x="637887" y="1882449"/>
            <a:ext cx="7324153" cy="8063881"/>
          </a:xfrm>
          <a:prstGeom prst="rect">
            <a:avLst/>
          </a:prstGeom>
        </p:spPr>
      </p:pic>
      <p:pic>
        <p:nvPicPr>
          <p:cNvPr id="10" name="Picture 10" descr="Table&#10;&#10;Description automatically generated">
            <a:extLst>
              <a:ext uri="{FF2B5EF4-FFF2-40B4-BE49-F238E27FC236}">
                <a16:creationId xmlns:a16="http://schemas.microsoft.com/office/drawing/2014/main" id="{523E640B-B914-7486-F9B4-770E0F77885B}"/>
              </a:ext>
            </a:extLst>
          </p:cNvPr>
          <p:cNvPicPr>
            <a:picLocks noChangeAspect="1"/>
          </p:cNvPicPr>
          <p:nvPr/>
        </p:nvPicPr>
        <p:blipFill>
          <a:blip r:embed="rId3"/>
          <a:stretch>
            <a:fillRect/>
          </a:stretch>
        </p:blipFill>
        <p:spPr>
          <a:xfrm>
            <a:off x="8224493" y="2550898"/>
            <a:ext cx="9742117" cy="5701901"/>
          </a:xfrm>
          <a:prstGeom prst="rect">
            <a:avLst/>
          </a:prstGeom>
        </p:spPr>
      </p:pic>
    </p:spTree>
    <p:extLst>
      <p:ext uri="{BB962C8B-B14F-4D97-AF65-F5344CB8AC3E}">
        <p14:creationId xmlns:p14="http://schemas.microsoft.com/office/powerpoint/2010/main" val="4028331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1277696"/>
            <a:ext cx="8715459" cy="784225"/>
          </a:xfrm>
          <a:prstGeom prst="rect">
            <a:avLst/>
          </a:prstGeom>
        </p:spPr>
        <p:txBody>
          <a:bodyPr lIns="0" tIns="0" rIns="0" bIns="0" rtlCol="0" anchor="t">
            <a:spAutoFit/>
          </a:bodyPr>
          <a:lstStyle/>
          <a:p>
            <a:pPr marL="0" lvl="0" indent="0" algn="l">
              <a:lnSpc>
                <a:spcPts val="6049"/>
              </a:lnSpc>
              <a:spcBef>
                <a:spcPct val="0"/>
              </a:spcBef>
            </a:pPr>
            <a:r>
              <a:rPr lang="en-US" sz="5499">
                <a:solidFill>
                  <a:srgbClr val="E5E5E5"/>
                </a:solidFill>
                <a:latin typeface="Montserrat Classic Bold"/>
              </a:rPr>
              <a:t>APPROACHES</a:t>
            </a:r>
          </a:p>
        </p:txBody>
      </p:sp>
      <p:graphicFrame>
        <p:nvGraphicFramePr>
          <p:cNvPr id="3" name="Table 3"/>
          <p:cNvGraphicFramePr>
            <a:graphicFrameLocks noGrp="1"/>
          </p:cNvGraphicFramePr>
          <p:nvPr/>
        </p:nvGraphicFramePr>
        <p:xfrm>
          <a:off x="1028700" y="3421027"/>
          <a:ext cx="16230600" cy="4895337"/>
        </p:xfrm>
        <a:graphic>
          <a:graphicData uri="http://schemas.openxmlformats.org/drawingml/2006/table">
            <a:tbl>
              <a:tblPr/>
              <a:tblGrid>
                <a:gridCol w="8115300">
                  <a:extLst>
                    <a:ext uri="{9D8B030D-6E8A-4147-A177-3AD203B41FA5}">
                      <a16:colId xmlns:a16="http://schemas.microsoft.com/office/drawing/2014/main" val="20000"/>
                    </a:ext>
                  </a:extLst>
                </a:gridCol>
                <a:gridCol w="8115300">
                  <a:extLst>
                    <a:ext uri="{9D8B030D-6E8A-4147-A177-3AD203B41FA5}">
                      <a16:colId xmlns:a16="http://schemas.microsoft.com/office/drawing/2014/main" val="20001"/>
                    </a:ext>
                  </a:extLst>
                </a:gridCol>
              </a:tblGrid>
              <a:tr h="1109461">
                <a:tc>
                  <a:txBody>
                    <a:bodyPr/>
                    <a:lstStyle/>
                    <a:p>
                      <a:pPr algn="ctr">
                        <a:lnSpc>
                          <a:spcPts val="4200"/>
                        </a:lnSpc>
                        <a:defRPr/>
                      </a:pPr>
                      <a:r>
                        <a:rPr lang="en-US" sz="3000">
                          <a:solidFill>
                            <a:srgbClr val="1B4444"/>
                          </a:solidFill>
                          <a:latin typeface="Montserrat Classic Bold"/>
                        </a:rPr>
                        <a:t>Random Forest</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tc>
                  <a:txBody>
                    <a:bodyPr/>
                    <a:lstStyle/>
                    <a:p>
                      <a:pPr algn="ctr">
                        <a:lnSpc>
                          <a:spcPts val="4200"/>
                        </a:lnSpc>
                        <a:defRPr/>
                      </a:pPr>
                      <a:r>
                        <a:rPr lang="en-US" sz="3000">
                          <a:solidFill>
                            <a:srgbClr val="1B4444"/>
                          </a:solidFill>
                          <a:latin typeface="Montserrat Classic Bold"/>
                        </a:rPr>
                        <a:t>Linear Regression</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DA715"/>
                    </a:solidFill>
                  </a:tcPr>
                </a:tc>
                <a:extLst>
                  <a:ext uri="{0D108BD9-81ED-4DB2-BD59-A6C34878D82A}">
                    <a16:rowId xmlns:a16="http://schemas.microsoft.com/office/drawing/2014/main" val="10000"/>
                  </a:ext>
                </a:extLst>
              </a:tr>
              <a:tr h="3785876">
                <a:tc>
                  <a:txBody>
                    <a:bodyPr/>
                    <a:lstStyle/>
                    <a:p>
                      <a:pPr marL="496571" lvl="1" indent="-248285" algn="l">
                        <a:lnSpc>
                          <a:spcPts val="3220"/>
                        </a:lnSpc>
                        <a:buFont typeface="Arial"/>
                        <a:buChar char="•"/>
                        <a:defRPr/>
                      </a:pPr>
                      <a:r>
                        <a:rPr lang="en-US" sz="2300">
                          <a:solidFill>
                            <a:srgbClr val="E5E5E5"/>
                          </a:solidFill>
                          <a:latin typeface="Montserrat Classic"/>
                        </a:rPr>
                        <a:t>Random Forest is an ensemble learning algorithm that combines multiple decision trees to make accurate predictions.</a:t>
                      </a:r>
                      <a:endParaRPr lang="en-US" sz="1100"/>
                    </a:p>
                    <a:p>
                      <a:pPr marL="496571" lvl="1" indent="-248285">
                        <a:lnSpc>
                          <a:spcPts val="3220"/>
                        </a:lnSpc>
                        <a:buFont typeface="Arial"/>
                        <a:buChar char="•"/>
                      </a:pPr>
                      <a:r>
                        <a:rPr lang="en-US" sz="2300">
                          <a:solidFill>
                            <a:srgbClr val="E5E5E5"/>
                          </a:solidFill>
                          <a:latin typeface="Montserrat Classic"/>
                        </a:rPr>
                        <a:t> By aggregating the predictions of individual trees, Random Forest improves accuracy and reduces the risk of overfitting.</a:t>
                      </a:r>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FDA715"/>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FDA715"/>
                      </a:solidFill>
                      <a:prstDash val="solid"/>
                      <a:round/>
                      <a:headEnd type="none" w="med" len="med"/>
                      <a:tailEnd type="none" w="med" len="med"/>
                    </a:lnB>
                  </a:tcPr>
                </a:tc>
                <a:tc>
                  <a:txBody>
                    <a:bodyPr/>
                    <a:lstStyle/>
                    <a:p>
                      <a:pPr marL="496571" lvl="1" indent="-248285" algn="l">
                        <a:lnSpc>
                          <a:spcPts val="3220"/>
                        </a:lnSpc>
                        <a:buFont typeface="Arial"/>
                        <a:buChar char="•"/>
                        <a:defRPr/>
                      </a:pPr>
                      <a:r>
                        <a:rPr lang="en-US" sz="2300">
                          <a:solidFill>
                            <a:srgbClr val="E5E5E5"/>
                          </a:solidFill>
                          <a:latin typeface="Montserrat Classic"/>
                        </a:rPr>
                        <a:t>Linear Regression establishes a linear relationship between input features and the target variable by fitting a straight line to the data. </a:t>
                      </a:r>
                      <a:endParaRPr lang="en-US" sz="1100"/>
                    </a:p>
                    <a:p>
                      <a:pPr marL="496571" lvl="1" indent="-248285">
                        <a:lnSpc>
                          <a:spcPts val="3220"/>
                        </a:lnSpc>
                        <a:buFont typeface="Arial"/>
                        <a:buChar char="•"/>
                      </a:pPr>
                      <a:r>
                        <a:rPr lang="en-US" sz="2300">
                          <a:solidFill>
                            <a:srgbClr val="E5E5E5"/>
                          </a:solidFill>
                          <a:latin typeface="Montserrat Classic"/>
                        </a:rPr>
                        <a:t>It aims to minimize the difference between predicted and actual values, estimating coefficients that represent the strength and direction of this relationship.</a:t>
                      </a:r>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FDA715"/>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Freeform 4"/>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flipV="1">
            <a:off x="-1289068" y="8457499"/>
            <a:ext cx="6614674" cy="5722407"/>
          </a:xfrm>
          <a:custGeom>
            <a:avLst/>
            <a:gdLst/>
            <a:ahLst/>
            <a:cxnLst/>
            <a:rect l="l" t="t" r="r" b="b"/>
            <a:pathLst>
              <a:path w="6614674" h="5722407">
                <a:moveTo>
                  <a:pt x="0" y="5722407"/>
                </a:moveTo>
                <a:lnTo>
                  <a:pt x="6614674" y="5722407"/>
                </a:lnTo>
                <a:lnTo>
                  <a:pt x="6614674" y="0"/>
                </a:lnTo>
                <a:lnTo>
                  <a:pt x="0" y="0"/>
                </a:lnTo>
                <a:lnTo>
                  <a:pt x="0" y="5722407"/>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3" name="Table 3"/>
          <p:cNvGraphicFramePr>
            <a:graphicFrameLocks noGrp="1"/>
          </p:cNvGraphicFramePr>
          <p:nvPr/>
        </p:nvGraphicFramePr>
        <p:xfrm>
          <a:off x="7274239" y="1830387"/>
          <a:ext cx="11013761" cy="7160261"/>
        </p:xfrm>
        <a:graphic>
          <a:graphicData uri="http://schemas.openxmlformats.org/drawingml/2006/table">
            <a:tbl>
              <a:tblPr/>
              <a:tblGrid>
                <a:gridCol w="1809377">
                  <a:extLst>
                    <a:ext uri="{9D8B030D-6E8A-4147-A177-3AD203B41FA5}">
                      <a16:colId xmlns:a16="http://schemas.microsoft.com/office/drawing/2014/main" val="20000"/>
                    </a:ext>
                  </a:extLst>
                </a:gridCol>
                <a:gridCol w="9204384">
                  <a:extLst>
                    <a:ext uri="{9D8B030D-6E8A-4147-A177-3AD203B41FA5}">
                      <a16:colId xmlns:a16="http://schemas.microsoft.com/office/drawing/2014/main" val="20001"/>
                    </a:ext>
                  </a:extLst>
                </a:gridCol>
              </a:tblGrid>
              <a:tr h="2410000">
                <a:tc>
                  <a:txBody>
                    <a:bodyPr/>
                    <a:lstStyle/>
                    <a:p>
                      <a:pPr algn="ctr">
                        <a:lnSpc>
                          <a:spcPts val="3499"/>
                        </a:lnSpc>
                        <a:defRPr/>
                      </a:pPr>
                      <a:r>
                        <a:rPr lang="en-US" sz="2499">
                          <a:solidFill>
                            <a:srgbClr val="1B4444"/>
                          </a:solidFill>
                          <a:latin typeface="Montserrat Classic Bold"/>
                        </a:rPr>
                        <a:t>1</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7699"/>
                        </a:lnSpc>
                        <a:defRPr/>
                      </a:pPr>
                      <a:r>
                        <a:rPr lang="en-US" sz="5499">
                          <a:solidFill>
                            <a:srgbClr val="E5E5E5"/>
                          </a:solidFill>
                          <a:latin typeface="Montserrat Classic"/>
                        </a:rPr>
                        <a:t>Data Preprocessing</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2410000">
                <a:tc>
                  <a:txBody>
                    <a:bodyPr/>
                    <a:lstStyle/>
                    <a:p>
                      <a:pPr algn="ctr">
                        <a:lnSpc>
                          <a:spcPts val="3499"/>
                        </a:lnSpc>
                        <a:defRPr/>
                      </a:pPr>
                      <a:r>
                        <a:rPr lang="en-US" sz="2499">
                          <a:solidFill>
                            <a:srgbClr val="1B4444"/>
                          </a:solidFill>
                          <a:latin typeface="Montserrat Classic Bold"/>
                        </a:rPr>
                        <a:t>2</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7699"/>
                        </a:lnSpc>
                        <a:defRPr/>
                      </a:pPr>
                      <a:r>
                        <a:rPr lang="en-US" sz="5499">
                          <a:solidFill>
                            <a:srgbClr val="E5E5E5"/>
                          </a:solidFill>
                          <a:latin typeface="Montserrat Classic"/>
                        </a:rPr>
                        <a:t>Data Understanding</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2340261">
                <a:tc>
                  <a:txBody>
                    <a:bodyPr/>
                    <a:lstStyle/>
                    <a:p>
                      <a:pPr algn="ctr">
                        <a:lnSpc>
                          <a:spcPts val="3499"/>
                        </a:lnSpc>
                        <a:defRPr/>
                      </a:pPr>
                      <a:r>
                        <a:rPr lang="en-US" sz="2499">
                          <a:solidFill>
                            <a:srgbClr val="1B4444"/>
                          </a:solidFill>
                          <a:latin typeface="Montserrat Classic Bold"/>
                        </a:rPr>
                        <a:t>3</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solidFill>
                      <a:srgbClr val="FDA715"/>
                    </a:solidFill>
                  </a:tcPr>
                </a:tc>
                <a:tc>
                  <a:txBody>
                    <a:bodyPr/>
                    <a:lstStyle/>
                    <a:p>
                      <a:pPr algn="just">
                        <a:lnSpc>
                          <a:spcPts val="7699"/>
                        </a:lnSpc>
                        <a:defRPr/>
                      </a:pPr>
                      <a:r>
                        <a:rPr lang="en-US" sz="5499">
                          <a:solidFill>
                            <a:srgbClr val="E5E5E5"/>
                          </a:solidFill>
                          <a:latin typeface="Montserrat Classic"/>
                        </a:rPr>
                        <a:t>Data Cleaning</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TextBox 4"/>
          <p:cNvSpPr txBox="1"/>
          <p:nvPr/>
        </p:nvSpPr>
        <p:spPr>
          <a:xfrm>
            <a:off x="1028700" y="4602162"/>
            <a:ext cx="5966751" cy="1149350"/>
          </a:xfrm>
          <a:prstGeom prst="rect">
            <a:avLst/>
          </a:prstGeom>
        </p:spPr>
        <p:txBody>
          <a:bodyPr lIns="0" tIns="0" rIns="0" bIns="0" rtlCol="0" anchor="t">
            <a:spAutoFit/>
          </a:bodyPr>
          <a:lstStyle/>
          <a:p>
            <a:pPr marL="0" lvl="0" indent="0" algn="l">
              <a:lnSpc>
                <a:spcPts val="8800"/>
              </a:lnSpc>
              <a:spcBef>
                <a:spcPct val="0"/>
              </a:spcBef>
            </a:pPr>
            <a:r>
              <a:rPr lang="en-US" sz="8000">
                <a:solidFill>
                  <a:srgbClr val="E5E5E5"/>
                </a:solidFill>
                <a:latin typeface="Montserrat Classic Bold"/>
              </a:rPr>
              <a:t>ANALYSIS</a:t>
            </a:r>
          </a:p>
        </p:txBody>
      </p:sp>
      <p:sp>
        <p:nvSpPr>
          <p:cNvPr id="5" name="Freeform 5"/>
          <p:cNvSpPr/>
          <p:nvPr/>
        </p:nvSpPr>
        <p:spPr>
          <a:xfrm rot="-10800000" flipH="1" flipV="1">
            <a:off x="-1289068" y="-3575372"/>
            <a:ext cx="6252172" cy="5405759"/>
          </a:xfrm>
          <a:custGeom>
            <a:avLst/>
            <a:gdLst/>
            <a:ahLst/>
            <a:cxnLst/>
            <a:rect l="l" t="t" r="r" b="b"/>
            <a:pathLst>
              <a:path w="6252172" h="5405759">
                <a:moveTo>
                  <a:pt x="6252172" y="5405759"/>
                </a:moveTo>
                <a:lnTo>
                  <a:pt x="0" y="5405759"/>
                </a:lnTo>
                <a:lnTo>
                  <a:pt x="0" y="0"/>
                </a:lnTo>
                <a:lnTo>
                  <a:pt x="6252172" y="0"/>
                </a:lnTo>
                <a:lnTo>
                  <a:pt x="6252172" y="5405759"/>
                </a:lnTo>
                <a:close/>
              </a:path>
            </a:pathLst>
          </a:custGeom>
          <a:blipFill>
            <a:blip r:embed="rId4">
              <a:extLst>
                <a:ext uri="{96DAC541-7B7A-43D3-8B79-37D633B846F1}">
                  <asvg:svgBlip xmlns:asvg="http://schemas.microsoft.com/office/drawing/2016/SVG/main" r:embed="rId5"/>
                </a:ext>
              </a:extLst>
            </a:blip>
            <a:stretch>
              <a:fillRect/>
            </a:stretch>
          </a:blipFill>
        </p:spPr>
      </p:sp>
    </p:spTree>
    <p:extLst>
      <p:ext uri="{BB962C8B-B14F-4D97-AF65-F5344CB8AC3E}">
        <p14:creationId xmlns:p14="http://schemas.microsoft.com/office/powerpoint/2010/main" val="3589739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36393"/>
            <a:ext cx="15728030" cy="1050607"/>
            <a:chOff x="0" y="0"/>
            <a:chExt cx="4142362" cy="276703"/>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B444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sp>
        <p:nvSpPr>
          <p:cNvPr id="5" name="Freeform 5"/>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a:off x="12877959" y="-4827441"/>
            <a:ext cx="7666059" cy="6631969"/>
          </a:xfrm>
          <a:custGeom>
            <a:avLst/>
            <a:gdLst/>
            <a:ahLst/>
            <a:cxnLst/>
            <a:rect l="l" t="t" r="r" b="b"/>
            <a:pathLst>
              <a:path w="7666059" h="6631969">
                <a:moveTo>
                  <a:pt x="7666060" y="0"/>
                </a:moveTo>
                <a:lnTo>
                  <a:pt x="0" y="0"/>
                </a:lnTo>
                <a:lnTo>
                  <a:pt x="0" y="6631969"/>
                </a:lnTo>
                <a:lnTo>
                  <a:pt x="7666060" y="6631969"/>
                </a:lnTo>
                <a:lnTo>
                  <a:pt x="766606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p:nvPr/>
        </p:nvGrpSpPr>
        <p:grpSpPr>
          <a:xfrm>
            <a:off x="1028700" y="1028700"/>
            <a:ext cx="11067222" cy="1780256"/>
            <a:chOff x="0" y="0"/>
            <a:chExt cx="14756296" cy="2373675"/>
          </a:xfrm>
        </p:grpSpPr>
        <p:sp>
          <p:nvSpPr>
            <p:cNvPr id="9" name="TextBox 9"/>
            <p:cNvSpPr txBox="1"/>
            <p:nvPr/>
          </p:nvSpPr>
          <p:spPr>
            <a:xfrm>
              <a:off x="0" y="1826516"/>
              <a:ext cx="14756296" cy="547158"/>
            </a:xfrm>
            <a:prstGeom prst="rect">
              <a:avLst/>
            </a:prstGeom>
          </p:spPr>
          <p:txBody>
            <a:bodyPr lIns="0" tIns="0" rIns="0" bIns="0" rtlCol="0" anchor="t">
              <a:spAutoFit/>
            </a:bodyPr>
            <a:lstStyle/>
            <a:p>
              <a:pPr algn="l">
                <a:lnSpc>
                  <a:spcPts val="3499"/>
                </a:lnSpc>
              </a:pPr>
              <a:endParaRPr/>
            </a:p>
          </p:txBody>
        </p:sp>
        <p:sp>
          <p:nvSpPr>
            <p:cNvPr id="10" name="TextBox 10"/>
            <p:cNvSpPr txBox="1"/>
            <p:nvPr/>
          </p:nvSpPr>
          <p:spPr>
            <a:xfrm>
              <a:off x="0" y="66675"/>
              <a:ext cx="14756296" cy="1554692"/>
            </a:xfrm>
            <a:prstGeom prst="rect">
              <a:avLst/>
            </a:prstGeom>
          </p:spPr>
          <p:txBody>
            <a:bodyPr lIns="0" tIns="0" rIns="0" bIns="0" rtlCol="0" anchor="t">
              <a:spAutoFit/>
            </a:bodyPr>
            <a:lstStyle/>
            <a:p>
              <a:pPr marL="0" lvl="0" indent="0" algn="l">
                <a:lnSpc>
                  <a:spcPts val="8800"/>
                </a:lnSpc>
                <a:spcBef>
                  <a:spcPct val="0"/>
                </a:spcBef>
              </a:pPr>
              <a:r>
                <a:rPr lang="en-US" sz="8000" dirty="0">
                  <a:solidFill>
                    <a:srgbClr val="1B4444"/>
                  </a:solidFill>
                  <a:latin typeface="Montserrat Classic Bold"/>
                </a:rPr>
                <a:t>EDA</a:t>
              </a:r>
            </a:p>
          </p:txBody>
        </p:sp>
      </p:grpSp>
      <p:sp>
        <p:nvSpPr>
          <p:cNvPr id="11" name="TextBox 11"/>
          <p:cNvSpPr txBox="1"/>
          <p:nvPr/>
        </p:nvSpPr>
        <p:spPr>
          <a:xfrm>
            <a:off x="405070" y="3416939"/>
            <a:ext cx="17425730" cy="3039358"/>
          </a:xfrm>
          <a:prstGeom prst="rect">
            <a:avLst/>
          </a:prstGeom>
        </p:spPr>
        <p:txBody>
          <a:bodyPr wrap="square" lIns="0" tIns="0" rIns="0" bIns="0" rtlCol="0" anchor="t">
            <a:spAutoFit/>
          </a:bodyPr>
          <a:lstStyle/>
          <a:p>
            <a:pPr marL="734059" lvl="1" indent="-367030" algn="just">
              <a:lnSpc>
                <a:spcPts val="4759"/>
              </a:lnSpc>
              <a:buFont typeface="Arial"/>
              <a:buChar char="•"/>
            </a:pPr>
            <a:r>
              <a:rPr lang="en-US" sz="3399" dirty="0">
                <a:solidFill>
                  <a:srgbClr val="000000"/>
                </a:solidFill>
                <a:latin typeface="Fira Sans Medium"/>
              </a:rPr>
              <a:t>It is an approach to analyzing datasets to summarize their main characteristics, often with visual methods. </a:t>
            </a:r>
          </a:p>
          <a:p>
            <a:pPr algn="just">
              <a:lnSpc>
                <a:spcPts val="4759"/>
              </a:lnSpc>
            </a:pPr>
            <a:endParaRPr lang="en-US" sz="3399" dirty="0">
              <a:solidFill>
                <a:srgbClr val="000000"/>
              </a:solidFill>
              <a:latin typeface="Fira Sans Medium"/>
            </a:endParaRPr>
          </a:p>
          <a:p>
            <a:pPr marL="734059" lvl="1" indent="-367030" algn="just">
              <a:lnSpc>
                <a:spcPts val="4759"/>
              </a:lnSpc>
              <a:buFont typeface="Arial"/>
              <a:buChar char="•"/>
            </a:pPr>
            <a:r>
              <a:rPr lang="en-US" sz="3399" dirty="0">
                <a:solidFill>
                  <a:srgbClr val="000000"/>
                </a:solidFill>
                <a:latin typeface="Fira Sans Medium"/>
              </a:rPr>
              <a:t>EDA is used for seeing what the data can tell us before the modelling task.</a:t>
            </a:r>
          </a:p>
          <a:p>
            <a:pPr algn="just">
              <a:lnSpc>
                <a:spcPts val="4759"/>
              </a:lnSpc>
            </a:pPr>
            <a:endParaRPr lang="en-US" sz="3399" dirty="0">
              <a:solidFill>
                <a:srgbClr val="000000"/>
              </a:solidFill>
              <a:latin typeface="Fira Sans Medium"/>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975</Words>
  <Application>Microsoft Office PowerPoint</Application>
  <PresentationFormat>Custom</PresentationFormat>
  <Paragraphs>93</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Calibri</vt:lpstr>
      <vt:lpstr>TT Hoves Bold</vt:lpstr>
      <vt:lpstr>Montserrat Classic Bold</vt:lpstr>
      <vt:lpstr>Fira Sans Medium</vt:lpstr>
      <vt:lpstr>Montserrat Classic</vt:lpstr>
      <vt:lpstr>Canva Sans Bold</vt:lpstr>
      <vt:lpstr>Fira Sans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 for Auditors: Leveraging Machine Learning to Identify Fraudulent Firms Using Current and Historic Risk Factors</dc:title>
  <dc:creator>SANDEEP</dc:creator>
  <cp:lastModifiedBy>Sandeep P</cp:lastModifiedBy>
  <cp:revision>33</cp:revision>
  <dcterms:created xsi:type="dcterms:W3CDTF">2006-08-16T00:00:00Z</dcterms:created>
  <dcterms:modified xsi:type="dcterms:W3CDTF">2023-06-17T04:38:14Z</dcterms:modified>
  <dc:identifier>DAFl_R9-Oso</dc:identifier>
</cp:coreProperties>
</file>