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87" r:id="rId3"/>
    <p:sldId id="519" r:id="rId4"/>
    <p:sldId id="532" r:id="rId5"/>
    <p:sldId id="534" r:id="rId6"/>
    <p:sldId id="536" r:id="rId7"/>
    <p:sldId id="464" r:id="rId8"/>
    <p:sldId id="520" r:id="rId9"/>
    <p:sldId id="530" r:id="rId10"/>
    <p:sldId id="486" r:id="rId11"/>
    <p:sldId id="525" r:id="rId12"/>
    <p:sldId id="524" r:id="rId13"/>
    <p:sldId id="529" r:id="rId14"/>
    <p:sldId id="472" r:id="rId15"/>
    <p:sldId id="471" r:id="rId16"/>
    <p:sldId id="495" r:id="rId17"/>
    <p:sldId id="470" r:id="rId18"/>
    <p:sldId id="537" r:id="rId19"/>
    <p:sldId id="535" r:id="rId20"/>
    <p:sldId id="485" r:id="rId2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shiffayasanof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FA"/>
    <a:srgbClr val="DEB3E5"/>
    <a:srgbClr val="DFB0E8"/>
    <a:srgbClr val="008000"/>
    <a:srgbClr val="FF00FF"/>
    <a:srgbClr val="006600"/>
    <a:srgbClr val="0000FF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5" autoAdjust="0"/>
    <p:restoredTop sz="86949" autoAdjust="0"/>
  </p:normalViewPr>
  <p:slideViewPr>
    <p:cSldViewPr>
      <p:cViewPr varScale="1">
        <p:scale>
          <a:sx n="63" d="100"/>
          <a:sy n="63" d="100"/>
        </p:scale>
        <p:origin x="1446" y="48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COMP%20PPT%20-%20Copy\rada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Business perspective</c:v>
                </c:pt>
                <c:pt idx="1">
                  <c:v>People safety Focus</c:v>
                </c:pt>
                <c:pt idx="2">
                  <c:v>Problem solving</c:v>
                </c:pt>
                <c:pt idx="3">
                  <c:v>Implementation</c:v>
                </c:pt>
                <c:pt idx="4">
                  <c:v>Continous improvement</c:v>
                </c:pt>
                <c:pt idx="5">
                  <c:v>Customer Centric</c:v>
                </c:pt>
                <c:pt idx="6">
                  <c:v>Empowerment &amp; Leadership</c:v>
                </c:pt>
                <c:pt idx="7">
                  <c:v>Communication</c:v>
                </c:pt>
                <c:pt idx="8">
                  <c:v>Teamworking</c:v>
                </c:pt>
                <c:pt idx="9">
                  <c:v>Accountability</c:v>
                </c:pt>
                <c:pt idx="10">
                  <c:v>Focus on self development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E0-43B7-83D8-CC84BA03A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728896"/>
        <c:axId val="131730816"/>
      </c:radarChart>
      <c:catAx>
        <c:axId val="13172889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crossAx val="131730816"/>
        <c:crosses val="autoZero"/>
        <c:auto val="1"/>
        <c:lblAlgn val="ctr"/>
        <c:lblOffset val="100"/>
        <c:noMultiLvlLbl val="0"/>
      </c:catAx>
      <c:valAx>
        <c:axId val="131730816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1728896"/>
        <c:crosses val="autoZero"/>
        <c:crossBetween val="between"/>
        <c:majorUnit val="1"/>
      </c:valAx>
    </c:plotArea>
    <c:plotVisOnly val="1"/>
    <c:dispBlanksAs val="gap"/>
    <c:showDLblsOverMax val="0"/>
  </c:chart>
  <c:spPr>
    <a:noFill/>
    <a:ln w="25400" cap="flat" cmpd="sng" algn="ctr">
      <a:solidFill>
        <a:schemeClr val="bg1">
          <a:lumMod val="75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79B52-CC44-4591-AFCB-6B45CF41BE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9A4F7-9533-48D1-A7DB-5B42733E8721}">
      <dgm:prSet phldrT="[Text]" custT="1"/>
      <dgm:spPr/>
      <dgm:t>
        <a:bodyPr/>
        <a:lstStyle/>
        <a:p>
          <a:r>
            <a:rPr lang="en-US" sz="3200" i="1" dirty="0">
              <a:latin typeface="Times New Roman" pitchFamily="18" charset="0"/>
              <a:cs typeface="Times New Roman" pitchFamily="18" charset="0"/>
            </a:rPr>
            <a:t>Behavioural</a:t>
          </a:r>
        </a:p>
      </dgm:t>
    </dgm:pt>
    <dgm:pt modelId="{D0D5AB3A-70FE-4FE2-93BA-00980C760394}" type="parTrans" cxnId="{685007A8-83B8-463F-80D0-829859761CD5}">
      <dgm:prSet/>
      <dgm:spPr/>
      <dgm:t>
        <a:bodyPr/>
        <a:lstStyle/>
        <a:p>
          <a:endParaRPr lang="en-US"/>
        </a:p>
      </dgm:t>
    </dgm:pt>
    <dgm:pt modelId="{A9439252-869C-48FB-B276-82EA5D858825}" type="sibTrans" cxnId="{685007A8-83B8-463F-80D0-829859761CD5}">
      <dgm:prSet/>
      <dgm:spPr/>
      <dgm:t>
        <a:bodyPr/>
        <a:lstStyle/>
        <a:p>
          <a:endParaRPr lang="en-US"/>
        </a:p>
      </dgm:t>
    </dgm:pt>
    <dgm:pt modelId="{8EB7A5E2-77A0-4FAF-A4B6-17C39A62E3D0}">
      <dgm:prSet phldrT="[Text]" custT="1"/>
      <dgm:spPr/>
      <dgm:t>
        <a:bodyPr/>
        <a:lstStyle/>
        <a:p>
          <a:r>
            <a:rPr lang="en-US" sz="2000" dirty="0">
              <a:latin typeface="Times New Roman" pitchFamily="18" charset="0"/>
              <a:cs typeface="Times New Roman" pitchFamily="18" charset="0"/>
            </a:rPr>
            <a:t>Personal attributes bundle which are considered essential for all employees regardless of their function or level. </a:t>
          </a:r>
        </a:p>
      </dgm:t>
    </dgm:pt>
    <dgm:pt modelId="{2D40CAAA-5E7F-42A9-8D2C-598452E5F4FC}" type="parTrans" cxnId="{02AE1841-DBE9-48AC-8D5D-19503934DE3C}">
      <dgm:prSet/>
      <dgm:spPr/>
      <dgm:t>
        <a:bodyPr/>
        <a:lstStyle/>
        <a:p>
          <a:endParaRPr lang="en-US"/>
        </a:p>
      </dgm:t>
    </dgm:pt>
    <dgm:pt modelId="{9C14599A-BABF-47A7-93A8-DDD3B18C18A1}" type="sibTrans" cxnId="{02AE1841-DBE9-48AC-8D5D-19503934DE3C}">
      <dgm:prSet/>
      <dgm:spPr/>
      <dgm:t>
        <a:bodyPr/>
        <a:lstStyle/>
        <a:p>
          <a:endParaRPr lang="en-US"/>
        </a:p>
      </dgm:t>
    </dgm:pt>
    <dgm:pt modelId="{44101E00-7409-4539-BD49-1607DAF0F763}">
      <dgm:prSet phldrT="[Text]" custT="1"/>
      <dgm:spPr/>
      <dgm:t>
        <a:bodyPr/>
        <a:lstStyle/>
        <a:p>
          <a:r>
            <a:rPr lang="en-US" sz="2000" dirty="0">
              <a:latin typeface="Times New Roman" pitchFamily="18" charset="0"/>
              <a:cs typeface="Times New Roman" pitchFamily="18" charset="0"/>
            </a:rPr>
            <a:t>Ex :Visioning, Adaptability, Flexibility, Managing Change, Communication, Initiative, Listening Skills, Team working, Continuous Learning </a:t>
          </a:r>
        </a:p>
      </dgm:t>
    </dgm:pt>
    <dgm:pt modelId="{300EF03E-8794-429C-8FF9-16CBC8ABD11B}" type="parTrans" cxnId="{6E2F0A6B-5278-4C93-9B90-9E539468F564}">
      <dgm:prSet/>
      <dgm:spPr/>
      <dgm:t>
        <a:bodyPr/>
        <a:lstStyle/>
        <a:p>
          <a:endParaRPr lang="en-US"/>
        </a:p>
      </dgm:t>
    </dgm:pt>
    <dgm:pt modelId="{71AE38F6-6430-41FF-BA2D-75043F449943}" type="sibTrans" cxnId="{6E2F0A6B-5278-4C93-9B90-9E539468F564}">
      <dgm:prSet/>
      <dgm:spPr/>
      <dgm:t>
        <a:bodyPr/>
        <a:lstStyle/>
        <a:p>
          <a:endParaRPr lang="en-US"/>
        </a:p>
      </dgm:t>
    </dgm:pt>
    <dgm:pt modelId="{E1401E7D-7312-4FE3-A4D4-4AB4C4ACF1C2}">
      <dgm:prSet phldrT="[Text]" custT="1"/>
      <dgm:spPr/>
      <dgm:t>
        <a:bodyPr/>
        <a:lstStyle/>
        <a:p>
          <a:r>
            <a:rPr lang="en-US" sz="3200" i="1" dirty="0">
              <a:latin typeface="Times New Roman" pitchFamily="18" charset="0"/>
              <a:cs typeface="Times New Roman" pitchFamily="18" charset="0"/>
            </a:rPr>
            <a:t>Functional </a:t>
          </a:r>
        </a:p>
      </dgm:t>
    </dgm:pt>
    <dgm:pt modelId="{530F6262-5FE1-4DBE-9CCE-3F1F6DE9343F}" type="parTrans" cxnId="{AD5DB3A4-C8DB-467A-88E1-2E14F13BA8CF}">
      <dgm:prSet/>
      <dgm:spPr/>
      <dgm:t>
        <a:bodyPr/>
        <a:lstStyle/>
        <a:p>
          <a:endParaRPr lang="en-US"/>
        </a:p>
      </dgm:t>
    </dgm:pt>
    <dgm:pt modelId="{5227590F-EF73-481F-87A9-7C2498FBB1A6}" type="sibTrans" cxnId="{AD5DB3A4-C8DB-467A-88E1-2E14F13BA8CF}">
      <dgm:prSet/>
      <dgm:spPr/>
      <dgm:t>
        <a:bodyPr/>
        <a:lstStyle/>
        <a:p>
          <a:endParaRPr lang="en-US"/>
        </a:p>
      </dgm:t>
    </dgm:pt>
    <dgm:pt modelId="{D846012B-19AF-472D-B565-D16C4D7F2AFD}">
      <dgm:prSet phldrT="[Text]" custT="1"/>
      <dgm:spPr/>
      <dgm:t>
        <a:bodyPr/>
        <a:lstStyle/>
        <a:p>
          <a:r>
            <a:rPr lang="en-US" sz="2000" dirty="0">
              <a:latin typeface="Times New Roman" pitchFamily="18" charset="0"/>
              <a:cs typeface="Times New Roman" pitchFamily="18" charset="0"/>
            </a:rPr>
            <a:t>Specific competencies for technical aspect of the job</a:t>
          </a:r>
        </a:p>
      </dgm:t>
    </dgm:pt>
    <dgm:pt modelId="{905265EA-9207-455E-9AD9-AE5AE191CD45}" type="parTrans" cxnId="{529F2AB3-161E-432C-A8EE-99C96AEF21FF}">
      <dgm:prSet/>
      <dgm:spPr/>
      <dgm:t>
        <a:bodyPr/>
        <a:lstStyle/>
        <a:p>
          <a:endParaRPr lang="en-US"/>
        </a:p>
      </dgm:t>
    </dgm:pt>
    <dgm:pt modelId="{11BA81FF-554D-4608-B498-980DE755C7DB}" type="sibTrans" cxnId="{529F2AB3-161E-432C-A8EE-99C96AEF21FF}">
      <dgm:prSet/>
      <dgm:spPr/>
      <dgm:t>
        <a:bodyPr/>
        <a:lstStyle/>
        <a:p>
          <a:endParaRPr lang="en-US"/>
        </a:p>
      </dgm:t>
    </dgm:pt>
    <dgm:pt modelId="{45D398AF-3319-4CC6-9E8B-D05C8E969AED}">
      <dgm:prSet phldrT="[Text]"/>
      <dgm:spPr/>
      <dgm:t>
        <a:bodyPr/>
        <a:lstStyle/>
        <a:p>
          <a:endParaRPr lang="en-US" sz="1200" dirty="0"/>
        </a:p>
      </dgm:t>
    </dgm:pt>
    <dgm:pt modelId="{D397AE23-BB7F-4E9D-ADAA-31A573D52171}" type="parTrans" cxnId="{9E16B78C-36AA-41D8-8FE7-39952D738DDE}">
      <dgm:prSet/>
      <dgm:spPr/>
      <dgm:t>
        <a:bodyPr/>
        <a:lstStyle/>
        <a:p>
          <a:endParaRPr lang="en-US"/>
        </a:p>
      </dgm:t>
    </dgm:pt>
    <dgm:pt modelId="{6369BE9E-F5CA-4E92-B619-5E4B84D2A207}" type="sibTrans" cxnId="{9E16B78C-36AA-41D8-8FE7-39952D738DDE}">
      <dgm:prSet/>
      <dgm:spPr/>
      <dgm:t>
        <a:bodyPr/>
        <a:lstStyle/>
        <a:p>
          <a:endParaRPr lang="en-US"/>
        </a:p>
      </dgm:t>
    </dgm:pt>
    <dgm:pt modelId="{3796D7B9-17AE-432F-AA97-F84A0C57B7D7}">
      <dgm:prSet phldrT="[Text]" custT="1"/>
      <dgm:spPr/>
      <dgm:t>
        <a:bodyPr/>
        <a:lstStyle/>
        <a:p>
          <a:r>
            <a:rPr lang="en-US" sz="2000" dirty="0">
              <a:latin typeface="Times New Roman" pitchFamily="18" charset="0"/>
              <a:cs typeface="Times New Roman" pitchFamily="18" charset="0"/>
            </a:rPr>
            <a:t>Ex: Market Product Research, C.I, Process Auditing, Factory Cost Reduction, EHS Policy Deployment, etc</a:t>
          </a:r>
        </a:p>
      </dgm:t>
    </dgm:pt>
    <dgm:pt modelId="{62EF78B9-3D07-4ECD-BF86-60A502637D85}" type="parTrans" cxnId="{E75EDD23-0541-4D50-9630-BCB7057DED74}">
      <dgm:prSet/>
      <dgm:spPr/>
      <dgm:t>
        <a:bodyPr/>
        <a:lstStyle/>
        <a:p>
          <a:endParaRPr lang="en-US"/>
        </a:p>
      </dgm:t>
    </dgm:pt>
    <dgm:pt modelId="{D5F637B4-28E8-4E45-835B-3133B4AFBFC2}" type="sibTrans" cxnId="{E75EDD23-0541-4D50-9630-BCB7057DED74}">
      <dgm:prSet/>
      <dgm:spPr/>
      <dgm:t>
        <a:bodyPr/>
        <a:lstStyle/>
        <a:p>
          <a:endParaRPr lang="en-US"/>
        </a:p>
      </dgm:t>
    </dgm:pt>
    <dgm:pt modelId="{E3D9A464-7A21-48D0-A118-2798A1A6240E}" type="pres">
      <dgm:prSet presAssocID="{EFA79B52-CC44-4591-AFCB-6B45CF41BE2C}" presName="Name0" presStyleCnt="0">
        <dgm:presLayoutVars>
          <dgm:dir/>
          <dgm:animLvl val="lvl"/>
          <dgm:resizeHandles val="exact"/>
        </dgm:presLayoutVars>
      </dgm:prSet>
      <dgm:spPr/>
    </dgm:pt>
    <dgm:pt modelId="{5B2FFFFE-D8B5-4D82-8EB9-71397E444D85}" type="pres">
      <dgm:prSet presAssocID="{7AA9A4F7-9533-48D1-A7DB-5B42733E8721}" presName="linNode" presStyleCnt="0"/>
      <dgm:spPr/>
    </dgm:pt>
    <dgm:pt modelId="{DC7F2D66-9012-46FC-81B4-F9C2CADE9FF9}" type="pres">
      <dgm:prSet presAssocID="{7AA9A4F7-9533-48D1-A7DB-5B42733E872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6325E06-3BD1-43E4-A538-52227CF9562D}" type="pres">
      <dgm:prSet presAssocID="{7AA9A4F7-9533-48D1-A7DB-5B42733E8721}" presName="descendantText" presStyleLbl="alignAccFollowNode1" presStyleIdx="0" presStyleCnt="2" custScaleY="109089">
        <dgm:presLayoutVars>
          <dgm:bulletEnabled val="1"/>
        </dgm:presLayoutVars>
      </dgm:prSet>
      <dgm:spPr/>
    </dgm:pt>
    <dgm:pt modelId="{8DE3BAFD-C1E4-4BB9-BC11-A538B84BB0B8}" type="pres">
      <dgm:prSet presAssocID="{A9439252-869C-48FB-B276-82EA5D858825}" presName="sp" presStyleCnt="0"/>
      <dgm:spPr/>
    </dgm:pt>
    <dgm:pt modelId="{07DA2BCE-3633-4001-8DAC-C89DDA576FCA}" type="pres">
      <dgm:prSet presAssocID="{E1401E7D-7312-4FE3-A4D4-4AB4C4ACF1C2}" presName="linNode" presStyleCnt="0"/>
      <dgm:spPr/>
    </dgm:pt>
    <dgm:pt modelId="{FAF2C5BA-A13B-40B4-99D0-644A1557D90D}" type="pres">
      <dgm:prSet presAssocID="{E1401E7D-7312-4FE3-A4D4-4AB4C4ACF1C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D637B53-7718-4830-B609-776174533B02}" type="pres">
      <dgm:prSet presAssocID="{E1401E7D-7312-4FE3-A4D4-4AB4C4ACF1C2}" presName="descendantText" presStyleLbl="alignAccFollowNode1" presStyleIdx="1" presStyleCnt="2" custScaleY="113897">
        <dgm:presLayoutVars>
          <dgm:bulletEnabled val="1"/>
        </dgm:presLayoutVars>
      </dgm:prSet>
      <dgm:spPr/>
    </dgm:pt>
  </dgm:ptLst>
  <dgm:cxnLst>
    <dgm:cxn modelId="{E8EA4603-F445-4414-A914-118398A68BBE}" type="presOf" srcId="{D846012B-19AF-472D-B565-D16C4D7F2AFD}" destId="{1D637B53-7718-4830-B609-776174533B02}" srcOrd="0" destOrd="0" presId="urn:microsoft.com/office/officeart/2005/8/layout/vList5"/>
    <dgm:cxn modelId="{302F9314-EE31-47A8-9C85-D44262E2D429}" type="presOf" srcId="{44101E00-7409-4539-BD49-1607DAF0F763}" destId="{06325E06-3BD1-43E4-A538-52227CF9562D}" srcOrd="0" destOrd="1" presId="urn:microsoft.com/office/officeart/2005/8/layout/vList5"/>
    <dgm:cxn modelId="{D19E001D-6D6A-4084-B6FB-395DD13E8942}" type="presOf" srcId="{8EB7A5E2-77A0-4FAF-A4B6-17C39A62E3D0}" destId="{06325E06-3BD1-43E4-A538-52227CF9562D}" srcOrd="0" destOrd="0" presId="urn:microsoft.com/office/officeart/2005/8/layout/vList5"/>
    <dgm:cxn modelId="{6FA62322-A595-4DC5-80F0-115CBFBC81BD}" type="presOf" srcId="{7AA9A4F7-9533-48D1-A7DB-5B42733E8721}" destId="{DC7F2D66-9012-46FC-81B4-F9C2CADE9FF9}" srcOrd="0" destOrd="0" presId="urn:microsoft.com/office/officeart/2005/8/layout/vList5"/>
    <dgm:cxn modelId="{E75EDD23-0541-4D50-9630-BCB7057DED74}" srcId="{E1401E7D-7312-4FE3-A4D4-4AB4C4ACF1C2}" destId="{3796D7B9-17AE-432F-AA97-F84A0C57B7D7}" srcOrd="1" destOrd="0" parTransId="{62EF78B9-3D07-4ECD-BF86-60A502637D85}" sibTransId="{D5F637B4-28E8-4E45-835B-3133B4AFBFC2}"/>
    <dgm:cxn modelId="{02AE1841-DBE9-48AC-8D5D-19503934DE3C}" srcId="{7AA9A4F7-9533-48D1-A7DB-5B42733E8721}" destId="{8EB7A5E2-77A0-4FAF-A4B6-17C39A62E3D0}" srcOrd="0" destOrd="0" parTransId="{2D40CAAA-5E7F-42A9-8D2C-598452E5F4FC}" sibTransId="{9C14599A-BABF-47A7-93A8-DDD3B18C18A1}"/>
    <dgm:cxn modelId="{6E2F0A6B-5278-4C93-9B90-9E539468F564}" srcId="{7AA9A4F7-9533-48D1-A7DB-5B42733E8721}" destId="{44101E00-7409-4539-BD49-1607DAF0F763}" srcOrd="1" destOrd="0" parTransId="{300EF03E-8794-429C-8FF9-16CBC8ABD11B}" sibTransId="{71AE38F6-6430-41FF-BA2D-75043F449943}"/>
    <dgm:cxn modelId="{6B825A73-6C7E-435E-B4A0-BCDF310B6AEE}" type="presOf" srcId="{EFA79B52-CC44-4591-AFCB-6B45CF41BE2C}" destId="{E3D9A464-7A21-48D0-A118-2798A1A6240E}" srcOrd="0" destOrd="0" presId="urn:microsoft.com/office/officeart/2005/8/layout/vList5"/>
    <dgm:cxn modelId="{9E16B78C-36AA-41D8-8FE7-39952D738DDE}" srcId="{E1401E7D-7312-4FE3-A4D4-4AB4C4ACF1C2}" destId="{45D398AF-3319-4CC6-9E8B-D05C8E969AED}" srcOrd="2" destOrd="0" parTransId="{D397AE23-BB7F-4E9D-ADAA-31A573D52171}" sibTransId="{6369BE9E-F5CA-4E92-B619-5E4B84D2A207}"/>
    <dgm:cxn modelId="{B354658E-ED7C-4F73-A48A-C14211A08BBC}" type="presOf" srcId="{E1401E7D-7312-4FE3-A4D4-4AB4C4ACF1C2}" destId="{FAF2C5BA-A13B-40B4-99D0-644A1557D90D}" srcOrd="0" destOrd="0" presId="urn:microsoft.com/office/officeart/2005/8/layout/vList5"/>
    <dgm:cxn modelId="{A39A24A0-A35B-4605-95A5-1422EA96B9AD}" type="presOf" srcId="{45D398AF-3319-4CC6-9E8B-D05C8E969AED}" destId="{1D637B53-7718-4830-B609-776174533B02}" srcOrd="0" destOrd="2" presId="urn:microsoft.com/office/officeart/2005/8/layout/vList5"/>
    <dgm:cxn modelId="{AD5DB3A4-C8DB-467A-88E1-2E14F13BA8CF}" srcId="{EFA79B52-CC44-4591-AFCB-6B45CF41BE2C}" destId="{E1401E7D-7312-4FE3-A4D4-4AB4C4ACF1C2}" srcOrd="1" destOrd="0" parTransId="{530F6262-5FE1-4DBE-9CCE-3F1F6DE9343F}" sibTransId="{5227590F-EF73-481F-87A9-7C2498FBB1A6}"/>
    <dgm:cxn modelId="{685007A8-83B8-463F-80D0-829859761CD5}" srcId="{EFA79B52-CC44-4591-AFCB-6B45CF41BE2C}" destId="{7AA9A4F7-9533-48D1-A7DB-5B42733E8721}" srcOrd="0" destOrd="0" parTransId="{D0D5AB3A-70FE-4FE2-93BA-00980C760394}" sibTransId="{A9439252-869C-48FB-B276-82EA5D858825}"/>
    <dgm:cxn modelId="{529F2AB3-161E-432C-A8EE-99C96AEF21FF}" srcId="{E1401E7D-7312-4FE3-A4D4-4AB4C4ACF1C2}" destId="{D846012B-19AF-472D-B565-D16C4D7F2AFD}" srcOrd="0" destOrd="0" parTransId="{905265EA-9207-455E-9AD9-AE5AE191CD45}" sibTransId="{11BA81FF-554D-4608-B498-980DE755C7DB}"/>
    <dgm:cxn modelId="{509084FF-95CF-4252-8539-92A755B5A4E9}" type="presOf" srcId="{3796D7B9-17AE-432F-AA97-F84A0C57B7D7}" destId="{1D637B53-7718-4830-B609-776174533B02}" srcOrd="0" destOrd="1" presId="urn:microsoft.com/office/officeart/2005/8/layout/vList5"/>
    <dgm:cxn modelId="{838C41A7-63BA-4AC3-9799-443DF0ADE047}" type="presParOf" srcId="{E3D9A464-7A21-48D0-A118-2798A1A6240E}" destId="{5B2FFFFE-D8B5-4D82-8EB9-71397E444D85}" srcOrd="0" destOrd="0" presId="urn:microsoft.com/office/officeart/2005/8/layout/vList5"/>
    <dgm:cxn modelId="{7EDA917D-D470-4AEF-89E8-2A81C39B2412}" type="presParOf" srcId="{5B2FFFFE-D8B5-4D82-8EB9-71397E444D85}" destId="{DC7F2D66-9012-46FC-81B4-F9C2CADE9FF9}" srcOrd="0" destOrd="0" presId="urn:microsoft.com/office/officeart/2005/8/layout/vList5"/>
    <dgm:cxn modelId="{D6ABAB1B-06C0-4BE1-81AD-2207E9691249}" type="presParOf" srcId="{5B2FFFFE-D8B5-4D82-8EB9-71397E444D85}" destId="{06325E06-3BD1-43E4-A538-52227CF9562D}" srcOrd="1" destOrd="0" presId="urn:microsoft.com/office/officeart/2005/8/layout/vList5"/>
    <dgm:cxn modelId="{D9F4AA48-C5D1-47ED-847B-5F0A9A1BD787}" type="presParOf" srcId="{E3D9A464-7A21-48D0-A118-2798A1A6240E}" destId="{8DE3BAFD-C1E4-4BB9-BC11-A538B84BB0B8}" srcOrd="1" destOrd="0" presId="urn:microsoft.com/office/officeart/2005/8/layout/vList5"/>
    <dgm:cxn modelId="{1D087D05-E700-4138-8C0C-C30C986C2C58}" type="presParOf" srcId="{E3D9A464-7A21-48D0-A118-2798A1A6240E}" destId="{07DA2BCE-3633-4001-8DAC-C89DDA576FCA}" srcOrd="2" destOrd="0" presId="urn:microsoft.com/office/officeart/2005/8/layout/vList5"/>
    <dgm:cxn modelId="{82689EF3-0F4D-4586-B9A3-3840C7B414BD}" type="presParOf" srcId="{07DA2BCE-3633-4001-8DAC-C89DDA576FCA}" destId="{FAF2C5BA-A13B-40B4-99D0-644A1557D90D}" srcOrd="0" destOrd="0" presId="urn:microsoft.com/office/officeart/2005/8/layout/vList5"/>
    <dgm:cxn modelId="{8923D214-CA2A-4DE2-8F98-B62222ADA793}" type="presParOf" srcId="{07DA2BCE-3633-4001-8DAC-C89DDA576FCA}" destId="{1D637B53-7718-4830-B609-776174533B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63263-3B48-49CB-87D7-F8437666E9D0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46A93E-976C-46BE-A2BF-34BEA04C5FA9}">
      <dgm:prSet phldrT="[Text]"/>
      <dgm:spPr/>
      <dgm:t>
        <a:bodyPr/>
        <a:lstStyle/>
        <a:p>
          <a:r>
            <a:rPr lang="en-IN" dirty="0"/>
            <a:t>ATC Leadership Model</a:t>
          </a:r>
        </a:p>
      </dgm:t>
    </dgm:pt>
    <dgm:pt modelId="{C9EB413A-9342-4610-841B-3513CF97C715}" type="parTrans" cxnId="{84F490C0-2ED1-4076-A940-02622AE9C67D}">
      <dgm:prSet/>
      <dgm:spPr/>
      <dgm:t>
        <a:bodyPr/>
        <a:lstStyle/>
        <a:p>
          <a:endParaRPr lang="en-IN"/>
        </a:p>
      </dgm:t>
    </dgm:pt>
    <dgm:pt modelId="{F6842D78-73D6-47AA-BDD7-D7724984E30B}" type="sibTrans" cxnId="{84F490C0-2ED1-4076-A940-02622AE9C67D}">
      <dgm:prSet/>
      <dgm:spPr/>
      <dgm:t>
        <a:bodyPr/>
        <a:lstStyle/>
        <a:p>
          <a:endParaRPr lang="en-IN"/>
        </a:p>
      </dgm:t>
    </dgm:pt>
    <dgm:pt modelId="{D9FD9FF5-8DAA-49B8-9DC9-42250AB10AEE}">
      <dgm:prSet phldrT="[Text]"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People Safety F</a:t>
          </a:r>
        </a:p>
      </dgm:t>
    </dgm:pt>
    <dgm:pt modelId="{5CA613EA-D993-4E8F-968D-088213621D77}" type="parTrans" cxnId="{6ED4298C-9C4C-4ACC-A935-E77D4DCECA0A}">
      <dgm:prSet/>
      <dgm:spPr/>
      <dgm:t>
        <a:bodyPr/>
        <a:lstStyle/>
        <a:p>
          <a:endParaRPr lang="en-IN"/>
        </a:p>
      </dgm:t>
    </dgm:pt>
    <dgm:pt modelId="{35563EFD-D75A-421F-992F-9B89BDAEF0C3}" type="sibTrans" cxnId="{6ED4298C-9C4C-4ACC-A935-E77D4DCECA0A}">
      <dgm:prSet/>
      <dgm:spPr/>
      <dgm:t>
        <a:bodyPr/>
        <a:lstStyle/>
        <a:p>
          <a:endParaRPr lang="en-IN"/>
        </a:p>
      </dgm:t>
    </dgm:pt>
    <dgm:pt modelId="{4FF76E36-ED4A-4C78-B8D5-A87B6ADEA05E}">
      <dgm:prSet phldrT="[Text]"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Problem Solving</a:t>
          </a:r>
        </a:p>
      </dgm:t>
    </dgm:pt>
    <dgm:pt modelId="{30CD4824-C088-45D1-84C9-8C46A5F89D5E}" type="parTrans" cxnId="{EDADFFF2-7027-49EC-89D8-EF18AE5BD49B}">
      <dgm:prSet/>
      <dgm:spPr/>
      <dgm:t>
        <a:bodyPr/>
        <a:lstStyle/>
        <a:p>
          <a:endParaRPr lang="en-IN"/>
        </a:p>
      </dgm:t>
    </dgm:pt>
    <dgm:pt modelId="{46A0DFA6-B9DF-4194-9FFA-56F09DDCA058}" type="sibTrans" cxnId="{EDADFFF2-7027-49EC-89D8-EF18AE5BD49B}">
      <dgm:prSet/>
      <dgm:spPr/>
      <dgm:t>
        <a:bodyPr/>
        <a:lstStyle/>
        <a:p>
          <a:endParaRPr lang="en-IN"/>
        </a:p>
      </dgm:t>
    </dgm:pt>
    <dgm:pt modelId="{B73E281F-D354-418E-95C9-D2FFD222B8FA}">
      <dgm:prSet phldrT="[Text]"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Focus on Self Development</a:t>
          </a:r>
        </a:p>
      </dgm:t>
    </dgm:pt>
    <dgm:pt modelId="{AE2CCACC-EADD-4E8B-9225-B936B6FF0C14}" type="parTrans" cxnId="{F1AF90FA-CF1A-47A5-A2B1-53BE30A1417A}">
      <dgm:prSet/>
      <dgm:spPr/>
      <dgm:t>
        <a:bodyPr/>
        <a:lstStyle/>
        <a:p>
          <a:endParaRPr lang="en-IN"/>
        </a:p>
      </dgm:t>
    </dgm:pt>
    <dgm:pt modelId="{C109147B-9058-4F5E-BA36-078157B57634}" type="sibTrans" cxnId="{F1AF90FA-CF1A-47A5-A2B1-53BE30A1417A}">
      <dgm:prSet/>
      <dgm:spPr/>
      <dgm:t>
        <a:bodyPr/>
        <a:lstStyle/>
        <a:p>
          <a:endParaRPr lang="en-IN"/>
        </a:p>
      </dgm:t>
    </dgm:pt>
    <dgm:pt modelId="{D314E89D-8BFE-425F-956C-0402D1ABA6BA}">
      <dgm:prSet phldrT="[Text]"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Business </a:t>
          </a:r>
          <a:r>
            <a:rPr lang="en-IN" sz="1600" dirty="0">
              <a:latin typeface="Calibri" pitchFamily="34" charset="0"/>
              <a:cs typeface="Times New Roman" pitchFamily="18" charset="0"/>
            </a:rPr>
            <a:t>Perspective</a:t>
          </a:r>
        </a:p>
      </dgm:t>
    </dgm:pt>
    <dgm:pt modelId="{1C765707-ECFE-4AEF-8676-E9D2F1AD61D3}" type="parTrans" cxnId="{4C7F77CA-287A-4ED5-BCAC-81D7789EC616}">
      <dgm:prSet/>
      <dgm:spPr/>
      <dgm:t>
        <a:bodyPr/>
        <a:lstStyle/>
        <a:p>
          <a:endParaRPr lang="en-IN"/>
        </a:p>
      </dgm:t>
    </dgm:pt>
    <dgm:pt modelId="{FACE6E0A-3DAE-430C-858C-24E7FA5538A1}" type="sibTrans" cxnId="{4C7F77CA-287A-4ED5-BCAC-81D7789EC616}">
      <dgm:prSet/>
      <dgm:spPr/>
      <dgm:t>
        <a:bodyPr/>
        <a:lstStyle/>
        <a:p>
          <a:endParaRPr lang="en-IN"/>
        </a:p>
      </dgm:t>
    </dgm:pt>
    <dgm:pt modelId="{5C5AABBB-68D0-4C10-93EA-358C398C9F93}">
      <dgm:prSet phldrT="[Text]" phldr="1"/>
      <dgm:spPr/>
      <dgm:t>
        <a:bodyPr/>
        <a:lstStyle/>
        <a:p>
          <a:endParaRPr lang="en-IN" dirty="0"/>
        </a:p>
      </dgm:t>
    </dgm:pt>
    <dgm:pt modelId="{6A7B6545-F857-4EC2-8DAF-FB6AD5716F0C}" type="parTrans" cxnId="{180897C8-CA34-4BB0-BD1A-C98FD07D6CA3}">
      <dgm:prSet/>
      <dgm:spPr/>
      <dgm:t>
        <a:bodyPr/>
        <a:lstStyle/>
        <a:p>
          <a:endParaRPr lang="en-IN"/>
        </a:p>
      </dgm:t>
    </dgm:pt>
    <dgm:pt modelId="{5004108D-E179-4BC9-8322-ADA3142E58A7}" type="sibTrans" cxnId="{180897C8-CA34-4BB0-BD1A-C98FD07D6CA3}">
      <dgm:prSet/>
      <dgm:spPr/>
      <dgm:t>
        <a:bodyPr/>
        <a:lstStyle/>
        <a:p>
          <a:endParaRPr lang="en-IN"/>
        </a:p>
      </dgm:t>
    </dgm:pt>
    <dgm:pt modelId="{9BFB6F0D-9084-4428-9EAD-031FB5B43481}">
      <dgm:prSet phldrT="[Text]" phldr="1"/>
      <dgm:spPr/>
      <dgm:t>
        <a:bodyPr/>
        <a:lstStyle/>
        <a:p>
          <a:endParaRPr lang="en-IN" dirty="0"/>
        </a:p>
      </dgm:t>
    </dgm:pt>
    <dgm:pt modelId="{1235E00A-C36D-43D3-ADD5-E1D50E17E14B}" type="parTrans" cxnId="{0285B909-208F-47F2-901E-8A8E68D18E05}">
      <dgm:prSet/>
      <dgm:spPr/>
      <dgm:t>
        <a:bodyPr/>
        <a:lstStyle/>
        <a:p>
          <a:endParaRPr lang="en-IN"/>
        </a:p>
      </dgm:t>
    </dgm:pt>
    <dgm:pt modelId="{09ABEF07-C7DD-40DA-917A-7AC1BD17BD12}" type="sibTrans" cxnId="{0285B909-208F-47F2-901E-8A8E68D18E05}">
      <dgm:prSet/>
      <dgm:spPr/>
      <dgm:t>
        <a:bodyPr/>
        <a:lstStyle/>
        <a:p>
          <a:endParaRPr lang="en-IN"/>
        </a:p>
      </dgm:t>
    </dgm:pt>
    <dgm:pt modelId="{89415E12-A1FD-49DD-8A52-2D5A2AF3E17F}">
      <dgm:prSet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Accountability</a:t>
          </a:r>
        </a:p>
      </dgm:t>
    </dgm:pt>
    <dgm:pt modelId="{9D5ED335-267C-47EE-9A7C-3F3BA6CB609E}" type="parTrans" cxnId="{92857AEB-8BF7-404A-BFED-2B01CCBFFD03}">
      <dgm:prSet/>
      <dgm:spPr/>
      <dgm:t>
        <a:bodyPr/>
        <a:lstStyle/>
        <a:p>
          <a:endParaRPr lang="en-IN"/>
        </a:p>
      </dgm:t>
    </dgm:pt>
    <dgm:pt modelId="{006F04E7-AA8C-499E-95C4-0DED8E573D1B}" type="sibTrans" cxnId="{92857AEB-8BF7-404A-BFED-2B01CCBFFD03}">
      <dgm:prSet/>
      <dgm:spPr/>
      <dgm:t>
        <a:bodyPr/>
        <a:lstStyle/>
        <a:p>
          <a:endParaRPr lang="en-IN"/>
        </a:p>
      </dgm:t>
    </dgm:pt>
    <dgm:pt modelId="{01F91DA4-FA81-4A24-BDE9-E5A13E7DF456}">
      <dgm:prSet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Implementation</a:t>
          </a:r>
        </a:p>
      </dgm:t>
    </dgm:pt>
    <dgm:pt modelId="{7C7DFDF1-4D85-4214-AE5E-DB778795E10D}" type="parTrans" cxnId="{71DBD079-83F0-4222-A457-DDD19195B570}">
      <dgm:prSet/>
      <dgm:spPr/>
      <dgm:t>
        <a:bodyPr/>
        <a:lstStyle/>
        <a:p>
          <a:endParaRPr lang="en-IN"/>
        </a:p>
      </dgm:t>
    </dgm:pt>
    <dgm:pt modelId="{3916C5A5-8B5A-4E29-A46B-43F0E03FBD4A}" type="sibTrans" cxnId="{71DBD079-83F0-4222-A457-DDD19195B570}">
      <dgm:prSet/>
      <dgm:spPr/>
      <dgm:t>
        <a:bodyPr/>
        <a:lstStyle/>
        <a:p>
          <a:endParaRPr lang="en-IN"/>
        </a:p>
      </dgm:t>
    </dgm:pt>
    <dgm:pt modelId="{CCBCD5CA-CCAA-40CA-B1C7-BD775DA33010}">
      <dgm:prSet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Team Working</a:t>
          </a:r>
        </a:p>
      </dgm:t>
    </dgm:pt>
    <dgm:pt modelId="{ECCF84F2-FA45-4C20-A891-5944C0ACECF2}" type="parTrans" cxnId="{73CFCC4E-5A15-4AE8-865F-4AAC39B0FEC1}">
      <dgm:prSet/>
      <dgm:spPr/>
      <dgm:t>
        <a:bodyPr/>
        <a:lstStyle/>
        <a:p>
          <a:endParaRPr lang="en-IN"/>
        </a:p>
      </dgm:t>
    </dgm:pt>
    <dgm:pt modelId="{81652A63-3DDB-4823-924D-1E28545CD7AB}" type="sibTrans" cxnId="{73CFCC4E-5A15-4AE8-865F-4AAC39B0FEC1}">
      <dgm:prSet/>
      <dgm:spPr/>
      <dgm:t>
        <a:bodyPr/>
        <a:lstStyle/>
        <a:p>
          <a:endParaRPr lang="en-IN"/>
        </a:p>
      </dgm:t>
    </dgm:pt>
    <dgm:pt modelId="{F5B12E70-90E3-4FBF-B89A-583AA1FC8CCA}">
      <dgm:prSet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Communication</a:t>
          </a:r>
        </a:p>
      </dgm:t>
    </dgm:pt>
    <dgm:pt modelId="{3F038BCA-EAE3-408A-9C00-F36DBB994FBE}" type="parTrans" cxnId="{A5FDF5B0-3389-4BD1-8D83-27F5D8291147}">
      <dgm:prSet/>
      <dgm:spPr/>
      <dgm:t>
        <a:bodyPr/>
        <a:lstStyle/>
        <a:p>
          <a:endParaRPr lang="en-IN"/>
        </a:p>
      </dgm:t>
    </dgm:pt>
    <dgm:pt modelId="{7AC43561-CBC8-47FC-953D-3FBA6526DCFF}" type="sibTrans" cxnId="{A5FDF5B0-3389-4BD1-8D83-27F5D8291147}">
      <dgm:prSet/>
      <dgm:spPr/>
      <dgm:t>
        <a:bodyPr/>
        <a:lstStyle/>
        <a:p>
          <a:endParaRPr lang="en-IN"/>
        </a:p>
      </dgm:t>
    </dgm:pt>
    <dgm:pt modelId="{E16E738B-E12B-4D5B-85C4-AF3B7C5F30F3}">
      <dgm:prSet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Empowerment &amp; Leadership</a:t>
          </a:r>
        </a:p>
      </dgm:t>
    </dgm:pt>
    <dgm:pt modelId="{D8AD6926-E5F2-42D2-895D-5BF1CB7A561C}" type="parTrans" cxnId="{B824478B-D8D7-483E-8E01-B006C7189486}">
      <dgm:prSet/>
      <dgm:spPr/>
      <dgm:t>
        <a:bodyPr/>
        <a:lstStyle/>
        <a:p>
          <a:endParaRPr lang="en-IN"/>
        </a:p>
      </dgm:t>
    </dgm:pt>
    <dgm:pt modelId="{2AC8CDE5-1804-444C-9B4A-791160E9D779}" type="sibTrans" cxnId="{B824478B-D8D7-483E-8E01-B006C7189486}">
      <dgm:prSet/>
      <dgm:spPr/>
      <dgm:t>
        <a:bodyPr/>
        <a:lstStyle/>
        <a:p>
          <a:endParaRPr lang="en-IN"/>
        </a:p>
      </dgm:t>
    </dgm:pt>
    <dgm:pt modelId="{8CF01FC6-8DB6-46C0-A309-32789AF3479C}">
      <dgm:prSet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Customer Centric</a:t>
          </a:r>
        </a:p>
      </dgm:t>
    </dgm:pt>
    <dgm:pt modelId="{3921B10A-7CAC-4DBC-BA14-7CA4EDC6E36F}" type="parTrans" cxnId="{8B0E718B-D442-438A-B6E3-10B627B85525}">
      <dgm:prSet/>
      <dgm:spPr/>
      <dgm:t>
        <a:bodyPr/>
        <a:lstStyle/>
        <a:p>
          <a:endParaRPr lang="en-IN"/>
        </a:p>
      </dgm:t>
    </dgm:pt>
    <dgm:pt modelId="{151669FF-7588-4A76-BE34-3C4B1CFBF34D}" type="sibTrans" cxnId="{8B0E718B-D442-438A-B6E3-10B627B85525}">
      <dgm:prSet/>
      <dgm:spPr/>
      <dgm:t>
        <a:bodyPr/>
        <a:lstStyle/>
        <a:p>
          <a:endParaRPr lang="en-IN"/>
        </a:p>
      </dgm:t>
    </dgm:pt>
    <dgm:pt modelId="{64535FDC-7564-4B98-9C76-21E326B0259C}">
      <dgm:prSet custT="1"/>
      <dgm:spPr/>
      <dgm:t>
        <a:bodyPr/>
        <a:lstStyle/>
        <a:p>
          <a:r>
            <a:rPr lang="en-IN" sz="1600" dirty="0">
              <a:latin typeface="Calibri" pitchFamily="34" charset="0"/>
            </a:rPr>
            <a:t>Continuous Improvement</a:t>
          </a:r>
        </a:p>
      </dgm:t>
    </dgm:pt>
    <dgm:pt modelId="{64AE81B8-DA91-4245-A490-2120D582CDE4}" type="parTrans" cxnId="{A4F99290-E6A8-4304-868B-6425E15EAE0A}">
      <dgm:prSet/>
      <dgm:spPr/>
      <dgm:t>
        <a:bodyPr/>
        <a:lstStyle/>
        <a:p>
          <a:endParaRPr lang="en-IN"/>
        </a:p>
      </dgm:t>
    </dgm:pt>
    <dgm:pt modelId="{C1C3AD0F-6B15-450F-8F85-7FF309876C77}" type="sibTrans" cxnId="{A4F99290-E6A8-4304-868B-6425E15EAE0A}">
      <dgm:prSet/>
      <dgm:spPr/>
      <dgm:t>
        <a:bodyPr/>
        <a:lstStyle/>
        <a:p>
          <a:endParaRPr lang="en-IN"/>
        </a:p>
      </dgm:t>
    </dgm:pt>
    <dgm:pt modelId="{3CF8C3FB-702A-4CCD-AF04-71313E208A28}" type="pres">
      <dgm:prSet presAssocID="{70F63263-3B48-49CB-87D7-F8437666E9D0}" presName="composite" presStyleCnt="0">
        <dgm:presLayoutVars>
          <dgm:chMax val="1"/>
          <dgm:dir/>
          <dgm:resizeHandles val="exact"/>
        </dgm:presLayoutVars>
      </dgm:prSet>
      <dgm:spPr/>
    </dgm:pt>
    <dgm:pt modelId="{39FFD70F-A4A6-4A9B-88F9-16C78ADAC85D}" type="pres">
      <dgm:prSet presAssocID="{70F63263-3B48-49CB-87D7-F8437666E9D0}" presName="radial" presStyleCnt="0">
        <dgm:presLayoutVars>
          <dgm:animLvl val="ctr"/>
        </dgm:presLayoutVars>
      </dgm:prSet>
      <dgm:spPr/>
    </dgm:pt>
    <dgm:pt modelId="{F10DE5D3-328B-4E12-9C95-F38055F7FDD0}" type="pres">
      <dgm:prSet presAssocID="{5B46A93E-976C-46BE-A2BF-34BEA04C5FA9}" presName="centerShape" presStyleLbl="vennNode1" presStyleIdx="0" presStyleCnt="12" custLinFactNeighborX="-782" custLinFactNeighborY="139"/>
      <dgm:spPr/>
    </dgm:pt>
    <dgm:pt modelId="{CC00E040-1E17-40FB-963D-0D9E61FCD11D}" type="pres">
      <dgm:prSet presAssocID="{D9FD9FF5-8DAA-49B8-9DC9-42250AB10AEE}" presName="node" presStyleLbl="vennNode1" presStyleIdx="1" presStyleCnt="12" custScaleX="116072">
        <dgm:presLayoutVars>
          <dgm:bulletEnabled val="1"/>
        </dgm:presLayoutVars>
      </dgm:prSet>
      <dgm:spPr/>
    </dgm:pt>
    <dgm:pt modelId="{E7971E9B-A5C4-483E-ADED-6DF9D6BEA755}" type="pres">
      <dgm:prSet presAssocID="{4FF76E36-ED4A-4C78-B8D5-A87B6ADEA05E}" presName="node" presStyleLbl="vennNode1" presStyleIdx="2" presStyleCnt="12" custRadScaleRad="100725" custRadScaleInc="-1982">
        <dgm:presLayoutVars>
          <dgm:bulletEnabled val="1"/>
        </dgm:presLayoutVars>
      </dgm:prSet>
      <dgm:spPr/>
    </dgm:pt>
    <dgm:pt modelId="{D461C633-A4C9-4F3A-9280-575C4D7B6D98}" type="pres">
      <dgm:prSet presAssocID="{01F91DA4-FA81-4A24-BDE9-E5A13E7DF456}" presName="node" presStyleLbl="vennNode1" presStyleIdx="3" presStyleCnt="12" custScaleX="121791" custRadScaleRad="95508" custRadScaleInc="2739">
        <dgm:presLayoutVars>
          <dgm:bulletEnabled val="1"/>
        </dgm:presLayoutVars>
      </dgm:prSet>
      <dgm:spPr/>
    </dgm:pt>
    <dgm:pt modelId="{13013359-A3E3-45EA-80C8-E173B0087813}" type="pres">
      <dgm:prSet presAssocID="{64535FDC-7564-4B98-9C76-21E326B0259C}" presName="node" presStyleLbl="vennNode1" presStyleIdx="4" presStyleCnt="12" custScaleX="122231">
        <dgm:presLayoutVars>
          <dgm:bulletEnabled val="1"/>
        </dgm:presLayoutVars>
      </dgm:prSet>
      <dgm:spPr/>
    </dgm:pt>
    <dgm:pt modelId="{957CF5A8-DC98-4E2B-811A-5F618925CA6A}" type="pres">
      <dgm:prSet presAssocID="{8CF01FC6-8DB6-46C0-A309-32789AF3479C}" presName="node" presStyleLbl="vennNode1" presStyleIdx="5" presStyleCnt="12">
        <dgm:presLayoutVars>
          <dgm:bulletEnabled val="1"/>
        </dgm:presLayoutVars>
      </dgm:prSet>
      <dgm:spPr/>
    </dgm:pt>
    <dgm:pt modelId="{F41CF4D8-7A64-45E1-A4A7-C4ACA59DF187}" type="pres">
      <dgm:prSet presAssocID="{E16E738B-E12B-4D5B-85C4-AF3B7C5F30F3}" presName="node" presStyleLbl="vennNode1" presStyleIdx="6" presStyleCnt="12">
        <dgm:presLayoutVars>
          <dgm:bulletEnabled val="1"/>
        </dgm:presLayoutVars>
      </dgm:prSet>
      <dgm:spPr/>
    </dgm:pt>
    <dgm:pt modelId="{FC1EF6D1-4961-4D54-98FD-E045016F03EC}" type="pres">
      <dgm:prSet presAssocID="{F5B12E70-90E3-4FBF-B89A-583AA1FC8CCA}" presName="node" presStyleLbl="vennNode1" presStyleIdx="7" presStyleCnt="12" custRadScaleRad="101579" custRadScaleInc="644">
        <dgm:presLayoutVars>
          <dgm:bulletEnabled val="1"/>
        </dgm:presLayoutVars>
      </dgm:prSet>
      <dgm:spPr/>
    </dgm:pt>
    <dgm:pt modelId="{8AEEE508-36A0-45F6-9C89-0BA7B2EDAE84}" type="pres">
      <dgm:prSet presAssocID="{CCBCD5CA-CCAA-40CA-B1C7-BD775DA33010}" presName="node" presStyleLbl="vennNode1" presStyleIdx="8" presStyleCnt="12">
        <dgm:presLayoutVars>
          <dgm:bulletEnabled val="1"/>
        </dgm:presLayoutVars>
      </dgm:prSet>
      <dgm:spPr/>
    </dgm:pt>
    <dgm:pt modelId="{37DD783D-11A2-4B59-A844-5C418977F9E3}" type="pres">
      <dgm:prSet presAssocID="{89415E12-A1FD-49DD-8A52-2D5A2AF3E17F}" presName="node" presStyleLbl="vennNode1" presStyleIdx="9" presStyleCnt="12">
        <dgm:presLayoutVars>
          <dgm:bulletEnabled val="1"/>
        </dgm:presLayoutVars>
      </dgm:prSet>
      <dgm:spPr/>
    </dgm:pt>
    <dgm:pt modelId="{931FCEC1-ABF9-4C3E-A5D7-73CD35C8679F}" type="pres">
      <dgm:prSet presAssocID="{B73E281F-D354-418E-95C9-D2FFD222B8FA}" presName="node" presStyleLbl="vennNode1" presStyleIdx="10" presStyleCnt="12">
        <dgm:presLayoutVars>
          <dgm:bulletEnabled val="1"/>
        </dgm:presLayoutVars>
      </dgm:prSet>
      <dgm:spPr/>
    </dgm:pt>
    <dgm:pt modelId="{BACC54F1-E2DC-4F60-A9AB-5B078515CA7B}" type="pres">
      <dgm:prSet presAssocID="{D314E89D-8BFE-425F-956C-0402D1ABA6BA}" presName="node" presStyleLbl="vennNode1" presStyleIdx="11" presStyleCnt="12" custScaleX="114932" custRadScaleRad="99533" custRadScaleInc="5867">
        <dgm:presLayoutVars>
          <dgm:bulletEnabled val="1"/>
        </dgm:presLayoutVars>
      </dgm:prSet>
      <dgm:spPr/>
    </dgm:pt>
  </dgm:ptLst>
  <dgm:cxnLst>
    <dgm:cxn modelId="{B5FFAD04-F8C8-47B0-AC8A-3DDA104743F9}" type="presOf" srcId="{B73E281F-D354-418E-95C9-D2FFD222B8FA}" destId="{931FCEC1-ABF9-4C3E-A5D7-73CD35C8679F}" srcOrd="0" destOrd="0" presId="urn:microsoft.com/office/officeart/2005/8/layout/radial3"/>
    <dgm:cxn modelId="{0285B909-208F-47F2-901E-8A8E68D18E05}" srcId="{70F63263-3B48-49CB-87D7-F8437666E9D0}" destId="{9BFB6F0D-9084-4428-9EAD-031FB5B43481}" srcOrd="2" destOrd="0" parTransId="{1235E00A-C36D-43D3-ADD5-E1D50E17E14B}" sibTransId="{09ABEF07-C7DD-40DA-917A-7AC1BD17BD12}"/>
    <dgm:cxn modelId="{80B3160C-08DE-461F-BC2C-2DD0EF5FCC07}" type="presOf" srcId="{01F91DA4-FA81-4A24-BDE9-E5A13E7DF456}" destId="{D461C633-A4C9-4F3A-9280-575C4D7B6D98}" srcOrd="0" destOrd="0" presId="urn:microsoft.com/office/officeart/2005/8/layout/radial3"/>
    <dgm:cxn modelId="{CEC4821B-C14E-4DD2-A330-27FEBF5BE3A6}" type="presOf" srcId="{8CF01FC6-8DB6-46C0-A309-32789AF3479C}" destId="{957CF5A8-DC98-4E2B-811A-5F618925CA6A}" srcOrd="0" destOrd="0" presId="urn:microsoft.com/office/officeart/2005/8/layout/radial3"/>
    <dgm:cxn modelId="{8B4B302B-5D9E-454E-AA6B-76A2A54383A1}" type="presOf" srcId="{5B46A93E-976C-46BE-A2BF-34BEA04C5FA9}" destId="{F10DE5D3-328B-4E12-9C95-F38055F7FDD0}" srcOrd="0" destOrd="0" presId="urn:microsoft.com/office/officeart/2005/8/layout/radial3"/>
    <dgm:cxn modelId="{7F7E4D31-0E2C-407A-B190-52FC6CE0E452}" type="presOf" srcId="{4FF76E36-ED4A-4C78-B8D5-A87B6ADEA05E}" destId="{E7971E9B-A5C4-483E-ADED-6DF9D6BEA755}" srcOrd="0" destOrd="0" presId="urn:microsoft.com/office/officeart/2005/8/layout/radial3"/>
    <dgm:cxn modelId="{28B33D36-4F1B-489B-83FF-7DE1C01F3F80}" type="presOf" srcId="{E16E738B-E12B-4D5B-85C4-AF3B7C5F30F3}" destId="{F41CF4D8-7A64-45E1-A4A7-C4ACA59DF187}" srcOrd="0" destOrd="0" presId="urn:microsoft.com/office/officeart/2005/8/layout/radial3"/>
    <dgm:cxn modelId="{73CFCC4E-5A15-4AE8-865F-4AAC39B0FEC1}" srcId="{5B46A93E-976C-46BE-A2BF-34BEA04C5FA9}" destId="{CCBCD5CA-CCAA-40CA-B1C7-BD775DA33010}" srcOrd="7" destOrd="0" parTransId="{ECCF84F2-FA45-4C20-A891-5944C0ACECF2}" sibTransId="{81652A63-3DDB-4823-924D-1E28545CD7AB}"/>
    <dgm:cxn modelId="{68BA0150-9985-4219-8DA2-06CD25A0ED7F}" type="presOf" srcId="{70F63263-3B48-49CB-87D7-F8437666E9D0}" destId="{3CF8C3FB-702A-4CCD-AF04-71313E208A28}" srcOrd="0" destOrd="0" presId="urn:microsoft.com/office/officeart/2005/8/layout/radial3"/>
    <dgm:cxn modelId="{71DBD079-83F0-4222-A457-DDD19195B570}" srcId="{5B46A93E-976C-46BE-A2BF-34BEA04C5FA9}" destId="{01F91DA4-FA81-4A24-BDE9-E5A13E7DF456}" srcOrd="2" destOrd="0" parTransId="{7C7DFDF1-4D85-4214-AE5E-DB778795E10D}" sibTransId="{3916C5A5-8B5A-4E29-A46B-43F0E03FBD4A}"/>
    <dgm:cxn modelId="{9DABAE89-B442-484B-AEE5-69261BD219C5}" type="presOf" srcId="{F5B12E70-90E3-4FBF-B89A-583AA1FC8CCA}" destId="{FC1EF6D1-4961-4D54-98FD-E045016F03EC}" srcOrd="0" destOrd="0" presId="urn:microsoft.com/office/officeart/2005/8/layout/radial3"/>
    <dgm:cxn modelId="{B824478B-D8D7-483E-8E01-B006C7189486}" srcId="{5B46A93E-976C-46BE-A2BF-34BEA04C5FA9}" destId="{E16E738B-E12B-4D5B-85C4-AF3B7C5F30F3}" srcOrd="5" destOrd="0" parTransId="{D8AD6926-E5F2-42D2-895D-5BF1CB7A561C}" sibTransId="{2AC8CDE5-1804-444C-9B4A-791160E9D779}"/>
    <dgm:cxn modelId="{8B0E718B-D442-438A-B6E3-10B627B85525}" srcId="{5B46A93E-976C-46BE-A2BF-34BEA04C5FA9}" destId="{8CF01FC6-8DB6-46C0-A309-32789AF3479C}" srcOrd="4" destOrd="0" parTransId="{3921B10A-7CAC-4DBC-BA14-7CA4EDC6E36F}" sibTransId="{151669FF-7588-4A76-BE34-3C4B1CFBF34D}"/>
    <dgm:cxn modelId="{6ED4298C-9C4C-4ACC-A935-E77D4DCECA0A}" srcId="{5B46A93E-976C-46BE-A2BF-34BEA04C5FA9}" destId="{D9FD9FF5-8DAA-49B8-9DC9-42250AB10AEE}" srcOrd="0" destOrd="0" parTransId="{5CA613EA-D993-4E8F-968D-088213621D77}" sibTransId="{35563EFD-D75A-421F-992F-9B89BDAEF0C3}"/>
    <dgm:cxn modelId="{A4F99290-E6A8-4304-868B-6425E15EAE0A}" srcId="{5B46A93E-976C-46BE-A2BF-34BEA04C5FA9}" destId="{64535FDC-7564-4B98-9C76-21E326B0259C}" srcOrd="3" destOrd="0" parTransId="{64AE81B8-DA91-4245-A490-2120D582CDE4}" sibTransId="{C1C3AD0F-6B15-450F-8F85-7FF309876C77}"/>
    <dgm:cxn modelId="{5BED659D-60D8-492A-A8E1-27BE769FCD3C}" type="presOf" srcId="{D9FD9FF5-8DAA-49B8-9DC9-42250AB10AEE}" destId="{CC00E040-1E17-40FB-963D-0D9E61FCD11D}" srcOrd="0" destOrd="0" presId="urn:microsoft.com/office/officeart/2005/8/layout/radial3"/>
    <dgm:cxn modelId="{B84F20A6-C41D-4D16-AED3-AB3CC97EAC69}" type="presOf" srcId="{D314E89D-8BFE-425F-956C-0402D1ABA6BA}" destId="{BACC54F1-E2DC-4F60-A9AB-5B078515CA7B}" srcOrd="0" destOrd="0" presId="urn:microsoft.com/office/officeart/2005/8/layout/radial3"/>
    <dgm:cxn modelId="{43B4DEAE-922E-474B-A18F-8AD56E81A802}" type="presOf" srcId="{CCBCD5CA-CCAA-40CA-B1C7-BD775DA33010}" destId="{8AEEE508-36A0-45F6-9C89-0BA7B2EDAE84}" srcOrd="0" destOrd="0" presId="urn:microsoft.com/office/officeart/2005/8/layout/radial3"/>
    <dgm:cxn modelId="{A5FDF5B0-3389-4BD1-8D83-27F5D8291147}" srcId="{5B46A93E-976C-46BE-A2BF-34BEA04C5FA9}" destId="{F5B12E70-90E3-4FBF-B89A-583AA1FC8CCA}" srcOrd="6" destOrd="0" parTransId="{3F038BCA-EAE3-408A-9C00-F36DBB994FBE}" sibTransId="{7AC43561-CBC8-47FC-953D-3FBA6526DCFF}"/>
    <dgm:cxn modelId="{84F490C0-2ED1-4076-A940-02622AE9C67D}" srcId="{70F63263-3B48-49CB-87D7-F8437666E9D0}" destId="{5B46A93E-976C-46BE-A2BF-34BEA04C5FA9}" srcOrd="0" destOrd="0" parTransId="{C9EB413A-9342-4610-841B-3513CF97C715}" sibTransId="{F6842D78-73D6-47AA-BDD7-D7724984E30B}"/>
    <dgm:cxn modelId="{180897C8-CA34-4BB0-BD1A-C98FD07D6CA3}" srcId="{70F63263-3B48-49CB-87D7-F8437666E9D0}" destId="{5C5AABBB-68D0-4C10-93EA-358C398C9F93}" srcOrd="1" destOrd="0" parTransId="{6A7B6545-F857-4EC2-8DAF-FB6AD5716F0C}" sibTransId="{5004108D-E179-4BC9-8322-ADA3142E58A7}"/>
    <dgm:cxn modelId="{4C7F77CA-287A-4ED5-BCAC-81D7789EC616}" srcId="{5B46A93E-976C-46BE-A2BF-34BEA04C5FA9}" destId="{D314E89D-8BFE-425F-956C-0402D1ABA6BA}" srcOrd="10" destOrd="0" parTransId="{1C765707-ECFE-4AEF-8676-E9D2F1AD61D3}" sibTransId="{FACE6E0A-3DAE-430C-858C-24E7FA5538A1}"/>
    <dgm:cxn modelId="{447625D1-3105-47CC-9881-A6DD1DCDF673}" type="presOf" srcId="{64535FDC-7564-4B98-9C76-21E326B0259C}" destId="{13013359-A3E3-45EA-80C8-E173B0087813}" srcOrd="0" destOrd="0" presId="urn:microsoft.com/office/officeart/2005/8/layout/radial3"/>
    <dgm:cxn modelId="{AAE513E1-170C-44A3-A35F-E2E7B31324D0}" type="presOf" srcId="{89415E12-A1FD-49DD-8A52-2D5A2AF3E17F}" destId="{37DD783D-11A2-4B59-A844-5C418977F9E3}" srcOrd="0" destOrd="0" presId="urn:microsoft.com/office/officeart/2005/8/layout/radial3"/>
    <dgm:cxn modelId="{92857AEB-8BF7-404A-BFED-2B01CCBFFD03}" srcId="{5B46A93E-976C-46BE-A2BF-34BEA04C5FA9}" destId="{89415E12-A1FD-49DD-8A52-2D5A2AF3E17F}" srcOrd="8" destOrd="0" parTransId="{9D5ED335-267C-47EE-9A7C-3F3BA6CB609E}" sibTransId="{006F04E7-AA8C-499E-95C4-0DED8E573D1B}"/>
    <dgm:cxn modelId="{EDADFFF2-7027-49EC-89D8-EF18AE5BD49B}" srcId="{5B46A93E-976C-46BE-A2BF-34BEA04C5FA9}" destId="{4FF76E36-ED4A-4C78-B8D5-A87B6ADEA05E}" srcOrd="1" destOrd="0" parTransId="{30CD4824-C088-45D1-84C9-8C46A5F89D5E}" sibTransId="{46A0DFA6-B9DF-4194-9FFA-56F09DDCA058}"/>
    <dgm:cxn modelId="{F1AF90FA-CF1A-47A5-A2B1-53BE30A1417A}" srcId="{5B46A93E-976C-46BE-A2BF-34BEA04C5FA9}" destId="{B73E281F-D354-418E-95C9-D2FFD222B8FA}" srcOrd="9" destOrd="0" parTransId="{AE2CCACC-EADD-4E8B-9225-B936B6FF0C14}" sibTransId="{C109147B-9058-4F5E-BA36-078157B57634}"/>
    <dgm:cxn modelId="{81C7BB87-5DA9-4F70-B1BA-E0BAF6139DD0}" type="presParOf" srcId="{3CF8C3FB-702A-4CCD-AF04-71313E208A28}" destId="{39FFD70F-A4A6-4A9B-88F9-16C78ADAC85D}" srcOrd="0" destOrd="0" presId="urn:microsoft.com/office/officeart/2005/8/layout/radial3"/>
    <dgm:cxn modelId="{D61DF865-46D7-4012-92D0-A00E4F1DD974}" type="presParOf" srcId="{39FFD70F-A4A6-4A9B-88F9-16C78ADAC85D}" destId="{F10DE5D3-328B-4E12-9C95-F38055F7FDD0}" srcOrd="0" destOrd="0" presId="urn:microsoft.com/office/officeart/2005/8/layout/radial3"/>
    <dgm:cxn modelId="{919C4837-DCC0-4C27-BDB0-17AFE6EE18E8}" type="presParOf" srcId="{39FFD70F-A4A6-4A9B-88F9-16C78ADAC85D}" destId="{CC00E040-1E17-40FB-963D-0D9E61FCD11D}" srcOrd="1" destOrd="0" presId="urn:microsoft.com/office/officeart/2005/8/layout/radial3"/>
    <dgm:cxn modelId="{9F230248-7003-440D-A7F3-DF3CDAE117BC}" type="presParOf" srcId="{39FFD70F-A4A6-4A9B-88F9-16C78ADAC85D}" destId="{E7971E9B-A5C4-483E-ADED-6DF9D6BEA755}" srcOrd="2" destOrd="0" presId="urn:microsoft.com/office/officeart/2005/8/layout/radial3"/>
    <dgm:cxn modelId="{3368E372-7803-402F-8AA7-1D600381C70A}" type="presParOf" srcId="{39FFD70F-A4A6-4A9B-88F9-16C78ADAC85D}" destId="{D461C633-A4C9-4F3A-9280-575C4D7B6D98}" srcOrd="3" destOrd="0" presId="urn:microsoft.com/office/officeart/2005/8/layout/radial3"/>
    <dgm:cxn modelId="{09000EBA-8E33-411E-BB0F-E6FD15A772F3}" type="presParOf" srcId="{39FFD70F-A4A6-4A9B-88F9-16C78ADAC85D}" destId="{13013359-A3E3-45EA-80C8-E173B0087813}" srcOrd="4" destOrd="0" presId="urn:microsoft.com/office/officeart/2005/8/layout/radial3"/>
    <dgm:cxn modelId="{78C9A44B-EC43-4219-9D7C-2613A849728D}" type="presParOf" srcId="{39FFD70F-A4A6-4A9B-88F9-16C78ADAC85D}" destId="{957CF5A8-DC98-4E2B-811A-5F618925CA6A}" srcOrd="5" destOrd="0" presId="urn:microsoft.com/office/officeart/2005/8/layout/radial3"/>
    <dgm:cxn modelId="{72E800E3-280F-4EE6-BA62-835EA59042FD}" type="presParOf" srcId="{39FFD70F-A4A6-4A9B-88F9-16C78ADAC85D}" destId="{F41CF4D8-7A64-45E1-A4A7-C4ACA59DF187}" srcOrd="6" destOrd="0" presId="urn:microsoft.com/office/officeart/2005/8/layout/radial3"/>
    <dgm:cxn modelId="{7DFA2AFA-CA3C-450A-963E-31C44D00BF2F}" type="presParOf" srcId="{39FFD70F-A4A6-4A9B-88F9-16C78ADAC85D}" destId="{FC1EF6D1-4961-4D54-98FD-E045016F03EC}" srcOrd="7" destOrd="0" presId="urn:microsoft.com/office/officeart/2005/8/layout/radial3"/>
    <dgm:cxn modelId="{348CA676-DACC-439E-A53E-67FA22EAFF26}" type="presParOf" srcId="{39FFD70F-A4A6-4A9B-88F9-16C78ADAC85D}" destId="{8AEEE508-36A0-45F6-9C89-0BA7B2EDAE84}" srcOrd="8" destOrd="0" presId="urn:microsoft.com/office/officeart/2005/8/layout/radial3"/>
    <dgm:cxn modelId="{06B6347E-7774-428F-A9CD-D5EF642D6566}" type="presParOf" srcId="{39FFD70F-A4A6-4A9B-88F9-16C78ADAC85D}" destId="{37DD783D-11A2-4B59-A844-5C418977F9E3}" srcOrd="9" destOrd="0" presId="urn:microsoft.com/office/officeart/2005/8/layout/radial3"/>
    <dgm:cxn modelId="{D35EAFD1-3B51-47C3-94D9-C451C639E46C}" type="presParOf" srcId="{39FFD70F-A4A6-4A9B-88F9-16C78ADAC85D}" destId="{931FCEC1-ABF9-4C3E-A5D7-73CD35C8679F}" srcOrd="10" destOrd="0" presId="urn:microsoft.com/office/officeart/2005/8/layout/radial3"/>
    <dgm:cxn modelId="{1EFE3BCB-3DF0-4996-A72D-A0BFC06B4D7A}" type="presParOf" srcId="{39FFD70F-A4A6-4A9B-88F9-16C78ADAC85D}" destId="{BACC54F1-E2DC-4F60-A9AB-5B078515CA7B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109DC8-01E4-44F1-92B8-ADA4CB34077B}" type="doc">
      <dgm:prSet loTypeId="urn:microsoft.com/office/officeart/2005/8/layout/list1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28C22FA3-F5D7-4173-89DF-E8A3C7776CB5}">
      <dgm:prSet phldrT="[Text]"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Time management</a:t>
          </a:r>
        </a:p>
      </dgm:t>
    </dgm:pt>
    <dgm:pt modelId="{5005D63F-4C52-4324-AA13-4857D59A4594}" type="parTrans" cxnId="{DA4852CC-F59F-486D-AA83-3763D8A1F4BA}">
      <dgm:prSet/>
      <dgm:spPr/>
      <dgm:t>
        <a:bodyPr/>
        <a:lstStyle/>
        <a:p>
          <a:endParaRPr lang="en-IN"/>
        </a:p>
      </dgm:t>
    </dgm:pt>
    <dgm:pt modelId="{5F8482C4-4580-46F2-B2B3-21EE55443B2F}" type="sibTrans" cxnId="{DA4852CC-F59F-486D-AA83-3763D8A1F4BA}">
      <dgm:prSet/>
      <dgm:spPr/>
      <dgm:t>
        <a:bodyPr/>
        <a:lstStyle/>
        <a:p>
          <a:endParaRPr lang="en-IN"/>
        </a:p>
      </dgm:t>
    </dgm:pt>
    <dgm:pt modelId="{AE276A2A-D6FD-4C74-9507-A7A410854CDD}">
      <dgm:prSet phldrT="[Text]"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Clear expectations</a:t>
          </a:r>
        </a:p>
      </dgm:t>
    </dgm:pt>
    <dgm:pt modelId="{D4181731-FEFC-449A-8B63-8D177685BAB6}" type="parTrans" cxnId="{FC9E375C-611C-4067-ACA2-CA4EEFC54EB5}">
      <dgm:prSet/>
      <dgm:spPr/>
      <dgm:t>
        <a:bodyPr/>
        <a:lstStyle/>
        <a:p>
          <a:endParaRPr lang="en-IN"/>
        </a:p>
      </dgm:t>
    </dgm:pt>
    <dgm:pt modelId="{25F00300-FE6A-4114-AEFC-85C483B38BBF}" type="sibTrans" cxnId="{FC9E375C-611C-4067-ACA2-CA4EEFC54EB5}">
      <dgm:prSet/>
      <dgm:spPr/>
      <dgm:t>
        <a:bodyPr/>
        <a:lstStyle/>
        <a:p>
          <a:endParaRPr lang="en-IN"/>
        </a:p>
      </dgm:t>
    </dgm:pt>
    <dgm:pt modelId="{63D9FBD7-364C-4952-988F-996BCDE5F8A0}">
      <dgm:prSet phldrT="[Text]"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Coaching</a:t>
          </a:r>
        </a:p>
      </dgm:t>
    </dgm:pt>
    <dgm:pt modelId="{C782DFD1-C4D3-4BF8-84CA-627D14959CC4}" type="parTrans" cxnId="{616FFC15-2DA2-4A5F-BCA8-532BA2D5EE3F}">
      <dgm:prSet/>
      <dgm:spPr/>
      <dgm:t>
        <a:bodyPr/>
        <a:lstStyle/>
        <a:p>
          <a:endParaRPr lang="en-IN"/>
        </a:p>
      </dgm:t>
    </dgm:pt>
    <dgm:pt modelId="{3DB5CFEB-7964-477F-9A51-629C363AF226}" type="sibTrans" cxnId="{616FFC15-2DA2-4A5F-BCA8-532BA2D5EE3F}">
      <dgm:prSet/>
      <dgm:spPr/>
      <dgm:t>
        <a:bodyPr/>
        <a:lstStyle/>
        <a:p>
          <a:endParaRPr lang="en-IN"/>
        </a:p>
      </dgm:t>
    </dgm:pt>
    <dgm:pt modelId="{BFB63695-AFF4-484F-A843-DC3036C872DD}">
      <dgm:prSet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Career planning</a:t>
          </a:r>
        </a:p>
      </dgm:t>
    </dgm:pt>
    <dgm:pt modelId="{BFAC2DC7-C213-4EFD-B7C0-0539BA762CC9}" type="parTrans" cxnId="{6FE96C61-C07B-4642-81D2-59BE74502AC3}">
      <dgm:prSet/>
      <dgm:spPr/>
      <dgm:t>
        <a:bodyPr/>
        <a:lstStyle/>
        <a:p>
          <a:endParaRPr lang="en-IN"/>
        </a:p>
      </dgm:t>
    </dgm:pt>
    <dgm:pt modelId="{7D7967C6-103F-4FCB-8B29-77BE4D63A357}" type="sibTrans" cxnId="{6FE96C61-C07B-4642-81D2-59BE74502AC3}">
      <dgm:prSet/>
      <dgm:spPr/>
      <dgm:t>
        <a:bodyPr/>
        <a:lstStyle/>
        <a:p>
          <a:endParaRPr lang="en-IN"/>
        </a:p>
      </dgm:t>
    </dgm:pt>
    <dgm:pt modelId="{8C1B034B-F5C7-4CE7-B348-5FC9EB543770}">
      <dgm:prSet custT="1"/>
      <dgm:spPr/>
      <dgm:t>
        <a:bodyPr/>
        <a:lstStyle/>
        <a:p>
          <a:r>
            <a:rPr lang="en-IN" sz="2000" dirty="0">
              <a:latin typeface="Calibri" pitchFamily="34" charset="0"/>
            </a:rPr>
            <a:t>Capability development and workforce planning</a:t>
          </a:r>
        </a:p>
      </dgm:t>
    </dgm:pt>
    <dgm:pt modelId="{F9876541-4691-47EB-81ED-5C863D92D934}" type="parTrans" cxnId="{2A9C0DA8-B069-4928-9B62-266C08CC5030}">
      <dgm:prSet/>
      <dgm:spPr/>
      <dgm:t>
        <a:bodyPr/>
        <a:lstStyle/>
        <a:p>
          <a:endParaRPr lang="en-IN"/>
        </a:p>
      </dgm:t>
    </dgm:pt>
    <dgm:pt modelId="{F9644532-5E85-43AB-B768-8FBBB51B7030}" type="sibTrans" cxnId="{2A9C0DA8-B069-4928-9B62-266C08CC5030}">
      <dgm:prSet/>
      <dgm:spPr/>
      <dgm:t>
        <a:bodyPr/>
        <a:lstStyle/>
        <a:p>
          <a:endParaRPr lang="en-IN"/>
        </a:p>
      </dgm:t>
    </dgm:pt>
    <dgm:pt modelId="{3435A1B8-D8C6-47F4-9E3B-E686D56C991F}">
      <dgm:prSet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Succession planning</a:t>
          </a:r>
        </a:p>
      </dgm:t>
    </dgm:pt>
    <dgm:pt modelId="{564425A5-A896-49DF-8559-8628B9BCD1AF}" type="parTrans" cxnId="{8745262F-443D-4ED2-877B-99B9E8C935B9}">
      <dgm:prSet/>
      <dgm:spPr/>
      <dgm:t>
        <a:bodyPr/>
        <a:lstStyle/>
        <a:p>
          <a:endParaRPr lang="en-IN"/>
        </a:p>
      </dgm:t>
    </dgm:pt>
    <dgm:pt modelId="{67006650-DFB8-4BBD-A400-CF9A38535A01}" type="sibTrans" cxnId="{8745262F-443D-4ED2-877B-99B9E8C935B9}">
      <dgm:prSet/>
      <dgm:spPr/>
      <dgm:t>
        <a:bodyPr/>
        <a:lstStyle/>
        <a:p>
          <a:endParaRPr lang="en-IN"/>
        </a:p>
      </dgm:t>
    </dgm:pt>
    <dgm:pt modelId="{17F087ED-5558-429F-99DA-4390F675CFF1}">
      <dgm:prSet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Recruiting</a:t>
          </a:r>
        </a:p>
      </dgm:t>
    </dgm:pt>
    <dgm:pt modelId="{392F63D4-EED0-41AD-87BC-5958B8B266C0}" type="parTrans" cxnId="{AB431427-5892-471B-AD7E-0A9FD5852AAF}">
      <dgm:prSet/>
      <dgm:spPr/>
      <dgm:t>
        <a:bodyPr/>
        <a:lstStyle/>
        <a:p>
          <a:endParaRPr lang="en-IN"/>
        </a:p>
      </dgm:t>
    </dgm:pt>
    <dgm:pt modelId="{43C4D3EA-C19B-4D2A-A583-C8E0317A6EB7}" type="sibTrans" cxnId="{AB431427-5892-471B-AD7E-0A9FD5852AAF}">
      <dgm:prSet/>
      <dgm:spPr/>
      <dgm:t>
        <a:bodyPr/>
        <a:lstStyle/>
        <a:p>
          <a:endParaRPr lang="en-IN"/>
        </a:p>
      </dgm:t>
    </dgm:pt>
    <dgm:pt modelId="{44783C8A-E3E9-46E4-BE7B-8EB71B98C360}">
      <dgm:prSet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Focus on performing roles</a:t>
          </a:r>
        </a:p>
      </dgm:t>
    </dgm:pt>
    <dgm:pt modelId="{17552C64-C23C-46E1-8E66-E93C247FEFA8}" type="parTrans" cxnId="{3CC1DA73-8C7A-4192-8824-D7FFE63D9732}">
      <dgm:prSet/>
      <dgm:spPr/>
      <dgm:t>
        <a:bodyPr/>
        <a:lstStyle/>
        <a:p>
          <a:endParaRPr lang="en-IN"/>
        </a:p>
      </dgm:t>
    </dgm:pt>
    <dgm:pt modelId="{439BFD4B-4473-4348-9BD4-94F54ED6583A}" type="sibTrans" cxnId="{3CC1DA73-8C7A-4192-8824-D7FFE63D9732}">
      <dgm:prSet/>
      <dgm:spPr/>
      <dgm:t>
        <a:bodyPr/>
        <a:lstStyle/>
        <a:p>
          <a:endParaRPr lang="en-IN"/>
        </a:p>
      </dgm:t>
    </dgm:pt>
    <dgm:pt modelId="{A425A7B7-CCC6-407C-AD37-0992C52C091C}">
      <dgm:prSet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Evaluation, knowing where you are now</a:t>
          </a:r>
        </a:p>
      </dgm:t>
    </dgm:pt>
    <dgm:pt modelId="{C476E234-5D3F-417D-841E-7A3095B2E2AC}" type="parTrans" cxnId="{F7D45D22-FB62-4230-A176-CF7DA68A38A8}">
      <dgm:prSet/>
      <dgm:spPr/>
      <dgm:t>
        <a:bodyPr/>
        <a:lstStyle/>
        <a:p>
          <a:endParaRPr lang="en-IN"/>
        </a:p>
      </dgm:t>
    </dgm:pt>
    <dgm:pt modelId="{EBE47575-D06B-4994-A6A2-0432C3391E14}" type="sibTrans" cxnId="{F7D45D22-FB62-4230-A176-CF7DA68A38A8}">
      <dgm:prSet/>
      <dgm:spPr/>
      <dgm:t>
        <a:bodyPr/>
        <a:lstStyle/>
        <a:p>
          <a:endParaRPr lang="en-IN"/>
        </a:p>
      </dgm:t>
    </dgm:pt>
    <dgm:pt modelId="{44B30847-5419-40D6-8C44-0999C0D97AF3}">
      <dgm:prSet custT="1"/>
      <dgm:spPr/>
      <dgm:t>
        <a:bodyPr/>
        <a:lstStyle/>
        <a:p>
          <a:r>
            <a:rPr lang="en-IN" sz="2400" dirty="0">
              <a:latin typeface="Calibri" pitchFamily="34" charset="0"/>
            </a:rPr>
            <a:t>Building core competition</a:t>
          </a:r>
        </a:p>
      </dgm:t>
    </dgm:pt>
    <dgm:pt modelId="{78FA8DE7-F373-417F-BA17-7D057F154750}" type="parTrans" cxnId="{7B5C7537-6B66-4BC7-9330-CEB249CA5C0C}">
      <dgm:prSet/>
      <dgm:spPr/>
      <dgm:t>
        <a:bodyPr/>
        <a:lstStyle/>
        <a:p>
          <a:endParaRPr lang="en-IN"/>
        </a:p>
      </dgm:t>
    </dgm:pt>
    <dgm:pt modelId="{AA78B82F-32DB-4D43-AEBF-877F46EB4F7B}" type="sibTrans" cxnId="{7B5C7537-6B66-4BC7-9330-CEB249CA5C0C}">
      <dgm:prSet/>
      <dgm:spPr/>
      <dgm:t>
        <a:bodyPr/>
        <a:lstStyle/>
        <a:p>
          <a:endParaRPr lang="en-IN"/>
        </a:p>
      </dgm:t>
    </dgm:pt>
    <dgm:pt modelId="{A90D3C51-9FF7-4348-9E14-FB858651B77B}" type="pres">
      <dgm:prSet presAssocID="{29109DC8-01E4-44F1-92B8-ADA4CB34077B}" presName="linear" presStyleCnt="0">
        <dgm:presLayoutVars>
          <dgm:dir/>
          <dgm:animLvl val="lvl"/>
          <dgm:resizeHandles val="exact"/>
        </dgm:presLayoutVars>
      </dgm:prSet>
      <dgm:spPr/>
    </dgm:pt>
    <dgm:pt modelId="{BA92BCE8-7FC5-47D0-B32A-F68A14ADF0BE}" type="pres">
      <dgm:prSet presAssocID="{28C22FA3-F5D7-4173-89DF-E8A3C7776CB5}" presName="parentLin" presStyleCnt="0"/>
      <dgm:spPr/>
    </dgm:pt>
    <dgm:pt modelId="{FCD910D2-7DA5-4CEC-BE56-3B696D21266D}" type="pres">
      <dgm:prSet presAssocID="{28C22FA3-F5D7-4173-89DF-E8A3C7776CB5}" presName="parentLeftMargin" presStyleLbl="node1" presStyleIdx="0" presStyleCnt="10"/>
      <dgm:spPr/>
    </dgm:pt>
    <dgm:pt modelId="{FC573509-8B34-459C-8636-7C460FD902BA}" type="pres">
      <dgm:prSet presAssocID="{28C22FA3-F5D7-4173-89DF-E8A3C7776CB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853C6365-794A-4F1A-8A18-82BB74D819C1}" type="pres">
      <dgm:prSet presAssocID="{28C22FA3-F5D7-4173-89DF-E8A3C7776CB5}" presName="negativeSpace" presStyleCnt="0"/>
      <dgm:spPr/>
    </dgm:pt>
    <dgm:pt modelId="{45EE51F9-4079-49E5-8A8B-6D674FDD812C}" type="pres">
      <dgm:prSet presAssocID="{28C22FA3-F5D7-4173-89DF-E8A3C7776CB5}" presName="childText" presStyleLbl="conFgAcc1" presStyleIdx="0" presStyleCnt="10">
        <dgm:presLayoutVars>
          <dgm:bulletEnabled val="1"/>
        </dgm:presLayoutVars>
      </dgm:prSet>
      <dgm:spPr/>
    </dgm:pt>
    <dgm:pt modelId="{72E1537E-252E-4160-B05D-8D7CABE62EFA}" type="pres">
      <dgm:prSet presAssocID="{5F8482C4-4580-46F2-B2B3-21EE55443B2F}" presName="spaceBetweenRectangles" presStyleCnt="0"/>
      <dgm:spPr/>
    </dgm:pt>
    <dgm:pt modelId="{CCC1CBFB-00AD-4C37-A527-FB678A228FCD}" type="pres">
      <dgm:prSet presAssocID="{44783C8A-E3E9-46E4-BE7B-8EB71B98C360}" presName="parentLin" presStyleCnt="0"/>
      <dgm:spPr/>
    </dgm:pt>
    <dgm:pt modelId="{EFFB474D-3379-4926-9564-DB7015DACC1E}" type="pres">
      <dgm:prSet presAssocID="{44783C8A-E3E9-46E4-BE7B-8EB71B98C360}" presName="parentLeftMargin" presStyleLbl="node1" presStyleIdx="0" presStyleCnt="10"/>
      <dgm:spPr/>
    </dgm:pt>
    <dgm:pt modelId="{BAE92B00-D730-49DB-A217-25BDB8F4473F}" type="pres">
      <dgm:prSet presAssocID="{44783C8A-E3E9-46E4-BE7B-8EB71B98C360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C6F50DA-CE13-43A0-95FD-FDF1498C4659}" type="pres">
      <dgm:prSet presAssocID="{44783C8A-E3E9-46E4-BE7B-8EB71B98C360}" presName="negativeSpace" presStyleCnt="0"/>
      <dgm:spPr/>
    </dgm:pt>
    <dgm:pt modelId="{4F41005E-805A-419D-8A65-F31548D31ED6}" type="pres">
      <dgm:prSet presAssocID="{44783C8A-E3E9-46E4-BE7B-8EB71B98C360}" presName="childText" presStyleLbl="conFgAcc1" presStyleIdx="1" presStyleCnt="10">
        <dgm:presLayoutVars>
          <dgm:bulletEnabled val="1"/>
        </dgm:presLayoutVars>
      </dgm:prSet>
      <dgm:spPr/>
    </dgm:pt>
    <dgm:pt modelId="{7260D69C-E18B-4342-A28D-5EB5AE0A430F}" type="pres">
      <dgm:prSet presAssocID="{439BFD4B-4473-4348-9BD4-94F54ED6583A}" presName="spaceBetweenRectangles" presStyleCnt="0"/>
      <dgm:spPr/>
    </dgm:pt>
    <dgm:pt modelId="{DB84C0BE-2D7E-4E7F-8632-6D105218369B}" type="pres">
      <dgm:prSet presAssocID="{AE276A2A-D6FD-4C74-9507-A7A410854CDD}" presName="parentLin" presStyleCnt="0"/>
      <dgm:spPr/>
    </dgm:pt>
    <dgm:pt modelId="{E0D65B22-5563-4A8F-AFBF-90531F1C8500}" type="pres">
      <dgm:prSet presAssocID="{AE276A2A-D6FD-4C74-9507-A7A410854CDD}" presName="parentLeftMargin" presStyleLbl="node1" presStyleIdx="1" presStyleCnt="10"/>
      <dgm:spPr/>
    </dgm:pt>
    <dgm:pt modelId="{B0317EFD-215C-403C-B301-7B62151690A1}" type="pres">
      <dgm:prSet presAssocID="{AE276A2A-D6FD-4C74-9507-A7A410854CD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9912476-726C-4481-9D02-A176773578C4}" type="pres">
      <dgm:prSet presAssocID="{AE276A2A-D6FD-4C74-9507-A7A410854CDD}" presName="negativeSpace" presStyleCnt="0"/>
      <dgm:spPr/>
    </dgm:pt>
    <dgm:pt modelId="{ACF52E0C-2814-4723-9AD4-7B9061E28053}" type="pres">
      <dgm:prSet presAssocID="{AE276A2A-D6FD-4C74-9507-A7A410854CDD}" presName="childText" presStyleLbl="conFgAcc1" presStyleIdx="2" presStyleCnt="10">
        <dgm:presLayoutVars>
          <dgm:bulletEnabled val="1"/>
        </dgm:presLayoutVars>
      </dgm:prSet>
      <dgm:spPr/>
    </dgm:pt>
    <dgm:pt modelId="{61BDF178-CC9A-4AE6-8980-494072CE3082}" type="pres">
      <dgm:prSet presAssocID="{25F00300-FE6A-4114-AEFC-85C483B38BBF}" presName="spaceBetweenRectangles" presStyleCnt="0"/>
      <dgm:spPr/>
    </dgm:pt>
    <dgm:pt modelId="{40AA3021-724C-4F28-93E8-DAC9BCEEFBA9}" type="pres">
      <dgm:prSet presAssocID="{44B30847-5419-40D6-8C44-0999C0D97AF3}" presName="parentLin" presStyleCnt="0"/>
      <dgm:spPr/>
    </dgm:pt>
    <dgm:pt modelId="{307B1ACB-6D19-4B4C-A49C-DD835476BC4C}" type="pres">
      <dgm:prSet presAssocID="{44B30847-5419-40D6-8C44-0999C0D97AF3}" presName="parentLeftMargin" presStyleLbl="node1" presStyleIdx="2" presStyleCnt="10"/>
      <dgm:spPr/>
    </dgm:pt>
    <dgm:pt modelId="{1613B370-7A82-4624-9A25-71F058A5C7F1}" type="pres">
      <dgm:prSet presAssocID="{44B30847-5419-40D6-8C44-0999C0D97AF3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C0E333B-80E1-46F6-B7C7-7DC5205B37E9}" type="pres">
      <dgm:prSet presAssocID="{44B30847-5419-40D6-8C44-0999C0D97AF3}" presName="negativeSpace" presStyleCnt="0"/>
      <dgm:spPr/>
    </dgm:pt>
    <dgm:pt modelId="{E7920315-77C6-4DEE-A067-AF9FA4E47320}" type="pres">
      <dgm:prSet presAssocID="{44B30847-5419-40D6-8C44-0999C0D97AF3}" presName="childText" presStyleLbl="conFgAcc1" presStyleIdx="3" presStyleCnt="10">
        <dgm:presLayoutVars>
          <dgm:bulletEnabled val="1"/>
        </dgm:presLayoutVars>
      </dgm:prSet>
      <dgm:spPr/>
    </dgm:pt>
    <dgm:pt modelId="{E7CD9265-3BF0-451D-9BA4-52CB10224991}" type="pres">
      <dgm:prSet presAssocID="{AA78B82F-32DB-4D43-AEBF-877F46EB4F7B}" presName="spaceBetweenRectangles" presStyleCnt="0"/>
      <dgm:spPr/>
    </dgm:pt>
    <dgm:pt modelId="{D6A765AC-7492-4052-8B96-C66B49648BFF}" type="pres">
      <dgm:prSet presAssocID="{A425A7B7-CCC6-407C-AD37-0992C52C091C}" presName="parentLin" presStyleCnt="0"/>
      <dgm:spPr/>
    </dgm:pt>
    <dgm:pt modelId="{1C87A5AD-6F95-40F6-A37B-AEE7A72752C9}" type="pres">
      <dgm:prSet presAssocID="{A425A7B7-CCC6-407C-AD37-0992C52C091C}" presName="parentLeftMargin" presStyleLbl="node1" presStyleIdx="3" presStyleCnt="10"/>
      <dgm:spPr/>
    </dgm:pt>
    <dgm:pt modelId="{5CB23D0F-D5F6-43CA-8633-8E3462AFEB7C}" type="pres">
      <dgm:prSet presAssocID="{A425A7B7-CCC6-407C-AD37-0992C52C091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946C9C99-5DD9-436F-BC95-F0AFF1DBEF41}" type="pres">
      <dgm:prSet presAssocID="{A425A7B7-CCC6-407C-AD37-0992C52C091C}" presName="negativeSpace" presStyleCnt="0"/>
      <dgm:spPr/>
    </dgm:pt>
    <dgm:pt modelId="{137ED88D-B451-4540-86D5-0BE93CABC1CC}" type="pres">
      <dgm:prSet presAssocID="{A425A7B7-CCC6-407C-AD37-0992C52C091C}" presName="childText" presStyleLbl="conFgAcc1" presStyleIdx="4" presStyleCnt="10">
        <dgm:presLayoutVars>
          <dgm:bulletEnabled val="1"/>
        </dgm:presLayoutVars>
      </dgm:prSet>
      <dgm:spPr/>
    </dgm:pt>
    <dgm:pt modelId="{27E15586-5438-48B7-B432-C87DAE03A1AB}" type="pres">
      <dgm:prSet presAssocID="{EBE47575-D06B-4994-A6A2-0432C3391E14}" presName="spaceBetweenRectangles" presStyleCnt="0"/>
      <dgm:spPr/>
    </dgm:pt>
    <dgm:pt modelId="{44465F4A-E12A-4657-B599-8A28ED2F65C9}" type="pres">
      <dgm:prSet presAssocID="{63D9FBD7-364C-4952-988F-996BCDE5F8A0}" presName="parentLin" presStyleCnt="0"/>
      <dgm:spPr/>
    </dgm:pt>
    <dgm:pt modelId="{A828E47B-F8BC-4D7C-9E23-4C1A12D4B9CA}" type="pres">
      <dgm:prSet presAssocID="{63D9FBD7-364C-4952-988F-996BCDE5F8A0}" presName="parentLeftMargin" presStyleLbl="node1" presStyleIdx="4" presStyleCnt="10"/>
      <dgm:spPr/>
    </dgm:pt>
    <dgm:pt modelId="{21D80E30-DEBE-4C84-B7BD-122196DE24A2}" type="pres">
      <dgm:prSet presAssocID="{63D9FBD7-364C-4952-988F-996BCDE5F8A0}" presName="parentText" presStyleLbl="node1" presStyleIdx="5" presStyleCnt="10" custLinFactNeighborX="11111" custLinFactNeighborY="-169">
        <dgm:presLayoutVars>
          <dgm:chMax val="0"/>
          <dgm:bulletEnabled val="1"/>
        </dgm:presLayoutVars>
      </dgm:prSet>
      <dgm:spPr/>
    </dgm:pt>
    <dgm:pt modelId="{B098E983-01DD-4278-A6A7-6E123604900F}" type="pres">
      <dgm:prSet presAssocID="{63D9FBD7-364C-4952-988F-996BCDE5F8A0}" presName="negativeSpace" presStyleCnt="0"/>
      <dgm:spPr/>
    </dgm:pt>
    <dgm:pt modelId="{25EB40CB-1023-4696-9694-53E67F5BD77D}" type="pres">
      <dgm:prSet presAssocID="{63D9FBD7-364C-4952-988F-996BCDE5F8A0}" presName="childText" presStyleLbl="conFgAcc1" presStyleIdx="5" presStyleCnt="10">
        <dgm:presLayoutVars>
          <dgm:bulletEnabled val="1"/>
        </dgm:presLayoutVars>
      </dgm:prSet>
      <dgm:spPr/>
    </dgm:pt>
    <dgm:pt modelId="{C552DF7C-A4CE-430D-8B53-C468BE401FF7}" type="pres">
      <dgm:prSet presAssocID="{3DB5CFEB-7964-477F-9A51-629C363AF226}" presName="spaceBetweenRectangles" presStyleCnt="0"/>
      <dgm:spPr/>
    </dgm:pt>
    <dgm:pt modelId="{A42B5BCD-39F8-4540-BF5B-D220EF72655E}" type="pres">
      <dgm:prSet presAssocID="{BFB63695-AFF4-484F-A843-DC3036C872DD}" presName="parentLin" presStyleCnt="0"/>
      <dgm:spPr/>
    </dgm:pt>
    <dgm:pt modelId="{E44EEF31-7EAB-4C1A-8CC1-64154B9E62D1}" type="pres">
      <dgm:prSet presAssocID="{BFB63695-AFF4-484F-A843-DC3036C872DD}" presName="parentLeftMargin" presStyleLbl="node1" presStyleIdx="5" presStyleCnt="10"/>
      <dgm:spPr/>
    </dgm:pt>
    <dgm:pt modelId="{8F76EE91-E196-4977-96B2-2118C2B335BD}" type="pres">
      <dgm:prSet presAssocID="{BFB63695-AFF4-484F-A843-DC3036C872D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468D5294-DA4E-4AA3-AE1B-1F4E7E1A96E3}" type="pres">
      <dgm:prSet presAssocID="{BFB63695-AFF4-484F-A843-DC3036C872DD}" presName="negativeSpace" presStyleCnt="0"/>
      <dgm:spPr/>
    </dgm:pt>
    <dgm:pt modelId="{FAEA7CA7-5AEB-4861-AB21-DBA8B1187DA0}" type="pres">
      <dgm:prSet presAssocID="{BFB63695-AFF4-484F-A843-DC3036C872DD}" presName="childText" presStyleLbl="conFgAcc1" presStyleIdx="6" presStyleCnt="10">
        <dgm:presLayoutVars>
          <dgm:bulletEnabled val="1"/>
        </dgm:presLayoutVars>
      </dgm:prSet>
      <dgm:spPr/>
    </dgm:pt>
    <dgm:pt modelId="{E15AB884-D718-4FEB-846E-C386CB2D294D}" type="pres">
      <dgm:prSet presAssocID="{7D7967C6-103F-4FCB-8B29-77BE4D63A357}" presName="spaceBetweenRectangles" presStyleCnt="0"/>
      <dgm:spPr/>
    </dgm:pt>
    <dgm:pt modelId="{1BEB3CE9-EE0F-45F5-ADDD-CE161C296A0D}" type="pres">
      <dgm:prSet presAssocID="{3435A1B8-D8C6-47F4-9E3B-E686D56C991F}" presName="parentLin" presStyleCnt="0"/>
      <dgm:spPr/>
    </dgm:pt>
    <dgm:pt modelId="{BB948BBA-BD27-4BBF-8DAB-0EC56B8D1815}" type="pres">
      <dgm:prSet presAssocID="{3435A1B8-D8C6-47F4-9E3B-E686D56C991F}" presName="parentLeftMargin" presStyleLbl="node1" presStyleIdx="6" presStyleCnt="10"/>
      <dgm:spPr/>
    </dgm:pt>
    <dgm:pt modelId="{9A2ACAD1-4728-4B91-9FFF-127216FDE78D}" type="pres">
      <dgm:prSet presAssocID="{3435A1B8-D8C6-47F4-9E3B-E686D56C991F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8446875-4738-48B1-A3B9-6FC4312DD596}" type="pres">
      <dgm:prSet presAssocID="{3435A1B8-D8C6-47F4-9E3B-E686D56C991F}" presName="negativeSpace" presStyleCnt="0"/>
      <dgm:spPr/>
    </dgm:pt>
    <dgm:pt modelId="{549152BB-A770-4C5E-9036-61B3B0287CFA}" type="pres">
      <dgm:prSet presAssocID="{3435A1B8-D8C6-47F4-9E3B-E686D56C991F}" presName="childText" presStyleLbl="conFgAcc1" presStyleIdx="7" presStyleCnt="10">
        <dgm:presLayoutVars>
          <dgm:bulletEnabled val="1"/>
        </dgm:presLayoutVars>
      </dgm:prSet>
      <dgm:spPr/>
    </dgm:pt>
    <dgm:pt modelId="{F6D5428F-9D91-452E-8DFC-ABDB183F6C16}" type="pres">
      <dgm:prSet presAssocID="{67006650-DFB8-4BBD-A400-CF9A38535A01}" presName="spaceBetweenRectangles" presStyleCnt="0"/>
      <dgm:spPr/>
    </dgm:pt>
    <dgm:pt modelId="{47054F38-4E29-49A8-BAD3-BBECD53B12CD}" type="pres">
      <dgm:prSet presAssocID="{8C1B034B-F5C7-4CE7-B348-5FC9EB543770}" presName="parentLin" presStyleCnt="0"/>
      <dgm:spPr/>
    </dgm:pt>
    <dgm:pt modelId="{3E317F27-FEF6-4B85-AB05-D283B5DA03A7}" type="pres">
      <dgm:prSet presAssocID="{8C1B034B-F5C7-4CE7-B348-5FC9EB543770}" presName="parentLeftMargin" presStyleLbl="node1" presStyleIdx="7" presStyleCnt="10"/>
      <dgm:spPr/>
    </dgm:pt>
    <dgm:pt modelId="{AA55B793-115F-4762-B268-FD90A90C2221}" type="pres">
      <dgm:prSet presAssocID="{8C1B034B-F5C7-4CE7-B348-5FC9EB543770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1D87E7B-FE8D-4988-9043-2C25D0B88FCA}" type="pres">
      <dgm:prSet presAssocID="{8C1B034B-F5C7-4CE7-B348-5FC9EB543770}" presName="negativeSpace" presStyleCnt="0"/>
      <dgm:spPr/>
    </dgm:pt>
    <dgm:pt modelId="{E9EDCE94-9397-44BA-A716-0C56AD9467C6}" type="pres">
      <dgm:prSet presAssocID="{8C1B034B-F5C7-4CE7-B348-5FC9EB543770}" presName="childText" presStyleLbl="conFgAcc1" presStyleIdx="8" presStyleCnt="10">
        <dgm:presLayoutVars>
          <dgm:bulletEnabled val="1"/>
        </dgm:presLayoutVars>
      </dgm:prSet>
      <dgm:spPr/>
    </dgm:pt>
    <dgm:pt modelId="{2F5263B6-16B0-44A3-935F-ECF3A24239CA}" type="pres">
      <dgm:prSet presAssocID="{F9644532-5E85-43AB-B768-8FBBB51B7030}" presName="spaceBetweenRectangles" presStyleCnt="0"/>
      <dgm:spPr/>
    </dgm:pt>
    <dgm:pt modelId="{7A44777E-F308-4D6C-8960-E521948EB0F3}" type="pres">
      <dgm:prSet presAssocID="{17F087ED-5558-429F-99DA-4390F675CFF1}" presName="parentLin" presStyleCnt="0"/>
      <dgm:spPr/>
    </dgm:pt>
    <dgm:pt modelId="{D0036F35-BA93-4959-AB82-0EB97CED711A}" type="pres">
      <dgm:prSet presAssocID="{17F087ED-5558-429F-99DA-4390F675CFF1}" presName="parentLeftMargin" presStyleLbl="node1" presStyleIdx="8" presStyleCnt="10"/>
      <dgm:spPr/>
    </dgm:pt>
    <dgm:pt modelId="{DE32083C-B23A-41CE-BB71-C9B5297282AB}" type="pres">
      <dgm:prSet presAssocID="{17F087ED-5558-429F-99DA-4390F675CFF1}" presName="parentText" presStyleLbl="node1" presStyleIdx="9" presStyleCnt="10">
        <dgm:presLayoutVars>
          <dgm:chMax val="0"/>
          <dgm:bulletEnabled val="1"/>
        </dgm:presLayoutVars>
      </dgm:prSet>
      <dgm:spPr/>
    </dgm:pt>
    <dgm:pt modelId="{41C98428-2F2E-4CED-97BB-1E341ED6A75F}" type="pres">
      <dgm:prSet presAssocID="{17F087ED-5558-429F-99DA-4390F675CFF1}" presName="negativeSpace" presStyleCnt="0"/>
      <dgm:spPr/>
    </dgm:pt>
    <dgm:pt modelId="{8D94494D-B0A5-4691-BA93-0F11425B15DB}" type="pres">
      <dgm:prSet presAssocID="{17F087ED-5558-429F-99DA-4390F675CFF1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2B09BE11-E0B1-465A-8104-3844001DCC1F}" type="presOf" srcId="{28C22FA3-F5D7-4173-89DF-E8A3C7776CB5}" destId="{FCD910D2-7DA5-4CEC-BE56-3B696D21266D}" srcOrd="0" destOrd="0" presId="urn:microsoft.com/office/officeart/2005/8/layout/list1"/>
    <dgm:cxn modelId="{616FFC15-2DA2-4A5F-BCA8-532BA2D5EE3F}" srcId="{29109DC8-01E4-44F1-92B8-ADA4CB34077B}" destId="{63D9FBD7-364C-4952-988F-996BCDE5F8A0}" srcOrd="5" destOrd="0" parTransId="{C782DFD1-C4D3-4BF8-84CA-627D14959CC4}" sibTransId="{3DB5CFEB-7964-477F-9A51-629C363AF226}"/>
    <dgm:cxn modelId="{3D016717-D8D0-431C-8004-204F13E14E8E}" type="presOf" srcId="{44783C8A-E3E9-46E4-BE7B-8EB71B98C360}" destId="{EFFB474D-3379-4926-9564-DB7015DACC1E}" srcOrd="0" destOrd="0" presId="urn:microsoft.com/office/officeart/2005/8/layout/list1"/>
    <dgm:cxn modelId="{F7D45D22-FB62-4230-A176-CF7DA68A38A8}" srcId="{29109DC8-01E4-44F1-92B8-ADA4CB34077B}" destId="{A425A7B7-CCC6-407C-AD37-0992C52C091C}" srcOrd="4" destOrd="0" parTransId="{C476E234-5D3F-417D-841E-7A3095B2E2AC}" sibTransId="{EBE47575-D06B-4994-A6A2-0432C3391E14}"/>
    <dgm:cxn modelId="{AB431427-5892-471B-AD7E-0A9FD5852AAF}" srcId="{29109DC8-01E4-44F1-92B8-ADA4CB34077B}" destId="{17F087ED-5558-429F-99DA-4390F675CFF1}" srcOrd="9" destOrd="0" parTransId="{392F63D4-EED0-41AD-87BC-5958B8B266C0}" sibTransId="{43C4D3EA-C19B-4D2A-A583-C8E0317A6EB7}"/>
    <dgm:cxn modelId="{8745262F-443D-4ED2-877B-99B9E8C935B9}" srcId="{29109DC8-01E4-44F1-92B8-ADA4CB34077B}" destId="{3435A1B8-D8C6-47F4-9E3B-E686D56C991F}" srcOrd="7" destOrd="0" parTransId="{564425A5-A896-49DF-8559-8628B9BCD1AF}" sibTransId="{67006650-DFB8-4BBD-A400-CF9A38535A01}"/>
    <dgm:cxn modelId="{CD750433-8529-4B9E-9E53-00F73A0B1D3F}" type="presOf" srcId="{8C1B034B-F5C7-4CE7-B348-5FC9EB543770}" destId="{3E317F27-FEF6-4B85-AB05-D283B5DA03A7}" srcOrd="0" destOrd="0" presId="urn:microsoft.com/office/officeart/2005/8/layout/list1"/>
    <dgm:cxn modelId="{A9A0FE35-1EBA-44DF-B28E-C39E4ADB178B}" type="presOf" srcId="{63D9FBD7-364C-4952-988F-996BCDE5F8A0}" destId="{A828E47B-F8BC-4D7C-9E23-4C1A12D4B9CA}" srcOrd="0" destOrd="0" presId="urn:microsoft.com/office/officeart/2005/8/layout/list1"/>
    <dgm:cxn modelId="{7B5C7537-6B66-4BC7-9330-CEB249CA5C0C}" srcId="{29109DC8-01E4-44F1-92B8-ADA4CB34077B}" destId="{44B30847-5419-40D6-8C44-0999C0D97AF3}" srcOrd="3" destOrd="0" parTransId="{78FA8DE7-F373-417F-BA17-7D057F154750}" sibTransId="{AA78B82F-32DB-4D43-AEBF-877F46EB4F7B}"/>
    <dgm:cxn modelId="{FC9E375C-611C-4067-ACA2-CA4EEFC54EB5}" srcId="{29109DC8-01E4-44F1-92B8-ADA4CB34077B}" destId="{AE276A2A-D6FD-4C74-9507-A7A410854CDD}" srcOrd="2" destOrd="0" parTransId="{D4181731-FEFC-449A-8B63-8D177685BAB6}" sibTransId="{25F00300-FE6A-4114-AEFC-85C483B38BBF}"/>
    <dgm:cxn modelId="{1C30FF5F-C9CF-4CF2-8B54-77D92223228A}" type="presOf" srcId="{17F087ED-5558-429F-99DA-4390F675CFF1}" destId="{D0036F35-BA93-4959-AB82-0EB97CED711A}" srcOrd="0" destOrd="0" presId="urn:microsoft.com/office/officeart/2005/8/layout/list1"/>
    <dgm:cxn modelId="{6FE96C61-C07B-4642-81D2-59BE74502AC3}" srcId="{29109DC8-01E4-44F1-92B8-ADA4CB34077B}" destId="{BFB63695-AFF4-484F-A843-DC3036C872DD}" srcOrd="6" destOrd="0" parTransId="{BFAC2DC7-C213-4EFD-B7C0-0539BA762CC9}" sibTransId="{7D7967C6-103F-4FCB-8B29-77BE4D63A357}"/>
    <dgm:cxn modelId="{70399C63-EC3F-4808-BD02-577408576D01}" type="presOf" srcId="{44783C8A-E3E9-46E4-BE7B-8EB71B98C360}" destId="{BAE92B00-D730-49DB-A217-25BDB8F4473F}" srcOrd="1" destOrd="0" presId="urn:microsoft.com/office/officeart/2005/8/layout/list1"/>
    <dgm:cxn modelId="{E12D736D-A172-463F-B681-CD0D91DF09A5}" type="presOf" srcId="{3435A1B8-D8C6-47F4-9E3B-E686D56C991F}" destId="{9A2ACAD1-4728-4B91-9FFF-127216FDE78D}" srcOrd="1" destOrd="0" presId="urn:microsoft.com/office/officeart/2005/8/layout/list1"/>
    <dgm:cxn modelId="{6A599B6F-77E5-43A1-B7CD-C93272487537}" type="presOf" srcId="{A425A7B7-CCC6-407C-AD37-0992C52C091C}" destId="{1C87A5AD-6F95-40F6-A37B-AEE7A72752C9}" srcOrd="0" destOrd="0" presId="urn:microsoft.com/office/officeart/2005/8/layout/list1"/>
    <dgm:cxn modelId="{3CC1DA73-8C7A-4192-8824-D7FFE63D9732}" srcId="{29109DC8-01E4-44F1-92B8-ADA4CB34077B}" destId="{44783C8A-E3E9-46E4-BE7B-8EB71B98C360}" srcOrd="1" destOrd="0" parTransId="{17552C64-C23C-46E1-8E66-E93C247FEFA8}" sibTransId="{439BFD4B-4473-4348-9BD4-94F54ED6583A}"/>
    <dgm:cxn modelId="{53D7D686-4224-40FC-ADB6-79E26B0F858F}" type="presOf" srcId="{44B30847-5419-40D6-8C44-0999C0D97AF3}" destId="{307B1ACB-6D19-4B4C-A49C-DD835476BC4C}" srcOrd="0" destOrd="0" presId="urn:microsoft.com/office/officeart/2005/8/layout/list1"/>
    <dgm:cxn modelId="{1691B08C-B2E4-453D-AEBA-C7CB68D9BFB7}" type="presOf" srcId="{AE276A2A-D6FD-4C74-9507-A7A410854CDD}" destId="{E0D65B22-5563-4A8F-AFBF-90531F1C8500}" srcOrd="0" destOrd="0" presId="urn:microsoft.com/office/officeart/2005/8/layout/list1"/>
    <dgm:cxn modelId="{B1D91096-263C-4559-9AE7-3B72CEEE2190}" type="presOf" srcId="{63D9FBD7-364C-4952-988F-996BCDE5F8A0}" destId="{21D80E30-DEBE-4C84-B7BD-122196DE24A2}" srcOrd="1" destOrd="0" presId="urn:microsoft.com/office/officeart/2005/8/layout/list1"/>
    <dgm:cxn modelId="{2A9C0DA8-B069-4928-9B62-266C08CC5030}" srcId="{29109DC8-01E4-44F1-92B8-ADA4CB34077B}" destId="{8C1B034B-F5C7-4CE7-B348-5FC9EB543770}" srcOrd="8" destOrd="0" parTransId="{F9876541-4691-47EB-81ED-5C863D92D934}" sibTransId="{F9644532-5E85-43AB-B768-8FBBB51B7030}"/>
    <dgm:cxn modelId="{7C34D5B5-D369-4DD1-BF52-6F34DF320679}" type="presOf" srcId="{17F087ED-5558-429F-99DA-4390F675CFF1}" destId="{DE32083C-B23A-41CE-BB71-C9B5297282AB}" srcOrd="1" destOrd="0" presId="urn:microsoft.com/office/officeart/2005/8/layout/list1"/>
    <dgm:cxn modelId="{B2C707C0-80DF-4F67-93A9-1EC884C4BA15}" type="presOf" srcId="{BFB63695-AFF4-484F-A843-DC3036C872DD}" destId="{E44EEF31-7EAB-4C1A-8CC1-64154B9E62D1}" srcOrd="0" destOrd="0" presId="urn:microsoft.com/office/officeart/2005/8/layout/list1"/>
    <dgm:cxn modelId="{42DCF3C0-393E-45FE-A76A-6BAFE0169B27}" type="presOf" srcId="{BFB63695-AFF4-484F-A843-DC3036C872DD}" destId="{8F76EE91-E196-4977-96B2-2118C2B335BD}" srcOrd="1" destOrd="0" presId="urn:microsoft.com/office/officeart/2005/8/layout/list1"/>
    <dgm:cxn modelId="{39DBC5C2-A95E-4D82-965C-EF2D07C1549E}" type="presOf" srcId="{28C22FA3-F5D7-4173-89DF-E8A3C7776CB5}" destId="{FC573509-8B34-459C-8636-7C460FD902BA}" srcOrd="1" destOrd="0" presId="urn:microsoft.com/office/officeart/2005/8/layout/list1"/>
    <dgm:cxn modelId="{DA4852CC-F59F-486D-AA83-3763D8A1F4BA}" srcId="{29109DC8-01E4-44F1-92B8-ADA4CB34077B}" destId="{28C22FA3-F5D7-4173-89DF-E8A3C7776CB5}" srcOrd="0" destOrd="0" parTransId="{5005D63F-4C52-4324-AA13-4857D59A4594}" sibTransId="{5F8482C4-4580-46F2-B2B3-21EE55443B2F}"/>
    <dgm:cxn modelId="{063E33D3-75B5-4574-9C15-BD578D6A86D5}" type="presOf" srcId="{3435A1B8-D8C6-47F4-9E3B-E686D56C991F}" destId="{BB948BBA-BD27-4BBF-8DAB-0EC56B8D1815}" srcOrd="0" destOrd="0" presId="urn:microsoft.com/office/officeart/2005/8/layout/list1"/>
    <dgm:cxn modelId="{B2C1F2D3-2EB3-4A08-B15C-0DBF0BB6382C}" type="presOf" srcId="{A425A7B7-CCC6-407C-AD37-0992C52C091C}" destId="{5CB23D0F-D5F6-43CA-8633-8E3462AFEB7C}" srcOrd="1" destOrd="0" presId="urn:microsoft.com/office/officeart/2005/8/layout/list1"/>
    <dgm:cxn modelId="{B61316D5-2214-4329-B2A8-10E9A4BFD88A}" type="presOf" srcId="{AE276A2A-D6FD-4C74-9507-A7A410854CDD}" destId="{B0317EFD-215C-403C-B301-7B62151690A1}" srcOrd="1" destOrd="0" presId="urn:microsoft.com/office/officeart/2005/8/layout/list1"/>
    <dgm:cxn modelId="{284371DC-C2D9-47B6-8B72-575D9E782789}" type="presOf" srcId="{8C1B034B-F5C7-4CE7-B348-5FC9EB543770}" destId="{AA55B793-115F-4762-B268-FD90A90C2221}" srcOrd="1" destOrd="0" presId="urn:microsoft.com/office/officeart/2005/8/layout/list1"/>
    <dgm:cxn modelId="{C48855E0-E0FE-42C6-981E-F27B9E2B52D7}" type="presOf" srcId="{29109DC8-01E4-44F1-92B8-ADA4CB34077B}" destId="{A90D3C51-9FF7-4348-9E14-FB858651B77B}" srcOrd="0" destOrd="0" presId="urn:microsoft.com/office/officeart/2005/8/layout/list1"/>
    <dgm:cxn modelId="{2B0AD0FA-205E-43C9-91D6-7A2A62778E02}" type="presOf" srcId="{44B30847-5419-40D6-8C44-0999C0D97AF3}" destId="{1613B370-7A82-4624-9A25-71F058A5C7F1}" srcOrd="1" destOrd="0" presId="urn:microsoft.com/office/officeart/2005/8/layout/list1"/>
    <dgm:cxn modelId="{AE5FC270-CDDF-4D53-8837-867D650ADA31}" type="presParOf" srcId="{A90D3C51-9FF7-4348-9E14-FB858651B77B}" destId="{BA92BCE8-7FC5-47D0-B32A-F68A14ADF0BE}" srcOrd="0" destOrd="0" presId="urn:microsoft.com/office/officeart/2005/8/layout/list1"/>
    <dgm:cxn modelId="{2D7251B6-3DAD-4359-B53C-E455617B4CBD}" type="presParOf" srcId="{BA92BCE8-7FC5-47D0-B32A-F68A14ADF0BE}" destId="{FCD910D2-7DA5-4CEC-BE56-3B696D21266D}" srcOrd="0" destOrd="0" presId="urn:microsoft.com/office/officeart/2005/8/layout/list1"/>
    <dgm:cxn modelId="{079FB6F9-E4F9-421B-8267-FB9E4512A5ED}" type="presParOf" srcId="{BA92BCE8-7FC5-47D0-B32A-F68A14ADF0BE}" destId="{FC573509-8B34-459C-8636-7C460FD902BA}" srcOrd="1" destOrd="0" presId="urn:microsoft.com/office/officeart/2005/8/layout/list1"/>
    <dgm:cxn modelId="{CAB5CC7E-8882-4D4E-B7C2-823024514A9A}" type="presParOf" srcId="{A90D3C51-9FF7-4348-9E14-FB858651B77B}" destId="{853C6365-794A-4F1A-8A18-82BB74D819C1}" srcOrd="1" destOrd="0" presId="urn:microsoft.com/office/officeart/2005/8/layout/list1"/>
    <dgm:cxn modelId="{6F251135-7CA5-4584-9030-BF6F35077183}" type="presParOf" srcId="{A90D3C51-9FF7-4348-9E14-FB858651B77B}" destId="{45EE51F9-4079-49E5-8A8B-6D674FDD812C}" srcOrd="2" destOrd="0" presId="urn:microsoft.com/office/officeart/2005/8/layout/list1"/>
    <dgm:cxn modelId="{CC67731F-E6E6-4CBB-B00B-2E94A4E28FD4}" type="presParOf" srcId="{A90D3C51-9FF7-4348-9E14-FB858651B77B}" destId="{72E1537E-252E-4160-B05D-8D7CABE62EFA}" srcOrd="3" destOrd="0" presId="urn:microsoft.com/office/officeart/2005/8/layout/list1"/>
    <dgm:cxn modelId="{C06F0386-A6D0-4BEE-9720-EED544894CD6}" type="presParOf" srcId="{A90D3C51-9FF7-4348-9E14-FB858651B77B}" destId="{CCC1CBFB-00AD-4C37-A527-FB678A228FCD}" srcOrd="4" destOrd="0" presId="urn:microsoft.com/office/officeart/2005/8/layout/list1"/>
    <dgm:cxn modelId="{92843912-22AB-4845-B6EC-5ED6EFA1CD5A}" type="presParOf" srcId="{CCC1CBFB-00AD-4C37-A527-FB678A228FCD}" destId="{EFFB474D-3379-4926-9564-DB7015DACC1E}" srcOrd="0" destOrd="0" presId="urn:microsoft.com/office/officeart/2005/8/layout/list1"/>
    <dgm:cxn modelId="{55E0DCB3-6EEC-4C2A-A111-931269B4CFD5}" type="presParOf" srcId="{CCC1CBFB-00AD-4C37-A527-FB678A228FCD}" destId="{BAE92B00-D730-49DB-A217-25BDB8F4473F}" srcOrd="1" destOrd="0" presId="urn:microsoft.com/office/officeart/2005/8/layout/list1"/>
    <dgm:cxn modelId="{3F12B5FD-F53D-4401-8740-A5A9D037CF59}" type="presParOf" srcId="{A90D3C51-9FF7-4348-9E14-FB858651B77B}" destId="{0C6F50DA-CE13-43A0-95FD-FDF1498C4659}" srcOrd="5" destOrd="0" presId="urn:microsoft.com/office/officeart/2005/8/layout/list1"/>
    <dgm:cxn modelId="{499854D5-9D00-415B-87CE-2D99B3D52BF2}" type="presParOf" srcId="{A90D3C51-9FF7-4348-9E14-FB858651B77B}" destId="{4F41005E-805A-419D-8A65-F31548D31ED6}" srcOrd="6" destOrd="0" presId="urn:microsoft.com/office/officeart/2005/8/layout/list1"/>
    <dgm:cxn modelId="{98A69955-466E-4177-8789-054767CC9703}" type="presParOf" srcId="{A90D3C51-9FF7-4348-9E14-FB858651B77B}" destId="{7260D69C-E18B-4342-A28D-5EB5AE0A430F}" srcOrd="7" destOrd="0" presId="urn:microsoft.com/office/officeart/2005/8/layout/list1"/>
    <dgm:cxn modelId="{790C4BA8-1594-47BA-BB36-6E20348A1E52}" type="presParOf" srcId="{A90D3C51-9FF7-4348-9E14-FB858651B77B}" destId="{DB84C0BE-2D7E-4E7F-8632-6D105218369B}" srcOrd="8" destOrd="0" presId="urn:microsoft.com/office/officeart/2005/8/layout/list1"/>
    <dgm:cxn modelId="{CECACCC4-8509-4E44-B60E-9E7059F404F7}" type="presParOf" srcId="{DB84C0BE-2D7E-4E7F-8632-6D105218369B}" destId="{E0D65B22-5563-4A8F-AFBF-90531F1C8500}" srcOrd="0" destOrd="0" presId="urn:microsoft.com/office/officeart/2005/8/layout/list1"/>
    <dgm:cxn modelId="{F4A344BC-6FC6-40FC-917D-36E3DBE2C657}" type="presParOf" srcId="{DB84C0BE-2D7E-4E7F-8632-6D105218369B}" destId="{B0317EFD-215C-403C-B301-7B62151690A1}" srcOrd="1" destOrd="0" presId="urn:microsoft.com/office/officeart/2005/8/layout/list1"/>
    <dgm:cxn modelId="{8A11C114-3FA5-42C2-B36B-88993FE5D8CC}" type="presParOf" srcId="{A90D3C51-9FF7-4348-9E14-FB858651B77B}" destId="{19912476-726C-4481-9D02-A176773578C4}" srcOrd="9" destOrd="0" presId="urn:microsoft.com/office/officeart/2005/8/layout/list1"/>
    <dgm:cxn modelId="{8728D4A9-8209-4842-80D9-00B073AE3212}" type="presParOf" srcId="{A90D3C51-9FF7-4348-9E14-FB858651B77B}" destId="{ACF52E0C-2814-4723-9AD4-7B9061E28053}" srcOrd="10" destOrd="0" presId="urn:microsoft.com/office/officeart/2005/8/layout/list1"/>
    <dgm:cxn modelId="{09AEF3F8-926C-48EF-BAFA-692E8F19B099}" type="presParOf" srcId="{A90D3C51-9FF7-4348-9E14-FB858651B77B}" destId="{61BDF178-CC9A-4AE6-8980-494072CE3082}" srcOrd="11" destOrd="0" presId="urn:microsoft.com/office/officeart/2005/8/layout/list1"/>
    <dgm:cxn modelId="{FF9D8B2B-9950-44A3-BE9C-E550CF26EB6D}" type="presParOf" srcId="{A90D3C51-9FF7-4348-9E14-FB858651B77B}" destId="{40AA3021-724C-4F28-93E8-DAC9BCEEFBA9}" srcOrd="12" destOrd="0" presId="urn:microsoft.com/office/officeart/2005/8/layout/list1"/>
    <dgm:cxn modelId="{F0EEA6DC-5239-4485-B831-739EE417F463}" type="presParOf" srcId="{40AA3021-724C-4F28-93E8-DAC9BCEEFBA9}" destId="{307B1ACB-6D19-4B4C-A49C-DD835476BC4C}" srcOrd="0" destOrd="0" presId="urn:microsoft.com/office/officeart/2005/8/layout/list1"/>
    <dgm:cxn modelId="{191F75A4-5C8E-45E8-8EBF-747B849F4B00}" type="presParOf" srcId="{40AA3021-724C-4F28-93E8-DAC9BCEEFBA9}" destId="{1613B370-7A82-4624-9A25-71F058A5C7F1}" srcOrd="1" destOrd="0" presId="urn:microsoft.com/office/officeart/2005/8/layout/list1"/>
    <dgm:cxn modelId="{315C4363-E741-4B7D-B59E-ADF2D2312E56}" type="presParOf" srcId="{A90D3C51-9FF7-4348-9E14-FB858651B77B}" destId="{4C0E333B-80E1-46F6-B7C7-7DC5205B37E9}" srcOrd="13" destOrd="0" presId="urn:microsoft.com/office/officeart/2005/8/layout/list1"/>
    <dgm:cxn modelId="{55961033-AE92-49AF-AC41-5A279E1E4B29}" type="presParOf" srcId="{A90D3C51-9FF7-4348-9E14-FB858651B77B}" destId="{E7920315-77C6-4DEE-A067-AF9FA4E47320}" srcOrd="14" destOrd="0" presId="urn:microsoft.com/office/officeart/2005/8/layout/list1"/>
    <dgm:cxn modelId="{E63E7D74-9040-461E-B998-CF5A3BBFADB6}" type="presParOf" srcId="{A90D3C51-9FF7-4348-9E14-FB858651B77B}" destId="{E7CD9265-3BF0-451D-9BA4-52CB10224991}" srcOrd="15" destOrd="0" presId="urn:microsoft.com/office/officeart/2005/8/layout/list1"/>
    <dgm:cxn modelId="{B5F9AC59-4671-49DA-BD24-315AACB49CAD}" type="presParOf" srcId="{A90D3C51-9FF7-4348-9E14-FB858651B77B}" destId="{D6A765AC-7492-4052-8B96-C66B49648BFF}" srcOrd="16" destOrd="0" presId="urn:microsoft.com/office/officeart/2005/8/layout/list1"/>
    <dgm:cxn modelId="{772543A3-8CCE-445F-B482-85503E226F08}" type="presParOf" srcId="{D6A765AC-7492-4052-8B96-C66B49648BFF}" destId="{1C87A5AD-6F95-40F6-A37B-AEE7A72752C9}" srcOrd="0" destOrd="0" presId="urn:microsoft.com/office/officeart/2005/8/layout/list1"/>
    <dgm:cxn modelId="{C5577BD8-1F99-454F-B838-087EDE11D3B2}" type="presParOf" srcId="{D6A765AC-7492-4052-8B96-C66B49648BFF}" destId="{5CB23D0F-D5F6-43CA-8633-8E3462AFEB7C}" srcOrd="1" destOrd="0" presId="urn:microsoft.com/office/officeart/2005/8/layout/list1"/>
    <dgm:cxn modelId="{C4105055-A205-4E0A-9DAD-F4C3AC5EF2EF}" type="presParOf" srcId="{A90D3C51-9FF7-4348-9E14-FB858651B77B}" destId="{946C9C99-5DD9-436F-BC95-F0AFF1DBEF41}" srcOrd="17" destOrd="0" presId="urn:microsoft.com/office/officeart/2005/8/layout/list1"/>
    <dgm:cxn modelId="{B7DF2833-3369-4300-B3C7-2D38F8EF7D42}" type="presParOf" srcId="{A90D3C51-9FF7-4348-9E14-FB858651B77B}" destId="{137ED88D-B451-4540-86D5-0BE93CABC1CC}" srcOrd="18" destOrd="0" presId="urn:microsoft.com/office/officeart/2005/8/layout/list1"/>
    <dgm:cxn modelId="{89B2A94E-CDC6-467E-9B40-0680AEAB0DDE}" type="presParOf" srcId="{A90D3C51-9FF7-4348-9E14-FB858651B77B}" destId="{27E15586-5438-48B7-B432-C87DAE03A1AB}" srcOrd="19" destOrd="0" presId="urn:microsoft.com/office/officeart/2005/8/layout/list1"/>
    <dgm:cxn modelId="{D7B0D48B-38F0-4355-B0B3-2E79B0A424D5}" type="presParOf" srcId="{A90D3C51-9FF7-4348-9E14-FB858651B77B}" destId="{44465F4A-E12A-4657-B599-8A28ED2F65C9}" srcOrd="20" destOrd="0" presId="urn:microsoft.com/office/officeart/2005/8/layout/list1"/>
    <dgm:cxn modelId="{C627F2EE-87CA-4C8A-BB4B-1B96FB87DFF1}" type="presParOf" srcId="{44465F4A-E12A-4657-B599-8A28ED2F65C9}" destId="{A828E47B-F8BC-4D7C-9E23-4C1A12D4B9CA}" srcOrd="0" destOrd="0" presId="urn:microsoft.com/office/officeart/2005/8/layout/list1"/>
    <dgm:cxn modelId="{AA916F0E-7520-48A6-85A1-B4095F153520}" type="presParOf" srcId="{44465F4A-E12A-4657-B599-8A28ED2F65C9}" destId="{21D80E30-DEBE-4C84-B7BD-122196DE24A2}" srcOrd="1" destOrd="0" presId="urn:microsoft.com/office/officeart/2005/8/layout/list1"/>
    <dgm:cxn modelId="{FE6FF14F-1795-440C-BF1F-8532E6E8707F}" type="presParOf" srcId="{A90D3C51-9FF7-4348-9E14-FB858651B77B}" destId="{B098E983-01DD-4278-A6A7-6E123604900F}" srcOrd="21" destOrd="0" presId="urn:microsoft.com/office/officeart/2005/8/layout/list1"/>
    <dgm:cxn modelId="{BCDA3D0D-2973-4754-B7EC-33CCC7801637}" type="presParOf" srcId="{A90D3C51-9FF7-4348-9E14-FB858651B77B}" destId="{25EB40CB-1023-4696-9694-53E67F5BD77D}" srcOrd="22" destOrd="0" presId="urn:microsoft.com/office/officeart/2005/8/layout/list1"/>
    <dgm:cxn modelId="{8056134C-FDEF-4F89-BCBE-860C47F70E05}" type="presParOf" srcId="{A90D3C51-9FF7-4348-9E14-FB858651B77B}" destId="{C552DF7C-A4CE-430D-8B53-C468BE401FF7}" srcOrd="23" destOrd="0" presId="urn:microsoft.com/office/officeart/2005/8/layout/list1"/>
    <dgm:cxn modelId="{C3F7B309-E46F-4842-8171-E343917C681C}" type="presParOf" srcId="{A90D3C51-9FF7-4348-9E14-FB858651B77B}" destId="{A42B5BCD-39F8-4540-BF5B-D220EF72655E}" srcOrd="24" destOrd="0" presId="urn:microsoft.com/office/officeart/2005/8/layout/list1"/>
    <dgm:cxn modelId="{0041B50E-F1CE-4BF4-B7FE-D9FDF3F70986}" type="presParOf" srcId="{A42B5BCD-39F8-4540-BF5B-D220EF72655E}" destId="{E44EEF31-7EAB-4C1A-8CC1-64154B9E62D1}" srcOrd="0" destOrd="0" presId="urn:microsoft.com/office/officeart/2005/8/layout/list1"/>
    <dgm:cxn modelId="{A0501FD7-0189-42FB-8EE5-48CE283011BB}" type="presParOf" srcId="{A42B5BCD-39F8-4540-BF5B-D220EF72655E}" destId="{8F76EE91-E196-4977-96B2-2118C2B335BD}" srcOrd="1" destOrd="0" presId="urn:microsoft.com/office/officeart/2005/8/layout/list1"/>
    <dgm:cxn modelId="{B417D089-3404-4766-8B84-9A2B55CC2A02}" type="presParOf" srcId="{A90D3C51-9FF7-4348-9E14-FB858651B77B}" destId="{468D5294-DA4E-4AA3-AE1B-1F4E7E1A96E3}" srcOrd="25" destOrd="0" presId="urn:microsoft.com/office/officeart/2005/8/layout/list1"/>
    <dgm:cxn modelId="{E5E1BED6-1BFB-4107-8233-397F83930C08}" type="presParOf" srcId="{A90D3C51-9FF7-4348-9E14-FB858651B77B}" destId="{FAEA7CA7-5AEB-4861-AB21-DBA8B1187DA0}" srcOrd="26" destOrd="0" presId="urn:microsoft.com/office/officeart/2005/8/layout/list1"/>
    <dgm:cxn modelId="{73430BB4-EA7F-4CDA-930F-BAFCCCB43470}" type="presParOf" srcId="{A90D3C51-9FF7-4348-9E14-FB858651B77B}" destId="{E15AB884-D718-4FEB-846E-C386CB2D294D}" srcOrd="27" destOrd="0" presId="urn:microsoft.com/office/officeart/2005/8/layout/list1"/>
    <dgm:cxn modelId="{32E38C67-D0D5-4CBD-AA79-DA33D5E46A53}" type="presParOf" srcId="{A90D3C51-9FF7-4348-9E14-FB858651B77B}" destId="{1BEB3CE9-EE0F-45F5-ADDD-CE161C296A0D}" srcOrd="28" destOrd="0" presId="urn:microsoft.com/office/officeart/2005/8/layout/list1"/>
    <dgm:cxn modelId="{822BD123-3C3A-4828-8C3B-AD89713099C0}" type="presParOf" srcId="{1BEB3CE9-EE0F-45F5-ADDD-CE161C296A0D}" destId="{BB948BBA-BD27-4BBF-8DAB-0EC56B8D1815}" srcOrd="0" destOrd="0" presId="urn:microsoft.com/office/officeart/2005/8/layout/list1"/>
    <dgm:cxn modelId="{C4254801-06DF-41CB-AED5-BFB18675B37A}" type="presParOf" srcId="{1BEB3CE9-EE0F-45F5-ADDD-CE161C296A0D}" destId="{9A2ACAD1-4728-4B91-9FFF-127216FDE78D}" srcOrd="1" destOrd="0" presId="urn:microsoft.com/office/officeart/2005/8/layout/list1"/>
    <dgm:cxn modelId="{3DC6774F-8D22-488E-8523-FC61D7047646}" type="presParOf" srcId="{A90D3C51-9FF7-4348-9E14-FB858651B77B}" destId="{58446875-4738-48B1-A3B9-6FC4312DD596}" srcOrd="29" destOrd="0" presId="urn:microsoft.com/office/officeart/2005/8/layout/list1"/>
    <dgm:cxn modelId="{7F864F65-8AB0-4D3C-B49A-BDC62BFFA36A}" type="presParOf" srcId="{A90D3C51-9FF7-4348-9E14-FB858651B77B}" destId="{549152BB-A770-4C5E-9036-61B3B0287CFA}" srcOrd="30" destOrd="0" presId="urn:microsoft.com/office/officeart/2005/8/layout/list1"/>
    <dgm:cxn modelId="{058D89A1-6442-41DA-83A2-EA9396C66DA9}" type="presParOf" srcId="{A90D3C51-9FF7-4348-9E14-FB858651B77B}" destId="{F6D5428F-9D91-452E-8DFC-ABDB183F6C16}" srcOrd="31" destOrd="0" presId="urn:microsoft.com/office/officeart/2005/8/layout/list1"/>
    <dgm:cxn modelId="{2C4A1EAD-F430-4A04-9C83-D198C22A730B}" type="presParOf" srcId="{A90D3C51-9FF7-4348-9E14-FB858651B77B}" destId="{47054F38-4E29-49A8-BAD3-BBECD53B12CD}" srcOrd="32" destOrd="0" presId="urn:microsoft.com/office/officeart/2005/8/layout/list1"/>
    <dgm:cxn modelId="{85035AD8-63F3-4DD3-9F9A-04BF99E56673}" type="presParOf" srcId="{47054F38-4E29-49A8-BAD3-BBECD53B12CD}" destId="{3E317F27-FEF6-4B85-AB05-D283B5DA03A7}" srcOrd="0" destOrd="0" presId="urn:microsoft.com/office/officeart/2005/8/layout/list1"/>
    <dgm:cxn modelId="{969D7254-CBEE-4F78-A2E4-59B5DF3E80E1}" type="presParOf" srcId="{47054F38-4E29-49A8-BAD3-BBECD53B12CD}" destId="{AA55B793-115F-4762-B268-FD90A90C2221}" srcOrd="1" destOrd="0" presId="urn:microsoft.com/office/officeart/2005/8/layout/list1"/>
    <dgm:cxn modelId="{D9107DC1-53BC-49ED-965A-F9E00FC564C3}" type="presParOf" srcId="{A90D3C51-9FF7-4348-9E14-FB858651B77B}" destId="{71D87E7B-FE8D-4988-9043-2C25D0B88FCA}" srcOrd="33" destOrd="0" presId="urn:microsoft.com/office/officeart/2005/8/layout/list1"/>
    <dgm:cxn modelId="{A7739BC0-8AA1-47A6-93CF-C678C5EF5E34}" type="presParOf" srcId="{A90D3C51-9FF7-4348-9E14-FB858651B77B}" destId="{E9EDCE94-9397-44BA-A716-0C56AD9467C6}" srcOrd="34" destOrd="0" presId="urn:microsoft.com/office/officeart/2005/8/layout/list1"/>
    <dgm:cxn modelId="{94B5F227-8ABB-4BDA-BBD9-2983BC656B2D}" type="presParOf" srcId="{A90D3C51-9FF7-4348-9E14-FB858651B77B}" destId="{2F5263B6-16B0-44A3-935F-ECF3A24239CA}" srcOrd="35" destOrd="0" presId="urn:microsoft.com/office/officeart/2005/8/layout/list1"/>
    <dgm:cxn modelId="{919C1ED0-5DDB-47DD-9BAB-C254C13F0B84}" type="presParOf" srcId="{A90D3C51-9FF7-4348-9E14-FB858651B77B}" destId="{7A44777E-F308-4D6C-8960-E521948EB0F3}" srcOrd="36" destOrd="0" presId="urn:microsoft.com/office/officeart/2005/8/layout/list1"/>
    <dgm:cxn modelId="{9244EFEC-C1F3-4D96-B8D2-7B7CEBED0FD2}" type="presParOf" srcId="{7A44777E-F308-4D6C-8960-E521948EB0F3}" destId="{D0036F35-BA93-4959-AB82-0EB97CED711A}" srcOrd="0" destOrd="0" presId="urn:microsoft.com/office/officeart/2005/8/layout/list1"/>
    <dgm:cxn modelId="{3304C80A-ACB4-424E-9647-80AD8EDB769C}" type="presParOf" srcId="{7A44777E-F308-4D6C-8960-E521948EB0F3}" destId="{DE32083C-B23A-41CE-BB71-C9B5297282AB}" srcOrd="1" destOrd="0" presId="urn:microsoft.com/office/officeart/2005/8/layout/list1"/>
    <dgm:cxn modelId="{D57D832A-214E-45E9-AA19-5BD69A369EB1}" type="presParOf" srcId="{A90D3C51-9FF7-4348-9E14-FB858651B77B}" destId="{41C98428-2F2E-4CED-97BB-1E341ED6A75F}" srcOrd="37" destOrd="0" presId="urn:microsoft.com/office/officeart/2005/8/layout/list1"/>
    <dgm:cxn modelId="{C840BABD-680E-4456-90F4-0EE8A121DCD4}" type="presParOf" srcId="{A90D3C51-9FF7-4348-9E14-FB858651B77B}" destId="{8D94494D-B0A5-4691-BA93-0F11425B15DB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1686D3-2A99-4693-90BD-E7EAA7327F0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58887D3-56C7-4368-98B2-93F2263A1982}">
      <dgm:prSet phldrT="[Text]" custT="1"/>
      <dgm:spPr/>
      <dgm:t>
        <a:bodyPr/>
        <a:lstStyle/>
        <a:p>
          <a:r>
            <a:rPr lang="en-IN" sz="1400" b="1" dirty="0">
              <a:latin typeface="Times New Roman" pitchFamily="18" charset="0"/>
              <a:cs typeface="Times New Roman" pitchFamily="18" charset="0"/>
            </a:rPr>
            <a:t>Identify and assess 'competency gaps' in individuals. </a:t>
          </a:r>
          <a:endParaRPr lang="en-US" sz="1400" b="1" dirty="0"/>
        </a:p>
      </dgm:t>
    </dgm:pt>
    <dgm:pt modelId="{FB4B5A80-3A52-4BEE-86B0-F970A295517B}" type="parTrans" cxnId="{381F9C2A-3A09-47A6-9EB7-2E63386D8257}">
      <dgm:prSet/>
      <dgm:spPr/>
      <dgm:t>
        <a:bodyPr/>
        <a:lstStyle/>
        <a:p>
          <a:endParaRPr lang="en-US"/>
        </a:p>
      </dgm:t>
    </dgm:pt>
    <dgm:pt modelId="{7339321F-A69B-46D9-BD19-07FD317985A4}" type="sibTrans" cxnId="{381F9C2A-3A09-47A6-9EB7-2E63386D8257}">
      <dgm:prSet/>
      <dgm:spPr/>
      <dgm:t>
        <a:bodyPr/>
        <a:lstStyle/>
        <a:p>
          <a:endParaRPr lang="en-US"/>
        </a:p>
      </dgm:t>
    </dgm:pt>
    <dgm:pt modelId="{DD12081B-6E9A-4E7E-B981-DDF094198C21}">
      <dgm:prSet phldrT="[Text]" custT="1"/>
      <dgm:spPr/>
      <dgm:t>
        <a:bodyPr/>
        <a:lstStyle/>
        <a:p>
          <a:r>
            <a:rPr lang="en-IN" sz="1400" b="1" dirty="0">
              <a:latin typeface="Times New Roman" pitchFamily="18" charset="0"/>
              <a:cs typeface="Times New Roman" pitchFamily="18" charset="0"/>
            </a:rPr>
            <a:t>Focus employees on what is critical to enhance their performance</a:t>
          </a:r>
          <a:r>
            <a:rPr lang="en-IN" sz="1300" b="1" dirty="0">
              <a:latin typeface="Times New Roman" pitchFamily="18" charset="0"/>
              <a:cs typeface="Times New Roman" pitchFamily="18" charset="0"/>
            </a:rPr>
            <a:t>.</a:t>
          </a:r>
          <a:endParaRPr lang="en-US" sz="1300" b="1" dirty="0"/>
        </a:p>
      </dgm:t>
    </dgm:pt>
    <dgm:pt modelId="{8E888586-FCE8-41F0-A2EB-F9FB92759DAA}" type="parTrans" cxnId="{3ADE5146-0246-45C9-B45D-F7D8A691124A}">
      <dgm:prSet/>
      <dgm:spPr/>
      <dgm:t>
        <a:bodyPr/>
        <a:lstStyle/>
        <a:p>
          <a:endParaRPr lang="en-US"/>
        </a:p>
      </dgm:t>
    </dgm:pt>
    <dgm:pt modelId="{90A68535-04ED-4DB8-9242-722EBB7171C2}" type="sibTrans" cxnId="{3ADE5146-0246-45C9-B45D-F7D8A691124A}">
      <dgm:prSet/>
      <dgm:spPr/>
      <dgm:t>
        <a:bodyPr/>
        <a:lstStyle/>
        <a:p>
          <a:endParaRPr lang="en-US"/>
        </a:p>
      </dgm:t>
    </dgm:pt>
    <dgm:pt modelId="{868D86F8-6169-4468-8FC3-A38CFBE4443A}">
      <dgm:prSet custT="1"/>
      <dgm:spPr/>
      <dgm:t>
        <a:bodyPr/>
        <a:lstStyle/>
        <a:p>
          <a:r>
            <a:rPr lang="en-IN" sz="1400" b="1" dirty="0">
              <a:latin typeface="Times New Roman" pitchFamily="18" charset="0"/>
              <a:cs typeface="Times New Roman" pitchFamily="18" charset="0"/>
            </a:rPr>
            <a:t>Provide a roadmap for employee development and career planning.</a:t>
          </a:r>
        </a:p>
      </dgm:t>
    </dgm:pt>
    <dgm:pt modelId="{952FBEFA-7664-4D61-8267-DCB239341FA3}" type="parTrans" cxnId="{B44F6ED1-3517-4B7F-B037-B6C08599D00B}">
      <dgm:prSet/>
      <dgm:spPr/>
      <dgm:t>
        <a:bodyPr/>
        <a:lstStyle/>
        <a:p>
          <a:endParaRPr lang="en-US"/>
        </a:p>
      </dgm:t>
    </dgm:pt>
    <dgm:pt modelId="{424D5B43-CEEF-43DA-A173-028977076404}" type="sibTrans" cxnId="{B44F6ED1-3517-4B7F-B037-B6C08599D00B}">
      <dgm:prSet/>
      <dgm:spPr/>
      <dgm:t>
        <a:bodyPr/>
        <a:lstStyle/>
        <a:p>
          <a:endParaRPr lang="en-US"/>
        </a:p>
      </dgm:t>
    </dgm:pt>
    <dgm:pt modelId="{44FD04FD-30CB-46CB-A17E-FBD146B3F265}">
      <dgm:prSet phldrT="[Text]" custT="1"/>
      <dgm:spPr/>
      <dgm:t>
        <a:bodyPr/>
        <a:lstStyle/>
        <a:p>
          <a:r>
            <a:rPr lang="en-IN" sz="1400" b="1" dirty="0">
              <a:latin typeface="Times New Roman" pitchFamily="18" charset="0"/>
              <a:cs typeface="Times New Roman" pitchFamily="18" charset="0"/>
            </a:rPr>
            <a:t>To increase clarity in performance expectations and establish a clear link between individual and Unit goals.</a:t>
          </a:r>
        </a:p>
        <a:p>
          <a:r>
            <a:rPr lang="en-IN" sz="1400" b="1" dirty="0">
              <a:latin typeface="Times New Roman" pitchFamily="18" charset="0"/>
              <a:cs typeface="Times New Roman" pitchFamily="18" charset="0"/>
            </a:rPr>
            <a:t>Target : Min 5% Increase in KRA compliance %</a:t>
          </a:r>
        </a:p>
      </dgm:t>
    </dgm:pt>
    <dgm:pt modelId="{DE4C02EB-F851-4D1E-BB64-4976BFCCA43C}" type="parTrans" cxnId="{9AA43F33-A87F-4BE1-81A1-B1C54888812E}">
      <dgm:prSet/>
      <dgm:spPr/>
      <dgm:t>
        <a:bodyPr/>
        <a:lstStyle/>
        <a:p>
          <a:endParaRPr lang="en-US"/>
        </a:p>
      </dgm:t>
    </dgm:pt>
    <dgm:pt modelId="{B55D37A2-CDC0-4CF3-822A-9CE0E03E7161}" type="sibTrans" cxnId="{9AA43F33-A87F-4BE1-81A1-B1C54888812E}">
      <dgm:prSet/>
      <dgm:spPr/>
      <dgm:t>
        <a:bodyPr/>
        <a:lstStyle/>
        <a:p>
          <a:endParaRPr lang="en-US"/>
        </a:p>
      </dgm:t>
    </dgm:pt>
    <dgm:pt modelId="{ECF77E49-B238-426B-AAA0-1569D51E449B}">
      <dgm:prSet phldrT="[Text]" custT="1"/>
      <dgm:spPr/>
      <dgm:t>
        <a:bodyPr/>
        <a:lstStyle/>
        <a:p>
          <a:r>
            <a:rPr lang="en-IN" sz="1400" b="1" dirty="0">
              <a:latin typeface="Times New Roman" pitchFamily="18" charset="0"/>
              <a:cs typeface="Times New Roman" pitchFamily="18" charset="0"/>
            </a:rPr>
            <a:t>Enhanced Focus &amp; Strike rate on Policy deployment Matrix 17-18</a:t>
          </a:r>
        </a:p>
      </dgm:t>
    </dgm:pt>
    <dgm:pt modelId="{D053EA94-D0A5-4B58-8780-6E883E686AEF}" type="parTrans" cxnId="{BF565868-A82C-4228-AF64-331A4AFE4EE0}">
      <dgm:prSet/>
      <dgm:spPr/>
      <dgm:t>
        <a:bodyPr/>
        <a:lstStyle/>
        <a:p>
          <a:endParaRPr lang="en-US"/>
        </a:p>
      </dgm:t>
    </dgm:pt>
    <dgm:pt modelId="{7B6B427F-363D-48C1-BBF5-87ADEEC3E817}" type="sibTrans" cxnId="{BF565868-A82C-4228-AF64-331A4AFE4EE0}">
      <dgm:prSet/>
      <dgm:spPr/>
      <dgm:t>
        <a:bodyPr/>
        <a:lstStyle/>
        <a:p>
          <a:endParaRPr lang="en-US"/>
        </a:p>
      </dgm:t>
    </dgm:pt>
    <dgm:pt modelId="{AF326225-DCB8-46D3-BF49-094D93BFAB3B}" type="pres">
      <dgm:prSet presAssocID="{511686D3-2A99-4693-90BD-E7EAA7327F06}" presName="arrowDiagram" presStyleCnt="0">
        <dgm:presLayoutVars>
          <dgm:chMax val="5"/>
          <dgm:dir/>
          <dgm:resizeHandles val="exact"/>
        </dgm:presLayoutVars>
      </dgm:prSet>
      <dgm:spPr/>
    </dgm:pt>
    <dgm:pt modelId="{5246EDD6-D617-4D46-B782-A858173AB22A}" type="pres">
      <dgm:prSet presAssocID="{511686D3-2A99-4693-90BD-E7EAA7327F06}" presName="arrow" presStyleLbl="bgShp" presStyleIdx="0" presStyleCnt="1" custLinFactNeighborX="-2247" custLinFactNeighborY="5356"/>
      <dgm:spPr/>
    </dgm:pt>
    <dgm:pt modelId="{81DEE384-C1E1-4C39-8790-62230AA47B9A}" type="pres">
      <dgm:prSet presAssocID="{511686D3-2A99-4693-90BD-E7EAA7327F06}" presName="arrowDiagram5" presStyleCnt="0"/>
      <dgm:spPr/>
    </dgm:pt>
    <dgm:pt modelId="{A3FD513E-D71A-40A6-8D0B-0A032568278A}" type="pres">
      <dgm:prSet presAssocID="{858887D3-56C7-4368-98B2-93F2263A1982}" presName="bullet5a" presStyleLbl="node1" presStyleIdx="0" presStyleCnt="5" custScaleY="95410" custLinFactY="37902" custLinFactNeighborX="-34189" custLinFactNeighborY="100000"/>
      <dgm:spPr>
        <a:solidFill>
          <a:srgbClr val="FFFF00"/>
        </a:solidFill>
      </dgm:spPr>
    </dgm:pt>
    <dgm:pt modelId="{A188D304-B9ED-4539-B23C-A0E73EF2B8BF}" type="pres">
      <dgm:prSet presAssocID="{858887D3-56C7-4368-98B2-93F2263A1982}" presName="textBox5a" presStyleLbl="revTx" presStyleIdx="0" presStyleCnt="5" custAng="0" custScaleX="123004" custLinFactNeighborX="21392" custLinFactNeighborY="-3075">
        <dgm:presLayoutVars>
          <dgm:bulletEnabled val="1"/>
        </dgm:presLayoutVars>
      </dgm:prSet>
      <dgm:spPr/>
    </dgm:pt>
    <dgm:pt modelId="{1AD816D5-7E12-4F7E-8142-F4B67E69D075}" type="pres">
      <dgm:prSet presAssocID="{DD12081B-6E9A-4E7E-B981-DDF094198C21}" presName="bullet5b" presStyleLbl="node1" presStyleIdx="1" presStyleCnt="5" custLinFactNeighborX="11869" custLinFactNeighborY="67162"/>
      <dgm:spPr>
        <a:solidFill>
          <a:srgbClr val="FFFF00"/>
        </a:solidFill>
      </dgm:spPr>
    </dgm:pt>
    <dgm:pt modelId="{9C052449-7E09-4F6D-81AD-64B756D4EF90}" type="pres">
      <dgm:prSet presAssocID="{DD12081B-6E9A-4E7E-B981-DDF094198C21}" presName="textBox5b" presStyleLbl="revTx" presStyleIdx="1" presStyleCnt="5" custLinFactNeighborX="17267" custLinFactNeighborY="2836">
        <dgm:presLayoutVars>
          <dgm:bulletEnabled val="1"/>
        </dgm:presLayoutVars>
      </dgm:prSet>
      <dgm:spPr/>
    </dgm:pt>
    <dgm:pt modelId="{272E11DC-5C04-4EB4-8EED-B2C284B6613C}" type="pres">
      <dgm:prSet presAssocID="{868D86F8-6169-4468-8FC3-A38CFBE4443A}" presName="bullet5c" presStyleLbl="node1" presStyleIdx="2" presStyleCnt="5" custLinFactNeighborX="-16667" custLinFactNeighborY="58350"/>
      <dgm:spPr>
        <a:solidFill>
          <a:srgbClr val="FFFF00"/>
        </a:solidFill>
      </dgm:spPr>
    </dgm:pt>
    <dgm:pt modelId="{CC9910AC-7ADA-4F07-A84C-18D309C87844}" type="pres">
      <dgm:prSet presAssocID="{868D86F8-6169-4468-8FC3-A38CFBE4443A}" presName="textBox5c" presStyleLbl="revTx" presStyleIdx="2" presStyleCnt="5" custLinFactNeighborX="10345" custLinFactNeighborY="1969">
        <dgm:presLayoutVars>
          <dgm:bulletEnabled val="1"/>
        </dgm:presLayoutVars>
      </dgm:prSet>
      <dgm:spPr/>
    </dgm:pt>
    <dgm:pt modelId="{4552EA9A-2B8E-4CCA-96F8-8805728B1248}" type="pres">
      <dgm:prSet presAssocID="{44FD04FD-30CB-46CB-A17E-FBD146B3F265}" presName="bullet5d" presStyleLbl="node1" presStyleIdx="3" presStyleCnt="5" custLinFactNeighborX="-29739" custLinFactNeighborY="51112"/>
      <dgm:spPr>
        <a:solidFill>
          <a:srgbClr val="FFFF00"/>
        </a:solidFill>
      </dgm:spPr>
    </dgm:pt>
    <dgm:pt modelId="{51B76A7B-C6B0-42EE-91ED-336E2872D732}" type="pres">
      <dgm:prSet presAssocID="{44FD04FD-30CB-46CB-A17E-FBD146B3F265}" presName="textBox5d" presStyleLbl="revTx" presStyleIdx="3" presStyleCnt="5" custScaleY="103847">
        <dgm:presLayoutVars>
          <dgm:bulletEnabled val="1"/>
        </dgm:presLayoutVars>
      </dgm:prSet>
      <dgm:spPr/>
    </dgm:pt>
    <dgm:pt modelId="{A2208374-FD05-4572-AD67-CD922EF693ED}" type="pres">
      <dgm:prSet presAssocID="{ECF77E49-B238-426B-AAA0-1569D51E449B}" presName="bullet5e" presStyleLbl="node1" presStyleIdx="4" presStyleCnt="5"/>
      <dgm:spPr>
        <a:solidFill>
          <a:srgbClr val="FFFF00"/>
        </a:solidFill>
      </dgm:spPr>
    </dgm:pt>
    <dgm:pt modelId="{254E0E8A-466B-4994-9D25-A551B65E0D74}" type="pres">
      <dgm:prSet presAssocID="{ECF77E49-B238-426B-AAA0-1569D51E449B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5882E919-3EE5-493E-AF6A-D8D035AD732D}" type="presOf" srcId="{DD12081B-6E9A-4E7E-B981-DDF094198C21}" destId="{9C052449-7E09-4F6D-81AD-64B756D4EF90}" srcOrd="0" destOrd="0" presId="urn:microsoft.com/office/officeart/2005/8/layout/arrow2"/>
    <dgm:cxn modelId="{381F9C2A-3A09-47A6-9EB7-2E63386D8257}" srcId="{511686D3-2A99-4693-90BD-E7EAA7327F06}" destId="{858887D3-56C7-4368-98B2-93F2263A1982}" srcOrd="0" destOrd="0" parTransId="{FB4B5A80-3A52-4BEE-86B0-F970A295517B}" sibTransId="{7339321F-A69B-46D9-BD19-07FD317985A4}"/>
    <dgm:cxn modelId="{2E92E231-BE7B-400D-A2A7-58B5833CFF92}" type="presOf" srcId="{ECF77E49-B238-426B-AAA0-1569D51E449B}" destId="{254E0E8A-466B-4994-9D25-A551B65E0D74}" srcOrd="0" destOrd="0" presId="urn:microsoft.com/office/officeart/2005/8/layout/arrow2"/>
    <dgm:cxn modelId="{9AA43F33-A87F-4BE1-81A1-B1C54888812E}" srcId="{511686D3-2A99-4693-90BD-E7EAA7327F06}" destId="{44FD04FD-30CB-46CB-A17E-FBD146B3F265}" srcOrd="3" destOrd="0" parTransId="{DE4C02EB-F851-4D1E-BB64-4976BFCCA43C}" sibTransId="{B55D37A2-CDC0-4CF3-822A-9CE0E03E7161}"/>
    <dgm:cxn modelId="{035BD95B-B5D3-4D15-9438-D2077E17C2BF}" type="presOf" srcId="{858887D3-56C7-4368-98B2-93F2263A1982}" destId="{A188D304-B9ED-4539-B23C-A0E73EF2B8BF}" srcOrd="0" destOrd="0" presId="urn:microsoft.com/office/officeart/2005/8/layout/arrow2"/>
    <dgm:cxn modelId="{3ADE5146-0246-45C9-B45D-F7D8A691124A}" srcId="{511686D3-2A99-4693-90BD-E7EAA7327F06}" destId="{DD12081B-6E9A-4E7E-B981-DDF094198C21}" srcOrd="1" destOrd="0" parTransId="{8E888586-FCE8-41F0-A2EB-F9FB92759DAA}" sibTransId="{90A68535-04ED-4DB8-9242-722EBB7171C2}"/>
    <dgm:cxn modelId="{BF565868-A82C-4228-AF64-331A4AFE4EE0}" srcId="{511686D3-2A99-4693-90BD-E7EAA7327F06}" destId="{ECF77E49-B238-426B-AAA0-1569D51E449B}" srcOrd="4" destOrd="0" parTransId="{D053EA94-D0A5-4B58-8780-6E883E686AEF}" sibTransId="{7B6B427F-363D-48C1-BBF5-87ADEEC3E817}"/>
    <dgm:cxn modelId="{D932CEB8-F0ED-4195-86A6-C4BE18BC2E59}" type="presOf" srcId="{44FD04FD-30CB-46CB-A17E-FBD146B3F265}" destId="{51B76A7B-C6B0-42EE-91ED-336E2872D732}" srcOrd="0" destOrd="0" presId="urn:microsoft.com/office/officeart/2005/8/layout/arrow2"/>
    <dgm:cxn modelId="{6CDC49BD-BEAB-47E0-8BC8-7B2DE76942C9}" type="presOf" srcId="{511686D3-2A99-4693-90BD-E7EAA7327F06}" destId="{AF326225-DCB8-46D3-BF49-094D93BFAB3B}" srcOrd="0" destOrd="0" presId="urn:microsoft.com/office/officeart/2005/8/layout/arrow2"/>
    <dgm:cxn modelId="{B44F6ED1-3517-4B7F-B037-B6C08599D00B}" srcId="{511686D3-2A99-4693-90BD-E7EAA7327F06}" destId="{868D86F8-6169-4468-8FC3-A38CFBE4443A}" srcOrd="2" destOrd="0" parTransId="{952FBEFA-7664-4D61-8267-DCB239341FA3}" sibTransId="{424D5B43-CEEF-43DA-A173-028977076404}"/>
    <dgm:cxn modelId="{8FBE80D4-DCB4-48D6-9F4C-166A2188ECE7}" type="presOf" srcId="{868D86F8-6169-4468-8FC3-A38CFBE4443A}" destId="{CC9910AC-7ADA-4F07-A84C-18D309C87844}" srcOrd="0" destOrd="0" presId="urn:microsoft.com/office/officeart/2005/8/layout/arrow2"/>
    <dgm:cxn modelId="{B8EACB6B-7AE8-4663-B5C5-FE5AD4BBB52B}" type="presParOf" srcId="{AF326225-DCB8-46D3-BF49-094D93BFAB3B}" destId="{5246EDD6-D617-4D46-B782-A858173AB22A}" srcOrd="0" destOrd="0" presId="urn:microsoft.com/office/officeart/2005/8/layout/arrow2"/>
    <dgm:cxn modelId="{0A854F08-0320-45C7-A1EB-1829921FE3C1}" type="presParOf" srcId="{AF326225-DCB8-46D3-BF49-094D93BFAB3B}" destId="{81DEE384-C1E1-4C39-8790-62230AA47B9A}" srcOrd="1" destOrd="0" presId="urn:microsoft.com/office/officeart/2005/8/layout/arrow2"/>
    <dgm:cxn modelId="{36F44BA4-2E1E-42DC-A5D8-0DF9187D0F04}" type="presParOf" srcId="{81DEE384-C1E1-4C39-8790-62230AA47B9A}" destId="{A3FD513E-D71A-40A6-8D0B-0A032568278A}" srcOrd="0" destOrd="0" presId="urn:microsoft.com/office/officeart/2005/8/layout/arrow2"/>
    <dgm:cxn modelId="{B3DD2078-4E60-455D-91CE-C5D98A258A72}" type="presParOf" srcId="{81DEE384-C1E1-4C39-8790-62230AA47B9A}" destId="{A188D304-B9ED-4539-B23C-A0E73EF2B8BF}" srcOrd="1" destOrd="0" presId="urn:microsoft.com/office/officeart/2005/8/layout/arrow2"/>
    <dgm:cxn modelId="{F122CAE0-E0DB-4186-A742-F414F6AE8E99}" type="presParOf" srcId="{81DEE384-C1E1-4C39-8790-62230AA47B9A}" destId="{1AD816D5-7E12-4F7E-8142-F4B67E69D075}" srcOrd="2" destOrd="0" presId="urn:microsoft.com/office/officeart/2005/8/layout/arrow2"/>
    <dgm:cxn modelId="{636D7EDC-A94D-4017-9AD1-73F4A22D99DC}" type="presParOf" srcId="{81DEE384-C1E1-4C39-8790-62230AA47B9A}" destId="{9C052449-7E09-4F6D-81AD-64B756D4EF90}" srcOrd="3" destOrd="0" presId="urn:microsoft.com/office/officeart/2005/8/layout/arrow2"/>
    <dgm:cxn modelId="{E0C0F38A-AFC5-48A5-92C7-B9B3CB822C8D}" type="presParOf" srcId="{81DEE384-C1E1-4C39-8790-62230AA47B9A}" destId="{272E11DC-5C04-4EB4-8EED-B2C284B6613C}" srcOrd="4" destOrd="0" presId="urn:microsoft.com/office/officeart/2005/8/layout/arrow2"/>
    <dgm:cxn modelId="{19B1EE2E-987E-40B9-A620-0A6C5357545D}" type="presParOf" srcId="{81DEE384-C1E1-4C39-8790-62230AA47B9A}" destId="{CC9910AC-7ADA-4F07-A84C-18D309C87844}" srcOrd="5" destOrd="0" presId="urn:microsoft.com/office/officeart/2005/8/layout/arrow2"/>
    <dgm:cxn modelId="{13CD5D13-5E28-4377-A7C1-15E138F16660}" type="presParOf" srcId="{81DEE384-C1E1-4C39-8790-62230AA47B9A}" destId="{4552EA9A-2B8E-4CCA-96F8-8805728B1248}" srcOrd="6" destOrd="0" presId="urn:microsoft.com/office/officeart/2005/8/layout/arrow2"/>
    <dgm:cxn modelId="{D0C1C145-0A91-4CF9-9127-7D0E81E0A4D9}" type="presParOf" srcId="{81DEE384-C1E1-4C39-8790-62230AA47B9A}" destId="{51B76A7B-C6B0-42EE-91ED-336E2872D732}" srcOrd="7" destOrd="0" presId="urn:microsoft.com/office/officeart/2005/8/layout/arrow2"/>
    <dgm:cxn modelId="{72C46340-596F-486F-A57E-75704B8F7E54}" type="presParOf" srcId="{81DEE384-C1E1-4C39-8790-62230AA47B9A}" destId="{A2208374-FD05-4572-AD67-CD922EF693ED}" srcOrd="8" destOrd="0" presId="urn:microsoft.com/office/officeart/2005/8/layout/arrow2"/>
    <dgm:cxn modelId="{BA1D3D3D-0625-4EBA-BE4E-E5CE36CDFE4F}" type="presParOf" srcId="{81DEE384-C1E1-4C39-8790-62230AA47B9A}" destId="{254E0E8A-466B-4994-9D25-A551B65E0D7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F2341A-B596-414C-B3F1-730B8C9D62B3}" type="doc">
      <dgm:prSet loTypeId="urn:microsoft.com/office/officeart/2005/8/layout/bList2#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63644B7-D316-49C9-984D-908B2435D89D}">
      <dgm:prSet phldrT="[Text]" custT="1"/>
      <dgm:spPr/>
      <dgm:t>
        <a:bodyPr/>
        <a:lstStyle/>
        <a:p>
          <a:r>
            <a:rPr lang="en-US" sz="1800" b="1" dirty="0"/>
            <a:t>MENTOR </a:t>
          </a:r>
        </a:p>
      </dgm:t>
    </dgm:pt>
    <dgm:pt modelId="{2C2545CA-9061-4DA4-87FC-CBDC8AC94415}" type="parTrans" cxnId="{FB4CD9AB-8F0E-4D31-B3BE-21C49EFA4F8D}">
      <dgm:prSet/>
      <dgm:spPr/>
      <dgm:t>
        <a:bodyPr/>
        <a:lstStyle/>
        <a:p>
          <a:endParaRPr lang="en-US"/>
        </a:p>
      </dgm:t>
    </dgm:pt>
    <dgm:pt modelId="{0847D625-3549-473A-959C-5DDE542463AC}" type="sibTrans" cxnId="{FB4CD9AB-8F0E-4D31-B3BE-21C49EFA4F8D}">
      <dgm:prSet/>
      <dgm:spPr/>
      <dgm:t>
        <a:bodyPr/>
        <a:lstStyle/>
        <a:p>
          <a:endParaRPr lang="en-US"/>
        </a:p>
      </dgm:t>
    </dgm:pt>
    <dgm:pt modelId="{5BBF35DD-869C-4EC3-B524-705E003D085A}">
      <dgm:prSet phldrT="[Text]" custT="1"/>
      <dgm:spPr/>
      <dgm:t>
        <a:bodyPr/>
        <a:lstStyle/>
        <a:p>
          <a:r>
            <a:rPr lang="en-US" sz="1600" b="1" dirty="0"/>
            <a:t>PERFORMER</a:t>
          </a:r>
        </a:p>
      </dgm:t>
    </dgm:pt>
    <dgm:pt modelId="{3C0CFAED-5EC1-4A10-84B9-65F61B8B55E9}" type="parTrans" cxnId="{68B20A9D-0574-48EB-B89A-FFAE778D74F1}">
      <dgm:prSet/>
      <dgm:spPr/>
      <dgm:t>
        <a:bodyPr/>
        <a:lstStyle/>
        <a:p>
          <a:endParaRPr lang="en-US"/>
        </a:p>
      </dgm:t>
    </dgm:pt>
    <dgm:pt modelId="{80235B4F-0B76-4473-BF39-85057E2ECA74}" type="sibTrans" cxnId="{68B20A9D-0574-48EB-B89A-FFAE778D74F1}">
      <dgm:prSet/>
      <dgm:spPr/>
      <dgm:t>
        <a:bodyPr/>
        <a:lstStyle/>
        <a:p>
          <a:endParaRPr lang="en-US"/>
        </a:p>
      </dgm:t>
    </dgm:pt>
    <dgm:pt modelId="{E8D0627D-B9AA-4490-BA2C-F22F8B171966}">
      <dgm:prSet phldrT="[Text]" custT="1"/>
      <dgm:spPr/>
      <dgm:t>
        <a:bodyPr/>
        <a:lstStyle/>
        <a:p>
          <a:r>
            <a:rPr lang="en-US" sz="1400" b="1" dirty="0"/>
            <a:t>      LEARNER</a:t>
          </a:r>
        </a:p>
      </dgm:t>
    </dgm:pt>
    <dgm:pt modelId="{97913775-60C2-4262-9319-CCA7D5420E64}" type="parTrans" cxnId="{77D536F6-11D0-4DE9-B6E8-2CA4751FF423}">
      <dgm:prSet/>
      <dgm:spPr/>
      <dgm:t>
        <a:bodyPr/>
        <a:lstStyle/>
        <a:p>
          <a:endParaRPr lang="en-US"/>
        </a:p>
      </dgm:t>
    </dgm:pt>
    <dgm:pt modelId="{0FCF77A0-C9ED-4CCC-AF83-0B1273141E5F}" type="sibTrans" cxnId="{77D536F6-11D0-4DE9-B6E8-2CA4751FF423}">
      <dgm:prSet/>
      <dgm:spPr/>
      <dgm:t>
        <a:bodyPr/>
        <a:lstStyle/>
        <a:p>
          <a:endParaRPr lang="en-US"/>
        </a:p>
      </dgm:t>
    </dgm:pt>
    <dgm:pt modelId="{0A6E5714-C166-4B6E-9195-A16725191CB1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Above </a:t>
          </a:r>
          <a:r>
            <a:rPr lang="en-US" sz="2400" b="1" dirty="0">
              <a:solidFill>
                <a:schemeClr val="accent1">
                  <a:lumMod val="75000"/>
                </a:schemeClr>
              </a:solidFill>
            </a:rPr>
            <a:t>85% </a:t>
          </a:r>
        </a:p>
      </dgm:t>
    </dgm:pt>
    <dgm:pt modelId="{A37A357C-0A6E-4B9F-AC8D-B33E6E8C62DA}" type="parTrans" cxnId="{F4A1C925-666A-46D5-AE8B-9C56E9FEDD2E}">
      <dgm:prSet/>
      <dgm:spPr/>
      <dgm:t>
        <a:bodyPr/>
        <a:lstStyle/>
        <a:p>
          <a:endParaRPr lang="en-US"/>
        </a:p>
      </dgm:t>
    </dgm:pt>
    <dgm:pt modelId="{A6924E6F-5DB6-4096-9733-D2FBB1B113C7}" type="sibTrans" cxnId="{F4A1C925-666A-46D5-AE8B-9C56E9FEDD2E}">
      <dgm:prSet/>
      <dgm:spPr/>
      <dgm:t>
        <a:bodyPr/>
        <a:lstStyle/>
        <a:p>
          <a:endParaRPr lang="en-US"/>
        </a:p>
      </dgm:t>
    </dgm:pt>
    <dgm:pt modelId="{531561EF-CB0C-423C-AB25-FD6B765C46C2}">
      <dgm:prSet custT="1"/>
      <dgm:spPr/>
      <dgm:t>
        <a:bodyPr/>
        <a:lstStyle/>
        <a:p>
          <a:pPr algn="ctr"/>
          <a:r>
            <a:rPr 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Between</a:t>
          </a:r>
          <a:r>
            <a:rPr lang="en-US" sz="2400" b="1" dirty="0">
              <a:solidFill>
                <a:srgbClr val="7030A0"/>
              </a:solidFill>
            </a:rPr>
            <a:t> 55% - 84%</a:t>
          </a:r>
          <a:endParaRPr lang="en-US" sz="1400" b="1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79EC9D-7A7C-4CB0-BEC7-298204B92363}" type="parTrans" cxnId="{04428115-B31C-4E62-9256-D7D91A3A6886}">
      <dgm:prSet/>
      <dgm:spPr/>
      <dgm:t>
        <a:bodyPr/>
        <a:lstStyle/>
        <a:p>
          <a:endParaRPr lang="en-US"/>
        </a:p>
      </dgm:t>
    </dgm:pt>
    <dgm:pt modelId="{52DFC5D2-4E18-42BA-ABF0-CE101054048E}" type="sibTrans" cxnId="{04428115-B31C-4E62-9256-D7D91A3A6886}">
      <dgm:prSet/>
      <dgm:spPr/>
      <dgm:t>
        <a:bodyPr/>
        <a:lstStyle/>
        <a:p>
          <a:endParaRPr lang="en-US"/>
        </a:p>
      </dgm:t>
    </dgm:pt>
    <dgm:pt modelId="{BE421933-B6FB-4922-B5F6-C623909D2C9F}">
      <dgm:prSet phldrT="[Text]" custT="1"/>
      <dgm:spPr/>
      <dgm:t>
        <a:bodyPr/>
        <a:lstStyle/>
        <a:p>
          <a:endParaRPr lang="en-US" sz="2400" b="1" dirty="0">
            <a:solidFill>
              <a:schemeClr val="accent3"/>
            </a:solidFill>
          </a:endParaRPr>
        </a:p>
      </dgm:t>
    </dgm:pt>
    <dgm:pt modelId="{A09E4F85-34BF-4232-A99B-EF9E66D8CDA6}" type="parTrans" cxnId="{4E003B67-1A92-42A8-8D17-F3681AED5B4E}">
      <dgm:prSet/>
      <dgm:spPr/>
      <dgm:t>
        <a:bodyPr/>
        <a:lstStyle/>
        <a:p>
          <a:endParaRPr lang="en-US"/>
        </a:p>
      </dgm:t>
    </dgm:pt>
    <dgm:pt modelId="{FBADBE23-5612-4F40-B9C3-359BC08AB939}" type="sibTrans" cxnId="{4E003B67-1A92-42A8-8D17-F3681AED5B4E}">
      <dgm:prSet/>
      <dgm:spPr/>
      <dgm:t>
        <a:bodyPr/>
        <a:lstStyle/>
        <a:p>
          <a:endParaRPr lang="en-US"/>
        </a:p>
      </dgm:t>
    </dgm:pt>
    <dgm:pt modelId="{13D45099-EFF6-42DA-9C4C-EAC2D4B0BED2}">
      <dgm:prSet phldrT="[Text]" custT="1"/>
      <dgm:spPr/>
      <dgm:t>
        <a:bodyPr anchor="b"/>
        <a:lstStyle/>
        <a:p>
          <a:endParaRPr lang="en-US" sz="2400" b="1" dirty="0">
            <a:solidFill>
              <a:srgbClr val="FF0000"/>
            </a:solidFill>
          </a:endParaRPr>
        </a:p>
      </dgm:t>
    </dgm:pt>
    <dgm:pt modelId="{F0173C9F-99B2-4896-8992-450DB0E85D6B}" type="parTrans" cxnId="{384CBE1F-55E3-4DAE-BA0C-A62871CB1299}">
      <dgm:prSet/>
      <dgm:spPr/>
      <dgm:t>
        <a:bodyPr/>
        <a:lstStyle/>
        <a:p>
          <a:endParaRPr lang="en-US"/>
        </a:p>
      </dgm:t>
    </dgm:pt>
    <dgm:pt modelId="{18C6571E-FBE4-4A03-97AE-EDDF9BEECFFA}" type="sibTrans" cxnId="{384CBE1F-55E3-4DAE-BA0C-A62871CB1299}">
      <dgm:prSet/>
      <dgm:spPr/>
      <dgm:t>
        <a:bodyPr/>
        <a:lstStyle/>
        <a:p>
          <a:endParaRPr lang="en-US"/>
        </a:p>
      </dgm:t>
    </dgm:pt>
    <dgm:pt modelId="{37480CD6-94D9-4080-8DC3-27BEA44534FE}">
      <dgm:prSet phldrT="[Text]" custT="1"/>
      <dgm:spPr/>
      <dgm:t>
        <a:bodyPr anchor="b"/>
        <a:lstStyle/>
        <a:p>
          <a:r>
            <a:rPr 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Below</a:t>
          </a:r>
          <a:r>
            <a:rPr lang="en-US" sz="2400" b="1" dirty="0">
              <a:solidFill>
                <a:srgbClr val="FF0000"/>
              </a:solidFill>
            </a:rPr>
            <a:t> 35%</a:t>
          </a:r>
        </a:p>
      </dgm:t>
    </dgm:pt>
    <dgm:pt modelId="{AD29E0CE-4F65-4383-BD36-9CB5BA64C98A}" type="parTrans" cxnId="{A9B4657D-9A83-4EF8-82F2-8362AB133734}">
      <dgm:prSet/>
      <dgm:spPr/>
      <dgm:t>
        <a:bodyPr/>
        <a:lstStyle/>
        <a:p>
          <a:endParaRPr lang="en-US"/>
        </a:p>
      </dgm:t>
    </dgm:pt>
    <dgm:pt modelId="{F4BB952B-D5BA-4231-8476-08BF455908D2}" type="sibTrans" cxnId="{A9B4657D-9A83-4EF8-82F2-8362AB133734}">
      <dgm:prSet/>
      <dgm:spPr/>
      <dgm:t>
        <a:bodyPr/>
        <a:lstStyle/>
        <a:p>
          <a:endParaRPr lang="en-US"/>
        </a:p>
      </dgm:t>
    </dgm:pt>
    <dgm:pt modelId="{63D51CE2-0ECA-4566-BC46-C28152D5B851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Between</a:t>
          </a:r>
          <a:r>
            <a:rPr lang="en-US" sz="2400" b="1" dirty="0">
              <a:solidFill>
                <a:schemeClr val="accent3"/>
              </a:solidFill>
            </a:rPr>
            <a:t> </a:t>
          </a:r>
          <a:r>
            <a: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36%- 54%</a:t>
          </a:r>
        </a:p>
      </dgm:t>
    </dgm:pt>
    <dgm:pt modelId="{639A54EB-B33A-48E4-BC5F-875B8DC3C562}" type="sibTrans" cxnId="{54B12DE1-EF81-492F-8B1C-63F94B951F8F}">
      <dgm:prSet/>
      <dgm:spPr/>
      <dgm:t>
        <a:bodyPr/>
        <a:lstStyle/>
        <a:p>
          <a:endParaRPr lang="en-US"/>
        </a:p>
      </dgm:t>
    </dgm:pt>
    <dgm:pt modelId="{E4AFE645-971C-4D5B-907E-0BEF5FD56FB1}" type="parTrans" cxnId="{54B12DE1-EF81-492F-8B1C-63F94B951F8F}">
      <dgm:prSet/>
      <dgm:spPr/>
      <dgm:t>
        <a:bodyPr/>
        <a:lstStyle/>
        <a:p>
          <a:endParaRPr lang="en-US"/>
        </a:p>
      </dgm:t>
    </dgm:pt>
    <dgm:pt modelId="{F52E03F1-B038-48D7-9400-5DF31C9C06D4}">
      <dgm:prSet custT="1"/>
      <dgm:spPr/>
      <dgm:t>
        <a:bodyPr/>
        <a:lstStyle/>
        <a:p>
          <a:pPr algn="ctr"/>
          <a:endParaRPr lang="en-US" sz="1400" b="1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228EC86-92EB-4003-9D9B-FD9012A8E996}" type="parTrans" cxnId="{44C8F375-EC36-4ACD-9362-81856CA1E310}">
      <dgm:prSet/>
      <dgm:spPr/>
      <dgm:t>
        <a:bodyPr/>
        <a:lstStyle/>
        <a:p>
          <a:endParaRPr lang="en-US"/>
        </a:p>
      </dgm:t>
    </dgm:pt>
    <dgm:pt modelId="{257025A4-B7A8-41B4-A15F-099CD65B5074}" type="sibTrans" cxnId="{44C8F375-EC36-4ACD-9362-81856CA1E310}">
      <dgm:prSet/>
      <dgm:spPr/>
      <dgm:t>
        <a:bodyPr/>
        <a:lstStyle/>
        <a:p>
          <a:endParaRPr lang="en-US"/>
        </a:p>
      </dgm:t>
    </dgm:pt>
    <dgm:pt modelId="{7C8E8D3D-7CC5-4E56-BE4C-A98C5A026798}">
      <dgm:prSet custT="1"/>
      <dgm:spPr/>
      <dgm:t>
        <a:bodyPr/>
        <a:lstStyle/>
        <a:p>
          <a:pPr algn="ctr"/>
          <a:endParaRPr lang="en-US" sz="1400" b="1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D9A3729-6B83-4E13-B449-1A8AB4EA8F1D}" type="parTrans" cxnId="{AD639D94-A482-4AB8-8A6F-A674E4C3E2B5}">
      <dgm:prSet/>
      <dgm:spPr/>
      <dgm:t>
        <a:bodyPr/>
        <a:lstStyle/>
        <a:p>
          <a:endParaRPr lang="en-US"/>
        </a:p>
      </dgm:t>
    </dgm:pt>
    <dgm:pt modelId="{4B3910EC-F19C-4558-AE27-86D73EA7F612}" type="sibTrans" cxnId="{AD639D94-A482-4AB8-8A6F-A674E4C3E2B5}">
      <dgm:prSet/>
      <dgm:spPr/>
      <dgm:t>
        <a:bodyPr/>
        <a:lstStyle/>
        <a:p>
          <a:endParaRPr lang="en-US"/>
        </a:p>
      </dgm:t>
    </dgm:pt>
    <dgm:pt modelId="{5D2A57B8-FE55-4F27-A57F-549D71DE6032}">
      <dgm:prSet phldrT="[Text]" custT="1"/>
      <dgm:spPr/>
      <dgm:t>
        <a:bodyPr/>
        <a:lstStyle/>
        <a:p>
          <a:r>
            <a:rPr lang="en-US" sz="1400" b="1" dirty="0"/>
            <a:t>PRACTITIONER</a:t>
          </a:r>
        </a:p>
      </dgm:t>
    </dgm:pt>
    <dgm:pt modelId="{B6C0D859-1BA0-41B0-9C3F-72C4E8690439}" type="sibTrans" cxnId="{A6D64F7D-B023-4187-82A9-8ED0CA0C4172}">
      <dgm:prSet/>
      <dgm:spPr/>
      <dgm:t>
        <a:bodyPr/>
        <a:lstStyle/>
        <a:p>
          <a:endParaRPr lang="en-US"/>
        </a:p>
      </dgm:t>
    </dgm:pt>
    <dgm:pt modelId="{EE74C28F-521D-45E9-B988-7D34F8DD5231}" type="parTrans" cxnId="{A6D64F7D-B023-4187-82A9-8ED0CA0C4172}">
      <dgm:prSet/>
      <dgm:spPr/>
      <dgm:t>
        <a:bodyPr/>
        <a:lstStyle/>
        <a:p>
          <a:endParaRPr lang="en-US"/>
        </a:p>
      </dgm:t>
    </dgm:pt>
    <dgm:pt modelId="{D0AFE121-AFDB-46E1-8D79-F81D33BE843B}">
      <dgm:prSet phldrT="[Text]" custT="1"/>
      <dgm:spPr/>
      <dgm:t>
        <a:bodyPr anchor="b"/>
        <a:lstStyle/>
        <a:p>
          <a:endParaRPr lang="en-US" sz="2400" b="1" dirty="0">
            <a:solidFill>
              <a:srgbClr val="FF0000"/>
            </a:solidFill>
          </a:endParaRPr>
        </a:p>
      </dgm:t>
    </dgm:pt>
    <dgm:pt modelId="{0CBAFADF-BDB1-47F1-A72A-4FA7EAEB672B}" type="parTrans" cxnId="{9D4E0E0F-BB91-4E8B-BC8D-46E52F505412}">
      <dgm:prSet/>
      <dgm:spPr/>
      <dgm:t>
        <a:bodyPr/>
        <a:lstStyle/>
        <a:p>
          <a:endParaRPr lang="en-US"/>
        </a:p>
      </dgm:t>
    </dgm:pt>
    <dgm:pt modelId="{3FC40C0A-E8C2-4E71-9C31-CC323656939E}" type="sibTrans" cxnId="{9D4E0E0F-BB91-4E8B-BC8D-46E52F505412}">
      <dgm:prSet/>
      <dgm:spPr/>
      <dgm:t>
        <a:bodyPr/>
        <a:lstStyle/>
        <a:p>
          <a:endParaRPr lang="en-US"/>
        </a:p>
      </dgm:t>
    </dgm:pt>
    <dgm:pt modelId="{D8C87EE1-7761-4D78-BBD4-5E8A73CA5553}" type="pres">
      <dgm:prSet presAssocID="{09F2341A-B596-414C-B3F1-730B8C9D62B3}" presName="diagram" presStyleCnt="0">
        <dgm:presLayoutVars>
          <dgm:dir/>
          <dgm:animLvl val="lvl"/>
          <dgm:resizeHandles val="exact"/>
        </dgm:presLayoutVars>
      </dgm:prSet>
      <dgm:spPr/>
    </dgm:pt>
    <dgm:pt modelId="{A77142BF-3272-42B7-9FCA-D4CC407DE57D}" type="pres">
      <dgm:prSet presAssocID="{263644B7-D316-49C9-984D-908B2435D89D}" presName="compNode" presStyleCnt="0"/>
      <dgm:spPr/>
    </dgm:pt>
    <dgm:pt modelId="{0C0F7109-FE0B-47DC-899E-F2D5A369582F}" type="pres">
      <dgm:prSet presAssocID="{263644B7-D316-49C9-984D-908B2435D89D}" presName="childRect" presStyleLbl="bgAcc1" presStyleIdx="0" presStyleCnt="4">
        <dgm:presLayoutVars>
          <dgm:bulletEnabled val="1"/>
        </dgm:presLayoutVars>
      </dgm:prSet>
      <dgm:spPr/>
    </dgm:pt>
    <dgm:pt modelId="{CC4E3097-0F4B-44A7-8305-6080E679BFAA}" type="pres">
      <dgm:prSet presAssocID="{263644B7-D316-49C9-984D-908B2435D89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3C3B111-FE26-4C16-9D49-6607FA178EB9}" type="pres">
      <dgm:prSet presAssocID="{263644B7-D316-49C9-984D-908B2435D89D}" presName="parentRect" presStyleLbl="alignNode1" presStyleIdx="0" presStyleCnt="4"/>
      <dgm:spPr/>
    </dgm:pt>
    <dgm:pt modelId="{1D286006-8EF7-4E58-BB7E-4F592BCC0A46}" type="pres">
      <dgm:prSet presAssocID="{263644B7-D316-49C9-984D-908B2435D89D}" presName="adorn" presStyleLbl="fgAccFollowNode1" presStyleIdx="0" presStyleCnt="4" custScaleX="98992" custScaleY="9262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27362A1-E6A5-4D9A-B361-AD489237C853}" type="pres">
      <dgm:prSet presAssocID="{0847D625-3549-473A-959C-5DDE542463AC}" presName="sibTrans" presStyleLbl="sibTrans2D1" presStyleIdx="0" presStyleCnt="0"/>
      <dgm:spPr/>
    </dgm:pt>
    <dgm:pt modelId="{B73A7D85-E685-4461-9DEA-7C47181C40FC}" type="pres">
      <dgm:prSet presAssocID="{5BBF35DD-869C-4EC3-B524-705E003D085A}" presName="compNode" presStyleCnt="0"/>
      <dgm:spPr/>
    </dgm:pt>
    <dgm:pt modelId="{1718A053-1312-4382-BC55-62DD072CCE1E}" type="pres">
      <dgm:prSet presAssocID="{5BBF35DD-869C-4EC3-B524-705E003D085A}" presName="childRect" presStyleLbl="bgAcc1" presStyleIdx="1" presStyleCnt="4">
        <dgm:presLayoutVars>
          <dgm:bulletEnabled val="1"/>
        </dgm:presLayoutVars>
      </dgm:prSet>
      <dgm:spPr/>
    </dgm:pt>
    <dgm:pt modelId="{70A8323B-8FB6-4B81-914F-365E0047B068}" type="pres">
      <dgm:prSet presAssocID="{5BBF35DD-869C-4EC3-B524-705E003D085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0DF9360-A4DF-48CD-ACBF-F91B31D10A6A}" type="pres">
      <dgm:prSet presAssocID="{5BBF35DD-869C-4EC3-B524-705E003D085A}" presName="parentRect" presStyleLbl="alignNode1" presStyleIdx="1" presStyleCnt="4"/>
      <dgm:spPr/>
    </dgm:pt>
    <dgm:pt modelId="{D86A3949-929C-4DE7-9027-8793C3543404}" type="pres">
      <dgm:prSet presAssocID="{5BBF35DD-869C-4EC3-B524-705E003D085A}" presName="adorn" presStyleLbl="fgAccFollowNod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CA14483-2933-47E4-BF15-EF2C69F6794F}" type="pres">
      <dgm:prSet presAssocID="{80235B4F-0B76-4473-BF39-85057E2ECA74}" presName="sibTrans" presStyleLbl="sibTrans2D1" presStyleIdx="0" presStyleCnt="0"/>
      <dgm:spPr/>
    </dgm:pt>
    <dgm:pt modelId="{B1BA0019-3EB9-46D3-B759-F6EB79A3F00B}" type="pres">
      <dgm:prSet presAssocID="{5D2A57B8-FE55-4F27-A57F-549D71DE6032}" presName="compNode" presStyleCnt="0"/>
      <dgm:spPr/>
    </dgm:pt>
    <dgm:pt modelId="{8FD0D1B8-0AAE-41D2-B510-06D98C4CC88C}" type="pres">
      <dgm:prSet presAssocID="{5D2A57B8-FE55-4F27-A57F-549D71DE6032}" presName="childRect" presStyleLbl="bgAcc1" presStyleIdx="2" presStyleCnt="4" custScaleX="109721">
        <dgm:presLayoutVars>
          <dgm:bulletEnabled val="1"/>
        </dgm:presLayoutVars>
      </dgm:prSet>
      <dgm:spPr/>
    </dgm:pt>
    <dgm:pt modelId="{08D4582E-08FB-438D-B7AA-15ED3977919B}" type="pres">
      <dgm:prSet presAssocID="{5D2A57B8-FE55-4F27-A57F-549D71DE603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0B6C7CA-0A12-4DE1-B7DD-FB23644F7DD4}" type="pres">
      <dgm:prSet presAssocID="{5D2A57B8-FE55-4F27-A57F-549D71DE6032}" presName="parentRect" presStyleLbl="alignNode1" presStyleIdx="2" presStyleCnt="4" custScaleX="113927"/>
      <dgm:spPr/>
    </dgm:pt>
    <dgm:pt modelId="{0A89EBAF-DF43-4CBC-B869-AB233C37E881}" type="pres">
      <dgm:prSet presAssocID="{5D2A57B8-FE55-4F27-A57F-549D71DE6032}" presName="adorn" presStyleLbl="fgAccFollowNod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64CDA3E-26A9-41E8-8AFD-9890A1B5D57D}" type="pres">
      <dgm:prSet presAssocID="{B6C0D859-1BA0-41B0-9C3F-72C4E8690439}" presName="sibTrans" presStyleLbl="sibTrans2D1" presStyleIdx="0" presStyleCnt="0"/>
      <dgm:spPr/>
    </dgm:pt>
    <dgm:pt modelId="{A0BB240A-DBBA-47F1-8461-5797E23B1C27}" type="pres">
      <dgm:prSet presAssocID="{E8D0627D-B9AA-4490-BA2C-F22F8B171966}" presName="compNode" presStyleCnt="0"/>
      <dgm:spPr/>
    </dgm:pt>
    <dgm:pt modelId="{8DE23277-5215-4BB2-811F-7204A78F48A7}" type="pres">
      <dgm:prSet presAssocID="{E8D0627D-B9AA-4490-BA2C-F22F8B171966}" presName="childRect" presStyleLbl="bgAcc1" presStyleIdx="3" presStyleCnt="4">
        <dgm:presLayoutVars>
          <dgm:bulletEnabled val="1"/>
        </dgm:presLayoutVars>
      </dgm:prSet>
      <dgm:spPr/>
    </dgm:pt>
    <dgm:pt modelId="{6A02E0FF-20AB-41B0-B1E3-22382FDA5575}" type="pres">
      <dgm:prSet presAssocID="{E8D0627D-B9AA-4490-BA2C-F22F8B17196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DCE7399-8E96-4DE0-B537-ADE7EAE991CC}" type="pres">
      <dgm:prSet presAssocID="{E8D0627D-B9AA-4490-BA2C-F22F8B171966}" presName="parentRect" presStyleLbl="alignNode1" presStyleIdx="3" presStyleCnt="4"/>
      <dgm:spPr/>
    </dgm:pt>
    <dgm:pt modelId="{45CB9DE5-4A4E-4ABE-90F3-E00492C59F03}" type="pres">
      <dgm:prSet presAssocID="{E8D0627D-B9AA-4490-BA2C-F22F8B171966}" presName="adorn" presStyleLbl="fgAccFollowNod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AA14FB08-3E60-4657-BCF0-8BD3DB6EC80D}" type="presOf" srcId="{5BBF35DD-869C-4EC3-B524-705E003D085A}" destId="{70A8323B-8FB6-4B81-914F-365E0047B068}" srcOrd="0" destOrd="0" presId="urn:microsoft.com/office/officeart/2005/8/layout/bList2#1"/>
    <dgm:cxn modelId="{9D4E0E0F-BB91-4E8B-BC8D-46E52F505412}" srcId="{E8D0627D-B9AA-4490-BA2C-F22F8B171966}" destId="{D0AFE121-AFDB-46E1-8D79-F81D33BE843B}" srcOrd="1" destOrd="0" parTransId="{0CBAFADF-BDB1-47F1-A72A-4FA7EAEB672B}" sibTransId="{3FC40C0A-E8C2-4E71-9C31-CC323656939E}"/>
    <dgm:cxn modelId="{04428115-B31C-4E62-9256-D7D91A3A6886}" srcId="{5BBF35DD-869C-4EC3-B524-705E003D085A}" destId="{531561EF-CB0C-423C-AB25-FD6B765C46C2}" srcOrd="2" destOrd="0" parTransId="{3779EC9D-7A7C-4CB0-BEC7-298204B92363}" sibTransId="{52DFC5D2-4E18-42BA-ABF0-CE101054048E}"/>
    <dgm:cxn modelId="{C32ED21E-C56B-45E4-BCF7-3F8424CF046E}" type="presOf" srcId="{7C8E8D3D-7CC5-4E56-BE4C-A98C5A026798}" destId="{1718A053-1312-4382-BC55-62DD072CCE1E}" srcOrd="0" destOrd="1" presId="urn:microsoft.com/office/officeart/2005/8/layout/bList2#1"/>
    <dgm:cxn modelId="{384CBE1F-55E3-4DAE-BA0C-A62871CB1299}" srcId="{E8D0627D-B9AA-4490-BA2C-F22F8B171966}" destId="{13D45099-EFF6-42DA-9C4C-EAC2D4B0BED2}" srcOrd="0" destOrd="0" parTransId="{F0173C9F-99B2-4896-8992-450DB0E85D6B}" sibTransId="{18C6571E-FBE4-4A03-97AE-EDDF9BEECFFA}"/>
    <dgm:cxn modelId="{29AA0923-29B3-4FAC-9F1F-2BE2CA33AB6E}" type="presOf" srcId="{531561EF-CB0C-423C-AB25-FD6B765C46C2}" destId="{1718A053-1312-4382-BC55-62DD072CCE1E}" srcOrd="0" destOrd="2" presId="urn:microsoft.com/office/officeart/2005/8/layout/bList2#1"/>
    <dgm:cxn modelId="{F4A1C925-666A-46D5-AE8B-9C56E9FEDD2E}" srcId="{263644B7-D316-49C9-984D-908B2435D89D}" destId="{0A6E5714-C166-4B6E-9195-A16725191CB1}" srcOrd="0" destOrd="0" parTransId="{A37A357C-0A6E-4B9F-AC8D-B33E6E8C62DA}" sibTransId="{A6924E6F-5DB6-4096-9733-D2FBB1B113C7}"/>
    <dgm:cxn modelId="{92D5072E-C2D5-4314-9F8F-93244B4BB4C2}" type="presOf" srcId="{5BBF35DD-869C-4EC3-B524-705E003D085A}" destId="{A0DF9360-A4DF-48CD-ACBF-F91B31D10A6A}" srcOrd="1" destOrd="0" presId="urn:microsoft.com/office/officeart/2005/8/layout/bList2#1"/>
    <dgm:cxn modelId="{B6E89230-1E51-4E88-9FF7-BB14F69837F9}" type="presOf" srcId="{F52E03F1-B038-48D7-9400-5DF31C9C06D4}" destId="{1718A053-1312-4382-BC55-62DD072CCE1E}" srcOrd="0" destOrd="0" presId="urn:microsoft.com/office/officeart/2005/8/layout/bList2#1"/>
    <dgm:cxn modelId="{49433432-9EA1-4B88-B90C-8868F56E9AE7}" type="presOf" srcId="{263644B7-D316-49C9-984D-908B2435D89D}" destId="{83C3B111-FE26-4C16-9D49-6607FA178EB9}" srcOrd="1" destOrd="0" presId="urn:microsoft.com/office/officeart/2005/8/layout/bList2#1"/>
    <dgm:cxn modelId="{69F5D73D-85A9-441C-A877-5B32847C4C08}" type="presOf" srcId="{5D2A57B8-FE55-4F27-A57F-549D71DE6032}" destId="{40B6C7CA-0A12-4DE1-B7DD-FB23644F7DD4}" srcOrd="1" destOrd="0" presId="urn:microsoft.com/office/officeart/2005/8/layout/bList2#1"/>
    <dgm:cxn modelId="{4E003B67-1A92-42A8-8D17-F3681AED5B4E}" srcId="{5D2A57B8-FE55-4F27-A57F-549D71DE6032}" destId="{BE421933-B6FB-4922-B5F6-C623909D2C9F}" srcOrd="0" destOrd="0" parTransId="{A09E4F85-34BF-4232-A99B-EF9E66D8CDA6}" sibTransId="{FBADBE23-5612-4F40-B9C3-359BC08AB939}"/>
    <dgm:cxn modelId="{FE9B2C4B-6A49-4AC1-BC9B-FBC2A48B2A22}" type="presOf" srcId="{0847D625-3549-473A-959C-5DDE542463AC}" destId="{527362A1-E6A5-4D9A-B361-AD489237C853}" srcOrd="0" destOrd="0" presId="urn:microsoft.com/office/officeart/2005/8/layout/bList2#1"/>
    <dgm:cxn modelId="{4743AB55-CF83-4CC8-81B0-9FFDBFC9468A}" type="presOf" srcId="{13D45099-EFF6-42DA-9C4C-EAC2D4B0BED2}" destId="{8DE23277-5215-4BB2-811F-7204A78F48A7}" srcOrd="0" destOrd="0" presId="urn:microsoft.com/office/officeart/2005/8/layout/bList2#1"/>
    <dgm:cxn modelId="{44C8F375-EC36-4ACD-9362-81856CA1E310}" srcId="{5BBF35DD-869C-4EC3-B524-705E003D085A}" destId="{F52E03F1-B038-48D7-9400-5DF31C9C06D4}" srcOrd="0" destOrd="0" parTransId="{C228EC86-92EB-4003-9D9B-FD9012A8E996}" sibTransId="{257025A4-B7A8-41B4-A15F-099CD65B5074}"/>
    <dgm:cxn modelId="{4B488E77-790E-4E3D-9EF3-6859FE2DACFB}" type="presOf" srcId="{80235B4F-0B76-4473-BF39-85057E2ECA74}" destId="{FCA14483-2933-47E4-BF15-EF2C69F6794F}" srcOrd="0" destOrd="0" presId="urn:microsoft.com/office/officeart/2005/8/layout/bList2#1"/>
    <dgm:cxn modelId="{A9B4657D-9A83-4EF8-82F2-8362AB133734}" srcId="{E8D0627D-B9AA-4490-BA2C-F22F8B171966}" destId="{37480CD6-94D9-4080-8DC3-27BEA44534FE}" srcOrd="2" destOrd="0" parTransId="{AD29E0CE-4F65-4383-BD36-9CB5BA64C98A}" sibTransId="{F4BB952B-D5BA-4231-8476-08BF455908D2}"/>
    <dgm:cxn modelId="{A6D64F7D-B023-4187-82A9-8ED0CA0C4172}" srcId="{09F2341A-B596-414C-B3F1-730B8C9D62B3}" destId="{5D2A57B8-FE55-4F27-A57F-549D71DE6032}" srcOrd="2" destOrd="0" parTransId="{EE74C28F-521D-45E9-B988-7D34F8DD5231}" sibTransId="{B6C0D859-1BA0-41B0-9C3F-72C4E8690439}"/>
    <dgm:cxn modelId="{29B26391-EFD9-4876-9987-8F6E1D9F7957}" type="presOf" srcId="{5D2A57B8-FE55-4F27-A57F-549D71DE6032}" destId="{08D4582E-08FB-438D-B7AA-15ED3977919B}" srcOrd="0" destOrd="0" presId="urn:microsoft.com/office/officeart/2005/8/layout/bList2#1"/>
    <dgm:cxn modelId="{DE2EAE91-6BE2-46DE-8B6D-3A27D788ED36}" type="presOf" srcId="{D0AFE121-AFDB-46E1-8D79-F81D33BE843B}" destId="{8DE23277-5215-4BB2-811F-7204A78F48A7}" srcOrd="0" destOrd="1" presId="urn:microsoft.com/office/officeart/2005/8/layout/bList2#1"/>
    <dgm:cxn modelId="{C064A992-87FC-4FB3-8023-3BE3A791EFB7}" type="presOf" srcId="{263644B7-D316-49C9-984D-908B2435D89D}" destId="{CC4E3097-0F4B-44A7-8305-6080E679BFAA}" srcOrd="0" destOrd="0" presId="urn:microsoft.com/office/officeart/2005/8/layout/bList2#1"/>
    <dgm:cxn modelId="{09ACB793-B043-48F4-9580-9A358F29600C}" type="presOf" srcId="{B6C0D859-1BA0-41B0-9C3F-72C4E8690439}" destId="{164CDA3E-26A9-41E8-8AFD-9890A1B5D57D}" srcOrd="0" destOrd="0" presId="urn:microsoft.com/office/officeart/2005/8/layout/bList2#1"/>
    <dgm:cxn modelId="{AD639D94-A482-4AB8-8A6F-A674E4C3E2B5}" srcId="{5BBF35DD-869C-4EC3-B524-705E003D085A}" destId="{7C8E8D3D-7CC5-4E56-BE4C-A98C5A026798}" srcOrd="1" destOrd="0" parTransId="{1D9A3729-6B83-4E13-B449-1A8AB4EA8F1D}" sibTransId="{4B3910EC-F19C-4558-AE27-86D73EA7F612}"/>
    <dgm:cxn modelId="{68B20A9D-0574-48EB-B89A-FFAE778D74F1}" srcId="{09F2341A-B596-414C-B3F1-730B8C9D62B3}" destId="{5BBF35DD-869C-4EC3-B524-705E003D085A}" srcOrd="1" destOrd="0" parTransId="{3C0CFAED-5EC1-4A10-84B9-65F61B8B55E9}" sibTransId="{80235B4F-0B76-4473-BF39-85057E2ECA74}"/>
    <dgm:cxn modelId="{EA90C69E-1FCA-4E42-B39D-69F3DA48E3C9}" type="presOf" srcId="{E8D0627D-B9AA-4490-BA2C-F22F8B171966}" destId="{6A02E0FF-20AB-41B0-B1E3-22382FDA5575}" srcOrd="0" destOrd="0" presId="urn:microsoft.com/office/officeart/2005/8/layout/bList2#1"/>
    <dgm:cxn modelId="{FB4CD9AB-8F0E-4D31-B3BE-21C49EFA4F8D}" srcId="{09F2341A-B596-414C-B3F1-730B8C9D62B3}" destId="{263644B7-D316-49C9-984D-908B2435D89D}" srcOrd="0" destOrd="0" parTransId="{2C2545CA-9061-4DA4-87FC-CBDC8AC94415}" sibTransId="{0847D625-3549-473A-959C-5DDE542463AC}"/>
    <dgm:cxn modelId="{D055E0C4-C68B-4A0D-9BF1-B54CB8DD826C}" type="presOf" srcId="{BE421933-B6FB-4922-B5F6-C623909D2C9F}" destId="{8FD0D1B8-0AAE-41D2-B510-06D98C4CC88C}" srcOrd="0" destOrd="0" presId="urn:microsoft.com/office/officeart/2005/8/layout/bList2#1"/>
    <dgm:cxn modelId="{B00B6CC9-4354-4FC1-970E-A7C22D18928E}" type="presOf" srcId="{09F2341A-B596-414C-B3F1-730B8C9D62B3}" destId="{D8C87EE1-7761-4D78-BBD4-5E8A73CA5553}" srcOrd="0" destOrd="0" presId="urn:microsoft.com/office/officeart/2005/8/layout/bList2#1"/>
    <dgm:cxn modelId="{05F4F3C9-FC4C-4504-9B41-79836366B2C6}" type="presOf" srcId="{63D51CE2-0ECA-4566-BC46-C28152D5B851}" destId="{8FD0D1B8-0AAE-41D2-B510-06D98C4CC88C}" srcOrd="0" destOrd="1" presId="urn:microsoft.com/office/officeart/2005/8/layout/bList2#1"/>
    <dgm:cxn modelId="{2B0439CE-A200-41BC-93E7-DC6B71472B12}" type="presOf" srcId="{0A6E5714-C166-4B6E-9195-A16725191CB1}" destId="{0C0F7109-FE0B-47DC-899E-F2D5A369582F}" srcOrd="0" destOrd="0" presId="urn:microsoft.com/office/officeart/2005/8/layout/bList2#1"/>
    <dgm:cxn modelId="{A6F029D8-ECF3-4322-AB67-1B60DE113DB1}" type="presOf" srcId="{37480CD6-94D9-4080-8DC3-27BEA44534FE}" destId="{8DE23277-5215-4BB2-811F-7204A78F48A7}" srcOrd="0" destOrd="2" presId="urn:microsoft.com/office/officeart/2005/8/layout/bList2#1"/>
    <dgm:cxn modelId="{54B12DE1-EF81-492F-8B1C-63F94B951F8F}" srcId="{5D2A57B8-FE55-4F27-A57F-549D71DE6032}" destId="{63D51CE2-0ECA-4566-BC46-C28152D5B851}" srcOrd="1" destOrd="0" parTransId="{E4AFE645-971C-4D5B-907E-0BEF5FD56FB1}" sibTransId="{639A54EB-B33A-48E4-BC5F-875B8DC3C562}"/>
    <dgm:cxn modelId="{6A5822E2-9C06-4F09-B01D-15606634B083}" type="presOf" srcId="{E8D0627D-B9AA-4490-BA2C-F22F8B171966}" destId="{9DCE7399-8E96-4DE0-B537-ADE7EAE991CC}" srcOrd="1" destOrd="0" presId="urn:microsoft.com/office/officeart/2005/8/layout/bList2#1"/>
    <dgm:cxn modelId="{77D536F6-11D0-4DE9-B6E8-2CA4751FF423}" srcId="{09F2341A-B596-414C-B3F1-730B8C9D62B3}" destId="{E8D0627D-B9AA-4490-BA2C-F22F8B171966}" srcOrd="3" destOrd="0" parTransId="{97913775-60C2-4262-9319-CCA7D5420E64}" sibTransId="{0FCF77A0-C9ED-4CCC-AF83-0B1273141E5F}"/>
    <dgm:cxn modelId="{1B341D13-3C74-4324-B4FE-625977F09597}" type="presParOf" srcId="{D8C87EE1-7761-4D78-BBD4-5E8A73CA5553}" destId="{A77142BF-3272-42B7-9FCA-D4CC407DE57D}" srcOrd="0" destOrd="0" presId="urn:microsoft.com/office/officeart/2005/8/layout/bList2#1"/>
    <dgm:cxn modelId="{731A4D90-932D-4A13-902E-9174E3EB9DAE}" type="presParOf" srcId="{A77142BF-3272-42B7-9FCA-D4CC407DE57D}" destId="{0C0F7109-FE0B-47DC-899E-F2D5A369582F}" srcOrd="0" destOrd="0" presId="urn:microsoft.com/office/officeart/2005/8/layout/bList2#1"/>
    <dgm:cxn modelId="{D7E62D15-60D6-4995-AB9E-28E81BBC9EDC}" type="presParOf" srcId="{A77142BF-3272-42B7-9FCA-D4CC407DE57D}" destId="{CC4E3097-0F4B-44A7-8305-6080E679BFAA}" srcOrd="1" destOrd="0" presId="urn:microsoft.com/office/officeart/2005/8/layout/bList2#1"/>
    <dgm:cxn modelId="{9D125CB4-4450-4D64-9D9C-3206DA020C23}" type="presParOf" srcId="{A77142BF-3272-42B7-9FCA-D4CC407DE57D}" destId="{83C3B111-FE26-4C16-9D49-6607FA178EB9}" srcOrd="2" destOrd="0" presId="urn:microsoft.com/office/officeart/2005/8/layout/bList2#1"/>
    <dgm:cxn modelId="{7D3B6C8D-AA5C-4604-A9F2-057C23F2DCD6}" type="presParOf" srcId="{A77142BF-3272-42B7-9FCA-D4CC407DE57D}" destId="{1D286006-8EF7-4E58-BB7E-4F592BCC0A46}" srcOrd="3" destOrd="0" presId="urn:microsoft.com/office/officeart/2005/8/layout/bList2#1"/>
    <dgm:cxn modelId="{CF5AAEEC-1EAB-4701-A3F5-B1E9D29F2534}" type="presParOf" srcId="{D8C87EE1-7761-4D78-BBD4-5E8A73CA5553}" destId="{527362A1-E6A5-4D9A-B361-AD489237C853}" srcOrd="1" destOrd="0" presId="urn:microsoft.com/office/officeart/2005/8/layout/bList2#1"/>
    <dgm:cxn modelId="{DCBBD720-6878-460D-9D3E-3889F7416E72}" type="presParOf" srcId="{D8C87EE1-7761-4D78-BBD4-5E8A73CA5553}" destId="{B73A7D85-E685-4461-9DEA-7C47181C40FC}" srcOrd="2" destOrd="0" presId="urn:microsoft.com/office/officeart/2005/8/layout/bList2#1"/>
    <dgm:cxn modelId="{387EEF4F-3603-48AE-88E6-6D1EC2A5DBB8}" type="presParOf" srcId="{B73A7D85-E685-4461-9DEA-7C47181C40FC}" destId="{1718A053-1312-4382-BC55-62DD072CCE1E}" srcOrd="0" destOrd="0" presId="urn:microsoft.com/office/officeart/2005/8/layout/bList2#1"/>
    <dgm:cxn modelId="{3E19CFFA-AF15-4252-9763-8BC37723B267}" type="presParOf" srcId="{B73A7D85-E685-4461-9DEA-7C47181C40FC}" destId="{70A8323B-8FB6-4B81-914F-365E0047B068}" srcOrd="1" destOrd="0" presId="urn:microsoft.com/office/officeart/2005/8/layout/bList2#1"/>
    <dgm:cxn modelId="{8F2408C0-BBB5-454D-8AF7-BD9E659839C1}" type="presParOf" srcId="{B73A7D85-E685-4461-9DEA-7C47181C40FC}" destId="{A0DF9360-A4DF-48CD-ACBF-F91B31D10A6A}" srcOrd="2" destOrd="0" presId="urn:microsoft.com/office/officeart/2005/8/layout/bList2#1"/>
    <dgm:cxn modelId="{57ECC184-4CC0-4412-BC28-F39B15F23CDB}" type="presParOf" srcId="{B73A7D85-E685-4461-9DEA-7C47181C40FC}" destId="{D86A3949-929C-4DE7-9027-8793C3543404}" srcOrd="3" destOrd="0" presId="urn:microsoft.com/office/officeart/2005/8/layout/bList2#1"/>
    <dgm:cxn modelId="{F2CB7632-35DA-418B-BBFA-190DF22D003E}" type="presParOf" srcId="{D8C87EE1-7761-4D78-BBD4-5E8A73CA5553}" destId="{FCA14483-2933-47E4-BF15-EF2C69F6794F}" srcOrd="3" destOrd="0" presId="urn:microsoft.com/office/officeart/2005/8/layout/bList2#1"/>
    <dgm:cxn modelId="{0643CE3B-BEE1-485A-81FD-87FECE527281}" type="presParOf" srcId="{D8C87EE1-7761-4D78-BBD4-5E8A73CA5553}" destId="{B1BA0019-3EB9-46D3-B759-F6EB79A3F00B}" srcOrd="4" destOrd="0" presId="urn:microsoft.com/office/officeart/2005/8/layout/bList2#1"/>
    <dgm:cxn modelId="{3AE71BDE-8CA4-4C3F-8945-E5AADD67BBF7}" type="presParOf" srcId="{B1BA0019-3EB9-46D3-B759-F6EB79A3F00B}" destId="{8FD0D1B8-0AAE-41D2-B510-06D98C4CC88C}" srcOrd="0" destOrd="0" presId="urn:microsoft.com/office/officeart/2005/8/layout/bList2#1"/>
    <dgm:cxn modelId="{00E90475-7189-450C-ADCF-B9E51E6F9071}" type="presParOf" srcId="{B1BA0019-3EB9-46D3-B759-F6EB79A3F00B}" destId="{08D4582E-08FB-438D-B7AA-15ED3977919B}" srcOrd="1" destOrd="0" presId="urn:microsoft.com/office/officeart/2005/8/layout/bList2#1"/>
    <dgm:cxn modelId="{2EA4E79A-6078-40BC-ACAE-17B9207AC813}" type="presParOf" srcId="{B1BA0019-3EB9-46D3-B759-F6EB79A3F00B}" destId="{40B6C7CA-0A12-4DE1-B7DD-FB23644F7DD4}" srcOrd="2" destOrd="0" presId="urn:microsoft.com/office/officeart/2005/8/layout/bList2#1"/>
    <dgm:cxn modelId="{A8C37D2A-993D-4BA8-B8C8-48832926366B}" type="presParOf" srcId="{B1BA0019-3EB9-46D3-B759-F6EB79A3F00B}" destId="{0A89EBAF-DF43-4CBC-B869-AB233C37E881}" srcOrd="3" destOrd="0" presId="urn:microsoft.com/office/officeart/2005/8/layout/bList2#1"/>
    <dgm:cxn modelId="{C871EAD2-0003-4295-8FB1-AD67578AA014}" type="presParOf" srcId="{D8C87EE1-7761-4D78-BBD4-5E8A73CA5553}" destId="{164CDA3E-26A9-41E8-8AFD-9890A1B5D57D}" srcOrd="5" destOrd="0" presId="urn:microsoft.com/office/officeart/2005/8/layout/bList2#1"/>
    <dgm:cxn modelId="{EC23BFAC-B41E-471F-8608-365EE2DA85C1}" type="presParOf" srcId="{D8C87EE1-7761-4D78-BBD4-5E8A73CA5553}" destId="{A0BB240A-DBBA-47F1-8461-5797E23B1C27}" srcOrd="6" destOrd="0" presId="urn:microsoft.com/office/officeart/2005/8/layout/bList2#1"/>
    <dgm:cxn modelId="{FEAADE73-6873-414B-B133-94F0F5D7A6A6}" type="presParOf" srcId="{A0BB240A-DBBA-47F1-8461-5797E23B1C27}" destId="{8DE23277-5215-4BB2-811F-7204A78F48A7}" srcOrd="0" destOrd="0" presId="urn:microsoft.com/office/officeart/2005/8/layout/bList2#1"/>
    <dgm:cxn modelId="{25D9EE6C-C509-4EF5-92CE-C3F21FEC694B}" type="presParOf" srcId="{A0BB240A-DBBA-47F1-8461-5797E23B1C27}" destId="{6A02E0FF-20AB-41B0-B1E3-22382FDA5575}" srcOrd="1" destOrd="0" presId="urn:microsoft.com/office/officeart/2005/8/layout/bList2#1"/>
    <dgm:cxn modelId="{DBDEE4A6-5F91-4AAA-8274-AED00B5B2DB0}" type="presParOf" srcId="{A0BB240A-DBBA-47F1-8461-5797E23B1C27}" destId="{9DCE7399-8E96-4DE0-B537-ADE7EAE991CC}" srcOrd="2" destOrd="0" presId="urn:microsoft.com/office/officeart/2005/8/layout/bList2#1"/>
    <dgm:cxn modelId="{4ACCADFA-415D-40FC-BE66-6FA72636BD55}" type="presParOf" srcId="{A0BB240A-DBBA-47F1-8461-5797E23B1C27}" destId="{45CB9DE5-4A4E-4ABE-90F3-E00492C59F03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25E06-3BD1-43E4-A538-52227CF9562D}">
      <dsp:nvSpPr>
        <dsp:cNvPr id="0" name=""/>
        <dsp:cNvSpPr/>
      </dsp:nvSpPr>
      <dsp:spPr>
        <a:xfrm rot="5400000">
          <a:off x="4551674" y="-1436621"/>
          <a:ext cx="208890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Personal attributes bundle which are considered essential for all employees regardless of their function or level.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Ex :Visioning, Adaptability, Flexibility, Managing Change, Communication, Initiative, Listening Skills, Team working, Continuous Learning </a:t>
          </a:r>
        </a:p>
      </dsp:txBody>
      <dsp:txXfrm rot="-5400000">
        <a:off x="2962656" y="254369"/>
        <a:ext cx="5164972" cy="1884963"/>
      </dsp:txXfrm>
    </dsp:sp>
    <dsp:sp modelId="{DC7F2D66-9012-46FC-81B4-F9C2CADE9FF9}">
      <dsp:nvSpPr>
        <dsp:cNvPr id="0" name=""/>
        <dsp:cNvSpPr/>
      </dsp:nvSpPr>
      <dsp:spPr>
        <a:xfrm>
          <a:off x="0" y="59"/>
          <a:ext cx="2962656" cy="2393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>
              <a:latin typeface="Times New Roman" pitchFamily="18" charset="0"/>
              <a:cs typeface="Times New Roman" pitchFamily="18" charset="0"/>
            </a:rPr>
            <a:t>Behavioural</a:t>
          </a:r>
        </a:p>
      </dsp:txBody>
      <dsp:txXfrm>
        <a:off x="116845" y="116904"/>
        <a:ext cx="2728966" cy="2159892"/>
      </dsp:txXfrm>
    </dsp:sp>
    <dsp:sp modelId="{1D637B53-7718-4830-B609-776174533B02}">
      <dsp:nvSpPr>
        <dsp:cNvPr id="0" name=""/>
        <dsp:cNvSpPr/>
      </dsp:nvSpPr>
      <dsp:spPr>
        <a:xfrm rot="5400000">
          <a:off x="4505640" y="1076640"/>
          <a:ext cx="218097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Specific competencies for technical aspect of the job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Ex: Market Product Research, C.I, Process Auditing, Factory Cost Reduction, EHS Policy Deployment, etc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2962655" y="2726091"/>
        <a:ext cx="5160478" cy="1968042"/>
      </dsp:txXfrm>
    </dsp:sp>
    <dsp:sp modelId="{FAF2C5BA-A13B-40B4-99D0-644A1557D90D}">
      <dsp:nvSpPr>
        <dsp:cNvPr id="0" name=""/>
        <dsp:cNvSpPr/>
      </dsp:nvSpPr>
      <dsp:spPr>
        <a:xfrm>
          <a:off x="0" y="2513321"/>
          <a:ext cx="2962656" cy="2393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>
              <a:latin typeface="Times New Roman" pitchFamily="18" charset="0"/>
              <a:cs typeface="Times New Roman" pitchFamily="18" charset="0"/>
            </a:rPr>
            <a:t>Functional </a:t>
          </a:r>
        </a:p>
      </dsp:txBody>
      <dsp:txXfrm>
        <a:off x="116845" y="2630166"/>
        <a:ext cx="2728966" cy="2159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DE5D3-328B-4E12-9C95-F38055F7FDD0}">
      <dsp:nvSpPr>
        <dsp:cNvPr id="0" name=""/>
        <dsp:cNvSpPr/>
      </dsp:nvSpPr>
      <dsp:spPr>
        <a:xfrm>
          <a:off x="2835734" y="1115077"/>
          <a:ext cx="2373478" cy="2373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ATC Leadership Model</a:t>
          </a:r>
        </a:p>
      </dsp:txBody>
      <dsp:txXfrm>
        <a:off x="2835734" y="1115077"/>
        <a:ext cx="2373478" cy="2373478"/>
      </dsp:txXfrm>
    </dsp:sp>
    <dsp:sp modelId="{CC00E040-1E17-40FB-963D-0D9E61FCD11D}">
      <dsp:nvSpPr>
        <dsp:cNvPr id="0" name=""/>
        <dsp:cNvSpPr/>
      </dsp:nvSpPr>
      <dsp:spPr>
        <a:xfrm>
          <a:off x="3360107" y="17709"/>
          <a:ext cx="1377472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People Safety F</a:t>
          </a:r>
        </a:p>
      </dsp:txBody>
      <dsp:txXfrm>
        <a:off x="3360107" y="17709"/>
        <a:ext cx="1377472" cy="1186739"/>
      </dsp:txXfrm>
    </dsp:sp>
    <dsp:sp modelId="{E7971E9B-A5C4-483E-ADED-6DF9D6BEA755}">
      <dsp:nvSpPr>
        <dsp:cNvPr id="0" name=""/>
        <dsp:cNvSpPr/>
      </dsp:nvSpPr>
      <dsp:spPr>
        <a:xfrm>
          <a:off x="4357398" y="264777"/>
          <a:ext cx="1186739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Problem Solving</a:t>
          </a:r>
        </a:p>
      </dsp:txBody>
      <dsp:txXfrm>
        <a:off x="4357398" y="264777"/>
        <a:ext cx="1186739" cy="1186739"/>
      </dsp:txXfrm>
    </dsp:sp>
    <dsp:sp modelId="{D461C633-A4C9-4F3A-9280-575C4D7B6D98}">
      <dsp:nvSpPr>
        <dsp:cNvPr id="0" name=""/>
        <dsp:cNvSpPr/>
      </dsp:nvSpPr>
      <dsp:spPr>
        <a:xfrm>
          <a:off x="4801251" y="1057809"/>
          <a:ext cx="1445341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Implementation</a:t>
          </a:r>
        </a:p>
      </dsp:txBody>
      <dsp:txXfrm>
        <a:off x="4801251" y="1057809"/>
        <a:ext cx="1445341" cy="1186739"/>
      </dsp:txXfrm>
    </dsp:sp>
    <dsp:sp modelId="{13013359-A3E3-45EA-80C8-E173B0087813}">
      <dsp:nvSpPr>
        <dsp:cNvPr id="0" name=""/>
        <dsp:cNvSpPr/>
      </dsp:nvSpPr>
      <dsp:spPr>
        <a:xfrm>
          <a:off x="4992451" y="1943710"/>
          <a:ext cx="1450563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Continuous Improvement</a:t>
          </a:r>
        </a:p>
      </dsp:txBody>
      <dsp:txXfrm>
        <a:off x="4992451" y="1943710"/>
        <a:ext cx="1450563" cy="1186739"/>
      </dsp:txXfrm>
    </dsp:sp>
    <dsp:sp modelId="{957CF5A8-DC98-4E2B-811A-5F618925CA6A}">
      <dsp:nvSpPr>
        <dsp:cNvPr id="0" name=""/>
        <dsp:cNvSpPr/>
      </dsp:nvSpPr>
      <dsp:spPr>
        <a:xfrm>
          <a:off x="4729706" y="2807888"/>
          <a:ext cx="1186739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Customer Centric</a:t>
          </a:r>
        </a:p>
      </dsp:txBody>
      <dsp:txXfrm>
        <a:off x="4729706" y="2807888"/>
        <a:ext cx="1186739" cy="1186739"/>
      </dsp:txXfrm>
    </dsp:sp>
    <dsp:sp modelId="{F41CF4D8-7A64-45E1-A4A7-C4ACA59DF187}">
      <dsp:nvSpPr>
        <dsp:cNvPr id="0" name=""/>
        <dsp:cNvSpPr/>
      </dsp:nvSpPr>
      <dsp:spPr>
        <a:xfrm>
          <a:off x="3930489" y="3321514"/>
          <a:ext cx="1186739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Empowerment &amp; Leadership</a:t>
          </a:r>
        </a:p>
      </dsp:txBody>
      <dsp:txXfrm>
        <a:off x="3930489" y="3321514"/>
        <a:ext cx="1186739" cy="1186739"/>
      </dsp:txXfrm>
    </dsp:sp>
    <dsp:sp modelId="{FC1EF6D1-4961-4D54-98FD-E045016F03EC}">
      <dsp:nvSpPr>
        <dsp:cNvPr id="0" name=""/>
        <dsp:cNvSpPr/>
      </dsp:nvSpPr>
      <dsp:spPr>
        <a:xfrm>
          <a:off x="2966916" y="3339223"/>
          <a:ext cx="1186739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Communication</a:t>
          </a:r>
        </a:p>
      </dsp:txBody>
      <dsp:txXfrm>
        <a:off x="2966916" y="3339223"/>
        <a:ext cx="1186739" cy="1186739"/>
      </dsp:txXfrm>
    </dsp:sp>
    <dsp:sp modelId="{8AEEE508-36A0-45F6-9C89-0BA7B2EDAE84}">
      <dsp:nvSpPr>
        <dsp:cNvPr id="0" name=""/>
        <dsp:cNvSpPr/>
      </dsp:nvSpPr>
      <dsp:spPr>
        <a:xfrm>
          <a:off x="2181242" y="2807888"/>
          <a:ext cx="1186739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Team Working</a:t>
          </a:r>
        </a:p>
      </dsp:txBody>
      <dsp:txXfrm>
        <a:off x="2181242" y="2807888"/>
        <a:ext cx="1186739" cy="1186739"/>
      </dsp:txXfrm>
    </dsp:sp>
    <dsp:sp modelId="{37DD783D-11A2-4B59-A844-5C418977F9E3}">
      <dsp:nvSpPr>
        <dsp:cNvPr id="0" name=""/>
        <dsp:cNvSpPr/>
      </dsp:nvSpPr>
      <dsp:spPr>
        <a:xfrm>
          <a:off x="1786585" y="1943710"/>
          <a:ext cx="1186739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Accountability</a:t>
          </a:r>
        </a:p>
      </dsp:txBody>
      <dsp:txXfrm>
        <a:off x="1786585" y="1943710"/>
        <a:ext cx="1186739" cy="1186739"/>
      </dsp:txXfrm>
    </dsp:sp>
    <dsp:sp modelId="{931FCEC1-ABF9-4C3E-A5D7-73CD35C8679F}">
      <dsp:nvSpPr>
        <dsp:cNvPr id="0" name=""/>
        <dsp:cNvSpPr/>
      </dsp:nvSpPr>
      <dsp:spPr>
        <a:xfrm>
          <a:off x="1921788" y="1003349"/>
          <a:ext cx="1186739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Focus on Self Development</a:t>
          </a:r>
        </a:p>
      </dsp:txBody>
      <dsp:txXfrm>
        <a:off x="1921788" y="1003349"/>
        <a:ext cx="1186739" cy="1186739"/>
      </dsp:txXfrm>
    </dsp:sp>
    <dsp:sp modelId="{BACC54F1-E2DC-4F60-A9AB-5B078515CA7B}">
      <dsp:nvSpPr>
        <dsp:cNvPr id="0" name=""/>
        <dsp:cNvSpPr/>
      </dsp:nvSpPr>
      <dsp:spPr>
        <a:xfrm>
          <a:off x="2507393" y="262381"/>
          <a:ext cx="1363943" cy="11867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itchFamily="34" charset="0"/>
            </a:rPr>
            <a:t>Business </a:t>
          </a:r>
          <a:r>
            <a:rPr lang="en-IN" sz="1600" kern="1200" dirty="0">
              <a:latin typeface="Calibri" pitchFamily="34" charset="0"/>
              <a:cs typeface="Times New Roman" pitchFamily="18" charset="0"/>
            </a:rPr>
            <a:t>Perspective</a:t>
          </a:r>
        </a:p>
      </dsp:txBody>
      <dsp:txXfrm>
        <a:off x="2507393" y="262381"/>
        <a:ext cx="1363943" cy="1186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51F9-4079-49E5-8A8B-6D674FDD812C}">
      <dsp:nvSpPr>
        <dsp:cNvPr id="0" name=""/>
        <dsp:cNvSpPr/>
      </dsp:nvSpPr>
      <dsp:spPr>
        <a:xfrm>
          <a:off x="0" y="364259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73509-8B34-459C-8636-7C460FD902BA}">
      <dsp:nvSpPr>
        <dsp:cNvPr id="0" name=""/>
        <dsp:cNvSpPr/>
      </dsp:nvSpPr>
      <dsp:spPr>
        <a:xfrm>
          <a:off x="457200" y="201899"/>
          <a:ext cx="6400800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Time management</a:t>
          </a:r>
        </a:p>
      </dsp:txBody>
      <dsp:txXfrm>
        <a:off x="457200" y="201899"/>
        <a:ext cx="6400800" cy="324720"/>
      </dsp:txXfrm>
    </dsp:sp>
    <dsp:sp modelId="{4F41005E-805A-419D-8A65-F31548D31ED6}">
      <dsp:nvSpPr>
        <dsp:cNvPr id="0" name=""/>
        <dsp:cNvSpPr/>
      </dsp:nvSpPr>
      <dsp:spPr>
        <a:xfrm>
          <a:off x="0" y="863219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92B00-D730-49DB-A217-25BDB8F4473F}">
      <dsp:nvSpPr>
        <dsp:cNvPr id="0" name=""/>
        <dsp:cNvSpPr/>
      </dsp:nvSpPr>
      <dsp:spPr>
        <a:xfrm>
          <a:off x="457200" y="700859"/>
          <a:ext cx="64008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Focus on performing roles</a:t>
          </a:r>
        </a:p>
      </dsp:txBody>
      <dsp:txXfrm>
        <a:off x="457200" y="700859"/>
        <a:ext cx="6400800" cy="324720"/>
      </dsp:txXfrm>
    </dsp:sp>
    <dsp:sp modelId="{ACF52E0C-2814-4723-9AD4-7B9061E28053}">
      <dsp:nvSpPr>
        <dsp:cNvPr id="0" name=""/>
        <dsp:cNvSpPr/>
      </dsp:nvSpPr>
      <dsp:spPr>
        <a:xfrm>
          <a:off x="0" y="1362179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17EFD-215C-403C-B301-7B62151690A1}">
      <dsp:nvSpPr>
        <dsp:cNvPr id="0" name=""/>
        <dsp:cNvSpPr/>
      </dsp:nvSpPr>
      <dsp:spPr>
        <a:xfrm>
          <a:off x="457200" y="1199819"/>
          <a:ext cx="6400800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Clear expectations</a:t>
          </a:r>
        </a:p>
      </dsp:txBody>
      <dsp:txXfrm>
        <a:off x="457200" y="1199819"/>
        <a:ext cx="6400800" cy="324720"/>
      </dsp:txXfrm>
    </dsp:sp>
    <dsp:sp modelId="{E7920315-77C6-4DEE-A067-AF9FA4E47320}">
      <dsp:nvSpPr>
        <dsp:cNvPr id="0" name=""/>
        <dsp:cNvSpPr/>
      </dsp:nvSpPr>
      <dsp:spPr>
        <a:xfrm>
          <a:off x="0" y="1861140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3B370-7A82-4624-9A25-71F058A5C7F1}">
      <dsp:nvSpPr>
        <dsp:cNvPr id="0" name=""/>
        <dsp:cNvSpPr/>
      </dsp:nvSpPr>
      <dsp:spPr>
        <a:xfrm>
          <a:off x="457200" y="1698779"/>
          <a:ext cx="640080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Building core competition</a:t>
          </a:r>
        </a:p>
      </dsp:txBody>
      <dsp:txXfrm>
        <a:off x="457200" y="1698779"/>
        <a:ext cx="6400800" cy="324720"/>
      </dsp:txXfrm>
    </dsp:sp>
    <dsp:sp modelId="{137ED88D-B451-4540-86D5-0BE93CABC1CC}">
      <dsp:nvSpPr>
        <dsp:cNvPr id="0" name=""/>
        <dsp:cNvSpPr/>
      </dsp:nvSpPr>
      <dsp:spPr>
        <a:xfrm>
          <a:off x="0" y="2360100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23D0F-D5F6-43CA-8633-8E3462AFEB7C}">
      <dsp:nvSpPr>
        <dsp:cNvPr id="0" name=""/>
        <dsp:cNvSpPr/>
      </dsp:nvSpPr>
      <dsp:spPr>
        <a:xfrm>
          <a:off x="457200" y="2197740"/>
          <a:ext cx="6400800" cy="324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Evaluation, knowing where you are now</a:t>
          </a:r>
        </a:p>
      </dsp:txBody>
      <dsp:txXfrm>
        <a:off x="457200" y="2197740"/>
        <a:ext cx="6400800" cy="324720"/>
      </dsp:txXfrm>
    </dsp:sp>
    <dsp:sp modelId="{25EB40CB-1023-4696-9694-53E67F5BD77D}">
      <dsp:nvSpPr>
        <dsp:cNvPr id="0" name=""/>
        <dsp:cNvSpPr/>
      </dsp:nvSpPr>
      <dsp:spPr>
        <a:xfrm>
          <a:off x="0" y="2859059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80E30-DEBE-4C84-B7BD-122196DE24A2}">
      <dsp:nvSpPr>
        <dsp:cNvPr id="0" name=""/>
        <dsp:cNvSpPr/>
      </dsp:nvSpPr>
      <dsp:spPr>
        <a:xfrm>
          <a:off x="507999" y="2696151"/>
          <a:ext cx="6400800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Coaching</a:t>
          </a:r>
        </a:p>
      </dsp:txBody>
      <dsp:txXfrm>
        <a:off x="507999" y="2696151"/>
        <a:ext cx="6400800" cy="324720"/>
      </dsp:txXfrm>
    </dsp:sp>
    <dsp:sp modelId="{FAEA7CA7-5AEB-4861-AB21-DBA8B1187DA0}">
      <dsp:nvSpPr>
        <dsp:cNvPr id="0" name=""/>
        <dsp:cNvSpPr/>
      </dsp:nvSpPr>
      <dsp:spPr>
        <a:xfrm>
          <a:off x="0" y="3358019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6EE91-E196-4977-96B2-2118C2B335BD}">
      <dsp:nvSpPr>
        <dsp:cNvPr id="0" name=""/>
        <dsp:cNvSpPr/>
      </dsp:nvSpPr>
      <dsp:spPr>
        <a:xfrm>
          <a:off x="457200" y="3195660"/>
          <a:ext cx="64008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Career planning</a:t>
          </a:r>
        </a:p>
      </dsp:txBody>
      <dsp:txXfrm>
        <a:off x="457200" y="3195660"/>
        <a:ext cx="6400800" cy="324720"/>
      </dsp:txXfrm>
    </dsp:sp>
    <dsp:sp modelId="{549152BB-A770-4C5E-9036-61B3B0287CFA}">
      <dsp:nvSpPr>
        <dsp:cNvPr id="0" name=""/>
        <dsp:cNvSpPr/>
      </dsp:nvSpPr>
      <dsp:spPr>
        <a:xfrm>
          <a:off x="0" y="3856979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ACAD1-4728-4B91-9FFF-127216FDE78D}">
      <dsp:nvSpPr>
        <dsp:cNvPr id="0" name=""/>
        <dsp:cNvSpPr/>
      </dsp:nvSpPr>
      <dsp:spPr>
        <a:xfrm>
          <a:off x="457200" y="3694620"/>
          <a:ext cx="6400800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Succession planning</a:t>
          </a:r>
        </a:p>
      </dsp:txBody>
      <dsp:txXfrm>
        <a:off x="457200" y="3694620"/>
        <a:ext cx="6400800" cy="324720"/>
      </dsp:txXfrm>
    </dsp:sp>
    <dsp:sp modelId="{E9EDCE94-9397-44BA-A716-0C56AD9467C6}">
      <dsp:nvSpPr>
        <dsp:cNvPr id="0" name=""/>
        <dsp:cNvSpPr/>
      </dsp:nvSpPr>
      <dsp:spPr>
        <a:xfrm>
          <a:off x="0" y="4355939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5B793-115F-4762-B268-FD90A90C2221}">
      <dsp:nvSpPr>
        <dsp:cNvPr id="0" name=""/>
        <dsp:cNvSpPr/>
      </dsp:nvSpPr>
      <dsp:spPr>
        <a:xfrm>
          <a:off x="457200" y="4193580"/>
          <a:ext cx="6400800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alibri" pitchFamily="34" charset="0"/>
            </a:rPr>
            <a:t>Capability development and workforce planning</a:t>
          </a:r>
        </a:p>
      </dsp:txBody>
      <dsp:txXfrm>
        <a:off x="457200" y="4193580"/>
        <a:ext cx="6400800" cy="324720"/>
      </dsp:txXfrm>
    </dsp:sp>
    <dsp:sp modelId="{8D94494D-B0A5-4691-BA93-0F11425B15DB}">
      <dsp:nvSpPr>
        <dsp:cNvPr id="0" name=""/>
        <dsp:cNvSpPr/>
      </dsp:nvSpPr>
      <dsp:spPr>
        <a:xfrm>
          <a:off x="0" y="4854900"/>
          <a:ext cx="9144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2083C-B23A-41CE-BB71-C9B5297282AB}">
      <dsp:nvSpPr>
        <dsp:cNvPr id="0" name=""/>
        <dsp:cNvSpPr/>
      </dsp:nvSpPr>
      <dsp:spPr>
        <a:xfrm>
          <a:off x="457200" y="4692540"/>
          <a:ext cx="6400800" cy="324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itchFamily="34" charset="0"/>
            </a:rPr>
            <a:t>Recruiting</a:t>
          </a:r>
        </a:p>
      </dsp:txBody>
      <dsp:txXfrm>
        <a:off x="457200" y="4692540"/>
        <a:ext cx="6400800" cy="324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6EDD6-D617-4D46-B782-A858173AB22A}">
      <dsp:nvSpPr>
        <dsp:cNvPr id="0" name=""/>
        <dsp:cNvSpPr/>
      </dsp:nvSpPr>
      <dsp:spPr>
        <a:xfrm>
          <a:off x="0" y="79375"/>
          <a:ext cx="7391400" cy="4619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D513E-D71A-40A6-8D0B-0A032568278A}">
      <dsp:nvSpPr>
        <dsp:cNvPr id="0" name=""/>
        <dsp:cNvSpPr/>
      </dsp:nvSpPr>
      <dsp:spPr>
        <a:xfrm>
          <a:off x="669930" y="3683411"/>
          <a:ext cx="170002" cy="16219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8D304-B9ED-4539-B23C-A0E73EF2B8BF}">
      <dsp:nvSpPr>
        <dsp:cNvPr id="0" name=""/>
        <dsp:cNvSpPr/>
      </dsp:nvSpPr>
      <dsp:spPr>
        <a:xfrm>
          <a:off x="908816" y="3496265"/>
          <a:ext cx="1191015" cy="1099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itchFamily="18" charset="0"/>
              <a:cs typeface="Times New Roman" pitchFamily="18" charset="0"/>
            </a:rPr>
            <a:t>Identify and assess 'competency gaps' in individuals. </a:t>
          </a:r>
          <a:endParaRPr lang="en-US" sz="1400" b="1" kern="1200" dirty="0"/>
        </a:p>
      </dsp:txBody>
      <dsp:txXfrm>
        <a:off x="908816" y="3496265"/>
        <a:ext cx="1191015" cy="1099470"/>
      </dsp:txXfrm>
    </dsp:sp>
    <dsp:sp modelId="{1AD816D5-7E12-4F7E-8142-F4B67E69D075}">
      <dsp:nvSpPr>
        <dsp:cNvPr id="0" name=""/>
        <dsp:cNvSpPr/>
      </dsp:nvSpPr>
      <dsp:spPr>
        <a:xfrm>
          <a:off x="1679864" y="2739588"/>
          <a:ext cx="266090" cy="26609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2449-7E09-4F6D-81AD-64B756D4EF90}">
      <dsp:nvSpPr>
        <dsp:cNvPr id="0" name=""/>
        <dsp:cNvSpPr/>
      </dsp:nvSpPr>
      <dsp:spPr>
        <a:xfrm>
          <a:off x="1993188" y="2748816"/>
          <a:ext cx="1226972" cy="193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6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itchFamily="18" charset="0"/>
              <a:cs typeface="Times New Roman" pitchFamily="18" charset="0"/>
            </a:rPr>
            <a:t>Focus employees on what is critical to enhance their performance</a:t>
          </a:r>
          <a:r>
            <a:rPr lang="en-IN" sz="1300" b="1" kern="1200" dirty="0">
              <a:latin typeface="Times New Roman" pitchFamily="18" charset="0"/>
              <a:cs typeface="Times New Roman" pitchFamily="18" charset="0"/>
            </a:rPr>
            <a:t>.</a:t>
          </a:r>
          <a:endParaRPr lang="en-US" sz="1300" b="1" kern="1200" dirty="0"/>
        </a:p>
      </dsp:txBody>
      <dsp:txXfrm>
        <a:off x="1993188" y="2748816"/>
        <a:ext cx="1226972" cy="1935622"/>
      </dsp:txXfrm>
    </dsp:sp>
    <dsp:sp modelId="{272E11DC-5C04-4EB4-8EED-B2C284B6613C}">
      <dsp:nvSpPr>
        <dsp:cNvPr id="0" name=""/>
        <dsp:cNvSpPr/>
      </dsp:nvSpPr>
      <dsp:spPr>
        <a:xfrm>
          <a:off x="2771773" y="2062940"/>
          <a:ext cx="354787" cy="354787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910AC-7ADA-4F07-A84C-18D309C87844}">
      <dsp:nvSpPr>
        <dsp:cNvPr id="0" name=""/>
        <dsp:cNvSpPr/>
      </dsp:nvSpPr>
      <dsp:spPr>
        <a:xfrm>
          <a:off x="3155875" y="2084435"/>
          <a:ext cx="1426540" cy="259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99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itchFamily="18" charset="0"/>
              <a:cs typeface="Times New Roman" pitchFamily="18" charset="0"/>
            </a:rPr>
            <a:t>Provide a roadmap for employee development and career planning.</a:t>
          </a:r>
        </a:p>
      </dsp:txBody>
      <dsp:txXfrm>
        <a:off x="3155875" y="2084435"/>
        <a:ext cx="1426540" cy="2596229"/>
      </dsp:txXfrm>
    </dsp:sp>
    <dsp:sp modelId="{4552EA9A-2B8E-4CCA-96F8-8805728B1248}">
      <dsp:nvSpPr>
        <dsp:cNvPr id="0" name=""/>
        <dsp:cNvSpPr/>
      </dsp:nvSpPr>
      <dsp:spPr>
        <a:xfrm>
          <a:off x="4069422" y="1539492"/>
          <a:ext cx="458266" cy="458266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76A7B-C6B0-42EE-91ED-336E2872D732}">
      <dsp:nvSpPr>
        <dsp:cNvPr id="0" name=""/>
        <dsp:cNvSpPr/>
      </dsp:nvSpPr>
      <dsp:spPr>
        <a:xfrm>
          <a:off x="4434840" y="1474860"/>
          <a:ext cx="1478280" cy="321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826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itchFamily="18" charset="0"/>
              <a:cs typeface="Times New Roman" pitchFamily="18" charset="0"/>
            </a:rPr>
            <a:t>To increase clarity in performance expectations and establish a clear link between individual and Unit goals.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itchFamily="18" charset="0"/>
              <a:cs typeface="Times New Roman" pitchFamily="18" charset="0"/>
            </a:rPr>
            <a:t>Target : Min 5% Increase in KRA compliance %</a:t>
          </a:r>
        </a:p>
      </dsp:txBody>
      <dsp:txXfrm>
        <a:off x="4434840" y="1474860"/>
        <a:ext cx="1478280" cy="3214219"/>
      </dsp:txXfrm>
    </dsp:sp>
    <dsp:sp modelId="{A2208374-FD05-4572-AD67-CD922EF693ED}">
      <dsp:nvSpPr>
        <dsp:cNvPr id="0" name=""/>
        <dsp:cNvSpPr/>
      </dsp:nvSpPr>
      <dsp:spPr>
        <a:xfrm>
          <a:off x="5621159" y="937540"/>
          <a:ext cx="583920" cy="58392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E0E8A-466B-4994-9D25-A551B65E0D74}">
      <dsp:nvSpPr>
        <dsp:cNvPr id="0" name=""/>
        <dsp:cNvSpPr/>
      </dsp:nvSpPr>
      <dsp:spPr>
        <a:xfrm>
          <a:off x="5913120" y="1229500"/>
          <a:ext cx="1478280" cy="340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40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itchFamily="18" charset="0"/>
              <a:cs typeface="Times New Roman" pitchFamily="18" charset="0"/>
            </a:rPr>
            <a:t>Enhanced Focus &amp; Strike rate on Policy deployment Matrix 17-18</a:t>
          </a:r>
        </a:p>
      </dsp:txBody>
      <dsp:txXfrm>
        <a:off x="5913120" y="1229500"/>
        <a:ext cx="1478280" cy="3400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7109-FE0B-47DC-899E-F2D5A369582F}">
      <dsp:nvSpPr>
        <dsp:cNvPr id="0" name=""/>
        <dsp:cNvSpPr/>
      </dsp:nvSpPr>
      <dsp:spPr>
        <a:xfrm>
          <a:off x="5249" y="1199084"/>
          <a:ext cx="1960796" cy="1463693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Above </a:t>
          </a:r>
          <a:r>
            <a:rPr lang="en-US" sz="2400" b="1" kern="1200" dirty="0">
              <a:solidFill>
                <a:schemeClr val="accent1">
                  <a:lumMod val="75000"/>
                </a:schemeClr>
              </a:solidFill>
            </a:rPr>
            <a:t>85% </a:t>
          </a:r>
        </a:p>
      </dsp:txBody>
      <dsp:txXfrm>
        <a:off x="5249" y="1199084"/>
        <a:ext cx="1960796" cy="1463693"/>
      </dsp:txXfrm>
    </dsp:sp>
    <dsp:sp modelId="{83C3B111-FE26-4C16-9D49-6607FA178EB9}">
      <dsp:nvSpPr>
        <dsp:cNvPr id="0" name=""/>
        <dsp:cNvSpPr/>
      </dsp:nvSpPr>
      <dsp:spPr>
        <a:xfrm>
          <a:off x="5249" y="2662777"/>
          <a:ext cx="1960796" cy="62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MENTOR </a:t>
          </a:r>
        </a:p>
      </dsp:txBody>
      <dsp:txXfrm>
        <a:off x="5249" y="2662777"/>
        <a:ext cx="1380842" cy="629387"/>
      </dsp:txXfrm>
    </dsp:sp>
    <dsp:sp modelId="{1D286006-8EF7-4E58-BB7E-4F592BCC0A46}">
      <dsp:nvSpPr>
        <dsp:cNvPr id="0" name=""/>
        <dsp:cNvSpPr/>
      </dsp:nvSpPr>
      <dsp:spPr>
        <a:xfrm>
          <a:off x="1445018" y="2788063"/>
          <a:ext cx="679361" cy="63565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8A053-1312-4382-BC55-62DD072CCE1E}">
      <dsp:nvSpPr>
        <dsp:cNvPr id="0" name=""/>
        <dsp:cNvSpPr/>
      </dsp:nvSpPr>
      <dsp:spPr>
        <a:xfrm>
          <a:off x="2294401" y="1186427"/>
          <a:ext cx="1960796" cy="1463693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1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1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Between</a:t>
          </a:r>
          <a:r>
            <a:rPr lang="en-US" sz="2400" b="1" kern="1200" dirty="0">
              <a:solidFill>
                <a:srgbClr val="7030A0"/>
              </a:solidFill>
            </a:rPr>
            <a:t> 55% - 84%</a:t>
          </a:r>
          <a:endParaRPr lang="en-US" sz="1400" b="1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294401" y="1186427"/>
        <a:ext cx="1960796" cy="1463693"/>
      </dsp:txXfrm>
    </dsp:sp>
    <dsp:sp modelId="{A0DF9360-A4DF-48CD-ACBF-F91B31D10A6A}">
      <dsp:nvSpPr>
        <dsp:cNvPr id="0" name=""/>
        <dsp:cNvSpPr/>
      </dsp:nvSpPr>
      <dsp:spPr>
        <a:xfrm>
          <a:off x="2294401" y="2650120"/>
          <a:ext cx="1960796" cy="62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PERFORMER</a:t>
          </a:r>
        </a:p>
      </dsp:txBody>
      <dsp:txXfrm>
        <a:off x="2294401" y="2650120"/>
        <a:ext cx="1380842" cy="629387"/>
      </dsp:txXfrm>
    </dsp:sp>
    <dsp:sp modelId="{D86A3949-929C-4DE7-9027-8793C3543404}">
      <dsp:nvSpPr>
        <dsp:cNvPr id="0" name=""/>
        <dsp:cNvSpPr/>
      </dsp:nvSpPr>
      <dsp:spPr>
        <a:xfrm>
          <a:off x="3730711" y="2750093"/>
          <a:ext cx="686278" cy="68627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0D1B8-0AAE-41D2-B510-06D98C4CC88C}">
      <dsp:nvSpPr>
        <dsp:cNvPr id="0" name=""/>
        <dsp:cNvSpPr/>
      </dsp:nvSpPr>
      <dsp:spPr>
        <a:xfrm>
          <a:off x="4628246" y="1186427"/>
          <a:ext cx="2151405" cy="1463693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b="1" kern="1200" dirty="0">
            <a:solidFill>
              <a:schemeClr val="accent3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Between</a:t>
          </a:r>
          <a:r>
            <a:rPr lang="en-US" sz="2400" b="1" kern="1200" dirty="0">
              <a:solidFill>
                <a:schemeClr val="accent3"/>
              </a:solidFill>
            </a:rPr>
            <a:t> </a:t>
          </a:r>
          <a:r>
            <a:rPr lang="en-US" sz="24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36%- 54%</a:t>
          </a:r>
        </a:p>
      </dsp:txBody>
      <dsp:txXfrm>
        <a:off x="4628246" y="1186427"/>
        <a:ext cx="2151405" cy="1463693"/>
      </dsp:txXfrm>
    </dsp:sp>
    <dsp:sp modelId="{40B6C7CA-0A12-4DE1-B7DD-FB23644F7DD4}">
      <dsp:nvSpPr>
        <dsp:cNvPr id="0" name=""/>
        <dsp:cNvSpPr/>
      </dsp:nvSpPr>
      <dsp:spPr>
        <a:xfrm>
          <a:off x="4587011" y="2650120"/>
          <a:ext cx="2233876" cy="62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PRACTITIONER</a:t>
          </a:r>
        </a:p>
      </dsp:txBody>
      <dsp:txXfrm>
        <a:off x="4587011" y="2650120"/>
        <a:ext cx="1573152" cy="629387"/>
      </dsp:txXfrm>
    </dsp:sp>
    <dsp:sp modelId="{0A89EBAF-DF43-4CBC-B869-AB233C37E881}">
      <dsp:nvSpPr>
        <dsp:cNvPr id="0" name=""/>
        <dsp:cNvSpPr/>
      </dsp:nvSpPr>
      <dsp:spPr>
        <a:xfrm>
          <a:off x="6159861" y="2750093"/>
          <a:ext cx="686278" cy="68627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23277-5215-4BB2-811F-7204A78F48A7}">
      <dsp:nvSpPr>
        <dsp:cNvPr id="0" name=""/>
        <dsp:cNvSpPr/>
      </dsp:nvSpPr>
      <dsp:spPr>
        <a:xfrm>
          <a:off x="7016161" y="1186427"/>
          <a:ext cx="1960796" cy="1463693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b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b="1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b="1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Below</a:t>
          </a:r>
          <a:r>
            <a:rPr lang="en-US" sz="2400" b="1" kern="1200" dirty="0">
              <a:solidFill>
                <a:srgbClr val="FF0000"/>
              </a:solidFill>
            </a:rPr>
            <a:t> 35%</a:t>
          </a:r>
        </a:p>
      </dsp:txBody>
      <dsp:txXfrm>
        <a:off x="7016161" y="1186427"/>
        <a:ext cx="1960796" cy="1463693"/>
      </dsp:txXfrm>
    </dsp:sp>
    <dsp:sp modelId="{9DCE7399-8E96-4DE0-B537-ADE7EAE991CC}">
      <dsp:nvSpPr>
        <dsp:cNvPr id="0" name=""/>
        <dsp:cNvSpPr/>
      </dsp:nvSpPr>
      <dsp:spPr>
        <a:xfrm>
          <a:off x="7016161" y="2650120"/>
          <a:ext cx="1960796" cy="62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     LEARNER</a:t>
          </a:r>
        </a:p>
      </dsp:txBody>
      <dsp:txXfrm>
        <a:off x="7016161" y="2650120"/>
        <a:ext cx="1380842" cy="629387"/>
      </dsp:txXfrm>
    </dsp:sp>
    <dsp:sp modelId="{45CB9DE5-4A4E-4ABE-90F3-E00492C59F03}">
      <dsp:nvSpPr>
        <dsp:cNvPr id="0" name=""/>
        <dsp:cNvSpPr/>
      </dsp:nvSpPr>
      <dsp:spPr>
        <a:xfrm>
          <a:off x="8452471" y="2750093"/>
          <a:ext cx="686278" cy="686278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37602F-9C76-429B-9A7A-CDF3AAD8F325}" type="datetime1">
              <a:rPr lang="en-US" smtClean="0"/>
              <a:pPr>
                <a:defRPr/>
              </a:pPr>
              <a:t>27-Jun-17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7FCBABE-D5B0-4076-AF09-6CE17230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AEBB081-547D-406B-8F97-249FD340D432}" type="datetime1">
              <a:rPr lang="en-US" smtClean="0"/>
              <a:pPr>
                <a:defRPr/>
              </a:pPr>
              <a:t>27-Jun-17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994E32-BF90-46D8-82B0-8FD87A62E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generally examines two areas: emotional intelligence or emotional quotient (EQ), and strengths of the individual in areas like team structure, leadership and decision-making.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latin typeface="Times New Roman" pitchFamily="18" charset="0"/>
                <a:cs typeface="Times New Roman" pitchFamily="18" charset="0"/>
              </a:rPr>
              <a:t>Providing valuable insights for creating highly targeted development and training initiatives.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2. expectations &amp; educate employees to achieve the stated expectations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3. Establish expectations for performance excellence, resulting in a systematic approach to professional development, improved job satisfaction, and better employee retention.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4. by linking them to the success criteria (i.e., behavioral standards of excellence).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lang="en-US" dirty="0"/>
              <a:t>Provide more objective performance standards.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lang="en-US" dirty="0"/>
              <a:t> Provide a clear foundation for dialogue to occur between the manager and employee about performance, development, and career-related issues.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Support a more specific and objective assessment of their strengths and specify targeted areas for professional development.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for employees, enabling them to make better decisions and work more effectively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Priority = Importance x</a:t>
            </a:r>
            <a:r>
              <a:rPr lang="en-US" b="1" baseline="0" dirty="0"/>
              <a:t> </a:t>
            </a:r>
            <a:r>
              <a:rPr lang="en-US" b="1" dirty="0"/>
              <a:t>Performance Gap</a:t>
            </a:r>
          </a:p>
          <a:p>
            <a:r>
              <a:rPr lang="en-US" b="1" dirty="0"/>
              <a:t>Performance Gap = Current Level of Performance ÷ Desired Level of Performance</a:t>
            </a:r>
          </a:p>
          <a:p>
            <a:r>
              <a:rPr lang="en-US" dirty="0"/>
              <a:t>Performance</a:t>
            </a:r>
            <a:r>
              <a:rPr lang="en-US" baseline="0" dirty="0"/>
              <a:t> Gap=24 </a:t>
            </a:r>
            <a:r>
              <a:rPr lang="en-US" dirty="0"/>
              <a:t>÷ 55=0.436</a:t>
            </a:r>
          </a:p>
          <a:p>
            <a:r>
              <a:rPr lang="en-US" dirty="0"/>
              <a:t>Priority</a:t>
            </a:r>
            <a:r>
              <a:rPr lang="en-US" baseline="0" dirty="0"/>
              <a:t> = 0.436 * 70%=30.52% (out of 70%)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Reality check – allows the person being rated the benefit of comparing self-perception of strengths and weaknesses against those of his or her manager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Clarifies expectations – often we think we know what is most important on the job, but we could be out of sync with our manager – a 180 allows the supervisor to weigh in on priorities and subsequent discussion can make expectations crystal clear!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in the open – a typical 360 features anonymity (the person being rated doesn’t know who said what) and can be shrouded in mystery and even suspicion; with a 180 the person being rated knows who said what – no mystery and all data!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 report – data resulting from a 180 exercise in the participant’s output report shows self, supervisor and norm group – 3 powerful data points; this is plenty to consider for development planning and are also probably the most important data points to consider anyway!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annoying for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raters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if you consider that a typical 360 involves about 12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raters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(self, supervisor and 10 peers / direct reports), you are probably running multiple participants through the assessment which means that you may be asking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raters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complete surveys for multiple participants which can become annoying and tiresome (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rater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fatigue), rendering the resulting data less reliable and consuming time away from core job duties. A 180 solves this problem.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 and more affordable – one of the drawbacks of a 360 is that it becomes a lengthy and tedious process, getting everyone to do their rating on time and completely (lots of follow-up time, calls and emails from HR!). With just the two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raters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180 can be done quickly (a day or two, typically) with no follow-up time or effort needed. Whereas 360’s run closer to $100 per person, the same version as a 180 is generally a faction of the cost.</a:t>
            </a:r>
          </a:p>
          <a:p>
            <a:endParaRPr lang="en-I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994E32-BF90-46D8-82B0-8FD87A62E9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 descr="\\umesh\D\CLIENTS\ATG\Corp - PPT\JPG\New op-01.jpg"/>
          <p:cNvPicPr>
            <a:picLocks noChangeAspect="1" noChangeArrowheads="1"/>
          </p:cNvPicPr>
          <p:nvPr userDrawn="1"/>
        </p:nvPicPr>
        <p:blipFill>
          <a:blip r:embed="rId2" cstate="print"/>
          <a:srcRect r="1666"/>
          <a:stretch>
            <a:fillRect/>
          </a:stretch>
        </p:blipFill>
        <p:spPr bwMode="auto">
          <a:xfrm>
            <a:off x="0" y="54864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67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Alliance, Galaxy, Primex whit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562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8382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CB870-904B-4CE7-BED4-6C539BA7B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7844E-A8F7-4FFA-B5E1-767766990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krishnamraju\AppData\Local\Microsoft\Windows\Temporary Internet Files\Content.Outlook\MXF779K0\ATG logo (4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35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89350-9018-4830-A832-6F9EC1C0C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79A65-1178-4410-B985-DDEBF49E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9CCE608-F94A-40B7-880D-C509E0106E54}" type="datetimeFigureOut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27-Jun-17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41E8A39-A7C4-447B-8EE2-5D487010A506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84C1-1468-4F3D-A996-77E0AE9A4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41C60-C3E4-4E8F-ADF8-3DC885A84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49B4-207C-4A4D-A61D-BAD216FF7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BC3FB-FD7A-4D2D-970E-9D70283E2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TG-With Alliance tire Group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7000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CE6C7-EF04-4F72-8BE6-39446AFA7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A648A1C-852A-41E7-B63B-D59C3E429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image1.jpg" descr="\\umesh\D\CLIENTS\ATG\Corp - PPT\JPG\New op-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6781800" y="6553200"/>
            <a:ext cx="2362200" cy="4572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schemeClr val="bg1"/>
                </a:solidFill>
                <a:latin typeface="+mn-lt"/>
                <a:cs typeface="+mn-cs"/>
              </a:rPr>
              <a:t>Better Value. Smarter Choice.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  <p:sldLayoutId id="2147485280" r:id="rId7"/>
    <p:sldLayoutId id="2147485281" r:id="rId8"/>
    <p:sldLayoutId id="2147485282" r:id="rId9"/>
    <p:sldLayoutId id="2147485283" r:id="rId10"/>
    <p:sldLayoutId id="2147485284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34" charset="0"/>
          <a:ea typeface="Helvetica" pitchFamily="34" charset="0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notesSlide" Target="../notesSlides/notesSlide4.xml"/><Relationship Id="rId7" Type="http://schemas.openxmlformats.org/officeDocument/2006/relationships/diagramData" Target="../diagrams/data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microsoft.com/office/2007/relationships/diagramDrawing" Target="../diagrams/drawing4.xml"/><Relationship Id="rId5" Type="http://schemas.openxmlformats.org/officeDocument/2006/relationships/oleObject" Target="file:///C:\Users\mrajagopalan\Desktop\COMP%20PPT\KRA%20Sample.xlsx" TargetMode="External"/><Relationship Id="rId10" Type="http://schemas.openxmlformats.org/officeDocument/2006/relationships/diagramColors" Target="../diagrams/colors4.xml"/><Relationship Id="rId4" Type="http://schemas.openxmlformats.org/officeDocument/2006/relationships/slide" Target="slide10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" descr="AQAAAAAQAMnsGbRBvetFqxF/M0hbDU4+T1yGIWAqmRINznTY4II6BzMOHt+az71Igjew9PwZKtfalLOGKsPqdW2/OF+mnWOtsSuBkxWC4HempEJles8ouN9rdNfaKVqvR1srIwpyNlfL/BHql6/sunOoId02EywzhcKw1kD+iIHhhEcsCOvmEfTFKYEDpaQwCBFr8xxe/2ScyQRl/bMn+JJCYOBvpJGNwKtwD1B4Xr/0NhWOWOYs"/>
          <p:cNvSpPr txBox="1">
            <a:spLocks noChangeArrowheads="1"/>
          </p:cNvSpPr>
          <p:nvPr/>
        </p:nvSpPr>
        <p:spPr bwMode="auto">
          <a:xfrm>
            <a:off x="533400" y="76200"/>
            <a:ext cx="81549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400" b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ATG </a:t>
            </a:r>
            <a:r>
              <a:rPr lang="en-US" alt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Tires Pvt. Ltd, Tirunelveli  Plant</a:t>
            </a:r>
          </a:p>
        </p:txBody>
      </p:sp>
      <p:sp>
        <p:nvSpPr>
          <p:cNvPr id="13315" name="Title" descr="AQAAAAAQAMnsGbRBvetFqxF/M0hbDU4+T1yGIWAqmRINznTY4II6BzMOHt+az71Igjew9PwZKtfalLOGKsPqdW2/OF+mnWOtsSuBkxWC4HempEJles8ouN9rdNfaKVqvR1srIwpyNlfL/BHql6/sunOoId02EywzhcKw1kD+iIHhhEcsCOvmEfTFKYEDpaQwCBFr8xxe/2ScyQRl/bMn+JJCYOBvpJGNwKtwD1B4Xr/0NhWOWOYs"/>
          <p:cNvSpPr txBox="1">
            <a:spLocks noChangeArrowheads="1"/>
          </p:cNvSpPr>
          <p:nvPr/>
        </p:nvSpPr>
        <p:spPr bwMode="auto">
          <a:xfrm>
            <a:off x="0" y="762000"/>
            <a:ext cx="8839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3600" b="1" dirty="0">
              <a:latin typeface="Helvetica" pitchFamily="34" charset="0"/>
              <a:ea typeface="ＭＳ Ｐゴシック" pitchFamily="34" charset="-128"/>
            </a:endParaRPr>
          </a:p>
          <a:p>
            <a:pPr algn="ctr"/>
            <a:endParaRPr lang="en-US" altLang="en-US" sz="3600" b="1" dirty="0">
              <a:latin typeface="Helvetica" pitchFamily="34" charset="0"/>
              <a:ea typeface="ＭＳ Ｐゴシック" pitchFamily="34" charset="-128"/>
            </a:endParaRPr>
          </a:p>
          <a:p>
            <a:pPr algn="ctr"/>
            <a:endParaRPr lang="en-US" altLang="en-US" sz="3600" b="1" dirty="0">
              <a:latin typeface="Helvetica" pitchFamily="34" charset="0"/>
              <a:ea typeface="ＭＳ Ｐゴシック" pitchFamily="34" charset="-128"/>
            </a:endParaRPr>
          </a:p>
          <a:p>
            <a:pPr algn="ctr"/>
            <a:endParaRPr lang="en-US" altLang="en-US" sz="3600" b="1" dirty="0">
              <a:latin typeface="Helvetica" pitchFamily="34" charset="0"/>
              <a:ea typeface="ＭＳ Ｐゴシック" pitchFamily="34" charset="-128"/>
            </a:endParaRPr>
          </a:p>
          <a:p>
            <a:pPr algn="ctr"/>
            <a:endParaRPr lang="en-US" altLang="en-US" sz="3600" b="1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316" name="Title" descr="AQAAAAAQAMnsGbRBvetFqxF/M0hbDU4+T1yGIWAqmRINznTY4II6BzMOHt+az71Igjew9PwZKtfalLOGKsPqdW2/OF+mnWOtsSuBkxWC4HempEJles8ouN9rdNfaKVqvR1srIwpyNlfL/BHql6/sunOoId02EywzhcKw1kD+iIHhhEcsCOvmEfTFKYEDpaQwCBFr8xxe/2ScyQRl/bMn+JJCYOBvpJGNwKtwD1B4Xr/0NhWOWOYs"/>
          <p:cNvSpPr txBox="1">
            <a:spLocks noChangeArrowheads="1"/>
          </p:cNvSpPr>
          <p:nvPr/>
        </p:nvSpPr>
        <p:spPr bwMode="auto">
          <a:xfrm>
            <a:off x="3657600" y="5557838"/>
            <a:ext cx="182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400" b="1" dirty="0">
                <a:latin typeface="Helvetica" pitchFamily="34" charset="0"/>
                <a:ea typeface="ＭＳ Ｐゴシック" pitchFamily="34" charset="-128"/>
              </a:rPr>
              <a:t>Date :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447800" y="1219200"/>
            <a:ext cx="6705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ATG LEADERSHIP COMPETENCY MODEL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7696200" y="6400800"/>
            <a:ext cx="990600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103663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Competency Mapping –Work Planning </a:t>
            </a:r>
            <a:r>
              <a:rPr lang="en-US" sz="2400" dirty="0"/>
              <a:t>R.A.D.A.R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00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AIMED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>
              <a:hlinkClick r:id="rId4" action="ppaction://hlinksldjump"/>
            </a:endParaRPr>
          </a:p>
        </p:txBody>
      </p:sp>
      <p:graphicFrame>
        <p:nvGraphicFramePr>
          <p:cNvPr id="5" name="Object 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1363"/>
              </p:ext>
            </p:extLst>
          </p:nvPr>
        </p:nvGraphicFramePr>
        <p:xfrm>
          <a:off x="228600" y="2209800"/>
          <a:ext cx="146304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Worksheet" showAsIcon="1" r:id="rId5" imgW="914400" imgH="714240" progId="Excel.Sheet.12">
                  <p:link updateAutomatic="1"/>
                </p:oleObj>
              </mc:Choice>
              <mc:Fallback>
                <p:oleObj name="Worksheet" showAsIcon="1" r:id="rId5" imgW="914400" imgH="714240" progId="Excel.Sheet.12">
                  <p:link updateAutomatic="1"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146304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752600" y="1600200"/>
          <a:ext cx="73914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>
          <a:xfrm>
            <a:off x="8077200" y="6172200"/>
            <a:ext cx="609600" cy="5492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652 0.4162 C -0.44062 0.40023 -0.44027 0.39514 -0.43281 0.38403 C -0.43055 0.38079 -0.42777 0.37824 -0.42586 0.37477 C -0.41735 0.35856 -0.41388 0.33796 -0.39826 0.33102 C -0.39027 0.31574 -0.39965 0.33102 -0.38975 0.32199 C -0.38333 0.3162 -0.38003 0.30926 -0.37239 0.30579 C -0.36631 0.29722 -0.3585 0.29329 -0.34999 0.28981 C -0.34531 0.28055 -0.34305 0.28194 -0.33628 0.27592 C -0.32847 0.25879 -0.33385 0.2669 -0.31892 0.25301 C -0.31284 0.24722 -0.30781 0.23796 -0.30173 0.23217 C -0.29965 0.23009 -0.29687 0.22963 -0.29479 0.22754 C -0.28992 0.22268 -0.28558 0.2169 -0.28107 0.21157 C -0.271 0.19954 -0.26267 0.18518 -0.2552 0.17014 C -0.25364 0.1669 -0.25017 0.16597 -0.24826 0.16319 C -0.24548 0.15903 -0.24374 0.15416 -0.24149 0.14954 C -0.23801 0.14259 -0.22916 0.13935 -0.22413 0.13565 C -0.21354 0.12778 -0.20729 0.11528 -0.19652 0.1081 C -0.18124 0.08704 -0.20051 0.11157 -0.18628 0.09884 C -0.16701 0.08171 -0.196 0.10139 -0.17413 0.0875 C -0.15416 0.06088 -0.13211 0.04653 -0.1052 0.0368 C -0.09669 0.03379 -0.09201 0.0294 -0.08454 0.02523 C -0.07586 0.02037 -0.06614 0.01921 -0.05694 0.0162 C -0.04079 0.01088 -0.0559 0.0118 -0.03801 0.00694 C -0.02829 0.0044 -0.0184 0.0044 -0.00867 0.00231 C 0.00244 -0.00023 -0.00503 1.11111E-6 6.94444E-6 1.11111E-6 " pathEditMode="relative" ptsTypes="ffffffffffffffffffffffff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5410200" cy="715962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Benefits of Competency Mapping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533400"/>
          </a:xfrm>
        </p:spPr>
        <p:txBody>
          <a:bodyPr/>
          <a:lstStyle/>
          <a:p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For the Organization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4040188" cy="4876799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Reinforce corporate strategy, culture and vision across all levels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Raise the bar of employee’s KRA Performance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Increase the effectiveness of training and professional development programs. 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Records the employee’s acquisition of  skills, knowledge, safety and other procedures relating to each task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 cost overruns caused by distortions or gaps in job expectations</a:t>
            </a:r>
          </a:p>
          <a:p>
            <a:pPr>
              <a:buNone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457199"/>
          </a:xfrm>
        </p:spPr>
        <p:txBody>
          <a:bodyPr/>
          <a:lstStyle/>
          <a:p>
            <a:pPr algn="ctr"/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For the Employees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64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Identify 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SGOC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Factors of success criteria (i.e.,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behavioural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standards of performance excellence) required to be successful in their role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Sets clear performance expectations from the superior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Enables employees to be more proactive beyond their individual roles, by learning additional competencies that are valued by the organization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990600" cy="396875"/>
          </a:xfrm>
        </p:spPr>
        <p:txBody>
          <a:bodyPr/>
          <a:lstStyle/>
          <a:p>
            <a:pPr>
              <a:defRPr/>
            </a:pPr>
            <a:fld id="{0F6184C1-1468-4F3D-A996-77E0AE9A449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1752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2800" y="0"/>
            <a:ext cx="1296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Methodology </a:t>
            </a:r>
            <a:r>
              <a:rPr lang="en-US" i="1" u="sng" dirty="0"/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25795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94" name="Picture 66" descr="C:\Documents and Settings\cgowda\Desktop\COMP PPT\BO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90800"/>
            <a:ext cx="1219200" cy="1790700"/>
          </a:xfrm>
          <a:prstGeom prst="rect">
            <a:avLst/>
          </a:prstGeom>
          <a:noFill/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8001000" y="6248400"/>
            <a:ext cx="6858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4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600" y="304800"/>
            <a:ext cx="1752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3333 C 0.03351 -0.15023 0.06719 -0.26597 0.1099 -0.28032 C 0.15243 -0.29444 0.21528 -0.11273 0.25486 -0.11805 C 0.29444 -0.12314 0.31146 -0.29814 0.34757 -0.31134 C 0.38299 -0.32453 0.4316 -0.1912 0.47066 -0.19745 C 0.51128 -0.20347 0.55278 -0.34166 0.58681 -0.34745 C 0.62049 -0.35277 0.65694 -0.25162 0.67413 -0.23194 C 0.69167 -0.21203 0.69063 -0.2206 0.68993 -0.22847 " pathEditMode="relative" rAng="0" ptsTypes="aaaaaaaA">
                                      <p:cBhvr>
                                        <p:cTn id="16" dur="5000" fill="hold"/>
                                        <p:tgtEl>
                                          <p:spTgt spid="22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00" y="-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/>
          <a:lstStyle/>
          <a:p>
            <a:r>
              <a:rPr lang="en-US" dirty="0"/>
              <a:t>            Mapping Process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981075" y="1836738"/>
            <a:ext cx="6867525" cy="4741862"/>
            <a:chOff x="981075" y="1836738"/>
            <a:chExt cx="6867525" cy="4741862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981075" y="1836738"/>
              <a:ext cx="6867525" cy="4741862"/>
              <a:chOff x="1440" y="-927"/>
              <a:chExt cx="7560" cy="10109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4762" y="-57"/>
                <a:ext cx="1538" cy="76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1 w 21600"/>
                  <a:gd name="T13" fmla="*/ 5393 h 21600"/>
                  <a:gd name="T14" fmla="*/ 18904 w 21600"/>
                  <a:gd name="T15" fmla="*/ 1620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AutoShape 17"/>
              <p:cNvSpPr>
                <a:spLocks noChangeArrowheads="1"/>
              </p:cNvSpPr>
              <p:nvPr/>
            </p:nvSpPr>
            <p:spPr bwMode="auto">
              <a:xfrm rot="2318549">
                <a:off x="6223" y="1193"/>
                <a:ext cx="1426" cy="5167"/>
              </a:xfrm>
              <a:prstGeom prst="curvedLeftArrow">
                <a:avLst>
                  <a:gd name="adj1" fmla="val 24005"/>
                  <a:gd name="adj2" fmla="val 73894"/>
                  <a:gd name="adj3" fmla="val 23366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AutoShape 16"/>
              <p:cNvSpPr>
                <a:spLocks noChangeArrowheads="1"/>
              </p:cNvSpPr>
              <p:nvPr/>
            </p:nvSpPr>
            <p:spPr bwMode="auto">
              <a:xfrm>
                <a:off x="1440" y="4488"/>
                <a:ext cx="1800" cy="3060"/>
              </a:xfrm>
              <a:prstGeom prst="curvedRightArrow">
                <a:avLst>
                  <a:gd name="adj1" fmla="val 23170"/>
                  <a:gd name="adj2" fmla="val 57170"/>
                  <a:gd name="adj3" fmla="val 33333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AutoShape 15"/>
              <p:cNvSpPr>
                <a:spLocks noChangeArrowheads="1"/>
              </p:cNvSpPr>
              <p:nvPr/>
            </p:nvSpPr>
            <p:spPr bwMode="auto">
              <a:xfrm>
                <a:off x="5302" y="6791"/>
                <a:ext cx="1538" cy="76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1 w 21600"/>
                  <a:gd name="T13" fmla="*/ 5393 h 21600"/>
                  <a:gd name="T14" fmla="*/ 18904 w 21600"/>
                  <a:gd name="T15" fmla="*/ 1620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" name="Object 14"/>
              <p:cNvGraphicFramePr>
                <a:graphicFrameLocks noChangeAspect="1"/>
              </p:cNvGraphicFramePr>
              <p:nvPr/>
            </p:nvGraphicFramePr>
            <p:xfrm>
              <a:off x="3780" y="2868"/>
              <a:ext cx="1800" cy="2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31" r:id="rId3" imgW="1286055" imgH="628571" progId="">
                      <p:embed/>
                    </p:oleObj>
                  </mc:Choice>
                  <mc:Fallback>
                    <p:oleObj r:id="rId3" imgW="1286055" imgH="628571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0" y="2868"/>
                            <a:ext cx="1800" cy="2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BBE0E3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" name="Picture 13" descr="our-purpose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12000" contrast="-20000"/>
              </a:blip>
              <a:srcRect/>
              <a:stretch>
                <a:fillRect/>
              </a:stretch>
            </p:blipFill>
            <p:spPr bwMode="auto">
              <a:xfrm>
                <a:off x="6840" y="-927"/>
                <a:ext cx="1980" cy="2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12" descr="icons_objectives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12000" contrast="36000"/>
              </a:blip>
              <a:srcRect/>
              <a:stretch>
                <a:fillRect/>
              </a:stretch>
            </p:blipFill>
            <p:spPr bwMode="auto">
              <a:xfrm>
                <a:off x="1605" y="-927"/>
                <a:ext cx="2866" cy="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1" descr="magnifying-glasstif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2000" contrast="-6000"/>
              </a:blip>
              <a:srcRect/>
              <a:stretch>
                <a:fillRect/>
              </a:stretch>
            </p:blipFill>
            <p:spPr bwMode="auto">
              <a:xfrm>
                <a:off x="3420" y="6108"/>
                <a:ext cx="1800" cy="2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7058" y="1428"/>
                <a:ext cx="1942" cy="103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fr-FR" sz="1400" b="1">
                    <a:cs typeface="Times New Roman" pitchFamily="18" charset="0"/>
                  </a:rPr>
                  <a:t>Preparation of Questionnaire</a:t>
                </a:r>
                <a:endParaRPr lang="fr-FR"/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600" y="5028"/>
                <a:ext cx="19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fr-FR" sz="1400" b="1">
                    <a:cs typeface="Times New Roman" pitchFamily="18" charset="0"/>
                  </a:rPr>
                  <a:t>Collection</a:t>
                </a:r>
                <a:endParaRPr lang="fr-FR" sz="800"/>
              </a:p>
              <a:p>
                <a:pPr algn="ctr" eaLnBrk="0" hangingPunct="0"/>
                <a:r>
                  <a:rPr lang="fr-FR" sz="1400" b="1">
                    <a:cs typeface="Times New Roman" pitchFamily="18" charset="0"/>
                  </a:rPr>
                  <a:t>of Responses</a:t>
                </a:r>
                <a:endParaRPr lang="fr-FR"/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3240" y="8448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fr-FR" sz="1400" b="1">
                    <a:cs typeface="Times New Roman" pitchFamily="18" charset="0"/>
                  </a:rPr>
                  <a:t>Analysis</a:t>
                </a:r>
                <a:endParaRPr lang="fr-FR"/>
              </a:p>
            </p:txBody>
          </p:sp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6986" y="8642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fr-FR" sz="1400" b="1">
                    <a:cs typeface="Times New Roman" pitchFamily="18" charset="0"/>
                  </a:rPr>
                  <a:t>Findings</a:t>
                </a:r>
                <a:endParaRPr lang="fr-FR"/>
              </a:p>
            </p:txBody>
          </p:sp>
        </p:grpSp>
        <p:pic>
          <p:nvPicPr>
            <p:cNvPr id="17" name="Picture 10" descr="findings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77000" y="4876800"/>
              <a:ext cx="104775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ounded Rectangle 17"/>
          <p:cNvSpPr/>
          <p:nvPr/>
        </p:nvSpPr>
        <p:spPr>
          <a:xfrm>
            <a:off x="6705600" y="304800"/>
            <a:ext cx="1752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0" y="3810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APPROACH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67600" cy="381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Rating &amp; Inferences – Behavioural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6172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AIMED</a:t>
            </a:r>
            <a:r>
              <a:rPr lang="en-US" dirty="0"/>
              <a:t>                           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Rating Scale used –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To 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dirty="0"/>
              <a:t>   Never- E                     Occasionally-D    Sometimes-C       Often-B                     Usually-A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Ratings are being gathered from 4 levels                For the beginning, it is computed from             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each individual                                                    only 2 levels –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Superior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viz., (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Superior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Peer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Sub-ordinate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18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11430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724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436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0" y="1905000"/>
            <a:ext cx="0" cy="1143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Slide Number Placeholder 4"/>
          <p:cNvSpPr txBox="1">
            <a:spLocks/>
          </p:cNvSpPr>
          <p:nvPr/>
        </p:nvSpPr>
        <p:spPr>
          <a:xfrm>
            <a:off x="7772400" y="6248400"/>
            <a:ext cx="9144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868687893"/>
              </p:ext>
            </p:extLst>
          </p:nvPr>
        </p:nvGraphicFramePr>
        <p:xfrm>
          <a:off x="0" y="2235200"/>
          <a:ext cx="9144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152400" y="685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Assessment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Graphic spid="2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486400" cy="5334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Assessment Sheet Model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924800" y="6324600"/>
            <a:ext cx="762000" cy="3968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86600" y="0"/>
            <a:ext cx="1676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762001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8001000" y="6172200"/>
            <a:ext cx="685800" cy="5492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3048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5600" y="228600"/>
            <a:ext cx="20574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8382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838200"/>
            <a:ext cx="60198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Score Sheet Template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6477000" cy="538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8001000" y="6400800"/>
            <a:ext cx="685800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152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0" y="152400"/>
            <a:ext cx="1600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X-Proficiency Radar Chart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1600200"/>
          <a:ext cx="6143625" cy="425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-180 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Introduction of new framework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Time constraints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Since identified personnel are at the same level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Reality check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Clarifies expectations 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Out in the open 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Simpler report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Fetching  Quick Results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3048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228600"/>
            <a:ext cx="1905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Main Components of Competency 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3168650" y="2716213"/>
            <a:ext cx="2806700" cy="14255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Col="127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dirty="0"/>
              <a:t>Geri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8001000" y="6324600"/>
            <a:ext cx="685800" cy="3968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shiffayasanofer\Desktop\image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95400"/>
            <a:ext cx="4876800" cy="3719271"/>
          </a:xfrm>
          <a:prstGeom prst="rect">
            <a:avLst/>
          </a:prstGeom>
          <a:noFill/>
        </p:spPr>
      </p:pic>
      <p:sp>
        <p:nvSpPr>
          <p:cNvPr id="3" name="Slide Number Placeholder 4"/>
          <p:cNvSpPr txBox="1">
            <a:spLocks/>
          </p:cNvSpPr>
          <p:nvPr/>
        </p:nvSpPr>
        <p:spPr>
          <a:xfrm>
            <a:off x="8001000" y="6248400"/>
            <a:ext cx="6858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9144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Competency Mapping?</a:t>
            </a:r>
            <a:br>
              <a:rPr lang="en-IN" dirty="0"/>
            </a:b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925" y="1125538"/>
            <a:ext cx="4465638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Competency mapping is the process of identification of the competencies required to perform successfully in a given job or role or a set of tasks at a given point of time. It generally examines two areas: emotional intelligence or emotional quotient (EQ), and strengths of the individual in areas like team structure, leadership, and decision-making.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990600"/>
            <a:ext cx="9180513" cy="5486400"/>
            <a:chOff x="0" y="836712"/>
            <a:chExt cx="9180512" cy="6280601"/>
          </a:xfrm>
        </p:grpSpPr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0" y="836712"/>
              <a:ext cx="9143999" cy="60207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6392" name="Freeform 153"/>
            <p:cNvSpPr>
              <a:spLocks noEditPoints="1"/>
            </p:cNvSpPr>
            <p:nvPr/>
          </p:nvSpPr>
          <p:spPr bwMode="auto">
            <a:xfrm>
              <a:off x="30162" y="908720"/>
              <a:ext cx="9150350" cy="6208593"/>
            </a:xfrm>
            <a:custGeom>
              <a:avLst/>
              <a:gdLst>
                <a:gd name="T0" fmla="*/ 0 w 5764"/>
                <a:gd name="T1" fmla="*/ 2147483647 h 4323"/>
                <a:gd name="T2" fmla="*/ 2147483647 w 5764"/>
                <a:gd name="T3" fmla="*/ 2147483647 h 4323"/>
                <a:gd name="T4" fmla="*/ 2147483647 w 5764"/>
                <a:gd name="T5" fmla="*/ 2147483647 h 4323"/>
                <a:gd name="T6" fmla="*/ 2147483647 w 5764"/>
                <a:gd name="T7" fmla="*/ 2147483647 h 4323"/>
                <a:gd name="T8" fmla="*/ 2147483647 w 5764"/>
                <a:gd name="T9" fmla="*/ 2147483647 h 4323"/>
                <a:gd name="T10" fmla="*/ 2147483647 w 5764"/>
                <a:gd name="T11" fmla="*/ 2147483647 h 4323"/>
                <a:gd name="T12" fmla="*/ 2147483647 w 5764"/>
                <a:gd name="T13" fmla="*/ 2147483647 h 4323"/>
                <a:gd name="T14" fmla="*/ 2147483647 w 5764"/>
                <a:gd name="T15" fmla="*/ 2147483647 h 4323"/>
                <a:gd name="T16" fmla="*/ 2147483647 w 5764"/>
                <a:gd name="T17" fmla="*/ 2147483647 h 4323"/>
                <a:gd name="T18" fmla="*/ 0 w 5764"/>
                <a:gd name="T19" fmla="*/ 2147483647 h 4323"/>
                <a:gd name="T20" fmla="*/ 2147483647 w 5764"/>
                <a:gd name="T21" fmla="*/ 2147483647 h 4323"/>
                <a:gd name="T22" fmla="*/ 2147483647 w 5764"/>
                <a:gd name="T23" fmla="*/ 2147483647 h 4323"/>
                <a:gd name="T24" fmla="*/ 2147483647 w 5764"/>
                <a:gd name="T25" fmla="*/ 2147483647 h 4323"/>
                <a:gd name="T26" fmla="*/ 2147483647 w 5764"/>
                <a:gd name="T27" fmla="*/ 2147483647 h 4323"/>
                <a:gd name="T28" fmla="*/ 2147483647 w 5764"/>
                <a:gd name="T29" fmla="*/ 2147483647 h 4323"/>
                <a:gd name="T30" fmla="*/ 2147483647 w 5764"/>
                <a:gd name="T31" fmla="*/ 2147483647 h 4323"/>
                <a:gd name="T32" fmla="*/ 2147483647 w 5764"/>
                <a:gd name="T33" fmla="*/ 2147483647 h 4323"/>
                <a:gd name="T34" fmla="*/ 2147483647 w 5764"/>
                <a:gd name="T35" fmla="*/ 2147483647 h 4323"/>
                <a:gd name="T36" fmla="*/ 0 w 5764"/>
                <a:gd name="T37" fmla="*/ 2147483647 h 4323"/>
                <a:gd name="T38" fmla="*/ 0 w 5764"/>
                <a:gd name="T39" fmla="*/ 2147483647 h 4323"/>
                <a:gd name="T40" fmla="*/ 2147483647 w 5764"/>
                <a:gd name="T41" fmla="*/ 2147483647 h 4323"/>
                <a:gd name="T42" fmla="*/ 2147483647 w 5764"/>
                <a:gd name="T43" fmla="*/ 2147483647 h 4323"/>
                <a:gd name="T44" fmla="*/ 2147483647 w 5764"/>
                <a:gd name="T45" fmla="*/ 2147483647 h 4323"/>
                <a:gd name="T46" fmla="*/ 2147483647 w 5764"/>
                <a:gd name="T47" fmla="*/ 2147483647 h 4323"/>
                <a:gd name="T48" fmla="*/ 2147483647 w 5764"/>
                <a:gd name="T49" fmla="*/ 2147483647 h 4323"/>
                <a:gd name="T50" fmla="*/ 2147483647 w 5764"/>
                <a:gd name="T51" fmla="*/ 2147483647 h 4323"/>
                <a:gd name="T52" fmla="*/ 2147483647 w 5764"/>
                <a:gd name="T53" fmla="*/ 2147483647 h 4323"/>
                <a:gd name="T54" fmla="*/ 2147483647 w 5764"/>
                <a:gd name="T55" fmla="*/ 2147483647 h 4323"/>
                <a:gd name="T56" fmla="*/ 0 w 5764"/>
                <a:gd name="T57" fmla="*/ 2147483647 h 4323"/>
                <a:gd name="T58" fmla="*/ 2147483647 w 5764"/>
                <a:gd name="T59" fmla="*/ 2147483647 h 4323"/>
                <a:gd name="T60" fmla="*/ 2147483647 w 5764"/>
                <a:gd name="T61" fmla="*/ 2147483647 h 4323"/>
                <a:gd name="T62" fmla="*/ 2147483647 w 5764"/>
                <a:gd name="T63" fmla="*/ 2147483647 h 4323"/>
                <a:gd name="T64" fmla="*/ 2147483647 w 5764"/>
                <a:gd name="T65" fmla="*/ 2147483647 h 4323"/>
                <a:gd name="T66" fmla="*/ 2147483647 w 5764"/>
                <a:gd name="T67" fmla="*/ 2147483647 h 4323"/>
                <a:gd name="T68" fmla="*/ 2147483647 w 5764"/>
                <a:gd name="T69" fmla="*/ 2147483647 h 4323"/>
                <a:gd name="T70" fmla="*/ 2147483647 w 5764"/>
                <a:gd name="T71" fmla="*/ 2147483647 h 4323"/>
                <a:gd name="T72" fmla="*/ 2147483647 w 5764"/>
                <a:gd name="T73" fmla="*/ 2147483647 h 4323"/>
                <a:gd name="T74" fmla="*/ 0 w 5764"/>
                <a:gd name="T75" fmla="*/ 2147483647 h 4323"/>
                <a:gd name="T76" fmla="*/ 0 w 5764"/>
                <a:gd name="T77" fmla="*/ 2147483647 h 4323"/>
                <a:gd name="T78" fmla="*/ 2147483647 w 5764"/>
                <a:gd name="T79" fmla="*/ 2147483647 h 4323"/>
                <a:gd name="T80" fmla="*/ 2147483647 w 5764"/>
                <a:gd name="T81" fmla="*/ 2147483647 h 4323"/>
                <a:gd name="T82" fmla="*/ 2147483647 w 5764"/>
                <a:gd name="T83" fmla="*/ 2147483647 h 4323"/>
                <a:gd name="T84" fmla="*/ 2147483647 w 5764"/>
                <a:gd name="T85" fmla="*/ 2147483647 h 4323"/>
                <a:gd name="T86" fmla="*/ 2147483647 w 5764"/>
                <a:gd name="T87" fmla="*/ 2147483647 h 4323"/>
                <a:gd name="T88" fmla="*/ 2147483647 w 5764"/>
                <a:gd name="T89" fmla="*/ 2147483647 h 4323"/>
                <a:gd name="T90" fmla="*/ 2147483647 w 5764"/>
                <a:gd name="T91" fmla="*/ 2147483647 h 4323"/>
                <a:gd name="T92" fmla="*/ 2147483647 w 5764"/>
                <a:gd name="T93" fmla="*/ 2147483647 h 4323"/>
                <a:gd name="T94" fmla="*/ 0 w 5764"/>
                <a:gd name="T95" fmla="*/ 2147483647 h 4323"/>
                <a:gd name="T96" fmla="*/ 2147483647 w 5764"/>
                <a:gd name="T97" fmla="*/ 2147483647 h 4323"/>
                <a:gd name="T98" fmla="*/ 2147483647 w 5764"/>
                <a:gd name="T99" fmla="*/ 2147483647 h 4323"/>
                <a:gd name="T100" fmla="*/ 2147483647 w 5764"/>
                <a:gd name="T101" fmla="*/ 2147483647 h 4323"/>
                <a:gd name="T102" fmla="*/ 2147483647 w 5764"/>
                <a:gd name="T103" fmla="*/ 2147483647 h 4323"/>
                <a:gd name="T104" fmla="*/ 2147483647 w 5764"/>
                <a:gd name="T105" fmla="*/ 2147483647 h 4323"/>
                <a:gd name="T106" fmla="*/ 2147483647 w 5764"/>
                <a:gd name="T107" fmla="*/ 2147483647 h 4323"/>
                <a:gd name="T108" fmla="*/ 2147483647 w 5764"/>
                <a:gd name="T109" fmla="*/ 2147483647 h 4323"/>
                <a:gd name="T110" fmla="*/ 2147483647 w 5764"/>
                <a:gd name="T111" fmla="*/ 2147483647 h 4323"/>
                <a:gd name="T112" fmla="*/ 0 w 5764"/>
                <a:gd name="T113" fmla="*/ 2147483647 h 4323"/>
                <a:gd name="T114" fmla="*/ 0 w 5764"/>
                <a:gd name="T115" fmla="*/ 2147483647 h 4323"/>
                <a:gd name="T116" fmla="*/ 2147483647 w 5764"/>
                <a:gd name="T117" fmla="*/ 2147483647 h 4323"/>
                <a:gd name="T118" fmla="*/ 2147483647 w 5764"/>
                <a:gd name="T119" fmla="*/ 2147483647 h 4323"/>
                <a:gd name="T120" fmla="*/ 2147483647 w 5764"/>
                <a:gd name="T121" fmla="*/ 2147483647 h 4323"/>
                <a:gd name="T122" fmla="*/ 2147483647 w 5764"/>
                <a:gd name="T123" fmla="*/ 2147483647 h 43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64"/>
                <a:gd name="T187" fmla="*/ 0 h 4323"/>
                <a:gd name="T188" fmla="*/ 5764 w 5764"/>
                <a:gd name="T189" fmla="*/ 4323 h 432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64" h="4323">
                  <a:moveTo>
                    <a:pt x="0" y="4306"/>
                  </a:moveTo>
                  <a:lnTo>
                    <a:pt x="721" y="4306"/>
                  </a:lnTo>
                  <a:lnTo>
                    <a:pt x="1441" y="4306"/>
                  </a:lnTo>
                  <a:lnTo>
                    <a:pt x="2162" y="4306"/>
                  </a:lnTo>
                  <a:lnTo>
                    <a:pt x="2882" y="4306"/>
                  </a:lnTo>
                  <a:lnTo>
                    <a:pt x="3603" y="4306"/>
                  </a:lnTo>
                  <a:lnTo>
                    <a:pt x="4323" y="4306"/>
                  </a:lnTo>
                  <a:lnTo>
                    <a:pt x="5044" y="4306"/>
                  </a:lnTo>
                  <a:lnTo>
                    <a:pt x="5764" y="4306"/>
                  </a:lnTo>
                  <a:lnTo>
                    <a:pt x="5764" y="4323"/>
                  </a:lnTo>
                  <a:lnTo>
                    <a:pt x="5044" y="4323"/>
                  </a:lnTo>
                  <a:lnTo>
                    <a:pt x="4323" y="4323"/>
                  </a:lnTo>
                  <a:lnTo>
                    <a:pt x="3603" y="4323"/>
                  </a:lnTo>
                  <a:lnTo>
                    <a:pt x="2882" y="4323"/>
                  </a:lnTo>
                  <a:lnTo>
                    <a:pt x="2162" y="4323"/>
                  </a:lnTo>
                  <a:lnTo>
                    <a:pt x="1441" y="4323"/>
                  </a:lnTo>
                  <a:lnTo>
                    <a:pt x="721" y="4323"/>
                  </a:lnTo>
                  <a:lnTo>
                    <a:pt x="0" y="4323"/>
                  </a:lnTo>
                  <a:lnTo>
                    <a:pt x="0" y="4306"/>
                  </a:lnTo>
                  <a:close/>
                  <a:moveTo>
                    <a:pt x="0" y="4290"/>
                  </a:moveTo>
                  <a:lnTo>
                    <a:pt x="0" y="4273"/>
                  </a:lnTo>
                  <a:lnTo>
                    <a:pt x="721" y="4273"/>
                  </a:lnTo>
                  <a:lnTo>
                    <a:pt x="1441" y="4273"/>
                  </a:lnTo>
                  <a:lnTo>
                    <a:pt x="2162" y="4273"/>
                  </a:lnTo>
                  <a:lnTo>
                    <a:pt x="2882" y="4273"/>
                  </a:lnTo>
                  <a:lnTo>
                    <a:pt x="3603" y="4273"/>
                  </a:lnTo>
                  <a:lnTo>
                    <a:pt x="4323" y="4273"/>
                  </a:lnTo>
                  <a:lnTo>
                    <a:pt x="5044" y="4273"/>
                  </a:lnTo>
                  <a:lnTo>
                    <a:pt x="5764" y="4273"/>
                  </a:lnTo>
                  <a:lnTo>
                    <a:pt x="5764" y="4290"/>
                  </a:lnTo>
                  <a:lnTo>
                    <a:pt x="5044" y="4290"/>
                  </a:lnTo>
                  <a:lnTo>
                    <a:pt x="4323" y="4290"/>
                  </a:lnTo>
                  <a:lnTo>
                    <a:pt x="3603" y="4290"/>
                  </a:lnTo>
                  <a:lnTo>
                    <a:pt x="2882" y="4290"/>
                  </a:lnTo>
                  <a:lnTo>
                    <a:pt x="2162" y="4290"/>
                  </a:lnTo>
                  <a:lnTo>
                    <a:pt x="1441" y="4290"/>
                  </a:lnTo>
                  <a:lnTo>
                    <a:pt x="721" y="4290"/>
                  </a:lnTo>
                  <a:lnTo>
                    <a:pt x="0" y="4290"/>
                  </a:lnTo>
                  <a:close/>
                  <a:moveTo>
                    <a:pt x="0" y="4257"/>
                  </a:moveTo>
                  <a:lnTo>
                    <a:pt x="0" y="4240"/>
                  </a:lnTo>
                  <a:lnTo>
                    <a:pt x="721" y="4240"/>
                  </a:lnTo>
                  <a:lnTo>
                    <a:pt x="1441" y="4240"/>
                  </a:lnTo>
                  <a:lnTo>
                    <a:pt x="2162" y="4240"/>
                  </a:lnTo>
                  <a:lnTo>
                    <a:pt x="2882" y="4240"/>
                  </a:lnTo>
                  <a:lnTo>
                    <a:pt x="3603" y="4240"/>
                  </a:lnTo>
                  <a:lnTo>
                    <a:pt x="4323" y="4240"/>
                  </a:lnTo>
                  <a:lnTo>
                    <a:pt x="5044" y="4240"/>
                  </a:lnTo>
                  <a:lnTo>
                    <a:pt x="5764" y="4240"/>
                  </a:lnTo>
                  <a:lnTo>
                    <a:pt x="5764" y="4257"/>
                  </a:lnTo>
                  <a:lnTo>
                    <a:pt x="5044" y="4257"/>
                  </a:lnTo>
                  <a:lnTo>
                    <a:pt x="4323" y="4257"/>
                  </a:lnTo>
                  <a:lnTo>
                    <a:pt x="3603" y="4257"/>
                  </a:lnTo>
                  <a:lnTo>
                    <a:pt x="2882" y="4257"/>
                  </a:lnTo>
                  <a:lnTo>
                    <a:pt x="2162" y="4257"/>
                  </a:lnTo>
                  <a:lnTo>
                    <a:pt x="1441" y="4257"/>
                  </a:lnTo>
                  <a:lnTo>
                    <a:pt x="721" y="4257"/>
                  </a:lnTo>
                  <a:lnTo>
                    <a:pt x="0" y="4257"/>
                  </a:lnTo>
                  <a:close/>
                  <a:moveTo>
                    <a:pt x="0" y="4224"/>
                  </a:moveTo>
                  <a:lnTo>
                    <a:pt x="0" y="4208"/>
                  </a:lnTo>
                  <a:lnTo>
                    <a:pt x="721" y="4208"/>
                  </a:lnTo>
                  <a:lnTo>
                    <a:pt x="1441" y="4208"/>
                  </a:lnTo>
                  <a:lnTo>
                    <a:pt x="2162" y="4208"/>
                  </a:lnTo>
                  <a:lnTo>
                    <a:pt x="2882" y="4208"/>
                  </a:lnTo>
                  <a:lnTo>
                    <a:pt x="3603" y="4208"/>
                  </a:lnTo>
                  <a:lnTo>
                    <a:pt x="4323" y="4208"/>
                  </a:lnTo>
                  <a:lnTo>
                    <a:pt x="5044" y="4208"/>
                  </a:lnTo>
                  <a:lnTo>
                    <a:pt x="5764" y="4208"/>
                  </a:lnTo>
                  <a:lnTo>
                    <a:pt x="5764" y="4224"/>
                  </a:lnTo>
                  <a:lnTo>
                    <a:pt x="5044" y="4224"/>
                  </a:lnTo>
                  <a:lnTo>
                    <a:pt x="4323" y="4224"/>
                  </a:lnTo>
                  <a:lnTo>
                    <a:pt x="3603" y="4224"/>
                  </a:lnTo>
                  <a:lnTo>
                    <a:pt x="2882" y="4224"/>
                  </a:lnTo>
                  <a:lnTo>
                    <a:pt x="2162" y="4224"/>
                  </a:lnTo>
                  <a:lnTo>
                    <a:pt x="1441" y="4224"/>
                  </a:lnTo>
                  <a:lnTo>
                    <a:pt x="721" y="4224"/>
                  </a:lnTo>
                  <a:lnTo>
                    <a:pt x="0" y="4224"/>
                  </a:lnTo>
                  <a:close/>
                  <a:moveTo>
                    <a:pt x="0" y="4192"/>
                  </a:moveTo>
                  <a:lnTo>
                    <a:pt x="0" y="4175"/>
                  </a:lnTo>
                  <a:lnTo>
                    <a:pt x="721" y="4175"/>
                  </a:lnTo>
                  <a:lnTo>
                    <a:pt x="1441" y="4175"/>
                  </a:lnTo>
                  <a:lnTo>
                    <a:pt x="2162" y="4175"/>
                  </a:lnTo>
                  <a:lnTo>
                    <a:pt x="2882" y="4175"/>
                  </a:lnTo>
                  <a:lnTo>
                    <a:pt x="3603" y="4175"/>
                  </a:lnTo>
                  <a:lnTo>
                    <a:pt x="4323" y="4175"/>
                  </a:lnTo>
                  <a:lnTo>
                    <a:pt x="5044" y="4175"/>
                  </a:lnTo>
                  <a:lnTo>
                    <a:pt x="5764" y="4175"/>
                  </a:lnTo>
                  <a:lnTo>
                    <a:pt x="5764" y="4192"/>
                  </a:lnTo>
                  <a:lnTo>
                    <a:pt x="5044" y="4192"/>
                  </a:lnTo>
                  <a:lnTo>
                    <a:pt x="4323" y="4192"/>
                  </a:lnTo>
                  <a:lnTo>
                    <a:pt x="3603" y="4192"/>
                  </a:lnTo>
                  <a:lnTo>
                    <a:pt x="2882" y="4192"/>
                  </a:lnTo>
                  <a:lnTo>
                    <a:pt x="2162" y="4192"/>
                  </a:lnTo>
                  <a:lnTo>
                    <a:pt x="1441" y="4192"/>
                  </a:lnTo>
                  <a:lnTo>
                    <a:pt x="721" y="4192"/>
                  </a:lnTo>
                  <a:lnTo>
                    <a:pt x="0" y="4192"/>
                  </a:lnTo>
                  <a:close/>
                  <a:moveTo>
                    <a:pt x="0" y="4159"/>
                  </a:moveTo>
                  <a:lnTo>
                    <a:pt x="0" y="4142"/>
                  </a:lnTo>
                  <a:lnTo>
                    <a:pt x="721" y="4142"/>
                  </a:lnTo>
                  <a:lnTo>
                    <a:pt x="1441" y="4142"/>
                  </a:lnTo>
                  <a:lnTo>
                    <a:pt x="2162" y="4142"/>
                  </a:lnTo>
                  <a:lnTo>
                    <a:pt x="2882" y="4142"/>
                  </a:lnTo>
                  <a:lnTo>
                    <a:pt x="3603" y="4142"/>
                  </a:lnTo>
                  <a:lnTo>
                    <a:pt x="4323" y="4142"/>
                  </a:lnTo>
                  <a:lnTo>
                    <a:pt x="5044" y="4142"/>
                  </a:lnTo>
                  <a:lnTo>
                    <a:pt x="5764" y="4142"/>
                  </a:lnTo>
                  <a:lnTo>
                    <a:pt x="5764" y="4159"/>
                  </a:lnTo>
                  <a:lnTo>
                    <a:pt x="5044" y="4159"/>
                  </a:lnTo>
                  <a:lnTo>
                    <a:pt x="4323" y="4159"/>
                  </a:lnTo>
                  <a:lnTo>
                    <a:pt x="3603" y="4159"/>
                  </a:lnTo>
                  <a:lnTo>
                    <a:pt x="2882" y="4159"/>
                  </a:lnTo>
                  <a:lnTo>
                    <a:pt x="2162" y="4159"/>
                  </a:lnTo>
                  <a:lnTo>
                    <a:pt x="1441" y="4159"/>
                  </a:lnTo>
                  <a:lnTo>
                    <a:pt x="721" y="4159"/>
                  </a:lnTo>
                  <a:lnTo>
                    <a:pt x="0" y="4159"/>
                  </a:lnTo>
                  <a:close/>
                  <a:moveTo>
                    <a:pt x="0" y="4126"/>
                  </a:moveTo>
                  <a:lnTo>
                    <a:pt x="0" y="4109"/>
                  </a:lnTo>
                  <a:lnTo>
                    <a:pt x="721" y="4109"/>
                  </a:lnTo>
                  <a:lnTo>
                    <a:pt x="1441" y="4109"/>
                  </a:lnTo>
                  <a:lnTo>
                    <a:pt x="2162" y="4109"/>
                  </a:lnTo>
                  <a:lnTo>
                    <a:pt x="2882" y="4109"/>
                  </a:lnTo>
                  <a:lnTo>
                    <a:pt x="3603" y="4109"/>
                  </a:lnTo>
                  <a:lnTo>
                    <a:pt x="4323" y="4109"/>
                  </a:lnTo>
                  <a:lnTo>
                    <a:pt x="5044" y="4109"/>
                  </a:lnTo>
                  <a:lnTo>
                    <a:pt x="5764" y="4109"/>
                  </a:lnTo>
                  <a:lnTo>
                    <a:pt x="5764" y="4126"/>
                  </a:lnTo>
                  <a:lnTo>
                    <a:pt x="5044" y="4126"/>
                  </a:lnTo>
                  <a:lnTo>
                    <a:pt x="4323" y="4126"/>
                  </a:lnTo>
                  <a:lnTo>
                    <a:pt x="3603" y="4126"/>
                  </a:lnTo>
                  <a:lnTo>
                    <a:pt x="2882" y="4126"/>
                  </a:lnTo>
                  <a:lnTo>
                    <a:pt x="2162" y="4126"/>
                  </a:lnTo>
                  <a:lnTo>
                    <a:pt x="1441" y="4126"/>
                  </a:lnTo>
                  <a:lnTo>
                    <a:pt x="721" y="4126"/>
                  </a:lnTo>
                  <a:lnTo>
                    <a:pt x="0" y="4126"/>
                  </a:lnTo>
                  <a:close/>
                  <a:moveTo>
                    <a:pt x="0" y="4093"/>
                  </a:moveTo>
                  <a:lnTo>
                    <a:pt x="0" y="4076"/>
                  </a:lnTo>
                  <a:lnTo>
                    <a:pt x="721" y="4076"/>
                  </a:lnTo>
                  <a:lnTo>
                    <a:pt x="1441" y="4076"/>
                  </a:lnTo>
                  <a:lnTo>
                    <a:pt x="2162" y="4076"/>
                  </a:lnTo>
                  <a:lnTo>
                    <a:pt x="2882" y="4076"/>
                  </a:lnTo>
                  <a:lnTo>
                    <a:pt x="3603" y="4076"/>
                  </a:lnTo>
                  <a:lnTo>
                    <a:pt x="4323" y="4076"/>
                  </a:lnTo>
                  <a:lnTo>
                    <a:pt x="5044" y="4076"/>
                  </a:lnTo>
                  <a:lnTo>
                    <a:pt x="5764" y="4076"/>
                  </a:lnTo>
                  <a:lnTo>
                    <a:pt x="5764" y="4093"/>
                  </a:lnTo>
                  <a:lnTo>
                    <a:pt x="5044" y="4093"/>
                  </a:lnTo>
                  <a:lnTo>
                    <a:pt x="4323" y="4093"/>
                  </a:lnTo>
                  <a:lnTo>
                    <a:pt x="3603" y="4093"/>
                  </a:lnTo>
                  <a:lnTo>
                    <a:pt x="2882" y="4093"/>
                  </a:lnTo>
                  <a:lnTo>
                    <a:pt x="2162" y="4093"/>
                  </a:lnTo>
                  <a:lnTo>
                    <a:pt x="1441" y="4093"/>
                  </a:lnTo>
                  <a:lnTo>
                    <a:pt x="721" y="4093"/>
                  </a:lnTo>
                  <a:lnTo>
                    <a:pt x="0" y="4093"/>
                  </a:lnTo>
                  <a:close/>
                  <a:moveTo>
                    <a:pt x="0" y="4060"/>
                  </a:moveTo>
                  <a:lnTo>
                    <a:pt x="0" y="4043"/>
                  </a:lnTo>
                  <a:lnTo>
                    <a:pt x="721" y="4043"/>
                  </a:lnTo>
                  <a:lnTo>
                    <a:pt x="1441" y="4043"/>
                  </a:lnTo>
                  <a:lnTo>
                    <a:pt x="2162" y="4043"/>
                  </a:lnTo>
                  <a:lnTo>
                    <a:pt x="2882" y="4043"/>
                  </a:lnTo>
                  <a:lnTo>
                    <a:pt x="3603" y="4043"/>
                  </a:lnTo>
                  <a:lnTo>
                    <a:pt x="4323" y="4043"/>
                  </a:lnTo>
                  <a:lnTo>
                    <a:pt x="5044" y="4043"/>
                  </a:lnTo>
                  <a:lnTo>
                    <a:pt x="5764" y="4043"/>
                  </a:lnTo>
                  <a:lnTo>
                    <a:pt x="5764" y="4060"/>
                  </a:lnTo>
                  <a:lnTo>
                    <a:pt x="5044" y="4060"/>
                  </a:lnTo>
                  <a:lnTo>
                    <a:pt x="4323" y="4060"/>
                  </a:lnTo>
                  <a:lnTo>
                    <a:pt x="3603" y="4060"/>
                  </a:lnTo>
                  <a:lnTo>
                    <a:pt x="2882" y="4060"/>
                  </a:lnTo>
                  <a:lnTo>
                    <a:pt x="2162" y="4060"/>
                  </a:lnTo>
                  <a:lnTo>
                    <a:pt x="1441" y="4060"/>
                  </a:lnTo>
                  <a:lnTo>
                    <a:pt x="721" y="4060"/>
                  </a:lnTo>
                  <a:lnTo>
                    <a:pt x="0" y="4060"/>
                  </a:lnTo>
                  <a:close/>
                  <a:moveTo>
                    <a:pt x="0" y="4027"/>
                  </a:moveTo>
                  <a:lnTo>
                    <a:pt x="0" y="4011"/>
                  </a:lnTo>
                  <a:lnTo>
                    <a:pt x="721" y="4011"/>
                  </a:lnTo>
                  <a:lnTo>
                    <a:pt x="1441" y="4011"/>
                  </a:lnTo>
                  <a:lnTo>
                    <a:pt x="2162" y="4011"/>
                  </a:lnTo>
                  <a:lnTo>
                    <a:pt x="2882" y="4011"/>
                  </a:lnTo>
                  <a:lnTo>
                    <a:pt x="3603" y="4011"/>
                  </a:lnTo>
                  <a:lnTo>
                    <a:pt x="4323" y="4011"/>
                  </a:lnTo>
                  <a:lnTo>
                    <a:pt x="5044" y="4011"/>
                  </a:lnTo>
                  <a:lnTo>
                    <a:pt x="5764" y="4011"/>
                  </a:lnTo>
                  <a:lnTo>
                    <a:pt x="5764" y="4027"/>
                  </a:lnTo>
                  <a:lnTo>
                    <a:pt x="5044" y="4027"/>
                  </a:lnTo>
                  <a:lnTo>
                    <a:pt x="4323" y="4027"/>
                  </a:lnTo>
                  <a:lnTo>
                    <a:pt x="3603" y="4027"/>
                  </a:lnTo>
                  <a:lnTo>
                    <a:pt x="2882" y="4027"/>
                  </a:lnTo>
                  <a:lnTo>
                    <a:pt x="2162" y="4027"/>
                  </a:lnTo>
                  <a:lnTo>
                    <a:pt x="1441" y="4027"/>
                  </a:lnTo>
                  <a:lnTo>
                    <a:pt x="721" y="4027"/>
                  </a:lnTo>
                  <a:lnTo>
                    <a:pt x="0" y="4027"/>
                  </a:lnTo>
                  <a:close/>
                  <a:moveTo>
                    <a:pt x="0" y="3994"/>
                  </a:moveTo>
                  <a:lnTo>
                    <a:pt x="0" y="3978"/>
                  </a:lnTo>
                  <a:lnTo>
                    <a:pt x="721" y="3978"/>
                  </a:lnTo>
                  <a:lnTo>
                    <a:pt x="1441" y="3978"/>
                  </a:lnTo>
                  <a:lnTo>
                    <a:pt x="2162" y="3978"/>
                  </a:lnTo>
                  <a:lnTo>
                    <a:pt x="2882" y="3978"/>
                  </a:lnTo>
                  <a:lnTo>
                    <a:pt x="3603" y="3978"/>
                  </a:lnTo>
                  <a:lnTo>
                    <a:pt x="4323" y="3978"/>
                  </a:lnTo>
                  <a:lnTo>
                    <a:pt x="5044" y="3978"/>
                  </a:lnTo>
                  <a:lnTo>
                    <a:pt x="5764" y="3978"/>
                  </a:lnTo>
                  <a:lnTo>
                    <a:pt x="5764" y="3994"/>
                  </a:lnTo>
                  <a:lnTo>
                    <a:pt x="5044" y="3994"/>
                  </a:lnTo>
                  <a:lnTo>
                    <a:pt x="4323" y="3994"/>
                  </a:lnTo>
                  <a:lnTo>
                    <a:pt x="3603" y="3994"/>
                  </a:lnTo>
                  <a:lnTo>
                    <a:pt x="2882" y="3994"/>
                  </a:lnTo>
                  <a:lnTo>
                    <a:pt x="2162" y="3994"/>
                  </a:lnTo>
                  <a:lnTo>
                    <a:pt x="1441" y="3994"/>
                  </a:lnTo>
                  <a:lnTo>
                    <a:pt x="721" y="3994"/>
                  </a:lnTo>
                  <a:lnTo>
                    <a:pt x="0" y="3994"/>
                  </a:lnTo>
                  <a:close/>
                  <a:moveTo>
                    <a:pt x="0" y="3962"/>
                  </a:moveTo>
                  <a:lnTo>
                    <a:pt x="0" y="3945"/>
                  </a:lnTo>
                  <a:lnTo>
                    <a:pt x="721" y="3945"/>
                  </a:lnTo>
                  <a:lnTo>
                    <a:pt x="1441" y="3945"/>
                  </a:lnTo>
                  <a:lnTo>
                    <a:pt x="2162" y="3945"/>
                  </a:lnTo>
                  <a:lnTo>
                    <a:pt x="2882" y="3945"/>
                  </a:lnTo>
                  <a:lnTo>
                    <a:pt x="3603" y="3945"/>
                  </a:lnTo>
                  <a:lnTo>
                    <a:pt x="4323" y="3945"/>
                  </a:lnTo>
                  <a:lnTo>
                    <a:pt x="5044" y="3945"/>
                  </a:lnTo>
                  <a:lnTo>
                    <a:pt x="5764" y="3945"/>
                  </a:lnTo>
                  <a:lnTo>
                    <a:pt x="5764" y="3962"/>
                  </a:lnTo>
                  <a:lnTo>
                    <a:pt x="5044" y="3962"/>
                  </a:lnTo>
                  <a:lnTo>
                    <a:pt x="4323" y="3962"/>
                  </a:lnTo>
                  <a:lnTo>
                    <a:pt x="3603" y="3962"/>
                  </a:lnTo>
                  <a:lnTo>
                    <a:pt x="2882" y="3962"/>
                  </a:lnTo>
                  <a:lnTo>
                    <a:pt x="2162" y="3962"/>
                  </a:lnTo>
                  <a:lnTo>
                    <a:pt x="1441" y="3962"/>
                  </a:lnTo>
                  <a:lnTo>
                    <a:pt x="721" y="3962"/>
                  </a:lnTo>
                  <a:lnTo>
                    <a:pt x="0" y="3962"/>
                  </a:lnTo>
                  <a:close/>
                  <a:moveTo>
                    <a:pt x="0" y="3929"/>
                  </a:moveTo>
                  <a:lnTo>
                    <a:pt x="0" y="3912"/>
                  </a:lnTo>
                  <a:lnTo>
                    <a:pt x="721" y="3912"/>
                  </a:lnTo>
                  <a:lnTo>
                    <a:pt x="1441" y="3912"/>
                  </a:lnTo>
                  <a:lnTo>
                    <a:pt x="2162" y="3912"/>
                  </a:lnTo>
                  <a:lnTo>
                    <a:pt x="2882" y="3912"/>
                  </a:lnTo>
                  <a:lnTo>
                    <a:pt x="3603" y="3912"/>
                  </a:lnTo>
                  <a:lnTo>
                    <a:pt x="4323" y="3912"/>
                  </a:lnTo>
                  <a:lnTo>
                    <a:pt x="5044" y="3912"/>
                  </a:lnTo>
                  <a:lnTo>
                    <a:pt x="5764" y="3912"/>
                  </a:lnTo>
                  <a:lnTo>
                    <a:pt x="5764" y="3929"/>
                  </a:lnTo>
                  <a:lnTo>
                    <a:pt x="5044" y="3929"/>
                  </a:lnTo>
                  <a:lnTo>
                    <a:pt x="4323" y="3929"/>
                  </a:lnTo>
                  <a:lnTo>
                    <a:pt x="3603" y="3929"/>
                  </a:lnTo>
                  <a:lnTo>
                    <a:pt x="2882" y="3929"/>
                  </a:lnTo>
                  <a:lnTo>
                    <a:pt x="2162" y="3929"/>
                  </a:lnTo>
                  <a:lnTo>
                    <a:pt x="1441" y="3929"/>
                  </a:lnTo>
                  <a:lnTo>
                    <a:pt x="721" y="3929"/>
                  </a:lnTo>
                  <a:lnTo>
                    <a:pt x="0" y="3929"/>
                  </a:lnTo>
                  <a:close/>
                  <a:moveTo>
                    <a:pt x="0" y="3896"/>
                  </a:moveTo>
                  <a:lnTo>
                    <a:pt x="0" y="3879"/>
                  </a:lnTo>
                  <a:lnTo>
                    <a:pt x="721" y="3879"/>
                  </a:lnTo>
                  <a:lnTo>
                    <a:pt x="1441" y="3879"/>
                  </a:lnTo>
                  <a:lnTo>
                    <a:pt x="2162" y="3879"/>
                  </a:lnTo>
                  <a:lnTo>
                    <a:pt x="2882" y="3879"/>
                  </a:lnTo>
                  <a:lnTo>
                    <a:pt x="3603" y="3879"/>
                  </a:lnTo>
                  <a:lnTo>
                    <a:pt x="4323" y="3879"/>
                  </a:lnTo>
                  <a:lnTo>
                    <a:pt x="5044" y="3879"/>
                  </a:lnTo>
                  <a:lnTo>
                    <a:pt x="5764" y="3879"/>
                  </a:lnTo>
                  <a:lnTo>
                    <a:pt x="5764" y="3896"/>
                  </a:lnTo>
                  <a:lnTo>
                    <a:pt x="5044" y="3896"/>
                  </a:lnTo>
                  <a:lnTo>
                    <a:pt x="4323" y="3896"/>
                  </a:lnTo>
                  <a:lnTo>
                    <a:pt x="3603" y="3896"/>
                  </a:lnTo>
                  <a:lnTo>
                    <a:pt x="2882" y="3896"/>
                  </a:lnTo>
                  <a:lnTo>
                    <a:pt x="2162" y="3896"/>
                  </a:lnTo>
                  <a:lnTo>
                    <a:pt x="1441" y="3896"/>
                  </a:lnTo>
                  <a:lnTo>
                    <a:pt x="721" y="3896"/>
                  </a:lnTo>
                  <a:lnTo>
                    <a:pt x="0" y="3896"/>
                  </a:lnTo>
                  <a:close/>
                  <a:moveTo>
                    <a:pt x="0" y="3863"/>
                  </a:moveTo>
                  <a:lnTo>
                    <a:pt x="0" y="3846"/>
                  </a:lnTo>
                  <a:lnTo>
                    <a:pt x="721" y="3846"/>
                  </a:lnTo>
                  <a:lnTo>
                    <a:pt x="1441" y="3846"/>
                  </a:lnTo>
                  <a:lnTo>
                    <a:pt x="2162" y="3846"/>
                  </a:lnTo>
                  <a:lnTo>
                    <a:pt x="2882" y="3846"/>
                  </a:lnTo>
                  <a:lnTo>
                    <a:pt x="3603" y="3846"/>
                  </a:lnTo>
                  <a:lnTo>
                    <a:pt x="4323" y="3846"/>
                  </a:lnTo>
                  <a:lnTo>
                    <a:pt x="5044" y="3846"/>
                  </a:lnTo>
                  <a:lnTo>
                    <a:pt x="5764" y="3846"/>
                  </a:lnTo>
                  <a:lnTo>
                    <a:pt x="5764" y="3863"/>
                  </a:lnTo>
                  <a:lnTo>
                    <a:pt x="5044" y="3863"/>
                  </a:lnTo>
                  <a:lnTo>
                    <a:pt x="4323" y="3863"/>
                  </a:lnTo>
                  <a:lnTo>
                    <a:pt x="3603" y="3863"/>
                  </a:lnTo>
                  <a:lnTo>
                    <a:pt x="2882" y="3863"/>
                  </a:lnTo>
                  <a:lnTo>
                    <a:pt x="2162" y="3863"/>
                  </a:lnTo>
                  <a:lnTo>
                    <a:pt x="1441" y="3863"/>
                  </a:lnTo>
                  <a:lnTo>
                    <a:pt x="721" y="3863"/>
                  </a:lnTo>
                  <a:lnTo>
                    <a:pt x="0" y="3863"/>
                  </a:lnTo>
                  <a:close/>
                  <a:moveTo>
                    <a:pt x="0" y="3830"/>
                  </a:moveTo>
                  <a:lnTo>
                    <a:pt x="0" y="3813"/>
                  </a:lnTo>
                  <a:lnTo>
                    <a:pt x="721" y="3813"/>
                  </a:lnTo>
                  <a:lnTo>
                    <a:pt x="1441" y="3813"/>
                  </a:lnTo>
                  <a:lnTo>
                    <a:pt x="2162" y="3813"/>
                  </a:lnTo>
                  <a:lnTo>
                    <a:pt x="2882" y="3813"/>
                  </a:lnTo>
                  <a:lnTo>
                    <a:pt x="3603" y="3813"/>
                  </a:lnTo>
                  <a:lnTo>
                    <a:pt x="4323" y="3813"/>
                  </a:lnTo>
                  <a:lnTo>
                    <a:pt x="5044" y="3813"/>
                  </a:lnTo>
                  <a:lnTo>
                    <a:pt x="5764" y="3813"/>
                  </a:lnTo>
                  <a:lnTo>
                    <a:pt x="5764" y="3830"/>
                  </a:lnTo>
                  <a:lnTo>
                    <a:pt x="5044" y="3830"/>
                  </a:lnTo>
                  <a:lnTo>
                    <a:pt x="4323" y="3830"/>
                  </a:lnTo>
                  <a:lnTo>
                    <a:pt x="3603" y="3830"/>
                  </a:lnTo>
                  <a:lnTo>
                    <a:pt x="2882" y="3830"/>
                  </a:lnTo>
                  <a:lnTo>
                    <a:pt x="2162" y="3830"/>
                  </a:lnTo>
                  <a:lnTo>
                    <a:pt x="1441" y="3830"/>
                  </a:lnTo>
                  <a:lnTo>
                    <a:pt x="721" y="3830"/>
                  </a:lnTo>
                  <a:lnTo>
                    <a:pt x="0" y="3830"/>
                  </a:lnTo>
                  <a:close/>
                  <a:moveTo>
                    <a:pt x="0" y="3797"/>
                  </a:moveTo>
                  <a:lnTo>
                    <a:pt x="0" y="3781"/>
                  </a:lnTo>
                  <a:lnTo>
                    <a:pt x="721" y="3781"/>
                  </a:lnTo>
                  <a:lnTo>
                    <a:pt x="1441" y="3781"/>
                  </a:lnTo>
                  <a:lnTo>
                    <a:pt x="2162" y="3781"/>
                  </a:lnTo>
                  <a:lnTo>
                    <a:pt x="2882" y="3781"/>
                  </a:lnTo>
                  <a:lnTo>
                    <a:pt x="3603" y="3781"/>
                  </a:lnTo>
                  <a:lnTo>
                    <a:pt x="4323" y="3781"/>
                  </a:lnTo>
                  <a:lnTo>
                    <a:pt x="5044" y="3781"/>
                  </a:lnTo>
                  <a:lnTo>
                    <a:pt x="5764" y="3781"/>
                  </a:lnTo>
                  <a:lnTo>
                    <a:pt x="5764" y="3797"/>
                  </a:lnTo>
                  <a:lnTo>
                    <a:pt x="5044" y="3797"/>
                  </a:lnTo>
                  <a:lnTo>
                    <a:pt x="4323" y="3797"/>
                  </a:lnTo>
                  <a:lnTo>
                    <a:pt x="3603" y="3797"/>
                  </a:lnTo>
                  <a:lnTo>
                    <a:pt x="2882" y="3797"/>
                  </a:lnTo>
                  <a:lnTo>
                    <a:pt x="2162" y="3797"/>
                  </a:lnTo>
                  <a:lnTo>
                    <a:pt x="1441" y="3797"/>
                  </a:lnTo>
                  <a:lnTo>
                    <a:pt x="721" y="3797"/>
                  </a:lnTo>
                  <a:lnTo>
                    <a:pt x="0" y="3797"/>
                  </a:lnTo>
                  <a:close/>
                  <a:moveTo>
                    <a:pt x="0" y="3765"/>
                  </a:moveTo>
                  <a:lnTo>
                    <a:pt x="0" y="3748"/>
                  </a:lnTo>
                  <a:lnTo>
                    <a:pt x="721" y="3748"/>
                  </a:lnTo>
                  <a:lnTo>
                    <a:pt x="1441" y="3748"/>
                  </a:lnTo>
                  <a:lnTo>
                    <a:pt x="2162" y="3748"/>
                  </a:lnTo>
                  <a:lnTo>
                    <a:pt x="2882" y="3748"/>
                  </a:lnTo>
                  <a:lnTo>
                    <a:pt x="3603" y="3748"/>
                  </a:lnTo>
                  <a:lnTo>
                    <a:pt x="4323" y="3748"/>
                  </a:lnTo>
                  <a:lnTo>
                    <a:pt x="5044" y="3748"/>
                  </a:lnTo>
                  <a:lnTo>
                    <a:pt x="5764" y="3748"/>
                  </a:lnTo>
                  <a:lnTo>
                    <a:pt x="5764" y="3765"/>
                  </a:lnTo>
                  <a:lnTo>
                    <a:pt x="5044" y="3765"/>
                  </a:lnTo>
                  <a:lnTo>
                    <a:pt x="4323" y="3765"/>
                  </a:lnTo>
                  <a:lnTo>
                    <a:pt x="3603" y="3765"/>
                  </a:lnTo>
                  <a:lnTo>
                    <a:pt x="2882" y="3765"/>
                  </a:lnTo>
                  <a:lnTo>
                    <a:pt x="2162" y="3765"/>
                  </a:lnTo>
                  <a:lnTo>
                    <a:pt x="1441" y="3765"/>
                  </a:lnTo>
                  <a:lnTo>
                    <a:pt x="721" y="3765"/>
                  </a:lnTo>
                  <a:lnTo>
                    <a:pt x="0" y="3765"/>
                  </a:lnTo>
                  <a:close/>
                  <a:moveTo>
                    <a:pt x="0" y="3732"/>
                  </a:moveTo>
                  <a:lnTo>
                    <a:pt x="0" y="3715"/>
                  </a:lnTo>
                  <a:lnTo>
                    <a:pt x="721" y="3715"/>
                  </a:lnTo>
                  <a:lnTo>
                    <a:pt x="1441" y="3715"/>
                  </a:lnTo>
                  <a:lnTo>
                    <a:pt x="2162" y="3715"/>
                  </a:lnTo>
                  <a:lnTo>
                    <a:pt x="2882" y="3715"/>
                  </a:lnTo>
                  <a:lnTo>
                    <a:pt x="3603" y="3715"/>
                  </a:lnTo>
                  <a:lnTo>
                    <a:pt x="4323" y="3715"/>
                  </a:lnTo>
                  <a:lnTo>
                    <a:pt x="5044" y="3715"/>
                  </a:lnTo>
                  <a:lnTo>
                    <a:pt x="5764" y="3715"/>
                  </a:lnTo>
                  <a:lnTo>
                    <a:pt x="5764" y="3732"/>
                  </a:lnTo>
                  <a:lnTo>
                    <a:pt x="5044" y="3732"/>
                  </a:lnTo>
                  <a:lnTo>
                    <a:pt x="4323" y="3732"/>
                  </a:lnTo>
                  <a:lnTo>
                    <a:pt x="3603" y="3732"/>
                  </a:lnTo>
                  <a:lnTo>
                    <a:pt x="2882" y="3732"/>
                  </a:lnTo>
                  <a:lnTo>
                    <a:pt x="2162" y="3732"/>
                  </a:lnTo>
                  <a:lnTo>
                    <a:pt x="1441" y="3732"/>
                  </a:lnTo>
                  <a:lnTo>
                    <a:pt x="721" y="3732"/>
                  </a:lnTo>
                  <a:lnTo>
                    <a:pt x="0" y="3732"/>
                  </a:lnTo>
                  <a:close/>
                  <a:moveTo>
                    <a:pt x="0" y="3699"/>
                  </a:moveTo>
                  <a:lnTo>
                    <a:pt x="0" y="3682"/>
                  </a:lnTo>
                  <a:lnTo>
                    <a:pt x="721" y="3682"/>
                  </a:lnTo>
                  <a:lnTo>
                    <a:pt x="1441" y="3682"/>
                  </a:lnTo>
                  <a:lnTo>
                    <a:pt x="2162" y="3682"/>
                  </a:lnTo>
                  <a:lnTo>
                    <a:pt x="2882" y="3682"/>
                  </a:lnTo>
                  <a:lnTo>
                    <a:pt x="3603" y="3682"/>
                  </a:lnTo>
                  <a:lnTo>
                    <a:pt x="4323" y="3682"/>
                  </a:lnTo>
                  <a:lnTo>
                    <a:pt x="5044" y="3682"/>
                  </a:lnTo>
                  <a:lnTo>
                    <a:pt x="5764" y="3682"/>
                  </a:lnTo>
                  <a:lnTo>
                    <a:pt x="5764" y="3699"/>
                  </a:lnTo>
                  <a:lnTo>
                    <a:pt x="5044" y="3699"/>
                  </a:lnTo>
                  <a:lnTo>
                    <a:pt x="4323" y="3699"/>
                  </a:lnTo>
                  <a:lnTo>
                    <a:pt x="3603" y="3699"/>
                  </a:lnTo>
                  <a:lnTo>
                    <a:pt x="2882" y="3699"/>
                  </a:lnTo>
                  <a:lnTo>
                    <a:pt x="2162" y="3699"/>
                  </a:lnTo>
                  <a:lnTo>
                    <a:pt x="1441" y="3699"/>
                  </a:lnTo>
                  <a:lnTo>
                    <a:pt x="721" y="3699"/>
                  </a:lnTo>
                  <a:lnTo>
                    <a:pt x="0" y="3699"/>
                  </a:lnTo>
                  <a:close/>
                  <a:moveTo>
                    <a:pt x="0" y="3666"/>
                  </a:moveTo>
                  <a:lnTo>
                    <a:pt x="0" y="3649"/>
                  </a:lnTo>
                  <a:lnTo>
                    <a:pt x="721" y="3649"/>
                  </a:lnTo>
                  <a:lnTo>
                    <a:pt x="1441" y="3649"/>
                  </a:lnTo>
                  <a:lnTo>
                    <a:pt x="2162" y="3649"/>
                  </a:lnTo>
                  <a:lnTo>
                    <a:pt x="2882" y="3649"/>
                  </a:lnTo>
                  <a:lnTo>
                    <a:pt x="3603" y="3649"/>
                  </a:lnTo>
                  <a:lnTo>
                    <a:pt x="4323" y="3649"/>
                  </a:lnTo>
                  <a:lnTo>
                    <a:pt x="5044" y="3649"/>
                  </a:lnTo>
                  <a:lnTo>
                    <a:pt x="5764" y="3649"/>
                  </a:lnTo>
                  <a:lnTo>
                    <a:pt x="5764" y="3666"/>
                  </a:lnTo>
                  <a:lnTo>
                    <a:pt x="5044" y="3666"/>
                  </a:lnTo>
                  <a:lnTo>
                    <a:pt x="4323" y="3666"/>
                  </a:lnTo>
                  <a:lnTo>
                    <a:pt x="3603" y="3666"/>
                  </a:lnTo>
                  <a:lnTo>
                    <a:pt x="2882" y="3666"/>
                  </a:lnTo>
                  <a:lnTo>
                    <a:pt x="2162" y="3666"/>
                  </a:lnTo>
                  <a:lnTo>
                    <a:pt x="1441" y="3666"/>
                  </a:lnTo>
                  <a:lnTo>
                    <a:pt x="721" y="3666"/>
                  </a:lnTo>
                  <a:lnTo>
                    <a:pt x="0" y="3666"/>
                  </a:lnTo>
                  <a:close/>
                  <a:moveTo>
                    <a:pt x="0" y="3633"/>
                  </a:moveTo>
                  <a:lnTo>
                    <a:pt x="0" y="3616"/>
                  </a:lnTo>
                  <a:lnTo>
                    <a:pt x="721" y="3616"/>
                  </a:lnTo>
                  <a:lnTo>
                    <a:pt x="1441" y="3616"/>
                  </a:lnTo>
                  <a:lnTo>
                    <a:pt x="2162" y="3616"/>
                  </a:lnTo>
                  <a:lnTo>
                    <a:pt x="2882" y="3616"/>
                  </a:lnTo>
                  <a:lnTo>
                    <a:pt x="3603" y="3616"/>
                  </a:lnTo>
                  <a:lnTo>
                    <a:pt x="4323" y="3616"/>
                  </a:lnTo>
                  <a:lnTo>
                    <a:pt x="5044" y="3616"/>
                  </a:lnTo>
                  <a:lnTo>
                    <a:pt x="5764" y="3616"/>
                  </a:lnTo>
                  <a:lnTo>
                    <a:pt x="5764" y="3633"/>
                  </a:lnTo>
                  <a:lnTo>
                    <a:pt x="5044" y="3633"/>
                  </a:lnTo>
                  <a:lnTo>
                    <a:pt x="4323" y="3633"/>
                  </a:lnTo>
                  <a:lnTo>
                    <a:pt x="3603" y="3633"/>
                  </a:lnTo>
                  <a:lnTo>
                    <a:pt x="2882" y="3633"/>
                  </a:lnTo>
                  <a:lnTo>
                    <a:pt x="2162" y="3633"/>
                  </a:lnTo>
                  <a:lnTo>
                    <a:pt x="1441" y="3633"/>
                  </a:lnTo>
                  <a:lnTo>
                    <a:pt x="721" y="3633"/>
                  </a:lnTo>
                  <a:lnTo>
                    <a:pt x="0" y="3633"/>
                  </a:lnTo>
                  <a:close/>
                  <a:moveTo>
                    <a:pt x="0" y="3599"/>
                  </a:moveTo>
                  <a:lnTo>
                    <a:pt x="0" y="3583"/>
                  </a:lnTo>
                  <a:lnTo>
                    <a:pt x="721" y="3583"/>
                  </a:lnTo>
                  <a:lnTo>
                    <a:pt x="1441" y="3583"/>
                  </a:lnTo>
                  <a:lnTo>
                    <a:pt x="2162" y="3583"/>
                  </a:lnTo>
                  <a:lnTo>
                    <a:pt x="2882" y="3583"/>
                  </a:lnTo>
                  <a:lnTo>
                    <a:pt x="3603" y="3583"/>
                  </a:lnTo>
                  <a:lnTo>
                    <a:pt x="4323" y="3583"/>
                  </a:lnTo>
                  <a:lnTo>
                    <a:pt x="5044" y="3583"/>
                  </a:lnTo>
                  <a:lnTo>
                    <a:pt x="5764" y="3583"/>
                  </a:lnTo>
                  <a:lnTo>
                    <a:pt x="5764" y="3599"/>
                  </a:lnTo>
                  <a:lnTo>
                    <a:pt x="5044" y="3599"/>
                  </a:lnTo>
                  <a:lnTo>
                    <a:pt x="4323" y="3599"/>
                  </a:lnTo>
                  <a:lnTo>
                    <a:pt x="3603" y="3599"/>
                  </a:lnTo>
                  <a:lnTo>
                    <a:pt x="2882" y="3599"/>
                  </a:lnTo>
                  <a:lnTo>
                    <a:pt x="2162" y="3599"/>
                  </a:lnTo>
                  <a:lnTo>
                    <a:pt x="1441" y="3599"/>
                  </a:lnTo>
                  <a:lnTo>
                    <a:pt x="721" y="3599"/>
                  </a:lnTo>
                  <a:lnTo>
                    <a:pt x="0" y="3599"/>
                  </a:lnTo>
                  <a:close/>
                  <a:moveTo>
                    <a:pt x="0" y="3566"/>
                  </a:moveTo>
                  <a:lnTo>
                    <a:pt x="0" y="3550"/>
                  </a:lnTo>
                  <a:lnTo>
                    <a:pt x="721" y="3550"/>
                  </a:lnTo>
                  <a:lnTo>
                    <a:pt x="1441" y="3550"/>
                  </a:lnTo>
                  <a:lnTo>
                    <a:pt x="2162" y="3550"/>
                  </a:lnTo>
                  <a:lnTo>
                    <a:pt x="2882" y="3550"/>
                  </a:lnTo>
                  <a:lnTo>
                    <a:pt x="3603" y="3550"/>
                  </a:lnTo>
                  <a:lnTo>
                    <a:pt x="4323" y="3550"/>
                  </a:lnTo>
                  <a:lnTo>
                    <a:pt x="5044" y="3550"/>
                  </a:lnTo>
                  <a:lnTo>
                    <a:pt x="5764" y="3550"/>
                  </a:lnTo>
                  <a:lnTo>
                    <a:pt x="5764" y="3566"/>
                  </a:lnTo>
                  <a:lnTo>
                    <a:pt x="5044" y="3566"/>
                  </a:lnTo>
                  <a:lnTo>
                    <a:pt x="4323" y="3566"/>
                  </a:lnTo>
                  <a:lnTo>
                    <a:pt x="3603" y="3566"/>
                  </a:lnTo>
                  <a:lnTo>
                    <a:pt x="2882" y="3566"/>
                  </a:lnTo>
                  <a:lnTo>
                    <a:pt x="2162" y="3566"/>
                  </a:lnTo>
                  <a:lnTo>
                    <a:pt x="1441" y="3566"/>
                  </a:lnTo>
                  <a:lnTo>
                    <a:pt x="721" y="3566"/>
                  </a:lnTo>
                  <a:lnTo>
                    <a:pt x="0" y="3566"/>
                  </a:lnTo>
                  <a:close/>
                  <a:moveTo>
                    <a:pt x="0" y="3534"/>
                  </a:moveTo>
                  <a:lnTo>
                    <a:pt x="0" y="3517"/>
                  </a:lnTo>
                  <a:lnTo>
                    <a:pt x="721" y="3517"/>
                  </a:lnTo>
                  <a:lnTo>
                    <a:pt x="1441" y="3517"/>
                  </a:lnTo>
                  <a:lnTo>
                    <a:pt x="2162" y="3517"/>
                  </a:lnTo>
                  <a:lnTo>
                    <a:pt x="2882" y="3517"/>
                  </a:lnTo>
                  <a:lnTo>
                    <a:pt x="3603" y="3517"/>
                  </a:lnTo>
                  <a:lnTo>
                    <a:pt x="4323" y="3517"/>
                  </a:lnTo>
                  <a:lnTo>
                    <a:pt x="5044" y="3517"/>
                  </a:lnTo>
                  <a:lnTo>
                    <a:pt x="5764" y="3517"/>
                  </a:lnTo>
                  <a:lnTo>
                    <a:pt x="5764" y="3534"/>
                  </a:lnTo>
                  <a:lnTo>
                    <a:pt x="5044" y="3534"/>
                  </a:lnTo>
                  <a:lnTo>
                    <a:pt x="4323" y="3534"/>
                  </a:lnTo>
                  <a:lnTo>
                    <a:pt x="3603" y="3534"/>
                  </a:lnTo>
                  <a:lnTo>
                    <a:pt x="2882" y="3534"/>
                  </a:lnTo>
                  <a:lnTo>
                    <a:pt x="2162" y="3534"/>
                  </a:lnTo>
                  <a:lnTo>
                    <a:pt x="1441" y="3534"/>
                  </a:lnTo>
                  <a:lnTo>
                    <a:pt x="721" y="3534"/>
                  </a:lnTo>
                  <a:lnTo>
                    <a:pt x="0" y="3534"/>
                  </a:lnTo>
                  <a:close/>
                  <a:moveTo>
                    <a:pt x="0" y="3501"/>
                  </a:moveTo>
                  <a:lnTo>
                    <a:pt x="0" y="3484"/>
                  </a:lnTo>
                  <a:lnTo>
                    <a:pt x="721" y="3484"/>
                  </a:lnTo>
                  <a:lnTo>
                    <a:pt x="1441" y="3484"/>
                  </a:lnTo>
                  <a:lnTo>
                    <a:pt x="2162" y="3484"/>
                  </a:lnTo>
                  <a:lnTo>
                    <a:pt x="2882" y="3484"/>
                  </a:lnTo>
                  <a:lnTo>
                    <a:pt x="3603" y="3484"/>
                  </a:lnTo>
                  <a:lnTo>
                    <a:pt x="4323" y="3484"/>
                  </a:lnTo>
                  <a:lnTo>
                    <a:pt x="5044" y="3484"/>
                  </a:lnTo>
                  <a:lnTo>
                    <a:pt x="5764" y="3484"/>
                  </a:lnTo>
                  <a:lnTo>
                    <a:pt x="5764" y="3501"/>
                  </a:lnTo>
                  <a:lnTo>
                    <a:pt x="5044" y="3501"/>
                  </a:lnTo>
                  <a:lnTo>
                    <a:pt x="4323" y="3501"/>
                  </a:lnTo>
                  <a:lnTo>
                    <a:pt x="3603" y="3501"/>
                  </a:lnTo>
                  <a:lnTo>
                    <a:pt x="2882" y="3501"/>
                  </a:lnTo>
                  <a:lnTo>
                    <a:pt x="2162" y="3501"/>
                  </a:lnTo>
                  <a:lnTo>
                    <a:pt x="1441" y="3501"/>
                  </a:lnTo>
                  <a:lnTo>
                    <a:pt x="721" y="3501"/>
                  </a:lnTo>
                  <a:lnTo>
                    <a:pt x="0" y="3501"/>
                  </a:lnTo>
                  <a:close/>
                  <a:moveTo>
                    <a:pt x="0" y="3468"/>
                  </a:moveTo>
                  <a:lnTo>
                    <a:pt x="0" y="3451"/>
                  </a:lnTo>
                  <a:lnTo>
                    <a:pt x="721" y="3451"/>
                  </a:lnTo>
                  <a:lnTo>
                    <a:pt x="1441" y="3451"/>
                  </a:lnTo>
                  <a:lnTo>
                    <a:pt x="2162" y="3451"/>
                  </a:lnTo>
                  <a:lnTo>
                    <a:pt x="2882" y="3451"/>
                  </a:lnTo>
                  <a:lnTo>
                    <a:pt x="3603" y="3451"/>
                  </a:lnTo>
                  <a:lnTo>
                    <a:pt x="4323" y="3451"/>
                  </a:lnTo>
                  <a:lnTo>
                    <a:pt x="5044" y="3451"/>
                  </a:lnTo>
                  <a:lnTo>
                    <a:pt x="5764" y="3451"/>
                  </a:lnTo>
                  <a:lnTo>
                    <a:pt x="5764" y="3468"/>
                  </a:lnTo>
                  <a:lnTo>
                    <a:pt x="5044" y="3468"/>
                  </a:lnTo>
                  <a:lnTo>
                    <a:pt x="4323" y="3468"/>
                  </a:lnTo>
                  <a:lnTo>
                    <a:pt x="3603" y="3468"/>
                  </a:lnTo>
                  <a:lnTo>
                    <a:pt x="2882" y="3468"/>
                  </a:lnTo>
                  <a:lnTo>
                    <a:pt x="2162" y="3468"/>
                  </a:lnTo>
                  <a:lnTo>
                    <a:pt x="1441" y="3468"/>
                  </a:lnTo>
                  <a:lnTo>
                    <a:pt x="721" y="3468"/>
                  </a:lnTo>
                  <a:lnTo>
                    <a:pt x="0" y="3468"/>
                  </a:lnTo>
                  <a:close/>
                  <a:moveTo>
                    <a:pt x="0" y="3435"/>
                  </a:moveTo>
                  <a:lnTo>
                    <a:pt x="0" y="3418"/>
                  </a:lnTo>
                  <a:lnTo>
                    <a:pt x="721" y="3418"/>
                  </a:lnTo>
                  <a:lnTo>
                    <a:pt x="1441" y="3418"/>
                  </a:lnTo>
                  <a:lnTo>
                    <a:pt x="2162" y="3418"/>
                  </a:lnTo>
                  <a:lnTo>
                    <a:pt x="2882" y="3418"/>
                  </a:lnTo>
                  <a:lnTo>
                    <a:pt x="3603" y="3418"/>
                  </a:lnTo>
                  <a:lnTo>
                    <a:pt x="4323" y="3418"/>
                  </a:lnTo>
                  <a:lnTo>
                    <a:pt x="5044" y="3418"/>
                  </a:lnTo>
                  <a:lnTo>
                    <a:pt x="5764" y="3418"/>
                  </a:lnTo>
                  <a:lnTo>
                    <a:pt x="5764" y="3435"/>
                  </a:lnTo>
                  <a:lnTo>
                    <a:pt x="5044" y="3435"/>
                  </a:lnTo>
                  <a:lnTo>
                    <a:pt x="4323" y="3435"/>
                  </a:lnTo>
                  <a:lnTo>
                    <a:pt x="3603" y="3435"/>
                  </a:lnTo>
                  <a:lnTo>
                    <a:pt x="2882" y="3435"/>
                  </a:lnTo>
                  <a:lnTo>
                    <a:pt x="2162" y="3435"/>
                  </a:lnTo>
                  <a:lnTo>
                    <a:pt x="1441" y="3435"/>
                  </a:lnTo>
                  <a:lnTo>
                    <a:pt x="721" y="3435"/>
                  </a:lnTo>
                  <a:lnTo>
                    <a:pt x="0" y="3435"/>
                  </a:lnTo>
                  <a:close/>
                  <a:moveTo>
                    <a:pt x="0" y="3402"/>
                  </a:moveTo>
                  <a:lnTo>
                    <a:pt x="0" y="3385"/>
                  </a:lnTo>
                  <a:lnTo>
                    <a:pt x="721" y="3385"/>
                  </a:lnTo>
                  <a:lnTo>
                    <a:pt x="1441" y="3385"/>
                  </a:lnTo>
                  <a:lnTo>
                    <a:pt x="2162" y="3385"/>
                  </a:lnTo>
                  <a:lnTo>
                    <a:pt x="2882" y="3385"/>
                  </a:lnTo>
                  <a:lnTo>
                    <a:pt x="3603" y="3385"/>
                  </a:lnTo>
                  <a:lnTo>
                    <a:pt x="4323" y="3385"/>
                  </a:lnTo>
                  <a:lnTo>
                    <a:pt x="5044" y="3385"/>
                  </a:lnTo>
                  <a:lnTo>
                    <a:pt x="5764" y="3385"/>
                  </a:lnTo>
                  <a:lnTo>
                    <a:pt x="5764" y="3402"/>
                  </a:lnTo>
                  <a:lnTo>
                    <a:pt x="5044" y="3402"/>
                  </a:lnTo>
                  <a:lnTo>
                    <a:pt x="4323" y="3402"/>
                  </a:lnTo>
                  <a:lnTo>
                    <a:pt x="3603" y="3402"/>
                  </a:lnTo>
                  <a:lnTo>
                    <a:pt x="2882" y="3402"/>
                  </a:lnTo>
                  <a:lnTo>
                    <a:pt x="2162" y="3402"/>
                  </a:lnTo>
                  <a:lnTo>
                    <a:pt x="1441" y="3402"/>
                  </a:lnTo>
                  <a:lnTo>
                    <a:pt x="721" y="3402"/>
                  </a:lnTo>
                  <a:lnTo>
                    <a:pt x="0" y="3402"/>
                  </a:lnTo>
                  <a:close/>
                  <a:moveTo>
                    <a:pt x="0" y="3369"/>
                  </a:moveTo>
                  <a:lnTo>
                    <a:pt x="0" y="3353"/>
                  </a:lnTo>
                  <a:lnTo>
                    <a:pt x="721" y="3353"/>
                  </a:lnTo>
                  <a:lnTo>
                    <a:pt x="1441" y="3353"/>
                  </a:lnTo>
                  <a:lnTo>
                    <a:pt x="2162" y="3353"/>
                  </a:lnTo>
                  <a:lnTo>
                    <a:pt x="2882" y="3353"/>
                  </a:lnTo>
                  <a:lnTo>
                    <a:pt x="3603" y="3353"/>
                  </a:lnTo>
                  <a:lnTo>
                    <a:pt x="4323" y="3353"/>
                  </a:lnTo>
                  <a:lnTo>
                    <a:pt x="5044" y="3353"/>
                  </a:lnTo>
                  <a:lnTo>
                    <a:pt x="5764" y="3353"/>
                  </a:lnTo>
                  <a:lnTo>
                    <a:pt x="5764" y="3369"/>
                  </a:lnTo>
                  <a:lnTo>
                    <a:pt x="5044" y="3369"/>
                  </a:lnTo>
                  <a:lnTo>
                    <a:pt x="4323" y="3369"/>
                  </a:lnTo>
                  <a:lnTo>
                    <a:pt x="3603" y="3369"/>
                  </a:lnTo>
                  <a:lnTo>
                    <a:pt x="2882" y="3369"/>
                  </a:lnTo>
                  <a:lnTo>
                    <a:pt x="2162" y="3369"/>
                  </a:lnTo>
                  <a:lnTo>
                    <a:pt x="1441" y="3369"/>
                  </a:lnTo>
                  <a:lnTo>
                    <a:pt x="721" y="3369"/>
                  </a:lnTo>
                  <a:lnTo>
                    <a:pt x="0" y="3369"/>
                  </a:lnTo>
                  <a:close/>
                  <a:moveTo>
                    <a:pt x="0" y="3337"/>
                  </a:moveTo>
                  <a:lnTo>
                    <a:pt x="0" y="3320"/>
                  </a:lnTo>
                  <a:lnTo>
                    <a:pt x="721" y="3320"/>
                  </a:lnTo>
                  <a:lnTo>
                    <a:pt x="1441" y="3320"/>
                  </a:lnTo>
                  <a:lnTo>
                    <a:pt x="2162" y="3320"/>
                  </a:lnTo>
                  <a:lnTo>
                    <a:pt x="2882" y="3320"/>
                  </a:lnTo>
                  <a:lnTo>
                    <a:pt x="3603" y="3320"/>
                  </a:lnTo>
                  <a:lnTo>
                    <a:pt x="4323" y="3320"/>
                  </a:lnTo>
                  <a:lnTo>
                    <a:pt x="5044" y="3320"/>
                  </a:lnTo>
                  <a:lnTo>
                    <a:pt x="5764" y="3320"/>
                  </a:lnTo>
                  <a:lnTo>
                    <a:pt x="5764" y="3337"/>
                  </a:lnTo>
                  <a:lnTo>
                    <a:pt x="5044" y="3337"/>
                  </a:lnTo>
                  <a:lnTo>
                    <a:pt x="4323" y="3337"/>
                  </a:lnTo>
                  <a:lnTo>
                    <a:pt x="3603" y="3337"/>
                  </a:lnTo>
                  <a:lnTo>
                    <a:pt x="2882" y="3337"/>
                  </a:lnTo>
                  <a:lnTo>
                    <a:pt x="2162" y="3337"/>
                  </a:lnTo>
                  <a:lnTo>
                    <a:pt x="1441" y="3337"/>
                  </a:lnTo>
                  <a:lnTo>
                    <a:pt x="721" y="3337"/>
                  </a:lnTo>
                  <a:lnTo>
                    <a:pt x="0" y="3337"/>
                  </a:lnTo>
                  <a:close/>
                  <a:moveTo>
                    <a:pt x="0" y="3304"/>
                  </a:moveTo>
                  <a:lnTo>
                    <a:pt x="0" y="3287"/>
                  </a:lnTo>
                  <a:lnTo>
                    <a:pt x="721" y="3287"/>
                  </a:lnTo>
                  <a:lnTo>
                    <a:pt x="1441" y="3287"/>
                  </a:lnTo>
                  <a:lnTo>
                    <a:pt x="2162" y="3287"/>
                  </a:lnTo>
                  <a:lnTo>
                    <a:pt x="2882" y="3287"/>
                  </a:lnTo>
                  <a:lnTo>
                    <a:pt x="3603" y="3287"/>
                  </a:lnTo>
                  <a:lnTo>
                    <a:pt x="4323" y="3287"/>
                  </a:lnTo>
                  <a:lnTo>
                    <a:pt x="5044" y="3287"/>
                  </a:lnTo>
                  <a:lnTo>
                    <a:pt x="5764" y="3287"/>
                  </a:lnTo>
                  <a:lnTo>
                    <a:pt x="5764" y="3304"/>
                  </a:lnTo>
                  <a:lnTo>
                    <a:pt x="5044" y="3304"/>
                  </a:lnTo>
                  <a:lnTo>
                    <a:pt x="4323" y="3304"/>
                  </a:lnTo>
                  <a:lnTo>
                    <a:pt x="3603" y="3304"/>
                  </a:lnTo>
                  <a:lnTo>
                    <a:pt x="2882" y="3304"/>
                  </a:lnTo>
                  <a:lnTo>
                    <a:pt x="2162" y="3304"/>
                  </a:lnTo>
                  <a:lnTo>
                    <a:pt x="1441" y="3304"/>
                  </a:lnTo>
                  <a:lnTo>
                    <a:pt x="721" y="3304"/>
                  </a:lnTo>
                  <a:lnTo>
                    <a:pt x="0" y="3304"/>
                  </a:lnTo>
                  <a:close/>
                  <a:moveTo>
                    <a:pt x="0" y="3271"/>
                  </a:moveTo>
                  <a:lnTo>
                    <a:pt x="0" y="3254"/>
                  </a:lnTo>
                  <a:lnTo>
                    <a:pt x="721" y="3254"/>
                  </a:lnTo>
                  <a:lnTo>
                    <a:pt x="1441" y="3254"/>
                  </a:lnTo>
                  <a:lnTo>
                    <a:pt x="2162" y="3254"/>
                  </a:lnTo>
                  <a:lnTo>
                    <a:pt x="2882" y="3254"/>
                  </a:lnTo>
                  <a:lnTo>
                    <a:pt x="3603" y="3254"/>
                  </a:lnTo>
                  <a:lnTo>
                    <a:pt x="4323" y="3254"/>
                  </a:lnTo>
                  <a:lnTo>
                    <a:pt x="5044" y="3254"/>
                  </a:lnTo>
                  <a:lnTo>
                    <a:pt x="5764" y="3254"/>
                  </a:lnTo>
                  <a:lnTo>
                    <a:pt x="5764" y="3271"/>
                  </a:lnTo>
                  <a:lnTo>
                    <a:pt x="5044" y="3271"/>
                  </a:lnTo>
                  <a:lnTo>
                    <a:pt x="4323" y="3271"/>
                  </a:lnTo>
                  <a:lnTo>
                    <a:pt x="3603" y="3271"/>
                  </a:lnTo>
                  <a:lnTo>
                    <a:pt x="2882" y="3271"/>
                  </a:lnTo>
                  <a:lnTo>
                    <a:pt x="2162" y="3271"/>
                  </a:lnTo>
                  <a:lnTo>
                    <a:pt x="1441" y="3271"/>
                  </a:lnTo>
                  <a:lnTo>
                    <a:pt x="721" y="3271"/>
                  </a:lnTo>
                  <a:lnTo>
                    <a:pt x="0" y="3271"/>
                  </a:lnTo>
                  <a:close/>
                  <a:moveTo>
                    <a:pt x="0" y="3238"/>
                  </a:moveTo>
                  <a:lnTo>
                    <a:pt x="0" y="3221"/>
                  </a:lnTo>
                  <a:lnTo>
                    <a:pt x="721" y="3221"/>
                  </a:lnTo>
                  <a:lnTo>
                    <a:pt x="1441" y="3221"/>
                  </a:lnTo>
                  <a:lnTo>
                    <a:pt x="2162" y="3221"/>
                  </a:lnTo>
                  <a:lnTo>
                    <a:pt x="2882" y="3221"/>
                  </a:lnTo>
                  <a:lnTo>
                    <a:pt x="3603" y="3221"/>
                  </a:lnTo>
                  <a:lnTo>
                    <a:pt x="4323" y="3221"/>
                  </a:lnTo>
                  <a:lnTo>
                    <a:pt x="5044" y="3221"/>
                  </a:lnTo>
                  <a:lnTo>
                    <a:pt x="5764" y="3221"/>
                  </a:lnTo>
                  <a:lnTo>
                    <a:pt x="5764" y="3238"/>
                  </a:lnTo>
                  <a:lnTo>
                    <a:pt x="5044" y="3238"/>
                  </a:lnTo>
                  <a:lnTo>
                    <a:pt x="4323" y="3238"/>
                  </a:lnTo>
                  <a:lnTo>
                    <a:pt x="3603" y="3238"/>
                  </a:lnTo>
                  <a:lnTo>
                    <a:pt x="2882" y="3238"/>
                  </a:lnTo>
                  <a:lnTo>
                    <a:pt x="2162" y="3238"/>
                  </a:lnTo>
                  <a:lnTo>
                    <a:pt x="1441" y="3238"/>
                  </a:lnTo>
                  <a:lnTo>
                    <a:pt x="721" y="3238"/>
                  </a:lnTo>
                  <a:lnTo>
                    <a:pt x="0" y="3238"/>
                  </a:lnTo>
                  <a:close/>
                  <a:moveTo>
                    <a:pt x="0" y="3205"/>
                  </a:moveTo>
                  <a:lnTo>
                    <a:pt x="0" y="3188"/>
                  </a:lnTo>
                  <a:lnTo>
                    <a:pt x="721" y="3188"/>
                  </a:lnTo>
                  <a:lnTo>
                    <a:pt x="1441" y="3188"/>
                  </a:lnTo>
                  <a:lnTo>
                    <a:pt x="2162" y="3188"/>
                  </a:lnTo>
                  <a:lnTo>
                    <a:pt x="2882" y="3188"/>
                  </a:lnTo>
                  <a:lnTo>
                    <a:pt x="3603" y="3188"/>
                  </a:lnTo>
                  <a:lnTo>
                    <a:pt x="4323" y="3188"/>
                  </a:lnTo>
                  <a:lnTo>
                    <a:pt x="5044" y="3188"/>
                  </a:lnTo>
                  <a:lnTo>
                    <a:pt x="5764" y="3188"/>
                  </a:lnTo>
                  <a:lnTo>
                    <a:pt x="5764" y="3205"/>
                  </a:lnTo>
                  <a:lnTo>
                    <a:pt x="5044" y="3205"/>
                  </a:lnTo>
                  <a:lnTo>
                    <a:pt x="4323" y="3205"/>
                  </a:lnTo>
                  <a:lnTo>
                    <a:pt x="3603" y="3205"/>
                  </a:lnTo>
                  <a:lnTo>
                    <a:pt x="2882" y="3205"/>
                  </a:lnTo>
                  <a:lnTo>
                    <a:pt x="2162" y="3205"/>
                  </a:lnTo>
                  <a:lnTo>
                    <a:pt x="1441" y="3205"/>
                  </a:lnTo>
                  <a:lnTo>
                    <a:pt x="721" y="3205"/>
                  </a:lnTo>
                  <a:lnTo>
                    <a:pt x="0" y="3205"/>
                  </a:lnTo>
                  <a:close/>
                  <a:moveTo>
                    <a:pt x="0" y="3172"/>
                  </a:moveTo>
                  <a:lnTo>
                    <a:pt x="0" y="3155"/>
                  </a:lnTo>
                  <a:lnTo>
                    <a:pt x="721" y="3155"/>
                  </a:lnTo>
                  <a:lnTo>
                    <a:pt x="1441" y="3155"/>
                  </a:lnTo>
                  <a:lnTo>
                    <a:pt x="2162" y="3155"/>
                  </a:lnTo>
                  <a:lnTo>
                    <a:pt x="2882" y="3155"/>
                  </a:lnTo>
                  <a:lnTo>
                    <a:pt x="3603" y="3155"/>
                  </a:lnTo>
                  <a:lnTo>
                    <a:pt x="4323" y="3155"/>
                  </a:lnTo>
                  <a:lnTo>
                    <a:pt x="5044" y="3155"/>
                  </a:lnTo>
                  <a:lnTo>
                    <a:pt x="5764" y="3155"/>
                  </a:lnTo>
                  <a:lnTo>
                    <a:pt x="5764" y="3172"/>
                  </a:lnTo>
                  <a:lnTo>
                    <a:pt x="5044" y="3172"/>
                  </a:lnTo>
                  <a:lnTo>
                    <a:pt x="4323" y="3172"/>
                  </a:lnTo>
                  <a:lnTo>
                    <a:pt x="3603" y="3172"/>
                  </a:lnTo>
                  <a:lnTo>
                    <a:pt x="2882" y="3172"/>
                  </a:lnTo>
                  <a:lnTo>
                    <a:pt x="2162" y="3172"/>
                  </a:lnTo>
                  <a:lnTo>
                    <a:pt x="1441" y="3172"/>
                  </a:lnTo>
                  <a:lnTo>
                    <a:pt x="721" y="3172"/>
                  </a:lnTo>
                  <a:lnTo>
                    <a:pt x="0" y="3172"/>
                  </a:lnTo>
                  <a:close/>
                  <a:moveTo>
                    <a:pt x="0" y="3139"/>
                  </a:moveTo>
                  <a:lnTo>
                    <a:pt x="0" y="3123"/>
                  </a:lnTo>
                  <a:lnTo>
                    <a:pt x="721" y="3123"/>
                  </a:lnTo>
                  <a:lnTo>
                    <a:pt x="1441" y="3123"/>
                  </a:lnTo>
                  <a:lnTo>
                    <a:pt x="2162" y="3123"/>
                  </a:lnTo>
                  <a:lnTo>
                    <a:pt x="2882" y="3123"/>
                  </a:lnTo>
                  <a:lnTo>
                    <a:pt x="3603" y="3123"/>
                  </a:lnTo>
                  <a:lnTo>
                    <a:pt x="4323" y="3123"/>
                  </a:lnTo>
                  <a:lnTo>
                    <a:pt x="5044" y="3123"/>
                  </a:lnTo>
                  <a:lnTo>
                    <a:pt x="5764" y="3123"/>
                  </a:lnTo>
                  <a:lnTo>
                    <a:pt x="5764" y="3139"/>
                  </a:lnTo>
                  <a:lnTo>
                    <a:pt x="5044" y="3139"/>
                  </a:lnTo>
                  <a:lnTo>
                    <a:pt x="4323" y="3139"/>
                  </a:lnTo>
                  <a:lnTo>
                    <a:pt x="3603" y="3139"/>
                  </a:lnTo>
                  <a:lnTo>
                    <a:pt x="2882" y="3139"/>
                  </a:lnTo>
                  <a:lnTo>
                    <a:pt x="2162" y="3139"/>
                  </a:lnTo>
                  <a:lnTo>
                    <a:pt x="1441" y="3139"/>
                  </a:lnTo>
                  <a:lnTo>
                    <a:pt x="721" y="3139"/>
                  </a:lnTo>
                  <a:lnTo>
                    <a:pt x="0" y="3139"/>
                  </a:lnTo>
                  <a:close/>
                  <a:moveTo>
                    <a:pt x="0" y="3107"/>
                  </a:moveTo>
                  <a:lnTo>
                    <a:pt x="0" y="3090"/>
                  </a:lnTo>
                  <a:lnTo>
                    <a:pt x="721" y="3090"/>
                  </a:lnTo>
                  <a:lnTo>
                    <a:pt x="1441" y="3090"/>
                  </a:lnTo>
                  <a:lnTo>
                    <a:pt x="2162" y="3090"/>
                  </a:lnTo>
                  <a:lnTo>
                    <a:pt x="2882" y="3090"/>
                  </a:lnTo>
                  <a:lnTo>
                    <a:pt x="3603" y="3090"/>
                  </a:lnTo>
                  <a:lnTo>
                    <a:pt x="4323" y="3090"/>
                  </a:lnTo>
                  <a:lnTo>
                    <a:pt x="5044" y="3090"/>
                  </a:lnTo>
                  <a:lnTo>
                    <a:pt x="5764" y="3090"/>
                  </a:lnTo>
                  <a:lnTo>
                    <a:pt x="5764" y="3107"/>
                  </a:lnTo>
                  <a:lnTo>
                    <a:pt x="5044" y="3107"/>
                  </a:lnTo>
                  <a:lnTo>
                    <a:pt x="4323" y="3107"/>
                  </a:lnTo>
                  <a:lnTo>
                    <a:pt x="3603" y="3107"/>
                  </a:lnTo>
                  <a:lnTo>
                    <a:pt x="2882" y="3107"/>
                  </a:lnTo>
                  <a:lnTo>
                    <a:pt x="2162" y="3107"/>
                  </a:lnTo>
                  <a:lnTo>
                    <a:pt x="1441" y="3107"/>
                  </a:lnTo>
                  <a:lnTo>
                    <a:pt x="721" y="3107"/>
                  </a:lnTo>
                  <a:lnTo>
                    <a:pt x="0" y="3107"/>
                  </a:lnTo>
                  <a:close/>
                  <a:moveTo>
                    <a:pt x="0" y="3074"/>
                  </a:moveTo>
                  <a:lnTo>
                    <a:pt x="0" y="3057"/>
                  </a:lnTo>
                  <a:lnTo>
                    <a:pt x="721" y="3057"/>
                  </a:lnTo>
                  <a:lnTo>
                    <a:pt x="1441" y="3057"/>
                  </a:lnTo>
                  <a:lnTo>
                    <a:pt x="2162" y="3057"/>
                  </a:lnTo>
                  <a:lnTo>
                    <a:pt x="2882" y="3057"/>
                  </a:lnTo>
                  <a:lnTo>
                    <a:pt x="3603" y="3057"/>
                  </a:lnTo>
                  <a:lnTo>
                    <a:pt x="4323" y="3057"/>
                  </a:lnTo>
                  <a:lnTo>
                    <a:pt x="5044" y="3057"/>
                  </a:lnTo>
                  <a:lnTo>
                    <a:pt x="5764" y="3057"/>
                  </a:lnTo>
                  <a:lnTo>
                    <a:pt x="5764" y="3074"/>
                  </a:lnTo>
                  <a:lnTo>
                    <a:pt x="5044" y="3074"/>
                  </a:lnTo>
                  <a:lnTo>
                    <a:pt x="4323" y="3074"/>
                  </a:lnTo>
                  <a:lnTo>
                    <a:pt x="3603" y="3074"/>
                  </a:lnTo>
                  <a:lnTo>
                    <a:pt x="2882" y="3074"/>
                  </a:lnTo>
                  <a:lnTo>
                    <a:pt x="2162" y="3074"/>
                  </a:lnTo>
                  <a:lnTo>
                    <a:pt x="1441" y="3074"/>
                  </a:lnTo>
                  <a:lnTo>
                    <a:pt x="721" y="3074"/>
                  </a:lnTo>
                  <a:lnTo>
                    <a:pt x="0" y="3074"/>
                  </a:lnTo>
                  <a:close/>
                  <a:moveTo>
                    <a:pt x="0" y="3041"/>
                  </a:moveTo>
                  <a:lnTo>
                    <a:pt x="0" y="3024"/>
                  </a:lnTo>
                  <a:lnTo>
                    <a:pt x="721" y="3024"/>
                  </a:lnTo>
                  <a:lnTo>
                    <a:pt x="1441" y="3024"/>
                  </a:lnTo>
                  <a:lnTo>
                    <a:pt x="2162" y="3024"/>
                  </a:lnTo>
                  <a:lnTo>
                    <a:pt x="2882" y="3024"/>
                  </a:lnTo>
                  <a:lnTo>
                    <a:pt x="3603" y="3024"/>
                  </a:lnTo>
                  <a:lnTo>
                    <a:pt x="4323" y="3024"/>
                  </a:lnTo>
                  <a:lnTo>
                    <a:pt x="5044" y="3024"/>
                  </a:lnTo>
                  <a:lnTo>
                    <a:pt x="5764" y="3024"/>
                  </a:lnTo>
                  <a:lnTo>
                    <a:pt x="5764" y="3041"/>
                  </a:lnTo>
                  <a:lnTo>
                    <a:pt x="5044" y="3041"/>
                  </a:lnTo>
                  <a:lnTo>
                    <a:pt x="4323" y="3041"/>
                  </a:lnTo>
                  <a:lnTo>
                    <a:pt x="3603" y="3041"/>
                  </a:lnTo>
                  <a:lnTo>
                    <a:pt x="2882" y="3041"/>
                  </a:lnTo>
                  <a:lnTo>
                    <a:pt x="2162" y="3041"/>
                  </a:lnTo>
                  <a:lnTo>
                    <a:pt x="1441" y="3041"/>
                  </a:lnTo>
                  <a:lnTo>
                    <a:pt x="721" y="3041"/>
                  </a:lnTo>
                  <a:lnTo>
                    <a:pt x="0" y="3041"/>
                  </a:lnTo>
                  <a:close/>
                  <a:moveTo>
                    <a:pt x="0" y="3008"/>
                  </a:moveTo>
                  <a:lnTo>
                    <a:pt x="0" y="2991"/>
                  </a:lnTo>
                  <a:lnTo>
                    <a:pt x="721" y="2991"/>
                  </a:lnTo>
                  <a:lnTo>
                    <a:pt x="1441" y="2991"/>
                  </a:lnTo>
                  <a:lnTo>
                    <a:pt x="2162" y="2991"/>
                  </a:lnTo>
                  <a:lnTo>
                    <a:pt x="2882" y="2991"/>
                  </a:lnTo>
                  <a:lnTo>
                    <a:pt x="3603" y="2991"/>
                  </a:lnTo>
                  <a:lnTo>
                    <a:pt x="4323" y="2991"/>
                  </a:lnTo>
                  <a:lnTo>
                    <a:pt x="5044" y="2991"/>
                  </a:lnTo>
                  <a:lnTo>
                    <a:pt x="5764" y="2991"/>
                  </a:lnTo>
                  <a:lnTo>
                    <a:pt x="5764" y="3008"/>
                  </a:lnTo>
                  <a:lnTo>
                    <a:pt x="5044" y="3008"/>
                  </a:lnTo>
                  <a:lnTo>
                    <a:pt x="4323" y="3008"/>
                  </a:lnTo>
                  <a:lnTo>
                    <a:pt x="3603" y="3008"/>
                  </a:lnTo>
                  <a:lnTo>
                    <a:pt x="2882" y="3008"/>
                  </a:lnTo>
                  <a:lnTo>
                    <a:pt x="2162" y="3008"/>
                  </a:lnTo>
                  <a:lnTo>
                    <a:pt x="1441" y="3008"/>
                  </a:lnTo>
                  <a:lnTo>
                    <a:pt x="721" y="3008"/>
                  </a:lnTo>
                  <a:lnTo>
                    <a:pt x="0" y="3008"/>
                  </a:lnTo>
                  <a:close/>
                  <a:moveTo>
                    <a:pt x="0" y="2975"/>
                  </a:moveTo>
                  <a:lnTo>
                    <a:pt x="0" y="2958"/>
                  </a:lnTo>
                  <a:lnTo>
                    <a:pt x="721" y="2958"/>
                  </a:lnTo>
                  <a:lnTo>
                    <a:pt x="1441" y="2958"/>
                  </a:lnTo>
                  <a:lnTo>
                    <a:pt x="2162" y="2958"/>
                  </a:lnTo>
                  <a:lnTo>
                    <a:pt x="2882" y="2958"/>
                  </a:lnTo>
                  <a:lnTo>
                    <a:pt x="3603" y="2958"/>
                  </a:lnTo>
                  <a:lnTo>
                    <a:pt x="4323" y="2958"/>
                  </a:lnTo>
                  <a:lnTo>
                    <a:pt x="5044" y="2958"/>
                  </a:lnTo>
                  <a:lnTo>
                    <a:pt x="5764" y="2958"/>
                  </a:lnTo>
                  <a:lnTo>
                    <a:pt x="5764" y="2975"/>
                  </a:lnTo>
                  <a:lnTo>
                    <a:pt x="5044" y="2975"/>
                  </a:lnTo>
                  <a:lnTo>
                    <a:pt x="4323" y="2975"/>
                  </a:lnTo>
                  <a:lnTo>
                    <a:pt x="3603" y="2975"/>
                  </a:lnTo>
                  <a:lnTo>
                    <a:pt x="2882" y="2975"/>
                  </a:lnTo>
                  <a:lnTo>
                    <a:pt x="2162" y="2975"/>
                  </a:lnTo>
                  <a:lnTo>
                    <a:pt x="1441" y="2975"/>
                  </a:lnTo>
                  <a:lnTo>
                    <a:pt x="721" y="2975"/>
                  </a:lnTo>
                  <a:lnTo>
                    <a:pt x="0" y="2975"/>
                  </a:lnTo>
                  <a:close/>
                  <a:moveTo>
                    <a:pt x="0" y="2942"/>
                  </a:moveTo>
                  <a:lnTo>
                    <a:pt x="0" y="2926"/>
                  </a:lnTo>
                  <a:lnTo>
                    <a:pt x="721" y="2926"/>
                  </a:lnTo>
                  <a:lnTo>
                    <a:pt x="1441" y="2926"/>
                  </a:lnTo>
                  <a:lnTo>
                    <a:pt x="2162" y="2926"/>
                  </a:lnTo>
                  <a:lnTo>
                    <a:pt x="2882" y="2926"/>
                  </a:lnTo>
                  <a:lnTo>
                    <a:pt x="3603" y="2926"/>
                  </a:lnTo>
                  <a:lnTo>
                    <a:pt x="4323" y="2926"/>
                  </a:lnTo>
                  <a:lnTo>
                    <a:pt x="5044" y="2926"/>
                  </a:lnTo>
                  <a:lnTo>
                    <a:pt x="5764" y="2926"/>
                  </a:lnTo>
                  <a:lnTo>
                    <a:pt x="5764" y="2942"/>
                  </a:lnTo>
                  <a:lnTo>
                    <a:pt x="5044" y="2942"/>
                  </a:lnTo>
                  <a:lnTo>
                    <a:pt x="4323" y="2942"/>
                  </a:lnTo>
                  <a:lnTo>
                    <a:pt x="3603" y="2942"/>
                  </a:lnTo>
                  <a:lnTo>
                    <a:pt x="2882" y="2942"/>
                  </a:lnTo>
                  <a:lnTo>
                    <a:pt x="2162" y="2942"/>
                  </a:lnTo>
                  <a:lnTo>
                    <a:pt x="1441" y="2942"/>
                  </a:lnTo>
                  <a:lnTo>
                    <a:pt x="721" y="2942"/>
                  </a:lnTo>
                  <a:lnTo>
                    <a:pt x="0" y="2942"/>
                  </a:lnTo>
                  <a:close/>
                  <a:moveTo>
                    <a:pt x="0" y="2909"/>
                  </a:moveTo>
                  <a:lnTo>
                    <a:pt x="0" y="2893"/>
                  </a:lnTo>
                  <a:lnTo>
                    <a:pt x="721" y="2893"/>
                  </a:lnTo>
                  <a:lnTo>
                    <a:pt x="1441" y="2893"/>
                  </a:lnTo>
                  <a:lnTo>
                    <a:pt x="2162" y="2893"/>
                  </a:lnTo>
                  <a:lnTo>
                    <a:pt x="2882" y="2893"/>
                  </a:lnTo>
                  <a:lnTo>
                    <a:pt x="3603" y="2893"/>
                  </a:lnTo>
                  <a:lnTo>
                    <a:pt x="4323" y="2893"/>
                  </a:lnTo>
                  <a:lnTo>
                    <a:pt x="5044" y="2893"/>
                  </a:lnTo>
                  <a:lnTo>
                    <a:pt x="5764" y="2893"/>
                  </a:lnTo>
                  <a:lnTo>
                    <a:pt x="5764" y="2909"/>
                  </a:lnTo>
                  <a:lnTo>
                    <a:pt x="5044" y="2909"/>
                  </a:lnTo>
                  <a:lnTo>
                    <a:pt x="4323" y="2909"/>
                  </a:lnTo>
                  <a:lnTo>
                    <a:pt x="3603" y="2909"/>
                  </a:lnTo>
                  <a:lnTo>
                    <a:pt x="2882" y="2909"/>
                  </a:lnTo>
                  <a:lnTo>
                    <a:pt x="2162" y="2909"/>
                  </a:lnTo>
                  <a:lnTo>
                    <a:pt x="1441" y="2909"/>
                  </a:lnTo>
                  <a:lnTo>
                    <a:pt x="721" y="2909"/>
                  </a:lnTo>
                  <a:lnTo>
                    <a:pt x="0" y="2909"/>
                  </a:lnTo>
                  <a:close/>
                  <a:moveTo>
                    <a:pt x="0" y="2877"/>
                  </a:moveTo>
                  <a:lnTo>
                    <a:pt x="0" y="2860"/>
                  </a:lnTo>
                  <a:lnTo>
                    <a:pt x="721" y="2860"/>
                  </a:lnTo>
                  <a:lnTo>
                    <a:pt x="1441" y="2860"/>
                  </a:lnTo>
                  <a:lnTo>
                    <a:pt x="2162" y="2860"/>
                  </a:lnTo>
                  <a:lnTo>
                    <a:pt x="2882" y="2860"/>
                  </a:lnTo>
                  <a:lnTo>
                    <a:pt x="3603" y="2860"/>
                  </a:lnTo>
                  <a:lnTo>
                    <a:pt x="4323" y="2860"/>
                  </a:lnTo>
                  <a:lnTo>
                    <a:pt x="5044" y="2860"/>
                  </a:lnTo>
                  <a:lnTo>
                    <a:pt x="5764" y="2860"/>
                  </a:lnTo>
                  <a:lnTo>
                    <a:pt x="5764" y="2877"/>
                  </a:lnTo>
                  <a:lnTo>
                    <a:pt x="5044" y="2877"/>
                  </a:lnTo>
                  <a:lnTo>
                    <a:pt x="4323" y="2877"/>
                  </a:lnTo>
                  <a:lnTo>
                    <a:pt x="3603" y="2877"/>
                  </a:lnTo>
                  <a:lnTo>
                    <a:pt x="2882" y="2877"/>
                  </a:lnTo>
                  <a:lnTo>
                    <a:pt x="2162" y="2877"/>
                  </a:lnTo>
                  <a:lnTo>
                    <a:pt x="1441" y="2877"/>
                  </a:lnTo>
                  <a:lnTo>
                    <a:pt x="721" y="2877"/>
                  </a:lnTo>
                  <a:lnTo>
                    <a:pt x="0" y="2877"/>
                  </a:lnTo>
                  <a:close/>
                  <a:moveTo>
                    <a:pt x="0" y="2844"/>
                  </a:moveTo>
                  <a:lnTo>
                    <a:pt x="0" y="2827"/>
                  </a:lnTo>
                  <a:lnTo>
                    <a:pt x="721" y="2827"/>
                  </a:lnTo>
                  <a:lnTo>
                    <a:pt x="1441" y="2827"/>
                  </a:lnTo>
                  <a:lnTo>
                    <a:pt x="2162" y="2827"/>
                  </a:lnTo>
                  <a:lnTo>
                    <a:pt x="2882" y="2827"/>
                  </a:lnTo>
                  <a:lnTo>
                    <a:pt x="3603" y="2827"/>
                  </a:lnTo>
                  <a:lnTo>
                    <a:pt x="4323" y="2827"/>
                  </a:lnTo>
                  <a:lnTo>
                    <a:pt x="5044" y="2827"/>
                  </a:lnTo>
                  <a:lnTo>
                    <a:pt x="5764" y="2827"/>
                  </a:lnTo>
                  <a:lnTo>
                    <a:pt x="5764" y="2844"/>
                  </a:lnTo>
                  <a:lnTo>
                    <a:pt x="5044" y="2844"/>
                  </a:lnTo>
                  <a:lnTo>
                    <a:pt x="4323" y="2844"/>
                  </a:lnTo>
                  <a:lnTo>
                    <a:pt x="3603" y="2844"/>
                  </a:lnTo>
                  <a:lnTo>
                    <a:pt x="2882" y="2844"/>
                  </a:lnTo>
                  <a:lnTo>
                    <a:pt x="2162" y="2844"/>
                  </a:lnTo>
                  <a:lnTo>
                    <a:pt x="1441" y="2844"/>
                  </a:lnTo>
                  <a:lnTo>
                    <a:pt x="721" y="2844"/>
                  </a:lnTo>
                  <a:lnTo>
                    <a:pt x="0" y="2844"/>
                  </a:lnTo>
                  <a:close/>
                  <a:moveTo>
                    <a:pt x="0" y="2811"/>
                  </a:moveTo>
                  <a:lnTo>
                    <a:pt x="0" y="2794"/>
                  </a:lnTo>
                  <a:lnTo>
                    <a:pt x="721" y="2794"/>
                  </a:lnTo>
                  <a:lnTo>
                    <a:pt x="1441" y="2794"/>
                  </a:lnTo>
                  <a:lnTo>
                    <a:pt x="2162" y="2794"/>
                  </a:lnTo>
                  <a:lnTo>
                    <a:pt x="2882" y="2794"/>
                  </a:lnTo>
                  <a:lnTo>
                    <a:pt x="3603" y="2794"/>
                  </a:lnTo>
                  <a:lnTo>
                    <a:pt x="4323" y="2794"/>
                  </a:lnTo>
                  <a:lnTo>
                    <a:pt x="5044" y="2794"/>
                  </a:lnTo>
                  <a:lnTo>
                    <a:pt x="5764" y="2794"/>
                  </a:lnTo>
                  <a:lnTo>
                    <a:pt x="5764" y="2811"/>
                  </a:lnTo>
                  <a:lnTo>
                    <a:pt x="5044" y="2811"/>
                  </a:lnTo>
                  <a:lnTo>
                    <a:pt x="4323" y="2811"/>
                  </a:lnTo>
                  <a:lnTo>
                    <a:pt x="3603" y="2811"/>
                  </a:lnTo>
                  <a:lnTo>
                    <a:pt x="2882" y="2811"/>
                  </a:lnTo>
                  <a:lnTo>
                    <a:pt x="2162" y="2811"/>
                  </a:lnTo>
                  <a:lnTo>
                    <a:pt x="1441" y="2811"/>
                  </a:lnTo>
                  <a:lnTo>
                    <a:pt x="721" y="2811"/>
                  </a:lnTo>
                  <a:lnTo>
                    <a:pt x="0" y="2811"/>
                  </a:lnTo>
                  <a:close/>
                  <a:moveTo>
                    <a:pt x="0" y="2778"/>
                  </a:moveTo>
                  <a:lnTo>
                    <a:pt x="0" y="2761"/>
                  </a:lnTo>
                  <a:lnTo>
                    <a:pt x="721" y="2761"/>
                  </a:lnTo>
                  <a:lnTo>
                    <a:pt x="1441" y="2761"/>
                  </a:lnTo>
                  <a:lnTo>
                    <a:pt x="2162" y="2761"/>
                  </a:lnTo>
                  <a:lnTo>
                    <a:pt x="2882" y="2761"/>
                  </a:lnTo>
                  <a:lnTo>
                    <a:pt x="3603" y="2761"/>
                  </a:lnTo>
                  <a:lnTo>
                    <a:pt x="4323" y="2761"/>
                  </a:lnTo>
                  <a:lnTo>
                    <a:pt x="5044" y="2761"/>
                  </a:lnTo>
                  <a:lnTo>
                    <a:pt x="5764" y="2761"/>
                  </a:lnTo>
                  <a:lnTo>
                    <a:pt x="5764" y="2778"/>
                  </a:lnTo>
                  <a:lnTo>
                    <a:pt x="5044" y="2778"/>
                  </a:lnTo>
                  <a:lnTo>
                    <a:pt x="4323" y="2778"/>
                  </a:lnTo>
                  <a:lnTo>
                    <a:pt x="3603" y="2778"/>
                  </a:lnTo>
                  <a:lnTo>
                    <a:pt x="2882" y="2778"/>
                  </a:lnTo>
                  <a:lnTo>
                    <a:pt x="2162" y="2778"/>
                  </a:lnTo>
                  <a:lnTo>
                    <a:pt x="1441" y="2778"/>
                  </a:lnTo>
                  <a:lnTo>
                    <a:pt x="721" y="2778"/>
                  </a:lnTo>
                  <a:lnTo>
                    <a:pt x="0" y="2778"/>
                  </a:lnTo>
                  <a:close/>
                  <a:moveTo>
                    <a:pt x="0" y="2745"/>
                  </a:moveTo>
                  <a:lnTo>
                    <a:pt x="0" y="2728"/>
                  </a:lnTo>
                  <a:lnTo>
                    <a:pt x="721" y="2728"/>
                  </a:lnTo>
                  <a:lnTo>
                    <a:pt x="1441" y="2728"/>
                  </a:lnTo>
                  <a:lnTo>
                    <a:pt x="2162" y="2728"/>
                  </a:lnTo>
                  <a:lnTo>
                    <a:pt x="2882" y="2728"/>
                  </a:lnTo>
                  <a:lnTo>
                    <a:pt x="3603" y="2728"/>
                  </a:lnTo>
                  <a:lnTo>
                    <a:pt x="4323" y="2728"/>
                  </a:lnTo>
                  <a:lnTo>
                    <a:pt x="5044" y="2728"/>
                  </a:lnTo>
                  <a:lnTo>
                    <a:pt x="5764" y="2728"/>
                  </a:lnTo>
                  <a:lnTo>
                    <a:pt x="5764" y="2745"/>
                  </a:lnTo>
                  <a:lnTo>
                    <a:pt x="5044" y="2745"/>
                  </a:lnTo>
                  <a:lnTo>
                    <a:pt x="4323" y="2745"/>
                  </a:lnTo>
                  <a:lnTo>
                    <a:pt x="3603" y="2745"/>
                  </a:lnTo>
                  <a:lnTo>
                    <a:pt x="2882" y="2745"/>
                  </a:lnTo>
                  <a:lnTo>
                    <a:pt x="2162" y="2745"/>
                  </a:lnTo>
                  <a:lnTo>
                    <a:pt x="1441" y="2745"/>
                  </a:lnTo>
                  <a:lnTo>
                    <a:pt x="721" y="2745"/>
                  </a:lnTo>
                  <a:lnTo>
                    <a:pt x="0" y="2745"/>
                  </a:lnTo>
                  <a:close/>
                  <a:moveTo>
                    <a:pt x="0" y="2712"/>
                  </a:moveTo>
                  <a:lnTo>
                    <a:pt x="0" y="2696"/>
                  </a:lnTo>
                  <a:lnTo>
                    <a:pt x="721" y="2696"/>
                  </a:lnTo>
                  <a:lnTo>
                    <a:pt x="1441" y="2696"/>
                  </a:lnTo>
                  <a:lnTo>
                    <a:pt x="2162" y="2696"/>
                  </a:lnTo>
                  <a:lnTo>
                    <a:pt x="2882" y="2696"/>
                  </a:lnTo>
                  <a:lnTo>
                    <a:pt x="3603" y="2696"/>
                  </a:lnTo>
                  <a:lnTo>
                    <a:pt x="4323" y="2696"/>
                  </a:lnTo>
                  <a:lnTo>
                    <a:pt x="5044" y="2696"/>
                  </a:lnTo>
                  <a:lnTo>
                    <a:pt x="5764" y="2696"/>
                  </a:lnTo>
                  <a:lnTo>
                    <a:pt x="5764" y="2712"/>
                  </a:lnTo>
                  <a:lnTo>
                    <a:pt x="5044" y="2712"/>
                  </a:lnTo>
                  <a:lnTo>
                    <a:pt x="4323" y="2712"/>
                  </a:lnTo>
                  <a:lnTo>
                    <a:pt x="3603" y="2712"/>
                  </a:lnTo>
                  <a:lnTo>
                    <a:pt x="2882" y="2712"/>
                  </a:lnTo>
                  <a:lnTo>
                    <a:pt x="2162" y="2712"/>
                  </a:lnTo>
                  <a:lnTo>
                    <a:pt x="1441" y="2712"/>
                  </a:lnTo>
                  <a:lnTo>
                    <a:pt x="721" y="2712"/>
                  </a:lnTo>
                  <a:lnTo>
                    <a:pt x="0" y="2712"/>
                  </a:lnTo>
                  <a:close/>
                  <a:moveTo>
                    <a:pt x="0" y="2680"/>
                  </a:moveTo>
                  <a:lnTo>
                    <a:pt x="0" y="2663"/>
                  </a:lnTo>
                  <a:lnTo>
                    <a:pt x="721" y="2663"/>
                  </a:lnTo>
                  <a:lnTo>
                    <a:pt x="1441" y="2663"/>
                  </a:lnTo>
                  <a:lnTo>
                    <a:pt x="2162" y="2663"/>
                  </a:lnTo>
                  <a:lnTo>
                    <a:pt x="2882" y="2663"/>
                  </a:lnTo>
                  <a:lnTo>
                    <a:pt x="3603" y="2663"/>
                  </a:lnTo>
                  <a:lnTo>
                    <a:pt x="4323" y="2663"/>
                  </a:lnTo>
                  <a:lnTo>
                    <a:pt x="5044" y="2663"/>
                  </a:lnTo>
                  <a:lnTo>
                    <a:pt x="5764" y="2663"/>
                  </a:lnTo>
                  <a:lnTo>
                    <a:pt x="5764" y="2680"/>
                  </a:lnTo>
                  <a:lnTo>
                    <a:pt x="5044" y="2680"/>
                  </a:lnTo>
                  <a:lnTo>
                    <a:pt x="4323" y="2680"/>
                  </a:lnTo>
                  <a:lnTo>
                    <a:pt x="3603" y="2680"/>
                  </a:lnTo>
                  <a:lnTo>
                    <a:pt x="2882" y="2680"/>
                  </a:lnTo>
                  <a:lnTo>
                    <a:pt x="2162" y="2680"/>
                  </a:lnTo>
                  <a:lnTo>
                    <a:pt x="1441" y="2680"/>
                  </a:lnTo>
                  <a:lnTo>
                    <a:pt x="721" y="2680"/>
                  </a:lnTo>
                  <a:lnTo>
                    <a:pt x="0" y="2680"/>
                  </a:lnTo>
                  <a:close/>
                  <a:moveTo>
                    <a:pt x="0" y="2647"/>
                  </a:moveTo>
                  <a:lnTo>
                    <a:pt x="0" y="2630"/>
                  </a:lnTo>
                  <a:lnTo>
                    <a:pt x="721" y="2630"/>
                  </a:lnTo>
                  <a:lnTo>
                    <a:pt x="1441" y="2630"/>
                  </a:lnTo>
                  <a:lnTo>
                    <a:pt x="2162" y="2630"/>
                  </a:lnTo>
                  <a:lnTo>
                    <a:pt x="2882" y="2630"/>
                  </a:lnTo>
                  <a:lnTo>
                    <a:pt x="3603" y="2630"/>
                  </a:lnTo>
                  <a:lnTo>
                    <a:pt x="4323" y="2630"/>
                  </a:lnTo>
                  <a:lnTo>
                    <a:pt x="5044" y="2630"/>
                  </a:lnTo>
                  <a:lnTo>
                    <a:pt x="5764" y="2630"/>
                  </a:lnTo>
                  <a:lnTo>
                    <a:pt x="5764" y="2647"/>
                  </a:lnTo>
                  <a:lnTo>
                    <a:pt x="5044" y="2647"/>
                  </a:lnTo>
                  <a:lnTo>
                    <a:pt x="4323" y="2647"/>
                  </a:lnTo>
                  <a:lnTo>
                    <a:pt x="3603" y="2647"/>
                  </a:lnTo>
                  <a:lnTo>
                    <a:pt x="2882" y="2647"/>
                  </a:lnTo>
                  <a:lnTo>
                    <a:pt x="2162" y="2647"/>
                  </a:lnTo>
                  <a:lnTo>
                    <a:pt x="1441" y="2647"/>
                  </a:lnTo>
                  <a:lnTo>
                    <a:pt x="721" y="2647"/>
                  </a:lnTo>
                  <a:lnTo>
                    <a:pt x="0" y="2647"/>
                  </a:lnTo>
                  <a:close/>
                  <a:moveTo>
                    <a:pt x="0" y="2614"/>
                  </a:moveTo>
                  <a:lnTo>
                    <a:pt x="0" y="2597"/>
                  </a:lnTo>
                  <a:lnTo>
                    <a:pt x="721" y="2597"/>
                  </a:lnTo>
                  <a:lnTo>
                    <a:pt x="1441" y="2597"/>
                  </a:lnTo>
                  <a:lnTo>
                    <a:pt x="2162" y="2597"/>
                  </a:lnTo>
                  <a:lnTo>
                    <a:pt x="2882" y="2597"/>
                  </a:lnTo>
                  <a:lnTo>
                    <a:pt x="3603" y="2597"/>
                  </a:lnTo>
                  <a:lnTo>
                    <a:pt x="4323" y="2597"/>
                  </a:lnTo>
                  <a:lnTo>
                    <a:pt x="5044" y="2597"/>
                  </a:lnTo>
                  <a:lnTo>
                    <a:pt x="5764" y="2597"/>
                  </a:lnTo>
                  <a:lnTo>
                    <a:pt x="5764" y="2614"/>
                  </a:lnTo>
                  <a:lnTo>
                    <a:pt x="5044" y="2614"/>
                  </a:lnTo>
                  <a:lnTo>
                    <a:pt x="4323" y="2614"/>
                  </a:lnTo>
                  <a:lnTo>
                    <a:pt x="3603" y="2614"/>
                  </a:lnTo>
                  <a:lnTo>
                    <a:pt x="2882" y="2614"/>
                  </a:lnTo>
                  <a:lnTo>
                    <a:pt x="2162" y="2614"/>
                  </a:lnTo>
                  <a:lnTo>
                    <a:pt x="1441" y="2614"/>
                  </a:lnTo>
                  <a:lnTo>
                    <a:pt x="721" y="2614"/>
                  </a:lnTo>
                  <a:lnTo>
                    <a:pt x="0" y="2614"/>
                  </a:lnTo>
                  <a:close/>
                  <a:moveTo>
                    <a:pt x="0" y="2581"/>
                  </a:moveTo>
                  <a:lnTo>
                    <a:pt x="0" y="2564"/>
                  </a:lnTo>
                  <a:lnTo>
                    <a:pt x="721" y="2564"/>
                  </a:lnTo>
                  <a:lnTo>
                    <a:pt x="1441" y="2564"/>
                  </a:lnTo>
                  <a:lnTo>
                    <a:pt x="2162" y="2564"/>
                  </a:lnTo>
                  <a:lnTo>
                    <a:pt x="2882" y="2564"/>
                  </a:lnTo>
                  <a:lnTo>
                    <a:pt x="3603" y="2564"/>
                  </a:lnTo>
                  <a:lnTo>
                    <a:pt x="4323" y="2564"/>
                  </a:lnTo>
                  <a:lnTo>
                    <a:pt x="5044" y="2564"/>
                  </a:lnTo>
                  <a:lnTo>
                    <a:pt x="5764" y="2564"/>
                  </a:lnTo>
                  <a:lnTo>
                    <a:pt x="5764" y="2581"/>
                  </a:lnTo>
                  <a:lnTo>
                    <a:pt x="5044" y="2581"/>
                  </a:lnTo>
                  <a:lnTo>
                    <a:pt x="4323" y="2581"/>
                  </a:lnTo>
                  <a:lnTo>
                    <a:pt x="3603" y="2581"/>
                  </a:lnTo>
                  <a:lnTo>
                    <a:pt x="2882" y="2581"/>
                  </a:lnTo>
                  <a:lnTo>
                    <a:pt x="2162" y="2581"/>
                  </a:lnTo>
                  <a:lnTo>
                    <a:pt x="1441" y="2581"/>
                  </a:lnTo>
                  <a:lnTo>
                    <a:pt x="721" y="2581"/>
                  </a:lnTo>
                  <a:lnTo>
                    <a:pt x="0" y="2581"/>
                  </a:lnTo>
                  <a:close/>
                  <a:moveTo>
                    <a:pt x="0" y="2548"/>
                  </a:moveTo>
                  <a:lnTo>
                    <a:pt x="0" y="2531"/>
                  </a:lnTo>
                  <a:lnTo>
                    <a:pt x="721" y="2531"/>
                  </a:lnTo>
                  <a:lnTo>
                    <a:pt x="1441" y="2531"/>
                  </a:lnTo>
                  <a:lnTo>
                    <a:pt x="2162" y="2531"/>
                  </a:lnTo>
                  <a:lnTo>
                    <a:pt x="2882" y="2531"/>
                  </a:lnTo>
                  <a:lnTo>
                    <a:pt x="3603" y="2531"/>
                  </a:lnTo>
                  <a:lnTo>
                    <a:pt x="4323" y="2531"/>
                  </a:lnTo>
                  <a:lnTo>
                    <a:pt x="5044" y="2531"/>
                  </a:lnTo>
                  <a:lnTo>
                    <a:pt x="5764" y="2531"/>
                  </a:lnTo>
                  <a:lnTo>
                    <a:pt x="5764" y="2548"/>
                  </a:lnTo>
                  <a:lnTo>
                    <a:pt x="5044" y="2548"/>
                  </a:lnTo>
                  <a:lnTo>
                    <a:pt x="4323" y="2548"/>
                  </a:lnTo>
                  <a:lnTo>
                    <a:pt x="3603" y="2548"/>
                  </a:lnTo>
                  <a:lnTo>
                    <a:pt x="2882" y="2548"/>
                  </a:lnTo>
                  <a:lnTo>
                    <a:pt x="2162" y="2548"/>
                  </a:lnTo>
                  <a:lnTo>
                    <a:pt x="1441" y="2548"/>
                  </a:lnTo>
                  <a:lnTo>
                    <a:pt x="721" y="2548"/>
                  </a:lnTo>
                  <a:lnTo>
                    <a:pt x="0" y="2548"/>
                  </a:lnTo>
                  <a:close/>
                  <a:moveTo>
                    <a:pt x="0" y="2515"/>
                  </a:moveTo>
                  <a:lnTo>
                    <a:pt x="0" y="2499"/>
                  </a:lnTo>
                  <a:lnTo>
                    <a:pt x="721" y="2499"/>
                  </a:lnTo>
                  <a:lnTo>
                    <a:pt x="1441" y="2499"/>
                  </a:lnTo>
                  <a:lnTo>
                    <a:pt x="2162" y="2499"/>
                  </a:lnTo>
                  <a:lnTo>
                    <a:pt x="2882" y="2499"/>
                  </a:lnTo>
                  <a:lnTo>
                    <a:pt x="3603" y="2499"/>
                  </a:lnTo>
                  <a:lnTo>
                    <a:pt x="4323" y="2499"/>
                  </a:lnTo>
                  <a:lnTo>
                    <a:pt x="5044" y="2499"/>
                  </a:lnTo>
                  <a:lnTo>
                    <a:pt x="5764" y="2499"/>
                  </a:lnTo>
                  <a:lnTo>
                    <a:pt x="5764" y="2515"/>
                  </a:lnTo>
                  <a:lnTo>
                    <a:pt x="5044" y="2515"/>
                  </a:lnTo>
                  <a:lnTo>
                    <a:pt x="4323" y="2515"/>
                  </a:lnTo>
                  <a:lnTo>
                    <a:pt x="3603" y="2515"/>
                  </a:lnTo>
                  <a:lnTo>
                    <a:pt x="2882" y="2515"/>
                  </a:lnTo>
                  <a:lnTo>
                    <a:pt x="2162" y="2515"/>
                  </a:lnTo>
                  <a:lnTo>
                    <a:pt x="1441" y="2515"/>
                  </a:lnTo>
                  <a:lnTo>
                    <a:pt x="721" y="2515"/>
                  </a:lnTo>
                  <a:lnTo>
                    <a:pt x="0" y="2515"/>
                  </a:lnTo>
                  <a:close/>
                  <a:moveTo>
                    <a:pt x="0" y="2482"/>
                  </a:moveTo>
                  <a:lnTo>
                    <a:pt x="0" y="2466"/>
                  </a:lnTo>
                  <a:lnTo>
                    <a:pt x="721" y="2466"/>
                  </a:lnTo>
                  <a:lnTo>
                    <a:pt x="1441" y="2466"/>
                  </a:lnTo>
                  <a:lnTo>
                    <a:pt x="2162" y="2466"/>
                  </a:lnTo>
                  <a:lnTo>
                    <a:pt x="2882" y="2466"/>
                  </a:lnTo>
                  <a:lnTo>
                    <a:pt x="3603" y="2466"/>
                  </a:lnTo>
                  <a:lnTo>
                    <a:pt x="4323" y="2466"/>
                  </a:lnTo>
                  <a:lnTo>
                    <a:pt x="5044" y="2466"/>
                  </a:lnTo>
                  <a:lnTo>
                    <a:pt x="5764" y="2466"/>
                  </a:lnTo>
                  <a:lnTo>
                    <a:pt x="5764" y="2482"/>
                  </a:lnTo>
                  <a:lnTo>
                    <a:pt x="5044" y="2482"/>
                  </a:lnTo>
                  <a:lnTo>
                    <a:pt x="4323" y="2482"/>
                  </a:lnTo>
                  <a:lnTo>
                    <a:pt x="3603" y="2482"/>
                  </a:lnTo>
                  <a:lnTo>
                    <a:pt x="2882" y="2482"/>
                  </a:lnTo>
                  <a:lnTo>
                    <a:pt x="2162" y="2482"/>
                  </a:lnTo>
                  <a:lnTo>
                    <a:pt x="1441" y="2482"/>
                  </a:lnTo>
                  <a:lnTo>
                    <a:pt x="721" y="2482"/>
                  </a:lnTo>
                  <a:lnTo>
                    <a:pt x="0" y="2482"/>
                  </a:lnTo>
                  <a:close/>
                  <a:moveTo>
                    <a:pt x="0" y="2450"/>
                  </a:moveTo>
                  <a:lnTo>
                    <a:pt x="0" y="2433"/>
                  </a:lnTo>
                  <a:lnTo>
                    <a:pt x="721" y="2433"/>
                  </a:lnTo>
                  <a:lnTo>
                    <a:pt x="1441" y="2433"/>
                  </a:lnTo>
                  <a:lnTo>
                    <a:pt x="2162" y="2433"/>
                  </a:lnTo>
                  <a:lnTo>
                    <a:pt x="2882" y="2433"/>
                  </a:lnTo>
                  <a:lnTo>
                    <a:pt x="3603" y="2433"/>
                  </a:lnTo>
                  <a:lnTo>
                    <a:pt x="4323" y="2433"/>
                  </a:lnTo>
                  <a:lnTo>
                    <a:pt x="5044" y="2433"/>
                  </a:lnTo>
                  <a:lnTo>
                    <a:pt x="5764" y="2433"/>
                  </a:lnTo>
                  <a:lnTo>
                    <a:pt x="5764" y="2450"/>
                  </a:lnTo>
                  <a:lnTo>
                    <a:pt x="5044" y="2450"/>
                  </a:lnTo>
                  <a:lnTo>
                    <a:pt x="4323" y="2450"/>
                  </a:lnTo>
                  <a:lnTo>
                    <a:pt x="3603" y="2450"/>
                  </a:lnTo>
                  <a:lnTo>
                    <a:pt x="2882" y="2450"/>
                  </a:lnTo>
                  <a:lnTo>
                    <a:pt x="2162" y="2450"/>
                  </a:lnTo>
                  <a:lnTo>
                    <a:pt x="1441" y="2450"/>
                  </a:lnTo>
                  <a:lnTo>
                    <a:pt x="721" y="2450"/>
                  </a:lnTo>
                  <a:lnTo>
                    <a:pt x="0" y="2450"/>
                  </a:lnTo>
                  <a:close/>
                  <a:moveTo>
                    <a:pt x="0" y="2417"/>
                  </a:moveTo>
                  <a:lnTo>
                    <a:pt x="0" y="2400"/>
                  </a:lnTo>
                  <a:lnTo>
                    <a:pt x="721" y="2400"/>
                  </a:lnTo>
                  <a:lnTo>
                    <a:pt x="1441" y="2400"/>
                  </a:lnTo>
                  <a:lnTo>
                    <a:pt x="2162" y="2400"/>
                  </a:lnTo>
                  <a:lnTo>
                    <a:pt x="2882" y="2400"/>
                  </a:lnTo>
                  <a:lnTo>
                    <a:pt x="3603" y="2400"/>
                  </a:lnTo>
                  <a:lnTo>
                    <a:pt x="4323" y="2400"/>
                  </a:lnTo>
                  <a:lnTo>
                    <a:pt x="5044" y="2400"/>
                  </a:lnTo>
                  <a:lnTo>
                    <a:pt x="5764" y="2400"/>
                  </a:lnTo>
                  <a:lnTo>
                    <a:pt x="5764" y="2417"/>
                  </a:lnTo>
                  <a:lnTo>
                    <a:pt x="5044" y="2417"/>
                  </a:lnTo>
                  <a:lnTo>
                    <a:pt x="4323" y="2417"/>
                  </a:lnTo>
                  <a:lnTo>
                    <a:pt x="3603" y="2417"/>
                  </a:lnTo>
                  <a:lnTo>
                    <a:pt x="2882" y="2417"/>
                  </a:lnTo>
                  <a:lnTo>
                    <a:pt x="2162" y="2417"/>
                  </a:lnTo>
                  <a:lnTo>
                    <a:pt x="1441" y="2417"/>
                  </a:lnTo>
                  <a:lnTo>
                    <a:pt x="721" y="2417"/>
                  </a:lnTo>
                  <a:lnTo>
                    <a:pt x="0" y="2417"/>
                  </a:lnTo>
                  <a:close/>
                  <a:moveTo>
                    <a:pt x="0" y="2384"/>
                  </a:moveTo>
                  <a:lnTo>
                    <a:pt x="0" y="2367"/>
                  </a:lnTo>
                  <a:lnTo>
                    <a:pt x="721" y="2367"/>
                  </a:lnTo>
                  <a:lnTo>
                    <a:pt x="1441" y="2367"/>
                  </a:lnTo>
                  <a:lnTo>
                    <a:pt x="2162" y="2367"/>
                  </a:lnTo>
                  <a:lnTo>
                    <a:pt x="2882" y="2367"/>
                  </a:lnTo>
                  <a:lnTo>
                    <a:pt x="3603" y="2367"/>
                  </a:lnTo>
                  <a:lnTo>
                    <a:pt x="4323" y="2367"/>
                  </a:lnTo>
                  <a:lnTo>
                    <a:pt x="5044" y="2367"/>
                  </a:lnTo>
                  <a:lnTo>
                    <a:pt x="5764" y="2367"/>
                  </a:lnTo>
                  <a:lnTo>
                    <a:pt x="5764" y="2384"/>
                  </a:lnTo>
                  <a:lnTo>
                    <a:pt x="5044" y="2384"/>
                  </a:lnTo>
                  <a:lnTo>
                    <a:pt x="4323" y="2384"/>
                  </a:lnTo>
                  <a:lnTo>
                    <a:pt x="3603" y="2384"/>
                  </a:lnTo>
                  <a:lnTo>
                    <a:pt x="2882" y="2384"/>
                  </a:lnTo>
                  <a:lnTo>
                    <a:pt x="2162" y="2384"/>
                  </a:lnTo>
                  <a:lnTo>
                    <a:pt x="1441" y="2384"/>
                  </a:lnTo>
                  <a:lnTo>
                    <a:pt x="721" y="2384"/>
                  </a:lnTo>
                  <a:lnTo>
                    <a:pt x="0" y="2384"/>
                  </a:lnTo>
                  <a:close/>
                  <a:moveTo>
                    <a:pt x="0" y="2351"/>
                  </a:moveTo>
                  <a:lnTo>
                    <a:pt x="0" y="2334"/>
                  </a:lnTo>
                  <a:lnTo>
                    <a:pt x="721" y="2334"/>
                  </a:lnTo>
                  <a:lnTo>
                    <a:pt x="1441" y="2334"/>
                  </a:lnTo>
                  <a:lnTo>
                    <a:pt x="2162" y="2334"/>
                  </a:lnTo>
                  <a:lnTo>
                    <a:pt x="2882" y="2334"/>
                  </a:lnTo>
                  <a:lnTo>
                    <a:pt x="3603" y="2334"/>
                  </a:lnTo>
                  <a:lnTo>
                    <a:pt x="4323" y="2334"/>
                  </a:lnTo>
                  <a:lnTo>
                    <a:pt x="5044" y="2334"/>
                  </a:lnTo>
                  <a:lnTo>
                    <a:pt x="5764" y="2334"/>
                  </a:lnTo>
                  <a:lnTo>
                    <a:pt x="5764" y="2351"/>
                  </a:lnTo>
                  <a:lnTo>
                    <a:pt x="5044" y="2351"/>
                  </a:lnTo>
                  <a:lnTo>
                    <a:pt x="4323" y="2351"/>
                  </a:lnTo>
                  <a:lnTo>
                    <a:pt x="3603" y="2351"/>
                  </a:lnTo>
                  <a:lnTo>
                    <a:pt x="2882" y="2351"/>
                  </a:lnTo>
                  <a:lnTo>
                    <a:pt x="2162" y="2351"/>
                  </a:lnTo>
                  <a:lnTo>
                    <a:pt x="1441" y="2351"/>
                  </a:lnTo>
                  <a:lnTo>
                    <a:pt x="721" y="2351"/>
                  </a:lnTo>
                  <a:lnTo>
                    <a:pt x="0" y="2351"/>
                  </a:lnTo>
                  <a:close/>
                  <a:moveTo>
                    <a:pt x="0" y="2318"/>
                  </a:moveTo>
                  <a:lnTo>
                    <a:pt x="0" y="2301"/>
                  </a:lnTo>
                  <a:lnTo>
                    <a:pt x="721" y="2301"/>
                  </a:lnTo>
                  <a:lnTo>
                    <a:pt x="1441" y="2301"/>
                  </a:lnTo>
                  <a:lnTo>
                    <a:pt x="2162" y="2301"/>
                  </a:lnTo>
                  <a:lnTo>
                    <a:pt x="2882" y="2301"/>
                  </a:lnTo>
                  <a:lnTo>
                    <a:pt x="3603" y="2301"/>
                  </a:lnTo>
                  <a:lnTo>
                    <a:pt x="4323" y="2301"/>
                  </a:lnTo>
                  <a:lnTo>
                    <a:pt x="5044" y="2301"/>
                  </a:lnTo>
                  <a:lnTo>
                    <a:pt x="5764" y="2301"/>
                  </a:lnTo>
                  <a:lnTo>
                    <a:pt x="5764" y="2318"/>
                  </a:lnTo>
                  <a:lnTo>
                    <a:pt x="5044" y="2318"/>
                  </a:lnTo>
                  <a:lnTo>
                    <a:pt x="4323" y="2318"/>
                  </a:lnTo>
                  <a:lnTo>
                    <a:pt x="3603" y="2318"/>
                  </a:lnTo>
                  <a:lnTo>
                    <a:pt x="2882" y="2318"/>
                  </a:lnTo>
                  <a:lnTo>
                    <a:pt x="2162" y="2318"/>
                  </a:lnTo>
                  <a:lnTo>
                    <a:pt x="1441" y="2318"/>
                  </a:lnTo>
                  <a:lnTo>
                    <a:pt x="721" y="2318"/>
                  </a:lnTo>
                  <a:lnTo>
                    <a:pt x="0" y="2318"/>
                  </a:lnTo>
                  <a:close/>
                  <a:moveTo>
                    <a:pt x="0" y="2285"/>
                  </a:moveTo>
                  <a:lnTo>
                    <a:pt x="0" y="2269"/>
                  </a:lnTo>
                  <a:lnTo>
                    <a:pt x="721" y="2269"/>
                  </a:lnTo>
                  <a:lnTo>
                    <a:pt x="1441" y="2269"/>
                  </a:lnTo>
                  <a:lnTo>
                    <a:pt x="2162" y="2269"/>
                  </a:lnTo>
                  <a:lnTo>
                    <a:pt x="2882" y="2269"/>
                  </a:lnTo>
                  <a:lnTo>
                    <a:pt x="3603" y="2269"/>
                  </a:lnTo>
                  <a:lnTo>
                    <a:pt x="4323" y="2269"/>
                  </a:lnTo>
                  <a:lnTo>
                    <a:pt x="5044" y="2269"/>
                  </a:lnTo>
                  <a:lnTo>
                    <a:pt x="5764" y="2269"/>
                  </a:lnTo>
                  <a:lnTo>
                    <a:pt x="5764" y="2285"/>
                  </a:lnTo>
                  <a:lnTo>
                    <a:pt x="5044" y="2285"/>
                  </a:lnTo>
                  <a:lnTo>
                    <a:pt x="4323" y="2285"/>
                  </a:lnTo>
                  <a:lnTo>
                    <a:pt x="3603" y="2285"/>
                  </a:lnTo>
                  <a:lnTo>
                    <a:pt x="2882" y="2285"/>
                  </a:lnTo>
                  <a:lnTo>
                    <a:pt x="2162" y="2285"/>
                  </a:lnTo>
                  <a:lnTo>
                    <a:pt x="1441" y="2285"/>
                  </a:lnTo>
                  <a:lnTo>
                    <a:pt x="721" y="2285"/>
                  </a:lnTo>
                  <a:lnTo>
                    <a:pt x="0" y="2285"/>
                  </a:lnTo>
                  <a:close/>
                  <a:moveTo>
                    <a:pt x="0" y="2253"/>
                  </a:moveTo>
                  <a:lnTo>
                    <a:pt x="0" y="2236"/>
                  </a:lnTo>
                  <a:lnTo>
                    <a:pt x="721" y="2236"/>
                  </a:lnTo>
                  <a:lnTo>
                    <a:pt x="1441" y="2236"/>
                  </a:lnTo>
                  <a:lnTo>
                    <a:pt x="2162" y="2236"/>
                  </a:lnTo>
                  <a:lnTo>
                    <a:pt x="2882" y="2236"/>
                  </a:lnTo>
                  <a:lnTo>
                    <a:pt x="3603" y="2236"/>
                  </a:lnTo>
                  <a:lnTo>
                    <a:pt x="4323" y="2236"/>
                  </a:lnTo>
                  <a:lnTo>
                    <a:pt x="5044" y="2236"/>
                  </a:lnTo>
                  <a:lnTo>
                    <a:pt x="5764" y="2236"/>
                  </a:lnTo>
                  <a:lnTo>
                    <a:pt x="5764" y="2253"/>
                  </a:lnTo>
                  <a:lnTo>
                    <a:pt x="5044" y="2253"/>
                  </a:lnTo>
                  <a:lnTo>
                    <a:pt x="4323" y="2253"/>
                  </a:lnTo>
                  <a:lnTo>
                    <a:pt x="3603" y="2253"/>
                  </a:lnTo>
                  <a:lnTo>
                    <a:pt x="2882" y="2253"/>
                  </a:lnTo>
                  <a:lnTo>
                    <a:pt x="2162" y="2253"/>
                  </a:lnTo>
                  <a:lnTo>
                    <a:pt x="1441" y="2253"/>
                  </a:lnTo>
                  <a:lnTo>
                    <a:pt x="721" y="2253"/>
                  </a:lnTo>
                  <a:lnTo>
                    <a:pt x="0" y="2253"/>
                  </a:lnTo>
                  <a:close/>
                  <a:moveTo>
                    <a:pt x="0" y="2220"/>
                  </a:moveTo>
                  <a:lnTo>
                    <a:pt x="0" y="2203"/>
                  </a:lnTo>
                  <a:lnTo>
                    <a:pt x="721" y="2203"/>
                  </a:lnTo>
                  <a:lnTo>
                    <a:pt x="1441" y="2203"/>
                  </a:lnTo>
                  <a:lnTo>
                    <a:pt x="2162" y="2203"/>
                  </a:lnTo>
                  <a:lnTo>
                    <a:pt x="2882" y="2203"/>
                  </a:lnTo>
                  <a:lnTo>
                    <a:pt x="3603" y="2203"/>
                  </a:lnTo>
                  <a:lnTo>
                    <a:pt x="4323" y="2203"/>
                  </a:lnTo>
                  <a:lnTo>
                    <a:pt x="5044" y="2203"/>
                  </a:lnTo>
                  <a:lnTo>
                    <a:pt x="5764" y="2203"/>
                  </a:lnTo>
                  <a:lnTo>
                    <a:pt x="5764" y="2220"/>
                  </a:lnTo>
                  <a:lnTo>
                    <a:pt x="5044" y="2220"/>
                  </a:lnTo>
                  <a:lnTo>
                    <a:pt x="4323" y="2220"/>
                  </a:lnTo>
                  <a:lnTo>
                    <a:pt x="3603" y="2220"/>
                  </a:lnTo>
                  <a:lnTo>
                    <a:pt x="2882" y="2220"/>
                  </a:lnTo>
                  <a:lnTo>
                    <a:pt x="2162" y="2220"/>
                  </a:lnTo>
                  <a:lnTo>
                    <a:pt x="1441" y="2220"/>
                  </a:lnTo>
                  <a:lnTo>
                    <a:pt x="721" y="2220"/>
                  </a:lnTo>
                  <a:lnTo>
                    <a:pt x="0" y="2220"/>
                  </a:lnTo>
                  <a:close/>
                  <a:moveTo>
                    <a:pt x="0" y="2187"/>
                  </a:moveTo>
                  <a:lnTo>
                    <a:pt x="0" y="2170"/>
                  </a:lnTo>
                  <a:lnTo>
                    <a:pt x="721" y="2170"/>
                  </a:lnTo>
                  <a:lnTo>
                    <a:pt x="1441" y="2170"/>
                  </a:lnTo>
                  <a:lnTo>
                    <a:pt x="2162" y="2170"/>
                  </a:lnTo>
                  <a:lnTo>
                    <a:pt x="2882" y="2170"/>
                  </a:lnTo>
                  <a:lnTo>
                    <a:pt x="3603" y="2170"/>
                  </a:lnTo>
                  <a:lnTo>
                    <a:pt x="4323" y="2170"/>
                  </a:lnTo>
                  <a:lnTo>
                    <a:pt x="5044" y="2170"/>
                  </a:lnTo>
                  <a:lnTo>
                    <a:pt x="5764" y="2170"/>
                  </a:lnTo>
                  <a:lnTo>
                    <a:pt x="5764" y="2187"/>
                  </a:lnTo>
                  <a:lnTo>
                    <a:pt x="5044" y="2187"/>
                  </a:lnTo>
                  <a:lnTo>
                    <a:pt x="4323" y="2187"/>
                  </a:lnTo>
                  <a:lnTo>
                    <a:pt x="3603" y="2187"/>
                  </a:lnTo>
                  <a:lnTo>
                    <a:pt x="2882" y="2187"/>
                  </a:lnTo>
                  <a:lnTo>
                    <a:pt x="2162" y="2187"/>
                  </a:lnTo>
                  <a:lnTo>
                    <a:pt x="1441" y="2187"/>
                  </a:lnTo>
                  <a:lnTo>
                    <a:pt x="721" y="2187"/>
                  </a:lnTo>
                  <a:lnTo>
                    <a:pt x="0" y="2187"/>
                  </a:lnTo>
                  <a:close/>
                  <a:moveTo>
                    <a:pt x="0" y="2153"/>
                  </a:moveTo>
                  <a:lnTo>
                    <a:pt x="0" y="2136"/>
                  </a:lnTo>
                  <a:lnTo>
                    <a:pt x="721" y="2136"/>
                  </a:lnTo>
                  <a:lnTo>
                    <a:pt x="1441" y="2136"/>
                  </a:lnTo>
                  <a:lnTo>
                    <a:pt x="2162" y="2136"/>
                  </a:lnTo>
                  <a:lnTo>
                    <a:pt x="2882" y="2136"/>
                  </a:lnTo>
                  <a:lnTo>
                    <a:pt x="3603" y="2136"/>
                  </a:lnTo>
                  <a:lnTo>
                    <a:pt x="4323" y="2136"/>
                  </a:lnTo>
                  <a:lnTo>
                    <a:pt x="5044" y="2136"/>
                  </a:lnTo>
                  <a:lnTo>
                    <a:pt x="5764" y="2136"/>
                  </a:lnTo>
                  <a:lnTo>
                    <a:pt x="5764" y="2153"/>
                  </a:lnTo>
                  <a:lnTo>
                    <a:pt x="5044" y="2153"/>
                  </a:lnTo>
                  <a:lnTo>
                    <a:pt x="4323" y="2153"/>
                  </a:lnTo>
                  <a:lnTo>
                    <a:pt x="3603" y="2153"/>
                  </a:lnTo>
                  <a:lnTo>
                    <a:pt x="2882" y="2153"/>
                  </a:lnTo>
                  <a:lnTo>
                    <a:pt x="2162" y="2153"/>
                  </a:lnTo>
                  <a:lnTo>
                    <a:pt x="1441" y="2153"/>
                  </a:lnTo>
                  <a:lnTo>
                    <a:pt x="721" y="2153"/>
                  </a:lnTo>
                  <a:lnTo>
                    <a:pt x="0" y="2153"/>
                  </a:lnTo>
                  <a:close/>
                  <a:moveTo>
                    <a:pt x="0" y="2120"/>
                  </a:moveTo>
                  <a:lnTo>
                    <a:pt x="0" y="2103"/>
                  </a:lnTo>
                  <a:lnTo>
                    <a:pt x="721" y="2103"/>
                  </a:lnTo>
                  <a:lnTo>
                    <a:pt x="1441" y="2103"/>
                  </a:lnTo>
                  <a:lnTo>
                    <a:pt x="2162" y="2103"/>
                  </a:lnTo>
                  <a:lnTo>
                    <a:pt x="2882" y="2103"/>
                  </a:lnTo>
                  <a:lnTo>
                    <a:pt x="3603" y="2103"/>
                  </a:lnTo>
                  <a:lnTo>
                    <a:pt x="4323" y="2103"/>
                  </a:lnTo>
                  <a:lnTo>
                    <a:pt x="5044" y="2103"/>
                  </a:lnTo>
                  <a:lnTo>
                    <a:pt x="5764" y="2103"/>
                  </a:lnTo>
                  <a:lnTo>
                    <a:pt x="5764" y="2120"/>
                  </a:lnTo>
                  <a:lnTo>
                    <a:pt x="5044" y="2120"/>
                  </a:lnTo>
                  <a:lnTo>
                    <a:pt x="4323" y="2120"/>
                  </a:lnTo>
                  <a:lnTo>
                    <a:pt x="3603" y="2120"/>
                  </a:lnTo>
                  <a:lnTo>
                    <a:pt x="2882" y="2120"/>
                  </a:lnTo>
                  <a:lnTo>
                    <a:pt x="2162" y="2120"/>
                  </a:lnTo>
                  <a:lnTo>
                    <a:pt x="1441" y="2120"/>
                  </a:lnTo>
                  <a:lnTo>
                    <a:pt x="721" y="2120"/>
                  </a:lnTo>
                  <a:lnTo>
                    <a:pt x="0" y="2120"/>
                  </a:lnTo>
                  <a:close/>
                  <a:moveTo>
                    <a:pt x="0" y="2087"/>
                  </a:moveTo>
                  <a:lnTo>
                    <a:pt x="0" y="2070"/>
                  </a:lnTo>
                  <a:lnTo>
                    <a:pt x="721" y="2070"/>
                  </a:lnTo>
                  <a:lnTo>
                    <a:pt x="1441" y="2070"/>
                  </a:lnTo>
                  <a:lnTo>
                    <a:pt x="2162" y="2070"/>
                  </a:lnTo>
                  <a:lnTo>
                    <a:pt x="2882" y="2070"/>
                  </a:lnTo>
                  <a:lnTo>
                    <a:pt x="3603" y="2070"/>
                  </a:lnTo>
                  <a:lnTo>
                    <a:pt x="4323" y="2070"/>
                  </a:lnTo>
                  <a:lnTo>
                    <a:pt x="5044" y="2070"/>
                  </a:lnTo>
                  <a:lnTo>
                    <a:pt x="5764" y="2070"/>
                  </a:lnTo>
                  <a:lnTo>
                    <a:pt x="5764" y="2087"/>
                  </a:lnTo>
                  <a:lnTo>
                    <a:pt x="5044" y="2087"/>
                  </a:lnTo>
                  <a:lnTo>
                    <a:pt x="4323" y="2087"/>
                  </a:lnTo>
                  <a:lnTo>
                    <a:pt x="3603" y="2087"/>
                  </a:lnTo>
                  <a:lnTo>
                    <a:pt x="2882" y="2087"/>
                  </a:lnTo>
                  <a:lnTo>
                    <a:pt x="2162" y="2087"/>
                  </a:lnTo>
                  <a:lnTo>
                    <a:pt x="1441" y="2087"/>
                  </a:lnTo>
                  <a:lnTo>
                    <a:pt x="721" y="2087"/>
                  </a:lnTo>
                  <a:lnTo>
                    <a:pt x="0" y="2087"/>
                  </a:lnTo>
                  <a:close/>
                  <a:moveTo>
                    <a:pt x="0" y="2054"/>
                  </a:moveTo>
                  <a:lnTo>
                    <a:pt x="0" y="2038"/>
                  </a:lnTo>
                  <a:lnTo>
                    <a:pt x="721" y="2038"/>
                  </a:lnTo>
                  <a:lnTo>
                    <a:pt x="1441" y="2038"/>
                  </a:lnTo>
                  <a:lnTo>
                    <a:pt x="2162" y="2038"/>
                  </a:lnTo>
                  <a:lnTo>
                    <a:pt x="2882" y="2038"/>
                  </a:lnTo>
                  <a:lnTo>
                    <a:pt x="3603" y="2038"/>
                  </a:lnTo>
                  <a:lnTo>
                    <a:pt x="4323" y="2038"/>
                  </a:lnTo>
                  <a:lnTo>
                    <a:pt x="5044" y="2038"/>
                  </a:lnTo>
                  <a:lnTo>
                    <a:pt x="5764" y="2038"/>
                  </a:lnTo>
                  <a:lnTo>
                    <a:pt x="5764" y="2054"/>
                  </a:lnTo>
                  <a:lnTo>
                    <a:pt x="5044" y="2054"/>
                  </a:lnTo>
                  <a:lnTo>
                    <a:pt x="4323" y="2054"/>
                  </a:lnTo>
                  <a:lnTo>
                    <a:pt x="3603" y="2054"/>
                  </a:lnTo>
                  <a:lnTo>
                    <a:pt x="2882" y="2054"/>
                  </a:lnTo>
                  <a:lnTo>
                    <a:pt x="2162" y="2054"/>
                  </a:lnTo>
                  <a:lnTo>
                    <a:pt x="1441" y="2054"/>
                  </a:lnTo>
                  <a:lnTo>
                    <a:pt x="721" y="2054"/>
                  </a:lnTo>
                  <a:lnTo>
                    <a:pt x="0" y="2054"/>
                  </a:lnTo>
                  <a:close/>
                  <a:moveTo>
                    <a:pt x="0" y="2022"/>
                  </a:moveTo>
                  <a:lnTo>
                    <a:pt x="0" y="2005"/>
                  </a:lnTo>
                  <a:lnTo>
                    <a:pt x="721" y="2005"/>
                  </a:lnTo>
                  <a:lnTo>
                    <a:pt x="1441" y="2005"/>
                  </a:lnTo>
                  <a:lnTo>
                    <a:pt x="2162" y="2005"/>
                  </a:lnTo>
                  <a:lnTo>
                    <a:pt x="2882" y="2005"/>
                  </a:lnTo>
                  <a:lnTo>
                    <a:pt x="3603" y="2005"/>
                  </a:lnTo>
                  <a:lnTo>
                    <a:pt x="4323" y="2005"/>
                  </a:lnTo>
                  <a:lnTo>
                    <a:pt x="5044" y="2005"/>
                  </a:lnTo>
                  <a:lnTo>
                    <a:pt x="5764" y="2005"/>
                  </a:lnTo>
                  <a:lnTo>
                    <a:pt x="5764" y="2022"/>
                  </a:lnTo>
                  <a:lnTo>
                    <a:pt x="5044" y="2022"/>
                  </a:lnTo>
                  <a:lnTo>
                    <a:pt x="4323" y="2022"/>
                  </a:lnTo>
                  <a:lnTo>
                    <a:pt x="3603" y="2022"/>
                  </a:lnTo>
                  <a:lnTo>
                    <a:pt x="2882" y="2022"/>
                  </a:lnTo>
                  <a:lnTo>
                    <a:pt x="2162" y="2022"/>
                  </a:lnTo>
                  <a:lnTo>
                    <a:pt x="1441" y="2022"/>
                  </a:lnTo>
                  <a:lnTo>
                    <a:pt x="721" y="2022"/>
                  </a:lnTo>
                  <a:lnTo>
                    <a:pt x="0" y="2022"/>
                  </a:lnTo>
                  <a:close/>
                  <a:moveTo>
                    <a:pt x="0" y="1989"/>
                  </a:moveTo>
                  <a:lnTo>
                    <a:pt x="0" y="1972"/>
                  </a:lnTo>
                  <a:lnTo>
                    <a:pt x="721" y="1972"/>
                  </a:lnTo>
                  <a:lnTo>
                    <a:pt x="1441" y="1972"/>
                  </a:lnTo>
                  <a:lnTo>
                    <a:pt x="2162" y="1972"/>
                  </a:lnTo>
                  <a:lnTo>
                    <a:pt x="2882" y="1972"/>
                  </a:lnTo>
                  <a:lnTo>
                    <a:pt x="3603" y="1972"/>
                  </a:lnTo>
                  <a:lnTo>
                    <a:pt x="4323" y="1972"/>
                  </a:lnTo>
                  <a:lnTo>
                    <a:pt x="5044" y="1972"/>
                  </a:lnTo>
                  <a:lnTo>
                    <a:pt x="5764" y="1972"/>
                  </a:lnTo>
                  <a:lnTo>
                    <a:pt x="5764" y="1989"/>
                  </a:lnTo>
                  <a:lnTo>
                    <a:pt x="5044" y="1989"/>
                  </a:lnTo>
                  <a:lnTo>
                    <a:pt x="4323" y="1989"/>
                  </a:lnTo>
                  <a:lnTo>
                    <a:pt x="3603" y="1989"/>
                  </a:lnTo>
                  <a:lnTo>
                    <a:pt x="2882" y="1989"/>
                  </a:lnTo>
                  <a:lnTo>
                    <a:pt x="2162" y="1989"/>
                  </a:lnTo>
                  <a:lnTo>
                    <a:pt x="1441" y="1989"/>
                  </a:lnTo>
                  <a:lnTo>
                    <a:pt x="721" y="1989"/>
                  </a:lnTo>
                  <a:lnTo>
                    <a:pt x="0" y="1989"/>
                  </a:lnTo>
                  <a:close/>
                  <a:moveTo>
                    <a:pt x="0" y="1956"/>
                  </a:moveTo>
                  <a:lnTo>
                    <a:pt x="0" y="1939"/>
                  </a:lnTo>
                  <a:lnTo>
                    <a:pt x="721" y="1939"/>
                  </a:lnTo>
                  <a:lnTo>
                    <a:pt x="1441" y="1939"/>
                  </a:lnTo>
                  <a:lnTo>
                    <a:pt x="2162" y="1939"/>
                  </a:lnTo>
                  <a:lnTo>
                    <a:pt x="2882" y="1939"/>
                  </a:lnTo>
                  <a:lnTo>
                    <a:pt x="3603" y="1939"/>
                  </a:lnTo>
                  <a:lnTo>
                    <a:pt x="4323" y="1939"/>
                  </a:lnTo>
                  <a:lnTo>
                    <a:pt x="5044" y="1939"/>
                  </a:lnTo>
                  <a:lnTo>
                    <a:pt x="5764" y="1939"/>
                  </a:lnTo>
                  <a:lnTo>
                    <a:pt x="5764" y="1956"/>
                  </a:lnTo>
                  <a:lnTo>
                    <a:pt x="5044" y="1956"/>
                  </a:lnTo>
                  <a:lnTo>
                    <a:pt x="4323" y="1956"/>
                  </a:lnTo>
                  <a:lnTo>
                    <a:pt x="3603" y="1956"/>
                  </a:lnTo>
                  <a:lnTo>
                    <a:pt x="2882" y="1956"/>
                  </a:lnTo>
                  <a:lnTo>
                    <a:pt x="2162" y="1956"/>
                  </a:lnTo>
                  <a:lnTo>
                    <a:pt x="1441" y="1956"/>
                  </a:lnTo>
                  <a:lnTo>
                    <a:pt x="721" y="1956"/>
                  </a:lnTo>
                  <a:lnTo>
                    <a:pt x="0" y="1956"/>
                  </a:lnTo>
                  <a:close/>
                  <a:moveTo>
                    <a:pt x="0" y="1923"/>
                  </a:moveTo>
                  <a:lnTo>
                    <a:pt x="0" y="1906"/>
                  </a:lnTo>
                  <a:lnTo>
                    <a:pt x="721" y="1906"/>
                  </a:lnTo>
                  <a:lnTo>
                    <a:pt x="1441" y="1906"/>
                  </a:lnTo>
                  <a:lnTo>
                    <a:pt x="2162" y="1906"/>
                  </a:lnTo>
                  <a:lnTo>
                    <a:pt x="2882" y="1906"/>
                  </a:lnTo>
                  <a:lnTo>
                    <a:pt x="3603" y="1906"/>
                  </a:lnTo>
                  <a:lnTo>
                    <a:pt x="4323" y="1906"/>
                  </a:lnTo>
                  <a:lnTo>
                    <a:pt x="5044" y="1906"/>
                  </a:lnTo>
                  <a:lnTo>
                    <a:pt x="5764" y="1906"/>
                  </a:lnTo>
                  <a:lnTo>
                    <a:pt x="5764" y="1923"/>
                  </a:lnTo>
                  <a:lnTo>
                    <a:pt x="5044" y="1923"/>
                  </a:lnTo>
                  <a:lnTo>
                    <a:pt x="4323" y="1923"/>
                  </a:lnTo>
                  <a:lnTo>
                    <a:pt x="3603" y="1923"/>
                  </a:lnTo>
                  <a:lnTo>
                    <a:pt x="2882" y="1923"/>
                  </a:lnTo>
                  <a:lnTo>
                    <a:pt x="2162" y="1923"/>
                  </a:lnTo>
                  <a:lnTo>
                    <a:pt x="1441" y="1923"/>
                  </a:lnTo>
                  <a:lnTo>
                    <a:pt x="721" y="1923"/>
                  </a:lnTo>
                  <a:lnTo>
                    <a:pt x="0" y="1923"/>
                  </a:lnTo>
                  <a:close/>
                  <a:moveTo>
                    <a:pt x="0" y="1890"/>
                  </a:moveTo>
                  <a:lnTo>
                    <a:pt x="0" y="1873"/>
                  </a:lnTo>
                  <a:lnTo>
                    <a:pt x="721" y="1873"/>
                  </a:lnTo>
                  <a:lnTo>
                    <a:pt x="1441" y="1873"/>
                  </a:lnTo>
                  <a:lnTo>
                    <a:pt x="2162" y="1873"/>
                  </a:lnTo>
                  <a:lnTo>
                    <a:pt x="2882" y="1873"/>
                  </a:lnTo>
                  <a:lnTo>
                    <a:pt x="3603" y="1873"/>
                  </a:lnTo>
                  <a:lnTo>
                    <a:pt x="4323" y="1873"/>
                  </a:lnTo>
                  <a:lnTo>
                    <a:pt x="5044" y="1873"/>
                  </a:lnTo>
                  <a:lnTo>
                    <a:pt x="5764" y="1873"/>
                  </a:lnTo>
                  <a:lnTo>
                    <a:pt x="5764" y="1890"/>
                  </a:lnTo>
                  <a:lnTo>
                    <a:pt x="5044" y="1890"/>
                  </a:lnTo>
                  <a:lnTo>
                    <a:pt x="4323" y="1890"/>
                  </a:lnTo>
                  <a:lnTo>
                    <a:pt x="3603" y="1890"/>
                  </a:lnTo>
                  <a:lnTo>
                    <a:pt x="2882" y="1890"/>
                  </a:lnTo>
                  <a:lnTo>
                    <a:pt x="2162" y="1890"/>
                  </a:lnTo>
                  <a:lnTo>
                    <a:pt x="1441" y="1890"/>
                  </a:lnTo>
                  <a:lnTo>
                    <a:pt x="721" y="1890"/>
                  </a:lnTo>
                  <a:lnTo>
                    <a:pt x="0" y="1890"/>
                  </a:lnTo>
                  <a:close/>
                  <a:moveTo>
                    <a:pt x="0" y="1857"/>
                  </a:moveTo>
                  <a:lnTo>
                    <a:pt x="0" y="1841"/>
                  </a:lnTo>
                  <a:lnTo>
                    <a:pt x="721" y="1841"/>
                  </a:lnTo>
                  <a:lnTo>
                    <a:pt x="1441" y="1841"/>
                  </a:lnTo>
                  <a:lnTo>
                    <a:pt x="2162" y="1841"/>
                  </a:lnTo>
                  <a:lnTo>
                    <a:pt x="2882" y="1841"/>
                  </a:lnTo>
                  <a:lnTo>
                    <a:pt x="3603" y="1841"/>
                  </a:lnTo>
                  <a:lnTo>
                    <a:pt x="4323" y="1841"/>
                  </a:lnTo>
                  <a:lnTo>
                    <a:pt x="5044" y="1841"/>
                  </a:lnTo>
                  <a:lnTo>
                    <a:pt x="5764" y="1841"/>
                  </a:lnTo>
                  <a:lnTo>
                    <a:pt x="5764" y="1857"/>
                  </a:lnTo>
                  <a:lnTo>
                    <a:pt x="5044" y="1857"/>
                  </a:lnTo>
                  <a:lnTo>
                    <a:pt x="4323" y="1857"/>
                  </a:lnTo>
                  <a:lnTo>
                    <a:pt x="3603" y="1857"/>
                  </a:lnTo>
                  <a:lnTo>
                    <a:pt x="2882" y="1857"/>
                  </a:lnTo>
                  <a:lnTo>
                    <a:pt x="2162" y="1857"/>
                  </a:lnTo>
                  <a:lnTo>
                    <a:pt x="1441" y="1857"/>
                  </a:lnTo>
                  <a:lnTo>
                    <a:pt x="721" y="1857"/>
                  </a:lnTo>
                  <a:lnTo>
                    <a:pt x="0" y="1857"/>
                  </a:lnTo>
                  <a:close/>
                  <a:moveTo>
                    <a:pt x="0" y="1824"/>
                  </a:moveTo>
                  <a:lnTo>
                    <a:pt x="0" y="1808"/>
                  </a:lnTo>
                  <a:lnTo>
                    <a:pt x="721" y="1808"/>
                  </a:lnTo>
                  <a:lnTo>
                    <a:pt x="1441" y="1808"/>
                  </a:lnTo>
                  <a:lnTo>
                    <a:pt x="2162" y="1808"/>
                  </a:lnTo>
                  <a:lnTo>
                    <a:pt x="2882" y="1808"/>
                  </a:lnTo>
                  <a:lnTo>
                    <a:pt x="3603" y="1808"/>
                  </a:lnTo>
                  <a:lnTo>
                    <a:pt x="4323" y="1808"/>
                  </a:lnTo>
                  <a:lnTo>
                    <a:pt x="5044" y="1808"/>
                  </a:lnTo>
                  <a:lnTo>
                    <a:pt x="5764" y="1808"/>
                  </a:lnTo>
                  <a:lnTo>
                    <a:pt x="5764" y="1824"/>
                  </a:lnTo>
                  <a:lnTo>
                    <a:pt x="5044" y="1824"/>
                  </a:lnTo>
                  <a:lnTo>
                    <a:pt x="4323" y="1824"/>
                  </a:lnTo>
                  <a:lnTo>
                    <a:pt x="3603" y="1824"/>
                  </a:lnTo>
                  <a:lnTo>
                    <a:pt x="2882" y="1824"/>
                  </a:lnTo>
                  <a:lnTo>
                    <a:pt x="2162" y="1824"/>
                  </a:lnTo>
                  <a:lnTo>
                    <a:pt x="1441" y="1824"/>
                  </a:lnTo>
                  <a:lnTo>
                    <a:pt x="721" y="1824"/>
                  </a:lnTo>
                  <a:lnTo>
                    <a:pt x="0" y="1824"/>
                  </a:lnTo>
                  <a:close/>
                  <a:moveTo>
                    <a:pt x="0" y="1792"/>
                  </a:moveTo>
                  <a:lnTo>
                    <a:pt x="0" y="1775"/>
                  </a:lnTo>
                  <a:lnTo>
                    <a:pt x="721" y="1775"/>
                  </a:lnTo>
                  <a:lnTo>
                    <a:pt x="1441" y="1775"/>
                  </a:lnTo>
                  <a:lnTo>
                    <a:pt x="2162" y="1775"/>
                  </a:lnTo>
                  <a:lnTo>
                    <a:pt x="2882" y="1775"/>
                  </a:lnTo>
                  <a:lnTo>
                    <a:pt x="3603" y="1775"/>
                  </a:lnTo>
                  <a:lnTo>
                    <a:pt x="4323" y="1775"/>
                  </a:lnTo>
                  <a:lnTo>
                    <a:pt x="5044" y="1775"/>
                  </a:lnTo>
                  <a:lnTo>
                    <a:pt x="5764" y="1775"/>
                  </a:lnTo>
                  <a:lnTo>
                    <a:pt x="5764" y="1792"/>
                  </a:lnTo>
                  <a:lnTo>
                    <a:pt x="5044" y="1792"/>
                  </a:lnTo>
                  <a:lnTo>
                    <a:pt x="4323" y="1792"/>
                  </a:lnTo>
                  <a:lnTo>
                    <a:pt x="3603" y="1792"/>
                  </a:lnTo>
                  <a:lnTo>
                    <a:pt x="2882" y="1792"/>
                  </a:lnTo>
                  <a:lnTo>
                    <a:pt x="2162" y="1792"/>
                  </a:lnTo>
                  <a:lnTo>
                    <a:pt x="1441" y="1792"/>
                  </a:lnTo>
                  <a:lnTo>
                    <a:pt x="721" y="1792"/>
                  </a:lnTo>
                  <a:lnTo>
                    <a:pt x="0" y="1792"/>
                  </a:lnTo>
                  <a:close/>
                  <a:moveTo>
                    <a:pt x="0" y="1759"/>
                  </a:moveTo>
                  <a:lnTo>
                    <a:pt x="0" y="1742"/>
                  </a:lnTo>
                  <a:lnTo>
                    <a:pt x="721" y="1742"/>
                  </a:lnTo>
                  <a:lnTo>
                    <a:pt x="1441" y="1742"/>
                  </a:lnTo>
                  <a:lnTo>
                    <a:pt x="2162" y="1742"/>
                  </a:lnTo>
                  <a:lnTo>
                    <a:pt x="2882" y="1742"/>
                  </a:lnTo>
                  <a:lnTo>
                    <a:pt x="3603" y="1742"/>
                  </a:lnTo>
                  <a:lnTo>
                    <a:pt x="4323" y="1742"/>
                  </a:lnTo>
                  <a:lnTo>
                    <a:pt x="5044" y="1742"/>
                  </a:lnTo>
                  <a:lnTo>
                    <a:pt x="5764" y="1742"/>
                  </a:lnTo>
                  <a:lnTo>
                    <a:pt x="5764" y="1759"/>
                  </a:lnTo>
                  <a:lnTo>
                    <a:pt x="5044" y="1759"/>
                  </a:lnTo>
                  <a:lnTo>
                    <a:pt x="4323" y="1759"/>
                  </a:lnTo>
                  <a:lnTo>
                    <a:pt x="3603" y="1759"/>
                  </a:lnTo>
                  <a:lnTo>
                    <a:pt x="2882" y="1759"/>
                  </a:lnTo>
                  <a:lnTo>
                    <a:pt x="2162" y="1759"/>
                  </a:lnTo>
                  <a:lnTo>
                    <a:pt x="1441" y="1759"/>
                  </a:lnTo>
                  <a:lnTo>
                    <a:pt x="721" y="1759"/>
                  </a:lnTo>
                  <a:lnTo>
                    <a:pt x="0" y="1759"/>
                  </a:lnTo>
                  <a:close/>
                  <a:moveTo>
                    <a:pt x="0" y="1726"/>
                  </a:moveTo>
                  <a:lnTo>
                    <a:pt x="0" y="1709"/>
                  </a:lnTo>
                  <a:lnTo>
                    <a:pt x="721" y="1709"/>
                  </a:lnTo>
                  <a:lnTo>
                    <a:pt x="1441" y="1709"/>
                  </a:lnTo>
                  <a:lnTo>
                    <a:pt x="2162" y="1709"/>
                  </a:lnTo>
                  <a:lnTo>
                    <a:pt x="2882" y="1709"/>
                  </a:lnTo>
                  <a:lnTo>
                    <a:pt x="3603" y="1709"/>
                  </a:lnTo>
                  <a:lnTo>
                    <a:pt x="4323" y="1709"/>
                  </a:lnTo>
                  <a:lnTo>
                    <a:pt x="5044" y="1709"/>
                  </a:lnTo>
                  <a:lnTo>
                    <a:pt x="5764" y="1709"/>
                  </a:lnTo>
                  <a:lnTo>
                    <a:pt x="5764" y="1726"/>
                  </a:lnTo>
                  <a:lnTo>
                    <a:pt x="5044" y="1726"/>
                  </a:lnTo>
                  <a:lnTo>
                    <a:pt x="4323" y="1726"/>
                  </a:lnTo>
                  <a:lnTo>
                    <a:pt x="3603" y="1726"/>
                  </a:lnTo>
                  <a:lnTo>
                    <a:pt x="2882" y="1726"/>
                  </a:lnTo>
                  <a:lnTo>
                    <a:pt x="2162" y="1726"/>
                  </a:lnTo>
                  <a:lnTo>
                    <a:pt x="1441" y="1726"/>
                  </a:lnTo>
                  <a:lnTo>
                    <a:pt x="721" y="1726"/>
                  </a:lnTo>
                  <a:lnTo>
                    <a:pt x="0" y="1726"/>
                  </a:lnTo>
                  <a:close/>
                  <a:moveTo>
                    <a:pt x="0" y="1693"/>
                  </a:moveTo>
                  <a:lnTo>
                    <a:pt x="0" y="1676"/>
                  </a:lnTo>
                  <a:lnTo>
                    <a:pt x="721" y="1676"/>
                  </a:lnTo>
                  <a:lnTo>
                    <a:pt x="1441" y="1676"/>
                  </a:lnTo>
                  <a:lnTo>
                    <a:pt x="2162" y="1676"/>
                  </a:lnTo>
                  <a:lnTo>
                    <a:pt x="2882" y="1676"/>
                  </a:lnTo>
                  <a:lnTo>
                    <a:pt x="3603" y="1676"/>
                  </a:lnTo>
                  <a:lnTo>
                    <a:pt x="4323" y="1676"/>
                  </a:lnTo>
                  <a:lnTo>
                    <a:pt x="5044" y="1676"/>
                  </a:lnTo>
                  <a:lnTo>
                    <a:pt x="5764" y="1676"/>
                  </a:lnTo>
                  <a:lnTo>
                    <a:pt x="5764" y="1693"/>
                  </a:lnTo>
                  <a:lnTo>
                    <a:pt x="5044" y="1693"/>
                  </a:lnTo>
                  <a:lnTo>
                    <a:pt x="4323" y="1693"/>
                  </a:lnTo>
                  <a:lnTo>
                    <a:pt x="3603" y="1693"/>
                  </a:lnTo>
                  <a:lnTo>
                    <a:pt x="2882" y="1693"/>
                  </a:lnTo>
                  <a:lnTo>
                    <a:pt x="2162" y="1693"/>
                  </a:lnTo>
                  <a:lnTo>
                    <a:pt x="1441" y="1693"/>
                  </a:lnTo>
                  <a:lnTo>
                    <a:pt x="721" y="1693"/>
                  </a:lnTo>
                  <a:lnTo>
                    <a:pt x="0" y="1693"/>
                  </a:lnTo>
                  <a:close/>
                  <a:moveTo>
                    <a:pt x="0" y="1660"/>
                  </a:moveTo>
                  <a:lnTo>
                    <a:pt x="0" y="1643"/>
                  </a:lnTo>
                  <a:lnTo>
                    <a:pt x="721" y="1643"/>
                  </a:lnTo>
                  <a:lnTo>
                    <a:pt x="1441" y="1643"/>
                  </a:lnTo>
                  <a:lnTo>
                    <a:pt x="2162" y="1643"/>
                  </a:lnTo>
                  <a:lnTo>
                    <a:pt x="2882" y="1643"/>
                  </a:lnTo>
                  <a:lnTo>
                    <a:pt x="3603" y="1643"/>
                  </a:lnTo>
                  <a:lnTo>
                    <a:pt x="4323" y="1643"/>
                  </a:lnTo>
                  <a:lnTo>
                    <a:pt x="5044" y="1643"/>
                  </a:lnTo>
                  <a:lnTo>
                    <a:pt x="5764" y="1643"/>
                  </a:lnTo>
                  <a:lnTo>
                    <a:pt x="5764" y="1660"/>
                  </a:lnTo>
                  <a:lnTo>
                    <a:pt x="5044" y="1660"/>
                  </a:lnTo>
                  <a:lnTo>
                    <a:pt x="4323" y="1660"/>
                  </a:lnTo>
                  <a:lnTo>
                    <a:pt x="3603" y="1660"/>
                  </a:lnTo>
                  <a:lnTo>
                    <a:pt x="2882" y="1660"/>
                  </a:lnTo>
                  <a:lnTo>
                    <a:pt x="2162" y="1660"/>
                  </a:lnTo>
                  <a:lnTo>
                    <a:pt x="1441" y="1660"/>
                  </a:lnTo>
                  <a:lnTo>
                    <a:pt x="721" y="1660"/>
                  </a:lnTo>
                  <a:lnTo>
                    <a:pt x="0" y="1660"/>
                  </a:lnTo>
                  <a:close/>
                  <a:moveTo>
                    <a:pt x="0" y="1627"/>
                  </a:moveTo>
                  <a:lnTo>
                    <a:pt x="0" y="1611"/>
                  </a:lnTo>
                  <a:lnTo>
                    <a:pt x="721" y="1611"/>
                  </a:lnTo>
                  <a:lnTo>
                    <a:pt x="1441" y="1611"/>
                  </a:lnTo>
                  <a:lnTo>
                    <a:pt x="2162" y="1611"/>
                  </a:lnTo>
                  <a:lnTo>
                    <a:pt x="2882" y="1611"/>
                  </a:lnTo>
                  <a:lnTo>
                    <a:pt x="3603" y="1611"/>
                  </a:lnTo>
                  <a:lnTo>
                    <a:pt x="4323" y="1611"/>
                  </a:lnTo>
                  <a:lnTo>
                    <a:pt x="5044" y="1611"/>
                  </a:lnTo>
                  <a:lnTo>
                    <a:pt x="5764" y="1611"/>
                  </a:lnTo>
                  <a:lnTo>
                    <a:pt x="5764" y="1627"/>
                  </a:lnTo>
                  <a:lnTo>
                    <a:pt x="5044" y="1627"/>
                  </a:lnTo>
                  <a:lnTo>
                    <a:pt x="4323" y="1627"/>
                  </a:lnTo>
                  <a:lnTo>
                    <a:pt x="3603" y="1627"/>
                  </a:lnTo>
                  <a:lnTo>
                    <a:pt x="2882" y="1627"/>
                  </a:lnTo>
                  <a:lnTo>
                    <a:pt x="2162" y="1627"/>
                  </a:lnTo>
                  <a:lnTo>
                    <a:pt x="1441" y="1627"/>
                  </a:lnTo>
                  <a:lnTo>
                    <a:pt x="721" y="1627"/>
                  </a:lnTo>
                  <a:lnTo>
                    <a:pt x="0" y="1627"/>
                  </a:lnTo>
                  <a:close/>
                  <a:moveTo>
                    <a:pt x="0" y="1595"/>
                  </a:moveTo>
                  <a:lnTo>
                    <a:pt x="0" y="1578"/>
                  </a:lnTo>
                  <a:lnTo>
                    <a:pt x="721" y="1578"/>
                  </a:lnTo>
                  <a:lnTo>
                    <a:pt x="1441" y="1578"/>
                  </a:lnTo>
                  <a:lnTo>
                    <a:pt x="2162" y="1578"/>
                  </a:lnTo>
                  <a:lnTo>
                    <a:pt x="2882" y="1578"/>
                  </a:lnTo>
                  <a:lnTo>
                    <a:pt x="3603" y="1578"/>
                  </a:lnTo>
                  <a:lnTo>
                    <a:pt x="4323" y="1578"/>
                  </a:lnTo>
                  <a:lnTo>
                    <a:pt x="5044" y="1578"/>
                  </a:lnTo>
                  <a:lnTo>
                    <a:pt x="5764" y="1578"/>
                  </a:lnTo>
                  <a:lnTo>
                    <a:pt x="5764" y="1595"/>
                  </a:lnTo>
                  <a:lnTo>
                    <a:pt x="5044" y="1595"/>
                  </a:lnTo>
                  <a:lnTo>
                    <a:pt x="4323" y="1595"/>
                  </a:lnTo>
                  <a:lnTo>
                    <a:pt x="3603" y="1595"/>
                  </a:lnTo>
                  <a:lnTo>
                    <a:pt x="2882" y="1595"/>
                  </a:lnTo>
                  <a:lnTo>
                    <a:pt x="2162" y="1595"/>
                  </a:lnTo>
                  <a:lnTo>
                    <a:pt x="1441" y="1595"/>
                  </a:lnTo>
                  <a:lnTo>
                    <a:pt x="721" y="1595"/>
                  </a:lnTo>
                  <a:lnTo>
                    <a:pt x="0" y="1595"/>
                  </a:lnTo>
                  <a:close/>
                  <a:moveTo>
                    <a:pt x="0" y="1562"/>
                  </a:moveTo>
                  <a:lnTo>
                    <a:pt x="0" y="1545"/>
                  </a:lnTo>
                  <a:lnTo>
                    <a:pt x="721" y="1545"/>
                  </a:lnTo>
                  <a:lnTo>
                    <a:pt x="1441" y="1545"/>
                  </a:lnTo>
                  <a:lnTo>
                    <a:pt x="2162" y="1545"/>
                  </a:lnTo>
                  <a:lnTo>
                    <a:pt x="2882" y="1545"/>
                  </a:lnTo>
                  <a:lnTo>
                    <a:pt x="3603" y="1545"/>
                  </a:lnTo>
                  <a:lnTo>
                    <a:pt x="4323" y="1545"/>
                  </a:lnTo>
                  <a:lnTo>
                    <a:pt x="5044" y="1545"/>
                  </a:lnTo>
                  <a:lnTo>
                    <a:pt x="5764" y="1545"/>
                  </a:lnTo>
                  <a:lnTo>
                    <a:pt x="5764" y="1562"/>
                  </a:lnTo>
                  <a:lnTo>
                    <a:pt x="5044" y="1562"/>
                  </a:lnTo>
                  <a:lnTo>
                    <a:pt x="4323" y="1562"/>
                  </a:lnTo>
                  <a:lnTo>
                    <a:pt x="3603" y="1562"/>
                  </a:lnTo>
                  <a:lnTo>
                    <a:pt x="2882" y="1562"/>
                  </a:lnTo>
                  <a:lnTo>
                    <a:pt x="2162" y="1562"/>
                  </a:lnTo>
                  <a:lnTo>
                    <a:pt x="1441" y="1562"/>
                  </a:lnTo>
                  <a:lnTo>
                    <a:pt x="721" y="1562"/>
                  </a:lnTo>
                  <a:lnTo>
                    <a:pt x="0" y="1562"/>
                  </a:lnTo>
                  <a:close/>
                  <a:moveTo>
                    <a:pt x="0" y="1529"/>
                  </a:moveTo>
                  <a:lnTo>
                    <a:pt x="0" y="1512"/>
                  </a:lnTo>
                  <a:lnTo>
                    <a:pt x="721" y="1512"/>
                  </a:lnTo>
                  <a:lnTo>
                    <a:pt x="1441" y="1512"/>
                  </a:lnTo>
                  <a:lnTo>
                    <a:pt x="2162" y="1512"/>
                  </a:lnTo>
                  <a:lnTo>
                    <a:pt x="2882" y="1512"/>
                  </a:lnTo>
                  <a:lnTo>
                    <a:pt x="3603" y="1512"/>
                  </a:lnTo>
                  <a:lnTo>
                    <a:pt x="4323" y="1512"/>
                  </a:lnTo>
                  <a:lnTo>
                    <a:pt x="5044" y="1512"/>
                  </a:lnTo>
                  <a:lnTo>
                    <a:pt x="5764" y="1512"/>
                  </a:lnTo>
                  <a:lnTo>
                    <a:pt x="5764" y="1529"/>
                  </a:lnTo>
                  <a:lnTo>
                    <a:pt x="5044" y="1529"/>
                  </a:lnTo>
                  <a:lnTo>
                    <a:pt x="4323" y="1529"/>
                  </a:lnTo>
                  <a:lnTo>
                    <a:pt x="3603" y="1529"/>
                  </a:lnTo>
                  <a:lnTo>
                    <a:pt x="2882" y="1529"/>
                  </a:lnTo>
                  <a:lnTo>
                    <a:pt x="2162" y="1529"/>
                  </a:lnTo>
                  <a:lnTo>
                    <a:pt x="1441" y="1529"/>
                  </a:lnTo>
                  <a:lnTo>
                    <a:pt x="721" y="1529"/>
                  </a:lnTo>
                  <a:lnTo>
                    <a:pt x="0" y="1529"/>
                  </a:lnTo>
                  <a:close/>
                  <a:moveTo>
                    <a:pt x="0" y="1496"/>
                  </a:moveTo>
                  <a:lnTo>
                    <a:pt x="0" y="1479"/>
                  </a:lnTo>
                  <a:lnTo>
                    <a:pt x="721" y="1479"/>
                  </a:lnTo>
                  <a:lnTo>
                    <a:pt x="1441" y="1479"/>
                  </a:lnTo>
                  <a:lnTo>
                    <a:pt x="2162" y="1479"/>
                  </a:lnTo>
                  <a:lnTo>
                    <a:pt x="2882" y="1479"/>
                  </a:lnTo>
                  <a:lnTo>
                    <a:pt x="3603" y="1479"/>
                  </a:lnTo>
                  <a:lnTo>
                    <a:pt x="4323" y="1479"/>
                  </a:lnTo>
                  <a:lnTo>
                    <a:pt x="5044" y="1479"/>
                  </a:lnTo>
                  <a:lnTo>
                    <a:pt x="5764" y="1479"/>
                  </a:lnTo>
                  <a:lnTo>
                    <a:pt x="5764" y="1496"/>
                  </a:lnTo>
                  <a:lnTo>
                    <a:pt x="5044" y="1496"/>
                  </a:lnTo>
                  <a:lnTo>
                    <a:pt x="4323" y="1496"/>
                  </a:lnTo>
                  <a:lnTo>
                    <a:pt x="3603" y="1496"/>
                  </a:lnTo>
                  <a:lnTo>
                    <a:pt x="2882" y="1496"/>
                  </a:lnTo>
                  <a:lnTo>
                    <a:pt x="2162" y="1496"/>
                  </a:lnTo>
                  <a:lnTo>
                    <a:pt x="1441" y="1496"/>
                  </a:lnTo>
                  <a:lnTo>
                    <a:pt x="721" y="1496"/>
                  </a:lnTo>
                  <a:lnTo>
                    <a:pt x="0" y="1496"/>
                  </a:lnTo>
                  <a:close/>
                  <a:moveTo>
                    <a:pt x="0" y="1463"/>
                  </a:moveTo>
                  <a:lnTo>
                    <a:pt x="0" y="1446"/>
                  </a:lnTo>
                  <a:lnTo>
                    <a:pt x="721" y="1446"/>
                  </a:lnTo>
                  <a:lnTo>
                    <a:pt x="1441" y="1446"/>
                  </a:lnTo>
                  <a:lnTo>
                    <a:pt x="2162" y="1446"/>
                  </a:lnTo>
                  <a:lnTo>
                    <a:pt x="2882" y="1446"/>
                  </a:lnTo>
                  <a:lnTo>
                    <a:pt x="3603" y="1446"/>
                  </a:lnTo>
                  <a:lnTo>
                    <a:pt x="4323" y="1446"/>
                  </a:lnTo>
                  <a:lnTo>
                    <a:pt x="5044" y="1446"/>
                  </a:lnTo>
                  <a:lnTo>
                    <a:pt x="5764" y="1446"/>
                  </a:lnTo>
                  <a:lnTo>
                    <a:pt x="5764" y="1463"/>
                  </a:lnTo>
                  <a:lnTo>
                    <a:pt x="5044" y="1463"/>
                  </a:lnTo>
                  <a:lnTo>
                    <a:pt x="4323" y="1463"/>
                  </a:lnTo>
                  <a:lnTo>
                    <a:pt x="3603" y="1463"/>
                  </a:lnTo>
                  <a:lnTo>
                    <a:pt x="2882" y="1463"/>
                  </a:lnTo>
                  <a:lnTo>
                    <a:pt x="2162" y="1463"/>
                  </a:lnTo>
                  <a:lnTo>
                    <a:pt x="1441" y="1463"/>
                  </a:lnTo>
                  <a:lnTo>
                    <a:pt x="721" y="1463"/>
                  </a:lnTo>
                  <a:lnTo>
                    <a:pt x="0" y="1463"/>
                  </a:lnTo>
                  <a:close/>
                  <a:moveTo>
                    <a:pt x="0" y="1430"/>
                  </a:moveTo>
                  <a:lnTo>
                    <a:pt x="0" y="1414"/>
                  </a:lnTo>
                  <a:lnTo>
                    <a:pt x="721" y="1414"/>
                  </a:lnTo>
                  <a:lnTo>
                    <a:pt x="1441" y="1414"/>
                  </a:lnTo>
                  <a:lnTo>
                    <a:pt x="2162" y="1414"/>
                  </a:lnTo>
                  <a:lnTo>
                    <a:pt x="2882" y="1414"/>
                  </a:lnTo>
                  <a:lnTo>
                    <a:pt x="3603" y="1414"/>
                  </a:lnTo>
                  <a:lnTo>
                    <a:pt x="4323" y="1414"/>
                  </a:lnTo>
                  <a:lnTo>
                    <a:pt x="5044" y="1414"/>
                  </a:lnTo>
                  <a:lnTo>
                    <a:pt x="5764" y="1414"/>
                  </a:lnTo>
                  <a:lnTo>
                    <a:pt x="5764" y="1430"/>
                  </a:lnTo>
                  <a:lnTo>
                    <a:pt x="5044" y="1430"/>
                  </a:lnTo>
                  <a:lnTo>
                    <a:pt x="4323" y="1430"/>
                  </a:lnTo>
                  <a:lnTo>
                    <a:pt x="3603" y="1430"/>
                  </a:lnTo>
                  <a:lnTo>
                    <a:pt x="2882" y="1430"/>
                  </a:lnTo>
                  <a:lnTo>
                    <a:pt x="2162" y="1430"/>
                  </a:lnTo>
                  <a:lnTo>
                    <a:pt x="1441" y="1430"/>
                  </a:lnTo>
                  <a:lnTo>
                    <a:pt x="721" y="1430"/>
                  </a:lnTo>
                  <a:lnTo>
                    <a:pt x="0" y="1430"/>
                  </a:lnTo>
                  <a:close/>
                  <a:moveTo>
                    <a:pt x="0" y="1397"/>
                  </a:moveTo>
                  <a:lnTo>
                    <a:pt x="0" y="1381"/>
                  </a:lnTo>
                  <a:lnTo>
                    <a:pt x="721" y="1381"/>
                  </a:lnTo>
                  <a:lnTo>
                    <a:pt x="1441" y="1381"/>
                  </a:lnTo>
                  <a:lnTo>
                    <a:pt x="2162" y="1381"/>
                  </a:lnTo>
                  <a:lnTo>
                    <a:pt x="2882" y="1381"/>
                  </a:lnTo>
                  <a:lnTo>
                    <a:pt x="3603" y="1381"/>
                  </a:lnTo>
                  <a:lnTo>
                    <a:pt x="4323" y="1381"/>
                  </a:lnTo>
                  <a:lnTo>
                    <a:pt x="5044" y="1381"/>
                  </a:lnTo>
                  <a:lnTo>
                    <a:pt x="5764" y="1381"/>
                  </a:lnTo>
                  <a:lnTo>
                    <a:pt x="5764" y="1397"/>
                  </a:lnTo>
                  <a:lnTo>
                    <a:pt x="5044" y="1397"/>
                  </a:lnTo>
                  <a:lnTo>
                    <a:pt x="4323" y="1397"/>
                  </a:lnTo>
                  <a:lnTo>
                    <a:pt x="3603" y="1397"/>
                  </a:lnTo>
                  <a:lnTo>
                    <a:pt x="2882" y="1397"/>
                  </a:lnTo>
                  <a:lnTo>
                    <a:pt x="2162" y="1397"/>
                  </a:lnTo>
                  <a:lnTo>
                    <a:pt x="1441" y="1397"/>
                  </a:lnTo>
                  <a:lnTo>
                    <a:pt x="721" y="1397"/>
                  </a:lnTo>
                  <a:lnTo>
                    <a:pt x="0" y="1397"/>
                  </a:lnTo>
                  <a:close/>
                  <a:moveTo>
                    <a:pt x="0" y="1365"/>
                  </a:moveTo>
                  <a:lnTo>
                    <a:pt x="0" y="1348"/>
                  </a:lnTo>
                  <a:lnTo>
                    <a:pt x="721" y="1348"/>
                  </a:lnTo>
                  <a:lnTo>
                    <a:pt x="1441" y="1348"/>
                  </a:lnTo>
                  <a:lnTo>
                    <a:pt x="2162" y="1348"/>
                  </a:lnTo>
                  <a:lnTo>
                    <a:pt x="2882" y="1348"/>
                  </a:lnTo>
                  <a:lnTo>
                    <a:pt x="3603" y="1348"/>
                  </a:lnTo>
                  <a:lnTo>
                    <a:pt x="4323" y="1348"/>
                  </a:lnTo>
                  <a:lnTo>
                    <a:pt x="5044" y="1348"/>
                  </a:lnTo>
                  <a:lnTo>
                    <a:pt x="5764" y="1348"/>
                  </a:lnTo>
                  <a:lnTo>
                    <a:pt x="5764" y="1365"/>
                  </a:lnTo>
                  <a:lnTo>
                    <a:pt x="5044" y="1365"/>
                  </a:lnTo>
                  <a:lnTo>
                    <a:pt x="4323" y="1365"/>
                  </a:lnTo>
                  <a:lnTo>
                    <a:pt x="3603" y="1365"/>
                  </a:lnTo>
                  <a:lnTo>
                    <a:pt x="2882" y="1365"/>
                  </a:lnTo>
                  <a:lnTo>
                    <a:pt x="2162" y="1365"/>
                  </a:lnTo>
                  <a:lnTo>
                    <a:pt x="1441" y="1365"/>
                  </a:lnTo>
                  <a:lnTo>
                    <a:pt x="721" y="1365"/>
                  </a:lnTo>
                  <a:lnTo>
                    <a:pt x="0" y="1365"/>
                  </a:lnTo>
                  <a:close/>
                  <a:moveTo>
                    <a:pt x="0" y="1332"/>
                  </a:moveTo>
                  <a:lnTo>
                    <a:pt x="0" y="1315"/>
                  </a:lnTo>
                  <a:lnTo>
                    <a:pt x="721" y="1315"/>
                  </a:lnTo>
                  <a:lnTo>
                    <a:pt x="1441" y="1315"/>
                  </a:lnTo>
                  <a:lnTo>
                    <a:pt x="2162" y="1315"/>
                  </a:lnTo>
                  <a:lnTo>
                    <a:pt x="2882" y="1315"/>
                  </a:lnTo>
                  <a:lnTo>
                    <a:pt x="3603" y="1315"/>
                  </a:lnTo>
                  <a:lnTo>
                    <a:pt x="4323" y="1315"/>
                  </a:lnTo>
                  <a:lnTo>
                    <a:pt x="5044" y="1315"/>
                  </a:lnTo>
                  <a:lnTo>
                    <a:pt x="5764" y="1315"/>
                  </a:lnTo>
                  <a:lnTo>
                    <a:pt x="5764" y="1332"/>
                  </a:lnTo>
                  <a:lnTo>
                    <a:pt x="5044" y="1332"/>
                  </a:lnTo>
                  <a:lnTo>
                    <a:pt x="4323" y="1332"/>
                  </a:lnTo>
                  <a:lnTo>
                    <a:pt x="3603" y="1332"/>
                  </a:lnTo>
                  <a:lnTo>
                    <a:pt x="2882" y="1332"/>
                  </a:lnTo>
                  <a:lnTo>
                    <a:pt x="2162" y="1332"/>
                  </a:lnTo>
                  <a:lnTo>
                    <a:pt x="1441" y="1332"/>
                  </a:lnTo>
                  <a:lnTo>
                    <a:pt x="721" y="1332"/>
                  </a:lnTo>
                  <a:lnTo>
                    <a:pt x="0" y="1332"/>
                  </a:lnTo>
                  <a:close/>
                  <a:moveTo>
                    <a:pt x="0" y="1299"/>
                  </a:moveTo>
                  <a:lnTo>
                    <a:pt x="0" y="1282"/>
                  </a:lnTo>
                  <a:lnTo>
                    <a:pt x="721" y="1282"/>
                  </a:lnTo>
                  <a:lnTo>
                    <a:pt x="1441" y="1282"/>
                  </a:lnTo>
                  <a:lnTo>
                    <a:pt x="2162" y="1282"/>
                  </a:lnTo>
                  <a:lnTo>
                    <a:pt x="2882" y="1282"/>
                  </a:lnTo>
                  <a:lnTo>
                    <a:pt x="3603" y="1282"/>
                  </a:lnTo>
                  <a:lnTo>
                    <a:pt x="4323" y="1282"/>
                  </a:lnTo>
                  <a:lnTo>
                    <a:pt x="5044" y="1282"/>
                  </a:lnTo>
                  <a:lnTo>
                    <a:pt x="5764" y="1282"/>
                  </a:lnTo>
                  <a:lnTo>
                    <a:pt x="5764" y="1299"/>
                  </a:lnTo>
                  <a:lnTo>
                    <a:pt x="5044" y="1299"/>
                  </a:lnTo>
                  <a:lnTo>
                    <a:pt x="4323" y="1299"/>
                  </a:lnTo>
                  <a:lnTo>
                    <a:pt x="3603" y="1299"/>
                  </a:lnTo>
                  <a:lnTo>
                    <a:pt x="2882" y="1299"/>
                  </a:lnTo>
                  <a:lnTo>
                    <a:pt x="2162" y="1299"/>
                  </a:lnTo>
                  <a:lnTo>
                    <a:pt x="1441" y="1299"/>
                  </a:lnTo>
                  <a:lnTo>
                    <a:pt x="721" y="1299"/>
                  </a:lnTo>
                  <a:lnTo>
                    <a:pt x="0" y="1299"/>
                  </a:lnTo>
                  <a:close/>
                  <a:moveTo>
                    <a:pt x="0" y="1266"/>
                  </a:moveTo>
                  <a:lnTo>
                    <a:pt x="0" y="1249"/>
                  </a:lnTo>
                  <a:lnTo>
                    <a:pt x="721" y="1249"/>
                  </a:lnTo>
                  <a:lnTo>
                    <a:pt x="1441" y="1249"/>
                  </a:lnTo>
                  <a:lnTo>
                    <a:pt x="2162" y="1249"/>
                  </a:lnTo>
                  <a:lnTo>
                    <a:pt x="2882" y="1249"/>
                  </a:lnTo>
                  <a:lnTo>
                    <a:pt x="3603" y="1249"/>
                  </a:lnTo>
                  <a:lnTo>
                    <a:pt x="4323" y="1249"/>
                  </a:lnTo>
                  <a:lnTo>
                    <a:pt x="5044" y="1249"/>
                  </a:lnTo>
                  <a:lnTo>
                    <a:pt x="5764" y="1249"/>
                  </a:lnTo>
                  <a:lnTo>
                    <a:pt x="5764" y="1266"/>
                  </a:lnTo>
                  <a:lnTo>
                    <a:pt x="5044" y="1266"/>
                  </a:lnTo>
                  <a:lnTo>
                    <a:pt x="4323" y="1266"/>
                  </a:lnTo>
                  <a:lnTo>
                    <a:pt x="3603" y="1266"/>
                  </a:lnTo>
                  <a:lnTo>
                    <a:pt x="2882" y="1266"/>
                  </a:lnTo>
                  <a:lnTo>
                    <a:pt x="2162" y="1266"/>
                  </a:lnTo>
                  <a:lnTo>
                    <a:pt x="1441" y="1266"/>
                  </a:lnTo>
                  <a:lnTo>
                    <a:pt x="721" y="1266"/>
                  </a:lnTo>
                  <a:lnTo>
                    <a:pt x="0" y="1266"/>
                  </a:lnTo>
                  <a:close/>
                  <a:moveTo>
                    <a:pt x="0" y="1233"/>
                  </a:moveTo>
                  <a:lnTo>
                    <a:pt x="0" y="1216"/>
                  </a:lnTo>
                  <a:lnTo>
                    <a:pt x="721" y="1216"/>
                  </a:lnTo>
                  <a:lnTo>
                    <a:pt x="1441" y="1216"/>
                  </a:lnTo>
                  <a:lnTo>
                    <a:pt x="2162" y="1216"/>
                  </a:lnTo>
                  <a:lnTo>
                    <a:pt x="2882" y="1216"/>
                  </a:lnTo>
                  <a:lnTo>
                    <a:pt x="3603" y="1216"/>
                  </a:lnTo>
                  <a:lnTo>
                    <a:pt x="4323" y="1216"/>
                  </a:lnTo>
                  <a:lnTo>
                    <a:pt x="5044" y="1216"/>
                  </a:lnTo>
                  <a:lnTo>
                    <a:pt x="5764" y="1216"/>
                  </a:lnTo>
                  <a:lnTo>
                    <a:pt x="5764" y="1233"/>
                  </a:lnTo>
                  <a:lnTo>
                    <a:pt x="5044" y="1233"/>
                  </a:lnTo>
                  <a:lnTo>
                    <a:pt x="4323" y="1233"/>
                  </a:lnTo>
                  <a:lnTo>
                    <a:pt x="3603" y="1233"/>
                  </a:lnTo>
                  <a:lnTo>
                    <a:pt x="2882" y="1233"/>
                  </a:lnTo>
                  <a:lnTo>
                    <a:pt x="2162" y="1233"/>
                  </a:lnTo>
                  <a:lnTo>
                    <a:pt x="1441" y="1233"/>
                  </a:lnTo>
                  <a:lnTo>
                    <a:pt x="721" y="1233"/>
                  </a:lnTo>
                  <a:lnTo>
                    <a:pt x="0" y="1233"/>
                  </a:lnTo>
                  <a:close/>
                  <a:moveTo>
                    <a:pt x="0" y="1200"/>
                  </a:moveTo>
                  <a:lnTo>
                    <a:pt x="0" y="1184"/>
                  </a:lnTo>
                  <a:lnTo>
                    <a:pt x="721" y="1184"/>
                  </a:lnTo>
                  <a:lnTo>
                    <a:pt x="1441" y="1184"/>
                  </a:lnTo>
                  <a:lnTo>
                    <a:pt x="2162" y="1184"/>
                  </a:lnTo>
                  <a:lnTo>
                    <a:pt x="2882" y="1184"/>
                  </a:lnTo>
                  <a:lnTo>
                    <a:pt x="3603" y="1184"/>
                  </a:lnTo>
                  <a:lnTo>
                    <a:pt x="4323" y="1184"/>
                  </a:lnTo>
                  <a:lnTo>
                    <a:pt x="5044" y="1184"/>
                  </a:lnTo>
                  <a:lnTo>
                    <a:pt x="5764" y="1184"/>
                  </a:lnTo>
                  <a:lnTo>
                    <a:pt x="5764" y="1200"/>
                  </a:lnTo>
                  <a:lnTo>
                    <a:pt x="5044" y="1200"/>
                  </a:lnTo>
                  <a:lnTo>
                    <a:pt x="4323" y="1200"/>
                  </a:lnTo>
                  <a:lnTo>
                    <a:pt x="3603" y="1200"/>
                  </a:lnTo>
                  <a:lnTo>
                    <a:pt x="2882" y="1200"/>
                  </a:lnTo>
                  <a:lnTo>
                    <a:pt x="2162" y="1200"/>
                  </a:lnTo>
                  <a:lnTo>
                    <a:pt x="1441" y="1200"/>
                  </a:lnTo>
                  <a:lnTo>
                    <a:pt x="721" y="1200"/>
                  </a:lnTo>
                  <a:lnTo>
                    <a:pt x="0" y="1200"/>
                  </a:lnTo>
                  <a:close/>
                  <a:moveTo>
                    <a:pt x="0" y="1168"/>
                  </a:moveTo>
                  <a:lnTo>
                    <a:pt x="0" y="1151"/>
                  </a:lnTo>
                  <a:lnTo>
                    <a:pt x="721" y="1151"/>
                  </a:lnTo>
                  <a:lnTo>
                    <a:pt x="1441" y="1151"/>
                  </a:lnTo>
                  <a:lnTo>
                    <a:pt x="2162" y="1151"/>
                  </a:lnTo>
                  <a:lnTo>
                    <a:pt x="2882" y="1151"/>
                  </a:lnTo>
                  <a:lnTo>
                    <a:pt x="3603" y="1151"/>
                  </a:lnTo>
                  <a:lnTo>
                    <a:pt x="4323" y="1151"/>
                  </a:lnTo>
                  <a:lnTo>
                    <a:pt x="5044" y="1151"/>
                  </a:lnTo>
                  <a:lnTo>
                    <a:pt x="5764" y="1151"/>
                  </a:lnTo>
                  <a:lnTo>
                    <a:pt x="5764" y="1168"/>
                  </a:lnTo>
                  <a:lnTo>
                    <a:pt x="5044" y="1168"/>
                  </a:lnTo>
                  <a:lnTo>
                    <a:pt x="4323" y="1168"/>
                  </a:lnTo>
                  <a:lnTo>
                    <a:pt x="3603" y="1168"/>
                  </a:lnTo>
                  <a:lnTo>
                    <a:pt x="2882" y="1168"/>
                  </a:lnTo>
                  <a:lnTo>
                    <a:pt x="2162" y="1168"/>
                  </a:lnTo>
                  <a:lnTo>
                    <a:pt x="1441" y="1168"/>
                  </a:lnTo>
                  <a:lnTo>
                    <a:pt x="721" y="1168"/>
                  </a:lnTo>
                  <a:lnTo>
                    <a:pt x="0" y="1168"/>
                  </a:lnTo>
                  <a:close/>
                  <a:moveTo>
                    <a:pt x="0" y="1135"/>
                  </a:moveTo>
                  <a:lnTo>
                    <a:pt x="0" y="1118"/>
                  </a:lnTo>
                  <a:lnTo>
                    <a:pt x="721" y="1118"/>
                  </a:lnTo>
                  <a:lnTo>
                    <a:pt x="1441" y="1118"/>
                  </a:lnTo>
                  <a:lnTo>
                    <a:pt x="2162" y="1118"/>
                  </a:lnTo>
                  <a:lnTo>
                    <a:pt x="2882" y="1118"/>
                  </a:lnTo>
                  <a:lnTo>
                    <a:pt x="3603" y="1118"/>
                  </a:lnTo>
                  <a:lnTo>
                    <a:pt x="4323" y="1118"/>
                  </a:lnTo>
                  <a:lnTo>
                    <a:pt x="5044" y="1118"/>
                  </a:lnTo>
                  <a:lnTo>
                    <a:pt x="5764" y="1118"/>
                  </a:lnTo>
                  <a:lnTo>
                    <a:pt x="5764" y="1135"/>
                  </a:lnTo>
                  <a:lnTo>
                    <a:pt x="5044" y="1135"/>
                  </a:lnTo>
                  <a:lnTo>
                    <a:pt x="4323" y="1135"/>
                  </a:lnTo>
                  <a:lnTo>
                    <a:pt x="3603" y="1135"/>
                  </a:lnTo>
                  <a:lnTo>
                    <a:pt x="2882" y="1135"/>
                  </a:lnTo>
                  <a:lnTo>
                    <a:pt x="2162" y="1135"/>
                  </a:lnTo>
                  <a:lnTo>
                    <a:pt x="1441" y="1135"/>
                  </a:lnTo>
                  <a:lnTo>
                    <a:pt x="721" y="1135"/>
                  </a:lnTo>
                  <a:lnTo>
                    <a:pt x="0" y="1135"/>
                  </a:lnTo>
                  <a:close/>
                  <a:moveTo>
                    <a:pt x="0" y="1102"/>
                  </a:moveTo>
                  <a:lnTo>
                    <a:pt x="0" y="1085"/>
                  </a:lnTo>
                  <a:lnTo>
                    <a:pt x="721" y="1085"/>
                  </a:lnTo>
                  <a:lnTo>
                    <a:pt x="1441" y="1085"/>
                  </a:lnTo>
                  <a:lnTo>
                    <a:pt x="2162" y="1085"/>
                  </a:lnTo>
                  <a:lnTo>
                    <a:pt x="2882" y="1085"/>
                  </a:lnTo>
                  <a:lnTo>
                    <a:pt x="3603" y="1085"/>
                  </a:lnTo>
                  <a:lnTo>
                    <a:pt x="4323" y="1085"/>
                  </a:lnTo>
                  <a:lnTo>
                    <a:pt x="5044" y="1085"/>
                  </a:lnTo>
                  <a:lnTo>
                    <a:pt x="5764" y="1085"/>
                  </a:lnTo>
                  <a:lnTo>
                    <a:pt x="5764" y="1102"/>
                  </a:lnTo>
                  <a:lnTo>
                    <a:pt x="5044" y="1102"/>
                  </a:lnTo>
                  <a:lnTo>
                    <a:pt x="4323" y="1102"/>
                  </a:lnTo>
                  <a:lnTo>
                    <a:pt x="3603" y="1102"/>
                  </a:lnTo>
                  <a:lnTo>
                    <a:pt x="2882" y="1102"/>
                  </a:lnTo>
                  <a:lnTo>
                    <a:pt x="2162" y="1102"/>
                  </a:lnTo>
                  <a:lnTo>
                    <a:pt x="1441" y="1102"/>
                  </a:lnTo>
                  <a:lnTo>
                    <a:pt x="721" y="1102"/>
                  </a:lnTo>
                  <a:lnTo>
                    <a:pt x="0" y="1102"/>
                  </a:lnTo>
                  <a:close/>
                  <a:moveTo>
                    <a:pt x="0" y="1069"/>
                  </a:moveTo>
                  <a:lnTo>
                    <a:pt x="0" y="1052"/>
                  </a:lnTo>
                  <a:lnTo>
                    <a:pt x="721" y="1052"/>
                  </a:lnTo>
                  <a:lnTo>
                    <a:pt x="1441" y="1052"/>
                  </a:lnTo>
                  <a:lnTo>
                    <a:pt x="2162" y="1052"/>
                  </a:lnTo>
                  <a:lnTo>
                    <a:pt x="2882" y="1052"/>
                  </a:lnTo>
                  <a:lnTo>
                    <a:pt x="3603" y="1052"/>
                  </a:lnTo>
                  <a:lnTo>
                    <a:pt x="4323" y="1052"/>
                  </a:lnTo>
                  <a:lnTo>
                    <a:pt x="5044" y="1052"/>
                  </a:lnTo>
                  <a:lnTo>
                    <a:pt x="5764" y="1052"/>
                  </a:lnTo>
                  <a:lnTo>
                    <a:pt x="5764" y="1069"/>
                  </a:lnTo>
                  <a:lnTo>
                    <a:pt x="5044" y="1069"/>
                  </a:lnTo>
                  <a:lnTo>
                    <a:pt x="4323" y="1069"/>
                  </a:lnTo>
                  <a:lnTo>
                    <a:pt x="3603" y="1069"/>
                  </a:lnTo>
                  <a:lnTo>
                    <a:pt x="2882" y="1069"/>
                  </a:lnTo>
                  <a:lnTo>
                    <a:pt x="2162" y="1069"/>
                  </a:lnTo>
                  <a:lnTo>
                    <a:pt x="1441" y="1069"/>
                  </a:lnTo>
                  <a:lnTo>
                    <a:pt x="721" y="1069"/>
                  </a:lnTo>
                  <a:lnTo>
                    <a:pt x="0" y="1069"/>
                  </a:lnTo>
                  <a:close/>
                  <a:moveTo>
                    <a:pt x="0" y="1036"/>
                  </a:moveTo>
                  <a:lnTo>
                    <a:pt x="0" y="1019"/>
                  </a:lnTo>
                  <a:lnTo>
                    <a:pt x="721" y="1019"/>
                  </a:lnTo>
                  <a:lnTo>
                    <a:pt x="1441" y="1019"/>
                  </a:lnTo>
                  <a:lnTo>
                    <a:pt x="2162" y="1019"/>
                  </a:lnTo>
                  <a:lnTo>
                    <a:pt x="2882" y="1019"/>
                  </a:lnTo>
                  <a:lnTo>
                    <a:pt x="3603" y="1019"/>
                  </a:lnTo>
                  <a:lnTo>
                    <a:pt x="4323" y="1019"/>
                  </a:lnTo>
                  <a:lnTo>
                    <a:pt x="5044" y="1019"/>
                  </a:lnTo>
                  <a:lnTo>
                    <a:pt x="5764" y="1019"/>
                  </a:lnTo>
                  <a:lnTo>
                    <a:pt x="5764" y="1036"/>
                  </a:lnTo>
                  <a:lnTo>
                    <a:pt x="5044" y="1036"/>
                  </a:lnTo>
                  <a:lnTo>
                    <a:pt x="4323" y="1036"/>
                  </a:lnTo>
                  <a:lnTo>
                    <a:pt x="3603" y="1036"/>
                  </a:lnTo>
                  <a:lnTo>
                    <a:pt x="2882" y="1036"/>
                  </a:lnTo>
                  <a:lnTo>
                    <a:pt x="2162" y="1036"/>
                  </a:lnTo>
                  <a:lnTo>
                    <a:pt x="1441" y="1036"/>
                  </a:lnTo>
                  <a:lnTo>
                    <a:pt x="721" y="1036"/>
                  </a:lnTo>
                  <a:lnTo>
                    <a:pt x="0" y="1036"/>
                  </a:lnTo>
                  <a:close/>
                  <a:moveTo>
                    <a:pt x="0" y="1003"/>
                  </a:moveTo>
                  <a:lnTo>
                    <a:pt x="0" y="986"/>
                  </a:lnTo>
                  <a:lnTo>
                    <a:pt x="721" y="986"/>
                  </a:lnTo>
                  <a:lnTo>
                    <a:pt x="1441" y="986"/>
                  </a:lnTo>
                  <a:lnTo>
                    <a:pt x="2162" y="986"/>
                  </a:lnTo>
                  <a:lnTo>
                    <a:pt x="2882" y="986"/>
                  </a:lnTo>
                  <a:lnTo>
                    <a:pt x="3603" y="986"/>
                  </a:lnTo>
                  <a:lnTo>
                    <a:pt x="4323" y="986"/>
                  </a:lnTo>
                  <a:lnTo>
                    <a:pt x="5044" y="986"/>
                  </a:lnTo>
                  <a:lnTo>
                    <a:pt x="5764" y="986"/>
                  </a:lnTo>
                  <a:lnTo>
                    <a:pt x="5764" y="1003"/>
                  </a:lnTo>
                  <a:lnTo>
                    <a:pt x="5044" y="1003"/>
                  </a:lnTo>
                  <a:lnTo>
                    <a:pt x="4323" y="1003"/>
                  </a:lnTo>
                  <a:lnTo>
                    <a:pt x="3603" y="1003"/>
                  </a:lnTo>
                  <a:lnTo>
                    <a:pt x="2882" y="1003"/>
                  </a:lnTo>
                  <a:lnTo>
                    <a:pt x="2162" y="1003"/>
                  </a:lnTo>
                  <a:lnTo>
                    <a:pt x="1441" y="1003"/>
                  </a:lnTo>
                  <a:lnTo>
                    <a:pt x="721" y="1003"/>
                  </a:lnTo>
                  <a:lnTo>
                    <a:pt x="0" y="1003"/>
                  </a:lnTo>
                  <a:close/>
                  <a:moveTo>
                    <a:pt x="0" y="970"/>
                  </a:moveTo>
                  <a:lnTo>
                    <a:pt x="0" y="954"/>
                  </a:lnTo>
                  <a:lnTo>
                    <a:pt x="721" y="954"/>
                  </a:lnTo>
                  <a:lnTo>
                    <a:pt x="1441" y="954"/>
                  </a:lnTo>
                  <a:lnTo>
                    <a:pt x="2162" y="954"/>
                  </a:lnTo>
                  <a:lnTo>
                    <a:pt x="2882" y="954"/>
                  </a:lnTo>
                  <a:lnTo>
                    <a:pt x="3603" y="954"/>
                  </a:lnTo>
                  <a:lnTo>
                    <a:pt x="4323" y="954"/>
                  </a:lnTo>
                  <a:lnTo>
                    <a:pt x="5044" y="954"/>
                  </a:lnTo>
                  <a:lnTo>
                    <a:pt x="5764" y="954"/>
                  </a:lnTo>
                  <a:lnTo>
                    <a:pt x="5764" y="970"/>
                  </a:lnTo>
                  <a:lnTo>
                    <a:pt x="5044" y="970"/>
                  </a:lnTo>
                  <a:lnTo>
                    <a:pt x="4323" y="970"/>
                  </a:lnTo>
                  <a:lnTo>
                    <a:pt x="3603" y="970"/>
                  </a:lnTo>
                  <a:lnTo>
                    <a:pt x="2882" y="970"/>
                  </a:lnTo>
                  <a:lnTo>
                    <a:pt x="2162" y="970"/>
                  </a:lnTo>
                  <a:lnTo>
                    <a:pt x="1441" y="970"/>
                  </a:lnTo>
                  <a:lnTo>
                    <a:pt x="721" y="970"/>
                  </a:lnTo>
                  <a:lnTo>
                    <a:pt x="0" y="970"/>
                  </a:lnTo>
                  <a:close/>
                  <a:moveTo>
                    <a:pt x="0" y="938"/>
                  </a:moveTo>
                  <a:lnTo>
                    <a:pt x="0" y="921"/>
                  </a:lnTo>
                  <a:lnTo>
                    <a:pt x="721" y="921"/>
                  </a:lnTo>
                  <a:lnTo>
                    <a:pt x="1441" y="921"/>
                  </a:lnTo>
                  <a:lnTo>
                    <a:pt x="2162" y="921"/>
                  </a:lnTo>
                  <a:lnTo>
                    <a:pt x="2882" y="921"/>
                  </a:lnTo>
                  <a:lnTo>
                    <a:pt x="3603" y="921"/>
                  </a:lnTo>
                  <a:lnTo>
                    <a:pt x="4323" y="921"/>
                  </a:lnTo>
                  <a:lnTo>
                    <a:pt x="5044" y="921"/>
                  </a:lnTo>
                  <a:lnTo>
                    <a:pt x="5764" y="921"/>
                  </a:lnTo>
                  <a:lnTo>
                    <a:pt x="5764" y="938"/>
                  </a:lnTo>
                  <a:lnTo>
                    <a:pt x="5044" y="938"/>
                  </a:lnTo>
                  <a:lnTo>
                    <a:pt x="4323" y="938"/>
                  </a:lnTo>
                  <a:lnTo>
                    <a:pt x="3603" y="938"/>
                  </a:lnTo>
                  <a:lnTo>
                    <a:pt x="2882" y="938"/>
                  </a:lnTo>
                  <a:lnTo>
                    <a:pt x="2162" y="938"/>
                  </a:lnTo>
                  <a:lnTo>
                    <a:pt x="1441" y="938"/>
                  </a:lnTo>
                  <a:lnTo>
                    <a:pt x="721" y="938"/>
                  </a:lnTo>
                  <a:lnTo>
                    <a:pt x="0" y="938"/>
                  </a:lnTo>
                  <a:close/>
                  <a:moveTo>
                    <a:pt x="0" y="905"/>
                  </a:moveTo>
                  <a:lnTo>
                    <a:pt x="0" y="888"/>
                  </a:lnTo>
                  <a:lnTo>
                    <a:pt x="721" y="888"/>
                  </a:lnTo>
                  <a:lnTo>
                    <a:pt x="1441" y="888"/>
                  </a:lnTo>
                  <a:lnTo>
                    <a:pt x="2162" y="888"/>
                  </a:lnTo>
                  <a:lnTo>
                    <a:pt x="2882" y="888"/>
                  </a:lnTo>
                  <a:lnTo>
                    <a:pt x="3603" y="888"/>
                  </a:lnTo>
                  <a:lnTo>
                    <a:pt x="4323" y="888"/>
                  </a:lnTo>
                  <a:lnTo>
                    <a:pt x="5044" y="888"/>
                  </a:lnTo>
                  <a:lnTo>
                    <a:pt x="5764" y="888"/>
                  </a:lnTo>
                  <a:lnTo>
                    <a:pt x="5764" y="905"/>
                  </a:lnTo>
                  <a:lnTo>
                    <a:pt x="5044" y="905"/>
                  </a:lnTo>
                  <a:lnTo>
                    <a:pt x="4323" y="905"/>
                  </a:lnTo>
                  <a:lnTo>
                    <a:pt x="3603" y="905"/>
                  </a:lnTo>
                  <a:lnTo>
                    <a:pt x="2882" y="905"/>
                  </a:lnTo>
                  <a:lnTo>
                    <a:pt x="2162" y="905"/>
                  </a:lnTo>
                  <a:lnTo>
                    <a:pt x="1441" y="905"/>
                  </a:lnTo>
                  <a:lnTo>
                    <a:pt x="721" y="905"/>
                  </a:lnTo>
                  <a:lnTo>
                    <a:pt x="0" y="905"/>
                  </a:lnTo>
                  <a:close/>
                  <a:moveTo>
                    <a:pt x="0" y="872"/>
                  </a:moveTo>
                  <a:lnTo>
                    <a:pt x="0" y="855"/>
                  </a:lnTo>
                  <a:lnTo>
                    <a:pt x="721" y="855"/>
                  </a:lnTo>
                  <a:lnTo>
                    <a:pt x="1441" y="855"/>
                  </a:lnTo>
                  <a:lnTo>
                    <a:pt x="2162" y="855"/>
                  </a:lnTo>
                  <a:lnTo>
                    <a:pt x="2882" y="855"/>
                  </a:lnTo>
                  <a:lnTo>
                    <a:pt x="3603" y="855"/>
                  </a:lnTo>
                  <a:lnTo>
                    <a:pt x="4323" y="855"/>
                  </a:lnTo>
                  <a:lnTo>
                    <a:pt x="5044" y="855"/>
                  </a:lnTo>
                  <a:lnTo>
                    <a:pt x="5764" y="855"/>
                  </a:lnTo>
                  <a:lnTo>
                    <a:pt x="5764" y="872"/>
                  </a:lnTo>
                  <a:lnTo>
                    <a:pt x="5044" y="872"/>
                  </a:lnTo>
                  <a:lnTo>
                    <a:pt x="4323" y="872"/>
                  </a:lnTo>
                  <a:lnTo>
                    <a:pt x="3603" y="872"/>
                  </a:lnTo>
                  <a:lnTo>
                    <a:pt x="2882" y="872"/>
                  </a:lnTo>
                  <a:lnTo>
                    <a:pt x="2162" y="872"/>
                  </a:lnTo>
                  <a:lnTo>
                    <a:pt x="1441" y="872"/>
                  </a:lnTo>
                  <a:lnTo>
                    <a:pt x="721" y="872"/>
                  </a:lnTo>
                  <a:lnTo>
                    <a:pt x="0" y="872"/>
                  </a:lnTo>
                  <a:close/>
                  <a:moveTo>
                    <a:pt x="0" y="839"/>
                  </a:moveTo>
                  <a:lnTo>
                    <a:pt x="0" y="822"/>
                  </a:lnTo>
                  <a:lnTo>
                    <a:pt x="721" y="822"/>
                  </a:lnTo>
                  <a:lnTo>
                    <a:pt x="1441" y="822"/>
                  </a:lnTo>
                  <a:lnTo>
                    <a:pt x="2162" y="822"/>
                  </a:lnTo>
                  <a:lnTo>
                    <a:pt x="2882" y="822"/>
                  </a:lnTo>
                  <a:lnTo>
                    <a:pt x="3603" y="822"/>
                  </a:lnTo>
                  <a:lnTo>
                    <a:pt x="4323" y="822"/>
                  </a:lnTo>
                  <a:lnTo>
                    <a:pt x="5044" y="822"/>
                  </a:lnTo>
                  <a:lnTo>
                    <a:pt x="5764" y="822"/>
                  </a:lnTo>
                  <a:lnTo>
                    <a:pt x="5764" y="839"/>
                  </a:lnTo>
                  <a:lnTo>
                    <a:pt x="5044" y="839"/>
                  </a:lnTo>
                  <a:lnTo>
                    <a:pt x="4323" y="839"/>
                  </a:lnTo>
                  <a:lnTo>
                    <a:pt x="3603" y="839"/>
                  </a:lnTo>
                  <a:lnTo>
                    <a:pt x="2882" y="839"/>
                  </a:lnTo>
                  <a:lnTo>
                    <a:pt x="2162" y="839"/>
                  </a:lnTo>
                  <a:lnTo>
                    <a:pt x="1441" y="839"/>
                  </a:lnTo>
                  <a:lnTo>
                    <a:pt x="721" y="839"/>
                  </a:lnTo>
                  <a:lnTo>
                    <a:pt x="0" y="839"/>
                  </a:lnTo>
                  <a:close/>
                  <a:moveTo>
                    <a:pt x="0" y="806"/>
                  </a:moveTo>
                  <a:lnTo>
                    <a:pt x="0" y="789"/>
                  </a:lnTo>
                  <a:lnTo>
                    <a:pt x="721" y="789"/>
                  </a:lnTo>
                  <a:lnTo>
                    <a:pt x="1441" y="789"/>
                  </a:lnTo>
                  <a:lnTo>
                    <a:pt x="2162" y="789"/>
                  </a:lnTo>
                  <a:lnTo>
                    <a:pt x="2882" y="789"/>
                  </a:lnTo>
                  <a:lnTo>
                    <a:pt x="3603" y="789"/>
                  </a:lnTo>
                  <a:lnTo>
                    <a:pt x="4323" y="789"/>
                  </a:lnTo>
                  <a:lnTo>
                    <a:pt x="5044" y="789"/>
                  </a:lnTo>
                  <a:lnTo>
                    <a:pt x="5764" y="789"/>
                  </a:lnTo>
                  <a:lnTo>
                    <a:pt x="5764" y="806"/>
                  </a:lnTo>
                  <a:lnTo>
                    <a:pt x="5044" y="806"/>
                  </a:lnTo>
                  <a:lnTo>
                    <a:pt x="4323" y="806"/>
                  </a:lnTo>
                  <a:lnTo>
                    <a:pt x="3603" y="806"/>
                  </a:lnTo>
                  <a:lnTo>
                    <a:pt x="2882" y="806"/>
                  </a:lnTo>
                  <a:lnTo>
                    <a:pt x="2162" y="806"/>
                  </a:lnTo>
                  <a:lnTo>
                    <a:pt x="1441" y="806"/>
                  </a:lnTo>
                  <a:lnTo>
                    <a:pt x="721" y="806"/>
                  </a:lnTo>
                  <a:lnTo>
                    <a:pt x="0" y="806"/>
                  </a:lnTo>
                  <a:close/>
                  <a:moveTo>
                    <a:pt x="0" y="773"/>
                  </a:moveTo>
                  <a:lnTo>
                    <a:pt x="0" y="757"/>
                  </a:lnTo>
                  <a:lnTo>
                    <a:pt x="721" y="757"/>
                  </a:lnTo>
                  <a:lnTo>
                    <a:pt x="1441" y="757"/>
                  </a:lnTo>
                  <a:lnTo>
                    <a:pt x="2162" y="757"/>
                  </a:lnTo>
                  <a:lnTo>
                    <a:pt x="2882" y="757"/>
                  </a:lnTo>
                  <a:lnTo>
                    <a:pt x="3603" y="757"/>
                  </a:lnTo>
                  <a:lnTo>
                    <a:pt x="4323" y="757"/>
                  </a:lnTo>
                  <a:lnTo>
                    <a:pt x="5044" y="757"/>
                  </a:lnTo>
                  <a:lnTo>
                    <a:pt x="5764" y="757"/>
                  </a:lnTo>
                  <a:lnTo>
                    <a:pt x="5764" y="773"/>
                  </a:lnTo>
                  <a:lnTo>
                    <a:pt x="5044" y="773"/>
                  </a:lnTo>
                  <a:lnTo>
                    <a:pt x="4323" y="773"/>
                  </a:lnTo>
                  <a:lnTo>
                    <a:pt x="3603" y="773"/>
                  </a:lnTo>
                  <a:lnTo>
                    <a:pt x="2882" y="773"/>
                  </a:lnTo>
                  <a:lnTo>
                    <a:pt x="2162" y="773"/>
                  </a:lnTo>
                  <a:lnTo>
                    <a:pt x="1441" y="773"/>
                  </a:lnTo>
                  <a:lnTo>
                    <a:pt x="721" y="773"/>
                  </a:lnTo>
                  <a:lnTo>
                    <a:pt x="0" y="773"/>
                  </a:lnTo>
                  <a:close/>
                  <a:moveTo>
                    <a:pt x="0" y="741"/>
                  </a:moveTo>
                  <a:lnTo>
                    <a:pt x="0" y="724"/>
                  </a:lnTo>
                  <a:lnTo>
                    <a:pt x="721" y="724"/>
                  </a:lnTo>
                  <a:lnTo>
                    <a:pt x="1441" y="724"/>
                  </a:lnTo>
                  <a:lnTo>
                    <a:pt x="2162" y="724"/>
                  </a:lnTo>
                  <a:lnTo>
                    <a:pt x="2882" y="724"/>
                  </a:lnTo>
                  <a:lnTo>
                    <a:pt x="3603" y="724"/>
                  </a:lnTo>
                  <a:lnTo>
                    <a:pt x="4323" y="724"/>
                  </a:lnTo>
                  <a:lnTo>
                    <a:pt x="5044" y="724"/>
                  </a:lnTo>
                  <a:lnTo>
                    <a:pt x="5764" y="724"/>
                  </a:lnTo>
                  <a:lnTo>
                    <a:pt x="5764" y="741"/>
                  </a:lnTo>
                  <a:lnTo>
                    <a:pt x="5044" y="741"/>
                  </a:lnTo>
                  <a:lnTo>
                    <a:pt x="4323" y="741"/>
                  </a:lnTo>
                  <a:lnTo>
                    <a:pt x="3603" y="741"/>
                  </a:lnTo>
                  <a:lnTo>
                    <a:pt x="2882" y="741"/>
                  </a:lnTo>
                  <a:lnTo>
                    <a:pt x="2162" y="741"/>
                  </a:lnTo>
                  <a:lnTo>
                    <a:pt x="1441" y="741"/>
                  </a:lnTo>
                  <a:lnTo>
                    <a:pt x="721" y="741"/>
                  </a:lnTo>
                  <a:lnTo>
                    <a:pt x="0" y="741"/>
                  </a:lnTo>
                  <a:close/>
                  <a:moveTo>
                    <a:pt x="0" y="707"/>
                  </a:moveTo>
                  <a:lnTo>
                    <a:pt x="0" y="690"/>
                  </a:lnTo>
                  <a:lnTo>
                    <a:pt x="721" y="690"/>
                  </a:lnTo>
                  <a:lnTo>
                    <a:pt x="1441" y="690"/>
                  </a:lnTo>
                  <a:lnTo>
                    <a:pt x="2162" y="690"/>
                  </a:lnTo>
                  <a:lnTo>
                    <a:pt x="2882" y="690"/>
                  </a:lnTo>
                  <a:lnTo>
                    <a:pt x="3603" y="690"/>
                  </a:lnTo>
                  <a:lnTo>
                    <a:pt x="4323" y="690"/>
                  </a:lnTo>
                  <a:lnTo>
                    <a:pt x="5044" y="690"/>
                  </a:lnTo>
                  <a:lnTo>
                    <a:pt x="5764" y="690"/>
                  </a:lnTo>
                  <a:lnTo>
                    <a:pt x="5764" y="707"/>
                  </a:lnTo>
                  <a:lnTo>
                    <a:pt x="5044" y="707"/>
                  </a:lnTo>
                  <a:lnTo>
                    <a:pt x="4323" y="707"/>
                  </a:lnTo>
                  <a:lnTo>
                    <a:pt x="3603" y="707"/>
                  </a:lnTo>
                  <a:lnTo>
                    <a:pt x="2882" y="707"/>
                  </a:lnTo>
                  <a:lnTo>
                    <a:pt x="2162" y="707"/>
                  </a:lnTo>
                  <a:lnTo>
                    <a:pt x="1441" y="707"/>
                  </a:lnTo>
                  <a:lnTo>
                    <a:pt x="721" y="707"/>
                  </a:lnTo>
                  <a:lnTo>
                    <a:pt x="0" y="707"/>
                  </a:lnTo>
                  <a:close/>
                  <a:moveTo>
                    <a:pt x="0" y="674"/>
                  </a:moveTo>
                  <a:lnTo>
                    <a:pt x="0" y="657"/>
                  </a:lnTo>
                  <a:lnTo>
                    <a:pt x="721" y="657"/>
                  </a:lnTo>
                  <a:lnTo>
                    <a:pt x="1441" y="657"/>
                  </a:lnTo>
                  <a:lnTo>
                    <a:pt x="2162" y="657"/>
                  </a:lnTo>
                  <a:lnTo>
                    <a:pt x="2882" y="657"/>
                  </a:lnTo>
                  <a:lnTo>
                    <a:pt x="3603" y="657"/>
                  </a:lnTo>
                  <a:lnTo>
                    <a:pt x="4323" y="657"/>
                  </a:lnTo>
                  <a:lnTo>
                    <a:pt x="5044" y="657"/>
                  </a:lnTo>
                  <a:lnTo>
                    <a:pt x="5764" y="657"/>
                  </a:lnTo>
                  <a:lnTo>
                    <a:pt x="5764" y="674"/>
                  </a:lnTo>
                  <a:lnTo>
                    <a:pt x="5044" y="674"/>
                  </a:lnTo>
                  <a:lnTo>
                    <a:pt x="4323" y="674"/>
                  </a:lnTo>
                  <a:lnTo>
                    <a:pt x="3603" y="674"/>
                  </a:lnTo>
                  <a:lnTo>
                    <a:pt x="2882" y="674"/>
                  </a:lnTo>
                  <a:lnTo>
                    <a:pt x="2162" y="674"/>
                  </a:lnTo>
                  <a:lnTo>
                    <a:pt x="1441" y="674"/>
                  </a:lnTo>
                  <a:lnTo>
                    <a:pt x="721" y="674"/>
                  </a:lnTo>
                  <a:lnTo>
                    <a:pt x="0" y="674"/>
                  </a:lnTo>
                  <a:close/>
                  <a:moveTo>
                    <a:pt x="0" y="641"/>
                  </a:moveTo>
                  <a:lnTo>
                    <a:pt x="0" y="624"/>
                  </a:lnTo>
                  <a:lnTo>
                    <a:pt x="721" y="624"/>
                  </a:lnTo>
                  <a:lnTo>
                    <a:pt x="1441" y="624"/>
                  </a:lnTo>
                  <a:lnTo>
                    <a:pt x="2162" y="624"/>
                  </a:lnTo>
                  <a:lnTo>
                    <a:pt x="2882" y="624"/>
                  </a:lnTo>
                  <a:lnTo>
                    <a:pt x="3603" y="624"/>
                  </a:lnTo>
                  <a:lnTo>
                    <a:pt x="4323" y="624"/>
                  </a:lnTo>
                  <a:lnTo>
                    <a:pt x="5044" y="624"/>
                  </a:lnTo>
                  <a:lnTo>
                    <a:pt x="5764" y="624"/>
                  </a:lnTo>
                  <a:lnTo>
                    <a:pt x="5764" y="641"/>
                  </a:lnTo>
                  <a:lnTo>
                    <a:pt x="5044" y="641"/>
                  </a:lnTo>
                  <a:lnTo>
                    <a:pt x="4323" y="641"/>
                  </a:lnTo>
                  <a:lnTo>
                    <a:pt x="3603" y="641"/>
                  </a:lnTo>
                  <a:lnTo>
                    <a:pt x="2882" y="641"/>
                  </a:lnTo>
                  <a:lnTo>
                    <a:pt x="2162" y="641"/>
                  </a:lnTo>
                  <a:lnTo>
                    <a:pt x="1441" y="641"/>
                  </a:lnTo>
                  <a:lnTo>
                    <a:pt x="721" y="641"/>
                  </a:lnTo>
                  <a:lnTo>
                    <a:pt x="0" y="641"/>
                  </a:lnTo>
                  <a:close/>
                  <a:moveTo>
                    <a:pt x="0" y="608"/>
                  </a:moveTo>
                  <a:lnTo>
                    <a:pt x="0" y="591"/>
                  </a:lnTo>
                  <a:lnTo>
                    <a:pt x="721" y="591"/>
                  </a:lnTo>
                  <a:lnTo>
                    <a:pt x="1441" y="591"/>
                  </a:lnTo>
                  <a:lnTo>
                    <a:pt x="2162" y="591"/>
                  </a:lnTo>
                  <a:lnTo>
                    <a:pt x="2882" y="591"/>
                  </a:lnTo>
                  <a:lnTo>
                    <a:pt x="3603" y="591"/>
                  </a:lnTo>
                  <a:lnTo>
                    <a:pt x="4323" y="591"/>
                  </a:lnTo>
                  <a:lnTo>
                    <a:pt x="5044" y="591"/>
                  </a:lnTo>
                  <a:lnTo>
                    <a:pt x="5764" y="591"/>
                  </a:lnTo>
                  <a:lnTo>
                    <a:pt x="5764" y="608"/>
                  </a:lnTo>
                  <a:lnTo>
                    <a:pt x="5044" y="608"/>
                  </a:lnTo>
                  <a:lnTo>
                    <a:pt x="4323" y="608"/>
                  </a:lnTo>
                  <a:lnTo>
                    <a:pt x="3603" y="608"/>
                  </a:lnTo>
                  <a:lnTo>
                    <a:pt x="2882" y="608"/>
                  </a:lnTo>
                  <a:lnTo>
                    <a:pt x="2162" y="608"/>
                  </a:lnTo>
                  <a:lnTo>
                    <a:pt x="1441" y="608"/>
                  </a:lnTo>
                  <a:lnTo>
                    <a:pt x="721" y="608"/>
                  </a:lnTo>
                  <a:lnTo>
                    <a:pt x="0" y="608"/>
                  </a:lnTo>
                  <a:close/>
                  <a:moveTo>
                    <a:pt x="0" y="575"/>
                  </a:moveTo>
                  <a:lnTo>
                    <a:pt x="0" y="558"/>
                  </a:lnTo>
                  <a:lnTo>
                    <a:pt x="721" y="558"/>
                  </a:lnTo>
                  <a:lnTo>
                    <a:pt x="1441" y="558"/>
                  </a:lnTo>
                  <a:lnTo>
                    <a:pt x="2162" y="558"/>
                  </a:lnTo>
                  <a:lnTo>
                    <a:pt x="2882" y="558"/>
                  </a:lnTo>
                  <a:lnTo>
                    <a:pt x="3603" y="558"/>
                  </a:lnTo>
                  <a:lnTo>
                    <a:pt x="4323" y="558"/>
                  </a:lnTo>
                  <a:lnTo>
                    <a:pt x="5044" y="558"/>
                  </a:lnTo>
                  <a:lnTo>
                    <a:pt x="5764" y="558"/>
                  </a:lnTo>
                  <a:lnTo>
                    <a:pt x="5764" y="575"/>
                  </a:lnTo>
                  <a:lnTo>
                    <a:pt x="5044" y="575"/>
                  </a:lnTo>
                  <a:lnTo>
                    <a:pt x="4323" y="575"/>
                  </a:lnTo>
                  <a:lnTo>
                    <a:pt x="3603" y="575"/>
                  </a:lnTo>
                  <a:lnTo>
                    <a:pt x="2882" y="575"/>
                  </a:lnTo>
                  <a:lnTo>
                    <a:pt x="2162" y="575"/>
                  </a:lnTo>
                  <a:lnTo>
                    <a:pt x="1441" y="575"/>
                  </a:lnTo>
                  <a:lnTo>
                    <a:pt x="721" y="575"/>
                  </a:lnTo>
                  <a:lnTo>
                    <a:pt x="0" y="575"/>
                  </a:lnTo>
                  <a:close/>
                  <a:moveTo>
                    <a:pt x="0" y="542"/>
                  </a:moveTo>
                  <a:lnTo>
                    <a:pt x="0" y="526"/>
                  </a:lnTo>
                  <a:lnTo>
                    <a:pt x="721" y="526"/>
                  </a:lnTo>
                  <a:lnTo>
                    <a:pt x="1441" y="526"/>
                  </a:lnTo>
                  <a:lnTo>
                    <a:pt x="2162" y="526"/>
                  </a:lnTo>
                  <a:lnTo>
                    <a:pt x="2882" y="526"/>
                  </a:lnTo>
                  <a:lnTo>
                    <a:pt x="3603" y="526"/>
                  </a:lnTo>
                  <a:lnTo>
                    <a:pt x="4323" y="526"/>
                  </a:lnTo>
                  <a:lnTo>
                    <a:pt x="5044" y="526"/>
                  </a:lnTo>
                  <a:lnTo>
                    <a:pt x="5764" y="526"/>
                  </a:lnTo>
                  <a:lnTo>
                    <a:pt x="5764" y="542"/>
                  </a:lnTo>
                  <a:lnTo>
                    <a:pt x="5044" y="542"/>
                  </a:lnTo>
                  <a:lnTo>
                    <a:pt x="4323" y="542"/>
                  </a:lnTo>
                  <a:lnTo>
                    <a:pt x="3603" y="542"/>
                  </a:lnTo>
                  <a:lnTo>
                    <a:pt x="2882" y="542"/>
                  </a:lnTo>
                  <a:lnTo>
                    <a:pt x="2162" y="542"/>
                  </a:lnTo>
                  <a:lnTo>
                    <a:pt x="1441" y="542"/>
                  </a:lnTo>
                  <a:lnTo>
                    <a:pt x="721" y="542"/>
                  </a:lnTo>
                  <a:lnTo>
                    <a:pt x="0" y="542"/>
                  </a:lnTo>
                  <a:close/>
                  <a:moveTo>
                    <a:pt x="0" y="510"/>
                  </a:moveTo>
                  <a:lnTo>
                    <a:pt x="0" y="493"/>
                  </a:lnTo>
                  <a:lnTo>
                    <a:pt x="721" y="493"/>
                  </a:lnTo>
                  <a:lnTo>
                    <a:pt x="1441" y="493"/>
                  </a:lnTo>
                  <a:lnTo>
                    <a:pt x="2162" y="493"/>
                  </a:lnTo>
                  <a:lnTo>
                    <a:pt x="2882" y="493"/>
                  </a:lnTo>
                  <a:lnTo>
                    <a:pt x="3603" y="493"/>
                  </a:lnTo>
                  <a:lnTo>
                    <a:pt x="4323" y="493"/>
                  </a:lnTo>
                  <a:lnTo>
                    <a:pt x="5044" y="493"/>
                  </a:lnTo>
                  <a:lnTo>
                    <a:pt x="5764" y="493"/>
                  </a:lnTo>
                  <a:lnTo>
                    <a:pt x="5764" y="510"/>
                  </a:lnTo>
                  <a:lnTo>
                    <a:pt x="5044" y="510"/>
                  </a:lnTo>
                  <a:lnTo>
                    <a:pt x="4323" y="510"/>
                  </a:lnTo>
                  <a:lnTo>
                    <a:pt x="3603" y="510"/>
                  </a:lnTo>
                  <a:lnTo>
                    <a:pt x="2882" y="510"/>
                  </a:lnTo>
                  <a:lnTo>
                    <a:pt x="2162" y="510"/>
                  </a:lnTo>
                  <a:lnTo>
                    <a:pt x="1441" y="510"/>
                  </a:lnTo>
                  <a:lnTo>
                    <a:pt x="721" y="510"/>
                  </a:lnTo>
                  <a:lnTo>
                    <a:pt x="0" y="510"/>
                  </a:lnTo>
                  <a:close/>
                  <a:moveTo>
                    <a:pt x="0" y="477"/>
                  </a:moveTo>
                  <a:lnTo>
                    <a:pt x="0" y="460"/>
                  </a:lnTo>
                  <a:lnTo>
                    <a:pt x="721" y="460"/>
                  </a:lnTo>
                  <a:lnTo>
                    <a:pt x="1441" y="460"/>
                  </a:lnTo>
                  <a:lnTo>
                    <a:pt x="2162" y="460"/>
                  </a:lnTo>
                  <a:lnTo>
                    <a:pt x="2882" y="460"/>
                  </a:lnTo>
                  <a:lnTo>
                    <a:pt x="3603" y="460"/>
                  </a:lnTo>
                  <a:lnTo>
                    <a:pt x="4323" y="460"/>
                  </a:lnTo>
                  <a:lnTo>
                    <a:pt x="5044" y="460"/>
                  </a:lnTo>
                  <a:lnTo>
                    <a:pt x="5764" y="460"/>
                  </a:lnTo>
                  <a:lnTo>
                    <a:pt x="5764" y="477"/>
                  </a:lnTo>
                  <a:lnTo>
                    <a:pt x="5044" y="477"/>
                  </a:lnTo>
                  <a:lnTo>
                    <a:pt x="4323" y="477"/>
                  </a:lnTo>
                  <a:lnTo>
                    <a:pt x="3603" y="477"/>
                  </a:lnTo>
                  <a:lnTo>
                    <a:pt x="2882" y="477"/>
                  </a:lnTo>
                  <a:lnTo>
                    <a:pt x="2162" y="477"/>
                  </a:lnTo>
                  <a:lnTo>
                    <a:pt x="1441" y="477"/>
                  </a:lnTo>
                  <a:lnTo>
                    <a:pt x="721" y="477"/>
                  </a:lnTo>
                  <a:lnTo>
                    <a:pt x="0" y="477"/>
                  </a:lnTo>
                  <a:close/>
                  <a:moveTo>
                    <a:pt x="0" y="444"/>
                  </a:moveTo>
                  <a:lnTo>
                    <a:pt x="0" y="427"/>
                  </a:lnTo>
                  <a:lnTo>
                    <a:pt x="721" y="427"/>
                  </a:lnTo>
                  <a:lnTo>
                    <a:pt x="1441" y="427"/>
                  </a:lnTo>
                  <a:lnTo>
                    <a:pt x="2162" y="427"/>
                  </a:lnTo>
                  <a:lnTo>
                    <a:pt x="2882" y="427"/>
                  </a:lnTo>
                  <a:lnTo>
                    <a:pt x="3603" y="427"/>
                  </a:lnTo>
                  <a:lnTo>
                    <a:pt x="4323" y="427"/>
                  </a:lnTo>
                  <a:lnTo>
                    <a:pt x="5044" y="427"/>
                  </a:lnTo>
                  <a:lnTo>
                    <a:pt x="5764" y="427"/>
                  </a:lnTo>
                  <a:lnTo>
                    <a:pt x="5764" y="444"/>
                  </a:lnTo>
                  <a:lnTo>
                    <a:pt x="5044" y="444"/>
                  </a:lnTo>
                  <a:lnTo>
                    <a:pt x="4323" y="444"/>
                  </a:lnTo>
                  <a:lnTo>
                    <a:pt x="3603" y="444"/>
                  </a:lnTo>
                  <a:lnTo>
                    <a:pt x="2882" y="444"/>
                  </a:lnTo>
                  <a:lnTo>
                    <a:pt x="2162" y="444"/>
                  </a:lnTo>
                  <a:lnTo>
                    <a:pt x="1441" y="444"/>
                  </a:lnTo>
                  <a:lnTo>
                    <a:pt x="721" y="444"/>
                  </a:lnTo>
                  <a:lnTo>
                    <a:pt x="0" y="444"/>
                  </a:lnTo>
                  <a:close/>
                  <a:moveTo>
                    <a:pt x="0" y="411"/>
                  </a:moveTo>
                  <a:lnTo>
                    <a:pt x="0" y="394"/>
                  </a:lnTo>
                  <a:lnTo>
                    <a:pt x="721" y="394"/>
                  </a:lnTo>
                  <a:lnTo>
                    <a:pt x="1441" y="394"/>
                  </a:lnTo>
                  <a:lnTo>
                    <a:pt x="2162" y="394"/>
                  </a:lnTo>
                  <a:lnTo>
                    <a:pt x="2882" y="394"/>
                  </a:lnTo>
                  <a:lnTo>
                    <a:pt x="3603" y="394"/>
                  </a:lnTo>
                  <a:lnTo>
                    <a:pt x="4323" y="394"/>
                  </a:lnTo>
                  <a:lnTo>
                    <a:pt x="5044" y="394"/>
                  </a:lnTo>
                  <a:lnTo>
                    <a:pt x="5764" y="394"/>
                  </a:lnTo>
                  <a:lnTo>
                    <a:pt x="5764" y="411"/>
                  </a:lnTo>
                  <a:lnTo>
                    <a:pt x="5044" y="411"/>
                  </a:lnTo>
                  <a:lnTo>
                    <a:pt x="4323" y="411"/>
                  </a:lnTo>
                  <a:lnTo>
                    <a:pt x="3603" y="411"/>
                  </a:lnTo>
                  <a:lnTo>
                    <a:pt x="2882" y="411"/>
                  </a:lnTo>
                  <a:lnTo>
                    <a:pt x="2162" y="411"/>
                  </a:lnTo>
                  <a:lnTo>
                    <a:pt x="1441" y="411"/>
                  </a:lnTo>
                  <a:lnTo>
                    <a:pt x="721" y="411"/>
                  </a:lnTo>
                  <a:lnTo>
                    <a:pt x="0" y="411"/>
                  </a:lnTo>
                  <a:close/>
                  <a:moveTo>
                    <a:pt x="0" y="378"/>
                  </a:moveTo>
                  <a:lnTo>
                    <a:pt x="0" y="361"/>
                  </a:lnTo>
                  <a:lnTo>
                    <a:pt x="721" y="361"/>
                  </a:lnTo>
                  <a:lnTo>
                    <a:pt x="1441" y="361"/>
                  </a:lnTo>
                  <a:lnTo>
                    <a:pt x="2162" y="361"/>
                  </a:lnTo>
                  <a:lnTo>
                    <a:pt x="2882" y="361"/>
                  </a:lnTo>
                  <a:lnTo>
                    <a:pt x="3603" y="361"/>
                  </a:lnTo>
                  <a:lnTo>
                    <a:pt x="4323" y="361"/>
                  </a:lnTo>
                  <a:lnTo>
                    <a:pt x="5044" y="361"/>
                  </a:lnTo>
                  <a:lnTo>
                    <a:pt x="5764" y="361"/>
                  </a:lnTo>
                  <a:lnTo>
                    <a:pt x="5764" y="378"/>
                  </a:lnTo>
                  <a:lnTo>
                    <a:pt x="5044" y="378"/>
                  </a:lnTo>
                  <a:lnTo>
                    <a:pt x="4323" y="378"/>
                  </a:lnTo>
                  <a:lnTo>
                    <a:pt x="3603" y="378"/>
                  </a:lnTo>
                  <a:lnTo>
                    <a:pt x="2882" y="378"/>
                  </a:lnTo>
                  <a:lnTo>
                    <a:pt x="2162" y="378"/>
                  </a:lnTo>
                  <a:lnTo>
                    <a:pt x="1441" y="378"/>
                  </a:lnTo>
                  <a:lnTo>
                    <a:pt x="721" y="378"/>
                  </a:lnTo>
                  <a:lnTo>
                    <a:pt x="0" y="378"/>
                  </a:lnTo>
                  <a:close/>
                  <a:moveTo>
                    <a:pt x="0" y="345"/>
                  </a:moveTo>
                  <a:lnTo>
                    <a:pt x="0" y="329"/>
                  </a:lnTo>
                  <a:lnTo>
                    <a:pt x="721" y="329"/>
                  </a:lnTo>
                  <a:lnTo>
                    <a:pt x="1441" y="329"/>
                  </a:lnTo>
                  <a:lnTo>
                    <a:pt x="2162" y="329"/>
                  </a:lnTo>
                  <a:lnTo>
                    <a:pt x="2882" y="329"/>
                  </a:lnTo>
                  <a:lnTo>
                    <a:pt x="3603" y="329"/>
                  </a:lnTo>
                  <a:lnTo>
                    <a:pt x="4323" y="329"/>
                  </a:lnTo>
                  <a:lnTo>
                    <a:pt x="5044" y="329"/>
                  </a:lnTo>
                  <a:lnTo>
                    <a:pt x="5764" y="329"/>
                  </a:lnTo>
                  <a:lnTo>
                    <a:pt x="5764" y="345"/>
                  </a:lnTo>
                  <a:lnTo>
                    <a:pt x="5044" y="345"/>
                  </a:lnTo>
                  <a:lnTo>
                    <a:pt x="4323" y="345"/>
                  </a:lnTo>
                  <a:lnTo>
                    <a:pt x="3603" y="345"/>
                  </a:lnTo>
                  <a:lnTo>
                    <a:pt x="2882" y="345"/>
                  </a:lnTo>
                  <a:lnTo>
                    <a:pt x="2162" y="345"/>
                  </a:lnTo>
                  <a:lnTo>
                    <a:pt x="1441" y="345"/>
                  </a:lnTo>
                  <a:lnTo>
                    <a:pt x="721" y="345"/>
                  </a:lnTo>
                  <a:lnTo>
                    <a:pt x="0" y="345"/>
                  </a:lnTo>
                  <a:close/>
                  <a:moveTo>
                    <a:pt x="0" y="312"/>
                  </a:moveTo>
                  <a:lnTo>
                    <a:pt x="0" y="296"/>
                  </a:lnTo>
                  <a:lnTo>
                    <a:pt x="721" y="296"/>
                  </a:lnTo>
                  <a:lnTo>
                    <a:pt x="1441" y="296"/>
                  </a:lnTo>
                  <a:lnTo>
                    <a:pt x="2162" y="296"/>
                  </a:lnTo>
                  <a:lnTo>
                    <a:pt x="2882" y="296"/>
                  </a:lnTo>
                  <a:lnTo>
                    <a:pt x="3603" y="296"/>
                  </a:lnTo>
                  <a:lnTo>
                    <a:pt x="4323" y="296"/>
                  </a:lnTo>
                  <a:lnTo>
                    <a:pt x="5044" y="296"/>
                  </a:lnTo>
                  <a:lnTo>
                    <a:pt x="5764" y="296"/>
                  </a:lnTo>
                  <a:lnTo>
                    <a:pt x="5764" y="312"/>
                  </a:lnTo>
                  <a:lnTo>
                    <a:pt x="5044" y="312"/>
                  </a:lnTo>
                  <a:lnTo>
                    <a:pt x="4323" y="312"/>
                  </a:lnTo>
                  <a:lnTo>
                    <a:pt x="3603" y="312"/>
                  </a:lnTo>
                  <a:lnTo>
                    <a:pt x="2882" y="312"/>
                  </a:lnTo>
                  <a:lnTo>
                    <a:pt x="2162" y="312"/>
                  </a:lnTo>
                  <a:lnTo>
                    <a:pt x="1441" y="312"/>
                  </a:lnTo>
                  <a:lnTo>
                    <a:pt x="721" y="312"/>
                  </a:lnTo>
                  <a:lnTo>
                    <a:pt x="0" y="312"/>
                  </a:lnTo>
                  <a:close/>
                  <a:moveTo>
                    <a:pt x="0" y="280"/>
                  </a:moveTo>
                  <a:lnTo>
                    <a:pt x="0" y="263"/>
                  </a:lnTo>
                  <a:lnTo>
                    <a:pt x="721" y="263"/>
                  </a:lnTo>
                  <a:lnTo>
                    <a:pt x="1441" y="263"/>
                  </a:lnTo>
                  <a:lnTo>
                    <a:pt x="2162" y="263"/>
                  </a:lnTo>
                  <a:lnTo>
                    <a:pt x="2882" y="263"/>
                  </a:lnTo>
                  <a:lnTo>
                    <a:pt x="3603" y="263"/>
                  </a:lnTo>
                  <a:lnTo>
                    <a:pt x="4323" y="263"/>
                  </a:lnTo>
                  <a:lnTo>
                    <a:pt x="5044" y="263"/>
                  </a:lnTo>
                  <a:lnTo>
                    <a:pt x="5764" y="263"/>
                  </a:lnTo>
                  <a:lnTo>
                    <a:pt x="5764" y="280"/>
                  </a:lnTo>
                  <a:lnTo>
                    <a:pt x="5044" y="280"/>
                  </a:lnTo>
                  <a:lnTo>
                    <a:pt x="4323" y="280"/>
                  </a:lnTo>
                  <a:lnTo>
                    <a:pt x="3603" y="280"/>
                  </a:lnTo>
                  <a:lnTo>
                    <a:pt x="2882" y="280"/>
                  </a:lnTo>
                  <a:lnTo>
                    <a:pt x="2162" y="280"/>
                  </a:lnTo>
                  <a:lnTo>
                    <a:pt x="1441" y="280"/>
                  </a:lnTo>
                  <a:lnTo>
                    <a:pt x="721" y="280"/>
                  </a:lnTo>
                  <a:lnTo>
                    <a:pt x="0" y="280"/>
                  </a:lnTo>
                  <a:close/>
                  <a:moveTo>
                    <a:pt x="0" y="247"/>
                  </a:moveTo>
                  <a:lnTo>
                    <a:pt x="0" y="230"/>
                  </a:lnTo>
                  <a:lnTo>
                    <a:pt x="721" y="230"/>
                  </a:lnTo>
                  <a:lnTo>
                    <a:pt x="1441" y="230"/>
                  </a:lnTo>
                  <a:lnTo>
                    <a:pt x="2162" y="230"/>
                  </a:lnTo>
                  <a:lnTo>
                    <a:pt x="2882" y="230"/>
                  </a:lnTo>
                  <a:lnTo>
                    <a:pt x="3603" y="230"/>
                  </a:lnTo>
                  <a:lnTo>
                    <a:pt x="4323" y="230"/>
                  </a:lnTo>
                  <a:lnTo>
                    <a:pt x="5044" y="230"/>
                  </a:lnTo>
                  <a:lnTo>
                    <a:pt x="5764" y="230"/>
                  </a:lnTo>
                  <a:lnTo>
                    <a:pt x="5764" y="247"/>
                  </a:lnTo>
                  <a:lnTo>
                    <a:pt x="5044" y="247"/>
                  </a:lnTo>
                  <a:lnTo>
                    <a:pt x="4323" y="247"/>
                  </a:lnTo>
                  <a:lnTo>
                    <a:pt x="3603" y="247"/>
                  </a:lnTo>
                  <a:lnTo>
                    <a:pt x="2882" y="247"/>
                  </a:lnTo>
                  <a:lnTo>
                    <a:pt x="2162" y="247"/>
                  </a:lnTo>
                  <a:lnTo>
                    <a:pt x="1441" y="247"/>
                  </a:lnTo>
                  <a:lnTo>
                    <a:pt x="721" y="247"/>
                  </a:lnTo>
                  <a:lnTo>
                    <a:pt x="0" y="247"/>
                  </a:lnTo>
                  <a:close/>
                  <a:moveTo>
                    <a:pt x="0" y="214"/>
                  </a:moveTo>
                  <a:lnTo>
                    <a:pt x="0" y="197"/>
                  </a:lnTo>
                  <a:lnTo>
                    <a:pt x="721" y="197"/>
                  </a:lnTo>
                  <a:lnTo>
                    <a:pt x="1441" y="197"/>
                  </a:lnTo>
                  <a:lnTo>
                    <a:pt x="2162" y="197"/>
                  </a:lnTo>
                  <a:lnTo>
                    <a:pt x="2882" y="197"/>
                  </a:lnTo>
                  <a:lnTo>
                    <a:pt x="3603" y="197"/>
                  </a:lnTo>
                  <a:lnTo>
                    <a:pt x="4323" y="197"/>
                  </a:lnTo>
                  <a:lnTo>
                    <a:pt x="5044" y="197"/>
                  </a:lnTo>
                  <a:lnTo>
                    <a:pt x="5764" y="197"/>
                  </a:lnTo>
                  <a:lnTo>
                    <a:pt x="5764" y="214"/>
                  </a:lnTo>
                  <a:lnTo>
                    <a:pt x="5044" y="214"/>
                  </a:lnTo>
                  <a:lnTo>
                    <a:pt x="4323" y="214"/>
                  </a:lnTo>
                  <a:lnTo>
                    <a:pt x="3603" y="214"/>
                  </a:lnTo>
                  <a:lnTo>
                    <a:pt x="2882" y="214"/>
                  </a:lnTo>
                  <a:lnTo>
                    <a:pt x="2162" y="214"/>
                  </a:lnTo>
                  <a:lnTo>
                    <a:pt x="1441" y="214"/>
                  </a:lnTo>
                  <a:lnTo>
                    <a:pt x="721" y="214"/>
                  </a:lnTo>
                  <a:lnTo>
                    <a:pt x="0" y="214"/>
                  </a:lnTo>
                  <a:close/>
                  <a:moveTo>
                    <a:pt x="0" y="181"/>
                  </a:moveTo>
                  <a:lnTo>
                    <a:pt x="0" y="164"/>
                  </a:lnTo>
                  <a:lnTo>
                    <a:pt x="721" y="164"/>
                  </a:lnTo>
                  <a:lnTo>
                    <a:pt x="1441" y="164"/>
                  </a:lnTo>
                  <a:lnTo>
                    <a:pt x="2162" y="164"/>
                  </a:lnTo>
                  <a:lnTo>
                    <a:pt x="2882" y="164"/>
                  </a:lnTo>
                  <a:lnTo>
                    <a:pt x="3603" y="164"/>
                  </a:lnTo>
                  <a:lnTo>
                    <a:pt x="4323" y="164"/>
                  </a:lnTo>
                  <a:lnTo>
                    <a:pt x="5044" y="164"/>
                  </a:lnTo>
                  <a:lnTo>
                    <a:pt x="5764" y="164"/>
                  </a:lnTo>
                  <a:lnTo>
                    <a:pt x="5764" y="181"/>
                  </a:lnTo>
                  <a:lnTo>
                    <a:pt x="5044" y="181"/>
                  </a:lnTo>
                  <a:lnTo>
                    <a:pt x="4323" y="181"/>
                  </a:lnTo>
                  <a:lnTo>
                    <a:pt x="3603" y="181"/>
                  </a:lnTo>
                  <a:lnTo>
                    <a:pt x="2882" y="181"/>
                  </a:lnTo>
                  <a:lnTo>
                    <a:pt x="2162" y="181"/>
                  </a:lnTo>
                  <a:lnTo>
                    <a:pt x="1441" y="181"/>
                  </a:lnTo>
                  <a:lnTo>
                    <a:pt x="721" y="181"/>
                  </a:lnTo>
                  <a:lnTo>
                    <a:pt x="0" y="181"/>
                  </a:lnTo>
                  <a:close/>
                  <a:moveTo>
                    <a:pt x="0" y="148"/>
                  </a:moveTo>
                  <a:lnTo>
                    <a:pt x="0" y="131"/>
                  </a:lnTo>
                  <a:lnTo>
                    <a:pt x="721" y="131"/>
                  </a:lnTo>
                  <a:lnTo>
                    <a:pt x="1441" y="131"/>
                  </a:lnTo>
                  <a:lnTo>
                    <a:pt x="2162" y="131"/>
                  </a:lnTo>
                  <a:lnTo>
                    <a:pt x="2882" y="131"/>
                  </a:lnTo>
                  <a:lnTo>
                    <a:pt x="3603" y="131"/>
                  </a:lnTo>
                  <a:lnTo>
                    <a:pt x="4323" y="131"/>
                  </a:lnTo>
                  <a:lnTo>
                    <a:pt x="5044" y="131"/>
                  </a:lnTo>
                  <a:lnTo>
                    <a:pt x="5764" y="131"/>
                  </a:lnTo>
                  <a:lnTo>
                    <a:pt x="5764" y="148"/>
                  </a:lnTo>
                  <a:lnTo>
                    <a:pt x="5044" y="148"/>
                  </a:lnTo>
                  <a:lnTo>
                    <a:pt x="4323" y="148"/>
                  </a:lnTo>
                  <a:lnTo>
                    <a:pt x="3603" y="148"/>
                  </a:lnTo>
                  <a:lnTo>
                    <a:pt x="2882" y="148"/>
                  </a:lnTo>
                  <a:lnTo>
                    <a:pt x="2162" y="148"/>
                  </a:lnTo>
                  <a:lnTo>
                    <a:pt x="1441" y="148"/>
                  </a:lnTo>
                  <a:lnTo>
                    <a:pt x="721" y="148"/>
                  </a:lnTo>
                  <a:lnTo>
                    <a:pt x="0" y="148"/>
                  </a:lnTo>
                  <a:close/>
                  <a:moveTo>
                    <a:pt x="0" y="115"/>
                  </a:moveTo>
                  <a:lnTo>
                    <a:pt x="0" y="99"/>
                  </a:lnTo>
                  <a:lnTo>
                    <a:pt x="721" y="99"/>
                  </a:lnTo>
                  <a:lnTo>
                    <a:pt x="1441" y="99"/>
                  </a:lnTo>
                  <a:lnTo>
                    <a:pt x="2162" y="99"/>
                  </a:lnTo>
                  <a:lnTo>
                    <a:pt x="2882" y="99"/>
                  </a:lnTo>
                  <a:lnTo>
                    <a:pt x="3603" y="99"/>
                  </a:lnTo>
                  <a:lnTo>
                    <a:pt x="4323" y="99"/>
                  </a:lnTo>
                  <a:lnTo>
                    <a:pt x="5044" y="99"/>
                  </a:lnTo>
                  <a:lnTo>
                    <a:pt x="5764" y="99"/>
                  </a:lnTo>
                  <a:lnTo>
                    <a:pt x="5764" y="115"/>
                  </a:lnTo>
                  <a:lnTo>
                    <a:pt x="5044" y="115"/>
                  </a:lnTo>
                  <a:lnTo>
                    <a:pt x="4323" y="115"/>
                  </a:lnTo>
                  <a:lnTo>
                    <a:pt x="3603" y="115"/>
                  </a:lnTo>
                  <a:lnTo>
                    <a:pt x="2882" y="115"/>
                  </a:lnTo>
                  <a:lnTo>
                    <a:pt x="2162" y="115"/>
                  </a:lnTo>
                  <a:lnTo>
                    <a:pt x="1441" y="115"/>
                  </a:lnTo>
                  <a:lnTo>
                    <a:pt x="721" y="115"/>
                  </a:lnTo>
                  <a:lnTo>
                    <a:pt x="0" y="115"/>
                  </a:lnTo>
                  <a:close/>
                  <a:moveTo>
                    <a:pt x="0" y="83"/>
                  </a:moveTo>
                  <a:lnTo>
                    <a:pt x="0" y="66"/>
                  </a:lnTo>
                  <a:lnTo>
                    <a:pt x="721" y="66"/>
                  </a:lnTo>
                  <a:lnTo>
                    <a:pt x="1441" y="66"/>
                  </a:lnTo>
                  <a:lnTo>
                    <a:pt x="2162" y="66"/>
                  </a:lnTo>
                  <a:lnTo>
                    <a:pt x="2882" y="66"/>
                  </a:lnTo>
                  <a:lnTo>
                    <a:pt x="3603" y="66"/>
                  </a:lnTo>
                  <a:lnTo>
                    <a:pt x="4323" y="66"/>
                  </a:lnTo>
                  <a:lnTo>
                    <a:pt x="5044" y="66"/>
                  </a:lnTo>
                  <a:lnTo>
                    <a:pt x="5764" y="66"/>
                  </a:lnTo>
                  <a:lnTo>
                    <a:pt x="5764" y="83"/>
                  </a:lnTo>
                  <a:lnTo>
                    <a:pt x="5044" y="83"/>
                  </a:lnTo>
                  <a:lnTo>
                    <a:pt x="4323" y="83"/>
                  </a:lnTo>
                  <a:lnTo>
                    <a:pt x="3603" y="83"/>
                  </a:lnTo>
                  <a:lnTo>
                    <a:pt x="2882" y="83"/>
                  </a:lnTo>
                  <a:lnTo>
                    <a:pt x="2162" y="83"/>
                  </a:lnTo>
                  <a:lnTo>
                    <a:pt x="1441" y="83"/>
                  </a:lnTo>
                  <a:lnTo>
                    <a:pt x="721" y="83"/>
                  </a:lnTo>
                  <a:lnTo>
                    <a:pt x="0" y="83"/>
                  </a:lnTo>
                  <a:close/>
                  <a:moveTo>
                    <a:pt x="0" y="50"/>
                  </a:moveTo>
                  <a:lnTo>
                    <a:pt x="0" y="33"/>
                  </a:lnTo>
                  <a:lnTo>
                    <a:pt x="721" y="33"/>
                  </a:lnTo>
                  <a:lnTo>
                    <a:pt x="1441" y="33"/>
                  </a:lnTo>
                  <a:lnTo>
                    <a:pt x="2162" y="33"/>
                  </a:lnTo>
                  <a:lnTo>
                    <a:pt x="2882" y="33"/>
                  </a:lnTo>
                  <a:lnTo>
                    <a:pt x="3603" y="33"/>
                  </a:lnTo>
                  <a:lnTo>
                    <a:pt x="4323" y="33"/>
                  </a:lnTo>
                  <a:lnTo>
                    <a:pt x="5044" y="33"/>
                  </a:lnTo>
                  <a:lnTo>
                    <a:pt x="5764" y="33"/>
                  </a:lnTo>
                  <a:lnTo>
                    <a:pt x="5764" y="50"/>
                  </a:lnTo>
                  <a:lnTo>
                    <a:pt x="5044" y="50"/>
                  </a:lnTo>
                  <a:lnTo>
                    <a:pt x="4323" y="50"/>
                  </a:lnTo>
                  <a:lnTo>
                    <a:pt x="3603" y="50"/>
                  </a:lnTo>
                  <a:lnTo>
                    <a:pt x="2882" y="50"/>
                  </a:lnTo>
                  <a:lnTo>
                    <a:pt x="2162" y="50"/>
                  </a:lnTo>
                  <a:lnTo>
                    <a:pt x="1441" y="50"/>
                  </a:lnTo>
                  <a:lnTo>
                    <a:pt x="721" y="50"/>
                  </a:lnTo>
                  <a:lnTo>
                    <a:pt x="0" y="50"/>
                  </a:lnTo>
                  <a:close/>
                  <a:moveTo>
                    <a:pt x="0" y="0"/>
                  </a:moveTo>
                  <a:lnTo>
                    <a:pt x="721" y="0"/>
                  </a:lnTo>
                  <a:lnTo>
                    <a:pt x="1441" y="0"/>
                  </a:lnTo>
                  <a:lnTo>
                    <a:pt x="2162" y="0"/>
                  </a:lnTo>
                  <a:lnTo>
                    <a:pt x="2882" y="0"/>
                  </a:lnTo>
                  <a:lnTo>
                    <a:pt x="3603" y="0"/>
                  </a:lnTo>
                  <a:lnTo>
                    <a:pt x="4323" y="0"/>
                  </a:lnTo>
                  <a:lnTo>
                    <a:pt x="5044" y="0"/>
                  </a:lnTo>
                  <a:lnTo>
                    <a:pt x="5764" y="0"/>
                  </a:lnTo>
                  <a:lnTo>
                    <a:pt x="5764" y="17"/>
                  </a:lnTo>
                  <a:lnTo>
                    <a:pt x="5044" y="17"/>
                  </a:lnTo>
                  <a:lnTo>
                    <a:pt x="4323" y="17"/>
                  </a:lnTo>
                  <a:lnTo>
                    <a:pt x="3603" y="17"/>
                  </a:lnTo>
                  <a:lnTo>
                    <a:pt x="2882" y="17"/>
                  </a:lnTo>
                  <a:lnTo>
                    <a:pt x="2162" y="17"/>
                  </a:lnTo>
                  <a:lnTo>
                    <a:pt x="1441" y="17"/>
                  </a:lnTo>
                  <a:lnTo>
                    <a:pt x="721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8600" y="1447801"/>
            <a:ext cx="8686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Competency mapping  involves 2 steps </a:t>
            </a:r>
          </a:p>
          <a:p>
            <a:pPr>
              <a:buFont typeface="Wingdings" pitchFamily="2" charset="2"/>
              <a:buChar char="Ø"/>
              <a:defRPr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IN" sz="20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Identification of  vital competencies required to perform successfully in a given job or role</a:t>
            </a:r>
          </a:p>
          <a:p>
            <a:pPr>
              <a:defRPr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IN" sz="2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Breaking a given role or job into knowledge, skills &amp;  Personal attribute components needed to perform the same successfully</a:t>
            </a:r>
          </a:p>
          <a:p>
            <a:pPr>
              <a:defRPr/>
            </a:pP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competency Mapping is  an  assessment  tool used to observe, measure &amp; evaluate the combination of IQ &amp; EQ</a:t>
            </a:r>
            <a:endParaRPr lang="en-IN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0"/>
            <a:ext cx="213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employeeservices.gov.sk.ca/adx/aspx/adxGetMedia.aspx?DocID=8533,7451,7387,6922,6844,67,1,Documents&amp;MediaID=e32bc6ec-1927-4abf-9615-58d4970a9cb1&amp;Filename=ksas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492034"/>
            <a:ext cx="1886084" cy="179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4"/>
          <p:cNvSpPr txBox="1">
            <a:spLocks/>
          </p:cNvSpPr>
          <p:nvPr/>
        </p:nvSpPr>
        <p:spPr>
          <a:xfrm>
            <a:off x="8153400" y="6324600"/>
            <a:ext cx="533400" cy="3968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IDENTIFIED BEHAVIOURAL COMPETENCIES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dirty="0"/>
              <a:t>WHY- COMPETENCY MAPPING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ISO 9001:2015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b="1" dirty="0"/>
              <a:t>7.2 Competence</a:t>
            </a:r>
          </a:p>
          <a:p>
            <a:r>
              <a:rPr lang="en-IN" sz="1600" dirty="0"/>
              <a:t>The organization shall:</a:t>
            </a:r>
          </a:p>
          <a:p>
            <a:r>
              <a:rPr lang="en-IN" sz="1600" dirty="0"/>
              <a:t>a) determine the necessary competence of person(s) doing work under its control that affects the</a:t>
            </a:r>
          </a:p>
          <a:p>
            <a:r>
              <a:rPr lang="en-IN" sz="1600" dirty="0"/>
              <a:t>performance and effectiveness of the quality management system;</a:t>
            </a:r>
          </a:p>
          <a:p>
            <a:r>
              <a:rPr lang="en-IN" sz="1600" dirty="0"/>
              <a:t>b) ensure that these persons are competent on the basis of appropriate education, training, or experience;</a:t>
            </a:r>
          </a:p>
          <a:p>
            <a:r>
              <a:rPr lang="en-IN" sz="1600" dirty="0"/>
              <a:t>c) where applicable, take actions to acquire the necessary competence, and evaluate the effectiveness of the actions taken;</a:t>
            </a:r>
          </a:p>
          <a:p>
            <a:r>
              <a:rPr lang="en-IN" sz="1600" dirty="0"/>
              <a:t>d) retain appropriate documented information as evidence of competence.</a:t>
            </a:r>
          </a:p>
          <a:p>
            <a:r>
              <a:rPr lang="en-IN" sz="1600" dirty="0"/>
              <a:t>NOTE Applicable actions can include, for example, the provision of training to, the mentoring of, or the reassignment</a:t>
            </a:r>
          </a:p>
          <a:p>
            <a:r>
              <a:rPr lang="en-IN" sz="1600" dirty="0"/>
              <a:t>of currently employed persons; or the hiring or contracting of competent persons.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239000" cy="715962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Functional Competency Parameters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Functional Competencies are being worked out dept.wise.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For instance, a glimpse on Quality department competencies</a:t>
            </a:r>
          </a:p>
          <a:p>
            <a:pPr>
              <a:buNone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QA Competencies Identified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Management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Quality Tools Application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Process Improvements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Dynamic Customer Management &amp; Audit Compliance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People Performance Enhancement 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001000" y="6248400"/>
            <a:ext cx="685800" cy="473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hiruvalluvar black and white imag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90800" y="1371600"/>
            <a:ext cx="3918061" cy="4953000"/>
          </a:xfrm>
          <a:prstGeom prst="rect">
            <a:avLst/>
          </a:prstGeom>
          <a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</p:pic>
      <p:sp>
        <p:nvSpPr>
          <p:cNvPr id="6" name="Rectangle 5"/>
          <p:cNvSpPr/>
          <p:nvPr/>
        </p:nvSpPr>
        <p:spPr>
          <a:xfrm>
            <a:off x="762000" y="1066800"/>
            <a:ext cx="7543800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latin typeface="Latha"/>
              </a:rPr>
              <a:t>                     </a:t>
            </a:r>
          </a:p>
          <a:p>
            <a:pPr>
              <a:buNone/>
            </a:pPr>
            <a:r>
              <a:rPr lang="en-US" sz="1800" b="1" dirty="0">
                <a:latin typeface="Latha"/>
              </a:rPr>
              <a:t>“</a:t>
            </a:r>
            <a:r>
              <a:rPr lang="ta-IN" sz="1800" b="1" dirty="0">
                <a:solidFill>
                  <a:srgbClr val="FF0000"/>
                </a:solidFill>
                <a:latin typeface="Latha"/>
              </a:rPr>
              <a:t>வினைக்குரிமை நாடிய பின்றை அவனை</a:t>
            </a:r>
            <a:br>
              <a:rPr lang="ta-IN" sz="1800" b="1" dirty="0">
                <a:solidFill>
                  <a:srgbClr val="FF0000"/>
                </a:solidFill>
                <a:latin typeface="Latha"/>
              </a:rPr>
            </a:br>
            <a:r>
              <a:rPr lang="en-US" sz="1800" b="1" dirty="0">
                <a:solidFill>
                  <a:srgbClr val="FF0000"/>
                </a:solidFill>
                <a:latin typeface="Latha"/>
              </a:rPr>
              <a:t> </a:t>
            </a:r>
            <a:r>
              <a:rPr lang="ta-IN" sz="1800" b="1" dirty="0">
                <a:solidFill>
                  <a:srgbClr val="FF0000"/>
                </a:solidFill>
                <a:latin typeface="Latha"/>
              </a:rPr>
              <a:t>அதற்குரிய னாகச் செயல்</a:t>
            </a:r>
            <a:r>
              <a:rPr lang="en-US" sz="1800" b="1" dirty="0">
                <a:solidFill>
                  <a:schemeClr val="tx1"/>
                </a:solidFill>
                <a:latin typeface="Latha"/>
              </a:rPr>
              <a:t>”</a:t>
            </a:r>
            <a:r>
              <a:rPr lang="ta-IN" sz="1800" b="1" dirty="0">
                <a:latin typeface="Latha"/>
              </a:rPr>
              <a:t>.</a:t>
            </a:r>
            <a:endParaRPr lang="en-US" sz="1800" b="1" dirty="0">
              <a:latin typeface="Latha"/>
            </a:endParaRP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  <a:p>
            <a:pPr>
              <a:buNone/>
            </a:pPr>
            <a:r>
              <a:rPr lang="ta-IN" sz="1800" u="sng" dirty="0">
                <a:latin typeface="Latha"/>
              </a:rPr>
              <a:t>குறள் விளக்கம் </a:t>
            </a:r>
            <a:r>
              <a:rPr lang="ta-IN" sz="1800" dirty="0">
                <a:latin typeface="Latha"/>
              </a:rPr>
              <a:t>: </a:t>
            </a:r>
            <a:endParaRPr lang="en-US" sz="1800" dirty="0">
              <a:latin typeface="Latha"/>
            </a:endParaRPr>
          </a:p>
          <a:p>
            <a:pPr>
              <a:buNone/>
            </a:pPr>
            <a:endParaRPr lang="en-US" sz="1800" dirty="0">
              <a:latin typeface="Latha"/>
            </a:endParaRPr>
          </a:p>
          <a:p>
            <a:pPr>
              <a:buNone/>
            </a:pPr>
            <a:r>
              <a:rPr lang="en-US" sz="1800" dirty="0">
                <a:latin typeface="Latha"/>
              </a:rPr>
              <a:t>       </a:t>
            </a:r>
            <a:r>
              <a:rPr lang="ta-IN" sz="1600" dirty="0">
                <a:latin typeface="Latha"/>
              </a:rPr>
              <a:t>ஒருவன் ஒரு தொழிலைச் செய்வதற்கு உரியவனாக இருப்பதை ஆராய்ந்த பிறகு அவனைத் அத் தொழிலுக்கு உரியவனாகும்படிச் செய்ய வேண்டும்</a:t>
            </a:r>
            <a:r>
              <a:rPr lang="en-US" sz="1600" dirty="0">
                <a:latin typeface="Latha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    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1700" dirty="0">
                <a:latin typeface="Calibri" pitchFamily="34" charset="0"/>
              </a:rPr>
              <a:t>Allocate R&amp;R to a particular person, after determining that he or she is exactly competent enough to perform the same.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----------------------------------------------------------------------------------------------</a:t>
            </a:r>
          </a:p>
          <a:p>
            <a:pPr>
              <a:buNone/>
            </a:pPr>
            <a:r>
              <a:rPr lang="ta-IN" sz="1400" dirty="0">
                <a:latin typeface="Latha"/>
              </a:rPr>
              <a:t>நூல்</a:t>
            </a:r>
            <a:r>
              <a:rPr lang="en-US" sz="1400" dirty="0">
                <a:latin typeface="Latha"/>
              </a:rPr>
              <a:t> : </a:t>
            </a:r>
            <a:r>
              <a:rPr lang="ta-IN" sz="1400" dirty="0">
                <a:latin typeface="Latha"/>
              </a:rPr>
              <a:t>திருக்குறள்</a:t>
            </a:r>
            <a:endParaRPr lang="en-US" sz="1400" dirty="0">
              <a:latin typeface="Calibri" pitchFamily="34" charset="0"/>
            </a:endParaRPr>
          </a:p>
          <a:p>
            <a:pPr>
              <a:buNone/>
            </a:pPr>
            <a:r>
              <a:rPr lang="ta-IN" sz="1400" dirty="0">
                <a:latin typeface="Calibri" pitchFamily="34" charset="0"/>
              </a:rPr>
              <a:t>ஆசிரியர்</a:t>
            </a:r>
            <a:r>
              <a:rPr lang="en-US" sz="1400" dirty="0">
                <a:latin typeface="Calibri" pitchFamily="34" charset="0"/>
              </a:rPr>
              <a:t> : </a:t>
            </a:r>
            <a:r>
              <a:rPr lang="ta-IN" sz="1400" dirty="0">
                <a:latin typeface="Calibri" pitchFamily="34" charset="0"/>
              </a:rPr>
              <a:t>திருவள்ளுவர்</a:t>
            </a:r>
            <a:endParaRPr lang="en-US" sz="1400" dirty="0">
              <a:latin typeface="Calibri" pitchFamily="34" charset="0"/>
            </a:endParaRPr>
          </a:p>
          <a:p>
            <a:pPr>
              <a:buNone/>
            </a:pPr>
            <a:r>
              <a:rPr lang="ta-IN" sz="1400" dirty="0">
                <a:latin typeface="Latha"/>
              </a:rPr>
              <a:t>பால்</a:t>
            </a:r>
            <a:r>
              <a:rPr lang="en-US" sz="1400" dirty="0">
                <a:latin typeface="Latha"/>
              </a:rPr>
              <a:t> :  </a:t>
            </a:r>
            <a:r>
              <a:rPr lang="ta-IN" sz="1400" dirty="0">
                <a:latin typeface="Latha"/>
              </a:rPr>
              <a:t>பொருட்பால் – அரசியல்</a:t>
            </a:r>
            <a:r>
              <a:rPr lang="en-US" sz="1400" dirty="0">
                <a:latin typeface="Latha"/>
              </a:rPr>
              <a:t>                                                                   </a:t>
            </a:r>
          </a:p>
          <a:p>
            <a:pPr>
              <a:buNone/>
            </a:pPr>
            <a:r>
              <a:rPr lang="ta-IN" sz="1400" dirty="0">
                <a:latin typeface="Latha"/>
              </a:rPr>
              <a:t>அதிகாரம்</a:t>
            </a:r>
            <a:r>
              <a:rPr lang="en-US" sz="1400" dirty="0">
                <a:latin typeface="Latha"/>
              </a:rPr>
              <a:t> 52 : </a:t>
            </a:r>
            <a:r>
              <a:rPr lang="ta-IN" sz="1400" dirty="0">
                <a:latin typeface="Latha"/>
              </a:rPr>
              <a:t>தெரிந்து வினையாடல்</a:t>
            </a:r>
            <a:endParaRPr lang="en-US" sz="1400" dirty="0">
              <a:latin typeface="Calibri" pitchFamily="34" charset="0"/>
            </a:endParaRPr>
          </a:p>
          <a:p>
            <a:pPr>
              <a:buNone/>
            </a:pPr>
            <a:r>
              <a:rPr lang="ta-IN" sz="1400" dirty="0">
                <a:latin typeface="Latha"/>
              </a:rPr>
              <a:t>குறள்</a:t>
            </a:r>
            <a:r>
              <a:rPr lang="en-US" sz="1400" dirty="0">
                <a:latin typeface="Latha"/>
              </a:rPr>
              <a:t> : 518                                                                                                                        </a:t>
            </a:r>
            <a:r>
              <a:rPr lang="en-US" sz="1400" dirty="0">
                <a:latin typeface="Calibri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33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Importance of Determining Competency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33400"/>
            <a:ext cx="7391400" cy="1200329"/>
          </a:xfrm>
          <a:prstGeom prst="rect">
            <a:avLst/>
          </a:prstGeom>
          <a:ln>
            <a:solidFill>
              <a:srgbClr val="00B0F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Sources of reference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Peer companies competency sets / global certified managerial competencies from websites of OECD/CIPD/HR Designs/ e-books</a:t>
            </a:r>
            <a:endParaRPr lang="en-US" sz="2400" dirty="0"/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1508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7" name="Picture 9" descr="E:\Competency Mapping\06.06.2017\New Folder\MRF Ty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424792"/>
            <a:ext cx="1447800" cy="879021"/>
          </a:xfrm>
          <a:prstGeom prst="rect">
            <a:avLst/>
          </a:prstGeom>
          <a:noFill/>
        </p:spPr>
      </p:pic>
      <p:pic>
        <p:nvPicPr>
          <p:cNvPr id="37899" name="Picture 11" descr="E:\Competency Mapping\06.06.2017\New Folder\CIP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71850"/>
            <a:ext cx="1524000" cy="1524000"/>
          </a:xfrm>
          <a:prstGeom prst="rect">
            <a:avLst/>
          </a:prstGeom>
          <a:noFill/>
        </p:spPr>
      </p:pic>
      <p:pic>
        <p:nvPicPr>
          <p:cNvPr id="37900" name="Picture 12" descr="E:\Competency Mapping\06.06.2017\New Folder\CEA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1" y="2362200"/>
            <a:ext cx="807536" cy="877641"/>
          </a:xfrm>
          <a:prstGeom prst="rect">
            <a:avLst/>
          </a:prstGeom>
          <a:noFill/>
        </p:spPr>
      </p:pic>
      <p:pic>
        <p:nvPicPr>
          <p:cNvPr id="17" name="Picture 1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37338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1" name="Picture 13" descr="E:\Competency Mapping\06.06.2017\New Folder\OEC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470392"/>
            <a:ext cx="2590800" cy="799629"/>
          </a:xfrm>
          <a:prstGeom prst="rect">
            <a:avLst/>
          </a:prstGeom>
          <a:noFill/>
        </p:spPr>
      </p:pic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4495800"/>
            <a:ext cx="1499496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3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4453776"/>
            <a:ext cx="1447800" cy="209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4"/>
          <p:cNvSpPr txBox="1">
            <a:spLocks/>
          </p:cNvSpPr>
          <p:nvPr/>
        </p:nvSpPr>
        <p:spPr>
          <a:xfrm>
            <a:off x="8153400" y="6324600"/>
            <a:ext cx="533400" cy="3968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98541F-F0F3-480B-8F02-0E02A803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TG CORPORATE TEMPLAT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TG New CI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ATG CORPORATE TEMPLATE</Template>
  <TotalTime>10794</TotalTime>
  <Words>1384</Words>
  <Application>Microsoft Office PowerPoint</Application>
  <PresentationFormat>On-screen Show (4:3)</PresentationFormat>
  <Paragraphs>207</Paragraphs>
  <Slides>20</Slides>
  <Notes>9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Helvetica</vt:lpstr>
      <vt:lpstr>Latha</vt:lpstr>
      <vt:lpstr>Times New Roman</vt:lpstr>
      <vt:lpstr>Wingdings</vt:lpstr>
      <vt:lpstr>ATG CORPORATE TEMPLATE</vt:lpstr>
      <vt:lpstr>C:\Users\mrajagopalan\Desktop\COMP PPT\KRA Sample.xlsx</vt:lpstr>
      <vt:lpstr>PowerPoint Presentation</vt:lpstr>
      <vt:lpstr> Main Components of Competency </vt:lpstr>
      <vt:lpstr>What is Competency Mapping? </vt:lpstr>
      <vt:lpstr>IDENTIFIED BEHAVIOURAL COMPETENCIES</vt:lpstr>
      <vt:lpstr>WHY- COMPETENCY MAPPING</vt:lpstr>
      <vt:lpstr>ISO 9001:2015</vt:lpstr>
      <vt:lpstr>Functional Competency Parameters</vt:lpstr>
      <vt:lpstr>PowerPoint Presentation</vt:lpstr>
      <vt:lpstr>PowerPoint Presentation</vt:lpstr>
      <vt:lpstr>Competency Mapping –Work Planning R.A.D.A.R Logic</vt:lpstr>
      <vt:lpstr>Benefits of Competency Mapping</vt:lpstr>
      <vt:lpstr>Methodology  </vt:lpstr>
      <vt:lpstr>            Mapping Process</vt:lpstr>
      <vt:lpstr>Rating &amp; Inferences – Behavioural </vt:lpstr>
      <vt:lpstr>Assessment Sheet Model</vt:lpstr>
      <vt:lpstr>PowerPoint Presentation</vt:lpstr>
      <vt:lpstr>Score Sheet Template</vt:lpstr>
      <vt:lpstr>X-Proficiency Radar Chart </vt:lpstr>
      <vt:lpstr>WHY -180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bmenon</dc:creator>
  <cp:lastModifiedBy>user</cp:lastModifiedBy>
  <cp:revision>1162</cp:revision>
  <cp:lastPrinted>2015-11-05T12:22:05Z</cp:lastPrinted>
  <dcterms:created xsi:type="dcterms:W3CDTF">2015-10-12T08:34:09Z</dcterms:created>
  <dcterms:modified xsi:type="dcterms:W3CDTF">2017-06-27T03:30:39Z</dcterms:modified>
</cp:coreProperties>
</file>