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65" r:id="rId4"/>
    <p:sldId id="276" r:id="rId5"/>
    <p:sldId id="277" r:id="rId6"/>
    <p:sldId id="278" r:id="rId7"/>
    <p:sldId id="280" r:id="rId8"/>
    <p:sldId id="285" r:id="rId9"/>
    <p:sldId id="284" r:id="rId10"/>
    <p:sldId id="281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1/21/2018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371600"/>
            <a:ext cx="7924798" cy="16764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SPEECH DIARIZATION </a:t>
            </a:r>
            <a:b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AND TEXT TRANSCRIPTION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INNOVATION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Project Requirements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Python with Anaconda</a:t>
            </a: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Keras with TensorFlow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Timeline Chart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915400" cy="4191000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	Nowadays, deep learning is being used to solve problems in inter-disciplinary areas.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    	Speech Processing is one such field where deep learning serves better than the canonical methods.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	Conventional methods provide accuracy up to  95 %. But deep learning, when implemented will raise the accuracy up to 99%.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	Two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useful technologies in the handling of speech are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Diarization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systems, where one has to group together speech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segments of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the same speaker, and Transcription systems where what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is said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has to be transcribed. 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	Our aim is to built a platform capable of diarizing the speech and provide a transcription. Speech diarization categorizes the speakers models in data.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Need for The Project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	Speaker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Diarization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have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been a topic of research for decades. Evaluating the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developed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systems has been required for almost as long.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capabilities of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Diarization must be tested in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the presence of overlapping speech.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Our case focuses on diarization during human conversation. The systems require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extending the metrics </a:t>
            </a:r>
            <a:r>
              <a:rPr lang="en-IN" dirty="0" smtClean="0">
                <a:latin typeface="Roboto" panose="02000000000000000000" pitchFamily="2" charset="0"/>
                <a:ea typeface="Roboto" panose="02000000000000000000" pitchFamily="2" charset="0"/>
              </a:rPr>
              <a:t>definitions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and adapting the algorithmic approaches required for their implementation. 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endParaRPr lang="en-IN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Literature Survey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Existing Work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Proposed Methodology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27705" y="990600"/>
            <a:ext cx="11481707" cy="5303540"/>
            <a:chOff x="175305" y="506713"/>
            <a:chExt cx="11617036" cy="548262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t="62500" r="14165" b="22083"/>
            <a:stretch/>
          </p:blipFill>
          <p:spPr>
            <a:xfrm rot="19523609">
              <a:off x="3484855" y="2917302"/>
              <a:ext cx="3628855" cy="6713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Rounded Rectangle 3"/>
            <p:cNvSpPr/>
            <p:nvPr/>
          </p:nvSpPr>
          <p:spPr>
            <a:xfrm>
              <a:off x="2664423" y="677326"/>
              <a:ext cx="2442527" cy="12569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99" b="1" dirty="0"/>
                <a:t>FEATURE EXTRACTION</a:t>
              </a:r>
              <a:endParaRPr lang="en-IN" sz="1799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27812" y="677326"/>
              <a:ext cx="2442527" cy="12569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99" b="1" dirty="0"/>
                <a:t>SPEECH ACTIVITY DETECTION</a:t>
              </a:r>
              <a:endParaRPr lang="en-IN" sz="1799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64423" y="4709778"/>
              <a:ext cx="2442527" cy="12569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99" b="1" dirty="0"/>
                <a:t>SPEAKER SEGMENTATION</a:t>
              </a:r>
              <a:endParaRPr lang="en-IN" sz="1799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27812" y="4686627"/>
              <a:ext cx="2442527" cy="12569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99" b="1" dirty="0"/>
                <a:t>CLUSTERING</a:t>
              </a:r>
              <a:endParaRPr lang="en-IN" sz="1799" b="1" dirty="0"/>
            </a:p>
          </p:txBody>
        </p:sp>
        <p:cxnSp>
          <p:nvCxnSpPr>
            <p:cNvPr id="12" name="Straight Arrow Connector 11"/>
            <p:cNvCxnSpPr>
              <a:stCxn id="4" idx="3"/>
              <a:endCxn id="8" idx="1"/>
            </p:cNvCxnSpPr>
            <p:nvPr/>
          </p:nvCxnSpPr>
          <p:spPr>
            <a:xfrm>
              <a:off x="5106950" y="1305813"/>
              <a:ext cx="1520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085152" y="5410200"/>
              <a:ext cx="1542660" cy="9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 flipH="1">
              <a:off x="3885687" y="1934299"/>
              <a:ext cx="3963389" cy="277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60606">
                    <a:alpha val="7059"/>
                  </a:srgbClr>
                </a:clrFrom>
                <a:clrTo>
                  <a:srgbClr val="0606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5" y="720177"/>
              <a:ext cx="1171272" cy="117127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8" idx="3"/>
              <a:endCxn id="4" idx="1"/>
            </p:cNvCxnSpPr>
            <p:nvPr/>
          </p:nvCxnSpPr>
          <p:spPr>
            <a:xfrm>
              <a:off x="1346577" y="1305813"/>
              <a:ext cx="1317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428" y="4651427"/>
              <a:ext cx="1337913" cy="1337913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9070339" y="5404923"/>
              <a:ext cx="1331962" cy="1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433525" y="506713"/>
              <a:ext cx="1079488" cy="7469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6" t="23014" r="-1412" b="8308"/>
            <a:stretch/>
          </p:blipFill>
          <p:spPr>
            <a:xfrm flipH="1">
              <a:off x="5280847" y="596967"/>
              <a:ext cx="1142702" cy="6284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2" t="13959" r="4731" b="77291"/>
            <a:stretch/>
          </p:blipFill>
          <p:spPr>
            <a:xfrm>
              <a:off x="5235911" y="4726443"/>
              <a:ext cx="1240990" cy="58563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0" t="66274" r="1458" b="4009"/>
            <a:stretch/>
          </p:blipFill>
          <p:spPr>
            <a:xfrm>
              <a:off x="9148558" y="4686627"/>
              <a:ext cx="1221263" cy="5999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8" name="Rectangle 37"/>
          <p:cNvSpPr/>
          <p:nvPr/>
        </p:nvSpPr>
        <p:spPr>
          <a:xfrm>
            <a:off x="3355197" y="154932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AEEF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Implementation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2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106</TotalTime>
  <Words>38</Words>
  <Application>Microsoft Office PowerPoint</Application>
  <PresentationFormat>Custom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Roboto</vt:lpstr>
      <vt:lpstr>Business Contrast 16x9</vt:lpstr>
      <vt:lpstr>SPEECH DIARIZATION  AND TEXT TRANSCRIPTION</vt:lpstr>
      <vt:lpstr>Introduction</vt:lpstr>
      <vt:lpstr> Need for The Project</vt:lpstr>
      <vt:lpstr>Objective</vt:lpstr>
      <vt:lpstr>Literature Survey</vt:lpstr>
      <vt:lpstr>Existing Work</vt:lpstr>
      <vt:lpstr>Proposed Methodology</vt:lpstr>
      <vt:lpstr>PowerPoint Presentation</vt:lpstr>
      <vt:lpstr>PowerPoint Presentation</vt:lpstr>
      <vt:lpstr>Project Requirements</vt:lpstr>
      <vt:lpstr>Timeline Chart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DIARIZATIN  </dc:title>
  <dc:creator>Sandeep Arockia</dc:creator>
  <cp:lastModifiedBy>Sandeep Arockia</cp:lastModifiedBy>
  <cp:revision>16</cp:revision>
  <dcterms:created xsi:type="dcterms:W3CDTF">2018-01-20T10:40:17Z</dcterms:created>
  <dcterms:modified xsi:type="dcterms:W3CDTF">2018-01-21T07:48:17Z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