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1" r:id="rId3"/>
    <p:sldId id="262" r:id="rId4"/>
    <p:sldId id="258" r:id="rId5"/>
    <p:sldId id="259" r:id="rId6"/>
    <p:sldId id="260" r:id="rId7"/>
    <p:sldId id="265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10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5D61-687B-E244-9707-08BEDB281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85D57-69E8-C14D-8BB1-971842518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228E-E4D7-C041-A78B-C39D6935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285D-28FD-4B49-9F71-F6DA3F8FA6AF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CBF0E-F28C-1843-A3D8-88A41E94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6E32-8C59-D446-A082-C46779A0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08D-484B-3B4D-861A-A7D89983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6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C3D5-5378-8445-B883-4E8A707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A2F1D-4B4E-9E47-B3A7-67AA1C686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B9103-9511-DE42-A984-47C7AECF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285D-28FD-4B49-9F71-F6DA3F8FA6AF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1A069-8E89-D245-AAEB-5858AAF7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1D7F-FA47-664B-A247-2D4AC62E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08D-484B-3B4D-861A-A7D89983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439F9-ED69-B440-A5B4-C2F09FBF3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018AB-CA84-674B-BB0B-311885E6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2598-AE2D-AB4C-956B-8A28E03B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285D-28FD-4B49-9F71-F6DA3F8FA6AF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294C-BB98-0E40-BF0A-DDD51A36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FB17-F14C-6A45-B36F-45AAB669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08D-484B-3B4D-861A-A7D89983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5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B1C-1537-AA41-8C85-B96F9D30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3FFA-0498-7D4B-B7B3-BA3E7CD27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3155B-EB08-0C42-845E-805ED559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285D-28FD-4B49-9F71-F6DA3F8FA6AF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4394A-FEF8-9D4C-BC48-B583102D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3BF72-0811-764D-85E7-17410F42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08D-484B-3B4D-861A-A7D89983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5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8DE7-6015-2A4B-BF6D-A562622C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C9102-1021-E646-86E6-BD64AD109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E30A-3EBA-6F42-8AE2-8C10386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285D-28FD-4B49-9F71-F6DA3F8FA6AF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24589-7F63-9947-A6D7-65F0EF2E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BDB5-956D-924B-965D-3F082899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08D-484B-3B4D-861A-A7D89983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165D-1267-4B48-9DE1-68F63A40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A586-4C59-0C43-B125-B0225F3BA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DA7FF-F32D-D849-B196-241615C7D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48FBB-B571-0246-B2DB-629BD7E2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285D-28FD-4B49-9F71-F6DA3F8FA6AF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18D9D-5418-1A48-8AA3-6C36B99C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45D61-2ECD-864B-BC3C-9D73C370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08D-484B-3B4D-861A-A7D89983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E62F-0090-D144-9EB1-E7F368D5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13F88-A41C-3A4A-9D14-51032F34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BFFBD-D9D8-9741-BB79-9D74EC2A1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0C804-B522-9E45-B94E-118CA38AE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E859F-4D45-9944-9CB6-3ADEA77D8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6AC41-49F3-AC4F-9856-839D9EF6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285D-28FD-4B49-9F71-F6DA3F8FA6AF}" type="datetimeFigureOut">
              <a:rPr lang="en-US" smtClean="0"/>
              <a:t>9/26/21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F681E-EFF7-8641-BB9B-E71A761B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8800C-7261-DC44-9094-E586C4E3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08D-484B-3B4D-861A-A7D89983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D363-45A1-364B-A457-99B387FC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60C4A-F657-D941-8820-0209BFA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285D-28FD-4B49-9F71-F6DA3F8FA6AF}" type="datetimeFigureOut">
              <a:rPr lang="en-US" smtClean="0"/>
              <a:t>9/26/21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E8362-F3B8-7B44-8030-17742924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A139A-CD31-0247-A2E3-829DC3C4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08D-484B-3B4D-861A-A7D89983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96BC7-3E5A-A748-934D-081CCEC2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285D-28FD-4B49-9F71-F6DA3F8FA6AF}" type="datetimeFigureOut">
              <a:rPr lang="en-US" smtClean="0"/>
              <a:t>9/26/21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3F72C-9ECE-2340-ABE2-9AC5F2CC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CE0C-C69C-FF4A-A9FD-D0A95F99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08D-484B-3B4D-861A-A7D89983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ACB3-CEBC-2C4E-9044-BDA03389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6145-6BA7-544F-ACEA-0F3111CD8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E8E20-4287-954B-AC94-F190FB15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200CD-5818-D64A-BB22-22342E31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285D-28FD-4B49-9F71-F6DA3F8FA6AF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28A39-1057-CC49-B46A-19FB3BEC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702D8-91E5-F046-9F7D-736065AD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08D-484B-3B4D-861A-A7D89983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8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900D-6CF0-764D-8882-AA961CF2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3904B-7B76-794D-A461-25A91595F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1886E-3248-424A-837A-0FBBFA91D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DD4AE-05DD-2042-B556-B7C1D6B1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285D-28FD-4B49-9F71-F6DA3F8FA6AF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83B63-4C76-614D-9F72-D46A3AD5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D61B-B117-3940-B907-F716BFF5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008D-484B-3B4D-861A-A7D89983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8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321EE-8A13-114B-8953-A4AEA4BA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D3A14-5CC1-8445-BF0E-A6F6F1872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7E1AB-7455-9C43-B2CE-38515EB78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285D-28FD-4B49-9F71-F6DA3F8FA6AF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3095-1C0D-394F-AC1F-15BBA2733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D7F3-659E-7C41-8C3B-00D70CBDE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008D-484B-3B4D-861A-A7D89983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8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FA02-D775-CD46-9EC2-5D187D754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examples for </a:t>
            </a:r>
            <a:br>
              <a:rPr lang="en-US" dirty="0"/>
            </a:br>
            <a:r>
              <a:rPr lang="en-US" dirty="0"/>
              <a:t>Template Editing and 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6AC06-9F1C-D243-B4DB-8DB6CEF13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These are Logical UI’s – </a:t>
            </a:r>
          </a:p>
          <a:p>
            <a:r>
              <a:rPr lang="en-US" dirty="0"/>
              <a:t>Actual UI will require input from </a:t>
            </a:r>
            <a:r>
              <a:rPr lang="en-US" i="1" dirty="0"/>
              <a:t>UI designer</a:t>
            </a:r>
          </a:p>
          <a:p>
            <a:r>
              <a:rPr lang="en-US" i="1" dirty="0"/>
              <a:t> and </a:t>
            </a:r>
            <a:r>
              <a:rPr lang="en-US" dirty="0"/>
              <a:t>appropriate style sheets</a:t>
            </a:r>
          </a:p>
        </p:txBody>
      </p:sp>
    </p:spTree>
    <p:extLst>
      <p:ext uri="{BB962C8B-B14F-4D97-AF65-F5344CB8AC3E}">
        <p14:creationId xmlns:p14="http://schemas.microsoft.com/office/powerpoint/2010/main" val="16684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D83867-9496-D244-AE82-542B1902A1E4}"/>
              </a:ext>
            </a:extLst>
          </p:cNvPr>
          <p:cNvSpPr/>
          <p:nvPr/>
        </p:nvSpPr>
        <p:spPr>
          <a:xfrm>
            <a:off x="1656494" y="508576"/>
            <a:ext cx="5963253" cy="5152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E1247-32BB-ED47-865E-3542968FB288}"/>
              </a:ext>
            </a:extLst>
          </p:cNvPr>
          <p:cNvSpPr/>
          <p:nvPr/>
        </p:nvSpPr>
        <p:spPr>
          <a:xfrm>
            <a:off x="356229" y="504569"/>
            <a:ext cx="1237507" cy="515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FFB25E-4C9F-ED42-BE15-80C83949FD3B}"/>
              </a:ext>
            </a:extLst>
          </p:cNvPr>
          <p:cNvSpPr/>
          <p:nvPr/>
        </p:nvSpPr>
        <p:spPr>
          <a:xfrm>
            <a:off x="1556942" y="506628"/>
            <a:ext cx="160637" cy="5165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D7A2D1E5-3A67-E149-852A-85223F50D51C}"/>
              </a:ext>
            </a:extLst>
          </p:cNvPr>
          <p:cNvSpPr/>
          <p:nvPr/>
        </p:nvSpPr>
        <p:spPr>
          <a:xfrm>
            <a:off x="1556942" y="543697"/>
            <a:ext cx="160637" cy="172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EEC3A0F8-197B-934C-9D1B-359B3E8B8CA1}"/>
              </a:ext>
            </a:extLst>
          </p:cNvPr>
          <p:cNvSpPr/>
          <p:nvPr/>
        </p:nvSpPr>
        <p:spPr>
          <a:xfrm flipV="1">
            <a:off x="1556942" y="5478164"/>
            <a:ext cx="160637" cy="172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6FDBF1-A1CE-9A4C-B13C-8DB8397C6480}"/>
              </a:ext>
            </a:extLst>
          </p:cNvPr>
          <p:cNvSpPr/>
          <p:nvPr/>
        </p:nvSpPr>
        <p:spPr>
          <a:xfrm>
            <a:off x="443814" y="604452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SCRIPT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A45-C4B4-1A41-A015-3FD76F414E69}"/>
              </a:ext>
            </a:extLst>
          </p:cNvPr>
          <p:cNvSpPr/>
          <p:nvPr/>
        </p:nvSpPr>
        <p:spPr>
          <a:xfrm>
            <a:off x="443814" y="1077097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E61D3F-D4D0-6F44-B9F5-CCA42CDF0295}"/>
              </a:ext>
            </a:extLst>
          </p:cNvPr>
          <p:cNvSpPr/>
          <p:nvPr/>
        </p:nvSpPr>
        <p:spPr>
          <a:xfrm>
            <a:off x="432478" y="1539442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DCBD6-E156-D646-8269-9EB9DC3112D3}"/>
              </a:ext>
            </a:extLst>
          </p:cNvPr>
          <p:cNvSpPr/>
          <p:nvPr/>
        </p:nvSpPr>
        <p:spPr>
          <a:xfrm>
            <a:off x="440194" y="2044003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3C985-CEEF-8247-8B41-A70C2ED653B1}"/>
              </a:ext>
            </a:extLst>
          </p:cNvPr>
          <p:cNvSpPr/>
          <p:nvPr/>
        </p:nvSpPr>
        <p:spPr>
          <a:xfrm>
            <a:off x="432478" y="2534134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00BDA5-43C7-DD4F-B6DD-6C9133AFFEC0}"/>
              </a:ext>
            </a:extLst>
          </p:cNvPr>
          <p:cNvSpPr/>
          <p:nvPr/>
        </p:nvSpPr>
        <p:spPr>
          <a:xfrm>
            <a:off x="422170" y="3038695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D3E976-03AF-9F4D-930E-103394B7214F}"/>
              </a:ext>
            </a:extLst>
          </p:cNvPr>
          <p:cNvSpPr/>
          <p:nvPr/>
        </p:nvSpPr>
        <p:spPr>
          <a:xfrm>
            <a:off x="1730797" y="510693"/>
            <a:ext cx="784042" cy="79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pan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3B95E3-4AFC-EC46-ADCC-A6F2E12CE2CD}"/>
              </a:ext>
            </a:extLst>
          </p:cNvPr>
          <p:cNvSpPr/>
          <p:nvPr/>
        </p:nvSpPr>
        <p:spPr>
          <a:xfrm>
            <a:off x="7622496" y="509540"/>
            <a:ext cx="3667894" cy="5165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4D013D-6D58-9144-8233-C756AFC046BB}"/>
              </a:ext>
            </a:extLst>
          </p:cNvPr>
          <p:cNvSpPr/>
          <p:nvPr/>
        </p:nvSpPr>
        <p:spPr>
          <a:xfrm>
            <a:off x="7619747" y="202859"/>
            <a:ext cx="881702" cy="3017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4251B7A4-FD00-6747-BACB-C9F1BA6162C4}"/>
              </a:ext>
            </a:extLst>
          </p:cNvPr>
          <p:cNvSpPr/>
          <p:nvPr/>
        </p:nvSpPr>
        <p:spPr>
          <a:xfrm>
            <a:off x="8997220" y="188908"/>
            <a:ext cx="778729" cy="325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38403-0846-1049-936D-C835F62294D5}"/>
              </a:ext>
            </a:extLst>
          </p:cNvPr>
          <p:cNvSpPr txBox="1"/>
          <p:nvPr/>
        </p:nvSpPr>
        <p:spPr>
          <a:xfrm>
            <a:off x="8413662" y="4129244"/>
            <a:ext cx="444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step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E7E7F1-5792-3C49-8ADB-4182C40DB134}"/>
              </a:ext>
            </a:extLst>
          </p:cNvPr>
          <p:cNvSpPr txBox="1"/>
          <p:nvPr/>
        </p:nvSpPr>
        <p:spPr>
          <a:xfrm>
            <a:off x="9017726" y="4135434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run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AE0178-F721-EF40-898A-727E7B90BB4C}"/>
              </a:ext>
            </a:extLst>
          </p:cNvPr>
          <p:cNvCxnSpPr/>
          <p:nvPr/>
        </p:nvCxnSpPr>
        <p:spPr>
          <a:xfrm>
            <a:off x="7604303" y="4105802"/>
            <a:ext cx="3667894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57BCBA3-728D-C748-B1C9-F7CBF1430A82}"/>
              </a:ext>
            </a:extLst>
          </p:cNvPr>
          <p:cNvCxnSpPr/>
          <p:nvPr/>
        </p:nvCxnSpPr>
        <p:spPr>
          <a:xfrm>
            <a:off x="7616890" y="2899846"/>
            <a:ext cx="3667894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F400F772-8ED0-464E-B5DF-099A0D51EB74}"/>
              </a:ext>
            </a:extLst>
          </p:cNvPr>
          <p:cNvCxnSpPr>
            <a:cxnSpLocks/>
            <a:stCxn id="80" idx="3"/>
            <a:endCxn id="82" idx="0"/>
          </p:cNvCxnSpPr>
          <p:nvPr/>
        </p:nvCxnSpPr>
        <p:spPr>
          <a:xfrm flipH="1">
            <a:off x="3285246" y="995237"/>
            <a:ext cx="333538" cy="451387"/>
          </a:xfrm>
          <a:prstGeom prst="curvedConnector4">
            <a:avLst>
              <a:gd name="adj1" fmla="val -68538"/>
              <a:gd name="adj2" fmla="val 69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8CAC471B-567A-DB48-B968-B7CD564EDC5E}"/>
              </a:ext>
            </a:extLst>
          </p:cNvPr>
          <p:cNvCxnSpPr>
            <a:cxnSpLocks/>
            <a:stCxn id="87" idx="3"/>
            <a:endCxn id="84" idx="0"/>
          </p:cNvCxnSpPr>
          <p:nvPr/>
        </p:nvCxnSpPr>
        <p:spPr>
          <a:xfrm flipV="1">
            <a:off x="5043374" y="2111601"/>
            <a:ext cx="1144936" cy="454977"/>
          </a:xfrm>
          <a:prstGeom prst="curvedConnector4">
            <a:avLst>
              <a:gd name="adj1" fmla="val 30881"/>
              <a:gd name="adj2" fmla="val 15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D5DF7F5-EF87-2046-8435-797F7CFD02A1}"/>
              </a:ext>
            </a:extLst>
          </p:cNvPr>
          <p:cNvSpPr/>
          <p:nvPr/>
        </p:nvSpPr>
        <p:spPr>
          <a:xfrm>
            <a:off x="3013303" y="816064"/>
            <a:ext cx="605481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SCRIPT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69F7D40-EC12-2543-BCA6-719E508E23E8}"/>
              </a:ext>
            </a:extLst>
          </p:cNvPr>
          <p:cNvSpPr/>
          <p:nvPr/>
        </p:nvSpPr>
        <p:spPr>
          <a:xfrm>
            <a:off x="2908152" y="1807667"/>
            <a:ext cx="754187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0BFF3AF-1DBE-2B44-A4E5-9260FC1F25A9}"/>
              </a:ext>
            </a:extLst>
          </p:cNvPr>
          <p:cNvSpPr/>
          <p:nvPr/>
        </p:nvSpPr>
        <p:spPr>
          <a:xfrm>
            <a:off x="2908152" y="1446624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3CFAAE-AF5A-2648-B382-2D3F5D9AA8AC}"/>
              </a:ext>
            </a:extLst>
          </p:cNvPr>
          <p:cNvSpPr txBox="1"/>
          <p:nvPr/>
        </p:nvSpPr>
        <p:spPr>
          <a:xfrm>
            <a:off x="6151668" y="23323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AA964D-D3B9-9948-BF9C-D0F889A57211}"/>
              </a:ext>
            </a:extLst>
          </p:cNvPr>
          <p:cNvSpPr/>
          <p:nvPr/>
        </p:nvSpPr>
        <p:spPr>
          <a:xfrm>
            <a:off x="5750507" y="2111601"/>
            <a:ext cx="875605" cy="3583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85" name="Snip Single Corner Rectangle 33">
            <a:extLst>
              <a:ext uri="{FF2B5EF4-FFF2-40B4-BE49-F238E27FC236}">
                <a16:creationId xmlns:a16="http://schemas.microsoft.com/office/drawing/2014/main" id="{9EE314D9-06A9-5547-A44E-B1B4BDB2BECB}"/>
              </a:ext>
            </a:extLst>
          </p:cNvPr>
          <p:cNvSpPr/>
          <p:nvPr/>
        </p:nvSpPr>
        <p:spPr>
          <a:xfrm>
            <a:off x="5750507" y="2474286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94A1320-54EF-C44E-9E90-D1C1AA19F56A}"/>
              </a:ext>
            </a:extLst>
          </p:cNvPr>
          <p:cNvSpPr/>
          <p:nvPr/>
        </p:nvSpPr>
        <p:spPr>
          <a:xfrm>
            <a:off x="6019434" y="3774992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ADC3F51-D521-F743-833A-A5AFD031B464}"/>
              </a:ext>
            </a:extLst>
          </p:cNvPr>
          <p:cNvSpPr/>
          <p:nvPr/>
        </p:nvSpPr>
        <p:spPr>
          <a:xfrm>
            <a:off x="4101134" y="2402348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02B140A-883A-FD4F-97E9-03E0C65244B8}"/>
              </a:ext>
            </a:extLst>
          </p:cNvPr>
          <p:cNvSpPr/>
          <p:nvPr/>
        </p:nvSpPr>
        <p:spPr>
          <a:xfrm>
            <a:off x="6023878" y="4137031"/>
            <a:ext cx="875605" cy="3583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F38B982-948C-3B41-93AD-53FBE6B3D721}"/>
              </a:ext>
            </a:extLst>
          </p:cNvPr>
          <p:cNvSpPr/>
          <p:nvPr/>
        </p:nvSpPr>
        <p:spPr>
          <a:xfrm>
            <a:off x="4101134" y="2718277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A930F937-60EE-C34A-A48C-B00C1CA34A44}"/>
              </a:ext>
            </a:extLst>
          </p:cNvPr>
          <p:cNvCxnSpPr>
            <a:cxnSpLocks/>
            <a:stCxn id="89" idx="3"/>
            <a:endCxn id="86" idx="0"/>
          </p:cNvCxnSpPr>
          <p:nvPr/>
        </p:nvCxnSpPr>
        <p:spPr>
          <a:xfrm>
            <a:off x="5043374" y="2882507"/>
            <a:ext cx="1417150" cy="8924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3AE53ED-5A77-1E48-8716-31F1045697D8}"/>
              </a:ext>
            </a:extLst>
          </p:cNvPr>
          <p:cNvSpPr/>
          <p:nvPr/>
        </p:nvSpPr>
        <p:spPr>
          <a:xfrm>
            <a:off x="6635682" y="3056238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C915E3EB-D1D6-184F-87AA-9D4CC36F2EEA}"/>
              </a:ext>
            </a:extLst>
          </p:cNvPr>
          <p:cNvCxnSpPr>
            <a:cxnSpLocks/>
            <a:stCxn id="85" idx="3"/>
            <a:endCxn id="91" idx="0"/>
          </p:cNvCxnSpPr>
          <p:nvPr/>
        </p:nvCxnSpPr>
        <p:spPr>
          <a:xfrm>
            <a:off x="6632686" y="2653459"/>
            <a:ext cx="380090" cy="4027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8D27B178-551C-C644-B589-C516CBF77325}"/>
              </a:ext>
            </a:extLst>
          </p:cNvPr>
          <p:cNvCxnSpPr>
            <a:cxnSpLocks/>
            <a:stCxn id="81" idx="3"/>
            <a:endCxn id="87" idx="0"/>
          </p:cNvCxnSpPr>
          <p:nvPr/>
        </p:nvCxnSpPr>
        <p:spPr>
          <a:xfrm>
            <a:off x="3662339" y="2002798"/>
            <a:ext cx="909915" cy="399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773E46E-067F-E043-A430-9C13684EB0B4}"/>
              </a:ext>
            </a:extLst>
          </p:cNvPr>
          <p:cNvSpPr/>
          <p:nvPr/>
        </p:nvSpPr>
        <p:spPr>
          <a:xfrm>
            <a:off x="4105171" y="3033173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DEFAULT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AC62B2E-78AC-AA4D-87F7-E2C5616B4530}"/>
              </a:ext>
            </a:extLst>
          </p:cNvPr>
          <p:cNvSpPr/>
          <p:nvPr/>
        </p:nvSpPr>
        <p:spPr>
          <a:xfrm>
            <a:off x="4820867" y="3724044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AD120363-C13D-CA45-87DC-098A846B149C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 flipH="1">
            <a:off x="4820867" y="3197403"/>
            <a:ext cx="226544" cy="705814"/>
          </a:xfrm>
          <a:prstGeom prst="curvedConnector5">
            <a:avLst>
              <a:gd name="adj1" fmla="val -100908"/>
              <a:gd name="adj2" fmla="val 48941"/>
              <a:gd name="adj3" fmla="val 200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4CD6ACF7-CC12-C441-931A-5FB73A321A73}"/>
              </a:ext>
            </a:extLst>
          </p:cNvPr>
          <p:cNvSpPr/>
          <p:nvPr/>
        </p:nvSpPr>
        <p:spPr>
          <a:xfrm>
            <a:off x="2644136" y="894962"/>
            <a:ext cx="300625" cy="16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ADE1EF7-8A86-9342-8F9C-A1DDEF28FDFF}"/>
              </a:ext>
            </a:extLst>
          </p:cNvPr>
          <p:cNvSpPr txBox="1"/>
          <p:nvPr/>
        </p:nvSpPr>
        <p:spPr>
          <a:xfrm>
            <a:off x="3431989" y="130853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39F0F0-4614-6640-B949-C975673B6489}"/>
              </a:ext>
            </a:extLst>
          </p:cNvPr>
          <p:cNvSpPr txBox="1"/>
          <p:nvPr/>
        </p:nvSpPr>
        <p:spPr>
          <a:xfrm>
            <a:off x="4823967" y="2274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ADD6C0-B6C4-BE49-BB3E-B3F430A5221C}"/>
              </a:ext>
            </a:extLst>
          </p:cNvPr>
          <p:cNvSpPr txBox="1"/>
          <p:nvPr/>
        </p:nvSpPr>
        <p:spPr>
          <a:xfrm>
            <a:off x="6403645" y="236102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128023-E168-4742-B642-33978D427F1A}"/>
              </a:ext>
            </a:extLst>
          </p:cNvPr>
          <p:cNvSpPr txBox="1"/>
          <p:nvPr/>
        </p:nvSpPr>
        <p:spPr>
          <a:xfrm>
            <a:off x="6642252" y="400765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EB26C2B-BE9C-B840-AAA8-10B7EE7A9F85}"/>
              </a:ext>
            </a:extLst>
          </p:cNvPr>
          <p:cNvSpPr/>
          <p:nvPr/>
        </p:nvSpPr>
        <p:spPr>
          <a:xfrm>
            <a:off x="7828533" y="903299"/>
            <a:ext cx="2648637" cy="79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728AB-C594-B74F-B4AA-5AD3E98FE761}"/>
              </a:ext>
            </a:extLst>
          </p:cNvPr>
          <p:cNvSpPr txBox="1"/>
          <p:nvPr/>
        </p:nvSpPr>
        <p:spPr>
          <a:xfrm>
            <a:off x="7908838" y="968999"/>
            <a:ext cx="231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data-path-1</a:t>
            </a:r>
          </a:p>
          <a:p>
            <a:r>
              <a:rPr lang="en-US" sz="1200" dirty="0"/>
              <a:t>data-path-2</a:t>
            </a:r>
          </a:p>
          <a:p>
            <a:r>
              <a:rPr lang="en-US" sz="1200" dirty="0"/>
              <a:t>data-path-3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9614EC-879A-FC4A-AE02-D4347810C65F}"/>
              </a:ext>
            </a:extLst>
          </p:cNvPr>
          <p:cNvSpPr/>
          <p:nvPr/>
        </p:nvSpPr>
        <p:spPr>
          <a:xfrm>
            <a:off x="10288092" y="903299"/>
            <a:ext cx="189078" cy="79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08" name="Triangle 107">
            <a:extLst>
              <a:ext uri="{FF2B5EF4-FFF2-40B4-BE49-F238E27FC236}">
                <a16:creationId xmlns:a16="http://schemas.microsoft.com/office/drawing/2014/main" id="{6C4FE511-1BC7-9C45-95D1-0540A9ADC005}"/>
              </a:ext>
            </a:extLst>
          </p:cNvPr>
          <p:cNvSpPr/>
          <p:nvPr/>
        </p:nvSpPr>
        <p:spPr>
          <a:xfrm>
            <a:off x="10302178" y="896513"/>
            <a:ext cx="160637" cy="172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riangle 108">
            <a:extLst>
              <a:ext uri="{FF2B5EF4-FFF2-40B4-BE49-F238E27FC236}">
                <a16:creationId xmlns:a16="http://schemas.microsoft.com/office/drawing/2014/main" id="{005DC757-6330-C447-821C-9298E2F0156C}"/>
              </a:ext>
            </a:extLst>
          </p:cNvPr>
          <p:cNvSpPr/>
          <p:nvPr/>
        </p:nvSpPr>
        <p:spPr>
          <a:xfrm rot="10800000">
            <a:off x="10304266" y="1487323"/>
            <a:ext cx="160637" cy="172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A98BECF-D80F-854B-ADB1-37A92A068CC5}"/>
              </a:ext>
            </a:extLst>
          </p:cNvPr>
          <p:cNvSpPr txBox="1"/>
          <p:nvPr/>
        </p:nvSpPr>
        <p:spPr>
          <a:xfrm>
            <a:off x="10557475" y="861438"/>
            <a:ext cx="48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</a:rPr>
              <a:t>new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71A86-079C-AD42-92EF-372BEA8FDC67}"/>
              </a:ext>
            </a:extLst>
          </p:cNvPr>
          <p:cNvSpPr/>
          <p:nvPr/>
        </p:nvSpPr>
        <p:spPr>
          <a:xfrm>
            <a:off x="7829120" y="1228930"/>
            <a:ext cx="2458972" cy="16268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62733B2-D7A2-264B-8D94-52EB5368E9A9}"/>
              </a:ext>
            </a:extLst>
          </p:cNvPr>
          <p:cNvSpPr txBox="1"/>
          <p:nvPr/>
        </p:nvSpPr>
        <p:spPr>
          <a:xfrm>
            <a:off x="10522980" y="1055910"/>
            <a:ext cx="632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</a:rPr>
              <a:t>delete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21A3C3-D084-5A40-827D-1F0C43C33304}"/>
              </a:ext>
            </a:extLst>
          </p:cNvPr>
          <p:cNvSpPr/>
          <p:nvPr/>
        </p:nvSpPr>
        <p:spPr>
          <a:xfrm>
            <a:off x="4937448" y="3830327"/>
            <a:ext cx="127599" cy="1499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DDAB971-B758-CD46-8D09-34F319794645}"/>
              </a:ext>
            </a:extLst>
          </p:cNvPr>
          <p:cNvSpPr/>
          <p:nvPr/>
        </p:nvSpPr>
        <p:spPr>
          <a:xfrm>
            <a:off x="5830325" y="2260540"/>
            <a:ext cx="127599" cy="1499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5E98D6C-E3C7-6D42-982B-85F88220C6EE}"/>
              </a:ext>
            </a:extLst>
          </p:cNvPr>
          <p:cNvSpPr/>
          <p:nvPr/>
        </p:nvSpPr>
        <p:spPr>
          <a:xfrm>
            <a:off x="7810041" y="1833839"/>
            <a:ext cx="3297884" cy="89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content </a:t>
            </a:r>
          </a:p>
          <a:p>
            <a:pPr algn="ctr"/>
            <a:r>
              <a:rPr lang="en-US" dirty="0"/>
              <a:t>(json)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EB7491-FCD4-DC45-8DBE-86F567A663BF}"/>
              </a:ext>
            </a:extLst>
          </p:cNvPr>
          <p:cNvSpPr/>
          <p:nvPr/>
        </p:nvSpPr>
        <p:spPr>
          <a:xfrm>
            <a:off x="7644053" y="589952"/>
            <a:ext cx="1300801" cy="325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Test Datta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D9A78EA-CE8A-F840-B69B-90C50C945061}"/>
              </a:ext>
            </a:extLst>
          </p:cNvPr>
          <p:cNvSpPr/>
          <p:nvPr/>
        </p:nvSpPr>
        <p:spPr>
          <a:xfrm>
            <a:off x="7757806" y="2996202"/>
            <a:ext cx="1123252" cy="325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Output Log: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1AC25EA-E4CC-4F4A-8976-E56414B315AB}"/>
              </a:ext>
            </a:extLst>
          </p:cNvPr>
          <p:cNvSpPr/>
          <p:nvPr/>
        </p:nvSpPr>
        <p:spPr>
          <a:xfrm>
            <a:off x="7777204" y="3278187"/>
            <a:ext cx="3341163" cy="626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 log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5C7DE3-3A7C-6C4F-A930-52AE56C22121}"/>
              </a:ext>
            </a:extLst>
          </p:cNvPr>
          <p:cNvSpPr txBox="1"/>
          <p:nvPr/>
        </p:nvSpPr>
        <p:spPr>
          <a:xfrm>
            <a:off x="7757806" y="4149912"/>
            <a:ext cx="474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start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64527D-CF41-024E-83EE-E24FE68B7013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9747" y="5458931"/>
            <a:ext cx="0" cy="1839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43676E0-58B8-4F44-BA49-C099DB570421}"/>
              </a:ext>
            </a:extLst>
          </p:cNvPr>
          <p:cNvSpPr/>
          <p:nvPr/>
        </p:nvSpPr>
        <p:spPr>
          <a:xfrm>
            <a:off x="7777204" y="4575631"/>
            <a:ext cx="757775" cy="260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Variables: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9F0941-71C0-FB4D-B1F0-024F8135A099}"/>
              </a:ext>
            </a:extLst>
          </p:cNvPr>
          <p:cNvSpPr/>
          <p:nvPr/>
        </p:nvSpPr>
        <p:spPr>
          <a:xfrm>
            <a:off x="8710754" y="4532218"/>
            <a:ext cx="1083192" cy="260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5C6835F-BE63-684B-9DB9-E66B07A84774}"/>
              </a:ext>
            </a:extLst>
          </p:cNvPr>
          <p:cNvSpPr/>
          <p:nvPr/>
        </p:nvSpPr>
        <p:spPr>
          <a:xfrm>
            <a:off x="9779308" y="4536249"/>
            <a:ext cx="1083192" cy="260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0889D1C-E916-A545-A1A2-515DECA24FDD}"/>
              </a:ext>
            </a:extLst>
          </p:cNvPr>
          <p:cNvSpPr txBox="1"/>
          <p:nvPr/>
        </p:nvSpPr>
        <p:spPr>
          <a:xfrm>
            <a:off x="8708365" y="4527561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96232B4-D39B-914F-A9F0-EA28ACE7F169}"/>
              </a:ext>
            </a:extLst>
          </p:cNvPr>
          <p:cNvSpPr txBox="1"/>
          <p:nvPr/>
        </p:nvSpPr>
        <p:spPr>
          <a:xfrm>
            <a:off x="9823925" y="4513376"/>
            <a:ext cx="52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9A3D39-3046-9C4A-A6F7-91063D091A7A}"/>
              </a:ext>
            </a:extLst>
          </p:cNvPr>
          <p:cNvSpPr/>
          <p:nvPr/>
        </p:nvSpPr>
        <p:spPr>
          <a:xfrm>
            <a:off x="8715036" y="4801781"/>
            <a:ext cx="2147464" cy="225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165BB25-F1D1-544B-B92D-E2A0D6DC90B5}"/>
              </a:ext>
            </a:extLst>
          </p:cNvPr>
          <p:cNvSpPr/>
          <p:nvPr/>
        </p:nvSpPr>
        <p:spPr>
          <a:xfrm>
            <a:off x="8715036" y="5040923"/>
            <a:ext cx="2147464" cy="225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4D81ADE-BF13-E945-B691-CB247A514E4B}"/>
              </a:ext>
            </a:extLst>
          </p:cNvPr>
          <p:cNvSpPr/>
          <p:nvPr/>
        </p:nvSpPr>
        <p:spPr>
          <a:xfrm>
            <a:off x="8708365" y="5255725"/>
            <a:ext cx="2147464" cy="225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71B61E7-B30F-E44E-B3DE-60223F05508B}"/>
              </a:ext>
            </a:extLst>
          </p:cNvPr>
          <p:cNvCxnSpPr>
            <a:cxnSpLocks/>
            <a:stCxn id="113" idx="0"/>
            <a:endCxn id="117" idx="2"/>
          </p:cNvCxnSpPr>
          <p:nvPr/>
        </p:nvCxnSpPr>
        <p:spPr>
          <a:xfrm flipH="1">
            <a:off x="9782097" y="4801781"/>
            <a:ext cx="6671" cy="67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97C0F3D-69CB-6B40-B351-C7EA6393D51D}"/>
              </a:ext>
            </a:extLst>
          </p:cNvPr>
          <p:cNvSpPr txBox="1"/>
          <p:nvPr/>
        </p:nvSpPr>
        <p:spPr>
          <a:xfrm>
            <a:off x="5934510" y="5312704"/>
            <a:ext cx="1493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Generate JSON script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E4003A-62DD-6A48-8330-7D6BF1BCBE6A}"/>
              </a:ext>
            </a:extLst>
          </p:cNvPr>
          <p:cNvSpPr txBox="1"/>
          <p:nvPr/>
        </p:nvSpPr>
        <p:spPr>
          <a:xfrm>
            <a:off x="4831459" y="262011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8BCE435-DD4E-6346-B3EC-B2AD3955FA6A}"/>
              </a:ext>
            </a:extLst>
          </p:cNvPr>
          <p:cNvSpPr/>
          <p:nvPr/>
        </p:nvSpPr>
        <p:spPr>
          <a:xfrm>
            <a:off x="2908152" y="2203591"/>
            <a:ext cx="754187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AE4DA4EE-3CC3-3440-9168-F5906B3565FD}"/>
              </a:ext>
            </a:extLst>
          </p:cNvPr>
          <p:cNvCxnSpPr>
            <a:cxnSpLocks/>
            <a:stCxn id="96" idx="3"/>
            <a:endCxn id="124" idx="1"/>
          </p:cNvCxnSpPr>
          <p:nvPr/>
        </p:nvCxnSpPr>
        <p:spPr>
          <a:xfrm flipV="1">
            <a:off x="3662339" y="1470490"/>
            <a:ext cx="1328755" cy="9282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ED72D32-FFD1-F848-86C4-4D4E2984BCC7}"/>
              </a:ext>
            </a:extLst>
          </p:cNvPr>
          <p:cNvSpPr/>
          <p:nvPr/>
        </p:nvSpPr>
        <p:spPr>
          <a:xfrm>
            <a:off x="4991094" y="1291317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C329EF7-ADBA-D446-BB38-C46C3D40047E}"/>
              </a:ext>
            </a:extLst>
          </p:cNvPr>
          <p:cNvSpPr txBox="1"/>
          <p:nvPr/>
        </p:nvSpPr>
        <p:spPr>
          <a:xfrm>
            <a:off x="3442770" y="207887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6152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 368">
            <a:extLst>
              <a:ext uri="{FF2B5EF4-FFF2-40B4-BE49-F238E27FC236}">
                <a16:creationId xmlns:a16="http://schemas.microsoft.com/office/drawing/2014/main" id="{4251B7A4-FD00-6747-BACB-C9F1BA6162C4}"/>
              </a:ext>
            </a:extLst>
          </p:cNvPr>
          <p:cNvSpPr/>
          <p:nvPr/>
        </p:nvSpPr>
        <p:spPr>
          <a:xfrm>
            <a:off x="8997220" y="188908"/>
            <a:ext cx="778729" cy="325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83867-9496-D244-AE82-542B1902A1E4}"/>
              </a:ext>
            </a:extLst>
          </p:cNvPr>
          <p:cNvSpPr/>
          <p:nvPr/>
        </p:nvSpPr>
        <p:spPr>
          <a:xfrm>
            <a:off x="1656494" y="508576"/>
            <a:ext cx="5963253" cy="5152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E1247-32BB-ED47-865E-3542968FB288}"/>
              </a:ext>
            </a:extLst>
          </p:cNvPr>
          <p:cNvSpPr/>
          <p:nvPr/>
        </p:nvSpPr>
        <p:spPr>
          <a:xfrm>
            <a:off x="356229" y="504569"/>
            <a:ext cx="1237507" cy="515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6D0575-A26F-A441-946A-508F21252EF9}"/>
              </a:ext>
            </a:extLst>
          </p:cNvPr>
          <p:cNvGrpSpPr/>
          <p:nvPr/>
        </p:nvGrpSpPr>
        <p:grpSpPr>
          <a:xfrm>
            <a:off x="1556942" y="506628"/>
            <a:ext cx="160637" cy="5165126"/>
            <a:chOff x="2088292" y="1013255"/>
            <a:chExt cx="160637" cy="51651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FFB25E-4C9F-ED42-BE15-80C83949FD3B}"/>
                </a:ext>
              </a:extLst>
            </p:cNvPr>
            <p:cNvSpPr/>
            <p:nvPr/>
          </p:nvSpPr>
          <p:spPr>
            <a:xfrm>
              <a:off x="2088292" y="1013255"/>
              <a:ext cx="160637" cy="51651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D7A2D1E5-3A67-E149-852A-85223F50D51C}"/>
                </a:ext>
              </a:extLst>
            </p:cNvPr>
            <p:cNvSpPr/>
            <p:nvPr/>
          </p:nvSpPr>
          <p:spPr>
            <a:xfrm>
              <a:off x="2088292" y="1050324"/>
              <a:ext cx="160637" cy="1729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EC3A0F8-197B-934C-9D1B-359B3E8B8CA1}"/>
                </a:ext>
              </a:extLst>
            </p:cNvPr>
            <p:cNvSpPr/>
            <p:nvPr/>
          </p:nvSpPr>
          <p:spPr>
            <a:xfrm flipV="1">
              <a:off x="2088292" y="5984791"/>
              <a:ext cx="160637" cy="1729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66FDBF1-A1CE-9A4C-B13C-8DB8397C6480}"/>
              </a:ext>
            </a:extLst>
          </p:cNvPr>
          <p:cNvSpPr/>
          <p:nvPr/>
        </p:nvSpPr>
        <p:spPr>
          <a:xfrm>
            <a:off x="443814" y="604452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SCRIPT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A45-C4B4-1A41-A015-3FD76F414E69}"/>
              </a:ext>
            </a:extLst>
          </p:cNvPr>
          <p:cNvSpPr/>
          <p:nvPr/>
        </p:nvSpPr>
        <p:spPr>
          <a:xfrm>
            <a:off x="443814" y="1077097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E61D3F-D4D0-6F44-B9F5-CCA42CDF0295}"/>
              </a:ext>
            </a:extLst>
          </p:cNvPr>
          <p:cNvSpPr/>
          <p:nvPr/>
        </p:nvSpPr>
        <p:spPr>
          <a:xfrm>
            <a:off x="432478" y="1539442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DCBD6-E156-D646-8269-9EB9DC3112D3}"/>
              </a:ext>
            </a:extLst>
          </p:cNvPr>
          <p:cNvSpPr/>
          <p:nvPr/>
        </p:nvSpPr>
        <p:spPr>
          <a:xfrm>
            <a:off x="440194" y="2044003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3C985-CEEF-8247-8B41-A70C2ED653B1}"/>
              </a:ext>
            </a:extLst>
          </p:cNvPr>
          <p:cNvSpPr/>
          <p:nvPr/>
        </p:nvSpPr>
        <p:spPr>
          <a:xfrm>
            <a:off x="432478" y="2534134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A602CD5-0C0B-C24B-B666-8A7804F6452C}"/>
              </a:ext>
            </a:extLst>
          </p:cNvPr>
          <p:cNvCxnSpPr>
            <a:cxnSpLocks/>
            <a:stCxn id="26" idx="3"/>
            <a:endCxn id="70" idx="0"/>
          </p:cNvCxnSpPr>
          <p:nvPr/>
        </p:nvCxnSpPr>
        <p:spPr>
          <a:xfrm flipH="1">
            <a:off x="3293574" y="995237"/>
            <a:ext cx="325210" cy="471627"/>
          </a:xfrm>
          <a:prstGeom prst="curvedConnector4">
            <a:avLst>
              <a:gd name="adj1" fmla="val -70293"/>
              <a:gd name="adj2" fmla="val 68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900BDA5-43C7-DD4F-B6DD-6C9133AFFEC0}"/>
              </a:ext>
            </a:extLst>
          </p:cNvPr>
          <p:cNvSpPr/>
          <p:nvPr/>
        </p:nvSpPr>
        <p:spPr>
          <a:xfrm>
            <a:off x="422170" y="3038695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8AFA06E0-CC96-954B-9791-00A5B4151241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V="1">
            <a:off x="5043374" y="2111601"/>
            <a:ext cx="1144936" cy="454977"/>
          </a:xfrm>
          <a:prstGeom prst="curvedConnector4">
            <a:avLst>
              <a:gd name="adj1" fmla="val 30881"/>
              <a:gd name="adj2" fmla="val 15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4D3E976-03AF-9F4D-930E-103394B7214F}"/>
              </a:ext>
            </a:extLst>
          </p:cNvPr>
          <p:cNvSpPr/>
          <p:nvPr/>
        </p:nvSpPr>
        <p:spPr>
          <a:xfrm>
            <a:off x="1730797" y="510693"/>
            <a:ext cx="784042" cy="79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pan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3B95E3-4AFC-EC46-ADCC-A6F2E12CE2CD}"/>
              </a:ext>
            </a:extLst>
          </p:cNvPr>
          <p:cNvSpPr/>
          <p:nvPr/>
        </p:nvSpPr>
        <p:spPr>
          <a:xfrm>
            <a:off x="7619747" y="508686"/>
            <a:ext cx="3667894" cy="5165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4D013D-6D58-9144-8233-C756AFC046BB}"/>
              </a:ext>
            </a:extLst>
          </p:cNvPr>
          <p:cNvSpPr/>
          <p:nvPr/>
        </p:nvSpPr>
        <p:spPr>
          <a:xfrm>
            <a:off x="7619747" y="202859"/>
            <a:ext cx="881702" cy="301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BE6649-D93A-CE46-8D73-E70FE04B5756}"/>
              </a:ext>
            </a:extLst>
          </p:cNvPr>
          <p:cNvSpPr/>
          <p:nvPr/>
        </p:nvSpPr>
        <p:spPr>
          <a:xfrm>
            <a:off x="3013303" y="816064"/>
            <a:ext cx="605481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SCRIPT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D6DB9F-E127-AB4F-8BBE-F701B44BAA52}"/>
              </a:ext>
            </a:extLst>
          </p:cNvPr>
          <p:cNvSpPr/>
          <p:nvPr/>
        </p:nvSpPr>
        <p:spPr>
          <a:xfrm>
            <a:off x="2908152" y="1807667"/>
            <a:ext cx="754187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E514A1-1EF0-D44C-AC24-B3C4CF21B06B}"/>
              </a:ext>
            </a:extLst>
          </p:cNvPr>
          <p:cNvSpPr/>
          <p:nvPr/>
        </p:nvSpPr>
        <p:spPr>
          <a:xfrm>
            <a:off x="2916480" y="1466864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EC3A4A5-7D43-3E4C-8A91-3A0788DB932C}"/>
              </a:ext>
            </a:extLst>
          </p:cNvPr>
          <p:cNvSpPr txBox="1"/>
          <p:nvPr/>
        </p:nvSpPr>
        <p:spPr>
          <a:xfrm>
            <a:off x="6151668" y="23323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461EF0-63C4-7041-86FE-3E4FBDC4E34C}"/>
              </a:ext>
            </a:extLst>
          </p:cNvPr>
          <p:cNvSpPr/>
          <p:nvPr/>
        </p:nvSpPr>
        <p:spPr>
          <a:xfrm>
            <a:off x="5750507" y="2111601"/>
            <a:ext cx="875605" cy="3583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81FAFA93-8222-1C4A-8824-B6B76DEA5C98}"/>
              </a:ext>
            </a:extLst>
          </p:cNvPr>
          <p:cNvSpPr/>
          <p:nvPr/>
        </p:nvSpPr>
        <p:spPr>
          <a:xfrm>
            <a:off x="5750507" y="2474286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C9DE5D-5A81-B741-B536-A2B95F110C0D}"/>
              </a:ext>
            </a:extLst>
          </p:cNvPr>
          <p:cNvSpPr/>
          <p:nvPr/>
        </p:nvSpPr>
        <p:spPr>
          <a:xfrm>
            <a:off x="6019434" y="3774992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44D719-7A8C-854E-A992-D166AA36098D}"/>
              </a:ext>
            </a:extLst>
          </p:cNvPr>
          <p:cNvSpPr/>
          <p:nvPr/>
        </p:nvSpPr>
        <p:spPr>
          <a:xfrm>
            <a:off x="4101134" y="2402348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A7929768-2A33-1A40-A2AA-CBA3C3E27200}"/>
              </a:ext>
            </a:extLst>
          </p:cNvPr>
          <p:cNvSpPr/>
          <p:nvPr/>
        </p:nvSpPr>
        <p:spPr>
          <a:xfrm>
            <a:off x="6023878" y="4137031"/>
            <a:ext cx="875605" cy="3583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975859FA-6369-A04E-B2A7-2855448FE89B}"/>
              </a:ext>
            </a:extLst>
          </p:cNvPr>
          <p:cNvSpPr/>
          <p:nvPr/>
        </p:nvSpPr>
        <p:spPr>
          <a:xfrm>
            <a:off x="4101134" y="2718277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cxnSp>
        <p:nvCxnSpPr>
          <p:cNvPr id="339" name="Curved Connector 338">
            <a:extLst>
              <a:ext uri="{FF2B5EF4-FFF2-40B4-BE49-F238E27FC236}">
                <a16:creationId xmlns:a16="http://schemas.microsoft.com/office/drawing/2014/main" id="{6E9ACD70-9B84-9243-A190-C3C3E5F52772}"/>
              </a:ext>
            </a:extLst>
          </p:cNvPr>
          <p:cNvCxnSpPr>
            <a:cxnSpLocks/>
            <a:stCxn id="318" idx="3"/>
            <a:endCxn id="189" idx="0"/>
          </p:cNvCxnSpPr>
          <p:nvPr/>
        </p:nvCxnSpPr>
        <p:spPr>
          <a:xfrm>
            <a:off x="5043374" y="2882507"/>
            <a:ext cx="1417150" cy="8924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angle 351">
            <a:extLst>
              <a:ext uri="{FF2B5EF4-FFF2-40B4-BE49-F238E27FC236}">
                <a16:creationId xmlns:a16="http://schemas.microsoft.com/office/drawing/2014/main" id="{25A6E487-D72E-3D49-8A35-E73921F1EA6B}"/>
              </a:ext>
            </a:extLst>
          </p:cNvPr>
          <p:cNvSpPr/>
          <p:nvPr/>
        </p:nvSpPr>
        <p:spPr>
          <a:xfrm>
            <a:off x="6635682" y="3056238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cxnSp>
        <p:nvCxnSpPr>
          <p:cNvPr id="353" name="Curved Connector 352">
            <a:extLst>
              <a:ext uri="{FF2B5EF4-FFF2-40B4-BE49-F238E27FC236}">
                <a16:creationId xmlns:a16="http://schemas.microsoft.com/office/drawing/2014/main" id="{CE780789-A2EE-A14E-A094-C4538CD2EB64}"/>
              </a:ext>
            </a:extLst>
          </p:cNvPr>
          <p:cNvCxnSpPr>
            <a:cxnSpLocks/>
            <a:stCxn id="34" idx="3"/>
            <a:endCxn id="352" idx="0"/>
          </p:cNvCxnSpPr>
          <p:nvPr/>
        </p:nvCxnSpPr>
        <p:spPr>
          <a:xfrm>
            <a:off x="6632686" y="2653459"/>
            <a:ext cx="380090" cy="4027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BCB30A1-A4B4-DD4D-B1B1-9EB3FDF9B56E}"/>
              </a:ext>
            </a:extLst>
          </p:cNvPr>
          <p:cNvSpPr/>
          <p:nvPr/>
        </p:nvSpPr>
        <p:spPr>
          <a:xfrm>
            <a:off x="8997220" y="566873"/>
            <a:ext cx="778729" cy="23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894A0D-3ED6-BD46-B33E-96BA13A0A9CC}"/>
              </a:ext>
            </a:extLst>
          </p:cNvPr>
          <p:cNvCxnSpPr/>
          <p:nvPr/>
        </p:nvCxnSpPr>
        <p:spPr>
          <a:xfrm>
            <a:off x="5043374" y="-59376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593C953-A0EA-964A-8E6C-3F3455DE3383}"/>
              </a:ext>
            </a:extLst>
          </p:cNvPr>
          <p:cNvSpPr/>
          <p:nvPr/>
        </p:nvSpPr>
        <p:spPr>
          <a:xfrm>
            <a:off x="7968343" y="1003810"/>
            <a:ext cx="3051958" cy="4560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DEC0305-237D-1F48-BCFF-DB55F17CDBC1}"/>
              </a:ext>
            </a:extLst>
          </p:cNvPr>
          <p:cNvSpPr/>
          <p:nvPr/>
        </p:nvSpPr>
        <p:spPr>
          <a:xfrm rot="19111320">
            <a:off x="8725319" y="2464883"/>
            <a:ext cx="1693943" cy="118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JSON in Context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EDAF2E1-EAF0-C249-BB11-C031692A3BA5}"/>
              </a:ext>
            </a:extLst>
          </p:cNvPr>
          <p:cNvCxnSpPr>
            <a:cxnSpLocks/>
          </p:cNvCxnSpPr>
          <p:nvPr/>
        </p:nvCxnSpPr>
        <p:spPr>
          <a:xfrm>
            <a:off x="7603184" y="848319"/>
            <a:ext cx="3667894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226A9559-30A0-DE45-B00B-583089784626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>
            <a:off x="3662339" y="2002798"/>
            <a:ext cx="909915" cy="399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8EC9C13-A436-AB43-B2E8-DA1D6AE1B6BB}"/>
              </a:ext>
            </a:extLst>
          </p:cNvPr>
          <p:cNvSpPr/>
          <p:nvPr/>
        </p:nvSpPr>
        <p:spPr>
          <a:xfrm>
            <a:off x="4105171" y="3033173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DEFAULT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94F9F7-5E84-7744-941C-15F49D6D2F7B}"/>
              </a:ext>
            </a:extLst>
          </p:cNvPr>
          <p:cNvSpPr/>
          <p:nvPr/>
        </p:nvSpPr>
        <p:spPr>
          <a:xfrm>
            <a:off x="4820867" y="3724044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38F21528-AAA4-7B45-AB83-E4D192F189F9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 flipH="1">
            <a:off x="4820867" y="3197403"/>
            <a:ext cx="226544" cy="705814"/>
          </a:xfrm>
          <a:prstGeom prst="curvedConnector5">
            <a:avLst>
              <a:gd name="adj1" fmla="val -100908"/>
              <a:gd name="adj2" fmla="val 48941"/>
              <a:gd name="adj3" fmla="val 200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15878F6A-6167-D34A-8729-5FE3E20790D2}"/>
              </a:ext>
            </a:extLst>
          </p:cNvPr>
          <p:cNvSpPr/>
          <p:nvPr/>
        </p:nvSpPr>
        <p:spPr>
          <a:xfrm>
            <a:off x="2517731" y="1893896"/>
            <a:ext cx="300625" cy="137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BE799-7C90-7842-AB25-F44C921F5009}"/>
              </a:ext>
            </a:extLst>
          </p:cNvPr>
          <p:cNvSpPr txBox="1"/>
          <p:nvPr/>
        </p:nvSpPr>
        <p:spPr>
          <a:xfrm>
            <a:off x="3431989" y="6819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B770AB-DD23-0244-849A-B04DFF3D89C3}"/>
              </a:ext>
            </a:extLst>
          </p:cNvPr>
          <p:cNvSpPr txBox="1"/>
          <p:nvPr/>
        </p:nvSpPr>
        <p:spPr>
          <a:xfrm>
            <a:off x="3461453" y="17130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5E3C44-270B-5B4E-ACBA-4A4D3149968A}"/>
              </a:ext>
            </a:extLst>
          </p:cNvPr>
          <p:cNvSpPr txBox="1"/>
          <p:nvPr/>
        </p:nvSpPr>
        <p:spPr>
          <a:xfrm>
            <a:off x="4823967" y="2274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5CE061-3D87-7847-9896-C75E2CB52103}"/>
              </a:ext>
            </a:extLst>
          </p:cNvPr>
          <p:cNvSpPr txBox="1"/>
          <p:nvPr/>
        </p:nvSpPr>
        <p:spPr>
          <a:xfrm>
            <a:off x="6438435" y="233351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F65D83-0ACF-C24B-9D3E-FBB2C3A141BC}"/>
              </a:ext>
            </a:extLst>
          </p:cNvPr>
          <p:cNvSpPr/>
          <p:nvPr/>
        </p:nvSpPr>
        <p:spPr>
          <a:xfrm>
            <a:off x="6015804" y="4500819"/>
            <a:ext cx="875605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3A9FAB5-815A-2B4E-8128-319AE227721B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9747" y="5458931"/>
            <a:ext cx="0" cy="1839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0C6C89-EDB8-FC4E-B7A5-21D0E31328F5}"/>
              </a:ext>
            </a:extLst>
          </p:cNvPr>
          <p:cNvSpPr txBox="1"/>
          <p:nvPr/>
        </p:nvSpPr>
        <p:spPr>
          <a:xfrm>
            <a:off x="5934510" y="5312704"/>
            <a:ext cx="1493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Generate JSON script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D77213-B8BB-5F45-B9D4-F5B1BAC81E0B}"/>
              </a:ext>
            </a:extLst>
          </p:cNvPr>
          <p:cNvSpPr/>
          <p:nvPr/>
        </p:nvSpPr>
        <p:spPr>
          <a:xfrm>
            <a:off x="2908152" y="2203591"/>
            <a:ext cx="754187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349B0C-0ED4-CB4C-9F7C-CDC9D3497840}"/>
              </a:ext>
            </a:extLst>
          </p:cNvPr>
          <p:cNvSpPr txBox="1"/>
          <p:nvPr/>
        </p:nvSpPr>
        <p:spPr>
          <a:xfrm>
            <a:off x="3442772" y="205221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C9482A79-779F-484F-B733-CA6E35CD1C74}"/>
              </a:ext>
            </a:extLst>
          </p:cNvPr>
          <p:cNvCxnSpPr>
            <a:cxnSpLocks/>
            <a:stCxn id="52" idx="3"/>
            <a:endCxn id="64" idx="1"/>
          </p:cNvCxnSpPr>
          <p:nvPr/>
        </p:nvCxnSpPr>
        <p:spPr>
          <a:xfrm flipV="1">
            <a:off x="3662339" y="1470490"/>
            <a:ext cx="1328755" cy="9282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8C1A9B3-6E51-6D4B-9F03-05C1E27014B3}"/>
              </a:ext>
            </a:extLst>
          </p:cNvPr>
          <p:cNvSpPr/>
          <p:nvPr/>
        </p:nvSpPr>
        <p:spPr>
          <a:xfrm>
            <a:off x="4991094" y="1291317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8C83B6-8420-1648-8112-5E5181875F14}"/>
              </a:ext>
            </a:extLst>
          </p:cNvPr>
          <p:cNvSpPr txBox="1"/>
          <p:nvPr/>
        </p:nvSpPr>
        <p:spPr>
          <a:xfrm>
            <a:off x="4828252" y="260381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6A563E-1C7E-6742-ADEE-75B136F8EFC9}"/>
              </a:ext>
            </a:extLst>
          </p:cNvPr>
          <p:cNvSpPr txBox="1"/>
          <p:nvPr/>
        </p:nvSpPr>
        <p:spPr>
          <a:xfrm>
            <a:off x="6684721" y="437290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4977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 368">
            <a:extLst>
              <a:ext uri="{FF2B5EF4-FFF2-40B4-BE49-F238E27FC236}">
                <a16:creationId xmlns:a16="http://schemas.microsoft.com/office/drawing/2014/main" id="{4251B7A4-FD00-6747-BACB-C9F1BA6162C4}"/>
              </a:ext>
            </a:extLst>
          </p:cNvPr>
          <p:cNvSpPr/>
          <p:nvPr/>
        </p:nvSpPr>
        <p:spPr>
          <a:xfrm>
            <a:off x="8997220" y="188908"/>
            <a:ext cx="778729" cy="325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83867-9496-D244-AE82-542B1902A1E4}"/>
              </a:ext>
            </a:extLst>
          </p:cNvPr>
          <p:cNvSpPr/>
          <p:nvPr/>
        </p:nvSpPr>
        <p:spPr>
          <a:xfrm>
            <a:off x="1656494" y="508576"/>
            <a:ext cx="5963253" cy="5152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E1247-32BB-ED47-865E-3542968FB288}"/>
              </a:ext>
            </a:extLst>
          </p:cNvPr>
          <p:cNvSpPr/>
          <p:nvPr/>
        </p:nvSpPr>
        <p:spPr>
          <a:xfrm>
            <a:off x="356229" y="504569"/>
            <a:ext cx="1237507" cy="515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6D0575-A26F-A441-946A-508F21252EF9}"/>
              </a:ext>
            </a:extLst>
          </p:cNvPr>
          <p:cNvGrpSpPr/>
          <p:nvPr/>
        </p:nvGrpSpPr>
        <p:grpSpPr>
          <a:xfrm>
            <a:off x="1556942" y="506628"/>
            <a:ext cx="160637" cy="5165126"/>
            <a:chOff x="2088292" y="1013255"/>
            <a:chExt cx="160637" cy="51651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FFB25E-4C9F-ED42-BE15-80C83949FD3B}"/>
                </a:ext>
              </a:extLst>
            </p:cNvPr>
            <p:cNvSpPr/>
            <p:nvPr/>
          </p:nvSpPr>
          <p:spPr>
            <a:xfrm>
              <a:off x="2088292" y="1013255"/>
              <a:ext cx="160637" cy="51651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D7A2D1E5-3A67-E149-852A-85223F50D51C}"/>
                </a:ext>
              </a:extLst>
            </p:cNvPr>
            <p:cNvSpPr/>
            <p:nvPr/>
          </p:nvSpPr>
          <p:spPr>
            <a:xfrm>
              <a:off x="2088292" y="1050324"/>
              <a:ext cx="160637" cy="1729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EC3A0F8-197B-934C-9D1B-359B3E8B8CA1}"/>
                </a:ext>
              </a:extLst>
            </p:cNvPr>
            <p:cNvSpPr/>
            <p:nvPr/>
          </p:nvSpPr>
          <p:spPr>
            <a:xfrm flipV="1">
              <a:off x="2088292" y="5984791"/>
              <a:ext cx="160637" cy="1729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66FDBF1-A1CE-9A4C-B13C-8DB8397C6480}"/>
              </a:ext>
            </a:extLst>
          </p:cNvPr>
          <p:cNvSpPr/>
          <p:nvPr/>
        </p:nvSpPr>
        <p:spPr>
          <a:xfrm>
            <a:off x="443814" y="604452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SCRIPT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A45-C4B4-1A41-A015-3FD76F414E69}"/>
              </a:ext>
            </a:extLst>
          </p:cNvPr>
          <p:cNvSpPr/>
          <p:nvPr/>
        </p:nvSpPr>
        <p:spPr>
          <a:xfrm>
            <a:off x="443814" y="1077097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E61D3F-D4D0-6F44-B9F5-CCA42CDF0295}"/>
              </a:ext>
            </a:extLst>
          </p:cNvPr>
          <p:cNvSpPr/>
          <p:nvPr/>
        </p:nvSpPr>
        <p:spPr>
          <a:xfrm>
            <a:off x="432478" y="1539442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DCBD6-E156-D646-8269-9EB9DC3112D3}"/>
              </a:ext>
            </a:extLst>
          </p:cNvPr>
          <p:cNvSpPr/>
          <p:nvPr/>
        </p:nvSpPr>
        <p:spPr>
          <a:xfrm>
            <a:off x="440194" y="2044003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3C985-CEEF-8247-8B41-A70C2ED653B1}"/>
              </a:ext>
            </a:extLst>
          </p:cNvPr>
          <p:cNvSpPr/>
          <p:nvPr/>
        </p:nvSpPr>
        <p:spPr>
          <a:xfrm>
            <a:off x="432478" y="2534134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A602CD5-0C0B-C24B-B666-8A7804F6452C}"/>
              </a:ext>
            </a:extLst>
          </p:cNvPr>
          <p:cNvCxnSpPr>
            <a:cxnSpLocks/>
            <a:stCxn id="26" idx="3"/>
            <a:endCxn id="70" idx="0"/>
          </p:cNvCxnSpPr>
          <p:nvPr/>
        </p:nvCxnSpPr>
        <p:spPr>
          <a:xfrm flipH="1">
            <a:off x="3285246" y="995237"/>
            <a:ext cx="333538" cy="451387"/>
          </a:xfrm>
          <a:prstGeom prst="curvedConnector4">
            <a:avLst>
              <a:gd name="adj1" fmla="val -68538"/>
              <a:gd name="adj2" fmla="val 69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900BDA5-43C7-DD4F-B6DD-6C9133AFFEC0}"/>
              </a:ext>
            </a:extLst>
          </p:cNvPr>
          <p:cNvSpPr/>
          <p:nvPr/>
        </p:nvSpPr>
        <p:spPr>
          <a:xfrm>
            <a:off x="422170" y="3038695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D3E976-03AF-9F4D-930E-103394B7214F}"/>
              </a:ext>
            </a:extLst>
          </p:cNvPr>
          <p:cNvSpPr/>
          <p:nvPr/>
        </p:nvSpPr>
        <p:spPr>
          <a:xfrm>
            <a:off x="1730797" y="510693"/>
            <a:ext cx="784042" cy="79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pan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3B95E3-4AFC-EC46-ADCC-A6F2E12CE2CD}"/>
              </a:ext>
            </a:extLst>
          </p:cNvPr>
          <p:cNvSpPr/>
          <p:nvPr/>
        </p:nvSpPr>
        <p:spPr>
          <a:xfrm>
            <a:off x="7619747" y="508686"/>
            <a:ext cx="3667894" cy="5165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4D013D-6D58-9144-8233-C756AFC046BB}"/>
              </a:ext>
            </a:extLst>
          </p:cNvPr>
          <p:cNvSpPr/>
          <p:nvPr/>
        </p:nvSpPr>
        <p:spPr>
          <a:xfrm>
            <a:off x="7619747" y="202859"/>
            <a:ext cx="881702" cy="301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BE6649-D93A-CE46-8D73-E70FE04B5756}"/>
              </a:ext>
            </a:extLst>
          </p:cNvPr>
          <p:cNvSpPr/>
          <p:nvPr/>
        </p:nvSpPr>
        <p:spPr>
          <a:xfrm>
            <a:off x="3013303" y="816064"/>
            <a:ext cx="605481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SCRIPT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D6DB9F-E127-AB4F-8BBE-F701B44BAA52}"/>
              </a:ext>
            </a:extLst>
          </p:cNvPr>
          <p:cNvSpPr/>
          <p:nvPr/>
        </p:nvSpPr>
        <p:spPr>
          <a:xfrm>
            <a:off x="2897812" y="1807667"/>
            <a:ext cx="764528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E514A1-1EF0-D44C-AC24-B3C4CF21B06B}"/>
              </a:ext>
            </a:extLst>
          </p:cNvPr>
          <p:cNvSpPr/>
          <p:nvPr/>
        </p:nvSpPr>
        <p:spPr>
          <a:xfrm>
            <a:off x="2908152" y="1446624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CB30A1-A4B4-DD4D-B1B1-9EB3FDF9B56E}"/>
              </a:ext>
            </a:extLst>
          </p:cNvPr>
          <p:cNvSpPr/>
          <p:nvPr/>
        </p:nvSpPr>
        <p:spPr>
          <a:xfrm>
            <a:off x="8997220" y="566873"/>
            <a:ext cx="778729" cy="23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894A0D-3ED6-BD46-B33E-96BA13A0A9CC}"/>
              </a:ext>
            </a:extLst>
          </p:cNvPr>
          <p:cNvCxnSpPr/>
          <p:nvPr/>
        </p:nvCxnSpPr>
        <p:spPr>
          <a:xfrm>
            <a:off x="5043374" y="-59376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593C953-A0EA-964A-8E6C-3F3455DE3383}"/>
              </a:ext>
            </a:extLst>
          </p:cNvPr>
          <p:cNvSpPr/>
          <p:nvPr/>
        </p:nvSpPr>
        <p:spPr>
          <a:xfrm>
            <a:off x="7968343" y="1003810"/>
            <a:ext cx="3051958" cy="4560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DEC0305-237D-1F48-BCFF-DB55F17CDBC1}"/>
              </a:ext>
            </a:extLst>
          </p:cNvPr>
          <p:cNvSpPr/>
          <p:nvPr/>
        </p:nvSpPr>
        <p:spPr>
          <a:xfrm rot="19111320">
            <a:off x="8725319" y="2464883"/>
            <a:ext cx="1693943" cy="118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JSON in Context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EDAF2E1-EAF0-C249-BB11-C031692A3BA5}"/>
              </a:ext>
            </a:extLst>
          </p:cNvPr>
          <p:cNvCxnSpPr>
            <a:cxnSpLocks/>
          </p:cNvCxnSpPr>
          <p:nvPr/>
        </p:nvCxnSpPr>
        <p:spPr>
          <a:xfrm>
            <a:off x="7603184" y="848319"/>
            <a:ext cx="3667894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15878F6A-6167-D34A-8729-5FE3E20790D2}"/>
              </a:ext>
            </a:extLst>
          </p:cNvPr>
          <p:cNvSpPr/>
          <p:nvPr/>
        </p:nvSpPr>
        <p:spPr>
          <a:xfrm>
            <a:off x="2530257" y="1944000"/>
            <a:ext cx="300625" cy="137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BE799-7C90-7842-AB25-F44C921F5009}"/>
              </a:ext>
            </a:extLst>
          </p:cNvPr>
          <p:cNvSpPr txBox="1"/>
          <p:nvPr/>
        </p:nvSpPr>
        <p:spPr>
          <a:xfrm>
            <a:off x="3431989" y="6819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76318A-91DE-224D-86CF-B685BAAA50AD}"/>
              </a:ext>
            </a:extLst>
          </p:cNvPr>
          <p:cNvSpPr txBox="1"/>
          <p:nvPr/>
        </p:nvSpPr>
        <p:spPr>
          <a:xfrm>
            <a:off x="3417807" y="171861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781EEB-3E5D-6C47-BC14-1CFDF6067D32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9747" y="5458931"/>
            <a:ext cx="0" cy="1839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5EE823-66E0-A84D-8EE8-348947673F1F}"/>
              </a:ext>
            </a:extLst>
          </p:cNvPr>
          <p:cNvSpPr txBox="1"/>
          <p:nvPr/>
        </p:nvSpPr>
        <p:spPr>
          <a:xfrm>
            <a:off x="5934510" y="5312704"/>
            <a:ext cx="1493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Generate JSON script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563804-AC8D-CF4F-B480-869D48D27261}"/>
              </a:ext>
            </a:extLst>
          </p:cNvPr>
          <p:cNvSpPr/>
          <p:nvPr/>
        </p:nvSpPr>
        <p:spPr>
          <a:xfrm>
            <a:off x="2908152" y="2203591"/>
            <a:ext cx="754187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A9BA8A-F3ED-114B-B22B-3C2AA2C176BC}"/>
              </a:ext>
            </a:extLst>
          </p:cNvPr>
          <p:cNvSpPr txBox="1"/>
          <p:nvPr/>
        </p:nvSpPr>
        <p:spPr>
          <a:xfrm>
            <a:off x="3442772" y="205221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C65C0C0-FA41-6E46-BC61-F902B2328B51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3662339" y="1470490"/>
            <a:ext cx="1328755" cy="9282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298D254-953D-3744-9054-70329BCD79E7}"/>
              </a:ext>
            </a:extLst>
          </p:cNvPr>
          <p:cNvSpPr/>
          <p:nvPr/>
        </p:nvSpPr>
        <p:spPr>
          <a:xfrm>
            <a:off x="4991094" y="1291317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26385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 368">
            <a:extLst>
              <a:ext uri="{FF2B5EF4-FFF2-40B4-BE49-F238E27FC236}">
                <a16:creationId xmlns:a16="http://schemas.microsoft.com/office/drawing/2014/main" id="{4251B7A4-FD00-6747-BACB-C9F1BA6162C4}"/>
              </a:ext>
            </a:extLst>
          </p:cNvPr>
          <p:cNvSpPr/>
          <p:nvPr/>
        </p:nvSpPr>
        <p:spPr>
          <a:xfrm>
            <a:off x="8997220" y="188908"/>
            <a:ext cx="778729" cy="325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83867-9496-D244-AE82-542B1902A1E4}"/>
              </a:ext>
            </a:extLst>
          </p:cNvPr>
          <p:cNvSpPr/>
          <p:nvPr/>
        </p:nvSpPr>
        <p:spPr>
          <a:xfrm>
            <a:off x="1656494" y="508576"/>
            <a:ext cx="5963253" cy="5152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E1247-32BB-ED47-865E-3542968FB288}"/>
              </a:ext>
            </a:extLst>
          </p:cNvPr>
          <p:cNvSpPr/>
          <p:nvPr/>
        </p:nvSpPr>
        <p:spPr>
          <a:xfrm>
            <a:off x="356229" y="504569"/>
            <a:ext cx="1237507" cy="515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6D0575-A26F-A441-946A-508F21252EF9}"/>
              </a:ext>
            </a:extLst>
          </p:cNvPr>
          <p:cNvGrpSpPr/>
          <p:nvPr/>
        </p:nvGrpSpPr>
        <p:grpSpPr>
          <a:xfrm>
            <a:off x="1556942" y="506628"/>
            <a:ext cx="160637" cy="5165126"/>
            <a:chOff x="2088292" y="1013255"/>
            <a:chExt cx="160637" cy="51651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FFB25E-4C9F-ED42-BE15-80C83949FD3B}"/>
                </a:ext>
              </a:extLst>
            </p:cNvPr>
            <p:cNvSpPr/>
            <p:nvPr/>
          </p:nvSpPr>
          <p:spPr>
            <a:xfrm>
              <a:off x="2088292" y="1013255"/>
              <a:ext cx="160637" cy="51651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D7A2D1E5-3A67-E149-852A-85223F50D51C}"/>
                </a:ext>
              </a:extLst>
            </p:cNvPr>
            <p:cNvSpPr/>
            <p:nvPr/>
          </p:nvSpPr>
          <p:spPr>
            <a:xfrm>
              <a:off x="2088292" y="1050324"/>
              <a:ext cx="160637" cy="1729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EC3A0F8-197B-934C-9D1B-359B3E8B8CA1}"/>
                </a:ext>
              </a:extLst>
            </p:cNvPr>
            <p:cNvSpPr/>
            <p:nvPr/>
          </p:nvSpPr>
          <p:spPr>
            <a:xfrm flipV="1">
              <a:off x="2088292" y="5984791"/>
              <a:ext cx="160637" cy="1729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66FDBF1-A1CE-9A4C-B13C-8DB8397C6480}"/>
              </a:ext>
            </a:extLst>
          </p:cNvPr>
          <p:cNvSpPr/>
          <p:nvPr/>
        </p:nvSpPr>
        <p:spPr>
          <a:xfrm>
            <a:off x="443814" y="604452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SCRIPT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A45-C4B4-1A41-A015-3FD76F414E69}"/>
              </a:ext>
            </a:extLst>
          </p:cNvPr>
          <p:cNvSpPr/>
          <p:nvPr/>
        </p:nvSpPr>
        <p:spPr>
          <a:xfrm>
            <a:off x="443814" y="1077097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E61D3F-D4D0-6F44-B9F5-CCA42CDF0295}"/>
              </a:ext>
            </a:extLst>
          </p:cNvPr>
          <p:cNvSpPr/>
          <p:nvPr/>
        </p:nvSpPr>
        <p:spPr>
          <a:xfrm>
            <a:off x="432478" y="1539442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DCBD6-E156-D646-8269-9EB9DC3112D3}"/>
              </a:ext>
            </a:extLst>
          </p:cNvPr>
          <p:cNvSpPr/>
          <p:nvPr/>
        </p:nvSpPr>
        <p:spPr>
          <a:xfrm>
            <a:off x="440194" y="2044003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3C985-CEEF-8247-8B41-A70C2ED653B1}"/>
              </a:ext>
            </a:extLst>
          </p:cNvPr>
          <p:cNvSpPr/>
          <p:nvPr/>
        </p:nvSpPr>
        <p:spPr>
          <a:xfrm>
            <a:off x="432478" y="2534134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00BDA5-43C7-DD4F-B6DD-6C9133AFFEC0}"/>
              </a:ext>
            </a:extLst>
          </p:cNvPr>
          <p:cNvSpPr/>
          <p:nvPr/>
        </p:nvSpPr>
        <p:spPr>
          <a:xfrm>
            <a:off x="422170" y="3038695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D3E976-03AF-9F4D-930E-103394B7214F}"/>
              </a:ext>
            </a:extLst>
          </p:cNvPr>
          <p:cNvSpPr/>
          <p:nvPr/>
        </p:nvSpPr>
        <p:spPr>
          <a:xfrm>
            <a:off x="1730797" y="510693"/>
            <a:ext cx="784042" cy="79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pan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3B95E3-4AFC-EC46-ADCC-A6F2E12CE2CD}"/>
              </a:ext>
            </a:extLst>
          </p:cNvPr>
          <p:cNvSpPr/>
          <p:nvPr/>
        </p:nvSpPr>
        <p:spPr>
          <a:xfrm>
            <a:off x="7619747" y="508686"/>
            <a:ext cx="3667894" cy="5165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4D013D-6D58-9144-8233-C756AFC046BB}"/>
              </a:ext>
            </a:extLst>
          </p:cNvPr>
          <p:cNvSpPr/>
          <p:nvPr/>
        </p:nvSpPr>
        <p:spPr>
          <a:xfrm>
            <a:off x="7619747" y="202859"/>
            <a:ext cx="881702" cy="301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CB30A1-A4B4-DD4D-B1B1-9EB3FDF9B56E}"/>
              </a:ext>
            </a:extLst>
          </p:cNvPr>
          <p:cNvSpPr/>
          <p:nvPr/>
        </p:nvSpPr>
        <p:spPr>
          <a:xfrm>
            <a:off x="9075746" y="594833"/>
            <a:ext cx="700203" cy="23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894A0D-3ED6-BD46-B33E-96BA13A0A9CC}"/>
              </a:ext>
            </a:extLst>
          </p:cNvPr>
          <p:cNvCxnSpPr/>
          <p:nvPr/>
        </p:nvCxnSpPr>
        <p:spPr>
          <a:xfrm>
            <a:off x="5043374" y="-59376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2E248D-2514-1345-BF53-FF898991DADC}"/>
              </a:ext>
            </a:extLst>
          </p:cNvPr>
          <p:cNvCxnSpPr>
            <a:cxnSpLocks/>
          </p:cNvCxnSpPr>
          <p:nvPr/>
        </p:nvCxnSpPr>
        <p:spPr>
          <a:xfrm>
            <a:off x="7619747" y="2231174"/>
            <a:ext cx="3667894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593C953-A0EA-964A-8E6C-3F3455DE3383}"/>
              </a:ext>
            </a:extLst>
          </p:cNvPr>
          <p:cNvSpPr/>
          <p:nvPr/>
        </p:nvSpPr>
        <p:spPr>
          <a:xfrm>
            <a:off x="7968343" y="2550954"/>
            <a:ext cx="3051958" cy="301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DEC0305-237D-1F48-BCFF-DB55F17CDBC1}"/>
              </a:ext>
            </a:extLst>
          </p:cNvPr>
          <p:cNvSpPr/>
          <p:nvPr/>
        </p:nvSpPr>
        <p:spPr>
          <a:xfrm rot="19111320">
            <a:off x="8672105" y="3362308"/>
            <a:ext cx="1693943" cy="118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JSON in Context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EDAF2E1-EAF0-C249-BB11-C031692A3BA5}"/>
              </a:ext>
            </a:extLst>
          </p:cNvPr>
          <p:cNvCxnSpPr>
            <a:cxnSpLocks/>
          </p:cNvCxnSpPr>
          <p:nvPr/>
        </p:nvCxnSpPr>
        <p:spPr>
          <a:xfrm>
            <a:off x="7603184" y="848319"/>
            <a:ext cx="3667894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D659DAC-CA15-5E49-966A-395B05212A3C}"/>
              </a:ext>
            </a:extLst>
          </p:cNvPr>
          <p:cNvSpPr/>
          <p:nvPr/>
        </p:nvSpPr>
        <p:spPr>
          <a:xfrm>
            <a:off x="7681600" y="1242958"/>
            <a:ext cx="847330" cy="23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Condition: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E62A8EE-B5EC-3040-BCD3-FF94F6212590}"/>
              </a:ext>
            </a:extLst>
          </p:cNvPr>
          <p:cNvSpPr/>
          <p:nvPr/>
        </p:nvSpPr>
        <p:spPr>
          <a:xfrm>
            <a:off x="8506964" y="1250271"/>
            <a:ext cx="2417867" cy="545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$z &gt; 3 and ( $y &lt; $x + 3  or $x + $y == 42) </a:t>
            </a:r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EA962ED8-E60C-EF41-9D3A-BE4C72DD565F}"/>
              </a:ext>
            </a:extLst>
          </p:cNvPr>
          <p:cNvCxnSpPr>
            <a:cxnSpLocks/>
            <a:stCxn id="95" idx="3"/>
            <a:endCxn id="99" idx="0"/>
          </p:cNvCxnSpPr>
          <p:nvPr/>
        </p:nvCxnSpPr>
        <p:spPr>
          <a:xfrm flipH="1">
            <a:off x="3285246" y="995237"/>
            <a:ext cx="333538" cy="451387"/>
          </a:xfrm>
          <a:prstGeom prst="curvedConnector4">
            <a:avLst>
              <a:gd name="adj1" fmla="val -68538"/>
              <a:gd name="adj2" fmla="val 69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E59286C8-365D-BC47-AB04-9F7F60B624A6}"/>
              </a:ext>
            </a:extLst>
          </p:cNvPr>
          <p:cNvCxnSpPr>
            <a:cxnSpLocks/>
            <a:stCxn id="104" idx="3"/>
            <a:endCxn id="101" idx="0"/>
          </p:cNvCxnSpPr>
          <p:nvPr/>
        </p:nvCxnSpPr>
        <p:spPr>
          <a:xfrm flipV="1">
            <a:off x="5043374" y="2111601"/>
            <a:ext cx="1144936" cy="454977"/>
          </a:xfrm>
          <a:prstGeom prst="curvedConnector4">
            <a:avLst>
              <a:gd name="adj1" fmla="val 30881"/>
              <a:gd name="adj2" fmla="val 15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4937907-D98D-9E4C-8B9A-786CC1B36051}"/>
              </a:ext>
            </a:extLst>
          </p:cNvPr>
          <p:cNvSpPr/>
          <p:nvPr/>
        </p:nvSpPr>
        <p:spPr>
          <a:xfrm>
            <a:off x="3013303" y="816064"/>
            <a:ext cx="605481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SCRIPT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34B0079-DE0B-B544-9B6D-45C35C0DFFCB}"/>
              </a:ext>
            </a:extLst>
          </p:cNvPr>
          <p:cNvSpPr/>
          <p:nvPr/>
        </p:nvSpPr>
        <p:spPr>
          <a:xfrm>
            <a:off x="2908152" y="1807667"/>
            <a:ext cx="754187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79245BB-CCF6-184C-B2FE-4EAAAD3FD951}"/>
              </a:ext>
            </a:extLst>
          </p:cNvPr>
          <p:cNvSpPr/>
          <p:nvPr/>
        </p:nvSpPr>
        <p:spPr>
          <a:xfrm>
            <a:off x="2908152" y="1446624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750DA6-8122-7841-B9B9-59D99F5C9E36}"/>
              </a:ext>
            </a:extLst>
          </p:cNvPr>
          <p:cNvSpPr txBox="1"/>
          <p:nvPr/>
        </p:nvSpPr>
        <p:spPr>
          <a:xfrm>
            <a:off x="6151668" y="23323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381CAF-F419-404C-8C4C-A7DDD147F21C}"/>
              </a:ext>
            </a:extLst>
          </p:cNvPr>
          <p:cNvSpPr/>
          <p:nvPr/>
        </p:nvSpPr>
        <p:spPr>
          <a:xfrm>
            <a:off x="5750507" y="2111601"/>
            <a:ext cx="875605" cy="3583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102" name="Snip Single Corner Rectangle 33">
            <a:extLst>
              <a:ext uri="{FF2B5EF4-FFF2-40B4-BE49-F238E27FC236}">
                <a16:creationId xmlns:a16="http://schemas.microsoft.com/office/drawing/2014/main" id="{99913820-AF68-4443-A7FC-80C91CB9C1E1}"/>
              </a:ext>
            </a:extLst>
          </p:cNvPr>
          <p:cNvSpPr/>
          <p:nvPr/>
        </p:nvSpPr>
        <p:spPr>
          <a:xfrm>
            <a:off x="5750507" y="2474286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F1692EF-8333-674B-A2B5-6C50938A417C}"/>
              </a:ext>
            </a:extLst>
          </p:cNvPr>
          <p:cNvSpPr/>
          <p:nvPr/>
        </p:nvSpPr>
        <p:spPr>
          <a:xfrm>
            <a:off x="6019434" y="3774992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BA04976-8B04-6E4A-8AF3-0A246F7A7EA8}"/>
              </a:ext>
            </a:extLst>
          </p:cNvPr>
          <p:cNvSpPr/>
          <p:nvPr/>
        </p:nvSpPr>
        <p:spPr>
          <a:xfrm>
            <a:off x="4101134" y="2402348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DD88617-C99D-774B-A1E2-21DC921A6A22}"/>
              </a:ext>
            </a:extLst>
          </p:cNvPr>
          <p:cNvSpPr/>
          <p:nvPr/>
        </p:nvSpPr>
        <p:spPr>
          <a:xfrm>
            <a:off x="6023878" y="4137031"/>
            <a:ext cx="875605" cy="3583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39311A6-C5CF-704A-AB00-8362EB42F225}"/>
              </a:ext>
            </a:extLst>
          </p:cNvPr>
          <p:cNvSpPr/>
          <p:nvPr/>
        </p:nvSpPr>
        <p:spPr>
          <a:xfrm>
            <a:off x="4101134" y="2718277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2259C47B-528E-F646-9793-EE55ADFCD77F}"/>
              </a:ext>
            </a:extLst>
          </p:cNvPr>
          <p:cNvCxnSpPr>
            <a:cxnSpLocks/>
            <a:stCxn id="106" idx="3"/>
            <a:endCxn id="103" idx="0"/>
          </p:cNvCxnSpPr>
          <p:nvPr/>
        </p:nvCxnSpPr>
        <p:spPr>
          <a:xfrm>
            <a:off x="5043374" y="2882507"/>
            <a:ext cx="1417150" cy="8924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2F4C2D9-574F-1C44-BEED-77C5C76A055D}"/>
              </a:ext>
            </a:extLst>
          </p:cNvPr>
          <p:cNvSpPr/>
          <p:nvPr/>
        </p:nvSpPr>
        <p:spPr>
          <a:xfrm>
            <a:off x="6635682" y="3056238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EFBDB8B9-FDAF-F146-AD5C-925B64EA0140}"/>
              </a:ext>
            </a:extLst>
          </p:cNvPr>
          <p:cNvCxnSpPr>
            <a:cxnSpLocks/>
            <a:stCxn id="102" idx="3"/>
            <a:endCxn id="108" idx="0"/>
          </p:cNvCxnSpPr>
          <p:nvPr/>
        </p:nvCxnSpPr>
        <p:spPr>
          <a:xfrm>
            <a:off x="6632686" y="2653459"/>
            <a:ext cx="380090" cy="4027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BCB2929E-B4BA-5149-B1E2-66D4DC19DAE9}"/>
              </a:ext>
            </a:extLst>
          </p:cNvPr>
          <p:cNvCxnSpPr>
            <a:cxnSpLocks/>
            <a:stCxn id="98" idx="3"/>
            <a:endCxn id="104" idx="0"/>
          </p:cNvCxnSpPr>
          <p:nvPr/>
        </p:nvCxnSpPr>
        <p:spPr>
          <a:xfrm>
            <a:off x="3662339" y="2002798"/>
            <a:ext cx="909915" cy="399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4355A64-3714-CB4A-92ED-B00766FDA237}"/>
              </a:ext>
            </a:extLst>
          </p:cNvPr>
          <p:cNvSpPr/>
          <p:nvPr/>
        </p:nvSpPr>
        <p:spPr>
          <a:xfrm>
            <a:off x="4105171" y="3033173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DEFAULT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1C587E-3EF8-7643-92E4-0D52FD3C0BFE}"/>
              </a:ext>
            </a:extLst>
          </p:cNvPr>
          <p:cNvSpPr/>
          <p:nvPr/>
        </p:nvSpPr>
        <p:spPr>
          <a:xfrm>
            <a:off x="4820867" y="3724044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D39B49CF-F9D4-6A4B-9FA8-923BE9693AE0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 flipH="1">
            <a:off x="4820867" y="3197403"/>
            <a:ext cx="226544" cy="705814"/>
          </a:xfrm>
          <a:prstGeom prst="curvedConnector5">
            <a:avLst>
              <a:gd name="adj1" fmla="val -100908"/>
              <a:gd name="adj2" fmla="val 48941"/>
              <a:gd name="adj3" fmla="val 200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0C9C5D2D-27B6-7147-9D55-E1A3DDD7F8D6}"/>
              </a:ext>
            </a:extLst>
          </p:cNvPr>
          <p:cNvSpPr/>
          <p:nvPr/>
        </p:nvSpPr>
        <p:spPr>
          <a:xfrm>
            <a:off x="3732753" y="2870924"/>
            <a:ext cx="300625" cy="137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37A62E4-6456-BF40-8398-E5770D2E33B0}"/>
              </a:ext>
            </a:extLst>
          </p:cNvPr>
          <p:cNvSpPr txBox="1"/>
          <p:nvPr/>
        </p:nvSpPr>
        <p:spPr>
          <a:xfrm>
            <a:off x="3431989" y="6819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5081161-DA3B-5D4A-85CB-6A721A0321F5}"/>
              </a:ext>
            </a:extLst>
          </p:cNvPr>
          <p:cNvSpPr txBox="1"/>
          <p:nvPr/>
        </p:nvSpPr>
        <p:spPr>
          <a:xfrm>
            <a:off x="3453125" y="169164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0D1711F-EF96-994A-A0CA-E511D58212D1}"/>
              </a:ext>
            </a:extLst>
          </p:cNvPr>
          <p:cNvSpPr txBox="1"/>
          <p:nvPr/>
        </p:nvSpPr>
        <p:spPr>
          <a:xfrm>
            <a:off x="4823967" y="2274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9190E90-57AD-224F-8F3E-24AC58CF2116}"/>
              </a:ext>
            </a:extLst>
          </p:cNvPr>
          <p:cNvSpPr txBox="1"/>
          <p:nvPr/>
        </p:nvSpPr>
        <p:spPr>
          <a:xfrm>
            <a:off x="6424187" y="23674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E282A2F-72F3-6D42-8959-2FA64CFD7901}"/>
              </a:ext>
            </a:extLst>
          </p:cNvPr>
          <p:cNvSpPr/>
          <p:nvPr/>
        </p:nvSpPr>
        <p:spPr>
          <a:xfrm>
            <a:off x="6015804" y="4500819"/>
            <a:ext cx="900242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9AFBA63-9AAA-CB4A-81A4-D5F3DB8C2EC0}"/>
              </a:ext>
            </a:extLst>
          </p:cNvPr>
          <p:cNvCxnSpPr>
            <a:cxnSpLocks/>
          </p:cNvCxnSpPr>
          <p:nvPr/>
        </p:nvCxnSpPr>
        <p:spPr>
          <a:xfrm flipV="1">
            <a:off x="7666076" y="2149434"/>
            <a:ext cx="0" cy="1839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BCA0EAE-2E06-7241-BE22-3AF9384A8C40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9747" y="5458931"/>
            <a:ext cx="0" cy="1839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782C59B-D4ED-234B-A46C-1F4249BCE329}"/>
              </a:ext>
            </a:extLst>
          </p:cNvPr>
          <p:cNvSpPr txBox="1"/>
          <p:nvPr/>
        </p:nvSpPr>
        <p:spPr>
          <a:xfrm>
            <a:off x="5934510" y="5312704"/>
            <a:ext cx="1493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Generate JSON script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2A34-DD15-2F4D-95E2-9857DB1DE11C}"/>
              </a:ext>
            </a:extLst>
          </p:cNvPr>
          <p:cNvSpPr/>
          <p:nvPr/>
        </p:nvSpPr>
        <p:spPr>
          <a:xfrm>
            <a:off x="2908152" y="2203591"/>
            <a:ext cx="754187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C2D7F8-A2EE-6644-A75F-0853183A9F9C}"/>
              </a:ext>
            </a:extLst>
          </p:cNvPr>
          <p:cNvSpPr txBox="1"/>
          <p:nvPr/>
        </p:nvSpPr>
        <p:spPr>
          <a:xfrm>
            <a:off x="3442772" y="205221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EB20DF96-667E-0842-9724-35DA75691DF2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 flipV="1">
            <a:off x="3662339" y="1470490"/>
            <a:ext cx="1328755" cy="9282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181931C-D2B1-6048-A574-5C1D2EF04BC9}"/>
              </a:ext>
            </a:extLst>
          </p:cNvPr>
          <p:cNvSpPr/>
          <p:nvPr/>
        </p:nvSpPr>
        <p:spPr>
          <a:xfrm>
            <a:off x="4991094" y="1291317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15C239-1F76-0442-A61C-F2A8484A8C4A}"/>
              </a:ext>
            </a:extLst>
          </p:cNvPr>
          <p:cNvSpPr txBox="1"/>
          <p:nvPr/>
        </p:nvSpPr>
        <p:spPr>
          <a:xfrm>
            <a:off x="6692430" y="4392421"/>
            <a:ext cx="26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A5AC9F-5F13-DF41-A207-7412DFED34CD}"/>
              </a:ext>
            </a:extLst>
          </p:cNvPr>
          <p:cNvSpPr txBox="1"/>
          <p:nvPr/>
        </p:nvSpPr>
        <p:spPr>
          <a:xfrm>
            <a:off x="4810145" y="263572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5825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 368">
            <a:extLst>
              <a:ext uri="{FF2B5EF4-FFF2-40B4-BE49-F238E27FC236}">
                <a16:creationId xmlns:a16="http://schemas.microsoft.com/office/drawing/2014/main" id="{4251B7A4-FD00-6747-BACB-C9F1BA6162C4}"/>
              </a:ext>
            </a:extLst>
          </p:cNvPr>
          <p:cNvSpPr/>
          <p:nvPr/>
        </p:nvSpPr>
        <p:spPr>
          <a:xfrm>
            <a:off x="8997220" y="188908"/>
            <a:ext cx="778729" cy="325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83867-9496-D244-AE82-542B1902A1E4}"/>
              </a:ext>
            </a:extLst>
          </p:cNvPr>
          <p:cNvSpPr/>
          <p:nvPr/>
        </p:nvSpPr>
        <p:spPr>
          <a:xfrm>
            <a:off x="1656494" y="508576"/>
            <a:ext cx="5963253" cy="5152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E1247-32BB-ED47-865E-3542968FB288}"/>
              </a:ext>
            </a:extLst>
          </p:cNvPr>
          <p:cNvSpPr/>
          <p:nvPr/>
        </p:nvSpPr>
        <p:spPr>
          <a:xfrm>
            <a:off x="356229" y="504569"/>
            <a:ext cx="1237507" cy="515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6D0575-A26F-A441-946A-508F21252EF9}"/>
              </a:ext>
            </a:extLst>
          </p:cNvPr>
          <p:cNvGrpSpPr/>
          <p:nvPr/>
        </p:nvGrpSpPr>
        <p:grpSpPr>
          <a:xfrm>
            <a:off x="1556942" y="506628"/>
            <a:ext cx="160637" cy="5165126"/>
            <a:chOff x="2088292" y="1013255"/>
            <a:chExt cx="160637" cy="51651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FFB25E-4C9F-ED42-BE15-80C83949FD3B}"/>
                </a:ext>
              </a:extLst>
            </p:cNvPr>
            <p:cNvSpPr/>
            <p:nvPr/>
          </p:nvSpPr>
          <p:spPr>
            <a:xfrm>
              <a:off x="2088292" y="1013255"/>
              <a:ext cx="160637" cy="51651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D7A2D1E5-3A67-E149-852A-85223F50D51C}"/>
                </a:ext>
              </a:extLst>
            </p:cNvPr>
            <p:cNvSpPr/>
            <p:nvPr/>
          </p:nvSpPr>
          <p:spPr>
            <a:xfrm>
              <a:off x="2088292" y="1050324"/>
              <a:ext cx="160637" cy="1729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EC3A0F8-197B-934C-9D1B-359B3E8B8CA1}"/>
                </a:ext>
              </a:extLst>
            </p:cNvPr>
            <p:cNvSpPr/>
            <p:nvPr/>
          </p:nvSpPr>
          <p:spPr>
            <a:xfrm flipV="1">
              <a:off x="2088292" y="5984791"/>
              <a:ext cx="160637" cy="1729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66FDBF1-A1CE-9A4C-B13C-8DB8397C6480}"/>
              </a:ext>
            </a:extLst>
          </p:cNvPr>
          <p:cNvSpPr/>
          <p:nvPr/>
        </p:nvSpPr>
        <p:spPr>
          <a:xfrm>
            <a:off x="443814" y="604452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SCRIPT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A45-C4B4-1A41-A015-3FD76F414E69}"/>
              </a:ext>
            </a:extLst>
          </p:cNvPr>
          <p:cNvSpPr/>
          <p:nvPr/>
        </p:nvSpPr>
        <p:spPr>
          <a:xfrm>
            <a:off x="443814" y="1077097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E61D3F-D4D0-6F44-B9F5-CCA42CDF0295}"/>
              </a:ext>
            </a:extLst>
          </p:cNvPr>
          <p:cNvSpPr/>
          <p:nvPr/>
        </p:nvSpPr>
        <p:spPr>
          <a:xfrm>
            <a:off x="432478" y="1539442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DCBD6-E156-D646-8269-9EB9DC3112D3}"/>
              </a:ext>
            </a:extLst>
          </p:cNvPr>
          <p:cNvSpPr/>
          <p:nvPr/>
        </p:nvSpPr>
        <p:spPr>
          <a:xfrm>
            <a:off x="440194" y="2044003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3C985-CEEF-8247-8B41-A70C2ED653B1}"/>
              </a:ext>
            </a:extLst>
          </p:cNvPr>
          <p:cNvSpPr/>
          <p:nvPr/>
        </p:nvSpPr>
        <p:spPr>
          <a:xfrm>
            <a:off x="432478" y="2534134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00BDA5-43C7-DD4F-B6DD-6C9133AFFEC0}"/>
              </a:ext>
            </a:extLst>
          </p:cNvPr>
          <p:cNvSpPr/>
          <p:nvPr/>
        </p:nvSpPr>
        <p:spPr>
          <a:xfrm>
            <a:off x="422170" y="3038695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D3E976-03AF-9F4D-930E-103394B7214F}"/>
              </a:ext>
            </a:extLst>
          </p:cNvPr>
          <p:cNvSpPr/>
          <p:nvPr/>
        </p:nvSpPr>
        <p:spPr>
          <a:xfrm>
            <a:off x="1730797" y="510693"/>
            <a:ext cx="784042" cy="79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pan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3B95E3-4AFC-EC46-ADCC-A6F2E12CE2CD}"/>
              </a:ext>
            </a:extLst>
          </p:cNvPr>
          <p:cNvSpPr/>
          <p:nvPr/>
        </p:nvSpPr>
        <p:spPr>
          <a:xfrm>
            <a:off x="7619747" y="508686"/>
            <a:ext cx="3667894" cy="5165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4D013D-6D58-9144-8233-C756AFC046BB}"/>
              </a:ext>
            </a:extLst>
          </p:cNvPr>
          <p:cNvSpPr/>
          <p:nvPr/>
        </p:nvSpPr>
        <p:spPr>
          <a:xfrm>
            <a:off x="7619747" y="202859"/>
            <a:ext cx="881702" cy="301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CB30A1-A4B4-DD4D-B1B1-9EB3FDF9B56E}"/>
              </a:ext>
            </a:extLst>
          </p:cNvPr>
          <p:cNvSpPr/>
          <p:nvPr/>
        </p:nvSpPr>
        <p:spPr>
          <a:xfrm>
            <a:off x="9075746" y="594833"/>
            <a:ext cx="700203" cy="23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894A0D-3ED6-BD46-B33E-96BA13A0A9CC}"/>
              </a:ext>
            </a:extLst>
          </p:cNvPr>
          <p:cNvCxnSpPr/>
          <p:nvPr/>
        </p:nvCxnSpPr>
        <p:spPr>
          <a:xfrm>
            <a:off x="5043374" y="-59376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2E248D-2514-1345-BF53-FF898991DADC}"/>
              </a:ext>
            </a:extLst>
          </p:cNvPr>
          <p:cNvCxnSpPr>
            <a:cxnSpLocks/>
          </p:cNvCxnSpPr>
          <p:nvPr/>
        </p:nvCxnSpPr>
        <p:spPr>
          <a:xfrm>
            <a:off x="7619747" y="2231174"/>
            <a:ext cx="3667894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593C953-A0EA-964A-8E6C-3F3455DE3383}"/>
              </a:ext>
            </a:extLst>
          </p:cNvPr>
          <p:cNvSpPr/>
          <p:nvPr/>
        </p:nvSpPr>
        <p:spPr>
          <a:xfrm>
            <a:off x="7927715" y="2402348"/>
            <a:ext cx="3051958" cy="301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DEC0305-237D-1F48-BCFF-DB55F17CDBC1}"/>
              </a:ext>
            </a:extLst>
          </p:cNvPr>
          <p:cNvSpPr/>
          <p:nvPr/>
        </p:nvSpPr>
        <p:spPr>
          <a:xfrm rot="19111320">
            <a:off x="8672105" y="3362308"/>
            <a:ext cx="1693943" cy="118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JSON in Context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EDAF2E1-EAF0-C249-BB11-C031692A3BA5}"/>
              </a:ext>
            </a:extLst>
          </p:cNvPr>
          <p:cNvCxnSpPr>
            <a:cxnSpLocks/>
          </p:cNvCxnSpPr>
          <p:nvPr/>
        </p:nvCxnSpPr>
        <p:spPr>
          <a:xfrm>
            <a:off x="7603184" y="848319"/>
            <a:ext cx="3667894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D659DAC-CA15-5E49-966A-395B05212A3C}"/>
              </a:ext>
            </a:extLst>
          </p:cNvPr>
          <p:cNvSpPr/>
          <p:nvPr/>
        </p:nvSpPr>
        <p:spPr>
          <a:xfrm>
            <a:off x="7681600" y="1242958"/>
            <a:ext cx="847330" cy="23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Condition: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E62A8EE-B5EC-3040-BCD3-FF94F6212590}"/>
              </a:ext>
            </a:extLst>
          </p:cNvPr>
          <p:cNvSpPr/>
          <p:nvPr/>
        </p:nvSpPr>
        <p:spPr>
          <a:xfrm>
            <a:off x="8506964" y="1250271"/>
            <a:ext cx="2417867" cy="545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$is-dog ==  True and $loc == “Delhi” 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and  age &gt; 5.5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34B39827-BF01-6B48-ACEE-584CFDA01B8A}"/>
              </a:ext>
            </a:extLst>
          </p:cNvPr>
          <p:cNvCxnSpPr>
            <a:cxnSpLocks/>
            <a:stCxn id="65" idx="3"/>
            <a:endCxn id="67" idx="0"/>
          </p:cNvCxnSpPr>
          <p:nvPr/>
        </p:nvCxnSpPr>
        <p:spPr>
          <a:xfrm flipH="1">
            <a:off x="3285246" y="995237"/>
            <a:ext cx="333538" cy="451387"/>
          </a:xfrm>
          <a:prstGeom prst="curvedConnector4">
            <a:avLst>
              <a:gd name="adj1" fmla="val -68538"/>
              <a:gd name="adj2" fmla="val 69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01E58F47-BDE3-0743-B71F-25269290206A}"/>
              </a:ext>
            </a:extLst>
          </p:cNvPr>
          <p:cNvCxnSpPr>
            <a:cxnSpLocks/>
            <a:stCxn id="80" idx="3"/>
            <a:endCxn id="69" idx="0"/>
          </p:cNvCxnSpPr>
          <p:nvPr/>
        </p:nvCxnSpPr>
        <p:spPr>
          <a:xfrm flipV="1">
            <a:off x="5043374" y="2111601"/>
            <a:ext cx="1144936" cy="454977"/>
          </a:xfrm>
          <a:prstGeom prst="curvedConnector4">
            <a:avLst>
              <a:gd name="adj1" fmla="val 30881"/>
              <a:gd name="adj2" fmla="val 15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5387844-10F0-2642-B717-798265756EC8}"/>
              </a:ext>
            </a:extLst>
          </p:cNvPr>
          <p:cNvSpPr/>
          <p:nvPr/>
        </p:nvSpPr>
        <p:spPr>
          <a:xfrm>
            <a:off x="3013303" y="816064"/>
            <a:ext cx="605481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SCRIPT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05FBCA-85D0-B84E-8DCD-CAF580C267DB}"/>
              </a:ext>
            </a:extLst>
          </p:cNvPr>
          <p:cNvSpPr/>
          <p:nvPr/>
        </p:nvSpPr>
        <p:spPr>
          <a:xfrm>
            <a:off x="2908152" y="1807667"/>
            <a:ext cx="754187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2C4BFE6-6DFC-164A-B81A-AD22F2B68075}"/>
              </a:ext>
            </a:extLst>
          </p:cNvPr>
          <p:cNvSpPr/>
          <p:nvPr/>
        </p:nvSpPr>
        <p:spPr>
          <a:xfrm>
            <a:off x="2908152" y="1446624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D29DFE-2421-1E44-AFD1-7DEBD444E5C4}"/>
              </a:ext>
            </a:extLst>
          </p:cNvPr>
          <p:cNvSpPr txBox="1"/>
          <p:nvPr/>
        </p:nvSpPr>
        <p:spPr>
          <a:xfrm>
            <a:off x="6151668" y="23323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A348352-8961-3447-9C76-79D09972F47E}"/>
              </a:ext>
            </a:extLst>
          </p:cNvPr>
          <p:cNvSpPr/>
          <p:nvPr/>
        </p:nvSpPr>
        <p:spPr>
          <a:xfrm>
            <a:off x="5750507" y="2111601"/>
            <a:ext cx="875605" cy="3583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72" name="Snip Single Corner Rectangle 33">
            <a:extLst>
              <a:ext uri="{FF2B5EF4-FFF2-40B4-BE49-F238E27FC236}">
                <a16:creationId xmlns:a16="http://schemas.microsoft.com/office/drawing/2014/main" id="{9904BD49-E6A3-BA49-AD0A-FDFA057B4E5D}"/>
              </a:ext>
            </a:extLst>
          </p:cNvPr>
          <p:cNvSpPr/>
          <p:nvPr/>
        </p:nvSpPr>
        <p:spPr>
          <a:xfrm>
            <a:off x="5750507" y="2474286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6CE0BEF-C70B-334B-8EAA-4E13386E7A6F}"/>
              </a:ext>
            </a:extLst>
          </p:cNvPr>
          <p:cNvSpPr/>
          <p:nvPr/>
        </p:nvSpPr>
        <p:spPr>
          <a:xfrm>
            <a:off x="6019434" y="3774992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18D671-4BE9-B64D-9FB2-A820EE9CBC9D}"/>
              </a:ext>
            </a:extLst>
          </p:cNvPr>
          <p:cNvSpPr/>
          <p:nvPr/>
        </p:nvSpPr>
        <p:spPr>
          <a:xfrm>
            <a:off x="4101134" y="2402348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F84CD8B-5180-C34E-9A4A-0C56D93A5272}"/>
              </a:ext>
            </a:extLst>
          </p:cNvPr>
          <p:cNvSpPr/>
          <p:nvPr/>
        </p:nvSpPr>
        <p:spPr>
          <a:xfrm>
            <a:off x="6023878" y="4137031"/>
            <a:ext cx="875605" cy="3583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987369-504E-1D42-AF30-AD3E807192CE}"/>
              </a:ext>
            </a:extLst>
          </p:cNvPr>
          <p:cNvSpPr/>
          <p:nvPr/>
        </p:nvSpPr>
        <p:spPr>
          <a:xfrm>
            <a:off x="4101134" y="2718277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866F93B8-AA5B-7545-A2DB-A596A6F2E760}"/>
              </a:ext>
            </a:extLst>
          </p:cNvPr>
          <p:cNvCxnSpPr>
            <a:cxnSpLocks/>
            <a:stCxn id="83" idx="3"/>
            <a:endCxn id="76" idx="0"/>
          </p:cNvCxnSpPr>
          <p:nvPr/>
        </p:nvCxnSpPr>
        <p:spPr>
          <a:xfrm>
            <a:off x="5043374" y="2882507"/>
            <a:ext cx="1417150" cy="8924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0BE9F83-303A-264F-8726-8E2ED01B2224}"/>
              </a:ext>
            </a:extLst>
          </p:cNvPr>
          <p:cNvSpPr/>
          <p:nvPr/>
        </p:nvSpPr>
        <p:spPr>
          <a:xfrm>
            <a:off x="6635682" y="3056238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7B16DB8F-F114-6847-B7B6-ADE5C21F522E}"/>
              </a:ext>
            </a:extLst>
          </p:cNvPr>
          <p:cNvCxnSpPr>
            <a:cxnSpLocks/>
            <a:stCxn id="72" idx="3"/>
            <a:endCxn id="85" idx="0"/>
          </p:cNvCxnSpPr>
          <p:nvPr/>
        </p:nvCxnSpPr>
        <p:spPr>
          <a:xfrm>
            <a:off x="6632686" y="2653459"/>
            <a:ext cx="380090" cy="4027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5F17119A-2B15-A24B-BBC1-275C8E48CABA}"/>
              </a:ext>
            </a:extLst>
          </p:cNvPr>
          <p:cNvCxnSpPr>
            <a:cxnSpLocks/>
            <a:stCxn id="66" idx="3"/>
            <a:endCxn id="80" idx="0"/>
          </p:cNvCxnSpPr>
          <p:nvPr/>
        </p:nvCxnSpPr>
        <p:spPr>
          <a:xfrm>
            <a:off x="3662339" y="2002798"/>
            <a:ext cx="909915" cy="399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B68EC9C6-2477-AA4F-A04C-09F86F02A766}"/>
              </a:ext>
            </a:extLst>
          </p:cNvPr>
          <p:cNvSpPr/>
          <p:nvPr/>
        </p:nvSpPr>
        <p:spPr>
          <a:xfrm>
            <a:off x="4105171" y="3033173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DEFAULT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FB2C88E-2443-DA42-AD82-44BAA3EA5473}"/>
              </a:ext>
            </a:extLst>
          </p:cNvPr>
          <p:cNvSpPr/>
          <p:nvPr/>
        </p:nvSpPr>
        <p:spPr>
          <a:xfrm>
            <a:off x="4820867" y="3724044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CFFA322D-9BE1-B24E-9352-2CCCFA86DA36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 flipH="1">
            <a:off x="4820867" y="3197403"/>
            <a:ext cx="226544" cy="705814"/>
          </a:xfrm>
          <a:prstGeom prst="curvedConnector5">
            <a:avLst>
              <a:gd name="adj1" fmla="val -100908"/>
              <a:gd name="adj2" fmla="val 48941"/>
              <a:gd name="adj3" fmla="val 200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ight Arrow 90">
            <a:extLst>
              <a:ext uri="{FF2B5EF4-FFF2-40B4-BE49-F238E27FC236}">
                <a16:creationId xmlns:a16="http://schemas.microsoft.com/office/drawing/2014/main" id="{667C9829-72F7-A44D-BDF5-472DA5EAD080}"/>
              </a:ext>
            </a:extLst>
          </p:cNvPr>
          <p:cNvSpPr/>
          <p:nvPr/>
        </p:nvSpPr>
        <p:spPr>
          <a:xfrm>
            <a:off x="5363790" y="2595672"/>
            <a:ext cx="300625" cy="137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035C828-28BB-CB46-9782-435124D0D703}"/>
              </a:ext>
            </a:extLst>
          </p:cNvPr>
          <p:cNvSpPr txBox="1"/>
          <p:nvPr/>
        </p:nvSpPr>
        <p:spPr>
          <a:xfrm>
            <a:off x="3431989" y="6819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80EFA7B-E30A-6248-8A22-7D28DF657B81}"/>
              </a:ext>
            </a:extLst>
          </p:cNvPr>
          <p:cNvSpPr txBox="1"/>
          <p:nvPr/>
        </p:nvSpPr>
        <p:spPr>
          <a:xfrm>
            <a:off x="3460947" y="167540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1DE94F-3AFA-0542-B034-81EB142CD5E1}"/>
              </a:ext>
            </a:extLst>
          </p:cNvPr>
          <p:cNvSpPr txBox="1"/>
          <p:nvPr/>
        </p:nvSpPr>
        <p:spPr>
          <a:xfrm>
            <a:off x="4823967" y="2274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C466177-B0C5-A847-B759-0443EAFA8DC8}"/>
              </a:ext>
            </a:extLst>
          </p:cNvPr>
          <p:cNvSpPr txBox="1"/>
          <p:nvPr/>
        </p:nvSpPr>
        <p:spPr>
          <a:xfrm>
            <a:off x="4811729" y="26089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FBE09D-31D6-3142-8C48-6CE6F8AF591F}"/>
              </a:ext>
            </a:extLst>
          </p:cNvPr>
          <p:cNvSpPr/>
          <p:nvPr/>
        </p:nvSpPr>
        <p:spPr>
          <a:xfrm>
            <a:off x="6015804" y="4500819"/>
            <a:ext cx="900242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B39ED07-CFA8-7240-9BE7-D149E26CD2D2}"/>
              </a:ext>
            </a:extLst>
          </p:cNvPr>
          <p:cNvCxnSpPr>
            <a:cxnSpLocks/>
          </p:cNvCxnSpPr>
          <p:nvPr/>
        </p:nvCxnSpPr>
        <p:spPr>
          <a:xfrm flipV="1">
            <a:off x="7666076" y="2149434"/>
            <a:ext cx="0" cy="1839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AB2E95-D8FC-AF42-AC48-389EFED5F6D5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9747" y="5458931"/>
            <a:ext cx="0" cy="1839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2787FDF-693F-DA4D-8E2B-9BDB36F551BE}"/>
              </a:ext>
            </a:extLst>
          </p:cNvPr>
          <p:cNvSpPr txBox="1"/>
          <p:nvPr/>
        </p:nvSpPr>
        <p:spPr>
          <a:xfrm>
            <a:off x="5934510" y="5312704"/>
            <a:ext cx="1493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Generate JSON script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980857-52AA-924C-9DD7-546A5509275D}"/>
              </a:ext>
            </a:extLst>
          </p:cNvPr>
          <p:cNvSpPr txBox="1"/>
          <p:nvPr/>
        </p:nvSpPr>
        <p:spPr>
          <a:xfrm>
            <a:off x="6438435" y="233351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BF6999-D809-D947-A1F6-45894E6D54D6}"/>
              </a:ext>
            </a:extLst>
          </p:cNvPr>
          <p:cNvSpPr txBox="1"/>
          <p:nvPr/>
        </p:nvSpPr>
        <p:spPr>
          <a:xfrm>
            <a:off x="6657339" y="440928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FBCDB5-B56F-F14A-AFAD-23E913F555B1}"/>
              </a:ext>
            </a:extLst>
          </p:cNvPr>
          <p:cNvSpPr/>
          <p:nvPr/>
        </p:nvSpPr>
        <p:spPr>
          <a:xfrm>
            <a:off x="2908152" y="2203591"/>
            <a:ext cx="754187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6D6FC0AE-EB6B-A542-9F04-7CB0DAF44881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3662339" y="1470490"/>
            <a:ext cx="1328755" cy="9282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1EBD59A-5458-C84C-843A-AE02BD6F26AF}"/>
              </a:ext>
            </a:extLst>
          </p:cNvPr>
          <p:cNvSpPr/>
          <p:nvPr/>
        </p:nvSpPr>
        <p:spPr>
          <a:xfrm>
            <a:off x="4991094" y="1291317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02366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 368">
            <a:extLst>
              <a:ext uri="{FF2B5EF4-FFF2-40B4-BE49-F238E27FC236}">
                <a16:creationId xmlns:a16="http://schemas.microsoft.com/office/drawing/2014/main" id="{4251B7A4-FD00-6747-BACB-C9F1BA6162C4}"/>
              </a:ext>
            </a:extLst>
          </p:cNvPr>
          <p:cNvSpPr/>
          <p:nvPr/>
        </p:nvSpPr>
        <p:spPr>
          <a:xfrm>
            <a:off x="8997220" y="188908"/>
            <a:ext cx="778729" cy="325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83867-9496-D244-AE82-542B1902A1E4}"/>
              </a:ext>
            </a:extLst>
          </p:cNvPr>
          <p:cNvSpPr/>
          <p:nvPr/>
        </p:nvSpPr>
        <p:spPr>
          <a:xfrm>
            <a:off x="1656494" y="508576"/>
            <a:ext cx="5963253" cy="5152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E1247-32BB-ED47-865E-3542968FB288}"/>
              </a:ext>
            </a:extLst>
          </p:cNvPr>
          <p:cNvSpPr/>
          <p:nvPr/>
        </p:nvSpPr>
        <p:spPr>
          <a:xfrm>
            <a:off x="356229" y="504569"/>
            <a:ext cx="1237507" cy="515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6D0575-A26F-A441-946A-508F21252EF9}"/>
              </a:ext>
            </a:extLst>
          </p:cNvPr>
          <p:cNvGrpSpPr/>
          <p:nvPr/>
        </p:nvGrpSpPr>
        <p:grpSpPr>
          <a:xfrm>
            <a:off x="1556942" y="506628"/>
            <a:ext cx="160637" cy="5165126"/>
            <a:chOff x="2088292" y="1013255"/>
            <a:chExt cx="160637" cy="51651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FFB25E-4C9F-ED42-BE15-80C83949FD3B}"/>
                </a:ext>
              </a:extLst>
            </p:cNvPr>
            <p:cNvSpPr/>
            <p:nvPr/>
          </p:nvSpPr>
          <p:spPr>
            <a:xfrm>
              <a:off x="2088292" y="1013255"/>
              <a:ext cx="160637" cy="51651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D7A2D1E5-3A67-E149-852A-85223F50D51C}"/>
                </a:ext>
              </a:extLst>
            </p:cNvPr>
            <p:cNvSpPr/>
            <p:nvPr/>
          </p:nvSpPr>
          <p:spPr>
            <a:xfrm>
              <a:off x="2088292" y="1050324"/>
              <a:ext cx="160637" cy="1729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EC3A0F8-197B-934C-9D1B-359B3E8B8CA1}"/>
                </a:ext>
              </a:extLst>
            </p:cNvPr>
            <p:cNvSpPr/>
            <p:nvPr/>
          </p:nvSpPr>
          <p:spPr>
            <a:xfrm flipV="1">
              <a:off x="2088292" y="5984791"/>
              <a:ext cx="160637" cy="1729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66FDBF1-A1CE-9A4C-B13C-8DB8397C6480}"/>
              </a:ext>
            </a:extLst>
          </p:cNvPr>
          <p:cNvSpPr/>
          <p:nvPr/>
        </p:nvSpPr>
        <p:spPr>
          <a:xfrm>
            <a:off x="443814" y="604452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SCRIPT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A45-C4B4-1A41-A015-3FD76F414E69}"/>
              </a:ext>
            </a:extLst>
          </p:cNvPr>
          <p:cNvSpPr/>
          <p:nvPr/>
        </p:nvSpPr>
        <p:spPr>
          <a:xfrm>
            <a:off x="443814" y="1077097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E61D3F-D4D0-6F44-B9F5-CCA42CDF0295}"/>
              </a:ext>
            </a:extLst>
          </p:cNvPr>
          <p:cNvSpPr/>
          <p:nvPr/>
        </p:nvSpPr>
        <p:spPr>
          <a:xfrm>
            <a:off x="432478" y="1539442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DCBD6-E156-D646-8269-9EB9DC3112D3}"/>
              </a:ext>
            </a:extLst>
          </p:cNvPr>
          <p:cNvSpPr/>
          <p:nvPr/>
        </p:nvSpPr>
        <p:spPr>
          <a:xfrm>
            <a:off x="440194" y="2044003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3C985-CEEF-8247-8B41-A70C2ED653B1}"/>
              </a:ext>
            </a:extLst>
          </p:cNvPr>
          <p:cNvSpPr/>
          <p:nvPr/>
        </p:nvSpPr>
        <p:spPr>
          <a:xfrm>
            <a:off x="432478" y="2534134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00BDA5-43C7-DD4F-B6DD-6C9133AFFEC0}"/>
              </a:ext>
            </a:extLst>
          </p:cNvPr>
          <p:cNvSpPr/>
          <p:nvPr/>
        </p:nvSpPr>
        <p:spPr>
          <a:xfrm>
            <a:off x="422170" y="3038695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D3E976-03AF-9F4D-930E-103394B7214F}"/>
              </a:ext>
            </a:extLst>
          </p:cNvPr>
          <p:cNvSpPr/>
          <p:nvPr/>
        </p:nvSpPr>
        <p:spPr>
          <a:xfrm>
            <a:off x="1730797" y="510693"/>
            <a:ext cx="784042" cy="79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pan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3B95E3-4AFC-EC46-ADCC-A6F2E12CE2CD}"/>
              </a:ext>
            </a:extLst>
          </p:cNvPr>
          <p:cNvSpPr/>
          <p:nvPr/>
        </p:nvSpPr>
        <p:spPr>
          <a:xfrm>
            <a:off x="7619747" y="508686"/>
            <a:ext cx="3667894" cy="5165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4D013D-6D58-9144-8233-C756AFC046BB}"/>
              </a:ext>
            </a:extLst>
          </p:cNvPr>
          <p:cNvSpPr/>
          <p:nvPr/>
        </p:nvSpPr>
        <p:spPr>
          <a:xfrm>
            <a:off x="7619747" y="202859"/>
            <a:ext cx="881702" cy="301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CB30A1-A4B4-DD4D-B1B1-9EB3FDF9B56E}"/>
              </a:ext>
            </a:extLst>
          </p:cNvPr>
          <p:cNvSpPr/>
          <p:nvPr/>
        </p:nvSpPr>
        <p:spPr>
          <a:xfrm>
            <a:off x="8997220" y="565511"/>
            <a:ext cx="778729" cy="244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DEFAULT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894A0D-3ED6-BD46-B33E-96BA13A0A9CC}"/>
              </a:ext>
            </a:extLst>
          </p:cNvPr>
          <p:cNvCxnSpPr/>
          <p:nvPr/>
        </p:nvCxnSpPr>
        <p:spPr>
          <a:xfrm>
            <a:off x="5043374" y="-59376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593C953-A0EA-964A-8E6C-3F3455DE3383}"/>
              </a:ext>
            </a:extLst>
          </p:cNvPr>
          <p:cNvSpPr/>
          <p:nvPr/>
        </p:nvSpPr>
        <p:spPr>
          <a:xfrm>
            <a:off x="7927715" y="1003810"/>
            <a:ext cx="3051958" cy="4412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DEC0305-237D-1F48-BCFF-DB55F17CDBC1}"/>
              </a:ext>
            </a:extLst>
          </p:cNvPr>
          <p:cNvSpPr/>
          <p:nvPr/>
        </p:nvSpPr>
        <p:spPr>
          <a:xfrm rot="19111320">
            <a:off x="8672105" y="3362308"/>
            <a:ext cx="1693943" cy="118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JSON in Context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EDAF2E1-EAF0-C249-BB11-C031692A3BA5}"/>
              </a:ext>
            </a:extLst>
          </p:cNvPr>
          <p:cNvCxnSpPr>
            <a:cxnSpLocks/>
          </p:cNvCxnSpPr>
          <p:nvPr/>
        </p:nvCxnSpPr>
        <p:spPr>
          <a:xfrm>
            <a:off x="7603184" y="848319"/>
            <a:ext cx="3667894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8409BE9B-5E5D-CE4B-9C71-5E1D9CEDD932}"/>
              </a:ext>
            </a:extLst>
          </p:cNvPr>
          <p:cNvCxnSpPr>
            <a:cxnSpLocks/>
            <a:stCxn id="64" idx="3"/>
            <a:endCxn id="66" idx="0"/>
          </p:cNvCxnSpPr>
          <p:nvPr/>
        </p:nvCxnSpPr>
        <p:spPr>
          <a:xfrm flipH="1">
            <a:off x="3285246" y="995237"/>
            <a:ext cx="333538" cy="451387"/>
          </a:xfrm>
          <a:prstGeom prst="curvedConnector4">
            <a:avLst>
              <a:gd name="adj1" fmla="val -68538"/>
              <a:gd name="adj2" fmla="val 69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7F134AA1-E87F-174E-BE77-124C45DCFAE8}"/>
              </a:ext>
            </a:extLst>
          </p:cNvPr>
          <p:cNvCxnSpPr>
            <a:cxnSpLocks/>
            <a:stCxn id="76" idx="3"/>
            <a:endCxn id="68" idx="0"/>
          </p:cNvCxnSpPr>
          <p:nvPr/>
        </p:nvCxnSpPr>
        <p:spPr>
          <a:xfrm flipV="1">
            <a:off x="5043374" y="2111601"/>
            <a:ext cx="1144936" cy="454977"/>
          </a:xfrm>
          <a:prstGeom prst="curvedConnector4">
            <a:avLst>
              <a:gd name="adj1" fmla="val 30881"/>
              <a:gd name="adj2" fmla="val 15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1C11F1E-1A38-BE44-BBDB-8C9B573F6BD0}"/>
              </a:ext>
            </a:extLst>
          </p:cNvPr>
          <p:cNvSpPr/>
          <p:nvPr/>
        </p:nvSpPr>
        <p:spPr>
          <a:xfrm>
            <a:off x="3013303" y="816064"/>
            <a:ext cx="605481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SCRIPT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213281A-5428-9741-9937-7266B44D1668}"/>
              </a:ext>
            </a:extLst>
          </p:cNvPr>
          <p:cNvSpPr/>
          <p:nvPr/>
        </p:nvSpPr>
        <p:spPr>
          <a:xfrm>
            <a:off x="2908152" y="1807667"/>
            <a:ext cx="754187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47FF5C-4FC1-F74F-AE97-C1C60543B332}"/>
              </a:ext>
            </a:extLst>
          </p:cNvPr>
          <p:cNvSpPr/>
          <p:nvPr/>
        </p:nvSpPr>
        <p:spPr>
          <a:xfrm>
            <a:off x="2908152" y="1446624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B552C5-B973-C948-9310-6E4884745A4A}"/>
              </a:ext>
            </a:extLst>
          </p:cNvPr>
          <p:cNvSpPr txBox="1"/>
          <p:nvPr/>
        </p:nvSpPr>
        <p:spPr>
          <a:xfrm>
            <a:off x="6151668" y="23323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BA5099-89EC-304A-90E2-BD3E0E008E0E}"/>
              </a:ext>
            </a:extLst>
          </p:cNvPr>
          <p:cNvSpPr/>
          <p:nvPr/>
        </p:nvSpPr>
        <p:spPr>
          <a:xfrm>
            <a:off x="5750507" y="2111601"/>
            <a:ext cx="875605" cy="3583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69" name="Snip Single Corner Rectangle 33">
            <a:extLst>
              <a:ext uri="{FF2B5EF4-FFF2-40B4-BE49-F238E27FC236}">
                <a16:creationId xmlns:a16="http://schemas.microsoft.com/office/drawing/2014/main" id="{BCF86973-F79D-314A-A780-B8A55BB489D8}"/>
              </a:ext>
            </a:extLst>
          </p:cNvPr>
          <p:cNvSpPr/>
          <p:nvPr/>
        </p:nvSpPr>
        <p:spPr>
          <a:xfrm>
            <a:off x="5750507" y="2474286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25C17C3-ED90-2D4F-86E6-1721E2D2C93B}"/>
              </a:ext>
            </a:extLst>
          </p:cNvPr>
          <p:cNvSpPr/>
          <p:nvPr/>
        </p:nvSpPr>
        <p:spPr>
          <a:xfrm>
            <a:off x="6019434" y="3774992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EAEC1-0F39-B747-9412-2AFD1F6D00FA}"/>
              </a:ext>
            </a:extLst>
          </p:cNvPr>
          <p:cNvSpPr/>
          <p:nvPr/>
        </p:nvSpPr>
        <p:spPr>
          <a:xfrm>
            <a:off x="4101134" y="2402348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3285D5C-4BF2-0344-A188-CBBD210402BE}"/>
              </a:ext>
            </a:extLst>
          </p:cNvPr>
          <p:cNvSpPr/>
          <p:nvPr/>
        </p:nvSpPr>
        <p:spPr>
          <a:xfrm>
            <a:off x="6023878" y="4137031"/>
            <a:ext cx="875605" cy="3583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D910E16-B45D-5C44-BB13-7D77D55209DF}"/>
              </a:ext>
            </a:extLst>
          </p:cNvPr>
          <p:cNvSpPr/>
          <p:nvPr/>
        </p:nvSpPr>
        <p:spPr>
          <a:xfrm>
            <a:off x="4101134" y="2718277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E9125187-ED9C-D747-B4B7-4225505F37CE}"/>
              </a:ext>
            </a:extLst>
          </p:cNvPr>
          <p:cNvCxnSpPr>
            <a:cxnSpLocks/>
            <a:stCxn id="82" idx="3"/>
            <a:endCxn id="72" idx="0"/>
          </p:cNvCxnSpPr>
          <p:nvPr/>
        </p:nvCxnSpPr>
        <p:spPr>
          <a:xfrm>
            <a:off x="5043374" y="2882507"/>
            <a:ext cx="1417150" cy="8924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02083F0-DCE3-DC43-B80A-E13C1BAAF7C0}"/>
              </a:ext>
            </a:extLst>
          </p:cNvPr>
          <p:cNvSpPr/>
          <p:nvPr/>
        </p:nvSpPr>
        <p:spPr>
          <a:xfrm>
            <a:off x="6635682" y="3056238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4A8C366D-6A7C-8643-8A17-3A47454A7AB3}"/>
              </a:ext>
            </a:extLst>
          </p:cNvPr>
          <p:cNvCxnSpPr>
            <a:cxnSpLocks/>
            <a:stCxn id="69" idx="3"/>
            <a:endCxn id="84" idx="0"/>
          </p:cNvCxnSpPr>
          <p:nvPr/>
        </p:nvCxnSpPr>
        <p:spPr>
          <a:xfrm>
            <a:off x="6632686" y="2653459"/>
            <a:ext cx="380090" cy="4027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B0A04AC8-9CDE-C94E-86AE-BE7DAF1AFD0A}"/>
              </a:ext>
            </a:extLst>
          </p:cNvPr>
          <p:cNvCxnSpPr>
            <a:cxnSpLocks/>
            <a:stCxn id="65" idx="3"/>
            <a:endCxn id="76" idx="0"/>
          </p:cNvCxnSpPr>
          <p:nvPr/>
        </p:nvCxnSpPr>
        <p:spPr>
          <a:xfrm>
            <a:off x="3662339" y="2002798"/>
            <a:ext cx="909915" cy="399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61769B6-FD06-8F4F-8B8B-3F3A405ADA50}"/>
              </a:ext>
            </a:extLst>
          </p:cNvPr>
          <p:cNvSpPr/>
          <p:nvPr/>
        </p:nvSpPr>
        <p:spPr>
          <a:xfrm>
            <a:off x="4105171" y="3033173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DEFAULT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2053DD-AC6B-8743-A137-46B5D23BCB4D}"/>
              </a:ext>
            </a:extLst>
          </p:cNvPr>
          <p:cNvSpPr/>
          <p:nvPr/>
        </p:nvSpPr>
        <p:spPr>
          <a:xfrm>
            <a:off x="4820867" y="3724044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C84B3403-92DD-CD41-A8E1-52E411C6CF34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 flipH="1">
            <a:off x="4820867" y="3197403"/>
            <a:ext cx="226544" cy="705814"/>
          </a:xfrm>
          <a:prstGeom prst="curvedConnector5">
            <a:avLst>
              <a:gd name="adj1" fmla="val -100908"/>
              <a:gd name="adj2" fmla="val 48941"/>
              <a:gd name="adj3" fmla="val 200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Arrow 89">
            <a:extLst>
              <a:ext uri="{FF2B5EF4-FFF2-40B4-BE49-F238E27FC236}">
                <a16:creationId xmlns:a16="http://schemas.microsoft.com/office/drawing/2014/main" id="{CB0E39C4-EEBD-2349-90F7-5C1C9A778DD4}"/>
              </a:ext>
            </a:extLst>
          </p:cNvPr>
          <p:cNvSpPr/>
          <p:nvPr/>
        </p:nvSpPr>
        <p:spPr>
          <a:xfrm>
            <a:off x="3754770" y="3097770"/>
            <a:ext cx="300625" cy="137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DE6DF8-CD5D-B444-B02B-965BD93FCB62}"/>
              </a:ext>
            </a:extLst>
          </p:cNvPr>
          <p:cNvSpPr txBox="1"/>
          <p:nvPr/>
        </p:nvSpPr>
        <p:spPr>
          <a:xfrm>
            <a:off x="3431989" y="130853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C5816C7-13CA-6447-B586-B269764AF77A}"/>
              </a:ext>
            </a:extLst>
          </p:cNvPr>
          <p:cNvSpPr txBox="1"/>
          <p:nvPr/>
        </p:nvSpPr>
        <p:spPr>
          <a:xfrm>
            <a:off x="4823967" y="2274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7E16E32-895E-6B49-BD28-2430099AA4A5}"/>
              </a:ext>
            </a:extLst>
          </p:cNvPr>
          <p:cNvSpPr txBox="1"/>
          <p:nvPr/>
        </p:nvSpPr>
        <p:spPr>
          <a:xfrm>
            <a:off x="6392898" y="198765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011437-907D-A341-A334-0C11A898188F}"/>
              </a:ext>
            </a:extLst>
          </p:cNvPr>
          <p:cNvSpPr txBox="1"/>
          <p:nvPr/>
        </p:nvSpPr>
        <p:spPr>
          <a:xfrm>
            <a:off x="6641249" y="365140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5BB9EF-2957-8947-BCAC-00D4E212BEA5}"/>
              </a:ext>
            </a:extLst>
          </p:cNvPr>
          <p:cNvSpPr/>
          <p:nvPr/>
        </p:nvSpPr>
        <p:spPr>
          <a:xfrm>
            <a:off x="6015804" y="4500819"/>
            <a:ext cx="900242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FB93575-D52F-4F4B-BB81-2B88CF58872C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9747" y="5458931"/>
            <a:ext cx="0" cy="1839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F177DF6-E871-EC41-937B-6D3EA98BB0DB}"/>
              </a:ext>
            </a:extLst>
          </p:cNvPr>
          <p:cNvSpPr txBox="1"/>
          <p:nvPr/>
        </p:nvSpPr>
        <p:spPr>
          <a:xfrm>
            <a:off x="5934510" y="5312704"/>
            <a:ext cx="1493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Generate JSON script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5B6B5D-5291-794F-9DDF-48FE90ADB7C3}"/>
              </a:ext>
            </a:extLst>
          </p:cNvPr>
          <p:cNvSpPr/>
          <p:nvPr/>
        </p:nvSpPr>
        <p:spPr>
          <a:xfrm>
            <a:off x="2908152" y="2203591"/>
            <a:ext cx="754187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ABAC61DA-4691-5840-BB7B-06AC685537FA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 flipV="1">
            <a:off x="3662339" y="1470490"/>
            <a:ext cx="1328755" cy="9282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AEE5DC9-E358-BD43-8B6B-3265D679DEA0}"/>
              </a:ext>
            </a:extLst>
          </p:cNvPr>
          <p:cNvSpPr/>
          <p:nvPr/>
        </p:nvSpPr>
        <p:spPr>
          <a:xfrm>
            <a:off x="4991094" y="1291317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74063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80262AD9-CA69-8842-944F-382EF96AFE72}"/>
              </a:ext>
            </a:extLst>
          </p:cNvPr>
          <p:cNvSpPr/>
          <p:nvPr/>
        </p:nvSpPr>
        <p:spPr>
          <a:xfrm>
            <a:off x="2908152" y="2203591"/>
            <a:ext cx="754187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4251B7A4-FD00-6747-BACB-C9F1BA6162C4}"/>
              </a:ext>
            </a:extLst>
          </p:cNvPr>
          <p:cNvSpPr/>
          <p:nvPr/>
        </p:nvSpPr>
        <p:spPr>
          <a:xfrm>
            <a:off x="8997220" y="188908"/>
            <a:ext cx="778729" cy="325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83867-9496-D244-AE82-542B1902A1E4}"/>
              </a:ext>
            </a:extLst>
          </p:cNvPr>
          <p:cNvSpPr/>
          <p:nvPr/>
        </p:nvSpPr>
        <p:spPr>
          <a:xfrm>
            <a:off x="1656494" y="508576"/>
            <a:ext cx="5963253" cy="5152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E1247-32BB-ED47-865E-3542968FB288}"/>
              </a:ext>
            </a:extLst>
          </p:cNvPr>
          <p:cNvSpPr/>
          <p:nvPr/>
        </p:nvSpPr>
        <p:spPr>
          <a:xfrm>
            <a:off x="356229" y="504569"/>
            <a:ext cx="1237507" cy="515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6D0575-A26F-A441-946A-508F21252EF9}"/>
              </a:ext>
            </a:extLst>
          </p:cNvPr>
          <p:cNvGrpSpPr/>
          <p:nvPr/>
        </p:nvGrpSpPr>
        <p:grpSpPr>
          <a:xfrm>
            <a:off x="1556942" y="506628"/>
            <a:ext cx="160637" cy="5165126"/>
            <a:chOff x="2088292" y="1013255"/>
            <a:chExt cx="160637" cy="51651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FFB25E-4C9F-ED42-BE15-80C83949FD3B}"/>
                </a:ext>
              </a:extLst>
            </p:cNvPr>
            <p:cNvSpPr/>
            <p:nvPr/>
          </p:nvSpPr>
          <p:spPr>
            <a:xfrm>
              <a:off x="2088292" y="1013255"/>
              <a:ext cx="160637" cy="51651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D7A2D1E5-3A67-E149-852A-85223F50D51C}"/>
                </a:ext>
              </a:extLst>
            </p:cNvPr>
            <p:cNvSpPr/>
            <p:nvPr/>
          </p:nvSpPr>
          <p:spPr>
            <a:xfrm>
              <a:off x="2088292" y="1050324"/>
              <a:ext cx="160637" cy="1729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EC3A0F8-197B-934C-9D1B-359B3E8B8CA1}"/>
                </a:ext>
              </a:extLst>
            </p:cNvPr>
            <p:cNvSpPr/>
            <p:nvPr/>
          </p:nvSpPr>
          <p:spPr>
            <a:xfrm flipV="1">
              <a:off x="2088292" y="5984791"/>
              <a:ext cx="160637" cy="1729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66FDBF1-A1CE-9A4C-B13C-8DB8397C6480}"/>
              </a:ext>
            </a:extLst>
          </p:cNvPr>
          <p:cNvSpPr/>
          <p:nvPr/>
        </p:nvSpPr>
        <p:spPr>
          <a:xfrm>
            <a:off x="443814" y="604452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SCRIPT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A45-C4B4-1A41-A015-3FD76F414E69}"/>
              </a:ext>
            </a:extLst>
          </p:cNvPr>
          <p:cNvSpPr/>
          <p:nvPr/>
        </p:nvSpPr>
        <p:spPr>
          <a:xfrm>
            <a:off x="443814" y="1077097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E61D3F-D4D0-6F44-B9F5-CCA42CDF0295}"/>
              </a:ext>
            </a:extLst>
          </p:cNvPr>
          <p:cNvSpPr/>
          <p:nvPr/>
        </p:nvSpPr>
        <p:spPr>
          <a:xfrm>
            <a:off x="432478" y="1539442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DCBD6-E156-D646-8269-9EB9DC3112D3}"/>
              </a:ext>
            </a:extLst>
          </p:cNvPr>
          <p:cNvSpPr/>
          <p:nvPr/>
        </p:nvSpPr>
        <p:spPr>
          <a:xfrm>
            <a:off x="440194" y="2044003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3C985-CEEF-8247-8B41-A70C2ED653B1}"/>
              </a:ext>
            </a:extLst>
          </p:cNvPr>
          <p:cNvSpPr/>
          <p:nvPr/>
        </p:nvSpPr>
        <p:spPr>
          <a:xfrm>
            <a:off x="432478" y="2534134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00BDA5-43C7-DD4F-B6DD-6C9133AFFEC0}"/>
              </a:ext>
            </a:extLst>
          </p:cNvPr>
          <p:cNvSpPr/>
          <p:nvPr/>
        </p:nvSpPr>
        <p:spPr>
          <a:xfrm>
            <a:off x="422170" y="3038695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D3E976-03AF-9F4D-930E-103394B7214F}"/>
              </a:ext>
            </a:extLst>
          </p:cNvPr>
          <p:cNvSpPr/>
          <p:nvPr/>
        </p:nvSpPr>
        <p:spPr>
          <a:xfrm>
            <a:off x="1730797" y="510693"/>
            <a:ext cx="784042" cy="79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pan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3B95E3-4AFC-EC46-ADCC-A6F2E12CE2CD}"/>
              </a:ext>
            </a:extLst>
          </p:cNvPr>
          <p:cNvSpPr/>
          <p:nvPr/>
        </p:nvSpPr>
        <p:spPr>
          <a:xfrm>
            <a:off x="7619747" y="508686"/>
            <a:ext cx="3667894" cy="5165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4D013D-6D58-9144-8233-C756AFC046BB}"/>
              </a:ext>
            </a:extLst>
          </p:cNvPr>
          <p:cNvSpPr/>
          <p:nvPr/>
        </p:nvSpPr>
        <p:spPr>
          <a:xfrm>
            <a:off x="7619747" y="202859"/>
            <a:ext cx="881702" cy="301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CB30A1-A4B4-DD4D-B1B1-9EB3FDF9B56E}"/>
              </a:ext>
            </a:extLst>
          </p:cNvPr>
          <p:cNvSpPr/>
          <p:nvPr/>
        </p:nvSpPr>
        <p:spPr>
          <a:xfrm>
            <a:off x="8997220" y="565511"/>
            <a:ext cx="778729" cy="244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894A0D-3ED6-BD46-B33E-96BA13A0A9CC}"/>
              </a:ext>
            </a:extLst>
          </p:cNvPr>
          <p:cNvCxnSpPr/>
          <p:nvPr/>
        </p:nvCxnSpPr>
        <p:spPr>
          <a:xfrm>
            <a:off x="5043374" y="-59376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593C953-A0EA-964A-8E6C-3F3455DE3383}"/>
              </a:ext>
            </a:extLst>
          </p:cNvPr>
          <p:cNvSpPr/>
          <p:nvPr/>
        </p:nvSpPr>
        <p:spPr>
          <a:xfrm>
            <a:off x="7977158" y="3631804"/>
            <a:ext cx="2997116" cy="1932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DEC0305-237D-1F48-BCFF-DB55F17CDBC1}"/>
              </a:ext>
            </a:extLst>
          </p:cNvPr>
          <p:cNvSpPr/>
          <p:nvPr/>
        </p:nvSpPr>
        <p:spPr>
          <a:xfrm rot="19111320">
            <a:off x="8588283" y="4003922"/>
            <a:ext cx="1693943" cy="118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JSON in Context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EDAF2E1-EAF0-C249-BB11-C031692A3BA5}"/>
              </a:ext>
            </a:extLst>
          </p:cNvPr>
          <p:cNvCxnSpPr>
            <a:cxnSpLocks/>
          </p:cNvCxnSpPr>
          <p:nvPr/>
        </p:nvCxnSpPr>
        <p:spPr>
          <a:xfrm>
            <a:off x="7603184" y="848319"/>
            <a:ext cx="3667894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86593E5-53DD-F040-8827-080F5A9B139B}"/>
              </a:ext>
            </a:extLst>
          </p:cNvPr>
          <p:cNvSpPr/>
          <p:nvPr/>
        </p:nvSpPr>
        <p:spPr>
          <a:xfrm>
            <a:off x="7692912" y="1262630"/>
            <a:ext cx="1304307" cy="256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Function Name: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9C2F33-D87F-1743-A81A-63A7851E81B5}"/>
              </a:ext>
            </a:extLst>
          </p:cNvPr>
          <p:cNvSpPr/>
          <p:nvPr/>
        </p:nvSpPr>
        <p:spPr>
          <a:xfrm>
            <a:off x="8997220" y="1250272"/>
            <a:ext cx="2161680" cy="301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1A3D54-5FF2-7A4C-BF5F-B403F5FCB313}"/>
              </a:ext>
            </a:extLst>
          </p:cNvPr>
          <p:cNvSpPr/>
          <p:nvPr/>
        </p:nvSpPr>
        <p:spPr>
          <a:xfrm>
            <a:off x="8040074" y="1730697"/>
            <a:ext cx="654009" cy="215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Inputs: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A3D5C561-8D10-D747-B9B9-38A93F09321E}"/>
              </a:ext>
            </a:extLst>
          </p:cNvPr>
          <p:cNvCxnSpPr>
            <a:cxnSpLocks/>
            <a:stCxn id="68" idx="3"/>
            <a:endCxn id="72" idx="0"/>
          </p:cNvCxnSpPr>
          <p:nvPr/>
        </p:nvCxnSpPr>
        <p:spPr>
          <a:xfrm flipH="1">
            <a:off x="3285246" y="995237"/>
            <a:ext cx="333538" cy="451387"/>
          </a:xfrm>
          <a:prstGeom prst="curvedConnector4">
            <a:avLst>
              <a:gd name="adj1" fmla="val -68538"/>
              <a:gd name="adj2" fmla="val 69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12AA78E5-5AA8-744E-A046-676158F96F6C}"/>
              </a:ext>
            </a:extLst>
          </p:cNvPr>
          <p:cNvCxnSpPr>
            <a:cxnSpLocks/>
            <a:stCxn id="82" idx="3"/>
            <a:endCxn id="77" idx="0"/>
          </p:cNvCxnSpPr>
          <p:nvPr/>
        </p:nvCxnSpPr>
        <p:spPr>
          <a:xfrm flipV="1">
            <a:off x="5043374" y="2111601"/>
            <a:ext cx="1144936" cy="454977"/>
          </a:xfrm>
          <a:prstGeom prst="curvedConnector4">
            <a:avLst>
              <a:gd name="adj1" fmla="val 30881"/>
              <a:gd name="adj2" fmla="val 15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1FEB29C-5E3B-A948-AE18-276F4BE3E684}"/>
              </a:ext>
            </a:extLst>
          </p:cNvPr>
          <p:cNvSpPr/>
          <p:nvPr/>
        </p:nvSpPr>
        <p:spPr>
          <a:xfrm>
            <a:off x="3013303" y="816064"/>
            <a:ext cx="605481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SCRIPT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62307EA-9018-D84D-95DA-FE82D29646F4}"/>
              </a:ext>
            </a:extLst>
          </p:cNvPr>
          <p:cNvSpPr/>
          <p:nvPr/>
        </p:nvSpPr>
        <p:spPr>
          <a:xfrm>
            <a:off x="2908152" y="1807667"/>
            <a:ext cx="754187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34E463-34ED-A442-A94C-F57356D67A11}"/>
              </a:ext>
            </a:extLst>
          </p:cNvPr>
          <p:cNvSpPr/>
          <p:nvPr/>
        </p:nvSpPr>
        <p:spPr>
          <a:xfrm>
            <a:off x="2908152" y="1446624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E7615C-75B9-874A-A3A2-364FBEEEB345}"/>
              </a:ext>
            </a:extLst>
          </p:cNvPr>
          <p:cNvSpPr txBox="1"/>
          <p:nvPr/>
        </p:nvSpPr>
        <p:spPr>
          <a:xfrm>
            <a:off x="6151668" y="23323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EE6099-9D81-0E4F-8815-90842915EFBC}"/>
              </a:ext>
            </a:extLst>
          </p:cNvPr>
          <p:cNvSpPr/>
          <p:nvPr/>
        </p:nvSpPr>
        <p:spPr>
          <a:xfrm>
            <a:off x="5750507" y="2111601"/>
            <a:ext cx="875605" cy="3583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78" name="Snip Single Corner Rectangle 33">
            <a:extLst>
              <a:ext uri="{FF2B5EF4-FFF2-40B4-BE49-F238E27FC236}">
                <a16:creationId xmlns:a16="http://schemas.microsoft.com/office/drawing/2014/main" id="{FAE4F2AE-E072-124C-86F3-9BDD2DB1D9FF}"/>
              </a:ext>
            </a:extLst>
          </p:cNvPr>
          <p:cNvSpPr/>
          <p:nvPr/>
        </p:nvSpPr>
        <p:spPr>
          <a:xfrm>
            <a:off x="5750507" y="2474286"/>
            <a:ext cx="875605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5632F85-27CF-A045-8C12-41D157538C34}"/>
              </a:ext>
            </a:extLst>
          </p:cNvPr>
          <p:cNvSpPr/>
          <p:nvPr/>
        </p:nvSpPr>
        <p:spPr>
          <a:xfrm>
            <a:off x="6019434" y="3774992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8C92E5E-3F0E-154E-A204-BE0DAD2AAEB4}"/>
              </a:ext>
            </a:extLst>
          </p:cNvPr>
          <p:cNvSpPr/>
          <p:nvPr/>
        </p:nvSpPr>
        <p:spPr>
          <a:xfrm>
            <a:off x="4101134" y="2402348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85721D9-1723-6E45-8A45-C25DBFBBF9C8}"/>
              </a:ext>
            </a:extLst>
          </p:cNvPr>
          <p:cNvSpPr/>
          <p:nvPr/>
        </p:nvSpPr>
        <p:spPr>
          <a:xfrm>
            <a:off x="6023878" y="4137031"/>
            <a:ext cx="875605" cy="3583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0DDC9B-C97B-FE42-9EFE-2163B3C67079}"/>
              </a:ext>
            </a:extLst>
          </p:cNvPr>
          <p:cNvSpPr/>
          <p:nvPr/>
        </p:nvSpPr>
        <p:spPr>
          <a:xfrm>
            <a:off x="4101134" y="2718277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F7856836-AE8D-434F-A76A-ADAB4583705A}"/>
              </a:ext>
            </a:extLst>
          </p:cNvPr>
          <p:cNvCxnSpPr>
            <a:cxnSpLocks/>
            <a:stCxn id="84" idx="3"/>
            <a:endCxn id="80" idx="0"/>
          </p:cNvCxnSpPr>
          <p:nvPr/>
        </p:nvCxnSpPr>
        <p:spPr>
          <a:xfrm>
            <a:off x="5043374" y="2882507"/>
            <a:ext cx="1417150" cy="8924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E957DC1-9ABF-FC47-A131-850B15BDDFFD}"/>
              </a:ext>
            </a:extLst>
          </p:cNvPr>
          <p:cNvSpPr/>
          <p:nvPr/>
        </p:nvSpPr>
        <p:spPr>
          <a:xfrm>
            <a:off x="6635682" y="3056238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040D971D-DC88-E24B-A50D-433993D8281A}"/>
              </a:ext>
            </a:extLst>
          </p:cNvPr>
          <p:cNvCxnSpPr>
            <a:cxnSpLocks/>
            <a:stCxn id="78" idx="3"/>
            <a:endCxn id="86" idx="0"/>
          </p:cNvCxnSpPr>
          <p:nvPr/>
        </p:nvCxnSpPr>
        <p:spPr>
          <a:xfrm>
            <a:off x="6626112" y="2653459"/>
            <a:ext cx="386664" cy="4027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BE0A90BA-5C0B-7D41-AA2B-7920949E19FA}"/>
              </a:ext>
            </a:extLst>
          </p:cNvPr>
          <p:cNvCxnSpPr>
            <a:cxnSpLocks/>
            <a:stCxn id="69" idx="3"/>
            <a:endCxn id="82" idx="0"/>
          </p:cNvCxnSpPr>
          <p:nvPr/>
        </p:nvCxnSpPr>
        <p:spPr>
          <a:xfrm>
            <a:off x="3662339" y="2002798"/>
            <a:ext cx="909915" cy="399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5663915-873C-554E-BD85-7388A167EF65}"/>
              </a:ext>
            </a:extLst>
          </p:cNvPr>
          <p:cNvSpPr/>
          <p:nvPr/>
        </p:nvSpPr>
        <p:spPr>
          <a:xfrm>
            <a:off x="4105171" y="3033173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DEFAULT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D2BB8AC-B96C-2641-A595-69A7F3088930}"/>
              </a:ext>
            </a:extLst>
          </p:cNvPr>
          <p:cNvSpPr/>
          <p:nvPr/>
        </p:nvSpPr>
        <p:spPr>
          <a:xfrm>
            <a:off x="4820867" y="3724044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B8800E5A-33F2-3048-9EC9-2F9BA559D4B2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 flipH="1">
            <a:off x="4820867" y="3197403"/>
            <a:ext cx="226544" cy="705814"/>
          </a:xfrm>
          <a:prstGeom prst="curvedConnector5">
            <a:avLst>
              <a:gd name="adj1" fmla="val -100908"/>
              <a:gd name="adj2" fmla="val 48941"/>
              <a:gd name="adj3" fmla="val 200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Arrow 91">
            <a:extLst>
              <a:ext uri="{FF2B5EF4-FFF2-40B4-BE49-F238E27FC236}">
                <a16:creationId xmlns:a16="http://schemas.microsoft.com/office/drawing/2014/main" id="{794DA1B5-E853-0D43-B245-4BC59AA4A855}"/>
              </a:ext>
            </a:extLst>
          </p:cNvPr>
          <p:cNvSpPr/>
          <p:nvPr/>
        </p:nvSpPr>
        <p:spPr>
          <a:xfrm>
            <a:off x="5416226" y="2246833"/>
            <a:ext cx="300625" cy="137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1569EB-FE55-AC47-ADE4-504F2A9BA4D6}"/>
              </a:ext>
            </a:extLst>
          </p:cNvPr>
          <p:cNvSpPr txBox="1"/>
          <p:nvPr/>
        </p:nvSpPr>
        <p:spPr>
          <a:xfrm>
            <a:off x="3442770" y="207887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A92FD6-A3B8-AF43-9E7A-7C0506376A3E}"/>
              </a:ext>
            </a:extLst>
          </p:cNvPr>
          <p:cNvSpPr txBox="1"/>
          <p:nvPr/>
        </p:nvSpPr>
        <p:spPr>
          <a:xfrm>
            <a:off x="4823967" y="2274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D44639D-B739-134F-83B7-EE8984496295}"/>
              </a:ext>
            </a:extLst>
          </p:cNvPr>
          <p:cNvSpPr txBox="1"/>
          <p:nvPr/>
        </p:nvSpPr>
        <p:spPr>
          <a:xfrm>
            <a:off x="6402780" y="231021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70F314F-3B74-9F46-AF04-6BA5528BD31B}"/>
              </a:ext>
            </a:extLst>
          </p:cNvPr>
          <p:cNvSpPr txBox="1"/>
          <p:nvPr/>
        </p:nvSpPr>
        <p:spPr>
          <a:xfrm>
            <a:off x="6641249" y="365140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D7704C-4448-CF4B-9019-5C0C0B823190}"/>
              </a:ext>
            </a:extLst>
          </p:cNvPr>
          <p:cNvSpPr/>
          <p:nvPr/>
        </p:nvSpPr>
        <p:spPr>
          <a:xfrm>
            <a:off x="6015804" y="4500819"/>
            <a:ext cx="900242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CB87950-EBEB-024C-B975-CE2CF6600988}"/>
              </a:ext>
            </a:extLst>
          </p:cNvPr>
          <p:cNvCxnSpPr>
            <a:cxnSpLocks/>
          </p:cNvCxnSpPr>
          <p:nvPr/>
        </p:nvCxnSpPr>
        <p:spPr>
          <a:xfrm>
            <a:off x="7616890" y="3408802"/>
            <a:ext cx="3667894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DBD627-0B8A-7547-9392-576C6069E5BF}"/>
              </a:ext>
            </a:extLst>
          </p:cNvPr>
          <p:cNvCxnSpPr>
            <a:cxnSpLocks/>
          </p:cNvCxnSpPr>
          <p:nvPr/>
        </p:nvCxnSpPr>
        <p:spPr>
          <a:xfrm flipV="1">
            <a:off x="7711717" y="3319445"/>
            <a:ext cx="0" cy="1839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D00163-6FB8-6B4D-91CC-FE2E1247C36A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9747" y="5458931"/>
            <a:ext cx="0" cy="1839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DA40277-C296-E142-85FF-D4ACA8996E70}"/>
              </a:ext>
            </a:extLst>
          </p:cNvPr>
          <p:cNvSpPr/>
          <p:nvPr/>
        </p:nvSpPr>
        <p:spPr>
          <a:xfrm>
            <a:off x="9007154" y="1788847"/>
            <a:ext cx="1083192" cy="260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54DD08-156D-814F-B2EA-2D2F61B0D968}"/>
              </a:ext>
            </a:extLst>
          </p:cNvPr>
          <p:cNvSpPr/>
          <p:nvPr/>
        </p:nvSpPr>
        <p:spPr>
          <a:xfrm>
            <a:off x="10075708" y="1782245"/>
            <a:ext cx="1083192" cy="260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449E4-8DE2-944A-B729-1824F42456F2}"/>
              </a:ext>
            </a:extLst>
          </p:cNvPr>
          <p:cNvSpPr txBox="1"/>
          <p:nvPr/>
        </p:nvSpPr>
        <p:spPr>
          <a:xfrm>
            <a:off x="9004765" y="1784190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5F9B69-35BE-6A42-B1B1-E6598116E89C}"/>
              </a:ext>
            </a:extLst>
          </p:cNvPr>
          <p:cNvSpPr txBox="1"/>
          <p:nvPr/>
        </p:nvSpPr>
        <p:spPr>
          <a:xfrm>
            <a:off x="10120325" y="1770005"/>
            <a:ext cx="52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B1414C3-476D-814D-ACDF-2DD706A22259}"/>
              </a:ext>
            </a:extLst>
          </p:cNvPr>
          <p:cNvSpPr/>
          <p:nvPr/>
        </p:nvSpPr>
        <p:spPr>
          <a:xfrm>
            <a:off x="9011436" y="2058410"/>
            <a:ext cx="2147464" cy="225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74AAD4-4B10-EB4D-9F8E-3738A865CC59}"/>
              </a:ext>
            </a:extLst>
          </p:cNvPr>
          <p:cNvSpPr/>
          <p:nvPr/>
        </p:nvSpPr>
        <p:spPr>
          <a:xfrm>
            <a:off x="9011436" y="2297552"/>
            <a:ext cx="2147464" cy="225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6080137-6A65-3548-89ED-C972C6480FD8}"/>
              </a:ext>
            </a:extLst>
          </p:cNvPr>
          <p:cNvSpPr/>
          <p:nvPr/>
        </p:nvSpPr>
        <p:spPr>
          <a:xfrm>
            <a:off x="9004765" y="2512354"/>
            <a:ext cx="2147464" cy="225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11F4F6-1927-154D-83A8-ADA7DB1DAFEE}"/>
              </a:ext>
            </a:extLst>
          </p:cNvPr>
          <p:cNvCxnSpPr>
            <a:cxnSpLocks/>
            <a:stCxn id="70" idx="0"/>
            <a:endCxn id="102" idx="2"/>
          </p:cNvCxnSpPr>
          <p:nvPr/>
        </p:nvCxnSpPr>
        <p:spPr>
          <a:xfrm flipH="1">
            <a:off x="10078497" y="2058410"/>
            <a:ext cx="6671" cy="67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A15C7F9-A74B-4D4B-8C9A-075A87E2ABD5}"/>
              </a:ext>
            </a:extLst>
          </p:cNvPr>
          <p:cNvSpPr/>
          <p:nvPr/>
        </p:nvSpPr>
        <p:spPr>
          <a:xfrm>
            <a:off x="7977158" y="2884479"/>
            <a:ext cx="763045" cy="215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Output: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6BA04CD-D631-DE43-8942-4671033B0C37}"/>
              </a:ext>
            </a:extLst>
          </p:cNvPr>
          <p:cNvSpPr/>
          <p:nvPr/>
        </p:nvSpPr>
        <p:spPr>
          <a:xfrm>
            <a:off x="9011436" y="2854848"/>
            <a:ext cx="2147464" cy="225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11BCD87-2F79-064D-B295-33474AFB4650}"/>
              </a:ext>
            </a:extLst>
          </p:cNvPr>
          <p:cNvSpPr txBox="1"/>
          <p:nvPr/>
        </p:nvSpPr>
        <p:spPr>
          <a:xfrm>
            <a:off x="5934510" y="5312704"/>
            <a:ext cx="1493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Generate JSON script</a:t>
            </a:r>
          </a:p>
        </p:txBody>
      </p: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BE4FC77B-6D07-2242-B0CF-B2C706A24613}"/>
              </a:ext>
            </a:extLst>
          </p:cNvPr>
          <p:cNvCxnSpPr>
            <a:cxnSpLocks/>
            <a:stCxn id="100" idx="3"/>
            <a:endCxn id="107" idx="1"/>
          </p:cNvCxnSpPr>
          <p:nvPr/>
        </p:nvCxnSpPr>
        <p:spPr>
          <a:xfrm flipV="1">
            <a:off x="3662339" y="1470490"/>
            <a:ext cx="1328755" cy="9282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D509AA8-C451-5A43-9B8D-130F7AB0CA75}"/>
              </a:ext>
            </a:extLst>
          </p:cNvPr>
          <p:cNvSpPr/>
          <p:nvPr/>
        </p:nvSpPr>
        <p:spPr>
          <a:xfrm>
            <a:off x="4991094" y="1291317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3727F6-ECBE-8C49-BC6A-95B153963B41}"/>
              </a:ext>
            </a:extLst>
          </p:cNvPr>
          <p:cNvSpPr txBox="1"/>
          <p:nvPr/>
        </p:nvSpPr>
        <p:spPr>
          <a:xfrm>
            <a:off x="4827303" y="26100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788E39F-41B1-DD40-8C59-B2A5F1E3D6C6}"/>
              </a:ext>
            </a:extLst>
          </p:cNvPr>
          <p:cNvSpPr txBox="1"/>
          <p:nvPr/>
        </p:nvSpPr>
        <p:spPr>
          <a:xfrm>
            <a:off x="6673369" y="439762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4483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ectangle 368">
            <a:extLst>
              <a:ext uri="{FF2B5EF4-FFF2-40B4-BE49-F238E27FC236}">
                <a16:creationId xmlns:a16="http://schemas.microsoft.com/office/drawing/2014/main" id="{4251B7A4-FD00-6747-BACB-C9F1BA6162C4}"/>
              </a:ext>
            </a:extLst>
          </p:cNvPr>
          <p:cNvSpPr/>
          <p:nvPr/>
        </p:nvSpPr>
        <p:spPr>
          <a:xfrm>
            <a:off x="8997220" y="188908"/>
            <a:ext cx="778729" cy="325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Debug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83867-9496-D244-AE82-542B1902A1E4}"/>
              </a:ext>
            </a:extLst>
          </p:cNvPr>
          <p:cNvSpPr/>
          <p:nvPr/>
        </p:nvSpPr>
        <p:spPr>
          <a:xfrm>
            <a:off x="1656494" y="508576"/>
            <a:ext cx="5963253" cy="5152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E1247-32BB-ED47-865E-3542968FB288}"/>
              </a:ext>
            </a:extLst>
          </p:cNvPr>
          <p:cNvSpPr/>
          <p:nvPr/>
        </p:nvSpPr>
        <p:spPr>
          <a:xfrm>
            <a:off x="356229" y="504569"/>
            <a:ext cx="1237507" cy="515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6D0575-A26F-A441-946A-508F21252EF9}"/>
              </a:ext>
            </a:extLst>
          </p:cNvPr>
          <p:cNvGrpSpPr/>
          <p:nvPr/>
        </p:nvGrpSpPr>
        <p:grpSpPr>
          <a:xfrm>
            <a:off x="1556942" y="506628"/>
            <a:ext cx="160637" cy="5165126"/>
            <a:chOff x="2088292" y="1013255"/>
            <a:chExt cx="160637" cy="51651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FFB25E-4C9F-ED42-BE15-80C83949FD3B}"/>
                </a:ext>
              </a:extLst>
            </p:cNvPr>
            <p:cNvSpPr/>
            <p:nvPr/>
          </p:nvSpPr>
          <p:spPr>
            <a:xfrm>
              <a:off x="2088292" y="1013255"/>
              <a:ext cx="160637" cy="51651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D7A2D1E5-3A67-E149-852A-85223F50D51C}"/>
                </a:ext>
              </a:extLst>
            </p:cNvPr>
            <p:cNvSpPr/>
            <p:nvPr/>
          </p:nvSpPr>
          <p:spPr>
            <a:xfrm>
              <a:off x="2088292" y="1050324"/>
              <a:ext cx="160637" cy="1729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EC3A0F8-197B-934C-9D1B-359B3E8B8CA1}"/>
                </a:ext>
              </a:extLst>
            </p:cNvPr>
            <p:cNvSpPr/>
            <p:nvPr/>
          </p:nvSpPr>
          <p:spPr>
            <a:xfrm flipV="1">
              <a:off x="2088292" y="5984791"/>
              <a:ext cx="160637" cy="17299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66FDBF1-A1CE-9A4C-B13C-8DB8397C6480}"/>
              </a:ext>
            </a:extLst>
          </p:cNvPr>
          <p:cNvSpPr/>
          <p:nvPr/>
        </p:nvSpPr>
        <p:spPr>
          <a:xfrm>
            <a:off x="443814" y="604452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SCRIPT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A45-C4B4-1A41-A015-3FD76F414E69}"/>
              </a:ext>
            </a:extLst>
          </p:cNvPr>
          <p:cNvSpPr/>
          <p:nvPr/>
        </p:nvSpPr>
        <p:spPr>
          <a:xfrm>
            <a:off x="443814" y="1077097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E61D3F-D4D0-6F44-B9F5-CCA42CDF0295}"/>
              </a:ext>
            </a:extLst>
          </p:cNvPr>
          <p:cNvSpPr/>
          <p:nvPr/>
        </p:nvSpPr>
        <p:spPr>
          <a:xfrm>
            <a:off x="432478" y="1539442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DCBD6-E156-D646-8269-9EB9DC3112D3}"/>
              </a:ext>
            </a:extLst>
          </p:cNvPr>
          <p:cNvSpPr/>
          <p:nvPr/>
        </p:nvSpPr>
        <p:spPr>
          <a:xfrm>
            <a:off x="440194" y="2044003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3C985-CEEF-8247-8B41-A70C2ED653B1}"/>
              </a:ext>
            </a:extLst>
          </p:cNvPr>
          <p:cNvSpPr/>
          <p:nvPr/>
        </p:nvSpPr>
        <p:spPr>
          <a:xfrm>
            <a:off x="432478" y="2534134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00BDA5-43C7-DD4F-B6DD-6C9133AFFEC0}"/>
              </a:ext>
            </a:extLst>
          </p:cNvPr>
          <p:cNvSpPr/>
          <p:nvPr/>
        </p:nvSpPr>
        <p:spPr>
          <a:xfrm>
            <a:off x="422170" y="3038695"/>
            <a:ext cx="96484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D3E976-03AF-9F4D-930E-103394B7214F}"/>
              </a:ext>
            </a:extLst>
          </p:cNvPr>
          <p:cNvSpPr/>
          <p:nvPr/>
        </p:nvSpPr>
        <p:spPr>
          <a:xfrm>
            <a:off x="1730797" y="510693"/>
            <a:ext cx="784042" cy="79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pan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3B95E3-4AFC-EC46-ADCC-A6F2E12CE2CD}"/>
              </a:ext>
            </a:extLst>
          </p:cNvPr>
          <p:cNvSpPr/>
          <p:nvPr/>
        </p:nvSpPr>
        <p:spPr>
          <a:xfrm>
            <a:off x="7631284" y="518034"/>
            <a:ext cx="3667894" cy="5165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4D013D-6D58-9144-8233-C756AFC046BB}"/>
              </a:ext>
            </a:extLst>
          </p:cNvPr>
          <p:cNvSpPr/>
          <p:nvPr/>
        </p:nvSpPr>
        <p:spPr>
          <a:xfrm>
            <a:off x="7619747" y="202859"/>
            <a:ext cx="881702" cy="301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CB30A1-A4B4-DD4D-B1B1-9EB3FDF9B56E}"/>
              </a:ext>
            </a:extLst>
          </p:cNvPr>
          <p:cNvSpPr/>
          <p:nvPr/>
        </p:nvSpPr>
        <p:spPr>
          <a:xfrm>
            <a:off x="8997220" y="565511"/>
            <a:ext cx="778729" cy="244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894A0D-3ED6-BD46-B33E-96BA13A0A9CC}"/>
              </a:ext>
            </a:extLst>
          </p:cNvPr>
          <p:cNvCxnSpPr/>
          <p:nvPr/>
        </p:nvCxnSpPr>
        <p:spPr>
          <a:xfrm>
            <a:off x="5043374" y="-59376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593C953-A0EA-964A-8E6C-3F3455DE3383}"/>
              </a:ext>
            </a:extLst>
          </p:cNvPr>
          <p:cNvSpPr/>
          <p:nvPr/>
        </p:nvSpPr>
        <p:spPr>
          <a:xfrm>
            <a:off x="7927715" y="2949614"/>
            <a:ext cx="2997116" cy="2466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DEC0305-237D-1F48-BCFF-DB55F17CDBC1}"/>
              </a:ext>
            </a:extLst>
          </p:cNvPr>
          <p:cNvSpPr/>
          <p:nvPr/>
        </p:nvSpPr>
        <p:spPr>
          <a:xfrm rot="19111320">
            <a:off x="8672105" y="3362308"/>
            <a:ext cx="1693943" cy="118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JSON in Context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EDAF2E1-EAF0-C249-BB11-C031692A3BA5}"/>
              </a:ext>
            </a:extLst>
          </p:cNvPr>
          <p:cNvCxnSpPr>
            <a:cxnSpLocks/>
          </p:cNvCxnSpPr>
          <p:nvPr/>
        </p:nvCxnSpPr>
        <p:spPr>
          <a:xfrm>
            <a:off x="7603184" y="848319"/>
            <a:ext cx="3667894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86593E5-53DD-F040-8827-080F5A9B139B}"/>
              </a:ext>
            </a:extLst>
          </p:cNvPr>
          <p:cNvSpPr/>
          <p:nvPr/>
        </p:nvSpPr>
        <p:spPr>
          <a:xfrm>
            <a:off x="7656859" y="1319223"/>
            <a:ext cx="757189" cy="232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Source: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9C2F33-D87F-1743-A81A-63A7851E81B5}"/>
              </a:ext>
            </a:extLst>
          </p:cNvPr>
          <p:cNvSpPr/>
          <p:nvPr/>
        </p:nvSpPr>
        <p:spPr>
          <a:xfrm>
            <a:off x="8707380" y="1250271"/>
            <a:ext cx="2417867" cy="545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$x + 3  * $msg.field1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B942D0-F5FF-2844-A6D1-776E488B1163}"/>
              </a:ext>
            </a:extLst>
          </p:cNvPr>
          <p:cNvSpPr/>
          <p:nvPr/>
        </p:nvSpPr>
        <p:spPr>
          <a:xfrm>
            <a:off x="8731274" y="1965969"/>
            <a:ext cx="2417867" cy="545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$msg.field2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1A3D54-5FF2-7A4C-BF5F-B403F5FCB313}"/>
              </a:ext>
            </a:extLst>
          </p:cNvPr>
          <p:cNvSpPr/>
          <p:nvPr/>
        </p:nvSpPr>
        <p:spPr>
          <a:xfrm>
            <a:off x="7635157" y="2098453"/>
            <a:ext cx="928621" cy="249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Destination: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A3D5C561-8D10-D747-B9B9-38A93F09321E}"/>
              </a:ext>
            </a:extLst>
          </p:cNvPr>
          <p:cNvCxnSpPr>
            <a:cxnSpLocks/>
            <a:stCxn id="68" idx="3"/>
            <a:endCxn id="72" idx="0"/>
          </p:cNvCxnSpPr>
          <p:nvPr/>
        </p:nvCxnSpPr>
        <p:spPr>
          <a:xfrm flipH="1">
            <a:off x="3285246" y="995237"/>
            <a:ext cx="333538" cy="451387"/>
          </a:xfrm>
          <a:prstGeom prst="curvedConnector4">
            <a:avLst>
              <a:gd name="adj1" fmla="val -68538"/>
              <a:gd name="adj2" fmla="val 69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12AA78E5-5AA8-744E-A046-676158F96F6C}"/>
              </a:ext>
            </a:extLst>
          </p:cNvPr>
          <p:cNvCxnSpPr>
            <a:cxnSpLocks/>
            <a:stCxn id="82" idx="3"/>
            <a:endCxn id="77" idx="0"/>
          </p:cNvCxnSpPr>
          <p:nvPr/>
        </p:nvCxnSpPr>
        <p:spPr>
          <a:xfrm flipV="1">
            <a:off x="5043374" y="2111601"/>
            <a:ext cx="1144936" cy="454977"/>
          </a:xfrm>
          <a:prstGeom prst="curvedConnector4">
            <a:avLst>
              <a:gd name="adj1" fmla="val 30881"/>
              <a:gd name="adj2" fmla="val 15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1FEB29C-5E3B-A948-AE18-276F4BE3E684}"/>
              </a:ext>
            </a:extLst>
          </p:cNvPr>
          <p:cNvSpPr/>
          <p:nvPr/>
        </p:nvSpPr>
        <p:spPr>
          <a:xfrm>
            <a:off x="3013303" y="816064"/>
            <a:ext cx="605481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SCRIPT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62307EA-9018-D84D-95DA-FE82D29646F4}"/>
              </a:ext>
            </a:extLst>
          </p:cNvPr>
          <p:cNvSpPr/>
          <p:nvPr/>
        </p:nvSpPr>
        <p:spPr>
          <a:xfrm>
            <a:off x="2908152" y="1807667"/>
            <a:ext cx="754187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34E463-34ED-A442-A94C-F57356D67A11}"/>
              </a:ext>
            </a:extLst>
          </p:cNvPr>
          <p:cNvSpPr/>
          <p:nvPr/>
        </p:nvSpPr>
        <p:spPr>
          <a:xfrm>
            <a:off x="2908152" y="1446624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E7615C-75B9-874A-A3A2-364FBEEEB345}"/>
              </a:ext>
            </a:extLst>
          </p:cNvPr>
          <p:cNvSpPr txBox="1"/>
          <p:nvPr/>
        </p:nvSpPr>
        <p:spPr>
          <a:xfrm>
            <a:off x="6151668" y="23323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EE6099-9D81-0E4F-8815-90842915EFBC}"/>
              </a:ext>
            </a:extLst>
          </p:cNvPr>
          <p:cNvSpPr/>
          <p:nvPr/>
        </p:nvSpPr>
        <p:spPr>
          <a:xfrm>
            <a:off x="5750507" y="2111601"/>
            <a:ext cx="875605" cy="3583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78" name="Snip Single Corner Rectangle 33">
            <a:extLst>
              <a:ext uri="{FF2B5EF4-FFF2-40B4-BE49-F238E27FC236}">
                <a16:creationId xmlns:a16="http://schemas.microsoft.com/office/drawing/2014/main" id="{FAE4F2AE-E072-124C-86F3-9BDD2DB1D9FF}"/>
              </a:ext>
            </a:extLst>
          </p:cNvPr>
          <p:cNvSpPr/>
          <p:nvPr/>
        </p:nvSpPr>
        <p:spPr>
          <a:xfrm>
            <a:off x="5750507" y="2474286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5632F85-27CF-A045-8C12-41D157538C34}"/>
              </a:ext>
            </a:extLst>
          </p:cNvPr>
          <p:cNvSpPr/>
          <p:nvPr/>
        </p:nvSpPr>
        <p:spPr>
          <a:xfrm>
            <a:off x="6019434" y="3774992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8C92E5E-3F0E-154E-A204-BE0DAD2AAEB4}"/>
              </a:ext>
            </a:extLst>
          </p:cNvPr>
          <p:cNvSpPr/>
          <p:nvPr/>
        </p:nvSpPr>
        <p:spPr>
          <a:xfrm>
            <a:off x="4101134" y="2402348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85721D9-1723-6E45-8A45-C25DBFBBF9C8}"/>
              </a:ext>
            </a:extLst>
          </p:cNvPr>
          <p:cNvSpPr/>
          <p:nvPr/>
        </p:nvSpPr>
        <p:spPr>
          <a:xfrm>
            <a:off x="6023878" y="4137031"/>
            <a:ext cx="875605" cy="3583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CALL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0DDC9B-C97B-FE42-9EFE-2163B3C67079}"/>
              </a:ext>
            </a:extLst>
          </p:cNvPr>
          <p:cNvSpPr/>
          <p:nvPr/>
        </p:nvSpPr>
        <p:spPr>
          <a:xfrm>
            <a:off x="4101134" y="2718277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F7856836-AE8D-434F-A76A-ADAB4583705A}"/>
              </a:ext>
            </a:extLst>
          </p:cNvPr>
          <p:cNvCxnSpPr>
            <a:cxnSpLocks/>
            <a:stCxn id="84" idx="3"/>
            <a:endCxn id="80" idx="0"/>
          </p:cNvCxnSpPr>
          <p:nvPr/>
        </p:nvCxnSpPr>
        <p:spPr>
          <a:xfrm>
            <a:off x="5043374" y="2882507"/>
            <a:ext cx="1417150" cy="8924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E957DC1-9ABF-FC47-A131-850B15BDDFFD}"/>
              </a:ext>
            </a:extLst>
          </p:cNvPr>
          <p:cNvSpPr/>
          <p:nvPr/>
        </p:nvSpPr>
        <p:spPr>
          <a:xfrm>
            <a:off x="6635682" y="3056238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040D971D-DC88-E24B-A50D-433993D8281A}"/>
              </a:ext>
            </a:extLst>
          </p:cNvPr>
          <p:cNvCxnSpPr>
            <a:cxnSpLocks/>
            <a:stCxn id="78" idx="3"/>
            <a:endCxn id="86" idx="0"/>
          </p:cNvCxnSpPr>
          <p:nvPr/>
        </p:nvCxnSpPr>
        <p:spPr>
          <a:xfrm>
            <a:off x="6632686" y="2653459"/>
            <a:ext cx="380090" cy="4027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BE0A90BA-5C0B-7D41-AA2B-7920949E19FA}"/>
              </a:ext>
            </a:extLst>
          </p:cNvPr>
          <p:cNvCxnSpPr>
            <a:cxnSpLocks/>
            <a:stCxn id="69" idx="3"/>
            <a:endCxn id="82" idx="0"/>
          </p:cNvCxnSpPr>
          <p:nvPr/>
        </p:nvCxnSpPr>
        <p:spPr>
          <a:xfrm>
            <a:off x="3662339" y="2002798"/>
            <a:ext cx="909915" cy="399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5663915-873C-554E-BD85-7388A167EF65}"/>
              </a:ext>
            </a:extLst>
          </p:cNvPr>
          <p:cNvSpPr/>
          <p:nvPr/>
        </p:nvSpPr>
        <p:spPr>
          <a:xfrm>
            <a:off x="4105171" y="3033173"/>
            <a:ext cx="942240" cy="328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DEFAULT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D2BB8AC-B96C-2641-A595-69A7F3088930}"/>
              </a:ext>
            </a:extLst>
          </p:cNvPr>
          <p:cNvSpPr/>
          <p:nvPr/>
        </p:nvSpPr>
        <p:spPr>
          <a:xfrm>
            <a:off x="4820867" y="3724044"/>
            <a:ext cx="882179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B8800E5A-33F2-3048-9EC9-2F9BA559D4B2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 flipH="1">
            <a:off x="4820867" y="3197403"/>
            <a:ext cx="226544" cy="705814"/>
          </a:xfrm>
          <a:prstGeom prst="curvedConnector5">
            <a:avLst>
              <a:gd name="adj1" fmla="val -100908"/>
              <a:gd name="adj2" fmla="val 48941"/>
              <a:gd name="adj3" fmla="val 200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Arrow 91">
            <a:extLst>
              <a:ext uri="{FF2B5EF4-FFF2-40B4-BE49-F238E27FC236}">
                <a16:creationId xmlns:a16="http://schemas.microsoft.com/office/drawing/2014/main" id="{794DA1B5-E853-0D43-B245-4BC59AA4A855}"/>
              </a:ext>
            </a:extLst>
          </p:cNvPr>
          <p:cNvSpPr/>
          <p:nvPr/>
        </p:nvSpPr>
        <p:spPr>
          <a:xfrm>
            <a:off x="6203032" y="3171868"/>
            <a:ext cx="300625" cy="137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1569EB-FE55-AC47-ADE4-504F2A9BA4D6}"/>
              </a:ext>
            </a:extLst>
          </p:cNvPr>
          <p:cNvSpPr txBox="1"/>
          <p:nvPr/>
        </p:nvSpPr>
        <p:spPr>
          <a:xfrm>
            <a:off x="3431989" y="130853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A92FD6-A3B8-AF43-9E7A-7C0506376A3E}"/>
              </a:ext>
            </a:extLst>
          </p:cNvPr>
          <p:cNvSpPr txBox="1"/>
          <p:nvPr/>
        </p:nvSpPr>
        <p:spPr>
          <a:xfrm>
            <a:off x="4823967" y="227497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D44639D-B739-134F-83B7-EE8984496295}"/>
              </a:ext>
            </a:extLst>
          </p:cNvPr>
          <p:cNvSpPr txBox="1"/>
          <p:nvPr/>
        </p:nvSpPr>
        <p:spPr>
          <a:xfrm>
            <a:off x="6392898" y="198765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70F314F-3B74-9F46-AF04-6BA5528BD31B}"/>
              </a:ext>
            </a:extLst>
          </p:cNvPr>
          <p:cNvSpPr txBox="1"/>
          <p:nvPr/>
        </p:nvSpPr>
        <p:spPr>
          <a:xfrm>
            <a:off x="6641249" y="365140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DF4DF5-8E59-174F-8AB9-E23C26B62226}"/>
              </a:ext>
            </a:extLst>
          </p:cNvPr>
          <p:cNvSpPr/>
          <p:nvPr/>
        </p:nvSpPr>
        <p:spPr>
          <a:xfrm>
            <a:off x="6015804" y="4500819"/>
            <a:ext cx="900242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RULESET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5B94869-28CC-AF44-B218-C0DB89AEC33B}"/>
              </a:ext>
            </a:extLst>
          </p:cNvPr>
          <p:cNvCxnSpPr>
            <a:cxnSpLocks/>
          </p:cNvCxnSpPr>
          <p:nvPr/>
        </p:nvCxnSpPr>
        <p:spPr>
          <a:xfrm>
            <a:off x="7619747" y="2673461"/>
            <a:ext cx="3667894" cy="0"/>
          </a:xfrm>
          <a:prstGeom prst="line">
            <a:avLst/>
          </a:prstGeom>
          <a:ln w="317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42DD565-0250-2745-9168-28D175550D5F}"/>
              </a:ext>
            </a:extLst>
          </p:cNvPr>
          <p:cNvCxnSpPr>
            <a:cxnSpLocks/>
          </p:cNvCxnSpPr>
          <p:nvPr/>
        </p:nvCxnSpPr>
        <p:spPr>
          <a:xfrm flipV="1">
            <a:off x="7666076" y="2574748"/>
            <a:ext cx="0" cy="1839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293D2A3-D873-A144-A98A-50209832F4F0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9747" y="5458931"/>
            <a:ext cx="0" cy="1839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776D204-1E69-E449-A0C5-B2DDC4B4A977}"/>
              </a:ext>
            </a:extLst>
          </p:cNvPr>
          <p:cNvSpPr txBox="1"/>
          <p:nvPr/>
        </p:nvSpPr>
        <p:spPr>
          <a:xfrm>
            <a:off x="5934510" y="5312704"/>
            <a:ext cx="1493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Generate JSON script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EFF93E-9158-0E46-8CF1-C4E082552D12}"/>
              </a:ext>
            </a:extLst>
          </p:cNvPr>
          <p:cNvSpPr/>
          <p:nvPr/>
        </p:nvSpPr>
        <p:spPr>
          <a:xfrm>
            <a:off x="2908152" y="2203591"/>
            <a:ext cx="754187" cy="3902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IF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768A9BDB-3B9D-3D4E-B27E-5232B90EFFAC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 flipV="1">
            <a:off x="3662339" y="1470490"/>
            <a:ext cx="1328755" cy="9282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53A4A3F-95FE-AD42-8FF2-E95D8ACD68DC}"/>
              </a:ext>
            </a:extLst>
          </p:cNvPr>
          <p:cNvSpPr/>
          <p:nvPr/>
        </p:nvSpPr>
        <p:spPr>
          <a:xfrm>
            <a:off x="4991094" y="1291317"/>
            <a:ext cx="754187" cy="358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SET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3C110A-FEB1-024D-A06B-139AD2A6FD05}"/>
              </a:ext>
            </a:extLst>
          </p:cNvPr>
          <p:cNvSpPr txBox="1"/>
          <p:nvPr/>
        </p:nvSpPr>
        <p:spPr>
          <a:xfrm>
            <a:off x="3442770" y="207887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0575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40B6-D130-2546-861A-DC14F504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789E-59C5-F941-94D5-74CA6F5C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2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419</Words>
  <Application>Microsoft Macintosh PowerPoint</Application>
  <PresentationFormat>Widescreen</PresentationFormat>
  <Paragraphs>305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UI examples for  Template Editing and Debugging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Debugging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Basab Dattaray</dc:creator>
  <cp:lastModifiedBy>Basab Dattaray</cp:lastModifiedBy>
  <cp:revision>17</cp:revision>
  <dcterms:created xsi:type="dcterms:W3CDTF">2021-09-13T23:05:13Z</dcterms:created>
  <dcterms:modified xsi:type="dcterms:W3CDTF">2021-09-27T05:50:19Z</dcterms:modified>
</cp:coreProperties>
</file>