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Bebas Neue"/>
      <p:regular r:id="rId17"/>
    </p:embeddedFont>
    <p:embeddedFont>
      <p:font typeface="Fira Sans Extra Condensed Medium"/>
      <p:regular r:id="rId18"/>
      <p:bold r:id="rId19"/>
      <p:italic r:id="rId20"/>
      <p:boldItalic r:id="rId21"/>
    </p:embeddedFont>
    <p:embeddedFont>
      <p:font typeface="Abel"/>
      <p:regular r:id="rId22"/>
    </p:embeddedFont>
    <p:embeddedFont>
      <p:font typeface="Questrial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Medium-italic.fntdata"/><Relationship Id="rId11" Type="http://schemas.openxmlformats.org/officeDocument/2006/relationships/slide" Target="slides/slide7.xml"/><Relationship Id="rId22" Type="http://schemas.openxmlformats.org/officeDocument/2006/relationships/font" Target="fonts/Abel-regular.fntdata"/><Relationship Id="rId10" Type="http://schemas.openxmlformats.org/officeDocument/2006/relationships/slide" Target="slides/slide6.xml"/><Relationship Id="rId21" Type="http://schemas.openxmlformats.org/officeDocument/2006/relationships/font" Target="fonts/FiraSansExtraCondensedMedium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Questrial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BebasNeue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FiraSansExtraCondensedMedium-bold.fntdata"/><Relationship Id="rId6" Type="http://schemas.openxmlformats.org/officeDocument/2006/relationships/slide" Target="slides/slide2.xml"/><Relationship Id="rId18" Type="http://schemas.openxmlformats.org/officeDocument/2006/relationships/font" Target="fonts/FiraSansExtraCondensedMedium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5" name="Shape 2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6" name="Google Shape;2096;g12df2f0ffa6_1_40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7" name="Google Shape;2097;g12df2f0ffa6_1_40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9" name="Shape 2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0" name="Google Shape;2540;g12e5514972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1" name="Google Shape;2541;g12e5514972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6" name="Shape 2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7" name="Google Shape;2547;g12e5514972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8" name="Google Shape;2548;g12e5514972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6" name="Shape 2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7" name="Google Shape;2617;g2a18c5738f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8" name="Google Shape;2618;g2a18c5738f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6" name="Shape 2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7" name="Google Shape;2197;g12de7a90d27_0_1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8" name="Google Shape;2198;g12de7a90d27_0_1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0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f4041860db_1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f4041860db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7" name="Shape 2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8" name="Google Shape;2328;g12e551497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9" name="Google Shape;2329;g12e551497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5" name="Shape 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Google Shape;2336;gf4041860d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7" name="Google Shape;2337;gf4041860d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3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4" name="Google Shape;2434;g12ebaae033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5" name="Google Shape;2435;g12ebaae033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9" name="Shape 2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0" name="Google Shape;2500;g2a18c5738f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1" name="Google Shape;2501;g2a18c5738f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7" name="Shape 2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" name="Google Shape;2508;gf4041860db_1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9" name="Google Shape;2509;gf4041860db_1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3" name="Shape 2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4" name="Google Shape;2524;g2a18c5738fa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5" name="Google Shape;2525;g2a18c5738fa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10" name="Google Shape;10;p2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1" name="Google Shape;11;p2"/>
              <p:cNvCxnSpPr/>
              <p:nvPr/>
            </p:nvCxnSpPr>
            <p:spPr>
              <a:xfrm flipH="1" rot="10800000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" name="Google Shape;12;p2"/>
              <p:cNvCxnSpPr/>
              <p:nvPr/>
            </p:nvCxnSpPr>
            <p:spPr>
              <a:xfrm flipH="1" rot="10800000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" name="Google Shape;13;p2"/>
              <p:cNvCxnSpPr/>
              <p:nvPr/>
            </p:nvCxnSpPr>
            <p:spPr>
              <a:xfrm flipH="1" rot="10800000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" name="Google Shape;14;p2"/>
              <p:cNvCxnSpPr/>
              <p:nvPr/>
            </p:nvCxnSpPr>
            <p:spPr>
              <a:xfrm flipH="1" rot="10800000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" name="Google Shape;15;p2"/>
              <p:cNvCxnSpPr/>
              <p:nvPr/>
            </p:nvCxnSpPr>
            <p:spPr>
              <a:xfrm flipH="1" rot="10800000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 flipH="1" rot="10800000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 flipH="1" rot="10800000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" name="Google Shape;18;p2"/>
              <p:cNvCxnSpPr/>
              <p:nvPr/>
            </p:nvCxnSpPr>
            <p:spPr>
              <a:xfrm flipH="1" rot="10800000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" name="Google Shape;19;p2"/>
              <p:cNvCxnSpPr/>
              <p:nvPr/>
            </p:nvCxnSpPr>
            <p:spPr>
              <a:xfrm flipH="1" rot="10800000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" name="Google Shape;20;p2"/>
              <p:cNvCxnSpPr/>
              <p:nvPr/>
            </p:nvCxnSpPr>
            <p:spPr>
              <a:xfrm flipH="1" rot="10800000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" name="Google Shape;21;p2"/>
              <p:cNvCxnSpPr/>
              <p:nvPr/>
            </p:nvCxnSpPr>
            <p:spPr>
              <a:xfrm flipH="1" rot="10800000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" name="Google Shape;22;p2"/>
              <p:cNvCxnSpPr/>
              <p:nvPr/>
            </p:nvCxnSpPr>
            <p:spPr>
              <a:xfrm flipH="1" rot="10800000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" name="Google Shape;23;p2"/>
              <p:cNvCxnSpPr/>
              <p:nvPr/>
            </p:nvCxnSpPr>
            <p:spPr>
              <a:xfrm flipH="1" rot="10800000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" name="Google Shape;24;p2"/>
              <p:cNvCxnSpPr/>
              <p:nvPr/>
            </p:nvCxnSpPr>
            <p:spPr>
              <a:xfrm flipH="1" rot="10800000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" name="Google Shape;25;p2"/>
              <p:cNvCxnSpPr/>
              <p:nvPr/>
            </p:nvCxnSpPr>
            <p:spPr>
              <a:xfrm flipH="1" rot="10800000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" name="Google Shape;26;p2"/>
              <p:cNvCxnSpPr/>
              <p:nvPr/>
            </p:nvCxnSpPr>
            <p:spPr>
              <a:xfrm flipH="1" rot="10800000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" name="Google Shape;27;p2"/>
              <p:cNvCxnSpPr/>
              <p:nvPr/>
            </p:nvCxnSpPr>
            <p:spPr>
              <a:xfrm flipH="1" rot="10800000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" name="Google Shape;28;p2"/>
              <p:cNvCxnSpPr/>
              <p:nvPr/>
            </p:nvCxnSpPr>
            <p:spPr>
              <a:xfrm flipH="1" rot="10800000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" name="Google Shape;29;p2"/>
              <p:cNvCxnSpPr/>
              <p:nvPr/>
            </p:nvCxnSpPr>
            <p:spPr>
              <a:xfrm flipH="1" rot="10800000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 flipH="1" rot="10800000">
                <a:off x="277300" y="105750"/>
                <a:ext cx="9081600" cy="524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" name="Google Shape;31;p2"/>
              <p:cNvCxnSpPr/>
              <p:nvPr/>
            </p:nvCxnSpPr>
            <p:spPr>
              <a:xfrm flipH="1" rot="10800000">
                <a:off x="846950" y="376800"/>
                <a:ext cx="8531400" cy="492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" name="Google Shape;32;p2"/>
              <p:cNvCxnSpPr/>
              <p:nvPr/>
            </p:nvCxnSpPr>
            <p:spPr>
              <a:xfrm flipH="1" rot="10800000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" name="Google Shape;33;p2"/>
              <p:cNvCxnSpPr/>
              <p:nvPr/>
            </p:nvCxnSpPr>
            <p:spPr>
              <a:xfrm flipH="1" rot="10800000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" name="Google Shape;34;p2"/>
              <p:cNvCxnSpPr/>
              <p:nvPr/>
            </p:nvCxnSpPr>
            <p:spPr>
              <a:xfrm flipH="1" rot="10800000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" name="Google Shape;35;p2"/>
              <p:cNvCxnSpPr/>
              <p:nvPr/>
            </p:nvCxnSpPr>
            <p:spPr>
              <a:xfrm flipH="1" rot="10800000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" name="Google Shape;36;p2"/>
              <p:cNvCxnSpPr/>
              <p:nvPr/>
            </p:nvCxnSpPr>
            <p:spPr>
              <a:xfrm flipH="1" rot="10800000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" name="Google Shape;37;p2"/>
              <p:cNvCxnSpPr/>
              <p:nvPr/>
            </p:nvCxnSpPr>
            <p:spPr>
              <a:xfrm flipH="1" rot="10800000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" name="Google Shape;38;p2"/>
              <p:cNvCxnSpPr/>
              <p:nvPr/>
            </p:nvCxnSpPr>
            <p:spPr>
              <a:xfrm flipH="1" rot="10800000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" name="Google Shape;39;p2"/>
              <p:cNvCxnSpPr/>
              <p:nvPr/>
            </p:nvCxnSpPr>
            <p:spPr>
              <a:xfrm flipH="1" rot="10800000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" name="Google Shape;40;p2"/>
              <p:cNvCxnSpPr/>
              <p:nvPr/>
            </p:nvCxnSpPr>
            <p:spPr>
              <a:xfrm flipH="1" rot="10800000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" name="Google Shape;41;p2"/>
              <p:cNvCxnSpPr/>
              <p:nvPr/>
            </p:nvCxnSpPr>
            <p:spPr>
              <a:xfrm flipH="1" rot="10800000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" name="Google Shape;42;p2"/>
              <p:cNvCxnSpPr/>
              <p:nvPr/>
            </p:nvCxnSpPr>
            <p:spPr>
              <a:xfrm flipH="1" rot="10800000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" name="Google Shape;43;p2"/>
              <p:cNvCxnSpPr/>
              <p:nvPr/>
            </p:nvCxnSpPr>
            <p:spPr>
              <a:xfrm flipH="1" rot="10800000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" name="Google Shape;44;p2"/>
              <p:cNvCxnSpPr/>
              <p:nvPr/>
            </p:nvCxnSpPr>
            <p:spPr>
              <a:xfrm flipH="1" rot="10800000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" name="Google Shape;45;p2"/>
              <p:cNvCxnSpPr/>
              <p:nvPr/>
            </p:nvCxnSpPr>
            <p:spPr>
              <a:xfrm flipH="1" rot="10800000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" name="Google Shape;46;p2"/>
              <p:cNvCxnSpPr/>
              <p:nvPr/>
            </p:nvCxnSpPr>
            <p:spPr>
              <a:xfrm flipH="1" rot="10800000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" name="Google Shape;47;p2"/>
              <p:cNvCxnSpPr/>
              <p:nvPr/>
            </p:nvCxnSpPr>
            <p:spPr>
              <a:xfrm flipH="1" rot="10800000">
                <a:off x="8487200" y="4879525"/>
                <a:ext cx="921600" cy="53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8" name="Google Shape;48;p2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49" name="Google Shape;49;p2"/>
              <p:cNvCxnSpPr/>
              <p:nvPr/>
            </p:nvCxnSpPr>
            <p:spPr>
              <a:xfrm flipH="1" rot="10800000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" name="Google Shape;50;p2"/>
              <p:cNvCxnSpPr/>
              <p:nvPr/>
            </p:nvCxnSpPr>
            <p:spPr>
              <a:xfrm flipH="1" rot="10800000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" name="Google Shape;51;p2"/>
              <p:cNvCxnSpPr/>
              <p:nvPr/>
            </p:nvCxnSpPr>
            <p:spPr>
              <a:xfrm flipH="1" rot="10800000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" name="Google Shape;52;p2"/>
              <p:cNvCxnSpPr/>
              <p:nvPr/>
            </p:nvCxnSpPr>
            <p:spPr>
              <a:xfrm flipH="1" rot="10800000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" name="Google Shape;53;p2"/>
              <p:cNvCxnSpPr/>
              <p:nvPr/>
            </p:nvCxnSpPr>
            <p:spPr>
              <a:xfrm flipH="1" rot="10800000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" name="Google Shape;54;p2"/>
              <p:cNvCxnSpPr/>
              <p:nvPr/>
            </p:nvCxnSpPr>
            <p:spPr>
              <a:xfrm flipH="1" rot="10800000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" name="Google Shape;55;p2"/>
              <p:cNvCxnSpPr/>
              <p:nvPr/>
            </p:nvCxnSpPr>
            <p:spPr>
              <a:xfrm flipH="1" rot="10800000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" name="Google Shape;56;p2"/>
              <p:cNvCxnSpPr/>
              <p:nvPr/>
            </p:nvCxnSpPr>
            <p:spPr>
              <a:xfrm flipH="1" rot="10800000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" name="Google Shape;57;p2"/>
              <p:cNvCxnSpPr/>
              <p:nvPr/>
            </p:nvCxnSpPr>
            <p:spPr>
              <a:xfrm flipH="1" rot="10800000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" name="Google Shape;58;p2"/>
              <p:cNvCxnSpPr/>
              <p:nvPr/>
            </p:nvCxnSpPr>
            <p:spPr>
              <a:xfrm flipH="1" rot="10800000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" name="Google Shape;59;p2"/>
              <p:cNvCxnSpPr/>
              <p:nvPr/>
            </p:nvCxnSpPr>
            <p:spPr>
              <a:xfrm flipH="1" rot="10800000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" name="Google Shape;60;p2"/>
              <p:cNvCxnSpPr/>
              <p:nvPr/>
            </p:nvCxnSpPr>
            <p:spPr>
              <a:xfrm flipH="1" rot="10800000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" name="Google Shape;61;p2"/>
              <p:cNvCxnSpPr/>
              <p:nvPr/>
            </p:nvCxnSpPr>
            <p:spPr>
              <a:xfrm flipH="1" rot="10800000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" name="Google Shape;62;p2"/>
              <p:cNvCxnSpPr/>
              <p:nvPr/>
            </p:nvCxnSpPr>
            <p:spPr>
              <a:xfrm flipH="1" rot="10800000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3" name="Google Shape;63;p2"/>
              <p:cNvCxnSpPr/>
              <p:nvPr/>
            </p:nvCxnSpPr>
            <p:spPr>
              <a:xfrm flipH="1" rot="10800000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" name="Google Shape;64;p2"/>
              <p:cNvCxnSpPr/>
              <p:nvPr/>
            </p:nvCxnSpPr>
            <p:spPr>
              <a:xfrm flipH="1" rot="10800000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" name="Google Shape;65;p2"/>
              <p:cNvCxnSpPr/>
              <p:nvPr/>
            </p:nvCxnSpPr>
            <p:spPr>
              <a:xfrm flipH="1" rot="10800000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" name="Google Shape;66;p2"/>
              <p:cNvCxnSpPr/>
              <p:nvPr/>
            </p:nvCxnSpPr>
            <p:spPr>
              <a:xfrm flipH="1" rot="10800000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" name="Google Shape;67;p2"/>
              <p:cNvCxnSpPr/>
              <p:nvPr/>
            </p:nvCxnSpPr>
            <p:spPr>
              <a:xfrm flipH="1" rot="10800000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" name="Google Shape;68;p2"/>
              <p:cNvCxnSpPr/>
              <p:nvPr/>
            </p:nvCxnSpPr>
            <p:spPr>
              <a:xfrm flipH="1" rot="10800000">
                <a:off x="277300" y="105750"/>
                <a:ext cx="9081600" cy="524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" name="Google Shape;69;p2"/>
              <p:cNvCxnSpPr/>
              <p:nvPr/>
            </p:nvCxnSpPr>
            <p:spPr>
              <a:xfrm flipH="1" rot="10800000">
                <a:off x="846950" y="376800"/>
                <a:ext cx="8531400" cy="492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" name="Google Shape;70;p2"/>
              <p:cNvCxnSpPr/>
              <p:nvPr/>
            </p:nvCxnSpPr>
            <p:spPr>
              <a:xfrm flipH="1" rot="10800000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" name="Google Shape;71;p2"/>
              <p:cNvCxnSpPr/>
              <p:nvPr/>
            </p:nvCxnSpPr>
            <p:spPr>
              <a:xfrm flipH="1" rot="10800000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" name="Google Shape;72;p2"/>
              <p:cNvCxnSpPr/>
              <p:nvPr/>
            </p:nvCxnSpPr>
            <p:spPr>
              <a:xfrm flipH="1" rot="10800000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" name="Google Shape;73;p2"/>
              <p:cNvCxnSpPr/>
              <p:nvPr/>
            </p:nvCxnSpPr>
            <p:spPr>
              <a:xfrm flipH="1" rot="10800000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" name="Google Shape;74;p2"/>
              <p:cNvCxnSpPr/>
              <p:nvPr/>
            </p:nvCxnSpPr>
            <p:spPr>
              <a:xfrm flipH="1" rot="10800000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" name="Google Shape;75;p2"/>
              <p:cNvCxnSpPr/>
              <p:nvPr/>
            </p:nvCxnSpPr>
            <p:spPr>
              <a:xfrm flipH="1" rot="10800000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" name="Google Shape;76;p2"/>
              <p:cNvCxnSpPr/>
              <p:nvPr/>
            </p:nvCxnSpPr>
            <p:spPr>
              <a:xfrm flipH="1" rot="10800000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" name="Google Shape;77;p2"/>
              <p:cNvCxnSpPr/>
              <p:nvPr/>
            </p:nvCxnSpPr>
            <p:spPr>
              <a:xfrm flipH="1" rot="10800000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" name="Google Shape;78;p2"/>
              <p:cNvCxnSpPr/>
              <p:nvPr/>
            </p:nvCxnSpPr>
            <p:spPr>
              <a:xfrm flipH="1" rot="10800000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" name="Google Shape;79;p2"/>
              <p:cNvCxnSpPr/>
              <p:nvPr/>
            </p:nvCxnSpPr>
            <p:spPr>
              <a:xfrm flipH="1" rot="10800000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" name="Google Shape;80;p2"/>
              <p:cNvCxnSpPr/>
              <p:nvPr/>
            </p:nvCxnSpPr>
            <p:spPr>
              <a:xfrm flipH="1" rot="10800000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1" name="Google Shape;81;p2"/>
              <p:cNvCxnSpPr/>
              <p:nvPr/>
            </p:nvCxnSpPr>
            <p:spPr>
              <a:xfrm flipH="1" rot="10800000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" name="Google Shape;82;p2"/>
              <p:cNvCxnSpPr/>
              <p:nvPr/>
            </p:nvCxnSpPr>
            <p:spPr>
              <a:xfrm flipH="1" rot="10800000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" name="Google Shape;83;p2"/>
              <p:cNvCxnSpPr/>
              <p:nvPr/>
            </p:nvCxnSpPr>
            <p:spPr>
              <a:xfrm flipH="1" rot="10800000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4" name="Google Shape;84;p2"/>
              <p:cNvCxnSpPr/>
              <p:nvPr/>
            </p:nvCxnSpPr>
            <p:spPr>
              <a:xfrm flipH="1" rot="10800000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5" name="Google Shape;85;p2"/>
              <p:cNvCxnSpPr/>
              <p:nvPr/>
            </p:nvCxnSpPr>
            <p:spPr>
              <a:xfrm flipH="1" rot="10800000">
                <a:off x="8487200" y="4879525"/>
                <a:ext cx="921600" cy="53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86" name="Google Shape;86;p2"/>
          <p:cNvSpPr txBox="1"/>
          <p:nvPr>
            <p:ph type="ctrTitle"/>
          </p:nvPr>
        </p:nvSpPr>
        <p:spPr>
          <a:xfrm>
            <a:off x="2061092" y="1347675"/>
            <a:ext cx="63678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7" name="Google Shape;87;p2"/>
          <p:cNvSpPr txBox="1"/>
          <p:nvPr>
            <p:ph idx="1" type="subTitle"/>
          </p:nvPr>
        </p:nvSpPr>
        <p:spPr>
          <a:xfrm>
            <a:off x="2061092" y="3065675"/>
            <a:ext cx="6367800" cy="4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grpSp>
        <p:nvGrpSpPr>
          <p:cNvPr id="88" name="Google Shape;88;p2"/>
          <p:cNvGrpSpPr/>
          <p:nvPr/>
        </p:nvGrpSpPr>
        <p:grpSpPr>
          <a:xfrm flipH="1">
            <a:off x="246" y="1384364"/>
            <a:ext cx="3863499" cy="3798516"/>
            <a:chOff x="3133537" y="-308699"/>
            <a:chExt cx="6010422" cy="5452155"/>
          </a:xfrm>
        </p:grpSpPr>
        <p:sp>
          <p:nvSpPr>
            <p:cNvPr id="89" name="Google Shape;89;p2"/>
            <p:cNvSpPr/>
            <p:nvPr/>
          </p:nvSpPr>
          <p:spPr>
            <a:xfrm>
              <a:off x="3201565" y="-185790"/>
              <a:ext cx="5942394" cy="5329246"/>
            </a:xfrm>
            <a:custGeom>
              <a:rect b="b" l="l" r="r" t="t"/>
              <a:pathLst>
                <a:path extrusionOk="0" h="81084" w="90413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3133537" y="-308699"/>
              <a:ext cx="6010420" cy="5452152"/>
            </a:xfrm>
            <a:custGeom>
              <a:rect b="b" l="l" r="r" t="t"/>
              <a:pathLst>
                <a:path extrusionOk="0" h="82954" w="91448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5" name="Google Shape;865;p11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866" name="Google Shape;866;p11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867" name="Google Shape;867;p11"/>
              <p:cNvCxnSpPr/>
              <p:nvPr/>
            </p:nvCxnSpPr>
            <p:spPr>
              <a:xfrm flipH="1" rot="10800000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8" name="Google Shape;868;p11"/>
              <p:cNvCxnSpPr/>
              <p:nvPr/>
            </p:nvCxnSpPr>
            <p:spPr>
              <a:xfrm flipH="1" rot="10800000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9" name="Google Shape;869;p11"/>
              <p:cNvCxnSpPr/>
              <p:nvPr/>
            </p:nvCxnSpPr>
            <p:spPr>
              <a:xfrm flipH="1" rot="10800000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0" name="Google Shape;870;p11"/>
              <p:cNvCxnSpPr/>
              <p:nvPr/>
            </p:nvCxnSpPr>
            <p:spPr>
              <a:xfrm flipH="1" rot="10800000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1" name="Google Shape;871;p11"/>
              <p:cNvCxnSpPr/>
              <p:nvPr/>
            </p:nvCxnSpPr>
            <p:spPr>
              <a:xfrm flipH="1" rot="10800000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2" name="Google Shape;872;p11"/>
              <p:cNvCxnSpPr/>
              <p:nvPr/>
            </p:nvCxnSpPr>
            <p:spPr>
              <a:xfrm flipH="1" rot="10800000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3" name="Google Shape;873;p11"/>
              <p:cNvCxnSpPr/>
              <p:nvPr/>
            </p:nvCxnSpPr>
            <p:spPr>
              <a:xfrm flipH="1" rot="10800000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4" name="Google Shape;874;p11"/>
              <p:cNvCxnSpPr/>
              <p:nvPr/>
            </p:nvCxnSpPr>
            <p:spPr>
              <a:xfrm flipH="1" rot="10800000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5" name="Google Shape;875;p11"/>
              <p:cNvCxnSpPr/>
              <p:nvPr/>
            </p:nvCxnSpPr>
            <p:spPr>
              <a:xfrm flipH="1" rot="10800000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6" name="Google Shape;876;p11"/>
              <p:cNvCxnSpPr/>
              <p:nvPr/>
            </p:nvCxnSpPr>
            <p:spPr>
              <a:xfrm flipH="1" rot="10800000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7" name="Google Shape;877;p11"/>
              <p:cNvCxnSpPr/>
              <p:nvPr/>
            </p:nvCxnSpPr>
            <p:spPr>
              <a:xfrm flipH="1" rot="10800000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8" name="Google Shape;878;p11"/>
              <p:cNvCxnSpPr/>
              <p:nvPr/>
            </p:nvCxnSpPr>
            <p:spPr>
              <a:xfrm flipH="1" rot="10800000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9" name="Google Shape;879;p11"/>
              <p:cNvCxnSpPr/>
              <p:nvPr/>
            </p:nvCxnSpPr>
            <p:spPr>
              <a:xfrm flipH="1" rot="10800000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0" name="Google Shape;880;p11"/>
              <p:cNvCxnSpPr/>
              <p:nvPr/>
            </p:nvCxnSpPr>
            <p:spPr>
              <a:xfrm flipH="1" rot="10800000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1" name="Google Shape;881;p11"/>
              <p:cNvCxnSpPr/>
              <p:nvPr/>
            </p:nvCxnSpPr>
            <p:spPr>
              <a:xfrm flipH="1" rot="10800000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2" name="Google Shape;882;p11"/>
              <p:cNvCxnSpPr/>
              <p:nvPr/>
            </p:nvCxnSpPr>
            <p:spPr>
              <a:xfrm flipH="1" rot="10800000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3" name="Google Shape;883;p11"/>
              <p:cNvCxnSpPr/>
              <p:nvPr/>
            </p:nvCxnSpPr>
            <p:spPr>
              <a:xfrm flipH="1" rot="10800000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4" name="Google Shape;884;p11"/>
              <p:cNvCxnSpPr/>
              <p:nvPr/>
            </p:nvCxnSpPr>
            <p:spPr>
              <a:xfrm flipH="1" rot="10800000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5" name="Google Shape;885;p11"/>
              <p:cNvCxnSpPr/>
              <p:nvPr/>
            </p:nvCxnSpPr>
            <p:spPr>
              <a:xfrm flipH="1" rot="10800000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6" name="Google Shape;886;p11"/>
              <p:cNvCxnSpPr/>
              <p:nvPr/>
            </p:nvCxnSpPr>
            <p:spPr>
              <a:xfrm flipH="1" rot="10800000">
                <a:off x="277300" y="105750"/>
                <a:ext cx="9081600" cy="524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7" name="Google Shape;887;p11"/>
              <p:cNvCxnSpPr/>
              <p:nvPr/>
            </p:nvCxnSpPr>
            <p:spPr>
              <a:xfrm flipH="1" rot="10800000">
                <a:off x="846950" y="376800"/>
                <a:ext cx="8531400" cy="492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8" name="Google Shape;888;p11"/>
              <p:cNvCxnSpPr/>
              <p:nvPr/>
            </p:nvCxnSpPr>
            <p:spPr>
              <a:xfrm flipH="1" rot="10800000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9" name="Google Shape;889;p11"/>
              <p:cNvCxnSpPr/>
              <p:nvPr/>
            </p:nvCxnSpPr>
            <p:spPr>
              <a:xfrm flipH="1" rot="10800000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0" name="Google Shape;890;p11"/>
              <p:cNvCxnSpPr/>
              <p:nvPr/>
            </p:nvCxnSpPr>
            <p:spPr>
              <a:xfrm flipH="1" rot="10800000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1" name="Google Shape;891;p11"/>
              <p:cNvCxnSpPr/>
              <p:nvPr/>
            </p:nvCxnSpPr>
            <p:spPr>
              <a:xfrm flipH="1" rot="10800000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2" name="Google Shape;892;p11"/>
              <p:cNvCxnSpPr/>
              <p:nvPr/>
            </p:nvCxnSpPr>
            <p:spPr>
              <a:xfrm flipH="1" rot="10800000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3" name="Google Shape;893;p11"/>
              <p:cNvCxnSpPr/>
              <p:nvPr/>
            </p:nvCxnSpPr>
            <p:spPr>
              <a:xfrm flipH="1" rot="10800000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4" name="Google Shape;894;p11"/>
              <p:cNvCxnSpPr/>
              <p:nvPr/>
            </p:nvCxnSpPr>
            <p:spPr>
              <a:xfrm flipH="1" rot="10800000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5" name="Google Shape;895;p11"/>
              <p:cNvCxnSpPr/>
              <p:nvPr/>
            </p:nvCxnSpPr>
            <p:spPr>
              <a:xfrm flipH="1" rot="10800000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6" name="Google Shape;896;p11"/>
              <p:cNvCxnSpPr/>
              <p:nvPr/>
            </p:nvCxnSpPr>
            <p:spPr>
              <a:xfrm flipH="1" rot="10800000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7" name="Google Shape;897;p11"/>
              <p:cNvCxnSpPr/>
              <p:nvPr/>
            </p:nvCxnSpPr>
            <p:spPr>
              <a:xfrm flipH="1" rot="10800000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8" name="Google Shape;898;p11"/>
              <p:cNvCxnSpPr/>
              <p:nvPr/>
            </p:nvCxnSpPr>
            <p:spPr>
              <a:xfrm flipH="1" rot="10800000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9" name="Google Shape;899;p11"/>
              <p:cNvCxnSpPr/>
              <p:nvPr/>
            </p:nvCxnSpPr>
            <p:spPr>
              <a:xfrm flipH="1" rot="10800000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0" name="Google Shape;900;p11"/>
              <p:cNvCxnSpPr/>
              <p:nvPr/>
            </p:nvCxnSpPr>
            <p:spPr>
              <a:xfrm flipH="1" rot="10800000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1" name="Google Shape;901;p11"/>
              <p:cNvCxnSpPr/>
              <p:nvPr/>
            </p:nvCxnSpPr>
            <p:spPr>
              <a:xfrm flipH="1" rot="10800000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2" name="Google Shape;902;p11"/>
              <p:cNvCxnSpPr/>
              <p:nvPr/>
            </p:nvCxnSpPr>
            <p:spPr>
              <a:xfrm flipH="1" rot="10800000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3" name="Google Shape;903;p11"/>
              <p:cNvCxnSpPr/>
              <p:nvPr/>
            </p:nvCxnSpPr>
            <p:spPr>
              <a:xfrm flipH="1" rot="10800000">
                <a:off x="8487200" y="4879525"/>
                <a:ext cx="921600" cy="53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904" name="Google Shape;904;p11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905" name="Google Shape;905;p11"/>
              <p:cNvCxnSpPr/>
              <p:nvPr/>
            </p:nvCxnSpPr>
            <p:spPr>
              <a:xfrm flipH="1" rot="10800000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6" name="Google Shape;906;p11"/>
              <p:cNvCxnSpPr/>
              <p:nvPr/>
            </p:nvCxnSpPr>
            <p:spPr>
              <a:xfrm flipH="1" rot="10800000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7" name="Google Shape;907;p11"/>
              <p:cNvCxnSpPr/>
              <p:nvPr/>
            </p:nvCxnSpPr>
            <p:spPr>
              <a:xfrm flipH="1" rot="10800000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8" name="Google Shape;908;p11"/>
              <p:cNvCxnSpPr/>
              <p:nvPr/>
            </p:nvCxnSpPr>
            <p:spPr>
              <a:xfrm flipH="1" rot="10800000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9" name="Google Shape;909;p11"/>
              <p:cNvCxnSpPr/>
              <p:nvPr/>
            </p:nvCxnSpPr>
            <p:spPr>
              <a:xfrm flipH="1" rot="10800000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0" name="Google Shape;910;p11"/>
              <p:cNvCxnSpPr/>
              <p:nvPr/>
            </p:nvCxnSpPr>
            <p:spPr>
              <a:xfrm flipH="1" rot="10800000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1" name="Google Shape;911;p11"/>
              <p:cNvCxnSpPr/>
              <p:nvPr/>
            </p:nvCxnSpPr>
            <p:spPr>
              <a:xfrm flipH="1" rot="10800000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2" name="Google Shape;912;p11"/>
              <p:cNvCxnSpPr/>
              <p:nvPr/>
            </p:nvCxnSpPr>
            <p:spPr>
              <a:xfrm flipH="1" rot="10800000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3" name="Google Shape;913;p11"/>
              <p:cNvCxnSpPr/>
              <p:nvPr/>
            </p:nvCxnSpPr>
            <p:spPr>
              <a:xfrm flipH="1" rot="10800000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4" name="Google Shape;914;p11"/>
              <p:cNvCxnSpPr/>
              <p:nvPr/>
            </p:nvCxnSpPr>
            <p:spPr>
              <a:xfrm flipH="1" rot="10800000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5" name="Google Shape;915;p11"/>
              <p:cNvCxnSpPr/>
              <p:nvPr/>
            </p:nvCxnSpPr>
            <p:spPr>
              <a:xfrm flipH="1" rot="10800000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6" name="Google Shape;916;p11"/>
              <p:cNvCxnSpPr/>
              <p:nvPr/>
            </p:nvCxnSpPr>
            <p:spPr>
              <a:xfrm flipH="1" rot="10800000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7" name="Google Shape;917;p11"/>
              <p:cNvCxnSpPr/>
              <p:nvPr/>
            </p:nvCxnSpPr>
            <p:spPr>
              <a:xfrm flipH="1" rot="10800000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8" name="Google Shape;918;p11"/>
              <p:cNvCxnSpPr/>
              <p:nvPr/>
            </p:nvCxnSpPr>
            <p:spPr>
              <a:xfrm flipH="1" rot="10800000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9" name="Google Shape;919;p11"/>
              <p:cNvCxnSpPr/>
              <p:nvPr/>
            </p:nvCxnSpPr>
            <p:spPr>
              <a:xfrm flipH="1" rot="10800000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0" name="Google Shape;920;p11"/>
              <p:cNvCxnSpPr/>
              <p:nvPr/>
            </p:nvCxnSpPr>
            <p:spPr>
              <a:xfrm flipH="1" rot="10800000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1" name="Google Shape;921;p11"/>
              <p:cNvCxnSpPr/>
              <p:nvPr/>
            </p:nvCxnSpPr>
            <p:spPr>
              <a:xfrm flipH="1" rot="10800000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2" name="Google Shape;922;p11"/>
              <p:cNvCxnSpPr/>
              <p:nvPr/>
            </p:nvCxnSpPr>
            <p:spPr>
              <a:xfrm flipH="1" rot="10800000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3" name="Google Shape;923;p11"/>
              <p:cNvCxnSpPr/>
              <p:nvPr/>
            </p:nvCxnSpPr>
            <p:spPr>
              <a:xfrm flipH="1" rot="10800000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4" name="Google Shape;924;p11"/>
              <p:cNvCxnSpPr/>
              <p:nvPr/>
            </p:nvCxnSpPr>
            <p:spPr>
              <a:xfrm flipH="1" rot="10800000">
                <a:off x="277300" y="105750"/>
                <a:ext cx="9081600" cy="524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5" name="Google Shape;925;p11"/>
              <p:cNvCxnSpPr/>
              <p:nvPr/>
            </p:nvCxnSpPr>
            <p:spPr>
              <a:xfrm flipH="1" rot="10800000">
                <a:off x="846950" y="376800"/>
                <a:ext cx="8531400" cy="492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6" name="Google Shape;926;p11"/>
              <p:cNvCxnSpPr/>
              <p:nvPr/>
            </p:nvCxnSpPr>
            <p:spPr>
              <a:xfrm flipH="1" rot="10800000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7" name="Google Shape;927;p11"/>
              <p:cNvCxnSpPr/>
              <p:nvPr/>
            </p:nvCxnSpPr>
            <p:spPr>
              <a:xfrm flipH="1" rot="10800000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8" name="Google Shape;928;p11"/>
              <p:cNvCxnSpPr/>
              <p:nvPr/>
            </p:nvCxnSpPr>
            <p:spPr>
              <a:xfrm flipH="1" rot="10800000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9" name="Google Shape;929;p11"/>
              <p:cNvCxnSpPr/>
              <p:nvPr/>
            </p:nvCxnSpPr>
            <p:spPr>
              <a:xfrm flipH="1" rot="10800000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30" name="Google Shape;930;p11"/>
              <p:cNvCxnSpPr/>
              <p:nvPr/>
            </p:nvCxnSpPr>
            <p:spPr>
              <a:xfrm flipH="1" rot="10800000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31" name="Google Shape;931;p11"/>
              <p:cNvCxnSpPr/>
              <p:nvPr/>
            </p:nvCxnSpPr>
            <p:spPr>
              <a:xfrm flipH="1" rot="10800000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32" name="Google Shape;932;p11"/>
              <p:cNvCxnSpPr/>
              <p:nvPr/>
            </p:nvCxnSpPr>
            <p:spPr>
              <a:xfrm flipH="1" rot="10800000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33" name="Google Shape;933;p11"/>
              <p:cNvCxnSpPr/>
              <p:nvPr/>
            </p:nvCxnSpPr>
            <p:spPr>
              <a:xfrm flipH="1" rot="10800000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34" name="Google Shape;934;p11"/>
              <p:cNvCxnSpPr/>
              <p:nvPr/>
            </p:nvCxnSpPr>
            <p:spPr>
              <a:xfrm flipH="1" rot="10800000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35" name="Google Shape;935;p11"/>
              <p:cNvCxnSpPr/>
              <p:nvPr/>
            </p:nvCxnSpPr>
            <p:spPr>
              <a:xfrm flipH="1" rot="10800000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36" name="Google Shape;936;p11"/>
              <p:cNvCxnSpPr/>
              <p:nvPr/>
            </p:nvCxnSpPr>
            <p:spPr>
              <a:xfrm flipH="1" rot="10800000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37" name="Google Shape;937;p11"/>
              <p:cNvCxnSpPr/>
              <p:nvPr/>
            </p:nvCxnSpPr>
            <p:spPr>
              <a:xfrm flipH="1" rot="10800000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38" name="Google Shape;938;p11"/>
              <p:cNvCxnSpPr/>
              <p:nvPr/>
            </p:nvCxnSpPr>
            <p:spPr>
              <a:xfrm flipH="1" rot="10800000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39" name="Google Shape;939;p11"/>
              <p:cNvCxnSpPr/>
              <p:nvPr/>
            </p:nvCxnSpPr>
            <p:spPr>
              <a:xfrm flipH="1" rot="10800000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0" name="Google Shape;940;p11"/>
              <p:cNvCxnSpPr/>
              <p:nvPr/>
            </p:nvCxnSpPr>
            <p:spPr>
              <a:xfrm flipH="1" rot="10800000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1" name="Google Shape;941;p11"/>
              <p:cNvCxnSpPr/>
              <p:nvPr/>
            </p:nvCxnSpPr>
            <p:spPr>
              <a:xfrm flipH="1" rot="10800000">
                <a:off x="8487200" y="4879525"/>
                <a:ext cx="921600" cy="53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942" name="Google Shape;942;p11"/>
          <p:cNvSpPr txBox="1"/>
          <p:nvPr>
            <p:ph hasCustomPrompt="1" type="title"/>
          </p:nvPr>
        </p:nvSpPr>
        <p:spPr>
          <a:xfrm>
            <a:off x="2113750" y="2522228"/>
            <a:ext cx="2431500" cy="3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43" name="Google Shape;943;p11"/>
          <p:cNvSpPr txBox="1"/>
          <p:nvPr>
            <p:ph idx="1" type="subTitle"/>
          </p:nvPr>
        </p:nvSpPr>
        <p:spPr>
          <a:xfrm>
            <a:off x="2113750" y="2917803"/>
            <a:ext cx="2431500" cy="3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944" name="Google Shape;944;p11"/>
          <p:cNvGrpSpPr/>
          <p:nvPr/>
        </p:nvGrpSpPr>
        <p:grpSpPr>
          <a:xfrm>
            <a:off x="6476809" y="-946040"/>
            <a:ext cx="6048287" cy="5946120"/>
            <a:chOff x="3133537" y="-308699"/>
            <a:chExt cx="6010422" cy="5452155"/>
          </a:xfrm>
        </p:grpSpPr>
        <p:sp>
          <p:nvSpPr>
            <p:cNvPr id="945" name="Google Shape;945;p11"/>
            <p:cNvSpPr/>
            <p:nvPr/>
          </p:nvSpPr>
          <p:spPr>
            <a:xfrm>
              <a:off x="3201565" y="-185790"/>
              <a:ext cx="5942394" cy="5329246"/>
            </a:xfrm>
            <a:custGeom>
              <a:rect b="b" l="l" r="r" t="t"/>
              <a:pathLst>
                <a:path extrusionOk="0" h="81084" w="90413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1"/>
            <p:cNvSpPr/>
            <p:nvPr/>
          </p:nvSpPr>
          <p:spPr>
            <a:xfrm>
              <a:off x="3133537" y="-308699"/>
              <a:ext cx="6010420" cy="5452152"/>
            </a:xfrm>
            <a:custGeom>
              <a:rect b="b" l="l" r="r" t="t"/>
              <a:pathLst>
                <a:path extrusionOk="0" h="82954" w="91448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7" name="Google Shape;947;p11"/>
          <p:cNvSpPr txBox="1"/>
          <p:nvPr>
            <p:ph idx="2"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_1">
    <p:bg>
      <p:bgPr>
        <a:solidFill>
          <a:srgbClr val="FFFFFF"/>
        </a:solidFill>
      </p:bgPr>
    </p:bg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0" name="Google Shape;950;p13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951" name="Google Shape;951;p13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952" name="Google Shape;952;p13"/>
              <p:cNvCxnSpPr/>
              <p:nvPr/>
            </p:nvCxnSpPr>
            <p:spPr>
              <a:xfrm flipH="1" rot="10800000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3" name="Google Shape;953;p13"/>
              <p:cNvCxnSpPr/>
              <p:nvPr/>
            </p:nvCxnSpPr>
            <p:spPr>
              <a:xfrm flipH="1" rot="10800000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4" name="Google Shape;954;p13"/>
              <p:cNvCxnSpPr/>
              <p:nvPr/>
            </p:nvCxnSpPr>
            <p:spPr>
              <a:xfrm flipH="1" rot="10800000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5" name="Google Shape;955;p13"/>
              <p:cNvCxnSpPr/>
              <p:nvPr/>
            </p:nvCxnSpPr>
            <p:spPr>
              <a:xfrm flipH="1" rot="10800000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6" name="Google Shape;956;p13"/>
              <p:cNvCxnSpPr/>
              <p:nvPr/>
            </p:nvCxnSpPr>
            <p:spPr>
              <a:xfrm flipH="1" rot="10800000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7" name="Google Shape;957;p13"/>
              <p:cNvCxnSpPr/>
              <p:nvPr/>
            </p:nvCxnSpPr>
            <p:spPr>
              <a:xfrm flipH="1" rot="10800000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8" name="Google Shape;958;p13"/>
              <p:cNvCxnSpPr/>
              <p:nvPr/>
            </p:nvCxnSpPr>
            <p:spPr>
              <a:xfrm flipH="1" rot="10800000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9" name="Google Shape;959;p13"/>
              <p:cNvCxnSpPr/>
              <p:nvPr/>
            </p:nvCxnSpPr>
            <p:spPr>
              <a:xfrm flipH="1" rot="10800000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0" name="Google Shape;960;p13"/>
              <p:cNvCxnSpPr/>
              <p:nvPr/>
            </p:nvCxnSpPr>
            <p:spPr>
              <a:xfrm flipH="1" rot="10800000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1" name="Google Shape;961;p13"/>
              <p:cNvCxnSpPr/>
              <p:nvPr/>
            </p:nvCxnSpPr>
            <p:spPr>
              <a:xfrm flipH="1" rot="10800000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2" name="Google Shape;962;p13"/>
              <p:cNvCxnSpPr/>
              <p:nvPr/>
            </p:nvCxnSpPr>
            <p:spPr>
              <a:xfrm flipH="1" rot="10800000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3" name="Google Shape;963;p13"/>
              <p:cNvCxnSpPr/>
              <p:nvPr/>
            </p:nvCxnSpPr>
            <p:spPr>
              <a:xfrm flipH="1" rot="10800000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4" name="Google Shape;964;p13"/>
              <p:cNvCxnSpPr/>
              <p:nvPr/>
            </p:nvCxnSpPr>
            <p:spPr>
              <a:xfrm flipH="1" rot="10800000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5" name="Google Shape;965;p13"/>
              <p:cNvCxnSpPr/>
              <p:nvPr/>
            </p:nvCxnSpPr>
            <p:spPr>
              <a:xfrm flipH="1" rot="10800000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6" name="Google Shape;966;p13"/>
              <p:cNvCxnSpPr/>
              <p:nvPr/>
            </p:nvCxnSpPr>
            <p:spPr>
              <a:xfrm flipH="1" rot="10800000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7" name="Google Shape;967;p13"/>
              <p:cNvCxnSpPr/>
              <p:nvPr/>
            </p:nvCxnSpPr>
            <p:spPr>
              <a:xfrm flipH="1" rot="10800000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8" name="Google Shape;968;p13"/>
              <p:cNvCxnSpPr/>
              <p:nvPr/>
            </p:nvCxnSpPr>
            <p:spPr>
              <a:xfrm flipH="1" rot="10800000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9" name="Google Shape;969;p13"/>
              <p:cNvCxnSpPr/>
              <p:nvPr/>
            </p:nvCxnSpPr>
            <p:spPr>
              <a:xfrm flipH="1" rot="10800000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0" name="Google Shape;970;p13"/>
              <p:cNvCxnSpPr/>
              <p:nvPr/>
            </p:nvCxnSpPr>
            <p:spPr>
              <a:xfrm flipH="1" rot="10800000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1" name="Google Shape;971;p13"/>
              <p:cNvCxnSpPr/>
              <p:nvPr/>
            </p:nvCxnSpPr>
            <p:spPr>
              <a:xfrm flipH="1" rot="10800000">
                <a:off x="277300" y="105750"/>
                <a:ext cx="9081600" cy="524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2" name="Google Shape;972;p13"/>
              <p:cNvCxnSpPr/>
              <p:nvPr/>
            </p:nvCxnSpPr>
            <p:spPr>
              <a:xfrm flipH="1" rot="10800000">
                <a:off x="846950" y="376800"/>
                <a:ext cx="8531400" cy="492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3" name="Google Shape;973;p13"/>
              <p:cNvCxnSpPr/>
              <p:nvPr/>
            </p:nvCxnSpPr>
            <p:spPr>
              <a:xfrm flipH="1" rot="10800000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4" name="Google Shape;974;p13"/>
              <p:cNvCxnSpPr/>
              <p:nvPr/>
            </p:nvCxnSpPr>
            <p:spPr>
              <a:xfrm flipH="1" rot="10800000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5" name="Google Shape;975;p13"/>
              <p:cNvCxnSpPr/>
              <p:nvPr/>
            </p:nvCxnSpPr>
            <p:spPr>
              <a:xfrm flipH="1" rot="10800000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6" name="Google Shape;976;p13"/>
              <p:cNvCxnSpPr/>
              <p:nvPr/>
            </p:nvCxnSpPr>
            <p:spPr>
              <a:xfrm flipH="1" rot="10800000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7" name="Google Shape;977;p13"/>
              <p:cNvCxnSpPr/>
              <p:nvPr/>
            </p:nvCxnSpPr>
            <p:spPr>
              <a:xfrm flipH="1" rot="10800000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8" name="Google Shape;978;p13"/>
              <p:cNvCxnSpPr/>
              <p:nvPr/>
            </p:nvCxnSpPr>
            <p:spPr>
              <a:xfrm flipH="1" rot="10800000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9" name="Google Shape;979;p13"/>
              <p:cNvCxnSpPr/>
              <p:nvPr/>
            </p:nvCxnSpPr>
            <p:spPr>
              <a:xfrm flipH="1" rot="10800000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0" name="Google Shape;980;p13"/>
              <p:cNvCxnSpPr/>
              <p:nvPr/>
            </p:nvCxnSpPr>
            <p:spPr>
              <a:xfrm flipH="1" rot="10800000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1" name="Google Shape;981;p13"/>
              <p:cNvCxnSpPr/>
              <p:nvPr/>
            </p:nvCxnSpPr>
            <p:spPr>
              <a:xfrm flipH="1" rot="10800000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2" name="Google Shape;982;p13"/>
              <p:cNvCxnSpPr/>
              <p:nvPr/>
            </p:nvCxnSpPr>
            <p:spPr>
              <a:xfrm flipH="1" rot="10800000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3" name="Google Shape;983;p13"/>
              <p:cNvCxnSpPr/>
              <p:nvPr/>
            </p:nvCxnSpPr>
            <p:spPr>
              <a:xfrm flipH="1" rot="10800000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4" name="Google Shape;984;p13"/>
              <p:cNvCxnSpPr/>
              <p:nvPr/>
            </p:nvCxnSpPr>
            <p:spPr>
              <a:xfrm flipH="1" rot="10800000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5" name="Google Shape;985;p13"/>
              <p:cNvCxnSpPr/>
              <p:nvPr/>
            </p:nvCxnSpPr>
            <p:spPr>
              <a:xfrm flipH="1" rot="10800000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6" name="Google Shape;986;p13"/>
              <p:cNvCxnSpPr/>
              <p:nvPr/>
            </p:nvCxnSpPr>
            <p:spPr>
              <a:xfrm flipH="1" rot="10800000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7" name="Google Shape;987;p13"/>
              <p:cNvCxnSpPr/>
              <p:nvPr/>
            </p:nvCxnSpPr>
            <p:spPr>
              <a:xfrm flipH="1" rot="10800000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8" name="Google Shape;988;p13"/>
              <p:cNvCxnSpPr/>
              <p:nvPr/>
            </p:nvCxnSpPr>
            <p:spPr>
              <a:xfrm flipH="1" rot="10800000">
                <a:off x="8487200" y="4879525"/>
                <a:ext cx="921600" cy="53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989" name="Google Shape;989;p13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990" name="Google Shape;990;p13"/>
              <p:cNvCxnSpPr/>
              <p:nvPr/>
            </p:nvCxnSpPr>
            <p:spPr>
              <a:xfrm flipH="1" rot="10800000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91" name="Google Shape;991;p13"/>
              <p:cNvCxnSpPr/>
              <p:nvPr/>
            </p:nvCxnSpPr>
            <p:spPr>
              <a:xfrm flipH="1" rot="10800000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92" name="Google Shape;992;p13"/>
              <p:cNvCxnSpPr/>
              <p:nvPr/>
            </p:nvCxnSpPr>
            <p:spPr>
              <a:xfrm flipH="1" rot="10800000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93" name="Google Shape;993;p13"/>
              <p:cNvCxnSpPr/>
              <p:nvPr/>
            </p:nvCxnSpPr>
            <p:spPr>
              <a:xfrm flipH="1" rot="10800000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94" name="Google Shape;994;p13"/>
              <p:cNvCxnSpPr/>
              <p:nvPr/>
            </p:nvCxnSpPr>
            <p:spPr>
              <a:xfrm flipH="1" rot="10800000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95" name="Google Shape;995;p13"/>
              <p:cNvCxnSpPr/>
              <p:nvPr/>
            </p:nvCxnSpPr>
            <p:spPr>
              <a:xfrm flipH="1" rot="10800000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96" name="Google Shape;996;p13"/>
              <p:cNvCxnSpPr/>
              <p:nvPr/>
            </p:nvCxnSpPr>
            <p:spPr>
              <a:xfrm flipH="1" rot="10800000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97" name="Google Shape;997;p13"/>
              <p:cNvCxnSpPr/>
              <p:nvPr/>
            </p:nvCxnSpPr>
            <p:spPr>
              <a:xfrm flipH="1" rot="10800000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98" name="Google Shape;998;p13"/>
              <p:cNvCxnSpPr/>
              <p:nvPr/>
            </p:nvCxnSpPr>
            <p:spPr>
              <a:xfrm flipH="1" rot="10800000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99" name="Google Shape;999;p13"/>
              <p:cNvCxnSpPr/>
              <p:nvPr/>
            </p:nvCxnSpPr>
            <p:spPr>
              <a:xfrm flipH="1" rot="10800000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0" name="Google Shape;1000;p13"/>
              <p:cNvCxnSpPr/>
              <p:nvPr/>
            </p:nvCxnSpPr>
            <p:spPr>
              <a:xfrm flipH="1" rot="10800000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1" name="Google Shape;1001;p13"/>
              <p:cNvCxnSpPr/>
              <p:nvPr/>
            </p:nvCxnSpPr>
            <p:spPr>
              <a:xfrm flipH="1" rot="10800000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2" name="Google Shape;1002;p13"/>
              <p:cNvCxnSpPr/>
              <p:nvPr/>
            </p:nvCxnSpPr>
            <p:spPr>
              <a:xfrm flipH="1" rot="10800000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3" name="Google Shape;1003;p13"/>
              <p:cNvCxnSpPr/>
              <p:nvPr/>
            </p:nvCxnSpPr>
            <p:spPr>
              <a:xfrm flipH="1" rot="10800000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4" name="Google Shape;1004;p13"/>
              <p:cNvCxnSpPr/>
              <p:nvPr/>
            </p:nvCxnSpPr>
            <p:spPr>
              <a:xfrm flipH="1" rot="10800000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5" name="Google Shape;1005;p13"/>
              <p:cNvCxnSpPr/>
              <p:nvPr/>
            </p:nvCxnSpPr>
            <p:spPr>
              <a:xfrm flipH="1" rot="10800000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6" name="Google Shape;1006;p13"/>
              <p:cNvCxnSpPr/>
              <p:nvPr/>
            </p:nvCxnSpPr>
            <p:spPr>
              <a:xfrm flipH="1" rot="10800000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7" name="Google Shape;1007;p13"/>
              <p:cNvCxnSpPr/>
              <p:nvPr/>
            </p:nvCxnSpPr>
            <p:spPr>
              <a:xfrm flipH="1" rot="10800000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8" name="Google Shape;1008;p13"/>
              <p:cNvCxnSpPr/>
              <p:nvPr/>
            </p:nvCxnSpPr>
            <p:spPr>
              <a:xfrm flipH="1" rot="10800000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9" name="Google Shape;1009;p13"/>
              <p:cNvCxnSpPr/>
              <p:nvPr/>
            </p:nvCxnSpPr>
            <p:spPr>
              <a:xfrm flipH="1" rot="10800000">
                <a:off x="277300" y="105750"/>
                <a:ext cx="9081600" cy="524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0" name="Google Shape;1010;p13"/>
              <p:cNvCxnSpPr/>
              <p:nvPr/>
            </p:nvCxnSpPr>
            <p:spPr>
              <a:xfrm flipH="1" rot="10800000">
                <a:off x="846950" y="376800"/>
                <a:ext cx="8531400" cy="492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1" name="Google Shape;1011;p13"/>
              <p:cNvCxnSpPr/>
              <p:nvPr/>
            </p:nvCxnSpPr>
            <p:spPr>
              <a:xfrm flipH="1" rot="10800000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2" name="Google Shape;1012;p13"/>
              <p:cNvCxnSpPr/>
              <p:nvPr/>
            </p:nvCxnSpPr>
            <p:spPr>
              <a:xfrm flipH="1" rot="10800000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3" name="Google Shape;1013;p13"/>
              <p:cNvCxnSpPr/>
              <p:nvPr/>
            </p:nvCxnSpPr>
            <p:spPr>
              <a:xfrm flipH="1" rot="10800000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4" name="Google Shape;1014;p13"/>
              <p:cNvCxnSpPr/>
              <p:nvPr/>
            </p:nvCxnSpPr>
            <p:spPr>
              <a:xfrm flipH="1" rot="10800000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5" name="Google Shape;1015;p13"/>
              <p:cNvCxnSpPr/>
              <p:nvPr/>
            </p:nvCxnSpPr>
            <p:spPr>
              <a:xfrm flipH="1" rot="10800000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6" name="Google Shape;1016;p13"/>
              <p:cNvCxnSpPr/>
              <p:nvPr/>
            </p:nvCxnSpPr>
            <p:spPr>
              <a:xfrm flipH="1" rot="10800000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7" name="Google Shape;1017;p13"/>
              <p:cNvCxnSpPr/>
              <p:nvPr/>
            </p:nvCxnSpPr>
            <p:spPr>
              <a:xfrm flipH="1" rot="10800000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8" name="Google Shape;1018;p13"/>
              <p:cNvCxnSpPr/>
              <p:nvPr/>
            </p:nvCxnSpPr>
            <p:spPr>
              <a:xfrm flipH="1" rot="10800000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9" name="Google Shape;1019;p13"/>
              <p:cNvCxnSpPr/>
              <p:nvPr/>
            </p:nvCxnSpPr>
            <p:spPr>
              <a:xfrm flipH="1" rot="10800000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0" name="Google Shape;1020;p13"/>
              <p:cNvCxnSpPr/>
              <p:nvPr/>
            </p:nvCxnSpPr>
            <p:spPr>
              <a:xfrm flipH="1" rot="10800000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1" name="Google Shape;1021;p13"/>
              <p:cNvCxnSpPr/>
              <p:nvPr/>
            </p:nvCxnSpPr>
            <p:spPr>
              <a:xfrm flipH="1" rot="10800000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2" name="Google Shape;1022;p13"/>
              <p:cNvCxnSpPr/>
              <p:nvPr/>
            </p:nvCxnSpPr>
            <p:spPr>
              <a:xfrm flipH="1" rot="10800000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3" name="Google Shape;1023;p13"/>
              <p:cNvCxnSpPr/>
              <p:nvPr/>
            </p:nvCxnSpPr>
            <p:spPr>
              <a:xfrm flipH="1" rot="10800000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4" name="Google Shape;1024;p13"/>
              <p:cNvCxnSpPr/>
              <p:nvPr/>
            </p:nvCxnSpPr>
            <p:spPr>
              <a:xfrm flipH="1" rot="10800000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5" name="Google Shape;1025;p13"/>
              <p:cNvCxnSpPr/>
              <p:nvPr/>
            </p:nvCxnSpPr>
            <p:spPr>
              <a:xfrm flipH="1" rot="10800000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6" name="Google Shape;1026;p13"/>
              <p:cNvCxnSpPr/>
              <p:nvPr/>
            </p:nvCxnSpPr>
            <p:spPr>
              <a:xfrm flipH="1" rot="10800000">
                <a:off x="8487200" y="4879525"/>
                <a:ext cx="921600" cy="53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027" name="Google Shape;1027;p13"/>
          <p:cNvSpPr txBox="1"/>
          <p:nvPr>
            <p:ph type="ctrTitle"/>
          </p:nvPr>
        </p:nvSpPr>
        <p:spPr>
          <a:xfrm>
            <a:off x="3658660" y="1589224"/>
            <a:ext cx="2322900" cy="27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28" name="Google Shape;1028;p13"/>
          <p:cNvSpPr txBox="1"/>
          <p:nvPr>
            <p:ph idx="1" type="subTitle"/>
          </p:nvPr>
        </p:nvSpPr>
        <p:spPr>
          <a:xfrm>
            <a:off x="3658661" y="1846527"/>
            <a:ext cx="23229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9" name="Google Shape;1029;p13"/>
          <p:cNvSpPr txBox="1"/>
          <p:nvPr>
            <p:ph hasCustomPrompt="1" idx="2" type="title"/>
          </p:nvPr>
        </p:nvSpPr>
        <p:spPr>
          <a:xfrm>
            <a:off x="4269160" y="833125"/>
            <a:ext cx="11019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50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30" name="Google Shape;1030;p13"/>
          <p:cNvSpPr txBox="1"/>
          <p:nvPr>
            <p:ph idx="3" type="ctrTitle"/>
          </p:nvPr>
        </p:nvSpPr>
        <p:spPr>
          <a:xfrm>
            <a:off x="3658660" y="3722410"/>
            <a:ext cx="2322900" cy="26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31" name="Google Shape;1031;p13"/>
          <p:cNvSpPr txBox="1"/>
          <p:nvPr>
            <p:ph idx="4" type="subTitle"/>
          </p:nvPr>
        </p:nvSpPr>
        <p:spPr>
          <a:xfrm>
            <a:off x="3658661" y="3992523"/>
            <a:ext cx="23229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2" name="Google Shape;1032;p13"/>
          <p:cNvSpPr txBox="1"/>
          <p:nvPr>
            <p:ph hasCustomPrompt="1" idx="5" type="title"/>
          </p:nvPr>
        </p:nvSpPr>
        <p:spPr>
          <a:xfrm>
            <a:off x="4269160" y="2972134"/>
            <a:ext cx="11019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50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33" name="Google Shape;1033;p13"/>
          <p:cNvSpPr txBox="1"/>
          <p:nvPr>
            <p:ph idx="6" type="ctrTitle"/>
          </p:nvPr>
        </p:nvSpPr>
        <p:spPr>
          <a:xfrm>
            <a:off x="5974922" y="1589224"/>
            <a:ext cx="2322900" cy="27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34" name="Google Shape;1034;p13"/>
          <p:cNvSpPr txBox="1"/>
          <p:nvPr>
            <p:ph idx="7" type="subTitle"/>
          </p:nvPr>
        </p:nvSpPr>
        <p:spPr>
          <a:xfrm>
            <a:off x="5974924" y="1846527"/>
            <a:ext cx="23229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5" name="Google Shape;1035;p13"/>
          <p:cNvSpPr txBox="1"/>
          <p:nvPr>
            <p:ph hasCustomPrompt="1" idx="8" type="title"/>
          </p:nvPr>
        </p:nvSpPr>
        <p:spPr>
          <a:xfrm>
            <a:off x="6585422" y="833125"/>
            <a:ext cx="11019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50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36" name="Google Shape;1036;p13"/>
          <p:cNvSpPr txBox="1"/>
          <p:nvPr>
            <p:ph idx="9" type="ctrTitle"/>
          </p:nvPr>
        </p:nvSpPr>
        <p:spPr>
          <a:xfrm>
            <a:off x="5974922" y="3722410"/>
            <a:ext cx="2322900" cy="26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37" name="Google Shape;1037;p13"/>
          <p:cNvSpPr txBox="1"/>
          <p:nvPr>
            <p:ph idx="13" type="subTitle"/>
          </p:nvPr>
        </p:nvSpPr>
        <p:spPr>
          <a:xfrm>
            <a:off x="5974924" y="3992523"/>
            <a:ext cx="23229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8" name="Google Shape;1038;p13"/>
          <p:cNvSpPr txBox="1"/>
          <p:nvPr>
            <p:ph hasCustomPrompt="1" idx="14" type="title"/>
          </p:nvPr>
        </p:nvSpPr>
        <p:spPr>
          <a:xfrm>
            <a:off x="6585422" y="2972134"/>
            <a:ext cx="11019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50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39" name="Google Shape;1039;p13"/>
          <p:cNvSpPr txBox="1"/>
          <p:nvPr>
            <p:ph idx="15" type="ctrTitle"/>
          </p:nvPr>
        </p:nvSpPr>
        <p:spPr>
          <a:xfrm rot="-5400000">
            <a:off x="-1086025" y="2345625"/>
            <a:ext cx="4067100" cy="44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30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40" name="Google Shape;1040;p13"/>
          <p:cNvSpPr txBox="1"/>
          <p:nvPr>
            <p:ph idx="16" type="ctrTitle"/>
          </p:nvPr>
        </p:nvSpPr>
        <p:spPr>
          <a:xfrm>
            <a:off x="1329575" y="1589233"/>
            <a:ext cx="2322900" cy="27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41" name="Google Shape;1041;p13"/>
          <p:cNvSpPr txBox="1"/>
          <p:nvPr>
            <p:ph idx="17" type="subTitle"/>
          </p:nvPr>
        </p:nvSpPr>
        <p:spPr>
          <a:xfrm>
            <a:off x="1329575" y="1846527"/>
            <a:ext cx="23229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2" name="Google Shape;1042;p13"/>
          <p:cNvSpPr txBox="1"/>
          <p:nvPr>
            <p:ph hasCustomPrompt="1" idx="18" type="title"/>
          </p:nvPr>
        </p:nvSpPr>
        <p:spPr>
          <a:xfrm>
            <a:off x="1940075" y="833125"/>
            <a:ext cx="11019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50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43" name="Google Shape;1043;p13"/>
          <p:cNvSpPr txBox="1"/>
          <p:nvPr>
            <p:ph idx="19" type="ctrTitle"/>
          </p:nvPr>
        </p:nvSpPr>
        <p:spPr>
          <a:xfrm>
            <a:off x="1329575" y="3722410"/>
            <a:ext cx="2322900" cy="26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44" name="Google Shape;1044;p13"/>
          <p:cNvSpPr txBox="1"/>
          <p:nvPr>
            <p:ph idx="20" type="subTitle"/>
          </p:nvPr>
        </p:nvSpPr>
        <p:spPr>
          <a:xfrm>
            <a:off x="1329575" y="3992523"/>
            <a:ext cx="23229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5" name="Google Shape;1045;p13"/>
          <p:cNvSpPr txBox="1"/>
          <p:nvPr>
            <p:ph hasCustomPrompt="1" idx="21" type="title"/>
          </p:nvPr>
        </p:nvSpPr>
        <p:spPr>
          <a:xfrm>
            <a:off x="1940075" y="2972134"/>
            <a:ext cx="11019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5000"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grpSp>
        <p:nvGrpSpPr>
          <p:cNvPr id="1046" name="Google Shape;1046;p13"/>
          <p:cNvGrpSpPr/>
          <p:nvPr/>
        </p:nvGrpSpPr>
        <p:grpSpPr>
          <a:xfrm>
            <a:off x="8158897" y="1101339"/>
            <a:ext cx="3863499" cy="3798516"/>
            <a:chOff x="3133537" y="-308699"/>
            <a:chExt cx="6010422" cy="5452155"/>
          </a:xfrm>
        </p:grpSpPr>
        <p:sp>
          <p:nvSpPr>
            <p:cNvPr id="1047" name="Google Shape;1047;p13"/>
            <p:cNvSpPr/>
            <p:nvPr/>
          </p:nvSpPr>
          <p:spPr>
            <a:xfrm>
              <a:off x="3201565" y="-185790"/>
              <a:ext cx="5942394" cy="5329246"/>
            </a:xfrm>
            <a:custGeom>
              <a:rect b="b" l="l" r="r" t="t"/>
              <a:pathLst>
                <a:path extrusionOk="0" h="81084" w="90413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13"/>
            <p:cNvSpPr/>
            <p:nvPr/>
          </p:nvSpPr>
          <p:spPr>
            <a:xfrm>
              <a:off x="3133537" y="-308699"/>
              <a:ext cx="6010420" cy="5452152"/>
            </a:xfrm>
            <a:custGeom>
              <a:rect b="b" l="l" r="r" t="t"/>
              <a:pathLst>
                <a:path extrusionOk="0" h="82954" w="91448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9" name="Google Shape;1049;p13"/>
          <p:cNvGrpSpPr/>
          <p:nvPr/>
        </p:nvGrpSpPr>
        <p:grpSpPr>
          <a:xfrm flipH="1">
            <a:off x="-2735682" y="-2543415"/>
            <a:ext cx="4017967" cy="3644766"/>
            <a:chOff x="3166062" y="1034326"/>
            <a:chExt cx="6010422" cy="5452155"/>
          </a:xfrm>
        </p:grpSpPr>
        <p:sp>
          <p:nvSpPr>
            <p:cNvPr id="1050" name="Google Shape;1050;p13"/>
            <p:cNvSpPr/>
            <p:nvPr/>
          </p:nvSpPr>
          <p:spPr>
            <a:xfrm>
              <a:off x="3234090" y="1157235"/>
              <a:ext cx="5942394" cy="5329246"/>
            </a:xfrm>
            <a:custGeom>
              <a:rect b="b" l="l" r="r" t="t"/>
              <a:pathLst>
                <a:path extrusionOk="0" h="81084" w="90413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13"/>
            <p:cNvSpPr/>
            <p:nvPr/>
          </p:nvSpPr>
          <p:spPr>
            <a:xfrm>
              <a:off x="3166062" y="1034326"/>
              <a:ext cx="6010420" cy="5452152"/>
            </a:xfrm>
            <a:custGeom>
              <a:rect b="b" l="l" r="r" t="t"/>
              <a:pathLst>
                <a:path extrusionOk="0" h="82954" w="91448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2" name="Google Shape;1052;p13"/>
          <p:cNvGrpSpPr/>
          <p:nvPr/>
        </p:nvGrpSpPr>
        <p:grpSpPr>
          <a:xfrm>
            <a:off x="8356066" y="1991161"/>
            <a:ext cx="593164" cy="1161172"/>
            <a:chOff x="4921825" y="870250"/>
            <a:chExt cx="407925" cy="798550"/>
          </a:xfrm>
        </p:grpSpPr>
        <p:sp>
          <p:nvSpPr>
            <p:cNvPr id="1053" name="Google Shape;1053;p13"/>
            <p:cNvSpPr/>
            <p:nvPr/>
          </p:nvSpPr>
          <p:spPr>
            <a:xfrm>
              <a:off x="4921825" y="10926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5018325" y="1037425"/>
              <a:ext cx="21950" cy="26725"/>
            </a:xfrm>
            <a:custGeom>
              <a:rect b="b" l="l" r="r" t="t"/>
              <a:pathLst>
                <a:path extrusionOk="0" h="1069" w="878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5114800" y="981775"/>
              <a:ext cx="21325" cy="26900"/>
            </a:xfrm>
            <a:custGeom>
              <a:rect b="b" l="l" r="r" t="t"/>
              <a:pathLst>
                <a:path extrusionOk="0" h="1076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5210050" y="9260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13"/>
            <p:cNvSpPr/>
            <p:nvPr/>
          </p:nvSpPr>
          <p:spPr>
            <a:xfrm>
              <a:off x="5306525" y="870250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13"/>
            <p:cNvSpPr/>
            <p:nvPr/>
          </p:nvSpPr>
          <p:spPr>
            <a:xfrm>
              <a:off x="4921825" y="120345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4922450" y="13138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4922450" y="14247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4923700" y="1535550"/>
              <a:ext cx="21325" cy="26725"/>
            </a:xfrm>
            <a:custGeom>
              <a:rect b="b" l="l" r="r" t="t"/>
              <a:pathLst>
                <a:path extrusionOk="0" h="1069" w="853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5018325" y="11478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13"/>
            <p:cNvSpPr/>
            <p:nvPr/>
          </p:nvSpPr>
          <p:spPr>
            <a:xfrm>
              <a:off x="5114800" y="1092050"/>
              <a:ext cx="21325" cy="27125"/>
            </a:xfrm>
            <a:custGeom>
              <a:rect b="b" l="l" r="r" t="t"/>
              <a:pathLst>
                <a:path extrusionOk="0" h="1085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13"/>
            <p:cNvSpPr/>
            <p:nvPr/>
          </p:nvSpPr>
          <p:spPr>
            <a:xfrm>
              <a:off x="5210675" y="10362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13"/>
            <p:cNvSpPr/>
            <p:nvPr/>
          </p:nvSpPr>
          <p:spPr>
            <a:xfrm>
              <a:off x="5307150" y="981775"/>
              <a:ext cx="21975" cy="26900"/>
            </a:xfrm>
            <a:custGeom>
              <a:rect b="b" l="l" r="r" t="t"/>
              <a:pathLst>
                <a:path extrusionOk="0" h="1076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13"/>
            <p:cNvSpPr/>
            <p:nvPr/>
          </p:nvSpPr>
          <p:spPr>
            <a:xfrm>
              <a:off x="5018950" y="12581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13"/>
            <p:cNvSpPr/>
            <p:nvPr/>
          </p:nvSpPr>
          <p:spPr>
            <a:xfrm>
              <a:off x="5018950" y="1369225"/>
              <a:ext cx="21950" cy="27000"/>
            </a:xfrm>
            <a:custGeom>
              <a:rect b="b" l="l" r="r" t="t"/>
              <a:pathLst>
                <a:path extrusionOk="0" h="1080" w="878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13"/>
            <p:cNvSpPr/>
            <p:nvPr/>
          </p:nvSpPr>
          <p:spPr>
            <a:xfrm>
              <a:off x="5018950" y="14799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13"/>
            <p:cNvSpPr/>
            <p:nvPr/>
          </p:nvSpPr>
          <p:spPr>
            <a:xfrm>
              <a:off x="5114800" y="1203450"/>
              <a:ext cx="21325" cy="26750"/>
            </a:xfrm>
            <a:custGeom>
              <a:rect b="b" l="l" r="r" t="t"/>
              <a:pathLst>
                <a:path extrusionOk="0" h="1070" w="853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13"/>
            <p:cNvSpPr/>
            <p:nvPr/>
          </p:nvSpPr>
          <p:spPr>
            <a:xfrm>
              <a:off x="5210675" y="11478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13"/>
            <p:cNvSpPr/>
            <p:nvPr/>
          </p:nvSpPr>
          <p:spPr>
            <a:xfrm>
              <a:off x="5307150" y="1092050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13"/>
            <p:cNvSpPr/>
            <p:nvPr/>
          </p:nvSpPr>
          <p:spPr>
            <a:xfrm>
              <a:off x="5115425" y="13138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13"/>
            <p:cNvSpPr/>
            <p:nvPr/>
          </p:nvSpPr>
          <p:spPr>
            <a:xfrm>
              <a:off x="5115425" y="142412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13"/>
            <p:cNvSpPr/>
            <p:nvPr/>
          </p:nvSpPr>
          <p:spPr>
            <a:xfrm>
              <a:off x="5211300" y="1258100"/>
              <a:ext cx="22575" cy="27125"/>
            </a:xfrm>
            <a:custGeom>
              <a:rect b="b" l="l" r="r" t="t"/>
              <a:pathLst>
                <a:path extrusionOk="0" h="1085" w="903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13"/>
            <p:cNvSpPr/>
            <p:nvPr/>
          </p:nvSpPr>
          <p:spPr>
            <a:xfrm>
              <a:off x="5307150" y="1202325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13"/>
            <p:cNvSpPr/>
            <p:nvPr/>
          </p:nvSpPr>
          <p:spPr>
            <a:xfrm>
              <a:off x="5307800" y="131310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13"/>
            <p:cNvSpPr/>
            <p:nvPr/>
          </p:nvSpPr>
          <p:spPr>
            <a:xfrm>
              <a:off x="5211300" y="1368375"/>
              <a:ext cx="22575" cy="27125"/>
            </a:xfrm>
            <a:custGeom>
              <a:rect b="b" l="l" r="r" t="t"/>
              <a:pathLst>
                <a:path extrusionOk="0" h="1085" w="903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13"/>
            <p:cNvSpPr/>
            <p:nvPr/>
          </p:nvSpPr>
          <p:spPr>
            <a:xfrm>
              <a:off x="4921825" y="164205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13"/>
            <p:cNvSpPr/>
            <p:nvPr/>
          </p:nvSpPr>
          <p:spPr>
            <a:xfrm>
              <a:off x="5018325" y="15864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13"/>
            <p:cNvSpPr/>
            <p:nvPr/>
          </p:nvSpPr>
          <p:spPr>
            <a:xfrm>
              <a:off x="5114800" y="1530650"/>
              <a:ext cx="21325" cy="27125"/>
            </a:xfrm>
            <a:custGeom>
              <a:rect b="b" l="l" r="r" t="t"/>
              <a:pathLst>
                <a:path extrusionOk="0" h="1085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13"/>
            <p:cNvSpPr/>
            <p:nvPr/>
          </p:nvSpPr>
          <p:spPr>
            <a:xfrm>
              <a:off x="5210050" y="14748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13"/>
            <p:cNvSpPr/>
            <p:nvPr/>
          </p:nvSpPr>
          <p:spPr>
            <a:xfrm>
              <a:off x="5306525" y="1419625"/>
              <a:ext cx="21975" cy="26725"/>
            </a:xfrm>
            <a:custGeom>
              <a:rect b="b" l="l" r="r" t="t"/>
              <a:pathLst>
                <a:path extrusionOk="0" h="1069" w="879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4" name="Google Shape;1084;p14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1085" name="Google Shape;1085;p14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086" name="Google Shape;1086;p14"/>
              <p:cNvCxnSpPr/>
              <p:nvPr/>
            </p:nvCxnSpPr>
            <p:spPr>
              <a:xfrm flipH="1" rot="10800000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7" name="Google Shape;1087;p14"/>
              <p:cNvCxnSpPr/>
              <p:nvPr/>
            </p:nvCxnSpPr>
            <p:spPr>
              <a:xfrm flipH="1" rot="10800000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8" name="Google Shape;1088;p14"/>
              <p:cNvCxnSpPr/>
              <p:nvPr/>
            </p:nvCxnSpPr>
            <p:spPr>
              <a:xfrm flipH="1" rot="10800000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9" name="Google Shape;1089;p14"/>
              <p:cNvCxnSpPr/>
              <p:nvPr/>
            </p:nvCxnSpPr>
            <p:spPr>
              <a:xfrm flipH="1" rot="10800000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0" name="Google Shape;1090;p14"/>
              <p:cNvCxnSpPr/>
              <p:nvPr/>
            </p:nvCxnSpPr>
            <p:spPr>
              <a:xfrm flipH="1" rot="10800000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1" name="Google Shape;1091;p14"/>
              <p:cNvCxnSpPr/>
              <p:nvPr/>
            </p:nvCxnSpPr>
            <p:spPr>
              <a:xfrm flipH="1" rot="10800000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2" name="Google Shape;1092;p14"/>
              <p:cNvCxnSpPr/>
              <p:nvPr/>
            </p:nvCxnSpPr>
            <p:spPr>
              <a:xfrm flipH="1" rot="10800000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3" name="Google Shape;1093;p14"/>
              <p:cNvCxnSpPr/>
              <p:nvPr/>
            </p:nvCxnSpPr>
            <p:spPr>
              <a:xfrm flipH="1" rot="10800000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4" name="Google Shape;1094;p14"/>
              <p:cNvCxnSpPr/>
              <p:nvPr/>
            </p:nvCxnSpPr>
            <p:spPr>
              <a:xfrm flipH="1" rot="10800000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5" name="Google Shape;1095;p14"/>
              <p:cNvCxnSpPr/>
              <p:nvPr/>
            </p:nvCxnSpPr>
            <p:spPr>
              <a:xfrm flipH="1" rot="10800000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6" name="Google Shape;1096;p14"/>
              <p:cNvCxnSpPr/>
              <p:nvPr/>
            </p:nvCxnSpPr>
            <p:spPr>
              <a:xfrm flipH="1" rot="10800000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7" name="Google Shape;1097;p14"/>
              <p:cNvCxnSpPr/>
              <p:nvPr/>
            </p:nvCxnSpPr>
            <p:spPr>
              <a:xfrm flipH="1" rot="10800000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8" name="Google Shape;1098;p14"/>
              <p:cNvCxnSpPr/>
              <p:nvPr/>
            </p:nvCxnSpPr>
            <p:spPr>
              <a:xfrm flipH="1" rot="10800000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9" name="Google Shape;1099;p14"/>
              <p:cNvCxnSpPr/>
              <p:nvPr/>
            </p:nvCxnSpPr>
            <p:spPr>
              <a:xfrm flipH="1" rot="10800000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0" name="Google Shape;1100;p14"/>
              <p:cNvCxnSpPr/>
              <p:nvPr/>
            </p:nvCxnSpPr>
            <p:spPr>
              <a:xfrm flipH="1" rot="10800000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1" name="Google Shape;1101;p14"/>
              <p:cNvCxnSpPr/>
              <p:nvPr/>
            </p:nvCxnSpPr>
            <p:spPr>
              <a:xfrm flipH="1" rot="10800000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2" name="Google Shape;1102;p14"/>
              <p:cNvCxnSpPr/>
              <p:nvPr/>
            </p:nvCxnSpPr>
            <p:spPr>
              <a:xfrm flipH="1" rot="10800000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3" name="Google Shape;1103;p14"/>
              <p:cNvCxnSpPr/>
              <p:nvPr/>
            </p:nvCxnSpPr>
            <p:spPr>
              <a:xfrm flipH="1" rot="10800000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4" name="Google Shape;1104;p14"/>
              <p:cNvCxnSpPr/>
              <p:nvPr/>
            </p:nvCxnSpPr>
            <p:spPr>
              <a:xfrm flipH="1" rot="10800000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5" name="Google Shape;1105;p14"/>
              <p:cNvCxnSpPr/>
              <p:nvPr/>
            </p:nvCxnSpPr>
            <p:spPr>
              <a:xfrm flipH="1" rot="10800000">
                <a:off x="277300" y="105750"/>
                <a:ext cx="9081600" cy="524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6" name="Google Shape;1106;p14"/>
              <p:cNvCxnSpPr/>
              <p:nvPr/>
            </p:nvCxnSpPr>
            <p:spPr>
              <a:xfrm flipH="1" rot="10800000">
                <a:off x="846950" y="376800"/>
                <a:ext cx="8531400" cy="492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7" name="Google Shape;1107;p14"/>
              <p:cNvCxnSpPr/>
              <p:nvPr/>
            </p:nvCxnSpPr>
            <p:spPr>
              <a:xfrm flipH="1" rot="10800000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8" name="Google Shape;1108;p14"/>
              <p:cNvCxnSpPr/>
              <p:nvPr/>
            </p:nvCxnSpPr>
            <p:spPr>
              <a:xfrm flipH="1" rot="10800000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9" name="Google Shape;1109;p14"/>
              <p:cNvCxnSpPr/>
              <p:nvPr/>
            </p:nvCxnSpPr>
            <p:spPr>
              <a:xfrm flipH="1" rot="10800000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10" name="Google Shape;1110;p14"/>
              <p:cNvCxnSpPr/>
              <p:nvPr/>
            </p:nvCxnSpPr>
            <p:spPr>
              <a:xfrm flipH="1" rot="10800000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11" name="Google Shape;1111;p14"/>
              <p:cNvCxnSpPr/>
              <p:nvPr/>
            </p:nvCxnSpPr>
            <p:spPr>
              <a:xfrm flipH="1" rot="10800000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12" name="Google Shape;1112;p14"/>
              <p:cNvCxnSpPr/>
              <p:nvPr/>
            </p:nvCxnSpPr>
            <p:spPr>
              <a:xfrm flipH="1" rot="10800000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13" name="Google Shape;1113;p14"/>
              <p:cNvCxnSpPr/>
              <p:nvPr/>
            </p:nvCxnSpPr>
            <p:spPr>
              <a:xfrm flipH="1" rot="10800000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14" name="Google Shape;1114;p14"/>
              <p:cNvCxnSpPr/>
              <p:nvPr/>
            </p:nvCxnSpPr>
            <p:spPr>
              <a:xfrm flipH="1" rot="10800000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15" name="Google Shape;1115;p14"/>
              <p:cNvCxnSpPr/>
              <p:nvPr/>
            </p:nvCxnSpPr>
            <p:spPr>
              <a:xfrm flipH="1" rot="10800000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16" name="Google Shape;1116;p14"/>
              <p:cNvCxnSpPr/>
              <p:nvPr/>
            </p:nvCxnSpPr>
            <p:spPr>
              <a:xfrm flipH="1" rot="10800000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17" name="Google Shape;1117;p14"/>
              <p:cNvCxnSpPr/>
              <p:nvPr/>
            </p:nvCxnSpPr>
            <p:spPr>
              <a:xfrm flipH="1" rot="10800000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18" name="Google Shape;1118;p14"/>
              <p:cNvCxnSpPr/>
              <p:nvPr/>
            </p:nvCxnSpPr>
            <p:spPr>
              <a:xfrm flipH="1" rot="10800000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19" name="Google Shape;1119;p14"/>
              <p:cNvCxnSpPr/>
              <p:nvPr/>
            </p:nvCxnSpPr>
            <p:spPr>
              <a:xfrm flipH="1" rot="10800000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0" name="Google Shape;1120;p14"/>
              <p:cNvCxnSpPr/>
              <p:nvPr/>
            </p:nvCxnSpPr>
            <p:spPr>
              <a:xfrm flipH="1" rot="10800000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1" name="Google Shape;1121;p14"/>
              <p:cNvCxnSpPr/>
              <p:nvPr/>
            </p:nvCxnSpPr>
            <p:spPr>
              <a:xfrm flipH="1" rot="10800000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2" name="Google Shape;1122;p14"/>
              <p:cNvCxnSpPr/>
              <p:nvPr/>
            </p:nvCxnSpPr>
            <p:spPr>
              <a:xfrm flipH="1" rot="10800000">
                <a:off x="8487200" y="4879525"/>
                <a:ext cx="921600" cy="53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123" name="Google Shape;1123;p14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124" name="Google Shape;1124;p14"/>
              <p:cNvCxnSpPr/>
              <p:nvPr/>
            </p:nvCxnSpPr>
            <p:spPr>
              <a:xfrm flipH="1" rot="10800000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5" name="Google Shape;1125;p14"/>
              <p:cNvCxnSpPr/>
              <p:nvPr/>
            </p:nvCxnSpPr>
            <p:spPr>
              <a:xfrm flipH="1" rot="10800000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6" name="Google Shape;1126;p14"/>
              <p:cNvCxnSpPr/>
              <p:nvPr/>
            </p:nvCxnSpPr>
            <p:spPr>
              <a:xfrm flipH="1" rot="10800000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7" name="Google Shape;1127;p14"/>
              <p:cNvCxnSpPr/>
              <p:nvPr/>
            </p:nvCxnSpPr>
            <p:spPr>
              <a:xfrm flipH="1" rot="10800000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8" name="Google Shape;1128;p14"/>
              <p:cNvCxnSpPr/>
              <p:nvPr/>
            </p:nvCxnSpPr>
            <p:spPr>
              <a:xfrm flipH="1" rot="10800000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9" name="Google Shape;1129;p14"/>
              <p:cNvCxnSpPr/>
              <p:nvPr/>
            </p:nvCxnSpPr>
            <p:spPr>
              <a:xfrm flipH="1" rot="10800000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0" name="Google Shape;1130;p14"/>
              <p:cNvCxnSpPr/>
              <p:nvPr/>
            </p:nvCxnSpPr>
            <p:spPr>
              <a:xfrm flipH="1" rot="10800000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1" name="Google Shape;1131;p14"/>
              <p:cNvCxnSpPr/>
              <p:nvPr/>
            </p:nvCxnSpPr>
            <p:spPr>
              <a:xfrm flipH="1" rot="10800000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2" name="Google Shape;1132;p14"/>
              <p:cNvCxnSpPr/>
              <p:nvPr/>
            </p:nvCxnSpPr>
            <p:spPr>
              <a:xfrm flipH="1" rot="10800000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3" name="Google Shape;1133;p14"/>
              <p:cNvCxnSpPr/>
              <p:nvPr/>
            </p:nvCxnSpPr>
            <p:spPr>
              <a:xfrm flipH="1" rot="10800000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4" name="Google Shape;1134;p14"/>
              <p:cNvCxnSpPr/>
              <p:nvPr/>
            </p:nvCxnSpPr>
            <p:spPr>
              <a:xfrm flipH="1" rot="10800000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5" name="Google Shape;1135;p14"/>
              <p:cNvCxnSpPr/>
              <p:nvPr/>
            </p:nvCxnSpPr>
            <p:spPr>
              <a:xfrm flipH="1" rot="10800000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6" name="Google Shape;1136;p14"/>
              <p:cNvCxnSpPr/>
              <p:nvPr/>
            </p:nvCxnSpPr>
            <p:spPr>
              <a:xfrm flipH="1" rot="10800000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7" name="Google Shape;1137;p14"/>
              <p:cNvCxnSpPr/>
              <p:nvPr/>
            </p:nvCxnSpPr>
            <p:spPr>
              <a:xfrm flipH="1" rot="10800000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8" name="Google Shape;1138;p14"/>
              <p:cNvCxnSpPr/>
              <p:nvPr/>
            </p:nvCxnSpPr>
            <p:spPr>
              <a:xfrm flipH="1" rot="10800000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9" name="Google Shape;1139;p14"/>
              <p:cNvCxnSpPr/>
              <p:nvPr/>
            </p:nvCxnSpPr>
            <p:spPr>
              <a:xfrm flipH="1" rot="10800000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0" name="Google Shape;1140;p14"/>
              <p:cNvCxnSpPr/>
              <p:nvPr/>
            </p:nvCxnSpPr>
            <p:spPr>
              <a:xfrm flipH="1" rot="10800000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1" name="Google Shape;1141;p14"/>
              <p:cNvCxnSpPr/>
              <p:nvPr/>
            </p:nvCxnSpPr>
            <p:spPr>
              <a:xfrm flipH="1" rot="10800000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2" name="Google Shape;1142;p14"/>
              <p:cNvCxnSpPr/>
              <p:nvPr/>
            </p:nvCxnSpPr>
            <p:spPr>
              <a:xfrm flipH="1" rot="10800000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3" name="Google Shape;1143;p14"/>
              <p:cNvCxnSpPr/>
              <p:nvPr/>
            </p:nvCxnSpPr>
            <p:spPr>
              <a:xfrm flipH="1" rot="10800000">
                <a:off x="277300" y="105750"/>
                <a:ext cx="9081600" cy="524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4" name="Google Shape;1144;p14"/>
              <p:cNvCxnSpPr/>
              <p:nvPr/>
            </p:nvCxnSpPr>
            <p:spPr>
              <a:xfrm flipH="1" rot="10800000">
                <a:off x="846950" y="376800"/>
                <a:ext cx="8531400" cy="492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5" name="Google Shape;1145;p14"/>
              <p:cNvCxnSpPr/>
              <p:nvPr/>
            </p:nvCxnSpPr>
            <p:spPr>
              <a:xfrm flipH="1" rot="10800000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6" name="Google Shape;1146;p14"/>
              <p:cNvCxnSpPr/>
              <p:nvPr/>
            </p:nvCxnSpPr>
            <p:spPr>
              <a:xfrm flipH="1" rot="10800000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7" name="Google Shape;1147;p14"/>
              <p:cNvCxnSpPr/>
              <p:nvPr/>
            </p:nvCxnSpPr>
            <p:spPr>
              <a:xfrm flipH="1" rot="10800000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8" name="Google Shape;1148;p14"/>
              <p:cNvCxnSpPr/>
              <p:nvPr/>
            </p:nvCxnSpPr>
            <p:spPr>
              <a:xfrm flipH="1" rot="10800000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9" name="Google Shape;1149;p14"/>
              <p:cNvCxnSpPr/>
              <p:nvPr/>
            </p:nvCxnSpPr>
            <p:spPr>
              <a:xfrm flipH="1" rot="10800000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0" name="Google Shape;1150;p14"/>
              <p:cNvCxnSpPr/>
              <p:nvPr/>
            </p:nvCxnSpPr>
            <p:spPr>
              <a:xfrm flipH="1" rot="10800000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1" name="Google Shape;1151;p14"/>
              <p:cNvCxnSpPr/>
              <p:nvPr/>
            </p:nvCxnSpPr>
            <p:spPr>
              <a:xfrm flipH="1" rot="10800000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2" name="Google Shape;1152;p14"/>
              <p:cNvCxnSpPr/>
              <p:nvPr/>
            </p:nvCxnSpPr>
            <p:spPr>
              <a:xfrm flipH="1" rot="10800000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3" name="Google Shape;1153;p14"/>
              <p:cNvCxnSpPr/>
              <p:nvPr/>
            </p:nvCxnSpPr>
            <p:spPr>
              <a:xfrm flipH="1" rot="10800000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4" name="Google Shape;1154;p14"/>
              <p:cNvCxnSpPr/>
              <p:nvPr/>
            </p:nvCxnSpPr>
            <p:spPr>
              <a:xfrm flipH="1" rot="10800000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5" name="Google Shape;1155;p14"/>
              <p:cNvCxnSpPr/>
              <p:nvPr/>
            </p:nvCxnSpPr>
            <p:spPr>
              <a:xfrm flipH="1" rot="10800000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6" name="Google Shape;1156;p14"/>
              <p:cNvCxnSpPr/>
              <p:nvPr/>
            </p:nvCxnSpPr>
            <p:spPr>
              <a:xfrm flipH="1" rot="10800000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7" name="Google Shape;1157;p14"/>
              <p:cNvCxnSpPr/>
              <p:nvPr/>
            </p:nvCxnSpPr>
            <p:spPr>
              <a:xfrm flipH="1" rot="10800000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8" name="Google Shape;1158;p14"/>
              <p:cNvCxnSpPr/>
              <p:nvPr/>
            </p:nvCxnSpPr>
            <p:spPr>
              <a:xfrm flipH="1" rot="10800000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9" name="Google Shape;1159;p14"/>
              <p:cNvCxnSpPr/>
              <p:nvPr/>
            </p:nvCxnSpPr>
            <p:spPr>
              <a:xfrm flipH="1" rot="10800000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60" name="Google Shape;1160;p14"/>
              <p:cNvCxnSpPr/>
              <p:nvPr/>
            </p:nvCxnSpPr>
            <p:spPr>
              <a:xfrm flipH="1" rot="10800000">
                <a:off x="8487200" y="4879525"/>
                <a:ext cx="921600" cy="53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161" name="Google Shape;1161;p14"/>
          <p:cNvSpPr txBox="1"/>
          <p:nvPr>
            <p:ph type="title"/>
          </p:nvPr>
        </p:nvSpPr>
        <p:spPr>
          <a:xfrm>
            <a:off x="5726950" y="3519625"/>
            <a:ext cx="2701800" cy="3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62" name="Google Shape;1162;p14"/>
          <p:cNvSpPr txBox="1"/>
          <p:nvPr>
            <p:ph idx="1" type="subTitle"/>
          </p:nvPr>
        </p:nvSpPr>
        <p:spPr>
          <a:xfrm>
            <a:off x="2201175" y="1415825"/>
            <a:ext cx="6227700" cy="17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grpSp>
        <p:nvGrpSpPr>
          <p:cNvPr id="1163" name="Google Shape;1163;p14"/>
          <p:cNvGrpSpPr/>
          <p:nvPr/>
        </p:nvGrpSpPr>
        <p:grpSpPr>
          <a:xfrm flipH="1">
            <a:off x="-2312653" y="259583"/>
            <a:ext cx="5684657" cy="5157739"/>
            <a:chOff x="3166062" y="1034326"/>
            <a:chExt cx="6010422" cy="5452155"/>
          </a:xfrm>
        </p:grpSpPr>
        <p:sp>
          <p:nvSpPr>
            <p:cNvPr id="1164" name="Google Shape;1164;p14"/>
            <p:cNvSpPr/>
            <p:nvPr/>
          </p:nvSpPr>
          <p:spPr>
            <a:xfrm>
              <a:off x="3234090" y="1157235"/>
              <a:ext cx="5942394" cy="5329246"/>
            </a:xfrm>
            <a:custGeom>
              <a:rect b="b" l="l" r="r" t="t"/>
              <a:pathLst>
                <a:path extrusionOk="0" h="81084" w="90413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14"/>
            <p:cNvSpPr/>
            <p:nvPr/>
          </p:nvSpPr>
          <p:spPr>
            <a:xfrm>
              <a:off x="3166062" y="1034326"/>
              <a:ext cx="6010420" cy="5452152"/>
            </a:xfrm>
            <a:custGeom>
              <a:rect b="b" l="l" r="r" t="t"/>
              <a:pathLst>
                <a:path extrusionOk="0" h="82954" w="91448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7" name="Google Shape;1167;p15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1168" name="Google Shape;1168;p15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169" name="Google Shape;1169;p15"/>
              <p:cNvCxnSpPr/>
              <p:nvPr/>
            </p:nvCxnSpPr>
            <p:spPr>
              <a:xfrm flipH="1" rot="10800000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70" name="Google Shape;1170;p15"/>
              <p:cNvCxnSpPr/>
              <p:nvPr/>
            </p:nvCxnSpPr>
            <p:spPr>
              <a:xfrm flipH="1" rot="10800000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71" name="Google Shape;1171;p15"/>
              <p:cNvCxnSpPr/>
              <p:nvPr/>
            </p:nvCxnSpPr>
            <p:spPr>
              <a:xfrm flipH="1" rot="10800000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72" name="Google Shape;1172;p15"/>
              <p:cNvCxnSpPr/>
              <p:nvPr/>
            </p:nvCxnSpPr>
            <p:spPr>
              <a:xfrm flipH="1" rot="10800000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73" name="Google Shape;1173;p15"/>
              <p:cNvCxnSpPr/>
              <p:nvPr/>
            </p:nvCxnSpPr>
            <p:spPr>
              <a:xfrm flipH="1" rot="10800000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74" name="Google Shape;1174;p15"/>
              <p:cNvCxnSpPr/>
              <p:nvPr/>
            </p:nvCxnSpPr>
            <p:spPr>
              <a:xfrm flipH="1" rot="10800000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75" name="Google Shape;1175;p15"/>
              <p:cNvCxnSpPr/>
              <p:nvPr/>
            </p:nvCxnSpPr>
            <p:spPr>
              <a:xfrm flipH="1" rot="10800000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76" name="Google Shape;1176;p15"/>
              <p:cNvCxnSpPr/>
              <p:nvPr/>
            </p:nvCxnSpPr>
            <p:spPr>
              <a:xfrm flipH="1" rot="10800000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77" name="Google Shape;1177;p15"/>
              <p:cNvCxnSpPr/>
              <p:nvPr/>
            </p:nvCxnSpPr>
            <p:spPr>
              <a:xfrm flipH="1" rot="10800000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78" name="Google Shape;1178;p15"/>
              <p:cNvCxnSpPr/>
              <p:nvPr/>
            </p:nvCxnSpPr>
            <p:spPr>
              <a:xfrm flipH="1" rot="10800000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79" name="Google Shape;1179;p15"/>
              <p:cNvCxnSpPr/>
              <p:nvPr/>
            </p:nvCxnSpPr>
            <p:spPr>
              <a:xfrm flipH="1" rot="10800000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0" name="Google Shape;1180;p15"/>
              <p:cNvCxnSpPr/>
              <p:nvPr/>
            </p:nvCxnSpPr>
            <p:spPr>
              <a:xfrm flipH="1" rot="10800000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1" name="Google Shape;1181;p15"/>
              <p:cNvCxnSpPr/>
              <p:nvPr/>
            </p:nvCxnSpPr>
            <p:spPr>
              <a:xfrm flipH="1" rot="10800000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2" name="Google Shape;1182;p15"/>
              <p:cNvCxnSpPr/>
              <p:nvPr/>
            </p:nvCxnSpPr>
            <p:spPr>
              <a:xfrm flipH="1" rot="10800000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3" name="Google Shape;1183;p15"/>
              <p:cNvCxnSpPr/>
              <p:nvPr/>
            </p:nvCxnSpPr>
            <p:spPr>
              <a:xfrm flipH="1" rot="10800000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4" name="Google Shape;1184;p15"/>
              <p:cNvCxnSpPr/>
              <p:nvPr/>
            </p:nvCxnSpPr>
            <p:spPr>
              <a:xfrm flipH="1" rot="10800000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5" name="Google Shape;1185;p15"/>
              <p:cNvCxnSpPr/>
              <p:nvPr/>
            </p:nvCxnSpPr>
            <p:spPr>
              <a:xfrm flipH="1" rot="10800000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6" name="Google Shape;1186;p15"/>
              <p:cNvCxnSpPr/>
              <p:nvPr/>
            </p:nvCxnSpPr>
            <p:spPr>
              <a:xfrm flipH="1" rot="10800000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7" name="Google Shape;1187;p15"/>
              <p:cNvCxnSpPr/>
              <p:nvPr/>
            </p:nvCxnSpPr>
            <p:spPr>
              <a:xfrm flipH="1" rot="10800000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8" name="Google Shape;1188;p15"/>
              <p:cNvCxnSpPr/>
              <p:nvPr/>
            </p:nvCxnSpPr>
            <p:spPr>
              <a:xfrm flipH="1" rot="10800000">
                <a:off x="277300" y="105750"/>
                <a:ext cx="9081600" cy="524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9" name="Google Shape;1189;p15"/>
              <p:cNvCxnSpPr/>
              <p:nvPr/>
            </p:nvCxnSpPr>
            <p:spPr>
              <a:xfrm flipH="1" rot="10800000">
                <a:off x="846950" y="376800"/>
                <a:ext cx="8531400" cy="492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0" name="Google Shape;1190;p15"/>
              <p:cNvCxnSpPr/>
              <p:nvPr/>
            </p:nvCxnSpPr>
            <p:spPr>
              <a:xfrm flipH="1" rot="10800000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1" name="Google Shape;1191;p15"/>
              <p:cNvCxnSpPr/>
              <p:nvPr/>
            </p:nvCxnSpPr>
            <p:spPr>
              <a:xfrm flipH="1" rot="10800000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2" name="Google Shape;1192;p15"/>
              <p:cNvCxnSpPr/>
              <p:nvPr/>
            </p:nvCxnSpPr>
            <p:spPr>
              <a:xfrm flipH="1" rot="10800000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3" name="Google Shape;1193;p15"/>
              <p:cNvCxnSpPr/>
              <p:nvPr/>
            </p:nvCxnSpPr>
            <p:spPr>
              <a:xfrm flipH="1" rot="10800000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4" name="Google Shape;1194;p15"/>
              <p:cNvCxnSpPr/>
              <p:nvPr/>
            </p:nvCxnSpPr>
            <p:spPr>
              <a:xfrm flipH="1" rot="10800000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5" name="Google Shape;1195;p15"/>
              <p:cNvCxnSpPr/>
              <p:nvPr/>
            </p:nvCxnSpPr>
            <p:spPr>
              <a:xfrm flipH="1" rot="10800000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6" name="Google Shape;1196;p15"/>
              <p:cNvCxnSpPr/>
              <p:nvPr/>
            </p:nvCxnSpPr>
            <p:spPr>
              <a:xfrm flipH="1" rot="10800000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7" name="Google Shape;1197;p15"/>
              <p:cNvCxnSpPr/>
              <p:nvPr/>
            </p:nvCxnSpPr>
            <p:spPr>
              <a:xfrm flipH="1" rot="10800000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8" name="Google Shape;1198;p15"/>
              <p:cNvCxnSpPr/>
              <p:nvPr/>
            </p:nvCxnSpPr>
            <p:spPr>
              <a:xfrm flipH="1" rot="10800000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9" name="Google Shape;1199;p15"/>
              <p:cNvCxnSpPr/>
              <p:nvPr/>
            </p:nvCxnSpPr>
            <p:spPr>
              <a:xfrm flipH="1" rot="10800000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00" name="Google Shape;1200;p15"/>
              <p:cNvCxnSpPr/>
              <p:nvPr/>
            </p:nvCxnSpPr>
            <p:spPr>
              <a:xfrm flipH="1" rot="10800000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01" name="Google Shape;1201;p15"/>
              <p:cNvCxnSpPr/>
              <p:nvPr/>
            </p:nvCxnSpPr>
            <p:spPr>
              <a:xfrm flipH="1" rot="10800000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02" name="Google Shape;1202;p15"/>
              <p:cNvCxnSpPr/>
              <p:nvPr/>
            </p:nvCxnSpPr>
            <p:spPr>
              <a:xfrm flipH="1" rot="10800000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03" name="Google Shape;1203;p15"/>
              <p:cNvCxnSpPr/>
              <p:nvPr/>
            </p:nvCxnSpPr>
            <p:spPr>
              <a:xfrm flipH="1" rot="10800000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04" name="Google Shape;1204;p15"/>
              <p:cNvCxnSpPr/>
              <p:nvPr/>
            </p:nvCxnSpPr>
            <p:spPr>
              <a:xfrm flipH="1" rot="10800000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05" name="Google Shape;1205;p15"/>
              <p:cNvCxnSpPr/>
              <p:nvPr/>
            </p:nvCxnSpPr>
            <p:spPr>
              <a:xfrm flipH="1" rot="10800000">
                <a:off x="8487200" y="4879525"/>
                <a:ext cx="921600" cy="53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206" name="Google Shape;1206;p15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207" name="Google Shape;1207;p15"/>
              <p:cNvCxnSpPr/>
              <p:nvPr/>
            </p:nvCxnSpPr>
            <p:spPr>
              <a:xfrm flipH="1" rot="10800000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08" name="Google Shape;1208;p15"/>
              <p:cNvCxnSpPr/>
              <p:nvPr/>
            </p:nvCxnSpPr>
            <p:spPr>
              <a:xfrm flipH="1" rot="10800000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09" name="Google Shape;1209;p15"/>
              <p:cNvCxnSpPr/>
              <p:nvPr/>
            </p:nvCxnSpPr>
            <p:spPr>
              <a:xfrm flipH="1" rot="10800000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10" name="Google Shape;1210;p15"/>
              <p:cNvCxnSpPr/>
              <p:nvPr/>
            </p:nvCxnSpPr>
            <p:spPr>
              <a:xfrm flipH="1" rot="10800000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11" name="Google Shape;1211;p15"/>
              <p:cNvCxnSpPr/>
              <p:nvPr/>
            </p:nvCxnSpPr>
            <p:spPr>
              <a:xfrm flipH="1" rot="10800000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12" name="Google Shape;1212;p15"/>
              <p:cNvCxnSpPr/>
              <p:nvPr/>
            </p:nvCxnSpPr>
            <p:spPr>
              <a:xfrm flipH="1" rot="10800000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13" name="Google Shape;1213;p15"/>
              <p:cNvCxnSpPr/>
              <p:nvPr/>
            </p:nvCxnSpPr>
            <p:spPr>
              <a:xfrm flipH="1" rot="10800000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14" name="Google Shape;1214;p15"/>
              <p:cNvCxnSpPr/>
              <p:nvPr/>
            </p:nvCxnSpPr>
            <p:spPr>
              <a:xfrm flipH="1" rot="10800000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15" name="Google Shape;1215;p15"/>
              <p:cNvCxnSpPr/>
              <p:nvPr/>
            </p:nvCxnSpPr>
            <p:spPr>
              <a:xfrm flipH="1" rot="10800000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16" name="Google Shape;1216;p15"/>
              <p:cNvCxnSpPr/>
              <p:nvPr/>
            </p:nvCxnSpPr>
            <p:spPr>
              <a:xfrm flipH="1" rot="10800000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17" name="Google Shape;1217;p15"/>
              <p:cNvCxnSpPr/>
              <p:nvPr/>
            </p:nvCxnSpPr>
            <p:spPr>
              <a:xfrm flipH="1" rot="10800000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18" name="Google Shape;1218;p15"/>
              <p:cNvCxnSpPr/>
              <p:nvPr/>
            </p:nvCxnSpPr>
            <p:spPr>
              <a:xfrm flipH="1" rot="10800000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19" name="Google Shape;1219;p15"/>
              <p:cNvCxnSpPr/>
              <p:nvPr/>
            </p:nvCxnSpPr>
            <p:spPr>
              <a:xfrm flipH="1" rot="10800000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0" name="Google Shape;1220;p15"/>
              <p:cNvCxnSpPr/>
              <p:nvPr/>
            </p:nvCxnSpPr>
            <p:spPr>
              <a:xfrm flipH="1" rot="10800000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1" name="Google Shape;1221;p15"/>
              <p:cNvCxnSpPr/>
              <p:nvPr/>
            </p:nvCxnSpPr>
            <p:spPr>
              <a:xfrm flipH="1" rot="10800000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2" name="Google Shape;1222;p15"/>
              <p:cNvCxnSpPr/>
              <p:nvPr/>
            </p:nvCxnSpPr>
            <p:spPr>
              <a:xfrm flipH="1" rot="10800000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3" name="Google Shape;1223;p15"/>
              <p:cNvCxnSpPr/>
              <p:nvPr/>
            </p:nvCxnSpPr>
            <p:spPr>
              <a:xfrm flipH="1" rot="10800000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4" name="Google Shape;1224;p15"/>
              <p:cNvCxnSpPr/>
              <p:nvPr/>
            </p:nvCxnSpPr>
            <p:spPr>
              <a:xfrm flipH="1" rot="10800000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5" name="Google Shape;1225;p15"/>
              <p:cNvCxnSpPr/>
              <p:nvPr/>
            </p:nvCxnSpPr>
            <p:spPr>
              <a:xfrm flipH="1" rot="10800000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6" name="Google Shape;1226;p15"/>
              <p:cNvCxnSpPr/>
              <p:nvPr/>
            </p:nvCxnSpPr>
            <p:spPr>
              <a:xfrm flipH="1" rot="10800000">
                <a:off x="277300" y="105750"/>
                <a:ext cx="9081600" cy="524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7" name="Google Shape;1227;p15"/>
              <p:cNvCxnSpPr/>
              <p:nvPr/>
            </p:nvCxnSpPr>
            <p:spPr>
              <a:xfrm flipH="1" rot="10800000">
                <a:off x="846950" y="376800"/>
                <a:ext cx="8531400" cy="492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8" name="Google Shape;1228;p15"/>
              <p:cNvCxnSpPr/>
              <p:nvPr/>
            </p:nvCxnSpPr>
            <p:spPr>
              <a:xfrm flipH="1" rot="10800000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9" name="Google Shape;1229;p15"/>
              <p:cNvCxnSpPr/>
              <p:nvPr/>
            </p:nvCxnSpPr>
            <p:spPr>
              <a:xfrm flipH="1" rot="10800000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0" name="Google Shape;1230;p15"/>
              <p:cNvCxnSpPr/>
              <p:nvPr/>
            </p:nvCxnSpPr>
            <p:spPr>
              <a:xfrm flipH="1" rot="10800000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1" name="Google Shape;1231;p15"/>
              <p:cNvCxnSpPr/>
              <p:nvPr/>
            </p:nvCxnSpPr>
            <p:spPr>
              <a:xfrm flipH="1" rot="10800000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2" name="Google Shape;1232;p15"/>
              <p:cNvCxnSpPr/>
              <p:nvPr/>
            </p:nvCxnSpPr>
            <p:spPr>
              <a:xfrm flipH="1" rot="10800000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3" name="Google Shape;1233;p15"/>
              <p:cNvCxnSpPr/>
              <p:nvPr/>
            </p:nvCxnSpPr>
            <p:spPr>
              <a:xfrm flipH="1" rot="10800000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4" name="Google Shape;1234;p15"/>
              <p:cNvCxnSpPr/>
              <p:nvPr/>
            </p:nvCxnSpPr>
            <p:spPr>
              <a:xfrm flipH="1" rot="10800000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5" name="Google Shape;1235;p15"/>
              <p:cNvCxnSpPr/>
              <p:nvPr/>
            </p:nvCxnSpPr>
            <p:spPr>
              <a:xfrm flipH="1" rot="10800000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6" name="Google Shape;1236;p15"/>
              <p:cNvCxnSpPr/>
              <p:nvPr/>
            </p:nvCxnSpPr>
            <p:spPr>
              <a:xfrm flipH="1" rot="10800000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7" name="Google Shape;1237;p15"/>
              <p:cNvCxnSpPr/>
              <p:nvPr/>
            </p:nvCxnSpPr>
            <p:spPr>
              <a:xfrm flipH="1" rot="10800000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8" name="Google Shape;1238;p15"/>
              <p:cNvCxnSpPr/>
              <p:nvPr/>
            </p:nvCxnSpPr>
            <p:spPr>
              <a:xfrm flipH="1" rot="10800000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9" name="Google Shape;1239;p15"/>
              <p:cNvCxnSpPr/>
              <p:nvPr/>
            </p:nvCxnSpPr>
            <p:spPr>
              <a:xfrm flipH="1" rot="10800000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0" name="Google Shape;1240;p15"/>
              <p:cNvCxnSpPr/>
              <p:nvPr/>
            </p:nvCxnSpPr>
            <p:spPr>
              <a:xfrm flipH="1" rot="10800000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1" name="Google Shape;1241;p15"/>
              <p:cNvCxnSpPr/>
              <p:nvPr/>
            </p:nvCxnSpPr>
            <p:spPr>
              <a:xfrm flipH="1" rot="10800000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2" name="Google Shape;1242;p15"/>
              <p:cNvCxnSpPr/>
              <p:nvPr/>
            </p:nvCxnSpPr>
            <p:spPr>
              <a:xfrm flipH="1" rot="10800000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3" name="Google Shape;1243;p15"/>
              <p:cNvCxnSpPr/>
              <p:nvPr/>
            </p:nvCxnSpPr>
            <p:spPr>
              <a:xfrm flipH="1" rot="10800000">
                <a:off x="8487200" y="4879525"/>
                <a:ext cx="921600" cy="53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244" name="Google Shape;1244;p15"/>
          <p:cNvSpPr txBox="1"/>
          <p:nvPr>
            <p:ph type="ctrTitle"/>
          </p:nvPr>
        </p:nvSpPr>
        <p:spPr>
          <a:xfrm>
            <a:off x="713225" y="1735900"/>
            <a:ext cx="3858900" cy="62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3000">
                <a:solidFill>
                  <a:srgbClr val="21212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245" name="Google Shape;1245;p15"/>
          <p:cNvSpPr txBox="1"/>
          <p:nvPr>
            <p:ph idx="1" type="subTitle"/>
          </p:nvPr>
        </p:nvSpPr>
        <p:spPr>
          <a:xfrm>
            <a:off x="713225" y="2364200"/>
            <a:ext cx="3858900" cy="10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grpSp>
        <p:nvGrpSpPr>
          <p:cNvPr id="1246" name="Google Shape;1246;p15"/>
          <p:cNvGrpSpPr/>
          <p:nvPr/>
        </p:nvGrpSpPr>
        <p:grpSpPr>
          <a:xfrm>
            <a:off x="4091299" y="804357"/>
            <a:ext cx="5111263" cy="4704119"/>
            <a:chOff x="3133537" y="-308699"/>
            <a:chExt cx="6010422" cy="5452155"/>
          </a:xfrm>
        </p:grpSpPr>
        <p:sp>
          <p:nvSpPr>
            <p:cNvPr id="1247" name="Google Shape;1247;p15"/>
            <p:cNvSpPr/>
            <p:nvPr/>
          </p:nvSpPr>
          <p:spPr>
            <a:xfrm>
              <a:off x="3201565" y="-185790"/>
              <a:ext cx="5942394" cy="5329246"/>
            </a:xfrm>
            <a:custGeom>
              <a:rect b="b" l="l" r="r" t="t"/>
              <a:pathLst>
                <a:path extrusionOk="0" h="81084" w="90413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15"/>
            <p:cNvSpPr/>
            <p:nvPr/>
          </p:nvSpPr>
          <p:spPr>
            <a:xfrm>
              <a:off x="3133537" y="-308699"/>
              <a:ext cx="6010420" cy="5452152"/>
            </a:xfrm>
            <a:custGeom>
              <a:rect b="b" l="l" r="r" t="t"/>
              <a:pathLst>
                <a:path extrusionOk="0" h="82954" w="91448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9" name="Google Shape;1249;p15"/>
          <p:cNvSpPr/>
          <p:nvPr/>
        </p:nvSpPr>
        <p:spPr>
          <a:xfrm flipH="1">
            <a:off x="-262" y="4291845"/>
            <a:ext cx="1497839" cy="851712"/>
          </a:xfrm>
          <a:custGeom>
            <a:rect b="b" l="l" r="r" t="t"/>
            <a:pathLst>
              <a:path extrusionOk="0" h="66294" w="116586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BODY_1"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1" name="Google Shape;1251;p16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1252" name="Google Shape;1252;p16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253" name="Google Shape;1253;p16"/>
              <p:cNvCxnSpPr/>
              <p:nvPr/>
            </p:nvCxnSpPr>
            <p:spPr>
              <a:xfrm flipH="1" rot="10800000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4" name="Google Shape;1254;p16"/>
              <p:cNvCxnSpPr/>
              <p:nvPr/>
            </p:nvCxnSpPr>
            <p:spPr>
              <a:xfrm flipH="1" rot="10800000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5" name="Google Shape;1255;p16"/>
              <p:cNvCxnSpPr/>
              <p:nvPr/>
            </p:nvCxnSpPr>
            <p:spPr>
              <a:xfrm flipH="1" rot="10800000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6" name="Google Shape;1256;p16"/>
              <p:cNvCxnSpPr/>
              <p:nvPr/>
            </p:nvCxnSpPr>
            <p:spPr>
              <a:xfrm flipH="1" rot="10800000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7" name="Google Shape;1257;p16"/>
              <p:cNvCxnSpPr/>
              <p:nvPr/>
            </p:nvCxnSpPr>
            <p:spPr>
              <a:xfrm flipH="1" rot="10800000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8" name="Google Shape;1258;p16"/>
              <p:cNvCxnSpPr/>
              <p:nvPr/>
            </p:nvCxnSpPr>
            <p:spPr>
              <a:xfrm flipH="1" rot="10800000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9" name="Google Shape;1259;p16"/>
              <p:cNvCxnSpPr/>
              <p:nvPr/>
            </p:nvCxnSpPr>
            <p:spPr>
              <a:xfrm flipH="1" rot="10800000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60" name="Google Shape;1260;p16"/>
              <p:cNvCxnSpPr/>
              <p:nvPr/>
            </p:nvCxnSpPr>
            <p:spPr>
              <a:xfrm flipH="1" rot="10800000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61" name="Google Shape;1261;p16"/>
              <p:cNvCxnSpPr/>
              <p:nvPr/>
            </p:nvCxnSpPr>
            <p:spPr>
              <a:xfrm flipH="1" rot="10800000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62" name="Google Shape;1262;p16"/>
              <p:cNvCxnSpPr/>
              <p:nvPr/>
            </p:nvCxnSpPr>
            <p:spPr>
              <a:xfrm flipH="1" rot="10800000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63" name="Google Shape;1263;p16"/>
              <p:cNvCxnSpPr/>
              <p:nvPr/>
            </p:nvCxnSpPr>
            <p:spPr>
              <a:xfrm flipH="1" rot="10800000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64" name="Google Shape;1264;p16"/>
              <p:cNvCxnSpPr/>
              <p:nvPr/>
            </p:nvCxnSpPr>
            <p:spPr>
              <a:xfrm flipH="1" rot="10800000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65" name="Google Shape;1265;p16"/>
              <p:cNvCxnSpPr/>
              <p:nvPr/>
            </p:nvCxnSpPr>
            <p:spPr>
              <a:xfrm flipH="1" rot="10800000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66" name="Google Shape;1266;p16"/>
              <p:cNvCxnSpPr/>
              <p:nvPr/>
            </p:nvCxnSpPr>
            <p:spPr>
              <a:xfrm flipH="1" rot="10800000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67" name="Google Shape;1267;p16"/>
              <p:cNvCxnSpPr/>
              <p:nvPr/>
            </p:nvCxnSpPr>
            <p:spPr>
              <a:xfrm flipH="1" rot="10800000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68" name="Google Shape;1268;p16"/>
              <p:cNvCxnSpPr/>
              <p:nvPr/>
            </p:nvCxnSpPr>
            <p:spPr>
              <a:xfrm flipH="1" rot="10800000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69" name="Google Shape;1269;p16"/>
              <p:cNvCxnSpPr/>
              <p:nvPr/>
            </p:nvCxnSpPr>
            <p:spPr>
              <a:xfrm flipH="1" rot="10800000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70" name="Google Shape;1270;p16"/>
              <p:cNvCxnSpPr/>
              <p:nvPr/>
            </p:nvCxnSpPr>
            <p:spPr>
              <a:xfrm flipH="1" rot="10800000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71" name="Google Shape;1271;p16"/>
              <p:cNvCxnSpPr/>
              <p:nvPr/>
            </p:nvCxnSpPr>
            <p:spPr>
              <a:xfrm flipH="1" rot="10800000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72" name="Google Shape;1272;p16"/>
              <p:cNvCxnSpPr/>
              <p:nvPr/>
            </p:nvCxnSpPr>
            <p:spPr>
              <a:xfrm flipH="1" rot="10800000">
                <a:off x="277300" y="105750"/>
                <a:ext cx="9081600" cy="524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73" name="Google Shape;1273;p16"/>
              <p:cNvCxnSpPr/>
              <p:nvPr/>
            </p:nvCxnSpPr>
            <p:spPr>
              <a:xfrm flipH="1" rot="10800000">
                <a:off x="846950" y="376800"/>
                <a:ext cx="8531400" cy="492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74" name="Google Shape;1274;p16"/>
              <p:cNvCxnSpPr/>
              <p:nvPr/>
            </p:nvCxnSpPr>
            <p:spPr>
              <a:xfrm flipH="1" rot="10800000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75" name="Google Shape;1275;p16"/>
              <p:cNvCxnSpPr/>
              <p:nvPr/>
            </p:nvCxnSpPr>
            <p:spPr>
              <a:xfrm flipH="1" rot="10800000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76" name="Google Shape;1276;p16"/>
              <p:cNvCxnSpPr/>
              <p:nvPr/>
            </p:nvCxnSpPr>
            <p:spPr>
              <a:xfrm flipH="1" rot="10800000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77" name="Google Shape;1277;p16"/>
              <p:cNvCxnSpPr/>
              <p:nvPr/>
            </p:nvCxnSpPr>
            <p:spPr>
              <a:xfrm flipH="1" rot="10800000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78" name="Google Shape;1278;p16"/>
              <p:cNvCxnSpPr/>
              <p:nvPr/>
            </p:nvCxnSpPr>
            <p:spPr>
              <a:xfrm flipH="1" rot="10800000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79" name="Google Shape;1279;p16"/>
              <p:cNvCxnSpPr/>
              <p:nvPr/>
            </p:nvCxnSpPr>
            <p:spPr>
              <a:xfrm flipH="1" rot="10800000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80" name="Google Shape;1280;p16"/>
              <p:cNvCxnSpPr/>
              <p:nvPr/>
            </p:nvCxnSpPr>
            <p:spPr>
              <a:xfrm flipH="1" rot="10800000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81" name="Google Shape;1281;p16"/>
              <p:cNvCxnSpPr/>
              <p:nvPr/>
            </p:nvCxnSpPr>
            <p:spPr>
              <a:xfrm flipH="1" rot="10800000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82" name="Google Shape;1282;p16"/>
              <p:cNvCxnSpPr/>
              <p:nvPr/>
            </p:nvCxnSpPr>
            <p:spPr>
              <a:xfrm flipH="1" rot="10800000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83" name="Google Shape;1283;p16"/>
              <p:cNvCxnSpPr/>
              <p:nvPr/>
            </p:nvCxnSpPr>
            <p:spPr>
              <a:xfrm flipH="1" rot="10800000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84" name="Google Shape;1284;p16"/>
              <p:cNvCxnSpPr/>
              <p:nvPr/>
            </p:nvCxnSpPr>
            <p:spPr>
              <a:xfrm flipH="1" rot="10800000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85" name="Google Shape;1285;p16"/>
              <p:cNvCxnSpPr/>
              <p:nvPr/>
            </p:nvCxnSpPr>
            <p:spPr>
              <a:xfrm flipH="1" rot="10800000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86" name="Google Shape;1286;p16"/>
              <p:cNvCxnSpPr/>
              <p:nvPr/>
            </p:nvCxnSpPr>
            <p:spPr>
              <a:xfrm flipH="1" rot="10800000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87" name="Google Shape;1287;p16"/>
              <p:cNvCxnSpPr/>
              <p:nvPr/>
            </p:nvCxnSpPr>
            <p:spPr>
              <a:xfrm flipH="1" rot="10800000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88" name="Google Shape;1288;p16"/>
              <p:cNvCxnSpPr/>
              <p:nvPr/>
            </p:nvCxnSpPr>
            <p:spPr>
              <a:xfrm flipH="1" rot="10800000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89" name="Google Shape;1289;p16"/>
              <p:cNvCxnSpPr/>
              <p:nvPr/>
            </p:nvCxnSpPr>
            <p:spPr>
              <a:xfrm flipH="1" rot="10800000">
                <a:off x="8487200" y="4879525"/>
                <a:ext cx="921600" cy="53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290" name="Google Shape;1290;p16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291" name="Google Shape;1291;p16"/>
              <p:cNvCxnSpPr/>
              <p:nvPr/>
            </p:nvCxnSpPr>
            <p:spPr>
              <a:xfrm flipH="1" rot="10800000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92" name="Google Shape;1292;p16"/>
              <p:cNvCxnSpPr/>
              <p:nvPr/>
            </p:nvCxnSpPr>
            <p:spPr>
              <a:xfrm flipH="1" rot="10800000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93" name="Google Shape;1293;p16"/>
              <p:cNvCxnSpPr/>
              <p:nvPr/>
            </p:nvCxnSpPr>
            <p:spPr>
              <a:xfrm flipH="1" rot="10800000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94" name="Google Shape;1294;p16"/>
              <p:cNvCxnSpPr/>
              <p:nvPr/>
            </p:nvCxnSpPr>
            <p:spPr>
              <a:xfrm flipH="1" rot="10800000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95" name="Google Shape;1295;p16"/>
              <p:cNvCxnSpPr/>
              <p:nvPr/>
            </p:nvCxnSpPr>
            <p:spPr>
              <a:xfrm flipH="1" rot="10800000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96" name="Google Shape;1296;p16"/>
              <p:cNvCxnSpPr/>
              <p:nvPr/>
            </p:nvCxnSpPr>
            <p:spPr>
              <a:xfrm flipH="1" rot="10800000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97" name="Google Shape;1297;p16"/>
              <p:cNvCxnSpPr/>
              <p:nvPr/>
            </p:nvCxnSpPr>
            <p:spPr>
              <a:xfrm flipH="1" rot="10800000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98" name="Google Shape;1298;p16"/>
              <p:cNvCxnSpPr/>
              <p:nvPr/>
            </p:nvCxnSpPr>
            <p:spPr>
              <a:xfrm flipH="1" rot="10800000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99" name="Google Shape;1299;p16"/>
              <p:cNvCxnSpPr/>
              <p:nvPr/>
            </p:nvCxnSpPr>
            <p:spPr>
              <a:xfrm flipH="1" rot="10800000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0" name="Google Shape;1300;p16"/>
              <p:cNvCxnSpPr/>
              <p:nvPr/>
            </p:nvCxnSpPr>
            <p:spPr>
              <a:xfrm flipH="1" rot="10800000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1" name="Google Shape;1301;p16"/>
              <p:cNvCxnSpPr/>
              <p:nvPr/>
            </p:nvCxnSpPr>
            <p:spPr>
              <a:xfrm flipH="1" rot="10800000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2" name="Google Shape;1302;p16"/>
              <p:cNvCxnSpPr/>
              <p:nvPr/>
            </p:nvCxnSpPr>
            <p:spPr>
              <a:xfrm flipH="1" rot="10800000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3" name="Google Shape;1303;p16"/>
              <p:cNvCxnSpPr/>
              <p:nvPr/>
            </p:nvCxnSpPr>
            <p:spPr>
              <a:xfrm flipH="1" rot="10800000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4" name="Google Shape;1304;p16"/>
              <p:cNvCxnSpPr/>
              <p:nvPr/>
            </p:nvCxnSpPr>
            <p:spPr>
              <a:xfrm flipH="1" rot="10800000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5" name="Google Shape;1305;p16"/>
              <p:cNvCxnSpPr/>
              <p:nvPr/>
            </p:nvCxnSpPr>
            <p:spPr>
              <a:xfrm flipH="1" rot="10800000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6" name="Google Shape;1306;p16"/>
              <p:cNvCxnSpPr/>
              <p:nvPr/>
            </p:nvCxnSpPr>
            <p:spPr>
              <a:xfrm flipH="1" rot="10800000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7" name="Google Shape;1307;p16"/>
              <p:cNvCxnSpPr/>
              <p:nvPr/>
            </p:nvCxnSpPr>
            <p:spPr>
              <a:xfrm flipH="1" rot="10800000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8" name="Google Shape;1308;p16"/>
              <p:cNvCxnSpPr/>
              <p:nvPr/>
            </p:nvCxnSpPr>
            <p:spPr>
              <a:xfrm flipH="1" rot="10800000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9" name="Google Shape;1309;p16"/>
              <p:cNvCxnSpPr/>
              <p:nvPr/>
            </p:nvCxnSpPr>
            <p:spPr>
              <a:xfrm flipH="1" rot="10800000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0" name="Google Shape;1310;p16"/>
              <p:cNvCxnSpPr/>
              <p:nvPr/>
            </p:nvCxnSpPr>
            <p:spPr>
              <a:xfrm flipH="1" rot="10800000">
                <a:off x="277300" y="105750"/>
                <a:ext cx="9081600" cy="524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1" name="Google Shape;1311;p16"/>
              <p:cNvCxnSpPr/>
              <p:nvPr/>
            </p:nvCxnSpPr>
            <p:spPr>
              <a:xfrm flipH="1" rot="10800000">
                <a:off x="846950" y="376800"/>
                <a:ext cx="8531400" cy="492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2" name="Google Shape;1312;p16"/>
              <p:cNvCxnSpPr/>
              <p:nvPr/>
            </p:nvCxnSpPr>
            <p:spPr>
              <a:xfrm flipH="1" rot="10800000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3" name="Google Shape;1313;p16"/>
              <p:cNvCxnSpPr/>
              <p:nvPr/>
            </p:nvCxnSpPr>
            <p:spPr>
              <a:xfrm flipH="1" rot="10800000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4" name="Google Shape;1314;p16"/>
              <p:cNvCxnSpPr/>
              <p:nvPr/>
            </p:nvCxnSpPr>
            <p:spPr>
              <a:xfrm flipH="1" rot="10800000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5" name="Google Shape;1315;p16"/>
              <p:cNvCxnSpPr/>
              <p:nvPr/>
            </p:nvCxnSpPr>
            <p:spPr>
              <a:xfrm flipH="1" rot="10800000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6" name="Google Shape;1316;p16"/>
              <p:cNvCxnSpPr/>
              <p:nvPr/>
            </p:nvCxnSpPr>
            <p:spPr>
              <a:xfrm flipH="1" rot="10800000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7" name="Google Shape;1317;p16"/>
              <p:cNvCxnSpPr/>
              <p:nvPr/>
            </p:nvCxnSpPr>
            <p:spPr>
              <a:xfrm flipH="1" rot="10800000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8" name="Google Shape;1318;p16"/>
              <p:cNvCxnSpPr/>
              <p:nvPr/>
            </p:nvCxnSpPr>
            <p:spPr>
              <a:xfrm flipH="1" rot="10800000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9" name="Google Shape;1319;p16"/>
              <p:cNvCxnSpPr/>
              <p:nvPr/>
            </p:nvCxnSpPr>
            <p:spPr>
              <a:xfrm flipH="1" rot="10800000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0" name="Google Shape;1320;p16"/>
              <p:cNvCxnSpPr/>
              <p:nvPr/>
            </p:nvCxnSpPr>
            <p:spPr>
              <a:xfrm flipH="1" rot="10800000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1" name="Google Shape;1321;p16"/>
              <p:cNvCxnSpPr/>
              <p:nvPr/>
            </p:nvCxnSpPr>
            <p:spPr>
              <a:xfrm flipH="1" rot="10800000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2" name="Google Shape;1322;p16"/>
              <p:cNvCxnSpPr/>
              <p:nvPr/>
            </p:nvCxnSpPr>
            <p:spPr>
              <a:xfrm flipH="1" rot="10800000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3" name="Google Shape;1323;p16"/>
              <p:cNvCxnSpPr/>
              <p:nvPr/>
            </p:nvCxnSpPr>
            <p:spPr>
              <a:xfrm flipH="1" rot="10800000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4" name="Google Shape;1324;p16"/>
              <p:cNvCxnSpPr/>
              <p:nvPr/>
            </p:nvCxnSpPr>
            <p:spPr>
              <a:xfrm flipH="1" rot="10800000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5" name="Google Shape;1325;p16"/>
              <p:cNvCxnSpPr/>
              <p:nvPr/>
            </p:nvCxnSpPr>
            <p:spPr>
              <a:xfrm flipH="1" rot="10800000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6" name="Google Shape;1326;p16"/>
              <p:cNvCxnSpPr/>
              <p:nvPr/>
            </p:nvCxnSpPr>
            <p:spPr>
              <a:xfrm flipH="1" rot="10800000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7" name="Google Shape;1327;p16"/>
              <p:cNvCxnSpPr/>
              <p:nvPr/>
            </p:nvCxnSpPr>
            <p:spPr>
              <a:xfrm flipH="1" rot="10800000">
                <a:off x="8487200" y="4879525"/>
                <a:ext cx="921600" cy="53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328" name="Google Shape;1328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29" name="Google Shape;1329;p16"/>
          <p:cNvSpPr txBox="1"/>
          <p:nvPr>
            <p:ph idx="1" type="body"/>
          </p:nvPr>
        </p:nvSpPr>
        <p:spPr>
          <a:xfrm>
            <a:off x="717550" y="1466900"/>
            <a:ext cx="3800400" cy="31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330" name="Google Shape;1330;p16"/>
          <p:cNvGrpSpPr/>
          <p:nvPr/>
        </p:nvGrpSpPr>
        <p:grpSpPr>
          <a:xfrm>
            <a:off x="8148972" y="-1637511"/>
            <a:ext cx="3863499" cy="3798516"/>
            <a:chOff x="3133537" y="-308699"/>
            <a:chExt cx="6010422" cy="5452155"/>
          </a:xfrm>
        </p:grpSpPr>
        <p:sp>
          <p:nvSpPr>
            <p:cNvPr id="1331" name="Google Shape;1331;p16"/>
            <p:cNvSpPr/>
            <p:nvPr/>
          </p:nvSpPr>
          <p:spPr>
            <a:xfrm>
              <a:off x="3201565" y="-185790"/>
              <a:ext cx="5942394" cy="5329246"/>
            </a:xfrm>
            <a:custGeom>
              <a:rect b="b" l="l" r="r" t="t"/>
              <a:pathLst>
                <a:path extrusionOk="0" h="81084" w="90413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16"/>
            <p:cNvSpPr/>
            <p:nvPr/>
          </p:nvSpPr>
          <p:spPr>
            <a:xfrm>
              <a:off x="3133537" y="-308699"/>
              <a:ext cx="6010420" cy="5452152"/>
            </a:xfrm>
            <a:custGeom>
              <a:rect b="b" l="l" r="r" t="t"/>
              <a:pathLst>
                <a:path extrusionOk="0" h="82954" w="91448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3" name="Google Shape;1333;p16"/>
          <p:cNvGrpSpPr/>
          <p:nvPr/>
        </p:nvGrpSpPr>
        <p:grpSpPr>
          <a:xfrm>
            <a:off x="7726703" y="-626164"/>
            <a:ext cx="593164" cy="1161172"/>
            <a:chOff x="4921825" y="870250"/>
            <a:chExt cx="407925" cy="798550"/>
          </a:xfrm>
        </p:grpSpPr>
        <p:sp>
          <p:nvSpPr>
            <p:cNvPr id="1334" name="Google Shape;1334;p16"/>
            <p:cNvSpPr/>
            <p:nvPr/>
          </p:nvSpPr>
          <p:spPr>
            <a:xfrm>
              <a:off x="4921825" y="10926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16"/>
            <p:cNvSpPr/>
            <p:nvPr/>
          </p:nvSpPr>
          <p:spPr>
            <a:xfrm>
              <a:off x="5018325" y="1037425"/>
              <a:ext cx="21950" cy="26725"/>
            </a:xfrm>
            <a:custGeom>
              <a:rect b="b" l="l" r="r" t="t"/>
              <a:pathLst>
                <a:path extrusionOk="0" h="1069" w="878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16"/>
            <p:cNvSpPr/>
            <p:nvPr/>
          </p:nvSpPr>
          <p:spPr>
            <a:xfrm>
              <a:off x="5114800" y="981775"/>
              <a:ext cx="21325" cy="26900"/>
            </a:xfrm>
            <a:custGeom>
              <a:rect b="b" l="l" r="r" t="t"/>
              <a:pathLst>
                <a:path extrusionOk="0" h="1076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16"/>
            <p:cNvSpPr/>
            <p:nvPr/>
          </p:nvSpPr>
          <p:spPr>
            <a:xfrm>
              <a:off x="5210050" y="9260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16"/>
            <p:cNvSpPr/>
            <p:nvPr/>
          </p:nvSpPr>
          <p:spPr>
            <a:xfrm>
              <a:off x="5306525" y="870250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16"/>
            <p:cNvSpPr/>
            <p:nvPr/>
          </p:nvSpPr>
          <p:spPr>
            <a:xfrm>
              <a:off x="4921825" y="120345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16"/>
            <p:cNvSpPr/>
            <p:nvPr/>
          </p:nvSpPr>
          <p:spPr>
            <a:xfrm>
              <a:off x="4922450" y="13138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16"/>
            <p:cNvSpPr/>
            <p:nvPr/>
          </p:nvSpPr>
          <p:spPr>
            <a:xfrm>
              <a:off x="4922450" y="14247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16"/>
            <p:cNvSpPr/>
            <p:nvPr/>
          </p:nvSpPr>
          <p:spPr>
            <a:xfrm>
              <a:off x="4923700" y="1535550"/>
              <a:ext cx="21325" cy="26725"/>
            </a:xfrm>
            <a:custGeom>
              <a:rect b="b" l="l" r="r" t="t"/>
              <a:pathLst>
                <a:path extrusionOk="0" h="1069" w="853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16"/>
            <p:cNvSpPr/>
            <p:nvPr/>
          </p:nvSpPr>
          <p:spPr>
            <a:xfrm>
              <a:off x="5018325" y="11478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16"/>
            <p:cNvSpPr/>
            <p:nvPr/>
          </p:nvSpPr>
          <p:spPr>
            <a:xfrm>
              <a:off x="5114800" y="1092050"/>
              <a:ext cx="21325" cy="27125"/>
            </a:xfrm>
            <a:custGeom>
              <a:rect b="b" l="l" r="r" t="t"/>
              <a:pathLst>
                <a:path extrusionOk="0" h="1085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16"/>
            <p:cNvSpPr/>
            <p:nvPr/>
          </p:nvSpPr>
          <p:spPr>
            <a:xfrm>
              <a:off x="5210675" y="10362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16"/>
            <p:cNvSpPr/>
            <p:nvPr/>
          </p:nvSpPr>
          <p:spPr>
            <a:xfrm>
              <a:off x="5307150" y="981775"/>
              <a:ext cx="21975" cy="26900"/>
            </a:xfrm>
            <a:custGeom>
              <a:rect b="b" l="l" r="r" t="t"/>
              <a:pathLst>
                <a:path extrusionOk="0" h="1076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16"/>
            <p:cNvSpPr/>
            <p:nvPr/>
          </p:nvSpPr>
          <p:spPr>
            <a:xfrm>
              <a:off x="5018950" y="12581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16"/>
            <p:cNvSpPr/>
            <p:nvPr/>
          </p:nvSpPr>
          <p:spPr>
            <a:xfrm>
              <a:off x="5018950" y="1369225"/>
              <a:ext cx="21950" cy="27000"/>
            </a:xfrm>
            <a:custGeom>
              <a:rect b="b" l="l" r="r" t="t"/>
              <a:pathLst>
                <a:path extrusionOk="0" h="1080" w="878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16"/>
            <p:cNvSpPr/>
            <p:nvPr/>
          </p:nvSpPr>
          <p:spPr>
            <a:xfrm>
              <a:off x="5018950" y="14799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16"/>
            <p:cNvSpPr/>
            <p:nvPr/>
          </p:nvSpPr>
          <p:spPr>
            <a:xfrm>
              <a:off x="5114800" y="1203450"/>
              <a:ext cx="21325" cy="26750"/>
            </a:xfrm>
            <a:custGeom>
              <a:rect b="b" l="l" r="r" t="t"/>
              <a:pathLst>
                <a:path extrusionOk="0" h="1070" w="853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16"/>
            <p:cNvSpPr/>
            <p:nvPr/>
          </p:nvSpPr>
          <p:spPr>
            <a:xfrm>
              <a:off x="5210675" y="11478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16"/>
            <p:cNvSpPr/>
            <p:nvPr/>
          </p:nvSpPr>
          <p:spPr>
            <a:xfrm>
              <a:off x="5307150" y="1092050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16"/>
            <p:cNvSpPr/>
            <p:nvPr/>
          </p:nvSpPr>
          <p:spPr>
            <a:xfrm>
              <a:off x="5115425" y="13138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16"/>
            <p:cNvSpPr/>
            <p:nvPr/>
          </p:nvSpPr>
          <p:spPr>
            <a:xfrm>
              <a:off x="5115425" y="142412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16"/>
            <p:cNvSpPr/>
            <p:nvPr/>
          </p:nvSpPr>
          <p:spPr>
            <a:xfrm>
              <a:off x="5211300" y="1258100"/>
              <a:ext cx="22575" cy="27125"/>
            </a:xfrm>
            <a:custGeom>
              <a:rect b="b" l="l" r="r" t="t"/>
              <a:pathLst>
                <a:path extrusionOk="0" h="1085" w="903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16"/>
            <p:cNvSpPr/>
            <p:nvPr/>
          </p:nvSpPr>
          <p:spPr>
            <a:xfrm>
              <a:off x="5307150" y="1202325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16"/>
            <p:cNvSpPr/>
            <p:nvPr/>
          </p:nvSpPr>
          <p:spPr>
            <a:xfrm>
              <a:off x="5307800" y="131310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16"/>
            <p:cNvSpPr/>
            <p:nvPr/>
          </p:nvSpPr>
          <p:spPr>
            <a:xfrm>
              <a:off x="5211300" y="1368375"/>
              <a:ext cx="22575" cy="27125"/>
            </a:xfrm>
            <a:custGeom>
              <a:rect b="b" l="l" r="r" t="t"/>
              <a:pathLst>
                <a:path extrusionOk="0" h="1085" w="903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16"/>
            <p:cNvSpPr/>
            <p:nvPr/>
          </p:nvSpPr>
          <p:spPr>
            <a:xfrm>
              <a:off x="4921825" y="164205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16"/>
            <p:cNvSpPr/>
            <p:nvPr/>
          </p:nvSpPr>
          <p:spPr>
            <a:xfrm>
              <a:off x="5018325" y="15864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16"/>
            <p:cNvSpPr/>
            <p:nvPr/>
          </p:nvSpPr>
          <p:spPr>
            <a:xfrm>
              <a:off x="5114800" y="1530650"/>
              <a:ext cx="21325" cy="27125"/>
            </a:xfrm>
            <a:custGeom>
              <a:rect b="b" l="l" r="r" t="t"/>
              <a:pathLst>
                <a:path extrusionOk="0" h="1085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16"/>
            <p:cNvSpPr/>
            <p:nvPr/>
          </p:nvSpPr>
          <p:spPr>
            <a:xfrm>
              <a:off x="5210050" y="14748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16"/>
            <p:cNvSpPr/>
            <p:nvPr/>
          </p:nvSpPr>
          <p:spPr>
            <a:xfrm>
              <a:off x="5306525" y="1419625"/>
              <a:ext cx="21975" cy="26725"/>
            </a:xfrm>
            <a:custGeom>
              <a:rect b="b" l="l" r="r" t="t"/>
              <a:pathLst>
                <a:path extrusionOk="0" h="1069" w="879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4" name="Google Shape;1364;p16"/>
          <p:cNvGrpSpPr/>
          <p:nvPr/>
        </p:nvGrpSpPr>
        <p:grpSpPr>
          <a:xfrm flipH="1">
            <a:off x="-2299857" y="-2697840"/>
            <a:ext cx="4017967" cy="3644766"/>
            <a:chOff x="3166062" y="1034326"/>
            <a:chExt cx="6010422" cy="5452155"/>
          </a:xfrm>
        </p:grpSpPr>
        <p:sp>
          <p:nvSpPr>
            <p:cNvPr id="1365" name="Google Shape;1365;p16"/>
            <p:cNvSpPr/>
            <p:nvPr/>
          </p:nvSpPr>
          <p:spPr>
            <a:xfrm>
              <a:off x="3234090" y="1157235"/>
              <a:ext cx="5942394" cy="5329246"/>
            </a:xfrm>
            <a:custGeom>
              <a:rect b="b" l="l" r="r" t="t"/>
              <a:pathLst>
                <a:path extrusionOk="0" h="81084" w="90413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16"/>
            <p:cNvSpPr/>
            <p:nvPr/>
          </p:nvSpPr>
          <p:spPr>
            <a:xfrm>
              <a:off x="3166062" y="1034326"/>
              <a:ext cx="6010420" cy="5452152"/>
            </a:xfrm>
            <a:custGeom>
              <a:rect b="b" l="l" r="r" t="t"/>
              <a:pathLst>
                <a:path extrusionOk="0" h="82954" w="91448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7" name="Google Shape;1367;p16"/>
          <p:cNvSpPr txBox="1"/>
          <p:nvPr>
            <p:ph idx="2" type="body"/>
          </p:nvPr>
        </p:nvSpPr>
        <p:spPr>
          <a:xfrm>
            <a:off x="4698350" y="1466900"/>
            <a:ext cx="3728100" cy="31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368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9" name="Google Shape;1369;p17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1370" name="Google Shape;1370;p17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371" name="Google Shape;1371;p17"/>
              <p:cNvCxnSpPr/>
              <p:nvPr/>
            </p:nvCxnSpPr>
            <p:spPr>
              <a:xfrm flipH="1" rot="10800000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72" name="Google Shape;1372;p17"/>
              <p:cNvCxnSpPr/>
              <p:nvPr/>
            </p:nvCxnSpPr>
            <p:spPr>
              <a:xfrm flipH="1" rot="10800000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73" name="Google Shape;1373;p17"/>
              <p:cNvCxnSpPr/>
              <p:nvPr/>
            </p:nvCxnSpPr>
            <p:spPr>
              <a:xfrm flipH="1" rot="10800000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74" name="Google Shape;1374;p17"/>
              <p:cNvCxnSpPr/>
              <p:nvPr/>
            </p:nvCxnSpPr>
            <p:spPr>
              <a:xfrm flipH="1" rot="10800000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75" name="Google Shape;1375;p17"/>
              <p:cNvCxnSpPr/>
              <p:nvPr/>
            </p:nvCxnSpPr>
            <p:spPr>
              <a:xfrm flipH="1" rot="10800000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76" name="Google Shape;1376;p17"/>
              <p:cNvCxnSpPr/>
              <p:nvPr/>
            </p:nvCxnSpPr>
            <p:spPr>
              <a:xfrm flipH="1" rot="10800000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77" name="Google Shape;1377;p17"/>
              <p:cNvCxnSpPr/>
              <p:nvPr/>
            </p:nvCxnSpPr>
            <p:spPr>
              <a:xfrm flipH="1" rot="10800000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78" name="Google Shape;1378;p17"/>
              <p:cNvCxnSpPr/>
              <p:nvPr/>
            </p:nvCxnSpPr>
            <p:spPr>
              <a:xfrm flipH="1" rot="10800000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79" name="Google Shape;1379;p17"/>
              <p:cNvCxnSpPr/>
              <p:nvPr/>
            </p:nvCxnSpPr>
            <p:spPr>
              <a:xfrm flipH="1" rot="10800000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0" name="Google Shape;1380;p17"/>
              <p:cNvCxnSpPr/>
              <p:nvPr/>
            </p:nvCxnSpPr>
            <p:spPr>
              <a:xfrm flipH="1" rot="10800000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1" name="Google Shape;1381;p17"/>
              <p:cNvCxnSpPr/>
              <p:nvPr/>
            </p:nvCxnSpPr>
            <p:spPr>
              <a:xfrm flipH="1" rot="10800000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2" name="Google Shape;1382;p17"/>
              <p:cNvCxnSpPr/>
              <p:nvPr/>
            </p:nvCxnSpPr>
            <p:spPr>
              <a:xfrm flipH="1" rot="10800000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3" name="Google Shape;1383;p17"/>
              <p:cNvCxnSpPr/>
              <p:nvPr/>
            </p:nvCxnSpPr>
            <p:spPr>
              <a:xfrm flipH="1" rot="10800000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4" name="Google Shape;1384;p17"/>
              <p:cNvCxnSpPr/>
              <p:nvPr/>
            </p:nvCxnSpPr>
            <p:spPr>
              <a:xfrm flipH="1" rot="10800000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5" name="Google Shape;1385;p17"/>
              <p:cNvCxnSpPr/>
              <p:nvPr/>
            </p:nvCxnSpPr>
            <p:spPr>
              <a:xfrm flipH="1" rot="10800000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6" name="Google Shape;1386;p17"/>
              <p:cNvCxnSpPr/>
              <p:nvPr/>
            </p:nvCxnSpPr>
            <p:spPr>
              <a:xfrm flipH="1" rot="10800000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7" name="Google Shape;1387;p17"/>
              <p:cNvCxnSpPr/>
              <p:nvPr/>
            </p:nvCxnSpPr>
            <p:spPr>
              <a:xfrm flipH="1" rot="10800000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8" name="Google Shape;1388;p17"/>
              <p:cNvCxnSpPr/>
              <p:nvPr/>
            </p:nvCxnSpPr>
            <p:spPr>
              <a:xfrm flipH="1" rot="10800000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9" name="Google Shape;1389;p17"/>
              <p:cNvCxnSpPr/>
              <p:nvPr/>
            </p:nvCxnSpPr>
            <p:spPr>
              <a:xfrm flipH="1" rot="10800000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0" name="Google Shape;1390;p17"/>
              <p:cNvCxnSpPr/>
              <p:nvPr/>
            </p:nvCxnSpPr>
            <p:spPr>
              <a:xfrm flipH="1" rot="10800000">
                <a:off x="277300" y="105750"/>
                <a:ext cx="9081600" cy="524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1" name="Google Shape;1391;p17"/>
              <p:cNvCxnSpPr/>
              <p:nvPr/>
            </p:nvCxnSpPr>
            <p:spPr>
              <a:xfrm flipH="1" rot="10800000">
                <a:off x="846950" y="376800"/>
                <a:ext cx="8531400" cy="492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2" name="Google Shape;1392;p17"/>
              <p:cNvCxnSpPr/>
              <p:nvPr/>
            </p:nvCxnSpPr>
            <p:spPr>
              <a:xfrm flipH="1" rot="10800000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3" name="Google Shape;1393;p17"/>
              <p:cNvCxnSpPr/>
              <p:nvPr/>
            </p:nvCxnSpPr>
            <p:spPr>
              <a:xfrm flipH="1" rot="10800000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4" name="Google Shape;1394;p17"/>
              <p:cNvCxnSpPr/>
              <p:nvPr/>
            </p:nvCxnSpPr>
            <p:spPr>
              <a:xfrm flipH="1" rot="10800000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5" name="Google Shape;1395;p17"/>
              <p:cNvCxnSpPr/>
              <p:nvPr/>
            </p:nvCxnSpPr>
            <p:spPr>
              <a:xfrm flipH="1" rot="10800000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6" name="Google Shape;1396;p17"/>
              <p:cNvCxnSpPr/>
              <p:nvPr/>
            </p:nvCxnSpPr>
            <p:spPr>
              <a:xfrm flipH="1" rot="10800000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7" name="Google Shape;1397;p17"/>
              <p:cNvCxnSpPr/>
              <p:nvPr/>
            </p:nvCxnSpPr>
            <p:spPr>
              <a:xfrm flipH="1" rot="10800000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8" name="Google Shape;1398;p17"/>
              <p:cNvCxnSpPr/>
              <p:nvPr/>
            </p:nvCxnSpPr>
            <p:spPr>
              <a:xfrm flipH="1" rot="10800000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9" name="Google Shape;1399;p17"/>
              <p:cNvCxnSpPr/>
              <p:nvPr/>
            </p:nvCxnSpPr>
            <p:spPr>
              <a:xfrm flipH="1" rot="10800000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0" name="Google Shape;1400;p17"/>
              <p:cNvCxnSpPr/>
              <p:nvPr/>
            </p:nvCxnSpPr>
            <p:spPr>
              <a:xfrm flipH="1" rot="10800000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1" name="Google Shape;1401;p17"/>
              <p:cNvCxnSpPr/>
              <p:nvPr/>
            </p:nvCxnSpPr>
            <p:spPr>
              <a:xfrm flipH="1" rot="10800000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2" name="Google Shape;1402;p17"/>
              <p:cNvCxnSpPr/>
              <p:nvPr/>
            </p:nvCxnSpPr>
            <p:spPr>
              <a:xfrm flipH="1" rot="10800000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3" name="Google Shape;1403;p17"/>
              <p:cNvCxnSpPr/>
              <p:nvPr/>
            </p:nvCxnSpPr>
            <p:spPr>
              <a:xfrm flipH="1" rot="10800000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4" name="Google Shape;1404;p17"/>
              <p:cNvCxnSpPr/>
              <p:nvPr/>
            </p:nvCxnSpPr>
            <p:spPr>
              <a:xfrm flipH="1" rot="10800000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5" name="Google Shape;1405;p17"/>
              <p:cNvCxnSpPr/>
              <p:nvPr/>
            </p:nvCxnSpPr>
            <p:spPr>
              <a:xfrm flipH="1" rot="10800000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6" name="Google Shape;1406;p17"/>
              <p:cNvCxnSpPr/>
              <p:nvPr/>
            </p:nvCxnSpPr>
            <p:spPr>
              <a:xfrm flipH="1" rot="10800000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7" name="Google Shape;1407;p17"/>
              <p:cNvCxnSpPr/>
              <p:nvPr/>
            </p:nvCxnSpPr>
            <p:spPr>
              <a:xfrm flipH="1" rot="10800000">
                <a:off x="8487200" y="4879525"/>
                <a:ext cx="921600" cy="53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408" name="Google Shape;1408;p17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409" name="Google Shape;1409;p17"/>
              <p:cNvCxnSpPr/>
              <p:nvPr/>
            </p:nvCxnSpPr>
            <p:spPr>
              <a:xfrm flipH="1" rot="10800000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10" name="Google Shape;1410;p17"/>
              <p:cNvCxnSpPr/>
              <p:nvPr/>
            </p:nvCxnSpPr>
            <p:spPr>
              <a:xfrm flipH="1" rot="10800000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11" name="Google Shape;1411;p17"/>
              <p:cNvCxnSpPr/>
              <p:nvPr/>
            </p:nvCxnSpPr>
            <p:spPr>
              <a:xfrm flipH="1" rot="10800000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12" name="Google Shape;1412;p17"/>
              <p:cNvCxnSpPr/>
              <p:nvPr/>
            </p:nvCxnSpPr>
            <p:spPr>
              <a:xfrm flipH="1" rot="10800000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13" name="Google Shape;1413;p17"/>
              <p:cNvCxnSpPr/>
              <p:nvPr/>
            </p:nvCxnSpPr>
            <p:spPr>
              <a:xfrm flipH="1" rot="10800000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14" name="Google Shape;1414;p17"/>
              <p:cNvCxnSpPr/>
              <p:nvPr/>
            </p:nvCxnSpPr>
            <p:spPr>
              <a:xfrm flipH="1" rot="10800000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15" name="Google Shape;1415;p17"/>
              <p:cNvCxnSpPr/>
              <p:nvPr/>
            </p:nvCxnSpPr>
            <p:spPr>
              <a:xfrm flipH="1" rot="10800000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16" name="Google Shape;1416;p17"/>
              <p:cNvCxnSpPr/>
              <p:nvPr/>
            </p:nvCxnSpPr>
            <p:spPr>
              <a:xfrm flipH="1" rot="10800000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17" name="Google Shape;1417;p17"/>
              <p:cNvCxnSpPr/>
              <p:nvPr/>
            </p:nvCxnSpPr>
            <p:spPr>
              <a:xfrm flipH="1" rot="10800000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18" name="Google Shape;1418;p17"/>
              <p:cNvCxnSpPr/>
              <p:nvPr/>
            </p:nvCxnSpPr>
            <p:spPr>
              <a:xfrm flipH="1" rot="10800000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19" name="Google Shape;1419;p17"/>
              <p:cNvCxnSpPr/>
              <p:nvPr/>
            </p:nvCxnSpPr>
            <p:spPr>
              <a:xfrm flipH="1" rot="10800000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0" name="Google Shape;1420;p17"/>
              <p:cNvCxnSpPr/>
              <p:nvPr/>
            </p:nvCxnSpPr>
            <p:spPr>
              <a:xfrm flipH="1" rot="10800000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1" name="Google Shape;1421;p17"/>
              <p:cNvCxnSpPr/>
              <p:nvPr/>
            </p:nvCxnSpPr>
            <p:spPr>
              <a:xfrm flipH="1" rot="10800000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2" name="Google Shape;1422;p17"/>
              <p:cNvCxnSpPr/>
              <p:nvPr/>
            </p:nvCxnSpPr>
            <p:spPr>
              <a:xfrm flipH="1" rot="10800000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3" name="Google Shape;1423;p17"/>
              <p:cNvCxnSpPr/>
              <p:nvPr/>
            </p:nvCxnSpPr>
            <p:spPr>
              <a:xfrm flipH="1" rot="10800000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4" name="Google Shape;1424;p17"/>
              <p:cNvCxnSpPr/>
              <p:nvPr/>
            </p:nvCxnSpPr>
            <p:spPr>
              <a:xfrm flipH="1" rot="10800000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5" name="Google Shape;1425;p17"/>
              <p:cNvCxnSpPr/>
              <p:nvPr/>
            </p:nvCxnSpPr>
            <p:spPr>
              <a:xfrm flipH="1" rot="10800000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6" name="Google Shape;1426;p17"/>
              <p:cNvCxnSpPr/>
              <p:nvPr/>
            </p:nvCxnSpPr>
            <p:spPr>
              <a:xfrm flipH="1" rot="10800000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7" name="Google Shape;1427;p17"/>
              <p:cNvCxnSpPr/>
              <p:nvPr/>
            </p:nvCxnSpPr>
            <p:spPr>
              <a:xfrm flipH="1" rot="10800000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8" name="Google Shape;1428;p17"/>
              <p:cNvCxnSpPr/>
              <p:nvPr/>
            </p:nvCxnSpPr>
            <p:spPr>
              <a:xfrm flipH="1" rot="10800000">
                <a:off x="277300" y="105750"/>
                <a:ext cx="9081600" cy="524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9" name="Google Shape;1429;p17"/>
              <p:cNvCxnSpPr/>
              <p:nvPr/>
            </p:nvCxnSpPr>
            <p:spPr>
              <a:xfrm flipH="1" rot="10800000">
                <a:off x="846950" y="376800"/>
                <a:ext cx="8531400" cy="492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30" name="Google Shape;1430;p17"/>
              <p:cNvCxnSpPr/>
              <p:nvPr/>
            </p:nvCxnSpPr>
            <p:spPr>
              <a:xfrm flipH="1" rot="10800000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31" name="Google Shape;1431;p17"/>
              <p:cNvCxnSpPr/>
              <p:nvPr/>
            </p:nvCxnSpPr>
            <p:spPr>
              <a:xfrm flipH="1" rot="10800000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32" name="Google Shape;1432;p17"/>
              <p:cNvCxnSpPr/>
              <p:nvPr/>
            </p:nvCxnSpPr>
            <p:spPr>
              <a:xfrm flipH="1" rot="10800000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33" name="Google Shape;1433;p17"/>
              <p:cNvCxnSpPr/>
              <p:nvPr/>
            </p:nvCxnSpPr>
            <p:spPr>
              <a:xfrm flipH="1" rot="10800000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34" name="Google Shape;1434;p17"/>
              <p:cNvCxnSpPr/>
              <p:nvPr/>
            </p:nvCxnSpPr>
            <p:spPr>
              <a:xfrm flipH="1" rot="10800000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35" name="Google Shape;1435;p17"/>
              <p:cNvCxnSpPr/>
              <p:nvPr/>
            </p:nvCxnSpPr>
            <p:spPr>
              <a:xfrm flipH="1" rot="10800000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36" name="Google Shape;1436;p17"/>
              <p:cNvCxnSpPr/>
              <p:nvPr/>
            </p:nvCxnSpPr>
            <p:spPr>
              <a:xfrm flipH="1" rot="10800000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37" name="Google Shape;1437;p17"/>
              <p:cNvCxnSpPr/>
              <p:nvPr/>
            </p:nvCxnSpPr>
            <p:spPr>
              <a:xfrm flipH="1" rot="10800000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38" name="Google Shape;1438;p17"/>
              <p:cNvCxnSpPr/>
              <p:nvPr/>
            </p:nvCxnSpPr>
            <p:spPr>
              <a:xfrm flipH="1" rot="10800000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39" name="Google Shape;1439;p17"/>
              <p:cNvCxnSpPr/>
              <p:nvPr/>
            </p:nvCxnSpPr>
            <p:spPr>
              <a:xfrm flipH="1" rot="10800000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40" name="Google Shape;1440;p17"/>
              <p:cNvCxnSpPr/>
              <p:nvPr/>
            </p:nvCxnSpPr>
            <p:spPr>
              <a:xfrm flipH="1" rot="10800000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41" name="Google Shape;1441;p17"/>
              <p:cNvCxnSpPr/>
              <p:nvPr/>
            </p:nvCxnSpPr>
            <p:spPr>
              <a:xfrm flipH="1" rot="10800000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42" name="Google Shape;1442;p17"/>
              <p:cNvCxnSpPr/>
              <p:nvPr/>
            </p:nvCxnSpPr>
            <p:spPr>
              <a:xfrm flipH="1" rot="10800000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43" name="Google Shape;1443;p17"/>
              <p:cNvCxnSpPr/>
              <p:nvPr/>
            </p:nvCxnSpPr>
            <p:spPr>
              <a:xfrm flipH="1" rot="10800000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44" name="Google Shape;1444;p17"/>
              <p:cNvCxnSpPr/>
              <p:nvPr/>
            </p:nvCxnSpPr>
            <p:spPr>
              <a:xfrm flipH="1" rot="10800000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45" name="Google Shape;1445;p17"/>
              <p:cNvCxnSpPr/>
              <p:nvPr/>
            </p:nvCxnSpPr>
            <p:spPr>
              <a:xfrm flipH="1" rot="10800000">
                <a:off x="8487200" y="4879525"/>
                <a:ext cx="921600" cy="53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446" name="Google Shape;1446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47" name="Google Shape;1447;p17"/>
          <p:cNvSpPr txBox="1"/>
          <p:nvPr>
            <p:ph idx="2" type="ctrTitle"/>
          </p:nvPr>
        </p:nvSpPr>
        <p:spPr>
          <a:xfrm>
            <a:off x="1766975" y="1920386"/>
            <a:ext cx="24141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448" name="Google Shape;1448;p17"/>
          <p:cNvSpPr txBox="1"/>
          <p:nvPr>
            <p:ph idx="1" type="subTitle"/>
          </p:nvPr>
        </p:nvSpPr>
        <p:spPr>
          <a:xfrm>
            <a:off x="1766975" y="2257277"/>
            <a:ext cx="2414100" cy="8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449" name="Google Shape;1449;p17"/>
          <p:cNvSpPr txBox="1"/>
          <p:nvPr>
            <p:ph idx="3" type="ctrTitle"/>
          </p:nvPr>
        </p:nvSpPr>
        <p:spPr>
          <a:xfrm>
            <a:off x="5725236" y="1920386"/>
            <a:ext cx="24141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450" name="Google Shape;1450;p17"/>
          <p:cNvSpPr txBox="1"/>
          <p:nvPr>
            <p:ph idx="4" type="subTitle"/>
          </p:nvPr>
        </p:nvSpPr>
        <p:spPr>
          <a:xfrm>
            <a:off x="5725225" y="2257277"/>
            <a:ext cx="2414100" cy="8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451" name="Google Shape;1451;p17"/>
          <p:cNvSpPr txBox="1"/>
          <p:nvPr>
            <p:ph idx="5" type="ctrTitle"/>
          </p:nvPr>
        </p:nvSpPr>
        <p:spPr>
          <a:xfrm>
            <a:off x="3746095" y="3276613"/>
            <a:ext cx="24141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452" name="Google Shape;1452;p17"/>
          <p:cNvSpPr txBox="1"/>
          <p:nvPr>
            <p:ph idx="6" type="subTitle"/>
          </p:nvPr>
        </p:nvSpPr>
        <p:spPr>
          <a:xfrm>
            <a:off x="3746100" y="3613500"/>
            <a:ext cx="2414100" cy="8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/>
        </p:txBody>
      </p:sp>
      <p:grpSp>
        <p:nvGrpSpPr>
          <p:cNvPr id="1453" name="Google Shape;1453;p17"/>
          <p:cNvGrpSpPr/>
          <p:nvPr/>
        </p:nvGrpSpPr>
        <p:grpSpPr>
          <a:xfrm flipH="1">
            <a:off x="-1114332" y="1731435"/>
            <a:ext cx="4017967" cy="3644766"/>
            <a:chOff x="3166062" y="1034326"/>
            <a:chExt cx="6010422" cy="5452155"/>
          </a:xfrm>
        </p:grpSpPr>
        <p:sp>
          <p:nvSpPr>
            <p:cNvPr id="1454" name="Google Shape;1454;p17"/>
            <p:cNvSpPr/>
            <p:nvPr/>
          </p:nvSpPr>
          <p:spPr>
            <a:xfrm>
              <a:off x="3234090" y="1157235"/>
              <a:ext cx="5942394" cy="5329246"/>
            </a:xfrm>
            <a:custGeom>
              <a:rect b="b" l="l" r="r" t="t"/>
              <a:pathLst>
                <a:path extrusionOk="0" h="81084" w="90413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17"/>
            <p:cNvSpPr/>
            <p:nvPr/>
          </p:nvSpPr>
          <p:spPr>
            <a:xfrm>
              <a:off x="3166062" y="1034326"/>
              <a:ext cx="6010420" cy="5452152"/>
            </a:xfrm>
            <a:custGeom>
              <a:rect b="b" l="l" r="r" t="t"/>
              <a:pathLst>
                <a:path extrusionOk="0" h="82954" w="91448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2_1">
    <p:spTree>
      <p:nvGrpSpPr>
        <p:cNvPr id="1456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7" name="Google Shape;1457;p18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1458" name="Google Shape;1458;p18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459" name="Google Shape;1459;p18"/>
              <p:cNvCxnSpPr/>
              <p:nvPr/>
            </p:nvCxnSpPr>
            <p:spPr>
              <a:xfrm flipH="1" rot="10800000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0" name="Google Shape;1460;p18"/>
              <p:cNvCxnSpPr/>
              <p:nvPr/>
            </p:nvCxnSpPr>
            <p:spPr>
              <a:xfrm flipH="1" rot="10800000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1" name="Google Shape;1461;p18"/>
              <p:cNvCxnSpPr/>
              <p:nvPr/>
            </p:nvCxnSpPr>
            <p:spPr>
              <a:xfrm flipH="1" rot="10800000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2" name="Google Shape;1462;p18"/>
              <p:cNvCxnSpPr/>
              <p:nvPr/>
            </p:nvCxnSpPr>
            <p:spPr>
              <a:xfrm flipH="1" rot="10800000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3" name="Google Shape;1463;p18"/>
              <p:cNvCxnSpPr/>
              <p:nvPr/>
            </p:nvCxnSpPr>
            <p:spPr>
              <a:xfrm flipH="1" rot="10800000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4" name="Google Shape;1464;p18"/>
              <p:cNvCxnSpPr/>
              <p:nvPr/>
            </p:nvCxnSpPr>
            <p:spPr>
              <a:xfrm flipH="1" rot="10800000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5" name="Google Shape;1465;p18"/>
              <p:cNvCxnSpPr/>
              <p:nvPr/>
            </p:nvCxnSpPr>
            <p:spPr>
              <a:xfrm flipH="1" rot="10800000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6" name="Google Shape;1466;p18"/>
              <p:cNvCxnSpPr/>
              <p:nvPr/>
            </p:nvCxnSpPr>
            <p:spPr>
              <a:xfrm flipH="1" rot="10800000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7" name="Google Shape;1467;p18"/>
              <p:cNvCxnSpPr/>
              <p:nvPr/>
            </p:nvCxnSpPr>
            <p:spPr>
              <a:xfrm flipH="1" rot="10800000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8" name="Google Shape;1468;p18"/>
              <p:cNvCxnSpPr/>
              <p:nvPr/>
            </p:nvCxnSpPr>
            <p:spPr>
              <a:xfrm flipH="1" rot="10800000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9" name="Google Shape;1469;p18"/>
              <p:cNvCxnSpPr/>
              <p:nvPr/>
            </p:nvCxnSpPr>
            <p:spPr>
              <a:xfrm flipH="1" rot="10800000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70" name="Google Shape;1470;p18"/>
              <p:cNvCxnSpPr/>
              <p:nvPr/>
            </p:nvCxnSpPr>
            <p:spPr>
              <a:xfrm flipH="1" rot="10800000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71" name="Google Shape;1471;p18"/>
              <p:cNvCxnSpPr/>
              <p:nvPr/>
            </p:nvCxnSpPr>
            <p:spPr>
              <a:xfrm flipH="1" rot="10800000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72" name="Google Shape;1472;p18"/>
              <p:cNvCxnSpPr/>
              <p:nvPr/>
            </p:nvCxnSpPr>
            <p:spPr>
              <a:xfrm flipH="1" rot="10800000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73" name="Google Shape;1473;p18"/>
              <p:cNvCxnSpPr/>
              <p:nvPr/>
            </p:nvCxnSpPr>
            <p:spPr>
              <a:xfrm flipH="1" rot="10800000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74" name="Google Shape;1474;p18"/>
              <p:cNvCxnSpPr/>
              <p:nvPr/>
            </p:nvCxnSpPr>
            <p:spPr>
              <a:xfrm flipH="1" rot="10800000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75" name="Google Shape;1475;p18"/>
              <p:cNvCxnSpPr/>
              <p:nvPr/>
            </p:nvCxnSpPr>
            <p:spPr>
              <a:xfrm flipH="1" rot="10800000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76" name="Google Shape;1476;p18"/>
              <p:cNvCxnSpPr/>
              <p:nvPr/>
            </p:nvCxnSpPr>
            <p:spPr>
              <a:xfrm flipH="1" rot="10800000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77" name="Google Shape;1477;p18"/>
              <p:cNvCxnSpPr/>
              <p:nvPr/>
            </p:nvCxnSpPr>
            <p:spPr>
              <a:xfrm flipH="1" rot="10800000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78" name="Google Shape;1478;p18"/>
              <p:cNvCxnSpPr/>
              <p:nvPr/>
            </p:nvCxnSpPr>
            <p:spPr>
              <a:xfrm flipH="1" rot="10800000">
                <a:off x="277300" y="105750"/>
                <a:ext cx="9081600" cy="524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79" name="Google Shape;1479;p18"/>
              <p:cNvCxnSpPr/>
              <p:nvPr/>
            </p:nvCxnSpPr>
            <p:spPr>
              <a:xfrm flipH="1" rot="10800000">
                <a:off x="846950" y="376800"/>
                <a:ext cx="8531400" cy="492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80" name="Google Shape;1480;p18"/>
              <p:cNvCxnSpPr/>
              <p:nvPr/>
            </p:nvCxnSpPr>
            <p:spPr>
              <a:xfrm flipH="1" rot="10800000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81" name="Google Shape;1481;p18"/>
              <p:cNvCxnSpPr/>
              <p:nvPr/>
            </p:nvCxnSpPr>
            <p:spPr>
              <a:xfrm flipH="1" rot="10800000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82" name="Google Shape;1482;p18"/>
              <p:cNvCxnSpPr/>
              <p:nvPr/>
            </p:nvCxnSpPr>
            <p:spPr>
              <a:xfrm flipH="1" rot="10800000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83" name="Google Shape;1483;p18"/>
              <p:cNvCxnSpPr/>
              <p:nvPr/>
            </p:nvCxnSpPr>
            <p:spPr>
              <a:xfrm flipH="1" rot="10800000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84" name="Google Shape;1484;p18"/>
              <p:cNvCxnSpPr/>
              <p:nvPr/>
            </p:nvCxnSpPr>
            <p:spPr>
              <a:xfrm flipH="1" rot="10800000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85" name="Google Shape;1485;p18"/>
              <p:cNvCxnSpPr/>
              <p:nvPr/>
            </p:nvCxnSpPr>
            <p:spPr>
              <a:xfrm flipH="1" rot="10800000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86" name="Google Shape;1486;p18"/>
              <p:cNvCxnSpPr/>
              <p:nvPr/>
            </p:nvCxnSpPr>
            <p:spPr>
              <a:xfrm flipH="1" rot="10800000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87" name="Google Shape;1487;p18"/>
              <p:cNvCxnSpPr/>
              <p:nvPr/>
            </p:nvCxnSpPr>
            <p:spPr>
              <a:xfrm flipH="1" rot="10800000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88" name="Google Shape;1488;p18"/>
              <p:cNvCxnSpPr/>
              <p:nvPr/>
            </p:nvCxnSpPr>
            <p:spPr>
              <a:xfrm flipH="1" rot="10800000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89" name="Google Shape;1489;p18"/>
              <p:cNvCxnSpPr/>
              <p:nvPr/>
            </p:nvCxnSpPr>
            <p:spPr>
              <a:xfrm flipH="1" rot="10800000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90" name="Google Shape;1490;p18"/>
              <p:cNvCxnSpPr/>
              <p:nvPr/>
            </p:nvCxnSpPr>
            <p:spPr>
              <a:xfrm flipH="1" rot="10800000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91" name="Google Shape;1491;p18"/>
              <p:cNvCxnSpPr/>
              <p:nvPr/>
            </p:nvCxnSpPr>
            <p:spPr>
              <a:xfrm flipH="1" rot="10800000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92" name="Google Shape;1492;p18"/>
              <p:cNvCxnSpPr/>
              <p:nvPr/>
            </p:nvCxnSpPr>
            <p:spPr>
              <a:xfrm flipH="1" rot="10800000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93" name="Google Shape;1493;p18"/>
              <p:cNvCxnSpPr/>
              <p:nvPr/>
            </p:nvCxnSpPr>
            <p:spPr>
              <a:xfrm flipH="1" rot="10800000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94" name="Google Shape;1494;p18"/>
              <p:cNvCxnSpPr/>
              <p:nvPr/>
            </p:nvCxnSpPr>
            <p:spPr>
              <a:xfrm flipH="1" rot="10800000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95" name="Google Shape;1495;p18"/>
              <p:cNvCxnSpPr/>
              <p:nvPr/>
            </p:nvCxnSpPr>
            <p:spPr>
              <a:xfrm flipH="1" rot="10800000">
                <a:off x="8487200" y="4879525"/>
                <a:ext cx="921600" cy="53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496" name="Google Shape;1496;p18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497" name="Google Shape;1497;p18"/>
              <p:cNvCxnSpPr/>
              <p:nvPr/>
            </p:nvCxnSpPr>
            <p:spPr>
              <a:xfrm flipH="1" rot="10800000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98" name="Google Shape;1498;p18"/>
              <p:cNvCxnSpPr/>
              <p:nvPr/>
            </p:nvCxnSpPr>
            <p:spPr>
              <a:xfrm flipH="1" rot="10800000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99" name="Google Shape;1499;p18"/>
              <p:cNvCxnSpPr/>
              <p:nvPr/>
            </p:nvCxnSpPr>
            <p:spPr>
              <a:xfrm flipH="1" rot="10800000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00" name="Google Shape;1500;p18"/>
              <p:cNvCxnSpPr/>
              <p:nvPr/>
            </p:nvCxnSpPr>
            <p:spPr>
              <a:xfrm flipH="1" rot="10800000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01" name="Google Shape;1501;p18"/>
              <p:cNvCxnSpPr/>
              <p:nvPr/>
            </p:nvCxnSpPr>
            <p:spPr>
              <a:xfrm flipH="1" rot="10800000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02" name="Google Shape;1502;p18"/>
              <p:cNvCxnSpPr/>
              <p:nvPr/>
            </p:nvCxnSpPr>
            <p:spPr>
              <a:xfrm flipH="1" rot="10800000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03" name="Google Shape;1503;p18"/>
              <p:cNvCxnSpPr/>
              <p:nvPr/>
            </p:nvCxnSpPr>
            <p:spPr>
              <a:xfrm flipH="1" rot="10800000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04" name="Google Shape;1504;p18"/>
              <p:cNvCxnSpPr/>
              <p:nvPr/>
            </p:nvCxnSpPr>
            <p:spPr>
              <a:xfrm flipH="1" rot="10800000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05" name="Google Shape;1505;p18"/>
              <p:cNvCxnSpPr/>
              <p:nvPr/>
            </p:nvCxnSpPr>
            <p:spPr>
              <a:xfrm flipH="1" rot="10800000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06" name="Google Shape;1506;p18"/>
              <p:cNvCxnSpPr/>
              <p:nvPr/>
            </p:nvCxnSpPr>
            <p:spPr>
              <a:xfrm flipH="1" rot="10800000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07" name="Google Shape;1507;p18"/>
              <p:cNvCxnSpPr/>
              <p:nvPr/>
            </p:nvCxnSpPr>
            <p:spPr>
              <a:xfrm flipH="1" rot="10800000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08" name="Google Shape;1508;p18"/>
              <p:cNvCxnSpPr/>
              <p:nvPr/>
            </p:nvCxnSpPr>
            <p:spPr>
              <a:xfrm flipH="1" rot="10800000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09" name="Google Shape;1509;p18"/>
              <p:cNvCxnSpPr/>
              <p:nvPr/>
            </p:nvCxnSpPr>
            <p:spPr>
              <a:xfrm flipH="1" rot="10800000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0" name="Google Shape;1510;p18"/>
              <p:cNvCxnSpPr/>
              <p:nvPr/>
            </p:nvCxnSpPr>
            <p:spPr>
              <a:xfrm flipH="1" rot="10800000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1" name="Google Shape;1511;p18"/>
              <p:cNvCxnSpPr/>
              <p:nvPr/>
            </p:nvCxnSpPr>
            <p:spPr>
              <a:xfrm flipH="1" rot="10800000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2" name="Google Shape;1512;p18"/>
              <p:cNvCxnSpPr/>
              <p:nvPr/>
            </p:nvCxnSpPr>
            <p:spPr>
              <a:xfrm flipH="1" rot="10800000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3" name="Google Shape;1513;p18"/>
              <p:cNvCxnSpPr/>
              <p:nvPr/>
            </p:nvCxnSpPr>
            <p:spPr>
              <a:xfrm flipH="1" rot="10800000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4" name="Google Shape;1514;p18"/>
              <p:cNvCxnSpPr/>
              <p:nvPr/>
            </p:nvCxnSpPr>
            <p:spPr>
              <a:xfrm flipH="1" rot="10800000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5" name="Google Shape;1515;p18"/>
              <p:cNvCxnSpPr/>
              <p:nvPr/>
            </p:nvCxnSpPr>
            <p:spPr>
              <a:xfrm flipH="1" rot="10800000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6" name="Google Shape;1516;p18"/>
              <p:cNvCxnSpPr/>
              <p:nvPr/>
            </p:nvCxnSpPr>
            <p:spPr>
              <a:xfrm flipH="1" rot="10800000">
                <a:off x="277300" y="105750"/>
                <a:ext cx="9081600" cy="524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7" name="Google Shape;1517;p18"/>
              <p:cNvCxnSpPr/>
              <p:nvPr/>
            </p:nvCxnSpPr>
            <p:spPr>
              <a:xfrm flipH="1" rot="10800000">
                <a:off x="846950" y="376800"/>
                <a:ext cx="8531400" cy="492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8" name="Google Shape;1518;p18"/>
              <p:cNvCxnSpPr/>
              <p:nvPr/>
            </p:nvCxnSpPr>
            <p:spPr>
              <a:xfrm flipH="1" rot="10800000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9" name="Google Shape;1519;p18"/>
              <p:cNvCxnSpPr/>
              <p:nvPr/>
            </p:nvCxnSpPr>
            <p:spPr>
              <a:xfrm flipH="1" rot="10800000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20" name="Google Shape;1520;p18"/>
              <p:cNvCxnSpPr/>
              <p:nvPr/>
            </p:nvCxnSpPr>
            <p:spPr>
              <a:xfrm flipH="1" rot="10800000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21" name="Google Shape;1521;p18"/>
              <p:cNvCxnSpPr/>
              <p:nvPr/>
            </p:nvCxnSpPr>
            <p:spPr>
              <a:xfrm flipH="1" rot="10800000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22" name="Google Shape;1522;p18"/>
              <p:cNvCxnSpPr/>
              <p:nvPr/>
            </p:nvCxnSpPr>
            <p:spPr>
              <a:xfrm flipH="1" rot="10800000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23" name="Google Shape;1523;p18"/>
              <p:cNvCxnSpPr/>
              <p:nvPr/>
            </p:nvCxnSpPr>
            <p:spPr>
              <a:xfrm flipH="1" rot="10800000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24" name="Google Shape;1524;p18"/>
              <p:cNvCxnSpPr/>
              <p:nvPr/>
            </p:nvCxnSpPr>
            <p:spPr>
              <a:xfrm flipH="1" rot="10800000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25" name="Google Shape;1525;p18"/>
              <p:cNvCxnSpPr/>
              <p:nvPr/>
            </p:nvCxnSpPr>
            <p:spPr>
              <a:xfrm flipH="1" rot="10800000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26" name="Google Shape;1526;p18"/>
              <p:cNvCxnSpPr/>
              <p:nvPr/>
            </p:nvCxnSpPr>
            <p:spPr>
              <a:xfrm flipH="1" rot="10800000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27" name="Google Shape;1527;p18"/>
              <p:cNvCxnSpPr/>
              <p:nvPr/>
            </p:nvCxnSpPr>
            <p:spPr>
              <a:xfrm flipH="1" rot="10800000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28" name="Google Shape;1528;p18"/>
              <p:cNvCxnSpPr/>
              <p:nvPr/>
            </p:nvCxnSpPr>
            <p:spPr>
              <a:xfrm flipH="1" rot="10800000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29" name="Google Shape;1529;p18"/>
              <p:cNvCxnSpPr/>
              <p:nvPr/>
            </p:nvCxnSpPr>
            <p:spPr>
              <a:xfrm flipH="1" rot="10800000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30" name="Google Shape;1530;p18"/>
              <p:cNvCxnSpPr/>
              <p:nvPr/>
            </p:nvCxnSpPr>
            <p:spPr>
              <a:xfrm flipH="1" rot="10800000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31" name="Google Shape;1531;p18"/>
              <p:cNvCxnSpPr/>
              <p:nvPr/>
            </p:nvCxnSpPr>
            <p:spPr>
              <a:xfrm flipH="1" rot="10800000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32" name="Google Shape;1532;p18"/>
              <p:cNvCxnSpPr/>
              <p:nvPr/>
            </p:nvCxnSpPr>
            <p:spPr>
              <a:xfrm flipH="1" rot="10800000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33" name="Google Shape;1533;p18"/>
              <p:cNvCxnSpPr/>
              <p:nvPr/>
            </p:nvCxnSpPr>
            <p:spPr>
              <a:xfrm flipH="1" rot="10800000">
                <a:off x="8487200" y="4879525"/>
                <a:ext cx="921600" cy="53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534" name="Google Shape;1534;p18"/>
          <p:cNvSpPr txBox="1"/>
          <p:nvPr>
            <p:ph type="ctrTitle"/>
          </p:nvPr>
        </p:nvSpPr>
        <p:spPr>
          <a:xfrm>
            <a:off x="1499616" y="1014984"/>
            <a:ext cx="23316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535" name="Google Shape;1535;p18"/>
          <p:cNvSpPr txBox="1"/>
          <p:nvPr>
            <p:ph idx="1" type="subTitle"/>
          </p:nvPr>
        </p:nvSpPr>
        <p:spPr>
          <a:xfrm>
            <a:off x="1499616" y="1334184"/>
            <a:ext cx="2331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536" name="Google Shape;1536;p18"/>
          <p:cNvSpPr txBox="1"/>
          <p:nvPr>
            <p:ph idx="2" type="ctrTitle"/>
          </p:nvPr>
        </p:nvSpPr>
        <p:spPr>
          <a:xfrm>
            <a:off x="1499616" y="1909634"/>
            <a:ext cx="23316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537" name="Google Shape;1537;p18"/>
          <p:cNvSpPr txBox="1"/>
          <p:nvPr>
            <p:ph idx="3" type="subTitle"/>
          </p:nvPr>
        </p:nvSpPr>
        <p:spPr>
          <a:xfrm>
            <a:off x="1499616" y="2228834"/>
            <a:ext cx="2331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538" name="Google Shape;1538;p18"/>
          <p:cNvSpPr txBox="1"/>
          <p:nvPr>
            <p:ph idx="4" type="ctrTitle"/>
          </p:nvPr>
        </p:nvSpPr>
        <p:spPr>
          <a:xfrm>
            <a:off x="1499616" y="2804284"/>
            <a:ext cx="23316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539" name="Google Shape;1539;p18"/>
          <p:cNvSpPr txBox="1"/>
          <p:nvPr>
            <p:ph idx="5" type="subTitle"/>
          </p:nvPr>
        </p:nvSpPr>
        <p:spPr>
          <a:xfrm>
            <a:off x="1499616" y="3123484"/>
            <a:ext cx="2331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540" name="Google Shape;1540;p18"/>
          <p:cNvSpPr txBox="1"/>
          <p:nvPr>
            <p:ph idx="6" type="ctrTitle"/>
          </p:nvPr>
        </p:nvSpPr>
        <p:spPr>
          <a:xfrm>
            <a:off x="1499616" y="3698934"/>
            <a:ext cx="2331600" cy="31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541" name="Google Shape;1541;p18"/>
          <p:cNvSpPr txBox="1"/>
          <p:nvPr>
            <p:ph idx="7" type="subTitle"/>
          </p:nvPr>
        </p:nvSpPr>
        <p:spPr>
          <a:xfrm>
            <a:off x="1499616" y="4018134"/>
            <a:ext cx="2331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542" name="Google Shape;1542;p18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543" name="Google Shape;1543;p18"/>
          <p:cNvGrpSpPr/>
          <p:nvPr/>
        </p:nvGrpSpPr>
        <p:grpSpPr>
          <a:xfrm>
            <a:off x="4536048" y="-7285"/>
            <a:ext cx="6781559" cy="6151667"/>
            <a:chOff x="3133537" y="-308699"/>
            <a:chExt cx="6010422" cy="5452155"/>
          </a:xfrm>
        </p:grpSpPr>
        <p:sp>
          <p:nvSpPr>
            <p:cNvPr id="1544" name="Google Shape;1544;p18"/>
            <p:cNvSpPr/>
            <p:nvPr/>
          </p:nvSpPr>
          <p:spPr>
            <a:xfrm>
              <a:off x="3201565" y="-185790"/>
              <a:ext cx="5942394" cy="5329246"/>
            </a:xfrm>
            <a:custGeom>
              <a:rect b="b" l="l" r="r" t="t"/>
              <a:pathLst>
                <a:path extrusionOk="0" h="81084" w="90413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18"/>
            <p:cNvSpPr/>
            <p:nvPr/>
          </p:nvSpPr>
          <p:spPr>
            <a:xfrm>
              <a:off x="3133537" y="-308699"/>
              <a:ext cx="6010420" cy="5452152"/>
            </a:xfrm>
            <a:custGeom>
              <a:rect b="b" l="l" r="r" t="t"/>
              <a:pathLst>
                <a:path extrusionOk="0" h="82954" w="91448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6" name="Google Shape;1546;p18"/>
          <p:cNvSpPr/>
          <p:nvPr/>
        </p:nvSpPr>
        <p:spPr>
          <a:xfrm rot="10800000">
            <a:off x="-20" y="18"/>
            <a:ext cx="1162071" cy="660785"/>
          </a:xfrm>
          <a:custGeom>
            <a:rect b="b" l="l" r="r" t="t"/>
            <a:pathLst>
              <a:path extrusionOk="0" h="66294" w="116586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">
    <p:spTree>
      <p:nvGrpSpPr>
        <p:cNvPr id="1547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8" name="Google Shape;1548;p19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1549" name="Google Shape;1549;p19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550" name="Google Shape;1550;p19"/>
              <p:cNvCxnSpPr/>
              <p:nvPr/>
            </p:nvCxnSpPr>
            <p:spPr>
              <a:xfrm flipH="1" rot="10800000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1" name="Google Shape;1551;p19"/>
              <p:cNvCxnSpPr/>
              <p:nvPr/>
            </p:nvCxnSpPr>
            <p:spPr>
              <a:xfrm flipH="1" rot="10800000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2" name="Google Shape;1552;p19"/>
              <p:cNvCxnSpPr/>
              <p:nvPr/>
            </p:nvCxnSpPr>
            <p:spPr>
              <a:xfrm flipH="1" rot="10800000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3" name="Google Shape;1553;p19"/>
              <p:cNvCxnSpPr/>
              <p:nvPr/>
            </p:nvCxnSpPr>
            <p:spPr>
              <a:xfrm flipH="1" rot="10800000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4" name="Google Shape;1554;p19"/>
              <p:cNvCxnSpPr/>
              <p:nvPr/>
            </p:nvCxnSpPr>
            <p:spPr>
              <a:xfrm flipH="1" rot="10800000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5" name="Google Shape;1555;p19"/>
              <p:cNvCxnSpPr/>
              <p:nvPr/>
            </p:nvCxnSpPr>
            <p:spPr>
              <a:xfrm flipH="1" rot="10800000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6" name="Google Shape;1556;p19"/>
              <p:cNvCxnSpPr/>
              <p:nvPr/>
            </p:nvCxnSpPr>
            <p:spPr>
              <a:xfrm flipH="1" rot="10800000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7" name="Google Shape;1557;p19"/>
              <p:cNvCxnSpPr/>
              <p:nvPr/>
            </p:nvCxnSpPr>
            <p:spPr>
              <a:xfrm flipH="1" rot="10800000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8" name="Google Shape;1558;p19"/>
              <p:cNvCxnSpPr/>
              <p:nvPr/>
            </p:nvCxnSpPr>
            <p:spPr>
              <a:xfrm flipH="1" rot="10800000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9" name="Google Shape;1559;p19"/>
              <p:cNvCxnSpPr/>
              <p:nvPr/>
            </p:nvCxnSpPr>
            <p:spPr>
              <a:xfrm flipH="1" rot="10800000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60" name="Google Shape;1560;p19"/>
              <p:cNvCxnSpPr/>
              <p:nvPr/>
            </p:nvCxnSpPr>
            <p:spPr>
              <a:xfrm flipH="1" rot="10800000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61" name="Google Shape;1561;p19"/>
              <p:cNvCxnSpPr/>
              <p:nvPr/>
            </p:nvCxnSpPr>
            <p:spPr>
              <a:xfrm flipH="1" rot="10800000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62" name="Google Shape;1562;p19"/>
              <p:cNvCxnSpPr/>
              <p:nvPr/>
            </p:nvCxnSpPr>
            <p:spPr>
              <a:xfrm flipH="1" rot="10800000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63" name="Google Shape;1563;p19"/>
              <p:cNvCxnSpPr/>
              <p:nvPr/>
            </p:nvCxnSpPr>
            <p:spPr>
              <a:xfrm flipH="1" rot="10800000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64" name="Google Shape;1564;p19"/>
              <p:cNvCxnSpPr/>
              <p:nvPr/>
            </p:nvCxnSpPr>
            <p:spPr>
              <a:xfrm flipH="1" rot="10800000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65" name="Google Shape;1565;p19"/>
              <p:cNvCxnSpPr/>
              <p:nvPr/>
            </p:nvCxnSpPr>
            <p:spPr>
              <a:xfrm flipH="1" rot="10800000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66" name="Google Shape;1566;p19"/>
              <p:cNvCxnSpPr/>
              <p:nvPr/>
            </p:nvCxnSpPr>
            <p:spPr>
              <a:xfrm flipH="1" rot="10800000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67" name="Google Shape;1567;p19"/>
              <p:cNvCxnSpPr/>
              <p:nvPr/>
            </p:nvCxnSpPr>
            <p:spPr>
              <a:xfrm flipH="1" rot="10800000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68" name="Google Shape;1568;p19"/>
              <p:cNvCxnSpPr/>
              <p:nvPr/>
            </p:nvCxnSpPr>
            <p:spPr>
              <a:xfrm flipH="1" rot="10800000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69" name="Google Shape;1569;p19"/>
              <p:cNvCxnSpPr/>
              <p:nvPr/>
            </p:nvCxnSpPr>
            <p:spPr>
              <a:xfrm flipH="1" rot="10800000">
                <a:off x="277300" y="105750"/>
                <a:ext cx="9081600" cy="524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70" name="Google Shape;1570;p19"/>
              <p:cNvCxnSpPr/>
              <p:nvPr/>
            </p:nvCxnSpPr>
            <p:spPr>
              <a:xfrm flipH="1" rot="10800000">
                <a:off x="846950" y="376800"/>
                <a:ext cx="8531400" cy="492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71" name="Google Shape;1571;p19"/>
              <p:cNvCxnSpPr/>
              <p:nvPr/>
            </p:nvCxnSpPr>
            <p:spPr>
              <a:xfrm flipH="1" rot="10800000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72" name="Google Shape;1572;p19"/>
              <p:cNvCxnSpPr/>
              <p:nvPr/>
            </p:nvCxnSpPr>
            <p:spPr>
              <a:xfrm flipH="1" rot="10800000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73" name="Google Shape;1573;p19"/>
              <p:cNvCxnSpPr/>
              <p:nvPr/>
            </p:nvCxnSpPr>
            <p:spPr>
              <a:xfrm flipH="1" rot="10800000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74" name="Google Shape;1574;p19"/>
              <p:cNvCxnSpPr/>
              <p:nvPr/>
            </p:nvCxnSpPr>
            <p:spPr>
              <a:xfrm flipH="1" rot="10800000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75" name="Google Shape;1575;p19"/>
              <p:cNvCxnSpPr/>
              <p:nvPr/>
            </p:nvCxnSpPr>
            <p:spPr>
              <a:xfrm flipH="1" rot="10800000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76" name="Google Shape;1576;p19"/>
              <p:cNvCxnSpPr/>
              <p:nvPr/>
            </p:nvCxnSpPr>
            <p:spPr>
              <a:xfrm flipH="1" rot="10800000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77" name="Google Shape;1577;p19"/>
              <p:cNvCxnSpPr/>
              <p:nvPr/>
            </p:nvCxnSpPr>
            <p:spPr>
              <a:xfrm flipH="1" rot="10800000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78" name="Google Shape;1578;p19"/>
              <p:cNvCxnSpPr/>
              <p:nvPr/>
            </p:nvCxnSpPr>
            <p:spPr>
              <a:xfrm flipH="1" rot="10800000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79" name="Google Shape;1579;p19"/>
              <p:cNvCxnSpPr/>
              <p:nvPr/>
            </p:nvCxnSpPr>
            <p:spPr>
              <a:xfrm flipH="1" rot="10800000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80" name="Google Shape;1580;p19"/>
              <p:cNvCxnSpPr/>
              <p:nvPr/>
            </p:nvCxnSpPr>
            <p:spPr>
              <a:xfrm flipH="1" rot="10800000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81" name="Google Shape;1581;p19"/>
              <p:cNvCxnSpPr/>
              <p:nvPr/>
            </p:nvCxnSpPr>
            <p:spPr>
              <a:xfrm flipH="1" rot="10800000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82" name="Google Shape;1582;p19"/>
              <p:cNvCxnSpPr/>
              <p:nvPr/>
            </p:nvCxnSpPr>
            <p:spPr>
              <a:xfrm flipH="1" rot="10800000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83" name="Google Shape;1583;p19"/>
              <p:cNvCxnSpPr/>
              <p:nvPr/>
            </p:nvCxnSpPr>
            <p:spPr>
              <a:xfrm flipH="1" rot="10800000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84" name="Google Shape;1584;p19"/>
              <p:cNvCxnSpPr/>
              <p:nvPr/>
            </p:nvCxnSpPr>
            <p:spPr>
              <a:xfrm flipH="1" rot="10800000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85" name="Google Shape;1585;p19"/>
              <p:cNvCxnSpPr/>
              <p:nvPr/>
            </p:nvCxnSpPr>
            <p:spPr>
              <a:xfrm flipH="1" rot="10800000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86" name="Google Shape;1586;p19"/>
              <p:cNvCxnSpPr/>
              <p:nvPr/>
            </p:nvCxnSpPr>
            <p:spPr>
              <a:xfrm flipH="1" rot="10800000">
                <a:off x="8487200" y="4879525"/>
                <a:ext cx="921600" cy="53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587" name="Google Shape;1587;p19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588" name="Google Shape;1588;p19"/>
              <p:cNvCxnSpPr/>
              <p:nvPr/>
            </p:nvCxnSpPr>
            <p:spPr>
              <a:xfrm flipH="1" rot="10800000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89" name="Google Shape;1589;p19"/>
              <p:cNvCxnSpPr/>
              <p:nvPr/>
            </p:nvCxnSpPr>
            <p:spPr>
              <a:xfrm flipH="1" rot="10800000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90" name="Google Shape;1590;p19"/>
              <p:cNvCxnSpPr/>
              <p:nvPr/>
            </p:nvCxnSpPr>
            <p:spPr>
              <a:xfrm flipH="1" rot="10800000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91" name="Google Shape;1591;p19"/>
              <p:cNvCxnSpPr/>
              <p:nvPr/>
            </p:nvCxnSpPr>
            <p:spPr>
              <a:xfrm flipH="1" rot="10800000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92" name="Google Shape;1592;p19"/>
              <p:cNvCxnSpPr/>
              <p:nvPr/>
            </p:nvCxnSpPr>
            <p:spPr>
              <a:xfrm flipH="1" rot="10800000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93" name="Google Shape;1593;p19"/>
              <p:cNvCxnSpPr/>
              <p:nvPr/>
            </p:nvCxnSpPr>
            <p:spPr>
              <a:xfrm flipH="1" rot="10800000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94" name="Google Shape;1594;p19"/>
              <p:cNvCxnSpPr/>
              <p:nvPr/>
            </p:nvCxnSpPr>
            <p:spPr>
              <a:xfrm flipH="1" rot="10800000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95" name="Google Shape;1595;p19"/>
              <p:cNvCxnSpPr/>
              <p:nvPr/>
            </p:nvCxnSpPr>
            <p:spPr>
              <a:xfrm flipH="1" rot="10800000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96" name="Google Shape;1596;p19"/>
              <p:cNvCxnSpPr/>
              <p:nvPr/>
            </p:nvCxnSpPr>
            <p:spPr>
              <a:xfrm flipH="1" rot="10800000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97" name="Google Shape;1597;p19"/>
              <p:cNvCxnSpPr/>
              <p:nvPr/>
            </p:nvCxnSpPr>
            <p:spPr>
              <a:xfrm flipH="1" rot="10800000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98" name="Google Shape;1598;p19"/>
              <p:cNvCxnSpPr/>
              <p:nvPr/>
            </p:nvCxnSpPr>
            <p:spPr>
              <a:xfrm flipH="1" rot="10800000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99" name="Google Shape;1599;p19"/>
              <p:cNvCxnSpPr/>
              <p:nvPr/>
            </p:nvCxnSpPr>
            <p:spPr>
              <a:xfrm flipH="1" rot="10800000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00" name="Google Shape;1600;p19"/>
              <p:cNvCxnSpPr/>
              <p:nvPr/>
            </p:nvCxnSpPr>
            <p:spPr>
              <a:xfrm flipH="1" rot="10800000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01" name="Google Shape;1601;p19"/>
              <p:cNvCxnSpPr/>
              <p:nvPr/>
            </p:nvCxnSpPr>
            <p:spPr>
              <a:xfrm flipH="1" rot="10800000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02" name="Google Shape;1602;p19"/>
              <p:cNvCxnSpPr/>
              <p:nvPr/>
            </p:nvCxnSpPr>
            <p:spPr>
              <a:xfrm flipH="1" rot="10800000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03" name="Google Shape;1603;p19"/>
              <p:cNvCxnSpPr/>
              <p:nvPr/>
            </p:nvCxnSpPr>
            <p:spPr>
              <a:xfrm flipH="1" rot="10800000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04" name="Google Shape;1604;p19"/>
              <p:cNvCxnSpPr/>
              <p:nvPr/>
            </p:nvCxnSpPr>
            <p:spPr>
              <a:xfrm flipH="1" rot="10800000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05" name="Google Shape;1605;p19"/>
              <p:cNvCxnSpPr/>
              <p:nvPr/>
            </p:nvCxnSpPr>
            <p:spPr>
              <a:xfrm flipH="1" rot="10800000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06" name="Google Shape;1606;p19"/>
              <p:cNvCxnSpPr/>
              <p:nvPr/>
            </p:nvCxnSpPr>
            <p:spPr>
              <a:xfrm flipH="1" rot="10800000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07" name="Google Shape;1607;p19"/>
              <p:cNvCxnSpPr/>
              <p:nvPr/>
            </p:nvCxnSpPr>
            <p:spPr>
              <a:xfrm flipH="1" rot="10800000">
                <a:off x="277300" y="105750"/>
                <a:ext cx="9081600" cy="524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08" name="Google Shape;1608;p19"/>
              <p:cNvCxnSpPr/>
              <p:nvPr/>
            </p:nvCxnSpPr>
            <p:spPr>
              <a:xfrm flipH="1" rot="10800000">
                <a:off x="846950" y="376800"/>
                <a:ext cx="8531400" cy="492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09" name="Google Shape;1609;p19"/>
              <p:cNvCxnSpPr/>
              <p:nvPr/>
            </p:nvCxnSpPr>
            <p:spPr>
              <a:xfrm flipH="1" rot="10800000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10" name="Google Shape;1610;p19"/>
              <p:cNvCxnSpPr/>
              <p:nvPr/>
            </p:nvCxnSpPr>
            <p:spPr>
              <a:xfrm flipH="1" rot="10800000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11" name="Google Shape;1611;p19"/>
              <p:cNvCxnSpPr/>
              <p:nvPr/>
            </p:nvCxnSpPr>
            <p:spPr>
              <a:xfrm flipH="1" rot="10800000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12" name="Google Shape;1612;p19"/>
              <p:cNvCxnSpPr/>
              <p:nvPr/>
            </p:nvCxnSpPr>
            <p:spPr>
              <a:xfrm flipH="1" rot="10800000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13" name="Google Shape;1613;p19"/>
              <p:cNvCxnSpPr/>
              <p:nvPr/>
            </p:nvCxnSpPr>
            <p:spPr>
              <a:xfrm flipH="1" rot="10800000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14" name="Google Shape;1614;p19"/>
              <p:cNvCxnSpPr/>
              <p:nvPr/>
            </p:nvCxnSpPr>
            <p:spPr>
              <a:xfrm flipH="1" rot="10800000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15" name="Google Shape;1615;p19"/>
              <p:cNvCxnSpPr/>
              <p:nvPr/>
            </p:nvCxnSpPr>
            <p:spPr>
              <a:xfrm flipH="1" rot="10800000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16" name="Google Shape;1616;p19"/>
              <p:cNvCxnSpPr/>
              <p:nvPr/>
            </p:nvCxnSpPr>
            <p:spPr>
              <a:xfrm flipH="1" rot="10800000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17" name="Google Shape;1617;p19"/>
              <p:cNvCxnSpPr/>
              <p:nvPr/>
            </p:nvCxnSpPr>
            <p:spPr>
              <a:xfrm flipH="1" rot="10800000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18" name="Google Shape;1618;p19"/>
              <p:cNvCxnSpPr/>
              <p:nvPr/>
            </p:nvCxnSpPr>
            <p:spPr>
              <a:xfrm flipH="1" rot="10800000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19" name="Google Shape;1619;p19"/>
              <p:cNvCxnSpPr/>
              <p:nvPr/>
            </p:nvCxnSpPr>
            <p:spPr>
              <a:xfrm flipH="1" rot="10800000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20" name="Google Shape;1620;p19"/>
              <p:cNvCxnSpPr/>
              <p:nvPr/>
            </p:nvCxnSpPr>
            <p:spPr>
              <a:xfrm flipH="1" rot="10800000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21" name="Google Shape;1621;p19"/>
              <p:cNvCxnSpPr/>
              <p:nvPr/>
            </p:nvCxnSpPr>
            <p:spPr>
              <a:xfrm flipH="1" rot="10800000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22" name="Google Shape;1622;p19"/>
              <p:cNvCxnSpPr/>
              <p:nvPr/>
            </p:nvCxnSpPr>
            <p:spPr>
              <a:xfrm flipH="1" rot="10800000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23" name="Google Shape;1623;p19"/>
              <p:cNvCxnSpPr/>
              <p:nvPr/>
            </p:nvCxnSpPr>
            <p:spPr>
              <a:xfrm flipH="1" rot="10800000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24" name="Google Shape;1624;p19"/>
              <p:cNvCxnSpPr/>
              <p:nvPr/>
            </p:nvCxnSpPr>
            <p:spPr>
              <a:xfrm flipH="1" rot="10800000">
                <a:off x="8487200" y="4879525"/>
                <a:ext cx="921600" cy="53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625" name="Google Shape;1625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26" name="Google Shape;1626;p19"/>
          <p:cNvSpPr txBox="1"/>
          <p:nvPr>
            <p:ph idx="2" type="title"/>
          </p:nvPr>
        </p:nvSpPr>
        <p:spPr>
          <a:xfrm>
            <a:off x="1101175" y="1776925"/>
            <a:ext cx="19860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27" name="Google Shape;1627;p19"/>
          <p:cNvSpPr txBox="1"/>
          <p:nvPr>
            <p:ph idx="1" type="subTitle"/>
          </p:nvPr>
        </p:nvSpPr>
        <p:spPr>
          <a:xfrm>
            <a:off x="1101175" y="2363450"/>
            <a:ext cx="1986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28" name="Google Shape;1628;p19"/>
          <p:cNvSpPr txBox="1"/>
          <p:nvPr>
            <p:ph idx="3" type="title"/>
          </p:nvPr>
        </p:nvSpPr>
        <p:spPr>
          <a:xfrm>
            <a:off x="3578948" y="1776925"/>
            <a:ext cx="19860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29" name="Google Shape;1629;p19"/>
          <p:cNvSpPr txBox="1"/>
          <p:nvPr>
            <p:ph idx="4" type="subTitle"/>
          </p:nvPr>
        </p:nvSpPr>
        <p:spPr>
          <a:xfrm>
            <a:off x="3578948" y="2363450"/>
            <a:ext cx="1986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30" name="Google Shape;1630;p19"/>
          <p:cNvSpPr txBox="1"/>
          <p:nvPr>
            <p:ph idx="5" type="title"/>
          </p:nvPr>
        </p:nvSpPr>
        <p:spPr>
          <a:xfrm>
            <a:off x="1101175" y="3537175"/>
            <a:ext cx="19860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31" name="Google Shape;1631;p19"/>
          <p:cNvSpPr txBox="1"/>
          <p:nvPr>
            <p:ph idx="6" type="subTitle"/>
          </p:nvPr>
        </p:nvSpPr>
        <p:spPr>
          <a:xfrm>
            <a:off x="1101175" y="4123700"/>
            <a:ext cx="1986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32" name="Google Shape;1632;p19"/>
          <p:cNvSpPr txBox="1"/>
          <p:nvPr>
            <p:ph idx="7" type="title"/>
          </p:nvPr>
        </p:nvSpPr>
        <p:spPr>
          <a:xfrm>
            <a:off x="3578948" y="3537175"/>
            <a:ext cx="19860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33" name="Google Shape;1633;p19"/>
          <p:cNvSpPr txBox="1"/>
          <p:nvPr>
            <p:ph idx="8" type="subTitle"/>
          </p:nvPr>
        </p:nvSpPr>
        <p:spPr>
          <a:xfrm>
            <a:off x="3578948" y="4123700"/>
            <a:ext cx="1986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34" name="Google Shape;1634;p19"/>
          <p:cNvSpPr txBox="1"/>
          <p:nvPr>
            <p:ph idx="9" type="title"/>
          </p:nvPr>
        </p:nvSpPr>
        <p:spPr>
          <a:xfrm>
            <a:off x="6056727" y="1776925"/>
            <a:ext cx="19860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35" name="Google Shape;1635;p19"/>
          <p:cNvSpPr txBox="1"/>
          <p:nvPr>
            <p:ph idx="13" type="subTitle"/>
          </p:nvPr>
        </p:nvSpPr>
        <p:spPr>
          <a:xfrm>
            <a:off x="6056727" y="2363450"/>
            <a:ext cx="1986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36" name="Google Shape;1636;p19"/>
          <p:cNvSpPr txBox="1"/>
          <p:nvPr>
            <p:ph idx="14" type="title"/>
          </p:nvPr>
        </p:nvSpPr>
        <p:spPr>
          <a:xfrm>
            <a:off x="6056727" y="3537175"/>
            <a:ext cx="19860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637" name="Google Shape;1637;p19"/>
          <p:cNvSpPr txBox="1"/>
          <p:nvPr>
            <p:ph idx="15" type="subTitle"/>
          </p:nvPr>
        </p:nvSpPr>
        <p:spPr>
          <a:xfrm>
            <a:off x="6056727" y="4123700"/>
            <a:ext cx="1986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638" name="Google Shape;1638;p19"/>
          <p:cNvGrpSpPr/>
          <p:nvPr/>
        </p:nvGrpSpPr>
        <p:grpSpPr>
          <a:xfrm flipH="1">
            <a:off x="-2822682" y="915773"/>
            <a:ext cx="4017967" cy="3644766"/>
            <a:chOff x="3166062" y="1034326"/>
            <a:chExt cx="6010422" cy="5452155"/>
          </a:xfrm>
        </p:grpSpPr>
        <p:sp>
          <p:nvSpPr>
            <p:cNvPr id="1639" name="Google Shape;1639;p19"/>
            <p:cNvSpPr/>
            <p:nvPr/>
          </p:nvSpPr>
          <p:spPr>
            <a:xfrm>
              <a:off x="3234090" y="1157235"/>
              <a:ext cx="5942394" cy="5329246"/>
            </a:xfrm>
            <a:custGeom>
              <a:rect b="b" l="l" r="r" t="t"/>
              <a:pathLst>
                <a:path extrusionOk="0" h="81084" w="90413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19"/>
            <p:cNvSpPr/>
            <p:nvPr/>
          </p:nvSpPr>
          <p:spPr>
            <a:xfrm>
              <a:off x="3166062" y="1034326"/>
              <a:ext cx="6010420" cy="5452152"/>
            </a:xfrm>
            <a:custGeom>
              <a:rect b="b" l="l" r="r" t="t"/>
              <a:pathLst>
                <a:path extrusionOk="0" h="82954" w="91448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1" name="Google Shape;1641;p19"/>
          <p:cNvSpPr/>
          <p:nvPr/>
        </p:nvSpPr>
        <p:spPr>
          <a:xfrm flipH="1" rot="10800000">
            <a:off x="8124759" y="-10"/>
            <a:ext cx="1019253" cy="660785"/>
          </a:xfrm>
          <a:custGeom>
            <a:rect b="b" l="l" r="r" t="t"/>
            <a:pathLst>
              <a:path extrusionOk="0" h="66294" w="116586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grpSp>
        <p:nvGrpSpPr>
          <p:cNvPr id="1642" name="Google Shape;1642;p19"/>
          <p:cNvGrpSpPr/>
          <p:nvPr/>
        </p:nvGrpSpPr>
        <p:grpSpPr>
          <a:xfrm>
            <a:off x="8337791" y="3785511"/>
            <a:ext cx="593164" cy="1161172"/>
            <a:chOff x="4921825" y="870250"/>
            <a:chExt cx="407925" cy="798550"/>
          </a:xfrm>
        </p:grpSpPr>
        <p:sp>
          <p:nvSpPr>
            <p:cNvPr id="1643" name="Google Shape;1643;p19"/>
            <p:cNvSpPr/>
            <p:nvPr/>
          </p:nvSpPr>
          <p:spPr>
            <a:xfrm>
              <a:off x="4921825" y="10926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19"/>
            <p:cNvSpPr/>
            <p:nvPr/>
          </p:nvSpPr>
          <p:spPr>
            <a:xfrm>
              <a:off x="5018325" y="1037425"/>
              <a:ext cx="21950" cy="26725"/>
            </a:xfrm>
            <a:custGeom>
              <a:rect b="b" l="l" r="r" t="t"/>
              <a:pathLst>
                <a:path extrusionOk="0" h="1069" w="878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19"/>
            <p:cNvSpPr/>
            <p:nvPr/>
          </p:nvSpPr>
          <p:spPr>
            <a:xfrm>
              <a:off x="5114800" y="981775"/>
              <a:ext cx="21325" cy="26900"/>
            </a:xfrm>
            <a:custGeom>
              <a:rect b="b" l="l" r="r" t="t"/>
              <a:pathLst>
                <a:path extrusionOk="0" h="1076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19"/>
            <p:cNvSpPr/>
            <p:nvPr/>
          </p:nvSpPr>
          <p:spPr>
            <a:xfrm>
              <a:off x="5210050" y="9260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19"/>
            <p:cNvSpPr/>
            <p:nvPr/>
          </p:nvSpPr>
          <p:spPr>
            <a:xfrm>
              <a:off x="5306525" y="870250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19"/>
            <p:cNvSpPr/>
            <p:nvPr/>
          </p:nvSpPr>
          <p:spPr>
            <a:xfrm>
              <a:off x="4921825" y="120345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19"/>
            <p:cNvSpPr/>
            <p:nvPr/>
          </p:nvSpPr>
          <p:spPr>
            <a:xfrm>
              <a:off x="4922450" y="13138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19"/>
            <p:cNvSpPr/>
            <p:nvPr/>
          </p:nvSpPr>
          <p:spPr>
            <a:xfrm>
              <a:off x="4922450" y="14247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19"/>
            <p:cNvSpPr/>
            <p:nvPr/>
          </p:nvSpPr>
          <p:spPr>
            <a:xfrm>
              <a:off x="4923700" y="1535550"/>
              <a:ext cx="21325" cy="26725"/>
            </a:xfrm>
            <a:custGeom>
              <a:rect b="b" l="l" r="r" t="t"/>
              <a:pathLst>
                <a:path extrusionOk="0" h="1069" w="853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19"/>
            <p:cNvSpPr/>
            <p:nvPr/>
          </p:nvSpPr>
          <p:spPr>
            <a:xfrm>
              <a:off x="5018325" y="11478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19"/>
            <p:cNvSpPr/>
            <p:nvPr/>
          </p:nvSpPr>
          <p:spPr>
            <a:xfrm>
              <a:off x="5114800" y="1092050"/>
              <a:ext cx="21325" cy="27125"/>
            </a:xfrm>
            <a:custGeom>
              <a:rect b="b" l="l" r="r" t="t"/>
              <a:pathLst>
                <a:path extrusionOk="0" h="1085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19"/>
            <p:cNvSpPr/>
            <p:nvPr/>
          </p:nvSpPr>
          <p:spPr>
            <a:xfrm>
              <a:off x="5210675" y="10362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19"/>
            <p:cNvSpPr/>
            <p:nvPr/>
          </p:nvSpPr>
          <p:spPr>
            <a:xfrm>
              <a:off x="5307150" y="981775"/>
              <a:ext cx="21975" cy="26900"/>
            </a:xfrm>
            <a:custGeom>
              <a:rect b="b" l="l" r="r" t="t"/>
              <a:pathLst>
                <a:path extrusionOk="0" h="1076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19"/>
            <p:cNvSpPr/>
            <p:nvPr/>
          </p:nvSpPr>
          <p:spPr>
            <a:xfrm>
              <a:off x="5018950" y="12581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19"/>
            <p:cNvSpPr/>
            <p:nvPr/>
          </p:nvSpPr>
          <p:spPr>
            <a:xfrm>
              <a:off x="5018950" y="1369225"/>
              <a:ext cx="21950" cy="27000"/>
            </a:xfrm>
            <a:custGeom>
              <a:rect b="b" l="l" r="r" t="t"/>
              <a:pathLst>
                <a:path extrusionOk="0" h="1080" w="878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19"/>
            <p:cNvSpPr/>
            <p:nvPr/>
          </p:nvSpPr>
          <p:spPr>
            <a:xfrm>
              <a:off x="5018950" y="14799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19"/>
            <p:cNvSpPr/>
            <p:nvPr/>
          </p:nvSpPr>
          <p:spPr>
            <a:xfrm>
              <a:off x="5114800" y="1203450"/>
              <a:ext cx="21325" cy="26750"/>
            </a:xfrm>
            <a:custGeom>
              <a:rect b="b" l="l" r="r" t="t"/>
              <a:pathLst>
                <a:path extrusionOk="0" h="1070" w="853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19"/>
            <p:cNvSpPr/>
            <p:nvPr/>
          </p:nvSpPr>
          <p:spPr>
            <a:xfrm>
              <a:off x="5210675" y="11478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19"/>
            <p:cNvSpPr/>
            <p:nvPr/>
          </p:nvSpPr>
          <p:spPr>
            <a:xfrm>
              <a:off x="5307150" y="1092050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19"/>
            <p:cNvSpPr/>
            <p:nvPr/>
          </p:nvSpPr>
          <p:spPr>
            <a:xfrm>
              <a:off x="5115425" y="13138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19"/>
            <p:cNvSpPr/>
            <p:nvPr/>
          </p:nvSpPr>
          <p:spPr>
            <a:xfrm>
              <a:off x="5115425" y="142412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19"/>
            <p:cNvSpPr/>
            <p:nvPr/>
          </p:nvSpPr>
          <p:spPr>
            <a:xfrm>
              <a:off x="5211300" y="1258100"/>
              <a:ext cx="22575" cy="27125"/>
            </a:xfrm>
            <a:custGeom>
              <a:rect b="b" l="l" r="r" t="t"/>
              <a:pathLst>
                <a:path extrusionOk="0" h="1085" w="903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19"/>
            <p:cNvSpPr/>
            <p:nvPr/>
          </p:nvSpPr>
          <p:spPr>
            <a:xfrm>
              <a:off x="5307150" y="1202325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19"/>
            <p:cNvSpPr/>
            <p:nvPr/>
          </p:nvSpPr>
          <p:spPr>
            <a:xfrm>
              <a:off x="5307800" y="131310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19"/>
            <p:cNvSpPr/>
            <p:nvPr/>
          </p:nvSpPr>
          <p:spPr>
            <a:xfrm>
              <a:off x="5211300" y="1368375"/>
              <a:ext cx="22575" cy="27125"/>
            </a:xfrm>
            <a:custGeom>
              <a:rect b="b" l="l" r="r" t="t"/>
              <a:pathLst>
                <a:path extrusionOk="0" h="1085" w="903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19"/>
            <p:cNvSpPr/>
            <p:nvPr/>
          </p:nvSpPr>
          <p:spPr>
            <a:xfrm>
              <a:off x="4921825" y="164205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19"/>
            <p:cNvSpPr/>
            <p:nvPr/>
          </p:nvSpPr>
          <p:spPr>
            <a:xfrm>
              <a:off x="5018325" y="15864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19"/>
            <p:cNvSpPr/>
            <p:nvPr/>
          </p:nvSpPr>
          <p:spPr>
            <a:xfrm>
              <a:off x="5114800" y="1530650"/>
              <a:ext cx="21325" cy="27125"/>
            </a:xfrm>
            <a:custGeom>
              <a:rect b="b" l="l" r="r" t="t"/>
              <a:pathLst>
                <a:path extrusionOk="0" h="1085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19"/>
            <p:cNvSpPr/>
            <p:nvPr/>
          </p:nvSpPr>
          <p:spPr>
            <a:xfrm>
              <a:off x="5210050" y="14748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19"/>
            <p:cNvSpPr/>
            <p:nvPr/>
          </p:nvSpPr>
          <p:spPr>
            <a:xfrm>
              <a:off x="5306525" y="1419625"/>
              <a:ext cx="21975" cy="26725"/>
            </a:xfrm>
            <a:custGeom>
              <a:rect b="b" l="l" r="r" t="t"/>
              <a:pathLst>
                <a:path extrusionOk="0" h="1069" w="879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673" name="Shape 1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4" name="Google Shape;1674;p20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1675" name="Google Shape;1675;p20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676" name="Google Shape;1676;p20"/>
              <p:cNvCxnSpPr/>
              <p:nvPr/>
            </p:nvCxnSpPr>
            <p:spPr>
              <a:xfrm flipH="1" rot="10800000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77" name="Google Shape;1677;p20"/>
              <p:cNvCxnSpPr/>
              <p:nvPr/>
            </p:nvCxnSpPr>
            <p:spPr>
              <a:xfrm flipH="1" rot="10800000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78" name="Google Shape;1678;p20"/>
              <p:cNvCxnSpPr/>
              <p:nvPr/>
            </p:nvCxnSpPr>
            <p:spPr>
              <a:xfrm flipH="1" rot="10800000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79" name="Google Shape;1679;p20"/>
              <p:cNvCxnSpPr/>
              <p:nvPr/>
            </p:nvCxnSpPr>
            <p:spPr>
              <a:xfrm flipH="1" rot="10800000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80" name="Google Shape;1680;p20"/>
              <p:cNvCxnSpPr/>
              <p:nvPr/>
            </p:nvCxnSpPr>
            <p:spPr>
              <a:xfrm flipH="1" rot="10800000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81" name="Google Shape;1681;p20"/>
              <p:cNvCxnSpPr/>
              <p:nvPr/>
            </p:nvCxnSpPr>
            <p:spPr>
              <a:xfrm flipH="1" rot="10800000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82" name="Google Shape;1682;p20"/>
              <p:cNvCxnSpPr/>
              <p:nvPr/>
            </p:nvCxnSpPr>
            <p:spPr>
              <a:xfrm flipH="1" rot="10800000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83" name="Google Shape;1683;p20"/>
              <p:cNvCxnSpPr/>
              <p:nvPr/>
            </p:nvCxnSpPr>
            <p:spPr>
              <a:xfrm flipH="1" rot="10800000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84" name="Google Shape;1684;p20"/>
              <p:cNvCxnSpPr/>
              <p:nvPr/>
            </p:nvCxnSpPr>
            <p:spPr>
              <a:xfrm flipH="1" rot="10800000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85" name="Google Shape;1685;p20"/>
              <p:cNvCxnSpPr/>
              <p:nvPr/>
            </p:nvCxnSpPr>
            <p:spPr>
              <a:xfrm flipH="1" rot="10800000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86" name="Google Shape;1686;p20"/>
              <p:cNvCxnSpPr/>
              <p:nvPr/>
            </p:nvCxnSpPr>
            <p:spPr>
              <a:xfrm flipH="1" rot="10800000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87" name="Google Shape;1687;p20"/>
              <p:cNvCxnSpPr/>
              <p:nvPr/>
            </p:nvCxnSpPr>
            <p:spPr>
              <a:xfrm flipH="1" rot="10800000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88" name="Google Shape;1688;p20"/>
              <p:cNvCxnSpPr/>
              <p:nvPr/>
            </p:nvCxnSpPr>
            <p:spPr>
              <a:xfrm flipH="1" rot="10800000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89" name="Google Shape;1689;p20"/>
              <p:cNvCxnSpPr/>
              <p:nvPr/>
            </p:nvCxnSpPr>
            <p:spPr>
              <a:xfrm flipH="1" rot="10800000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90" name="Google Shape;1690;p20"/>
              <p:cNvCxnSpPr/>
              <p:nvPr/>
            </p:nvCxnSpPr>
            <p:spPr>
              <a:xfrm flipH="1" rot="10800000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91" name="Google Shape;1691;p20"/>
              <p:cNvCxnSpPr/>
              <p:nvPr/>
            </p:nvCxnSpPr>
            <p:spPr>
              <a:xfrm flipH="1" rot="10800000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92" name="Google Shape;1692;p20"/>
              <p:cNvCxnSpPr/>
              <p:nvPr/>
            </p:nvCxnSpPr>
            <p:spPr>
              <a:xfrm flipH="1" rot="10800000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93" name="Google Shape;1693;p20"/>
              <p:cNvCxnSpPr/>
              <p:nvPr/>
            </p:nvCxnSpPr>
            <p:spPr>
              <a:xfrm flipH="1" rot="10800000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94" name="Google Shape;1694;p20"/>
              <p:cNvCxnSpPr/>
              <p:nvPr/>
            </p:nvCxnSpPr>
            <p:spPr>
              <a:xfrm flipH="1" rot="10800000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95" name="Google Shape;1695;p20"/>
              <p:cNvCxnSpPr/>
              <p:nvPr/>
            </p:nvCxnSpPr>
            <p:spPr>
              <a:xfrm flipH="1" rot="10800000">
                <a:off x="277300" y="105750"/>
                <a:ext cx="9081600" cy="524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96" name="Google Shape;1696;p20"/>
              <p:cNvCxnSpPr/>
              <p:nvPr/>
            </p:nvCxnSpPr>
            <p:spPr>
              <a:xfrm flipH="1" rot="10800000">
                <a:off x="846950" y="376800"/>
                <a:ext cx="8531400" cy="492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97" name="Google Shape;1697;p20"/>
              <p:cNvCxnSpPr/>
              <p:nvPr/>
            </p:nvCxnSpPr>
            <p:spPr>
              <a:xfrm flipH="1" rot="10800000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98" name="Google Shape;1698;p20"/>
              <p:cNvCxnSpPr/>
              <p:nvPr/>
            </p:nvCxnSpPr>
            <p:spPr>
              <a:xfrm flipH="1" rot="10800000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99" name="Google Shape;1699;p20"/>
              <p:cNvCxnSpPr/>
              <p:nvPr/>
            </p:nvCxnSpPr>
            <p:spPr>
              <a:xfrm flipH="1" rot="10800000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00" name="Google Shape;1700;p20"/>
              <p:cNvCxnSpPr/>
              <p:nvPr/>
            </p:nvCxnSpPr>
            <p:spPr>
              <a:xfrm flipH="1" rot="10800000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01" name="Google Shape;1701;p20"/>
              <p:cNvCxnSpPr/>
              <p:nvPr/>
            </p:nvCxnSpPr>
            <p:spPr>
              <a:xfrm flipH="1" rot="10800000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02" name="Google Shape;1702;p20"/>
              <p:cNvCxnSpPr/>
              <p:nvPr/>
            </p:nvCxnSpPr>
            <p:spPr>
              <a:xfrm flipH="1" rot="10800000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03" name="Google Shape;1703;p20"/>
              <p:cNvCxnSpPr/>
              <p:nvPr/>
            </p:nvCxnSpPr>
            <p:spPr>
              <a:xfrm flipH="1" rot="10800000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04" name="Google Shape;1704;p20"/>
              <p:cNvCxnSpPr/>
              <p:nvPr/>
            </p:nvCxnSpPr>
            <p:spPr>
              <a:xfrm flipH="1" rot="10800000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05" name="Google Shape;1705;p20"/>
              <p:cNvCxnSpPr/>
              <p:nvPr/>
            </p:nvCxnSpPr>
            <p:spPr>
              <a:xfrm flipH="1" rot="10800000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06" name="Google Shape;1706;p20"/>
              <p:cNvCxnSpPr/>
              <p:nvPr/>
            </p:nvCxnSpPr>
            <p:spPr>
              <a:xfrm flipH="1" rot="10800000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07" name="Google Shape;1707;p20"/>
              <p:cNvCxnSpPr/>
              <p:nvPr/>
            </p:nvCxnSpPr>
            <p:spPr>
              <a:xfrm flipH="1" rot="10800000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08" name="Google Shape;1708;p20"/>
              <p:cNvCxnSpPr/>
              <p:nvPr/>
            </p:nvCxnSpPr>
            <p:spPr>
              <a:xfrm flipH="1" rot="10800000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09" name="Google Shape;1709;p20"/>
              <p:cNvCxnSpPr/>
              <p:nvPr/>
            </p:nvCxnSpPr>
            <p:spPr>
              <a:xfrm flipH="1" rot="10800000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10" name="Google Shape;1710;p20"/>
              <p:cNvCxnSpPr/>
              <p:nvPr/>
            </p:nvCxnSpPr>
            <p:spPr>
              <a:xfrm flipH="1" rot="10800000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11" name="Google Shape;1711;p20"/>
              <p:cNvCxnSpPr/>
              <p:nvPr/>
            </p:nvCxnSpPr>
            <p:spPr>
              <a:xfrm flipH="1" rot="10800000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12" name="Google Shape;1712;p20"/>
              <p:cNvCxnSpPr/>
              <p:nvPr/>
            </p:nvCxnSpPr>
            <p:spPr>
              <a:xfrm flipH="1" rot="10800000">
                <a:off x="8487200" y="4879525"/>
                <a:ext cx="921600" cy="53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713" name="Google Shape;1713;p20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714" name="Google Shape;1714;p20"/>
              <p:cNvCxnSpPr/>
              <p:nvPr/>
            </p:nvCxnSpPr>
            <p:spPr>
              <a:xfrm flipH="1" rot="10800000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15" name="Google Shape;1715;p20"/>
              <p:cNvCxnSpPr/>
              <p:nvPr/>
            </p:nvCxnSpPr>
            <p:spPr>
              <a:xfrm flipH="1" rot="10800000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16" name="Google Shape;1716;p20"/>
              <p:cNvCxnSpPr/>
              <p:nvPr/>
            </p:nvCxnSpPr>
            <p:spPr>
              <a:xfrm flipH="1" rot="10800000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17" name="Google Shape;1717;p20"/>
              <p:cNvCxnSpPr/>
              <p:nvPr/>
            </p:nvCxnSpPr>
            <p:spPr>
              <a:xfrm flipH="1" rot="10800000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18" name="Google Shape;1718;p20"/>
              <p:cNvCxnSpPr/>
              <p:nvPr/>
            </p:nvCxnSpPr>
            <p:spPr>
              <a:xfrm flipH="1" rot="10800000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19" name="Google Shape;1719;p20"/>
              <p:cNvCxnSpPr/>
              <p:nvPr/>
            </p:nvCxnSpPr>
            <p:spPr>
              <a:xfrm flipH="1" rot="10800000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20" name="Google Shape;1720;p20"/>
              <p:cNvCxnSpPr/>
              <p:nvPr/>
            </p:nvCxnSpPr>
            <p:spPr>
              <a:xfrm flipH="1" rot="10800000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21" name="Google Shape;1721;p20"/>
              <p:cNvCxnSpPr/>
              <p:nvPr/>
            </p:nvCxnSpPr>
            <p:spPr>
              <a:xfrm flipH="1" rot="10800000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22" name="Google Shape;1722;p20"/>
              <p:cNvCxnSpPr/>
              <p:nvPr/>
            </p:nvCxnSpPr>
            <p:spPr>
              <a:xfrm flipH="1" rot="10800000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23" name="Google Shape;1723;p20"/>
              <p:cNvCxnSpPr/>
              <p:nvPr/>
            </p:nvCxnSpPr>
            <p:spPr>
              <a:xfrm flipH="1" rot="10800000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24" name="Google Shape;1724;p20"/>
              <p:cNvCxnSpPr/>
              <p:nvPr/>
            </p:nvCxnSpPr>
            <p:spPr>
              <a:xfrm flipH="1" rot="10800000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25" name="Google Shape;1725;p20"/>
              <p:cNvCxnSpPr/>
              <p:nvPr/>
            </p:nvCxnSpPr>
            <p:spPr>
              <a:xfrm flipH="1" rot="10800000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26" name="Google Shape;1726;p20"/>
              <p:cNvCxnSpPr/>
              <p:nvPr/>
            </p:nvCxnSpPr>
            <p:spPr>
              <a:xfrm flipH="1" rot="10800000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27" name="Google Shape;1727;p20"/>
              <p:cNvCxnSpPr/>
              <p:nvPr/>
            </p:nvCxnSpPr>
            <p:spPr>
              <a:xfrm flipH="1" rot="10800000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28" name="Google Shape;1728;p20"/>
              <p:cNvCxnSpPr/>
              <p:nvPr/>
            </p:nvCxnSpPr>
            <p:spPr>
              <a:xfrm flipH="1" rot="10800000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29" name="Google Shape;1729;p20"/>
              <p:cNvCxnSpPr/>
              <p:nvPr/>
            </p:nvCxnSpPr>
            <p:spPr>
              <a:xfrm flipH="1" rot="10800000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30" name="Google Shape;1730;p20"/>
              <p:cNvCxnSpPr/>
              <p:nvPr/>
            </p:nvCxnSpPr>
            <p:spPr>
              <a:xfrm flipH="1" rot="10800000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31" name="Google Shape;1731;p20"/>
              <p:cNvCxnSpPr/>
              <p:nvPr/>
            </p:nvCxnSpPr>
            <p:spPr>
              <a:xfrm flipH="1" rot="10800000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32" name="Google Shape;1732;p20"/>
              <p:cNvCxnSpPr/>
              <p:nvPr/>
            </p:nvCxnSpPr>
            <p:spPr>
              <a:xfrm flipH="1" rot="10800000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33" name="Google Shape;1733;p20"/>
              <p:cNvCxnSpPr/>
              <p:nvPr/>
            </p:nvCxnSpPr>
            <p:spPr>
              <a:xfrm flipH="1" rot="10800000">
                <a:off x="277300" y="105750"/>
                <a:ext cx="9081600" cy="524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34" name="Google Shape;1734;p20"/>
              <p:cNvCxnSpPr/>
              <p:nvPr/>
            </p:nvCxnSpPr>
            <p:spPr>
              <a:xfrm flipH="1" rot="10800000">
                <a:off x="846950" y="376800"/>
                <a:ext cx="8531400" cy="492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35" name="Google Shape;1735;p20"/>
              <p:cNvCxnSpPr/>
              <p:nvPr/>
            </p:nvCxnSpPr>
            <p:spPr>
              <a:xfrm flipH="1" rot="10800000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36" name="Google Shape;1736;p20"/>
              <p:cNvCxnSpPr/>
              <p:nvPr/>
            </p:nvCxnSpPr>
            <p:spPr>
              <a:xfrm flipH="1" rot="10800000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37" name="Google Shape;1737;p20"/>
              <p:cNvCxnSpPr/>
              <p:nvPr/>
            </p:nvCxnSpPr>
            <p:spPr>
              <a:xfrm flipH="1" rot="10800000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38" name="Google Shape;1738;p20"/>
              <p:cNvCxnSpPr/>
              <p:nvPr/>
            </p:nvCxnSpPr>
            <p:spPr>
              <a:xfrm flipH="1" rot="10800000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39" name="Google Shape;1739;p20"/>
              <p:cNvCxnSpPr/>
              <p:nvPr/>
            </p:nvCxnSpPr>
            <p:spPr>
              <a:xfrm flipH="1" rot="10800000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40" name="Google Shape;1740;p20"/>
              <p:cNvCxnSpPr/>
              <p:nvPr/>
            </p:nvCxnSpPr>
            <p:spPr>
              <a:xfrm flipH="1" rot="10800000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41" name="Google Shape;1741;p20"/>
              <p:cNvCxnSpPr/>
              <p:nvPr/>
            </p:nvCxnSpPr>
            <p:spPr>
              <a:xfrm flipH="1" rot="10800000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42" name="Google Shape;1742;p20"/>
              <p:cNvCxnSpPr/>
              <p:nvPr/>
            </p:nvCxnSpPr>
            <p:spPr>
              <a:xfrm flipH="1" rot="10800000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43" name="Google Shape;1743;p20"/>
              <p:cNvCxnSpPr/>
              <p:nvPr/>
            </p:nvCxnSpPr>
            <p:spPr>
              <a:xfrm flipH="1" rot="10800000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44" name="Google Shape;1744;p20"/>
              <p:cNvCxnSpPr/>
              <p:nvPr/>
            </p:nvCxnSpPr>
            <p:spPr>
              <a:xfrm flipH="1" rot="10800000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45" name="Google Shape;1745;p20"/>
              <p:cNvCxnSpPr/>
              <p:nvPr/>
            </p:nvCxnSpPr>
            <p:spPr>
              <a:xfrm flipH="1" rot="10800000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46" name="Google Shape;1746;p20"/>
              <p:cNvCxnSpPr/>
              <p:nvPr/>
            </p:nvCxnSpPr>
            <p:spPr>
              <a:xfrm flipH="1" rot="10800000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47" name="Google Shape;1747;p20"/>
              <p:cNvCxnSpPr/>
              <p:nvPr/>
            </p:nvCxnSpPr>
            <p:spPr>
              <a:xfrm flipH="1" rot="10800000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48" name="Google Shape;1748;p20"/>
              <p:cNvCxnSpPr/>
              <p:nvPr/>
            </p:nvCxnSpPr>
            <p:spPr>
              <a:xfrm flipH="1" rot="10800000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49" name="Google Shape;1749;p20"/>
              <p:cNvCxnSpPr/>
              <p:nvPr/>
            </p:nvCxnSpPr>
            <p:spPr>
              <a:xfrm flipH="1" rot="10800000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50" name="Google Shape;1750;p20"/>
              <p:cNvCxnSpPr/>
              <p:nvPr/>
            </p:nvCxnSpPr>
            <p:spPr>
              <a:xfrm flipH="1" rot="10800000">
                <a:off x="8487200" y="4879525"/>
                <a:ext cx="921600" cy="53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751" name="Google Shape;1751;p20"/>
          <p:cNvSpPr txBox="1"/>
          <p:nvPr>
            <p:ph type="ctrTitle"/>
          </p:nvPr>
        </p:nvSpPr>
        <p:spPr>
          <a:xfrm>
            <a:off x="2429950" y="669825"/>
            <a:ext cx="4284000" cy="9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52" name="Google Shape;1752;p20"/>
          <p:cNvSpPr txBox="1"/>
          <p:nvPr>
            <p:ph idx="1" type="subTitle"/>
          </p:nvPr>
        </p:nvSpPr>
        <p:spPr>
          <a:xfrm>
            <a:off x="2425075" y="1704550"/>
            <a:ext cx="4293900" cy="11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53" name="Google Shape;1753;p20"/>
          <p:cNvSpPr txBox="1"/>
          <p:nvPr/>
        </p:nvSpPr>
        <p:spPr>
          <a:xfrm>
            <a:off x="1895950" y="3471625"/>
            <a:ext cx="535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rPr>
              <a:t>CREDITS: This presentation template was created by </a:t>
            </a:r>
            <a:r>
              <a:rPr b="1" lang="en">
                <a:solidFill>
                  <a:schemeClr val="dk2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rPr>
              <a:t>, and includes icons by </a:t>
            </a:r>
            <a:r>
              <a:rPr b="1" lang="en">
                <a:solidFill>
                  <a:schemeClr val="dk2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rPr>
              <a:t>, and infographics &amp; images by </a:t>
            </a:r>
            <a:r>
              <a:rPr b="1" lang="en">
                <a:solidFill>
                  <a:schemeClr val="dk2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>
              <a:solidFill>
                <a:schemeClr val="dk2"/>
              </a:solidFill>
              <a:latin typeface="Abel"/>
              <a:ea typeface="Abel"/>
              <a:cs typeface="Abel"/>
              <a:sym typeface="Abel"/>
            </a:endParaRPr>
          </a:p>
        </p:txBody>
      </p:sp>
      <p:grpSp>
        <p:nvGrpSpPr>
          <p:cNvPr id="1754" name="Google Shape;1754;p20"/>
          <p:cNvGrpSpPr/>
          <p:nvPr/>
        </p:nvGrpSpPr>
        <p:grpSpPr>
          <a:xfrm>
            <a:off x="6457759" y="-2146190"/>
            <a:ext cx="6048287" cy="5946120"/>
            <a:chOff x="3133537" y="-308699"/>
            <a:chExt cx="6010422" cy="5452155"/>
          </a:xfrm>
        </p:grpSpPr>
        <p:sp>
          <p:nvSpPr>
            <p:cNvPr id="1755" name="Google Shape;1755;p20"/>
            <p:cNvSpPr/>
            <p:nvPr/>
          </p:nvSpPr>
          <p:spPr>
            <a:xfrm>
              <a:off x="3201565" y="-185790"/>
              <a:ext cx="5942394" cy="5329246"/>
            </a:xfrm>
            <a:custGeom>
              <a:rect b="b" l="l" r="r" t="t"/>
              <a:pathLst>
                <a:path extrusionOk="0" h="81084" w="90413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20"/>
            <p:cNvSpPr/>
            <p:nvPr/>
          </p:nvSpPr>
          <p:spPr>
            <a:xfrm>
              <a:off x="3133537" y="-308699"/>
              <a:ext cx="6010420" cy="5452152"/>
            </a:xfrm>
            <a:custGeom>
              <a:rect b="b" l="l" r="r" t="t"/>
              <a:pathLst>
                <a:path extrusionOk="0" h="82954" w="91448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7" name="Google Shape;1757;p20"/>
          <p:cNvGrpSpPr/>
          <p:nvPr/>
        </p:nvGrpSpPr>
        <p:grpSpPr>
          <a:xfrm flipH="1">
            <a:off x="-3149029" y="-421721"/>
            <a:ext cx="5482707" cy="4973456"/>
            <a:chOff x="3166062" y="1034326"/>
            <a:chExt cx="6010422" cy="5452155"/>
          </a:xfrm>
        </p:grpSpPr>
        <p:sp>
          <p:nvSpPr>
            <p:cNvPr id="1758" name="Google Shape;1758;p20"/>
            <p:cNvSpPr/>
            <p:nvPr/>
          </p:nvSpPr>
          <p:spPr>
            <a:xfrm>
              <a:off x="3234090" y="1157235"/>
              <a:ext cx="5942394" cy="5329246"/>
            </a:xfrm>
            <a:custGeom>
              <a:rect b="b" l="l" r="r" t="t"/>
              <a:pathLst>
                <a:path extrusionOk="0" h="81084" w="90413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20"/>
            <p:cNvSpPr/>
            <p:nvPr/>
          </p:nvSpPr>
          <p:spPr>
            <a:xfrm>
              <a:off x="3166062" y="1034326"/>
              <a:ext cx="6010420" cy="5452152"/>
            </a:xfrm>
            <a:custGeom>
              <a:rect b="b" l="l" r="r" t="t"/>
              <a:pathLst>
                <a:path extrusionOk="0" h="82954" w="91448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3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93" name="Google Shape;93;p3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94" name="Google Shape;94;p3"/>
              <p:cNvCxnSpPr/>
              <p:nvPr/>
            </p:nvCxnSpPr>
            <p:spPr>
              <a:xfrm flipH="1" rot="10800000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" name="Google Shape;95;p3"/>
              <p:cNvCxnSpPr/>
              <p:nvPr/>
            </p:nvCxnSpPr>
            <p:spPr>
              <a:xfrm flipH="1" rot="10800000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" name="Google Shape;96;p3"/>
              <p:cNvCxnSpPr/>
              <p:nvPr/>
            </p:nvCxnSpPr>
            <p:spPr>
              <a:xfrm flipH="1" rot="10800000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" name="Google Shape;97;p3"/>
              <p:cNvCxnSpPr/>
              <p:nvPr/>
            </p:nvCxnSpPr>
            <p:spPr>
              <a:xfrm flipH="1" rot="10800000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" name="Google Shape;98;p3"/>
              <p:cNvCxnSpPr/>
              <p:nvPr/>
            </p:nvCxnSpPr>
            <p:spPr>
              <a:xfrm flipH="1" rot="10800000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9" name="Google Shape;99;p3"/>
              <p:cNvCxnSpPr/>
              <p:nvPr/>
            </p:nvCxnSpPr>
            <p:spPr>
              <a:xfrm flipH="1" rot="10800000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" name="Google Shape;100;p3"/>
              <p:cNvCxnSpPr/>
              <p:nvPr/>
            </p:nvCxnSpPr>
            <p:spPr>
              <a:xfrm flipH="1" rot="10800000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" name="Google Shape;101;p3"/>
              <p:cNvCxnSpPr/>
              <p:nvPr/>
            </p:nvCxnSpPr>
            <p:spPr>
              <a:xfrm flipH="1" rot="10800000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" name="Google Shape;102;p3"/>
              <p:cNvCxnSpPr/>
              <p:nvPr/>
            </p:nvCxnSpPr>
            <p:spPr>
              <a:xfrm flipH="1" rot="10800000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3" name="Google Shape;103;p3"/>
              <p:cNvCxnSpPr/>
              <p:nvPr/>
            </p:nvCxnSpPr>
            <p:spPr>
              <a:xfrm flipH="1" rot="10800000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4" name="Google Shape;104;p3"/>
              <p:cNvCxnSpPr/>
              <p:nvPr/>
            </p:nvCxnSpPr>
            <p:spPr>
              <a:xfrm flipH="1" rot="10800000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5" name="Google Shape;105;p3"/>
              <p:cNvCxnSpPr/>
              <p:nvPr/>
            </p:nvCxnSpPr>
            <p:spPr>
              <a:xfrm flipH="1" rot="10800000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6" name="Google Shape;106;p3"/>
              <p:cNvCxnSpPr/>
              <p:nvPr/>
            </p:nvCxnSpPr>
            <p:spPr>
              <a:xfrm flipH="1" rot="10800000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7" name="Google Shape;107;p3"/>
              <p:cNvCxnSpPr/>
              <p:nvPr/>
            </p:nvCxnSpPr>
            <p:spPr>
              <a:xfrm flipH="1" rot="10800000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" name="Google Shape;108;p3"/>
              <p:cNvCxnSpPr/>
              <p:nvPr/>
            </p:nvCxnSpPr>
            <p:spPr>
              <a:xfrm flipH="1" rot="10800000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" name="Google Shape;109;p3"/>
              <p:cNvCxnSpPr/>
              <p:nvPr/>
            </p:nvCxnSpPr>
            <p:spPr>
              <a:xfrm flipH="1" rot="10800000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" name="Google Shape;110;p3"/>
              <p:cNvCxnSpPr/>
              <p:nvPr/>
            </p:nvCxnSpPr>
            <p:spPr>
              <a:xfrm flipH="1" rot="10800000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1" name="Google Shape;111;p3"/>
              <p:cNvCxnSpPr/>
              <p:nvPr/>
            </p:nvCxnSpPr>
            <p:spPr>
              <a:xfrm flipH="1" rot="10800000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" name="Google Shape;112;p3"/>
              <p:cNvCxnSpPr/>
              <p:nvPr/>
            </p:nvCxnSpPr>
            <p:spPr>
              <a:xfrm flipH="1" rot="10800000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" name="Google Shape;113;p3"/>
              <p:cNvCxnSpPr/>
              <p:nvPr/>
            </p:nvCxnSpPr>
            <p:spPr>
              <a:xfrm flipH="1" rot="10800000">
                <a:off x="277300" y="105750"/>
                <a:ext cx="9081600" cy="524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" name="Google Shape;114;p3"/>
              <p:cNvCxnSpPr/>
              <p:nvPr/>
            </p:nvCxnSpPr>
            <p:spPr>
              <a:xfrm flipH="1" rot="10800000">
                <a:off x="846950" y="376800"/>
                <a:ext cx="8531400" cy="492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" name="Google Shape;115;p3"/>
              <p:cNvCxnSpPr/>
              <p:nvPr/>
            </p:nvCxnSpPr>
            <p:spPr>
              <a:xfrm flipH="1" rot="10800000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6" name="Google Shape;116;p3"/>
              <p:cNvCxnSpPr/>
              <p:nvPr/>
            </p:nvCxnSpPr>
            <p:spPr>
              <a:xfrm flipH="1" rot="10800000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7" name="Google Shape;117;p3"/>
              <p:cNvCxnSpPr/>
              <p:nvPr/>
            </p:nvCxnSpPr>
            <p:spPr>
              <a:xfrm flipH="1" rot="10800000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" name="Google Shape;118;p3"/>
              <p:cNvCxnSpPr/>
              <p:nvPr/>
            </p:nvCxnSpPr>
            <p:spPr>
              <a:xfrm flipH="1" rot="10800000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" name="Google Shape;119;p3"/>
              <p:cNvCxnSpPr/>
              <p:nvPr/>
            </p:nvCxnSpPr>
            <p:spPr>
              <a:xfrm flipH="1" rot="10800000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0" name="Google Shape;120;p3"/>
              <p:cNvCxnSpPr/>
              <p:nvPr/>
            </p:nvCxnSpPr>
            <p:spPr>
              <a:xfrm flipH="1" rot="10800000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1" name="Google Shape;121;p3"/>
              <p:cNvCxnSpPr/>
              <p:nvPr/>
            </p:nvCxnSpPr>
            <p:spPr>
              <a:xfrm flipH="1" rot="10800000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" name="Google Shape;122;p3"/>
              <p:cNvCxnSpPr/>
              <p:nvPr/>
            </p:nvCxnSpPr>
            <p:spPr>
              <a:xfrm flipH="1" rot="10800000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" name="Google Shape;123;p3"/>
              <p:cNvCxnSpPr/>
              <p:nvPr/>
            </p:nvCxnSpPr>
            <p:spPr>
              <a:xfrm flipH="1" rot="10800000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" name="Google Shape;124;p3"/>
              <p:cNvCxnSpPr/>
              <p:nvPr/>
            </p:nvCxnSpPr>
            <p:spPr>
              <a:xfrm flipH="1" rot="10800000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" name="Google Shape;125;p3"/>
              <p:cNvCxnSpPr/>
              <p:nvPr/>
            </p:nvCxnSpPr>
            <p:spPr>
              <a:xfrm flipH="1" rot="10800000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6" name="Google Shape;126;p3"/>
              <p:cNvCxnSpPr/>
              <p:nvPr/>
            </p:nvCxnSpPr>
            <p:spPr>
              <a:xfrm flipH="1" rot="10800000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7" name="Google Shape;127;p3"/>
              <p:cNvCxnSpPr/>
              <p:nvPr/>
            </p:nvCxnSpPr>
            <p:spPr>
              <a:xfrm flipH="1" rot="10800000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8" name="Google Shape;128;p3"/>
              <p:cNvCxnSpPr/>
              <p:nvPr/>
            </p:nvCxnSpPr>
            <p:spPr>
              <a:xfrm flipH="1" rot="10800000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9" name="Google Shape;129;p3"/>
              <p:cNvCxnSpPr/>
              <p:nvPr/>
            </p:nvCxnSpPr>
            <p:spPr>
              <a:xfrm flipH="1" rot="10800000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" name="Google Shape;130;p3"/>
              <p:cNvCxnSpPr/>
              <p:nvPr/>
            </p:nvCxnSpPr>
            <p:spPr>
              <a:xfrm flipH="1" rot="10800000">
                <a:off x="8487200" y="4879525"/>
                <a:ext cx="921600" cy="53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31" name="Google Shape;131;p3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32" name="Google Shape;132;p3"/>
              <p:cNvCxnSpPr/>
              <p:nvPr/>
            </p:nvCxnSpPr>
            <p:spPr>
              <a:xfrm flipH="1" rot="10800000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3" name="Google Shape;133;p3"/>
              <p:cNvCxnSpPr/>
              <p:nvPr/>
            </p:nvCxnSpPr>
            <p:spPr>
              <a:xfrm flipH="1" rot="10800000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4" name="Google Shape;134;p3"/>
              <p:cNvCxnSpPr/>
              <p:nvPr/>
            </p:nvCxnSpPr>
            <p:spPr>
              <a:xfrm flipH="1" rot="10800000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5" name="Google Shape;135;p3"/>
              <p:cNvCxnSpPr/>
              <p:nvPr/>
            </p:nvCxnSpPr>
            <p:spPr>
              <a:xfrm flipH="1" rot="10800000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6" name="Google Shape;136;p3"/>
              <p:cNvCxnSpPr/>
              <p:nvPr/>
            </p:nvCxnSpPr>
            <p:spPr>
              <a:xfrm flipH="1" rot="10800000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7" name="Google Shape;137;p3"/>
              <p:cNvCxnSpPr/>
              <p:nvPr/>
            </p:nvCxnSpPr>
            <p:spPr>
              <a:xfrm flipH="1" rot="10800000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" name="Google Shape;138;p3"/>
              <p:cNvCxnSpPr/>
              <p:nvPr/>
            </p:nvCxnSpPr>
            <p:spPr>
              <a:xfrm flipH="1" rot="10800000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" name="Google Shape;139;p3"/>
              <p:cNvCxnSpPr/>
              <p:nvPr/>
            </p:nvCxnSpPr>
            <p:spPr>
              <a:xfrm flipH="1" rot="10800000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" name="Google Shape;140;p3"/>
              <p:cNvCxnSpPr/>
              <p:nvPr/>
            </p:nvCxnSpPr>
            <p:spPr>
              <a:xfrm flipH="1" rot="10800000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1" name="Google Shape;141;p3"/>
              <p:cNvCxnSpPr/>
              <p:nvPr/>
            </p:nvCxnSpPr>
            <p:spPr>
              <a:xfrm flipH="1" rot="10800000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" name="Google Shape;142;p3"/>
              <p:cNvCxnSpPr/>
              <p:nvPr/>
            </p:nvCxnSpPr>
            <p:spPr>
              <a:xfrm flipH="1" rot="10800000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3" name="Google Shape;143;p3"/>
              <p:cNvCxnSpPr/>
              <p:nvPr/>
            </p:nvCxnSpPr>
            <p:spPr>
              <a:xfrm flipH="1" rot="10800000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4" name="Google Shape;144;p3"/>
              <p:cNvCxnSpPr/>
              <p:nvPr/>
            </p:nvCxnSpPr>
            <p:spPr>
              <a:xfrm flipH="1" rot="10800000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5" name="Google Shape;145;p3"/>
              <p:cNvCxnSpPr/>
              <p:nvPr/>
            </p:nvCxnSpPr>
            <p:spPr>
              <a:xfrm flipH="1" rot="10800000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" name="Google Shape;146;p3"/>
              <p:cNvCxnSpPr/>
              <p:nvPr/>
            </p:nvCxnSpPr>
            <p:spPr>
              <a:xfrm flipH="1" rot="10800000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7" name="Google Shape;147;p3"/>
              <p:cNvCxnSpPr/>
              <p:nvPr/>
            </p:nvCxnSpPr>
            <p:spPr>
              <a:xfrm flipH="1" rot="10800000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8" name="Google Shape;148;p3"/>
              <p:cNvCxnSpPr/>
              <p:nvPr/>
            </p:nvCxnSpPr>
            <p:spPr>
              <a:xfrm flipH="1" rot="10800000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9" name="Google Shape;149;p3"/>
              <p:cNvCxnSpPr/>
              <p:nvPr/>
            </p:nvCxnSpPr>
            <p:spPr>
              <a:xfrm flipH="1" rot="10800000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0" name="Google Shape;150;p3"/>
              <p:cNvCxnSpPr/>
              <p:nvPr/>
            </p:nvCxnSpPr>
            <p:spPr>
              <a:xfrm flipH="1" rot="10800000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" name="Google Shape;151;p3"/>
              <p:cNvCxnSpPr/>
              <p:nvPr/>
            </p:nvCxnSpPr>
            <p:spPr>
              <a:xfrm flipH="1" rot="10800000">
                <a:off x="277300" y="105750"/>
                <a:ext cx="9081600" cy="524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2" name="Google Shape;152;p3"/>
              <p:cNvCxnSpPr/>
              <p:nvPr/>
            </p:nvCxnSpPr>
            <p:spPr>
              <a:xfrm flipH="1" rot="10800000">
                <a:off x="846950" y="376800"/>
                <a:ext cx="8531400" cy="492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3" name="Google Shape;153;p3"/>
              <p:cNvCxnSpPr/>
              <p:nvPr/>
            </p:nvCxnSpPr>
            <p:spPr>
              <a:xfrm flipH="1" rot="10800000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4" name="Google Shape;154;p3"/>
              <p:cNvCxnSpPr/>
              <p:nvPr/>
            </p:nvCxnSpPr>
            <p:spPr>
              <a:xfrm flipH="1" rot="10800000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" name="Google Shape;155;p3"/>
              <p:cNvCxnSpPr/>
              <p:nvPr/>
            </p:nvCxnSpPr>
            <p:spPr>
              <a:xfrm flipH="1" rot="10800000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6" name="Google Shape;156;p3"/>
              <p:cNvCxnSpPr/>
              <p:nvPr/>
            </p:nvCxnSpPr>
            <p:spPr>
              <a:xfrm flipH="1" rot="10800000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7" name="Google Shape;157;p3"/>
              <p:cNvCxnSpPr/>
              <p:nvPr/>
            </p:nvCxnSpPr>
            <p:spPr>
              <a:xfrm flipH="1" rot="10800000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8" name="Google Shape;158;p3"/>
              <p:cNvCxnSpPr/>
              <p:nvPr/>
            </p:nvCxnSpPr>
            <p:spPr>
              <a:xfrm flipH="1" rot="10800000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9" name="Google Shape;159;p3"/>
              <p:cNvCxnSpPr/>
              <p:nvPr/>
            </p:nvCxnSpPr>
            <p:spPr>
              <a:xfrm flipH="1" rot="10800000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0" name="Google Shape;160;p3"/>
              <p:cNvCxnSpPr/>
              <p:nvPr/>
            </p:nvCxnSpPr>
            <p:spPr>
              <a:xfrm flipH="1" rot="10800000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1" name="Google Shape;161;p3"/>
              <p:cNvCxnSpPr/>
              <p:nvPr/>
            </p:nvCxnSpPr>
            <p:spPr>
              <a:xfrm flipH="1" rot="10800000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2" name="Google Shape;162;p3"/>
              <p:cNvCxnSpPr/>
              <p:nvPr/>
            </p:nvCxnSpPr>
            <p:spPr>
              <a:xfrm flipH="1" rot="10800000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3" name="Google Shape;163;p3"/>
              <p:cNvCxnSpPr/>
              <p:nvPr/>
            </p:nvCxnSpPr>
            <p:spPr>
              <a:xfrm flipH="1" rot="10800000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4" name="Google Shape;164;p3"/>
              <p:cNvCxnSpPr/>
              <p:nvPr/>
            </p:nvCxnSpPr>
            <p:spPr>
              <a:xfrm flipH="1" rot="10800000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5" name="Google Shape;165;p3"/>
              <p:cNvCxnSpPr/>
              <p:nvPr/>
            </p:nvCxnSpPr>
            <p:spPr>
              <a:xfrm flipH="1" rot="10800000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6" name="Google Shape;166;p3"/>
              <p:cNvCxnSpPr/>
              <p:nvPr/>
            </p:nvCxnSpPr>
            <p:spPr>
              <a:xfrm flipH="1" rot="10800000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7" name="Google Shape;167;p3"/>
              <p:cNvCxnSpPr/>
              <p:nvPr/>
            </p:nvCxnSpPr>
            <p:spPr>
              <a:xfrm flipH="1" rot="10800000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8" name="Google Shape;168;p3"/>
              <p:cNvCxnSpPr/>
              <p:nvPr/>
            </p:nvCxnSpPr>
            <p:spPr>
              <a:xfrm flipH="1" rot="10800000">
                <a:off x="8487200" y="4879525"/>
                <a:ext cx="921600" cy="53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69" name="Google Shape;169;p3"/>
          <p:cNvSpPr txBox="1"/>
          <p:nvPr>
            <p:ph type="title"/>
          </p:nvPr>
        </p:nvSpPr>
        <p:spPr>
          <a:xfrm>
            <a:off x="717600" y="2352150"/>
            <a:ext cx="4017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0" name="Google Shape;170;p3"/>
          <p:cNvSpPr txBox="1"/>
          <p:nvPr>
            <p:ph hasCustomPrompt="1" idx="2" type="title"/>
          </p:nvPr>
        </p:nvSpPr>
        <p:spPr>
          <a:xfrm>
            <a:off x="717600" y="1528000"/>
            <a:ext cx="1535400" cy="65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1" name="Google Shape;171;p3"/>
          <p:cNvSpPr txBox="1"/>
          <p:nvPr>
            <p:ph idx="1" type="subTitle"/>
          </p:nvPr>
        </p:nvSpPr>
        <p:spPr>
          <a:xfrm>
            <a:off x="715100" y="3193950"/>
            <a:ext cx="4017900" cy="42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2" name="Google Shape;172;p3"/>
          <p:cNvGrpSpPr/>
          <p:nvPr/>
        </p:nvGrpSpPr>
        <p:grpSpPr>
          <a:xfrm flipH="1">
            <a:off x="-2208532" y="-1825065"/>
            <a:ext cx="4017967" cy="3644766"/>
            <a:chOff x="3166062" y="1034326"/>
            <a:chExt cx="6010422" cy="5452155"/>
          </a:xfrm>
        </p:grpSpPr>
        <p:sp>
          <p:nvSpPr>
            <p:cNvPr id="173" name="Google Shape;173;p3"/>
            <p:cNvSpPr/>
            <p:nvPr/>
          </p:nvSpPr>
          <p:spPr>
            <a:xfrm>
              <a:off x="3234090" y="1157235"/>
              <a:ext cx="5942394" cy="5329246"/>
            </a:xfrm>
            <a:custGeom>
              <a:rect b="b" l="l" r="r" t="t"/>
              <a:pathLst>
                <a:path extrusionOk="0" h="81084" w="90413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166062" y="1034326"/>
              <a:ext cx="6010420" cy="5452152"/>
            </a:xfrm>
            <a:custGeom>
              <a:rect b="b" l="l" r="r" t="t"/>
              <a:pathLst>
                <a:path extrusionOk="0" h="82954" w="91448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" name="Google Shape;175;p3"/>
          <p:cNvGrpSpPr/>
          <p:nvPr/>
        </p:nvGrpSpPr>
        <p:grpSpPr>
          <a:xfrm>
            <a:off x="4497249" y="804357"/>
            <a:ext cx="5111263" cy="4704119"/>
            <a:chOff x="3133537" y="-308699"/>
            <a:chExt cx="6010422" cy="5452155"/>
          </a:xfrm>
        </p:grpSpPr>
        <p:sp>
          <p:nvSpPr>
            <p:cNvPr id="176" name="Google Shape;176;p3"/>
            <p:cNvSpPr/>
            <p:nvPr/>
          </p:nvSpPr>
          <p:spPr>
            <a:xfrm>
              <a:off x="3201565" y="-185790"/>
              <a:ext cx="5942394" cy="5329246"/>
            </a:xfrm>
            <a:custGeom>
              <a:rect b="b" l="l" r="r" t="t"/>
              <a:pathLst>
                <a:path extrusionOk="0" h="81084" w="90413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133537" y="-308699"/>
              <a:ext cx="6010420" cy="5452152"/>
            </a:xfrm>
            <a:custGeom>
              <a:rect b="b" l="l" r="r" t="t"/>
              <a:pathLst>
                <a:path extrusionOk="0" h="82954" w="91448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760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1" name="Google Shape;1761;p21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1762" name="Google Shape;1762;p21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763" name="Google Shape;1763;p21"/>
              <p:cNvCxnSpPr/>
              <p:nvPr/>
            </p:nvCxnSpPr>
            <p:spPr>
              <a:xfrm flipH="1" rot="10800000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64" name="Google Shape;1764;p21"/>
              <p:cNvCxnSpPr/>
              <p:nvPr/>
            </p:nvCxnSpPr>
            <p:spPr>
              <a:xfrm flipH="1" rot="10800000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65" name="Google Shape;1765;p21"/>
              <p:cNvCxnSpPr/>
              <p:nvPr/>
            </p:nvCxnSpPr>
            <p:spPr>
              <a:xfrm flipH="1" rot="10800000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66" name="Google Shape;1766;p21"/>
              <p:cNvCxnSpPr/>
              <p:nvPr/>
            </p:nvCxnSpPr>
            <p:spPr>
              <a:xfrm flipH="1" rot="10800000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67" name="Google Shape;1767;p21"/>
              <p:cNvCxnSpPr/>
              <p:nvPr/>
            </p:nvCxnSpPr>
            <p:spPr>
              <a:xfrm flipH="1" rot="10800000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68" name="Google Shape;1768;p21"/>
              <p:cNvCxnSpPr/>
              <p:nvPr/>
            </p:nvCxnSpPr>
            <p:spPr>
              <a:xfrm flipH="1" rot="10800000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69" name="Google Shape;1769;p21"/>
              <p:cNvCxnSpPr/>
              <p:nvPr/>
            </p:nvCxnSpPr>
            <p:spPr>
              <a:xfrm flipH="1" rot="10800000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70" name="Google Shape;1770;p21"/>
              <p:cNvCxnSpPr/>
              <p:nvPr/>
            </p:nvCxnSpPr>
            <p:spPr>
              <a:xfrm flipH="1" rot="10800000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71" name="Google Shape;1771;p21"/>
              <p:cNvCxnSpPr/>
              <p:nvPr/>
            </p:nvCxnSpPr>
            <p:spPr>
              <a:xfrm flipH="1" rot="10800000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72" name="Google Shape;1772;p21"/>
              <p:cNvCxnSpPr/>
              <p:nvPr/>
            </p:nvCxnSpPr>
            <p:spPr>
              <a:xfrm flipH="1" rot="10800000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73" name="Google Shape;1773;p21"/>
              <p:cNvCxnSpPr/>
              <p:nvPr/>
            </p:nvCxnSpPr>
            <p:spPr>
              <a:xfrm flipH="1" rot="10800000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74" name="Google Shape;1774;p21"/>
              <p:cNvCxnSpPr/>
              <p:nvPr/>
            </p:nvCxnSpPr>
            <p:spPr>
              <a:xfrm flipH="1" rot="10800000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75" name="Google Shape;1775;p21"/>
              <p:cNvCxnSpPr/>
              <p:nvPr/>
            </p:nvCxnSpPr>
            <p:spPr>
              <a:xfrm flipH="1" rot="10800000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76" name="Google Shape;1776;p21"/>
              <p:cNvCxnSpPr/>
              <p:nvPr/>
            </p:nvCxnSpPr>
            <p:spPr>
              <a:xfrm flipH="1" rot="10800000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77" name="Google Shape;1777;p21"/>
              <p:cNvCxnSpPr/>
              <p:nvPr/>
            </p:nvCxnSpPr>
            <p:spPr>
              <a:xfrm flipH="1" rot="10800000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78" name="Google Shape;1778;p21"/>
              <p:cNvCxnSpPr/>
              <p:nvPr/>
            </p:nvCxnSpPr>
            <p:spPr>
              <a:xfrm flipH="1" rot="10800000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79" name="Google Shape;1779;p21"/>
              <p:cNvCxnSpPr/>
              <p:nvPr/>
            </p:nvCxnSpPr>
            <p:spPr>
              <a:xfrm flipH="1" rot="10800000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80" name="Google Shape;1780;p21"/>
              <p:cNvCxnSpPr/>
              <p:nvPr/>
            </p:nvCxnSpPr>
            <p:spPr>
              <a:xfrm flipH="1" rot="10800000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81" name="Google Shape;1781;p21"/>
              <p:cNvCxnSpPr/>
              <p:nvPr/>
            </p:nvCxnSpPr>
            <p:spPr>
              <a:xfrm flipH="1" rot="10800000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82" name="Google Shape;1782;p21"/>
              <p:cNvCxnSpPr/>
              <p:nvPr/>
            </p:nvCxnSpPr>
            <p:spPr>
              <a:xfrm flipH="1" rot="10800000">
                <a:off x="277300" y="105750"/>
                <a:ext cx="9081600" cy="524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83" name="Google Shape;1783;p21"/>
              <p:cNvCxnSpPr/>
              <p:nvPr/>
            </p:nvCxnSpPr>
            <p:spPr>
              <a:xfrm flipH="1" rot="10800000">
                <a:off x="846950" y="376800"/>
                <a:ext cx="8531400" cy="492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84" name="Google Shape;1784;p21"/>
              <p:cNvCxnSpPr/>
              <p:nvPr/>
            </p:nvCxnSpPr>
            <p:spPr>
              <a:xfrm flipH="1" rot="10800000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85" name="Google Shape;1785;p21"/>
              <p:cNvCxnSpPr/>
              <p:nvPr/>
            </p:nvCxnSpPr>
            <p:spPr>
              <a:xfrm flipH="1" rot="10800000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86" name="Google Shape;1786;p21"/>
              <p:cNvCxnSpPr/>
              <p:nvPr/>
            </p:nvCxnSpPr>
            <p:spPr>
              <a:xfrm flipH="1" rot="10800000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87" name="Google Shape;1787;p21"/>
              <p:cNvCxnSpPr/>
              <p:nvPr/>
            </p:nvCxnSpPr>
            <p:spPr>
              <a:xfrm flipH="1" rot="10800000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88" name="Google Shape;1788;p21"/>
              <p:cNvCxnSpPr/>
              <p:nvPr/>
            </p:nvCxnSpPr>
            <p:spPr>
              <a:xfrm flipH="1" rot="10800000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89" name="Google Shape;1789;p21"/>
              <p:cNvCxnSpPr/>
              <p:nvPr/>
            </p:nvCxnSpPr>
            <p:spPr>
              <a:xfrm flipH="1" rot="10800000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90" name="Google Shape;1790;p21"/>
              <p:cNvCxnSpPr/>
              <p:nvPr/>
            </p:nvCxnSpPr>
            <p:spPr>
              <a:xfrm flipH="1" rot="10800000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91" name="Google Shape;1791;p21"/>
              <p:cNvCxnSpPr/>
              <p:nvPr/>
            </p:nvCxnSpPr>
            <p:spPr>
              <a:xfrm flipH="1" rot="10800000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92" name="Google Shape;1792;p21"/>
              <p:cNvCxnSpPr/>
              <p:nvPr/>
            </p:nvCxnSpPr>
            <p:spPr>
              <a:xfrm flipH="1" rot="10800000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93" name="Google Shape;1793;p21"/>
              <p:cNvCxnSpPr/>
              <p:nvPr/>
            </p:nvCxnSpPr>
            <p:spPr>
              <a:xfrm flipH="1" rot="10800000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94" name="Google Shape;1794;p21"/>
              <p:cNvCxnSpPr/>
              <p:nvPr/>
            </p:nvCxnSpPr>
            <p:spPr>
              <a:xfrm flipH="1" rot="10800000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95" name="Google Shape;1795;p21"/>
              <p:cNvCxnSpPr/>
              <p:nvPr/>
            </p:nvCxnSpPr>
            <p:spPr>
              <a:xfrm flipH="1" rot="10800000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96" name="Google Shape;1796;p21"/>
              <p:cNvCxnSpPr/>
              <p:nvPr/>
            </p:nvCxnSpPr>
            <p:spPr>
              <a:xfrm flipH="1" rot="10800000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97" name="Google Shape;1797;p21"/>
              <p:cNvCxnSpPr/>
              <p:nvPr/>
            </p:nvCxnSpPr>
            <p:spPr>
              <a:xfrm flipH="1" rot="10800000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98" name="Google Shape;1798;p21"/>
              <p:cNvCxnSpPr/>
              <p:nvPr/>
            </p:nvCxnSpPr>
            <p:spPr>
              <a:xfrm flipH="1" rot="10800000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99" name="Google Shape;1799;p21"/>
              <p:cNvCxnSpPr/>
              <p:nvPr/>
            </p:nvCxnSpPr>
            <p:spPr>
              <a:xfrm flipH="1" rot="10800000">
                <a:off x="8487200" y="4879525"/>
                <a:ext cx="921600" cy="53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800" name="Google Shape;1800;p21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801" name="Google Shape;1801;p21"/>
              <p:cNvCxnSpPr/>
              <p:nvPr/>
            </p:nvCxnSpPr>
            <p:spPr>
              <a:xfrm flipH="1" rot="10800000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02" name="Google Shape;1802;p21"/>
              <p:cNvCxnSpPr/>
              <p:nvPr/>
            </p:nvCxnSpPr>
            <p:spPr>
              <a:xfrm flipH="1" rot="10800000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03" name="Google Shape;1803;p21"/>
              <p:cNvCxnSpPr/>
              <p:nvPr/>
            </p:nvCxnSpPr>
            <p:spPr>
              <a:xfrm flipH="1" rot="10800000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04" name="Google Shape;1804;p21"/>
              <p:cNvCxnSpPr/>
              <p:nvPr/>
            </p:nvCxnSpPr>
            <p:spPr>
              <a:xfrm flipH="1" rot="10800000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05" name="Google Shape;1805;p21"/>
              <p:cNvCxnSpPr/>
              <p:nvPr/>
            </p:nvCxnSpPr>
            <p:spPr>
              <a:xfrm flipH="1" rot="10800000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06" name="Google Shape;1806;p21"/>
              <p:cNvCxnSpPr/>
              <p:nvPr/>
            </p:nvCxnSpPr>
            <p:spPr>
              <a:xfrm flipH="1" rot="10800000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07" name="Google Shape;1807;p21"/>
              <p:cNvCxnSpPr/>
              <p:nvPr/>
            </p:nvCxnSpPr>
            <p:spPr>
              <a:xfrm flipH="1" rot="10800000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08" name="Google Shape;1808;p21"/>
              <p:cNvCxnSpPr/>
              <p:nvPr/>
            </p:nvCxnSpPr>
            <p:spPr>
              <a:xfrm flipH="1" rot="10800000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09" name="Google Shape;1809;p21"/>
              <p:cNvCxnSpPr/>
              <p:nvPr/>
            </p:nvCxnSpPr>
            <p:spPr>
              <a:xfrm flipH="1" rot="10800000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10" name="Google Shape;1810;p21"/>
              <p:cNvCxnSpPr/>
              <p:nvPr/>
            </p:nvCxnSpPr>
            <p:spPr>
              <a:xfrm flipH="1" rot="10800000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11" name="Google Shape;1811;p21"/>
              <p:cNvCxnSpPr/>
              <p:nvPr/>
            </p:nvCxnSpPr>
            <p:spPr>
              <a:xfrm flipH="1" rot="10800000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12" name="Google Shape;1812;p21"/>
              <p:cNvCxnSpPr/>
              <p:nvPr/>
            </p:nvCxnSpPr>
            <p:spPr>
              <a:xfrm flipH="1" rot="10800000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13" name="Google Shape;1813;p21"/>
              <p:cNvCxnSpPr/>
              <p:nvPr/>
            </p:nvCxnSpPr>
            <p:spPr>
              <a:xfrm flipH="1" rot="10800000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14" name="Google Shape;1814;p21"/>
              <p:cNvCxnSpPr/>
              <p:nvPr/>
            </p:nvCxnSpPr>
            <p:spPr>
              <a:xfrm flipH="1" rot="10800000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15" name="Google Shape;1815;p21"/>
              <p:cNvCxnSpPr/>
              <p:nvPr/>
            </p:nvCxnSpPr>
            <p:spPr>
              <a:xfrm flipH="1" rot="10800000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16" name="Google Shape;1816;p21"/>
              <p:cNvCxnSpPr/>
              <p:nvPr/>
            </p:nvCxnSpPr>
            <p:spPr>
              <a:xfrm flipH="1" rot="10800000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17" name="Google Shape;1817;p21"/>
              <p:cNvCxnSpPr/>
              <p:nvPr/>
            </p:nvCxnSpPr>
            <p:spPr>
              <a:xfrm flipH="1" rot="10800000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18" name="Google Shape;1818;p21"/>
              <p:cNvCxnSpPr/>
              <p:nvPr/>
            </p:nvCxnSpPr>
            <p:spPr>
              <a:xfrm flipH="1" rot="10800000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19" name="Google Shape;1819;p21"/>
              <p:cNvCxnSpPr/>
              <p:nvPr/>
            </p:nvCxnSpPr>
            <p:spPr>
              <a:xfrm flipH="1" rot="10800000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20" name="Google Shape;1820;p21"/>
              <p:cNvCxnSpPr/>
              <p:nvPr/>
            </p:nvCxnSpPr>
            <p:spPr>
              <a:xfrm flipH="1" rot="10800000">
                <a:off x="277300" y="105750"/>
                <a:ext cx="9081600" cy="524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21" name="Google Shape;1821;p21"/>
              <p:cNvCxnSpPr/>
              <p:nvPr/>
            </p:nvCxnSpPr>
            <p:spPr>
              <a:xfrm flipH="1" rot="10800000">
                <a:off x="846950" y="376800"/>
                <a:ext cx="8531400" cy="492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22" name="Google Shape;1822;p21"/>
              <p:cNvCxnSpPr/>
              <p:nvPr/>
            </p:nvCxnSpPr>
            <p:spPr>
              <a:xfrm flipH="1" rot="10800000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23" name="Google Shape;1823;p21"/>
              <p:cNvCxnSpPr/>
              <p:nvPr/>
            </p:nvCxnSpPr>
            <p:spPr>
              <a:xfrm flipH="1" rot="10800000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24" name="Google Shape;1824;p21"/>
              <p:cNvCxnSpPr/>
              <p:nvPr/>
            </p:nvCxnSpPr>
            <p:spPr>
              <a:xfrm flipH="1" rot="10800000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25" name="Google Shape;1825;p21"/>
              <p:cNvCxnSpPr/>
              <p:nvPr/>
            </p:nvCxnSpPr>
            <p:spPr>
              <a:xfrm flipH="1" rot="10800000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26" name="Google Shape;1826;p21"/>
              <p:cNvCxnSpPr/>
              <p:nvPr/>
            </p:nvCxnSpPr>
            <p:spPr>
              <a:xfrm flipH="1" rot="10800000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27" name="Google Shape;1827;p21"/>
              <p:cNvCxnSpPr/>
              <p:nvPr/>
            </p:nvCxnSpPr>
            <p:spPr>
              <a:xfrm flipH="1" rot="10800000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28" name="Google Shape;1828;p21"/>
              <p:cNvCxnSpPr/>
              <p:nvPr/>
            </p:nvCxnSpPr>
            <p:spPr>
              <a:xfrm flipH="1" rot="10800000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29" name="Google Shape;1829;p21"/>
              <p:cNvCxnSpPr/>
              <p:nvPr/>
            </p:nvCxnSpPr>
            <p:spPr>
              <a:xfrm flipH="1" rot="10800000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30" name="Google Shape;1830;p21"/>
              <p:cNvCxnSpPr/>
              <p:nvPr/>
            </p:nvCxnSpPr>
            <p:spPr>
              <a:xfrm flipH="1" rot="10800000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31" name="Google Shape;1831;p21"/>
              <p:cNvCxnSpPr/>
              <p:nvPr/>
            </p:nvCxnSpPr>
            <p:spPr>
              <a:xfrm flipH="1" rot="10800000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32" name="Google Shape;1832;p21"/>
              <p:cNvCxnSpPr/>
              <p:nvPr/>
            </p:nvCxnSpPr>
            <p:spPr>
              <a:xfrm flipH="1" rot="10800000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33" name="Google Shape;1833;p21"/>
              <p:cNvCxnSpPr/>
              <p:nvPr/>
            </p:nvCxnSpPr>
            <p:spPr>
              <a:xfrm flipH="1" rot="10800000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34" name="Google Shape;1834;p21"/>
              <p:cNvCxnSpPr/>
              <p:nvPr/>
            </p:nvCxnSpPr>
            <p:spPr>
              <a:xfrm flipH="1" rot="10800000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35" name="Google Shape;1835;p21"/>
              <p:cNvCxnSpPr/>
              <p:nvPr/>
            </p:nvCxnSpPr>
            <p:spPr>
              <a:xfrm flipH="1" rot="10800000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36" name="Google Shape;1836;p21"/>
              <p:cNvCxnSpPr/>
              <p:nvPr/>
            </p:nvCxnSpPr>
            <p:spPr>
              <a:xfrm flipH="1" rot="10800000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37" name="Google Shape;1837;p21"/>
              <p:cNvCxnSpPr/>
              <p:nvPr/>
            </p:nvCxnSpPr>
            <p:spPr>
              <a:xfrm flipH="1" rot="10800000">
                <a:off x="8487200" y="4879525"/>
                <a:ext cx="921600" cy="53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838" name="Google Shape;1838;p21"/>
          <p:cNvGrpSpPr/>
          <p:nvPr/>
        </p:nvGrpSpPr>
        <p:grpSpPr>
          <a:xfrm flipH="1">
            <a:off x="162750" y="166036"/>
            <a:ext cx="593164" cy="1161172"/>
            <a:chOff x="4921825" y="870250"/>
            <a:chExt cx="407925" cy="798550"/>
          </a:xfrm>
        </p:grpSpPr>
        <p:sp>
          <p:nvSpPr>
            <p:cNvPr id="1839" name="Google Shape;1839;p21"/>
            <p:cNvSpPr/>
            <p:nvPr/>
          </p:nvSpPr>
          <p:spPr>
            <a:xfrm>
              <a:off x="4921825" y="10926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21"/>
            <p:cNvSpPr/>
            <p:nvPr/>
          </p:nvSpPr>
          <p:spPr>
            <a:xfrm>
              <a:off x="5018325" y="1037425"/>
              <a:ext cx="21950" cy="26725"/>
            </a:xfrm>
            <a:custGeom>
              <a:rect b="b" l="l" r="r" t="t"/>
              <a:pathLst>
                <a:path extrusionOk="0" h="1069" w="878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21"/>
            <p:cNvSpPr/>
            <p:nvPr/>
          </p:nvSpPr>
          <p:spPr>
            <a:xfrm>
              <a:off x="5114800" y="981775"/>
              <a:ext cx="21325" cy="26900"/>
            </a:xfrm>
            <a:custGeom>
              <a:rect b="b" l="l" r="r" t="t"/>
              <a:pathLst>
                <a:path extrusionOk="0" h="1076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21"/>
            <p:cNvSpPr/>
            <p:nvPr/>
          </p:nvSpPr>
          <p:spPr>
            <a:xfrm>
              <a:off x="5210050" y="9260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21"/>
            <p:cNvSpPr/>
            <p:nvPr/>
          </p:nvSpPr>
          <p:spPr>
            <a:xfrm>
              <a:off x="5306525" y="870250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21"/>
            <p:cNvSpPr/>
            <p:nvPr/>
          </p:nvSpPr>
          <p:spPr>
            <a:xfrm>
              <a:off x="4921825" y="120345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21"/>
            <p:cNvSpPr/>
            <p:nvPr/>
          </p:nvSpPr>
          <p:spPr>
            <a:xfrm>
              <a:off x="4922450" y="13138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21"/>
            <p:cNvSpPr/>
            <p:nvPr/>
          </p:nvSpPr>
          <p:spPr>
            <a:xfrm>
              <a:off x="4922450" y="14247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21"/>
            <p:cNvSpPr/>
            <p:nvPr/>
          </p:nvSpPr>
          <p:spPr>
            <a:xfrm>
              <a:off x="4923700" y="1535550"/>
              <a:ext cx="21325" cy="26725"/>
            </a:xfrm>
            <a:custGeom>
              <a:rect b="b" l="l" r="r" t="t"/>
              <a:pathLst>
                <a:path extrusionOk="0" h="1069" w="853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21"/>
            <p:cNvSpPr/>
            <p:nvPr/>
          </p:nvSpPr>
          <p:spPr>
            <a:xfrm>
              <a:off x="5018325" y="11478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21"/>
            <p:cNvSpPr/>
            <p:nvPr/>
          </p:nvSpPr>
          <p:spPr>
            <a:xfrm>
              <a:off x="5114800" y="1092050"/>
              <a:ext cx="21325" cy="27125"/>
            </a:xfrm>
            <a:custGeom>
              <a:rect b="b" l="l" r="r" t="t"/>
              <a:pathLst>
                <a:path extrusionOk="0" h="1085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21"/>
            <p:cNvSpPr/>
            <p:nvPr/>
          </p:nvSpPr>
          <p:spPr>
            <a:xfrm>
              <a:off x="5210675" y="10362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21"/>
            <p:cNvSpPr/>
            <p:nvPr/>
          </p:nvSpPr>
          <p:spPr>
            <a:xfrm>
              <a:off x="5307150" y="981775"/>
              <a:ext cx="21975" cy="26900"/>
            </a:xfrm>
            <a:custGeom>
              <a:rect b="b" l="l" r="r" t="t"/>
              <a:pathLst>
                <a:path extrusionOk="0" h="1076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21"/>
            <p:cNvSpPr/>
            <p:nvPr/>
          </p:nvSpPr>
          <p:spPr>
            <a:xfrm>
              <a:off x="5018950" y="12581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21"/>
            <p:cNvSpPr/>
            <p:nvPr/>
          </p:nvSpPr>
          <p:spPr>
            <a:xfrm>
              <a:off x="5018950" y="1369225"/>
              <a:ext cx="21950" cy="27000"/>
            </a:xfrm>
            <a:custGeom>
              <a:rect b="b" l="l" r="r" t="t"/>
              <a:pathLst>
                <a:path extrusionOk="0" h="1080" w="878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21"/>
            <p:cNvSpPr/>
            <p:nvPr/>
          </p:nvSpPr>
          <p:spPr>
            <a:xfrm>
              <a:off x="5018950" y="14799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21"/>
            <p:cNvSpPr/>
            <p:nvPr/>
          </p:nvSpPr>
          <p:spPr>
            <a:xfrm>
              <a:off x="5114800" y="1203450"/>
              <a:ext cx="21325" cy="26750"/>
            </a:xfrm>
            <a:custGeom>
              <a:rect b="b" l="l" r="r" t="t"/>
              <a:pathLst>
                <a:path extrusionOk="0" h="1070" w="853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21"/>
            <p:cNvSpPr/>
            <p:nvPr/>
          </p:nvSpPr>
          <p:spPr>
            <a:xfrm>
              <a:off x="5210675" y="11478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21"/>
            <p:cNvSpPr/>
            <p:nvPr/>
          </p:nvSpPr>
          <p:spPr>
            <a:xfrm>
              <a:off x="5307150" y="1092050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21"/>
            <p:cNvSpPr/>
            <p:nvPr/>
          </p:nvSpPr>
          <p:spPr>
            <a:xfrm>
              <a:off x="5115425" y="13138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21"/>
            <p:cNvSpPr/>
            <p:nvPr/>
          </p:nvSpPr>
          <p:spPr>
            <a:xfrm>
              <a:off x="5115425" y="142412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21"/>
            <p:cNvSpPr/>
            <p:nvPr/>
          </p:nvSpPr>
          <p:spPr>
            <a:xfrm>
              <a:off x="5211300" y="1258100"/>
              <a:ext cx="22575" cy="27125"/>
            </a:xfrm>
            <a:custGeom>
              <a:rect b="b" l="l" r="r" t="t"/>
              <a:pathLst>
                <a:path extrusionOk="0" h="1085" w="903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21"/>
            <p:cNvSpPr/>
            <p:nvPr/>
          </p:nvSpPr>
          <p:spPr>
            <a:xfrm>
              <a:off x="5307150" y="1202325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21"/>
            <p:cNvSpPr/>
            <p:nvPr/>
          </p:nvSpPr>
          <p:spPr>
            <a:xfrm>
              <a:off x="5307800" y="131310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21"/>
            <p:cNvSpPr/>
            <p:nvPr/>
          </p:nvSpPr>
          <p:spPr>
            <a:xfrm>
              <a:off x="5211300" y="1368375"/>
              <a:ext cx="22575" cy="27125"/>
            </a:xfrm>
            <a:custGeom>
              <a:rect b="b" l="l" r="r" t="t"/>
              <a:pathLst>
                <a:path extrusionOk="0" h="1085" w="903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21"/>
            <p:cNvSpPr/>
            <p:nvPr/>
          </p:nvSpPr>
          <p:spPr>
            <a:xfrm>
              <a:off x="4921825" y="164205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21"/>
            <p:cNvSpPr/>
            <p:nvPr/>
          </p:nvSpPr>
          <p:spPr>
            <a:xfrm>
              <a:off x="5018325" y="15864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21"/>
            <p:cNvSpPr/>
            <p:nvPr/>
          </p:nvSpPr>
          <p:spPr>
            <a:xfrm>
              <a:off x="5114800" y="1530650"/>
              <a:ext cx="21325" cy="27125"/>
            </a:xfrm>
            <a:custGeom>
              <a:rect b="b" l="l" r="r" t="t"/>
              <a:pathLst>
                <a:path extrusionOk="0" h="1085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21"/>
            <p:cNvSpPr/>
            <p:nvPr/>
          </p:nvSpPr>
          <p:spPr>
            <a:xfrm>
              <a:off x="5210050" y="14748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21"/>
            <p:cNvSpPr/>
            <p:nvPr/>
          </p:nvSpPr>
          <p:spPr>
            <a:xfrm>
              <a:off x="5306525" y="1419625"/>
              <a:ext cx="21975" cy="26725"/>
            </a:xfrm>
            <a:custGeom>
              <a:rect b="b" l="l" r="r" t="t"/>
              <a:pathLst>
                <a:path extrusionOk="0" h="1069" w="879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9" name="Google Shape;1869;p21"/>
          <p:cNvGrpSpPr/>
          <p:nvPr/>
        </p:nvGrpSpPr>
        <p:grpSpPr>
          <a:xfrm flipH="1">
            <a:off x="8382825" y="3823636"/>
            <a:ext cx="593164" cy="1161172"/>
            <a:chOff x="4921825" y="870250"/>
            <a:chExt cx="407925" cy="798550"/>
          </a:xfrm>
        </p:grpSpPr>
        <p:sp>
          <p:nvSpPr>
            <p:cNvPr id="1870" name="Google Shape;1870;p21"/>
            <p:cNvSpPr/>
            <p:nvPr/>
          </p:nvSpPr>
          <p:spPr>
            <a:xfrm>
              <a:off x="4921825" y="10926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21"/>
            <p:cNvSpPr/>
            <p:nvPr/>
          </p:nvSpPr>
          <p:spPr>
            <a:xfrm>
              <a:off x="5018325" y="1037425"/>
              <a:ext cx="21950" cy="26725"/>
            </a:xfrm>
            <a:custGeom>
              <a:rect b="b" l="l" r="r" t="t"/>
              <a:pathLst>
                <a:path extrusionOk="0" h="1069" w="878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21"/>
            <p:cNvSpPr/>
            <p:nvPr/>
          </p:nvSpPr>
          <p:spPr>
            <a:xfrm>
              <a:off x="5114800" y="981775"/>
              <a:ext cx="21325" cy="26900"/>
            </a:xfrm>
            <a:custGeom>
              <a:rect b="b" l="l" r="r" t="t"/>
              <a:pathLst>
                <a:path extrusionOk="0" h="1076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21"/>
            <p:cNvSpPr/>
            <p:nvPr/>
          </p:nvSpPr>
          <p:spPr>
            <a:xfrm>
              <a:off x="5210050" y="9260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21"/>
            <p:cNvSpPr/>
            <p:nvPr/>
          </p:nvSpPr>
          <p:spPr>
            <a:xfrm>
              <a:off x="5306525" y="870250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21"/>
            <p:cNvSpPr/>
            <p:nvPr/>
          </p:nvSpPr>
          <p:spPr>
            <a:xfrm>
              <a:off x="4921825" y="120345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21"/>
            <p:cNvSpPr/>
            <p:nvPr/>
          </p:nvSpPr>
          <p:spPr>
            <a:xfrm>
              <a:off x="4922450" y="13138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21"/>
            <p:cNvSpPr/>
            <p:nvPr/>
          </p:nvSpPr>
          <p:spPr>
            <a:xfrm>
              <a:off x="4922450" y="14247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21"/>
            <p:cNvSpPr/>
            <p:nvPr/>
          </p:nvSpPr>
          <p:spPr>
            <a:xfrm>
              <a:off x="4923700" y="1535550"/>
              <a:ext cx="21325" cy="26725"/>
            </a:xfrm>
            <a:custGeom>
              <a:rect b="b" l="l" r="r" t="t"/>
              <a:pathLst>
                <a:path extrusionOk="0" h="1069" w="853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21"/>
            <p:cNvSpPr/>
            <p:nvPr/>
          </p:nvSpPr>
          <p:spPr>
            <a:xfrm>
              <a:off x="5018325" y="11478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21"/>
            <p:cNvSpPr/>
            <p:nvPr/>
          </p:nvSpPr>
          <p:spPr>
            <a:xfrm>
              <a:off x="5114800" y="1092050"/>
              <a:ext cx="21325" cy="27125"/>
            </a:xfrm>
            <a:custGeom>
              <a:rect b="b" l="l" r="r" t="t"/>
              <a:pathLst>
                <a:path extrusionOk="0" h="1085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21"/>
            <p:cNvSpPr/>
            <p:nvPr/>
          </p:nvSpPr>
          <p:spPr>
            <a:xfrm>
              <a:off x="5210675" y="10362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21"/>
            <p:cNvSpPr/>
            <p:nvPr/>
          </p:nvSpPr>
          <p:spPr>
            <a:xfrm>
              <a:off x="5307150" y="981775"/>
              <a:ext cx="21975" cy="26900"/>
            </a:xfrm>
            <a:custGeom>
              <a:rect b="b" l="l" r="r" t="t"/>
              <a:pathLst>
                <a:path extrusionOk="0" h="1076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21"/>
            <p:cNvSpPr/>
            <p:nvPr/>
          </p:nvSpPr>
          <p:spPr>
            <a:xfrm>
              <a:off x="5018950" y="12581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21"/>
            <p:cNvSpPr/>
            <p:nvPr/>
          </p:nvSpPr>
          <p:spPr>
            <a:xfrm>
              <a:off x="5018950" y="1369225"/>
              <a:ext cx="21950" cy="27000"/>
            </a:xfrm>
            <a:custGeom>
              <a:rect b="b" l="l" r="r" t="t"/>
              <a:pathLst>
                <a:path extrusionOk="0" h="1080" w="878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21"/>
            <p:cNvSpPr/>
            <p:nvPr/>
          </p:nvSpPr>
          <p:spPr>
            <a:xfrm>
              <a:off x="5018950" y="14799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21"/>
            <p:cNvSpPr/>
            <p:nvPr/>
          </p:nvSpPr>
          <p:spPr>
            <a:xfrm>
              <a:off x="5114800" y="1203450"/>
              <a:ext cx="21325" cy="26750"/>
            </a:xfrm>
            <a:custGeom>
              <a:rect b="b" l="l" r="r" t="t"/>
              <a:pathLst>
                <a:path extrusionOk="0" h="1070" w="853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21"/>
            <p:cNvSpPr/>
            <p:nvPr/>
          </p:nvSpPr>
          <p:spPr>
            <a:xfrm>
              <a:off x="5210675" y="11478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21"/>
            <p:cNvSpPr/>
            <p:nvPr/>
          </p:nvSpPr>
          <p:spPr>
            <a:xfrm>
              <a:off x="5307150" y="1092050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21"/>
            <p:cNvSpPr/>
            <p:nvPr/>
          </p:nvSpPr>
          <p:spPr>
            <a:xfrm>
              <a:off x="5115425" y="13138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21"/>
            <p:cNvSpPr/>
            <p:nvPr/>
          </p:nvSpPr>
          <p:spPr>
            <a:xfrm>
              <a:off x="5115425" y="142412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21"/>
            <p:cNvSpPr/>
            <p:nvPr/>
          </p:nvSpPr>
          <p:spPr>
            <a:xfrm>
              <a:off x="5211300" y="1258100"/>
              <a:ext cx="22575" cy="27125"/>
            </a:xfrm>
            <a:custGeom>
              <a:rect b="b" l="l" r="r" t="t"/>
              <a:pathLst>
                <a:path extrusionOk="0" h="1085" w="903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21"/>
            <p:cNvSpPr/>
            <p:nvPr/>
          </p:nvSpPr>
          <p:spPr>
            <a:xfrm>
              <a:off x="5307150" y="1202325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21"/>
            <p:cNvSpPr/>
            <p:nvPr/>
          </p:nvSpPr>
          <p:spPr>
            <a:xfrm>
              <a:off x="5307800" y="131310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21"/>
            <p:cNvSpPr/>
            <p:nvPr/>
          </p:nvSpPr>
          <p:spPr>
            <a:xfrm>
              <a:off x="5211300" y="1368375"/>
              <a:ext cx="22575" cy="27125"/>
            </a:xfrm>
            <a:custGeom>
              <a:rect b="b" l="l" r="r" t="t"/>
              <a:pathLst>
                <a:path extrusionOk="0" h="1085" w="903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21"/>
            <p:cNvSpPr/>
            <p:nvPr/>
          </p:nvSpPr>
          <p:spPr>
            <a:xfrm>
              <a:off x="4921825" y="164205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21"/>
            <p:cNvSpPr/>
            <p:nvPr/>
          </p:nvSpPr>
          <p:spPr>
            <a:xfrm>
              <a:off x="5018325" y="15864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21"/>
            <p:cNvSpPr/>
            <p:nvPr/>
          </p:nvSpPr>
          <p:spPr>
            <a:xfrm>
              <a:off x="5114800" y="1530650"/>
              <a:ext cx="21325" cy="27125"/>
            </a:xfrm>
            <a:custGeom>
              <a:rect b="b" l="l" r="r" t="t"/>
              <a:pathLst>
                <a:path extrusionOk="0" h="1085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21"/>
            <p:cNvSpPr/>
            <p:nvPr/>
          </p:nvSpPr>
          <p:spPr>
            <a:xfrm>
              <a:off x="5210050" y="14748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21"/>
            <p:cNvSpPr/>
            <p:nvPr/>
          </p:nvSpPr>
          <p:spPr>
            <a:xfrm>
              <a:off x="5306525" y="1419625"/>
              <a:ext cx="21975" cy="26725"/>
            </a:xfrm>
            <a:custGeom>
              <a:rect b="b" l="l" r="r" t="t"/>
              <a:pathLst>
                <a:path extrusionOk="0" h="1069" w="879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1900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1" name="Google Shape;1901;p22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1902" name="Google Shape;1902;p22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903" name="Google Shape;1903;p22"/>
              <p:cNvCxnSpPr/>
              <p:nvPr/>
            </p:nvCxnSpPr>
            <p:spPr>
              <a:xfrm flipH="1" rot="10800000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04" name="Google Shape;1904;p22"/>
              <p:cNvCxnSpPr/>
              <p:nvPr/>
            </p:nvCxnSpPr>
            <p:spPr>
              <a:xfrm flipH="1" rot="10800000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05" name="Google Shape;1905;p22"/>
              <p:cNvCxnSpPr/>
              <p:nvPr/>
            </p:nvCxnSpPr>
            <p:spPr>
              <a:xfrm flipH="1" rot="10800000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06" name="Google Shape;1906;p22"/>
              <p:cNvCxnSpPr/>
              <p:nvPr/>
            </p:nvCxnSpPr>
            <p:spPr>
              <a:xfrm flipH="1" rot="10800000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07" name="Google Shape;1907;p22"/>
              <p:cNvCxnSpPr/>
              <p:nvPr/>
            </p:nvCxnSpPr>
            <p:spPr>
              <a:xfrm flipH="1" rot="10800000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08" name="Google Shape;1908;p22"/>
              <p:cNvCxnSpPr/>
              <p:nvPr/>
            </p:nvCxnSpPr>
            <p:spPr>
              <a:xfrm flipH="1" rot="10800000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09" name="Google Shape;1909;p22"/>
              <p:cNvCxnSpPr/>
              <p:nvPr/>
            </p:nvCxnSpPr>
            <p:spPr>
              <a:xfrm flipH="1" rot="10800000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10" name="Google Shape;1910;p22"/>
              <p:cNvCxnSpPr/>
              <p:nvPr/>
            </p:nvCxnSpPr>
            <p:spPr>
              <a:xfrm flipH="1" rot="10800000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11" name="Google Shape;1911;p22"/>
              <p:cNvCxnSpPr/>
              <p:nvPr/>
            </p:nvCxnSpPr>
            <p:spPr>
              <a:xfrm flipH="1" rot="10800000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12" name="Google Shape;1912;p22"/>
              <p:cNvCxnSpPr/>
              <p:nvPr/>
            </p:nvCxnSpPr>
            <p:spPr>
              <a:xfrm flipH="1" rot="10800000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13" name="Google Shape;1913;p22"/>
              <p:cNvCxnSpPr/>
              <p:nvPr/>
            </p:nvCxnSpPr>
            <p:spPr>
              <a:xfrm flipH="1" rot="10800000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14" name="Google Shape;1914;p22"/>
              <p:cNvCxnSpPr/>
              <p:nvPr/>
            </p:nvCxnSpPr>
            <p:spPr>
              <a:xfrm flipH="1" rot="10800000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15" name="Google Shape;1915;p22"/>
              <p:cNvCxnSpPr/>
              <p:nvPr/>
            </p:nvCxnSpPr>
            <p:spPr>
              <a:xfrm flipH="1" rot="10800000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16" name="Google Shape;1916;p22"/>
              <p:cNvCxnSpPr/>
              <p:nvPr/>
            </p:nvCxnSpPr>
            <p:spPr>
              <a:xfrm flipH="1" rot="10800000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17" name="Google Shape;1917;p22"/>
              <p:cNvCxnSpPr/>
              <p:nvPr/>
            </p:nvCxnSpPr>
            <p:spPr>
              <a:xfrm flipH="1" rot="10800000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18" name="Google Shape;1918;p22"/>
              <p:cNvCxnSpPr/>
              <p:nvPr/>
            </p:nvCxnSpPr>
            <p:spPr>
              <a:xfrm flipH="1" rot="10800000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19" name="Google Shape;1919;p22"/>
              <p:cNvCxnSpPr/>
              <p:nvPr/>
            </p:nvCxnSpPr>
            <p:spPr>
              <a:xfrm flipH="1" rot="10800000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20" name="Google Shape;1920;p22"/>
              <p:cNvCxnSpPr/>
              <p:nvPr/>
            </p:nvCxnSpPr>
            <p:spPr>
              <a:xfrm flipH="1" rot="10800000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21" name="Google Shape;1921;p22"/>
              <p:cNvCxnSpPr/>
              <p:nvPr/>
            </p:nvCxnSpPr>
            <p:spPr>
              <a:xfrm flipH="1" rot="10800000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22" name="Google Shape;1922;p22"/>
              <p:cNvCxnSpPr/>
              <p:nvPr/>
            </p:nvCxnSpPr>
            <p:spPr>
              <a:xfrm flipH="1" rot="10800000">
                <a:off x="277300" y="105750"/>
                <a:ext cx="9081600" cy="524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23" name="Google Shape;1923;p22"/>
              <p:cNvCxnSpPr/>
              <p:nvPr/>
            </p:nvCxnSpPr>
            <p:spPr>
              <a:xfrm flipH="1" rot="10800000">
                <a:off x="846950" y="376800"/>
                <a:ext cx="8531400" cy="492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24" name="Google Shape;1924;p22"/>
              <p:cNvCxnSpPr/>
              <p:nvPr/>
            </p:nvCxnSpPr>
            <p:spPr>
              <a:xfrm flipH="1" rot="10800000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25" name="Google Shape;1925;p22"/>
              <p:cNvCxnSpPr/>
              <p:nvPr/>
            </p:nvCxnSpPr>
            <p:spPr>
              <a:xfrm flipH="1" rot="10800000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26" name="Google Shape;1926;p22"/>
              <p:cNvCxnSpPr/>
              <p:nvPr/>
            </p:nvCxnSpPr>
            <p:spPr>
              <a:xfrm flipH="1" rot="10800000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27" name="Google Shape;1927;p22"/>
              <p:cNvCxnSpPr/>
              <p:nvPr/>
            </p:nvCxnSpPr>
            <p:spPr>
              <a:xfrm flipH="1" rot="10800000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28" name="Google Shape;1928;p22"/>
              <p:cNvCxnSpPr/>
              <p:nvPr/>
            </p:nvCxnSpPr>
            <p:spPr>
              <a:xfrm flipH="1" rot="10800000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29" name="Google Shape;1929;p22"/>
              <p:cNvCxnSpPr/>
              <p:nvPr/>
            </p:nvCxnSpPr>
            <p:spPr>
              <a:xfrm flipH="1" rot="10800000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30" name="Google Shape;1930;p22"/>
              <p:cNvCxnSpPr/>
              <p:nvPr/>
            </p:nvCxnSpPr>
            <p:spPr>
              <a:xfrm flipH="1" rot="10800000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31" name="Google Shape;1931;p22"/>
              <p:cNvCxnSpPr/>
              <p:nvPr/>
            </p:nvCxnSpPr>
            <p:spPr>
              <a:xfrm flipH="1" rot="10800000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32" name="Google Shape;1932;p22"/>
              <p:cNvCxnSpPr/>
              <p:nvPr/>
            </p:nvCxnSpPr>
            <p:spPr>
              <a:xfrm flipH="1" rot="10800000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33" name="Google Shape;1933;p22"/>
              <p:cNvCxnSpPr/>
              <p:nvPr/>
            </p:nvCxnSpPr>
            <p:spPr>
              <a:xfrm flipH="1" rot="10800000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34" name="Google Shape;1934;p22"/>
              <p:cNvCxnSpPr/>
              <p:nvPr/>
            </p:nvCxnSpPr>
            <p:spPr>
              <a:xfrm flipH="1" rot="10800000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35" name="Google Shape;1935;p22"/>
              <p:cNvCxnSpPr/>
              <p:nvPr/>
            </p:nvCxnSpPr>
            <p:spPr>
              <a:xfrm flipH="1" rot="10800000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36" name="Google Shape;1936;p22"/>
              <p:cNvCxnSpPr/>
              <p:nvPr/>
            </p:nvCxnSpPr>
            <p:spPr>
              <a:xfrm flipH="1" rot="10800000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37" name="Google Shape;1937;p22"/>
              <p:cNvCxnSpPr/>
              <p:nvPr/>
            </p:nvCxnSpPr>
            <p:spPr>
              <a:xfrm flipH="1" rot="10800000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38" name="Google Shape;1938;p22"/>
              <p:cNvCxnSpPr/>
              <p:nvPr/>
            </p:nvCxnSpPr>
            <p:spPr>
              <a:xfrm flipH="1" rot="10800000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39" name="Google Shape;1939;p22"/>
              <p:cNvCxnSpPr/>
              <p:nvPr/>
            </p:nvCxnSpPr>
            <p:spPr>
              <a:xfrm flipH="1" rot="10800000">
                <a:off x="8487200" y="4879525"/>
                <a:ext cx="921600" cy="53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940" name="Google Shape;1940;p22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941" name="Google Shape;1941;p22"/>
              <p:cNvCxnSpPr/>
              <p:nvPr/>
            </p:nvCxnSpPr>
            <p:spPr>
              <a:xfrm flipH="1" rot="10800000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42" name="Google Shape;1942;p22"/>
              <p:cNvCxnSpPr/>
              <p:nvPr/>
            </p:nvCxnSpPr>
            <p:spPr>
              <a:xfrm flipH="1" rot="10800000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43" name="Google Shape;1943;p22"/>
              <p:cNvCxnSpPr/>
              <p:nvPr/>
            </p:nvCxnSpPr>
            <p:spPr>
              <a:xfrm flipH="1" rot="10800000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44" name="Google Shape;1944;p22"/>
              <p:cNvCxnSpPr/>
              <p:nvPr/>
            </p:nvCxnSpPr>
            <p:spPr>
              <a:xfrm flipH="1" rot="10800000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45" name="Google Shape;1945;p22"/>
              <p:cNvCxnSpPr/>
              <p:nvPr/>
            </p:nvCxnSpPr>
            <p:spPr>
              <a:xfrm flipH="1" rot="10800000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46" name="Google Shape;1946;p22"/>
              <p:cNvCxnSpPr/>
              <p:nvPr/>
            </p:nvCxnSpPr>
            <p:spPr>
              <a:xfrm flipH="1" rot="10800000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47" name="Google Shape;1947;p22"/>
              <p:cNvCxnSpPr/>
              <p:nvPr/>
            </p:nvCxnSpPr>
            <p:spPr>
              <a:xfrm flipH="1" rot="10800000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48" name="Google Shape;1948;p22"/>
              <p:cNvCxnSpPr/>
              <p:nvPr/>
            </p:nvCxnSpPr>
            <p:spPr>
              <a:xfrm flipH="1" rot="10800000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49" name="Google Shape;1949;p22"/>
              <p:cNvCxnSpPr/>
              <p:nvPr/>
            </p:nvCxnSpPr>
            <p:spPr>
              <a:xfrm flipH="1" rot="10800000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50" name="Google Shape;1950;p22"/>
              <p:cNvCxnSpPr/>
              <p:nvPr/>
            </p:nvCxnSpPr>
            <p:spPr>
              <a:xfrm flipH="1" rot="10800000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51" name="Google Shape;1951;p22"/>
              <p:cNvCxnSpPr/>
              <p:nvPr/>
            </p:nvCxnSpPr>
            <p:spPr>
              <a:xfrm flipH="1" rot="10800000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52" name="Google Shape;1952;p22"/>
              <p:cNvCxnSpPr/>
              <p:nvPr/>
            </p:nvCxnSpPr>
            <p:spPr>
              <a:xfrm flipH="1" rot="10800000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53" name="Google Shape;1953;p22"/>
              <p:cNvCxnSpPr/>
              <p:nvPr/>
            </p:nvCxnSpPr>
            <p:spPr>
              <a:xfrm flipH="1" rot="10800000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54" name="Google Shape;1954;p22"/>
              <p:cNvCxnSpPr/>
              <p:nvPr/>
            </p:nvCxnSpPr>
            <p:spPr>
              <a:xfrm flipH="1" rot="10800000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55" name="Google Shape;1955;p22"/>
              <p:cNvCxnSpPr/>
              <p:nvPr/>
            </p:nvCxnSpPr>
            <p:spPr>
              <a:xfrm flipH="1" rot="10800000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56" name="Google Shape;1956;p22"/>
              <p:cNvCxnSpPr/>
              <p:nvPr/>
            </p:nvCxnSpPr>
            <p:spPr>
              <a:xfrm flipH="1" rot="10800000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57" name="Google Shape;1957;p22"/>
              <p:cNvCxnSpPr/>
              <p:nvPr/>
            </p:nvCxnSpPr>
            <p:spPr>
              <a:xfrm flipH="1" rot="10800000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58" name="Google Shape;1958;p22"/>
              <p:cNvCxnSpPr/>
              <p:nvPr/>
            </p:nvCxnSpPr>
            <p:spPr>
              <a:xfrm flipH="1" rot="10800000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59" name="Google Shape;1959;p22"/>
              <p:cNvCxnSpPr/>
              <p:nvPr/>
            </p:nvCxnSpPr>
            <p:spPr>
              <a:xfrm flipH="1" rot="10800000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60" name="Google Shape;1960;p22"/>
              <p:cNvCxnSpPr/>
              <p:nvPr/>
            </p:nvCxnSpPr>
            <p:spPr>
              <a:xfrm flipH="1" rot="10800000">
                <a:off x="277300" y="105750"/>
                <a:ext cx="9081600" cy="524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61" name="Google Shape;1961;p22"/>
              <p:cNvCxnSpPr/>
              <p:nvPr/>
            </p:nvCxnSpPr>
            <p:spPr>
              <a:xfrm flipH="1" rot="10800000">
                <a:off x="846950" y="376800"/>
                <a:ext cx="8531400" cy="492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62" name="Google Shape;1962;p22"/>
              <p:cNvCxnSpPr/>
              <p:nvPr/>
            </p:nvCxnSpPr>
            <p:spPr>
              <a:xfrm flipH="1" rot="10800000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63" name="Google Shape;1963;p22"/>
              <p:cNvCxnSpPr/>
              <p:nvPr/>
            </p:nvCxnSpPr>
            <p:spPr>
              <a:xfrm flipH="1" rot="10800000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64" name="Google Shape;1964;p22"/>
              <p:cNvCxnSpPr/>
              <p:nvPr/>
            </p:nvCxnSpPr>
            <p:spPr>
              <a:xfrm flipH="1" rot="10800000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65" name="Google Shape;1965;p22"/>
              <p:cNvCxnSpPr/>
              <p:nvPr/>
            </p:nvCxnSpPr>
            <p:spPr>
              <a:xfrm flipH="1" rot="10800000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66" name="Google Shape;1966;p22"/>
              <p:cNvCxnSpPr/>
              <p:nvPr/>
            </p:nvCxnSpPr>
            <p:spPr>
              <a:xfrm flipH="1" rot="10800000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67" name="Google Shape;1967;p22"/>
              <p:cNvCxnSpPr/>
              <p:nvPr/>
            </p:nvCxnSpPr>
            <p:spPr>
              <a:xfrm flipH="1" rot="10800000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68" name="Google Shape;1968;p22"/>
              <p:cNvCxnSpPr/>
              <p:nvPr/>
            </p:nvCxnSpPr>
            <p:spPr>
              <a:xfrm flipH="1" rot="10800000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69" name="Google Shape;1969;p22"/>
              <p:cNvCxnSpPr/>
              <p:nvPr/>
            </p:nvCxnSpPr>
            <p:spPr>
              <a:xfrm flipH="1" rot="10800000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70" name="Google Shape;1970;p22"/>
              <p:cNvCxnSpPr/>
              <p:nvPr/>
            </p:nvCxnSpPr>
            <p:spPr>
              <a:xfrm flipH="1" rot="10800000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71" name="Google Shape;1971;p22"/>
              <p:cNvCxnSpPr/>
              <p:nvPr/>
            </p:nvCxnSpPr>
            <p:spPr>
              <a:xfrm flipH="1" rot="10800000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72" name="Google Shape;1972;p22"/>
              <p:cNvCxnSpPr/>
              <p:nvPr/>
            </p:nvCxnSpPr>
            <p:spPr>
              <a:xfrm flipH="1" rot="10800000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73" name="Google Shape;1973;p22"/>
              <p:cNvCxnSpPr/>
              <p:nvPr/>
            </p:nvCxnSpPr>
            <p:spPr>
              <a:xfrm flipH="1" rot="10800000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74" name="Google Shape;1974;p22"/>
              <p:cNvCxnSpPr/>
              <p:nvPr/>
            </p:nvCxnSpPr>
            <p:spPr>
              <a:xfrm flipH="1" rot="10800000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75" name="Google Shape;1975;p22"/>
              <p:cNvCxnSpPr/>
              <p:nvPr/>
            </p:nvCxnSpPr>
            <p:spPr>
              <a:xfrm flipH="1" rot="10800000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76" name="Google Shape;1976;p22"/>
              <p:cNvCxnSpPr/>
              <p:nvPr/>
            </p:nvCxnSpPr>
            <p:spPr>
              <a:xfrm flipH="1" rot="10800000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77" name="Google Shape;1977;p22"/>
              <p:cNvCxnSpPr/>
              <p:nvPr/>
            </p:nvCxnSpPr>
            <p:spPr>
              <a:xfrm flipH="1" rot="10800000">
                <a:off x="8487200" y="4879525"/>
                <a:ext cx="921600" cy="53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978" name="Google Shape;1978;p22"/>
          <p:cNvGrpSpPr/>
          <p:nvPr/>
        </p:nvGrpSpPr>
        <p:grpSpPr>
          <a:xfrm flipH="1">
            <a:off x="-2299857" y="-2697840"/>
            <a:ext cx="4017967" cy="3644766"/>
            <a:chOff x="3166062" y="1034326"/>
            <a:chExt cx="6010422" cy="5452155"/>
          </a:xfrm>
        </p:grpSpPr>
        <p:sp>
          <p:nvSpPr>
            <p:cNvPr id="1979" name="Google Shape;1979;p22"/>
            <p:cNvSpPr/>
            <p:nvPr/>
          </p:nvSpPr>
          <p:spPr>
            <a:xfrm>
              <a:off x="3234090" y="1157235"/>
              <a:ext cx="5942394" cy="5329246"/>
            </a:xfrm>
            <a:custGeom>
              <a:rect b="b" l="l" r="r" t="t"/>
              <a:pathLst>
                <a:path extrusionOk="0" h="81084" w="90413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22"/>
            <p:cNvSpPr/>
            <p:nvPr/>
          </p:nvSpPr>
          <p:spPr>
            <a:xfrm>
              <a:off x="3166062" y="1034326"/>
              <a:ext cx="6010420" cy="5452152"/>
            </a:xfrm>
            <a:custGeom>
              <a:rect b="b" l="l" r="r" t="t"/>
              <a:pathLst>
                <a:path extrusionOk="0" h="82954" w="91448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1" name="Google Shape;1981;p22"/>
          <p:cNvGrpSpPr/>
          <p:nvPr/>
        </p:nvGrpSpPr>
        <p:grpSpPr>
          <a:xfrm>
            <a:off x="7540747" y="-598211"/>
            <a:ext cx="3863499" cy="3798516"/>
            <a:chOff x="3133537" y="-308699"/>
            <a:chExt cx="6010422" cy="5452155"/>
          </a:xfrm>
        </p:grpSpPr>
        <p:sp>
          <p:nvSpPr>
            <p:cNvPr id="1982" name="Google Shape;1982;p22"/>
            <p:cNvSpPr/>
            <p:nvPr/>
          </p:nvSpPr>
          <p:spPr>
            <a:xfrm>
              <a:off x="3201565" y="-185790"/>
              <a:ext cx="5942394" cy="5329246"/>
            </a:xfrm>
            <a:custGeom>
              <a:rect b="b" l="l" r="r" t="t"/>
              <a:pathLst>
                <a:path extrusionOk="0" h="81084" w="90413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22"/>
            <p:cNvSpPr/>
            <p:nvPr/>
          </p:nvSpPr>
          <p:spPr>
            <a:xfrm>
              <a:off x="3133537" y="-308699"/>
              <a:ext cx="6010420" cy="5452152"/>
            </a:xfrm>
            <a:custGeom>
              <a:rect b="b" l="l" r="r" t="t"/>
              <a:pathLst>
                <a:path extrusionOk="0" h="82954" w="91448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4" name="Google Shape;1984;p22"/>
          <p:cNvGrpSpPr/>
          <p:nvPr/>
        </p:nvGrpSpPr>
        <p:grpSpPr>
          <a:xfrm>
            <a:off x="7540741" y="371486"/>
            <a:ext cx="593164" cy="1161172"/>
            <a:chOff x="4921825" y="870250"/>
            <a:chExt cx="407925" cy="798550"/>
          </a:xfrm>
        </p:grpSpPr>
        <p:sp>
          <p:nvSpPr>
            <p:cNvPr id="1985" name="Google Shape;1985;p22"/>
            <p:cNvSpPr/>
            <p:nvPr/>
          </p:nvSpPr>
          <p:spPr>
            <a:xfrm>
              <a:off x="4921825" y="10926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22"/>
            <p:cNvSpPr/>
            <p:nvPr/>
          </p:nvSpPr>
          <p:spPr>
            <a:xfrm>
              <a:off x="5018325" y="1037425"/>
              <a:ext cx="21950" cy="26725"/>
            </a:xfrm>
            <a:custGeom>
              <a:rect b="b" l="l" r="r" t="t"/>
              <a:pathLst>
                <a:path extrusionOk="0" h="1069" w="878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22"/>
            <p:cNvSpPr/>
            <p:nvPr/>
          </p:nvSpPr>
          <p:spPr>
            <a:xfrm>
              <a:off x="5114800" y="981775"/>
              <a:ext cx="21325" cy="26900"/>
            </a:xfrm>
            <a:custGeom>
              <a:rect b="b" l="l" r="r" t="t"/>
              <a:pathLst>
                <a:path extrusionOk="0" h="1076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22"/>
            <p:cNvSpPr/>
            <p:nvPr/>
          </p:nvSpPr>
          <p:spPr>
            <a:xfrm>
              <a:off x="5210050" y="9260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22"/>
            <p:cNvSpPr/>
            <p:nvPr/>
          </p:nvSpPr>
          <p:spPr>
            <a:xfrm>
              <a:off x="5306525" y="870250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22"/>
            <p:cNvSpPr/>
            <p:nvPr/>
          </p:nvSpPr>
          <p:spPr>
            <a:xfrm>
              <a:off x="4921825" y="120345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22"/>
            <p:cNvSpPr/>
            <p:nvPr/>
          </p:nvSpPr>
          <p:spPr>
            <a:xfrm>
              <a:off x="4922450" y="13138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22"/>
            <p:cNvSpPr/>
            <p:nvPr/>
          </p:nvSpPr>
          <p:spPr>
            <a:xfrm>
              <a:off x="4922450" y="14247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22"/>
            <p:cNvSpPr/>
            <p:nvPr/>
          </p:nvSpPr>
          <p:spPr>
            <a:xfrm>
              <a:off x="4923700" y="1535550"/>
              <a:ext cx="21325" cy="26725"/>
            </a:xfrm>
            <a:custGeom>
              <a:rect b="b" l="l" r="r" t="t"/>
              <a:pathLst>
                <a:path extrusionOk="0" h="1069" w="853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22"/>
            <p:cNvSpPr/>
            <p:nvPr/>
          </p:nvSpPr>
          <p:spPr>
            <a:xfrm>
              <a:off x="5018325" y="11478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22"/>
            <p:cNvSpPr/>
            <p:nvPr/>
          </p:nvSpPr>
          <p:spPr>
            <a:xfrm>
              <a:off x="5114800" y="1092050"/>
              <a:ext cx="21325" cy="27125"/>
            </a:xfrm>
            <a:custGeom>
              <a:rect b="b" l="l" r="r" t="t"/>
              <a:pathLst>
                <a:path extrusionOk="0" h="1085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22"/>
            <p:cNvSpPr/>
            <p:nvPr/>
          </p:nvSpPr>
          <p:spPr>
            <a:xfrm>
              <a:off x="5210675" y="10362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22"/>
            <p:cNvSpPr/>
            <p:nvPr/>
          </p:nvSpPr>
          <p:spPr>
            <a:xfrm>
              <a:off x="5307150" y="981775"/>
              <a:ext cx="21975" cy="26900"/>
            </a:xfrm>
            <a:custGeom>
              <a:rect b="b" l="l" r="r" t="t"/>
              <a:pathLst>
                <a:path extrusionOk="0" h="1076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22"/>
            <p:cNvSpPr/>
            <p:nvPr/>
          </p:nvSpPr>
          <p:spPr>
            <a:xfrm>
              <a:off x="5018950" y="12581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22"/>
            <p:cNvSpPr/>
            <p:nvPr/>
          </p:nvSpPr>
          <p:spPr>
            <a:xfrm>
              <a:off x="5018950" y="1369225"/>
              <a:ext cx="21950" cy="27000"/>
            </a:xfrm>
            <a:custGeom>
              <a:rect b="b" l="l" r="r" t="t"/>
              <a:pathLst>
                <a:path extrusionOk="0" h="1080" w="878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22"/>
            <p:cNvSpPr/>
            <p:nvPr/>
          </p:nvSpPr>
          <p:spPr>
            <a:xfrm>
              <a:off x="5018950" y="14799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22"/>
            <p:cNvSpPr/>
            <p:nvPr/>
          </p:nvSpPr>
          <p:spPr>
            <a:xfrm>
              <a:off x="5114800" y="1203450"/>
              <a:ext cx="21325" cy="26750"/>
            </a:xfrm>
            <a:custGeom>
              <a:rect b="b" l="l" r="r" t="t"/>
              <a:pathLst>
                <a:path extrusionOk="0" h="1070" w="853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22"/>
            <p:cNvSpPr/>
            <p:nvPr/>
          </p:nvSpPr>
          <p:spPr>
            <a:xfrm>
              <a:off x="5210675" y="11478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22"/>
            <p:cNvSpPr/>
            <p:nvPr/>
          </p:nvSpPr>
          <p:spPr>
            <a:xfrm>
              <a:off x="5307150" y="1092050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22"/>
            <p:cNvSpPr/>
            <p:nvPr/>
          </p:nvSpPr>
          <p:spPr>
            <a:xfrm>
              <a:off x="5115425" y="13138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22"/>
            <p:cNvSpPr/>
            <p:nvPr/>
          </p:nvSpPr>
          <p:spPr>
            <a:xfrm>
              <a:off x="5115425" y="142412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22"/>
            <p:cNvSpPr/>
            <p:nvPr/>
          </p:nvSpPr>
          <p:spPr>
            <a:xfrm>
              <a:off x="5211300" y="1258100"/>
              <a:ext cx="22575" cy="27125"/>
            </a:xfrm>
            <a:custGeom>
              <a:rect b="b" l="l" r="r" t="t"/>
              <a:pathLst>
                <a:path extrusionOk="0" h="1085" w="903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22"/>
            <p:cNvSpPr/>
            <p:nvPr/>
          </p:nvSpPr>
          <p:spPr>
            <a:xfrm>
              <a:off x="5307150" y="1202325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22"/>
            <p:cNvSpPr/>
            <p:nvPr/>
          </p:nvSpPr>
          <p:spPr>
            <a:xfrm>
              <a:off x="5307800" y="131310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22"/>
            <p:cNvSpPr/>
            <p:nvPr/>
          </p:nvSpPr>
          <p:spPr>
            <a:xfrm>
              <a:off x="5211300" y="1368375"/>
              <a:ext cx="22575" cy="27125"/>
            </a:xfrm>
            <a:custGeom>
              <a:rect b="b" l="l" r="r" t="t"/>
              <a:pathLst>
                <a:path extrusionOk="0" h="1085" w="903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22"/>
            <p:cNvSpPr/>
            <p:nvPr/>
          </p:nvSpPr>
          <p:spPr>
            <a:xfrm>
              <a:off x="4921825" y="164205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22"/>
            <p:cNvSpPr/>
            <p:nvPr/>
          </p:nvSpPr>
          <p:spPr>
            <a:xfrm>
              <a:off x="5018325" y="15864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22"/>
            <p:cNvSpPr/>
            <p:nvPr/>
          </p:nvSpPr>
          <p:spPr>
            <a:xfrm>
              <a:off x="5114800" y="1530650"/>
              <a:ext cx="21325" cy="27125"/>
            </a:xfrm>
            <a:custGeom>
              <a:rect b="b" l="l" r="r" t="t"/>
              <a:pathLst>
                <a:path extrusionOk="0" h="1085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22"/>
            <p:cNvSpPr/>
            <p:nvPr/>
          </p:nvSpPr>
          <p:spPr>
            <a:xfrm>
              <a:off x="5210050" y="14748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22"/>
            <p:cNvSpPr/>
            <p:nvPr/>
          </p:nvSpPr>
          <p:spPr>
            <a:xfrm>
              <a:off x="5306525" y="1419625"/>
              <a:ext cx="21975" cy="26725"/>
            </a:xfrm>
            <a:custGeom>
              <a:rect b="b" l="l" r="r" t="t"/>
              <a:pathLst>
                <a:path extrusionOk="0" h="1069" w="879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 1">
  <p:cSld name="BLANK_1_1_1_1_1_1_1_1_1">
    <p:spTree>
      <p:nvGrpSpPr>
        <p:cNvPr id="2015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6" name="Google Shape;2016;p23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2017" name="Google Shape;2017;p23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2018" name="Google Shape;2018;p23"/>
              <p:cNvCxnSpPr/>
              <p:nvPr/>
            </p:nvCxnSpPr>
            <p:spPr>
              <a:xfrm flipH="1" rot="10800000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19" name="Google Shape;2019;p23"/>
              <p:cNvCxnSpPr/>
              <p:nvPr/>
            </p:nvCxnSpPr>
            <p:spPr>
              <a:xfrm flipH="1" rot="10800000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20" name="Google Shape;2020;p23"/>
              <p:cNvCxnSpPr/>
              <p:nvPr/>
            </p:nvCxnSpPr>
            <p:spPr>
              <a:xfrm flipH="1" rot="10800000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21" name="Google Shape;2021;p23"/>
              <p:cNvCxnSpPr/>
              <p:nvPr/>
            </p:nvCxnSpPr>
            <p:spPr>
              <a:xfrm flipH="1" rot="10800000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22" name="Google Shape;2022;p23"/>
              <p:cNvCxnSpPr/>
              <p:nvPr/>
            </p:nvCxnSpPr>
            <p:spPr>
              <a:xfrm flipH="1" rot="10800000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23" name="Google Shape;2023;p23"/>
              <p:cNvCxnSpPr/>
              <p:nvPr/>
            </p:nvCxnSpPr>
            <p:spPr>
              <a:xfrm flipH="1" rot="10800000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24" name="Google Shape;2024;p23"/>
              <p:cNvCxnSpPr/>
              <p:nvPr/>
            </p:nvCxnSpPr>
            <p:spPr>
              <a:xfrm flipH="1" rot="10800000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25" name="Google Shape;2025;p23"/>
              <p:cNvCxnSpPr/>
              <p:nvPr/>
            </p:nvCxnSpPr>
            <p:spPr>
              <a:xfrm flipH="1" rot="10800000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26" name="Google Shape;2026;p23"/>
              <p:cNvCxnSpPr/>
              <p:nvPr/>
            </p:nvCxnSpPr>
            <p:spPr>
              <a:xfrm flipH="1" rot="10800000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27" name="Google Shape;2027;p23"/>
              <p:cNvCxnSpPr/>
              <p:nvPr/>
            </p:nvCxnSpPr>
            <p:spPr>
              <a:xfrm flipH="1" rot="10800000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28" name="Google Shape;2028;p23"/>
              <p:cNvCxnSpPr/>
              <p:nvPr/>
            </p:nvCxnSpPr>
            <p:spPr>
              <a:xfrm flipH="1" rot="10800000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29" name="Google Shape;2029;p23"/>
              <p:cNvCxnSpPr/>
              <p:nvPr/>
            </p:nvCxnSpPr>
            <p:spPr>
              <a:xfrm flipH="1" rot="10800000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30" name="Google Shape;2030;p23"/>
              <p:cNvCxnSpPr/>
              <p:nvPr/>
            </p:nvCxnSpPr>
            <p:spPr>
              <a:xfrm flipH="1" rot="10800000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31" name="Google Shape;2031;p23"/>
              <p:cNvCxnSpPr/>
              <p:nvPr/>
            </p:nvCxnSpPr>
            <p:spPr>
              <a:xfrm flipH="1" rot="10800000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32" name="Google Shape;2032;p23"/>
              <p:cNvCxnSpPr/>
              <p:nvPr/>
            </p:nvCxnSpPr>
            <p:spPr>
              <a:xfrm flipH="1" rot="10800000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33" name="Google Shape;2033;p23"/>
              <p:cNvCxnSpPr/>
              <p:nvPr/>
            </p:nvCxnSpPr>
            <p:spPr>
              <a:xfrm flipH="1" rot="10800000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34" name="Google Shape;2034;p23"/>
              <p:cNvCxnSpPr/>
              <p:nvPr/>
            </p:nvCxnSpPr>
            <p:spPr>
              <a:xfrm flipH="1" rot="10800000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35" name="Google Shape;2035;p23"/>
              <p:cNvCxnSpPr/>
              <p:nvPr/>
            </p:nvCxnSpPr>
            <p:spPr>
              <a:xfrm flipH="1" rot="10800000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36" name="Google Shape;2036;p23"/>
              <p:cNvCxnSpPr/>
              <p:nvPr/>
            </p:nvCxnSpPr>
            <p:spPr>
              <a:xfrm flipH="1" rot="10800000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37" name="Google Shape;2037;p23"/>
              <p:cNvCxnSpPr/>
              <p:nvPr/>
            </p:nvCxnSpPr>
            <p:spPr>
              <a:xfrm flipH="1" rot="10800000">
                <a:off x="277300" y="105750"/>
                <a:ext cx="9081600" cy="524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38" name="Google Shape;2038;p23"/>
              <p:cNvCxnSpPr/>
              <p:nvPr/>
            </p:nvCxnSpPr>
            <p:spPr>
              <a:xfrm flipH="1" rot="10800000">
                <a:off x="846950" y="376800"/>
                <a:ext cx="8531400" cy="492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39" name="Google Shape;2039;p23"/>
              <p:cNvCxnSpPr/>
              <p:nvPr/>
            </p:nvCxnSpPr>
            <p:spPr>
              <a:xfrm flipH="1" rot="10800000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40" name="Google Shape;2040;p23"/>
              <p:cNvCxnSpPr/>
              <p:nvPr/>
            </p:nvCxnSpPr>
            <p:spPr>
              <a:xfrm flipH="1" rot="10800000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41" name="Google Shape;2041;p23"/>
              <p:cNvCxnSpPr/>
              <p:nvPr/>
            </p:nvCxnSpPr>
            <p:spPr>
              <a:xfrm flipH="1" rot="10800000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42" name="Google Shape;2042;p23"/>
              <p:cNvCxnSpPr/>
              <p:nvPr/>
            </p:nvCxnSpPr>
            <p:spPr>
              <a:xfrm flipH="1" rot="10800000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43" name="Google Shape;2043;p23"/>
              <p:cNvCxnSpPr/>
              <p:nvPr/>
            </p:nvCxnSpPr>
            <p:spPr>
              <a:xfrm flipH="1" rot="10800000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44" name="Google Shape;2044;p23"/>
              <p:cNvCxnSpPr/>
              <p:nvPr/>
            </p:nvCxnSpPr>
            <p:spPr>
              <a:xfrm flipH="1" rot="10800000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45" name="Google Shape;2045;p23"/>
              <p:cNvCxnSpPr/>
              <p:nvPr/>
            </p:nvCxnSpPr>
            <p:spPr>
              <a:xfrm flipH="1" rot="10800000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46" name="Google Shape;2046;p23"/>
              <p:cNvCxnSpPr/>
              <p:nvPr/>
            </p:nvCxnSpPr>
            <p:spPr>
              <a:xfrm flipH="1" rot="10800000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47" name="Google Shape;2047;p23"/>
              <p:cNvCxnSpPr/>
              <p:nvPr/>
            </p:nvCxnSpPr>
            <p:spPr>
              <a:xfrm flipH="1" rot="10800000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48" name="Google Shape;2048;p23"/>
              <p:cNvCxnSpPr/>
              <p:nvPr/>
            </p:nvCxnSpPr>
            <p:spPr>
              <a:xfrm flipH="1" rot="10800000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49" name="Google Shape;2049;p23"/>
              <p:cNvCxnSpPr/>
              <p:nvPr/>
            </p:nvCxnSpPr>
            <p:spPr>
              <a:xfrm flipH="1" rot="10800000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50" name="Google Shape;2050;p23"/>
              <p:cNvCxnSpPr/>
              <p:nvPr/>
            </p:nvCxnSpPr>
            <p:spPr>
              <a:xfrm flipH="1" rot="10800000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51" name="Google Shape;2051;p23"/>
              <p:cNvCxnSpPr/>
              <p:nvPr/>
            </p:nvCxnSpPr>
            <p:spPr>
              <a:xfrm flipH="1" rot="10800000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52" name="Google Shape;2052;p23"/>
              <p:cNvCxnSpPr/>
              <p:nvPr/>
            </p:nvCxnSpPr>
            <p:spPr>
              <a:xfrm flipH="1" rot="10800000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53" name="Google Shape;2053;p23"/>
              <p:cNvCxnSpPr/>
              <p:nvPr/>
            </p:nvCxnSpPr>
            <p:spPr>
              <a:xfrm flipH="1" rot="10800000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54" name="Google Shape;2054;p23"/>
              <p:cNvCxnSpPr/>
              <p:nvPr/>
            </p:nvCxnSpPr>
            <p:spPr>
              <a:xfrm flipH="1" rot="10800000">
                <a:off x="8487200" y="4879525"/>
                <a:ext cx="921600" cy="53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055" name="Google Shape;2055;p23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2056" name="Google Shape;2056;p23"/>
              <p:cNvCxnSpPr/>
              <p:nvPr/>
            </p:nvCxnSpPr>
            <p:spPr>
              <a:xfrm flipH="1" rot="10800000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57" name="Google Shape;2057;p23"/>
              <p:cNvCxnSpPr/>
              <p:nvPr/>
            </p:nvCxnSpPr>
            <p:spPr>
              <a:xfrm flipH="1" rot="10800000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58" name="Google Shape;2058;p23"/>
              <p:cNvCxnSpPr/>
              <p:nvPr/>
            </p:nvCxnSpPr>
            <p:spPr>
              <a:xfrm flipH="1" rot="10800000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59" name="Google Shape;2059;p23"/>
              <p:cNvCxnSpPr/>
              <p:nvPr/>
            </p:nvCxnSpPr>
            <p:spPr>
              <a:xfrm flipH="1" rot="10800000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60" name="Google Shape;2060;p23"/>
              <p:cNvCxnSpPr/>
              <p:nvPr/>
            </p:nvCxnSpPr>
            <p:spPr>
              <a:xfrm flipH="1" rot="10800000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61" name="Google Shape;2061;p23"/>
              <p:cNvCxnSpPr/>
              <p:nvPr/>
            </p:nvCxnSpPr>
            <p:spPr>
              <a:xfrm flipH="1" rot="10800000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62" name="Google Shape;2062;p23"/>
              <p:cNvCxnSpPr/>
              <p:nvPr/>
            </p:nvCxnSpPr>
            <p:spPr>
              <a:xfrm flipH="1" rot="10800000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63" name="Google Shape;2063;p23"/>
              <p:cNvCxnSpPr/>
              <p:nvPr/>
            </p:nvCxnSpPr>
            <p:spPr>
              <a:xfrm flipH="1" rot="10800000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64" name="Google Shape;2064;p23"/>
              <p:cNvCxnSpPr/>
              <p:nvPr/>
            </p:nvCxnSpPr>
            <p:spPr>
              <a:xfrm flipH="1" rot="10800000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65" name="Google Shape;2065;p23"/>
              <p:cNvCxnSpPr/>
              <p:nvPr/>
            </p:nvCxnSpPr>
            <p:spPr>
              <a:xfrm flipH="1" rot="10800000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66" name="Google Shape;2066;p23"/>
              <p:cNvCxnSpPr/>
              <p:nvPr/>
            </p:nvCxnSpPr>
            <p:spPr>
              <a:xfrm flipH="1" rot="10800000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67" name="Google Shape;2067;p23"/>
              <p:cNvCxnSpPr/>
              <p:nvPr/>
            </p:nvCxnSpPr>
            <p:spPr>
              <a:xfrm flipH="1" rot="10800000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68" name="Google Shape;2068;p23"/>
              <p:cNvCxnSpPr/>
              <p:nvPr/>
            </p:nvCxnSpPr>
            <p:spPr>
              <a:xfrm flipH="1" rot="10800000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69" name="Google Shape;2069;p23"/>
              <p:cNvCxnSpPr/>
              <p:nvPr/>
            </p:nvCxnSpPr>
            <p:spPr>
              <a:xfrm flipH="1" rot="10800000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70" name="Google Shape;2070;p23"/>
              <p:cNvCxnSpPr/>
              <p:nvPr/>
            </p:nvCxnSpPr>
            <p:spPr>
              <a:xfrm flipH="1" rot="10800000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71" name="Google Shape;2071;p23"/>
              <p:cNvCxnSpPr/>
              <p:nvPr/>
            </p:nvCxnSpPr>
            <p:spPr>
              <a:xfrm flipH="1" rot="10800000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72" name="Google Shape;2072;p23"/>
              <p:cNvCxnSpPr/>
              <p:nvPr/>
            </p:nvCxnSpPr>
            <p:spPr>
              <a:xfrm flipH="1" rot="10800000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73" name="Google Shape;2073;p23"/>
              <p:cNvCxnSpPr/>
              <p:nvPr/>
            </p:nvCxnSpPr>
            <p:spPr>
              <a:xfrm flipH="1" rot="10800000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74" name="Google Shape;2074;p23"/>
              <p:cNvCxnSpPr/>
              <p:nvPr/>
            </p:nvCxnSpPr>
            <p:spPr>
              <a:xfrm flipH="1" rot="10800000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75" name="Google Shape;2075;p23"/>
              <p:cNvCxnSpPr/>
              <p:nvPr/>
            </p:nvCxnSpPr>
            <p:spPr>
              <a:xfrm flipH="1" rot="10800000">
                <a:off x="277300" y="105750"/>
                <a:ext cx="9081600" cy="524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76" name="Google Shape;2076;p23"/>
              <p:cNvCxnSpPr/>
              <p:nvPr/>
            </p:nvCxnSpPr>
            <p:spPr>
              <a:xfrm flipH="1" rot="10800000">
                <a:off x="846950" y="376800"/>
                <a:ext cx="8531400" cy="492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77" name="Google Shape;2077;p23"/>
              <p:cNvCxnSpPr/>
              <p:nvPr/>
            </p:nvCxnSpPr>
            <p:spPr>
              <a:xfrm flipH="1" rot="10800000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78" name="Google Shape;2078;p23"/>
              <p:cNvCxnSpPr/>
              <p:nvPr/>
            </p:nvCxnSpPr>
            <p:spPr>
              <a:xfrm flipH="1" rot="10800000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79" name="Google Shape;2079;p23"/>
              <p:cNvCxnSpPr/>
              <p:nvPr/>
            </p:nvCxnSpPr>
            <p:spPr>
              <a:xfrm flipH="1" rot="10800000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80" name="Google Shape;2080;p23"/>
              <p:cNvCxnSpPr/>
              <p:nvPr/>
            </p:nvCxnSpPr>
            <p:spPr>
              <a:xfrm flipH="1" rot="10800000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81" name="Google Shape;2081;p23"/>
              <p:cNvCxnSpPr/>
              <p:nvPr/>
            </p:nvCxnSpPr>
            <p:spPr>
              <a:xfrm flipH="1" rot="10800000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82" name="Google Shape;2082;p23"/>
              <p:cNvCxnSpPr/>
              <p:nvPr/>
            </p:nvCxnSpPr>
            <p:spPr>
              <a:xfrm flipH="1" rot="10800000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83" name="Google Shape;2083;p23"/>
              <p:cNvCxnSpPr/>
              <p:nvPr/>
            </p:nvCxnSpPr>
            <p:spPr>
              <a:xfrm flipH="1" rot="10800000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84" name="Google Shape;2084;p23"/>
              <p:cNvCxnSpPr/>
              <p:nvPr/>
            </p:nvCxnSpPr>
            <p:spPr>
              <a:xfrm flipH="1" rot="10800000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85" name="Google Shape;2085;p23"/>
              <p:cNvCxnSpPr/>
              <p:nvPr/>
            </p:nvCxnSpPr>
            <p:spPr>
              <a:xfrm flipH="1" rot="10800000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86" name="Google Shape;2086;p23"/>
              <p:cNvCxnSpPr/>
              <p:nvPr/>
            </p:nvCxnSpPr>
            <p:spPr>
              <a:xfrm flipH="1" rot="10800000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87" name="Google Shape;2087;p23"/>
              <p:cNvCxnSpPr/>
              <p:nvPr/>
            </p:nvCxnSpPr>
            <p:spPr>
              <a:xfrm flipH="1" rot="10800000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88" name="Google Shape;2088;p23"/>
              <p:cNvCxnSpPr/>
              <p:nvPr/>
            </p:nvCxnSpPr>
            <p:spPr>
              <a:xfrm flipH="1" rot="10800000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89" name="Google Shape;2089;p23"/>
              <p:cNvCxnSpPr/>
              <p:nvPr/>
            </p:nvCxnSpPr>
            <p:spPr>
              <a:xfrm flipH="1" rot="10800000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90" name="Google Shape;2090;p23"/>
              <p:cNvCxnSpPr/>
              <p:nvPr/>
            </p:nvCxnSpPr>
            <p:spPr>
              <a:xfrm flipH="1" rot="10800000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91" name="Google Shape;2091;p23"/>
              <p:cNvCxnSpPr/>
              <p:nvPr/>
            </p:nvCxnSpPr>
            <p:spPr>
              <a:xfrm flipH="1" rot="10800000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92" name="Google Shape;2092;p23"/>
              <p:cNvCxnSpPr/>
              <p:nvPr/>
            </p:nvCxnSpPr>
            <p:spPr>
              <a:xfrm flipH="1" rot="10800000">
                <a:off x="8487200" y="4879525"/>
                <a:ext cx="921600" cy="53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093" name="Google Shape;2093;p23"/>
          <p:cNvSpPr/>
          <p:nvPr/>
        </p:nvSpPr>
        <p:spPr>
          <a:xfrm flipH="1" rot="10800000">
            <a:off x="7981930" y="18"/>
            <a:ext cx="1162071" cy="660785"/>
          </a:xfrm>
          <a:custGeom>
            <a:rect b="b" l="l" r="r" t="t"/>
            <a:pathLst>
              <a:path extrusionOk="0" h="66294" w="116586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094" name="Google Shape;2094;p23"/>
          <p:cNvSpPr/>
          <p:nvPr/>
        </p:nvSpPr>
        <p:spPr>
          <a:xfrm flipH="1">
            <a:off x="-20" y="4482718"/>
            <a:ext cx="1162071" cy="660785"/>
          </a:xfrm>
          <a:custGeom>
            <a:rect b="b" l="l" r="r" t="t"/>
            <a:pathLst>
              <a:path extrusionOk="0" h="66294" w="116586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4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180" name="Google Shape;180;p4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81" name="Google Shape;181;p4"/>
              <p:cNvCxnSpPr/>
              <p:nvPr/>
            </p:nvCxnSpPr>
            <p:spPr>
              <a:xfrm flipH="1" rot="10800000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2" name="Google Shape;182;p4"/>
              <p:cNvCxnSpPr/>
              <p:nvPr/>
            </p:nvCxnSpPr>
            <p:spPr>
              <a:xfrm flipH="1" rot="10800000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3" name="Google Shape;183;p4"/>
              <p:cNvCxnSpPr/>
              <p:nvPr/>
            </p:nvCxnSpPr>
            <p:spPr>
              <a:xfrm flipH="1" rot="10800000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4" name="Google Shape;184;p4"/>
              <p:cNvCxnSpPr/>
              <p:nvPr/>
            </p:nvCxnSpPr>
            <p:spPr>
              <a:xfrm flipH="1" rot="10800000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5" name="Google Shape;185;p4"/>
              <p:cNvCxnSpPr/>
              <p:nvPr/>
            </p:nvCxnSpPr>
            <p:spPr>
              <a:xfrm flipH="1" rot="10800000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6" name="Google Shape;186;p4"/>
              <p:cNvCxnSpPr/>
              <p:nvPr/>
            </p:nvCxnSpPr>
            <p:spPr>
              <a:xfrm flipH="1" rot="10800000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7" name="Google Shape;187;p4"/>
              <p:cNvCxnSpPr/>
              <p:nvPr/>
            </p:nvCxnSpPr>
            <p:spPr>
              <a:xfrm flipH="1" rot="10800000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8" name="Google Shape;188;p4"/>
              <p:cNvCxnSpPr/>
              <p:nvPr/>
            </p:nvCxnSpPr>
            <p:spPr>
              <a:xfrm flipH="1" rot="10800000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9" name="Google Shape;189;p4"/>
              <p:cNvCxnSpPr/>
              <p:nvPr/>
            </p:nvCxnSpPr>
            <p:spPr>
              <a:xfrm flipH="1" rot="10800000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0" name="Google Shape;190;p4"/>
              <p:cNvCxnSpPr/>
              <p:nvPr/>
            </p:nvCxnSpPr>
            <p:spPr>
              <a:xfrm flipH="1" rot="10800000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1" name="Google Shape;191;p4"/>
              <p:cNvCxnSpPr/>
              <p:nvPr/>
            </p:nvCxnSpPr>
            <p:spPr>
              <a:xfrm flipH="1" rot="10800000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2" name="Google Shape;192;p4"/>
              <p:cNvCxnSpPr/>
              <p:nvPr/>
            </p:nvCxnSpPr>
            <p:spPr>
              <a:xfrm flipH="1" rot="10800000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3" name="Google Shape;193;p4"/>
              <p:cNvCxnSpPr/>
              <p:nvPr/>
            </p:nvCxnSpPr>
            <p:spPr>
              <a:xfrm flipH="1" rot="10800000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4" name="Google Shape;194;p4"/>
              <p:cNvCxnSpPr/>
              <p:nvPr/>
            </p:nvCxnSpPr>
            <p:spPr>
              <a:xfrm flipH="1" rot="10800000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5" name="Google Shape;195;p4"/>
              <p:cNvCxnSpPr/>
              <p:nvPr/>
            </p:nvCxnSpPr>
            <p:spPr>
              <a:xfrm flipH="1" rot="10800000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6" name="Google Shape;196;p4"/>
              <p:cNvCxnSpPr/>
              <p:nvPr/>
            </p:nvCxnSpPr>
            <p:spPr>
              <a:xfrm flipH="1" rot="10800000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7" name="Google Shape;197;p4"/>
              <p:cNvCxnSpPr/>
              <p:nvPr/>
            </p:nvCxnSpPr>
            <p:spPr>
              <a:xfrm flipH="1" rot="10800000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8" name="Google Shape;198;p4"/>
              <p:cNvCxnSpPr/>
              <p:nvPr/>
            </p:nvCxnSpPr>
            <p:spPr>
              <a:xfrm flipH="1" rot="10800000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9" name="Google Shape;199;p4"/>
              <p:cNvCxnSpPr/>
              <p:nvPr/>
            </p:nvCxnSpPr>
            <p:spPr>
              <a:xfrm flipH="1" rot="10800000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0" name="Google Shape;200;p4"/>
              <p:cNvCxnSpPr/>
              <p:nvPr/>
            </p:nvCxnSpPr>
            <p:spPr>
              <a:xfrm flipH="1" rot="10800000">
                <a:off x="277300" y="105750"/>
                <a:ext cx="9081600" cy="524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1" name="Google Shape;201;p4"/>
              <p:cNvCxnSpPr/>
              <p:nvPr/>
            </p:nvCxnSpPr>
            <p:spPr>
              <a:xfrm flipH="1" rot="10800000">
                <a:off x="846950" y="376800"/>
                <a:ext cx="8531400" cy="492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2" name="Google Shape;202;p4"/>
              <p:cNvCxnSpPr/>
              <p:nvPr/>
            </p:nvCxnSpPr>
            <p:spPr>
              <a:xfrm flipH="1" rot="10800000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3" name="Google Shape;203;p4"/>
              <p:cNvCxnSpPr/>
              <p:nvPr/>
            </p:nvCxnSpPr>
            <p:spPr>
              <a:xfrm flipH="1" rot="10800000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4" name="Google Shape;204;p4"/>
              <p:cNvCxnSpPr/>
              <p:nvPr/>
            </p:nvCxnSpPr>
            <p:spPr>
              <a:xfrm flipH="1" rot="10800000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5" name="Google Shape;205;p4"/>
              <p:cNvCxnSpPr/>
              <p:nvPr/>
            </p:nvCxnSpPr>
            <p:spPr>
              <a:xfrm flipH="1" rot="10800000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6" name="Google Shape;206;p4"/>
              <p:cNvCxnSpPr/>
              <p:nvPr/>
            </p:nvCxnSpPr>
            <p:spPr>
              <a:xfrm flipH="1" rot="10800000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7" name="Google Shape;207;p4"/>
              <p:cNvCxnSpPr/>
              <p:nvPr/>
            </p:nvCxnSpPr>
            <p:spPr>
              <a:xfrm flipH="1" rot="10800000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8" name="Google Shape;208;p4"/>
              <p:cNvCxnSpPr/>
              <p:nvPr/>
            </p:nvCxnSpPr>
            <p:spPr>
              <a:xfrm flipH="1" rot="10800000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9" name="Google Shape;209;p4"/>
              <p:cNvCxnSpPr/>
              <p:nvPr/>
            </p:nvCxnSpPr>
            <p:spPr>
              <a:xfrm flipH="1" rot="10800000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0" name="Google Shape;210;p4"/>
              <p:cNvCxnSpPr/>
              <p:nvPr/>
            </p:nvCxnSpPr>
            <p:spPr>
              <a:xfrm flipH="1" rot="10800000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1" name="Google Shape;211;p4"/>
              <p:cNvCxnSpPr/>
              <p:nvPr/>
            </p:nvCxnSpPr>
            <p:spPr>
              <a:xfrm flipH="1" rot="10800000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2" name="Google Shape;212;p4"/>
              <p:cNvCxnSpPr/>
              <p:nvPr/>
            </p:nvCxnSpPr>
            <p:spPr>
              <a:xfrm flipH="1" rot="10800000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3" name="Google Shape;213;p4"/>
              <p:cNvCxnSpPr/>
              <p:nvPr/>
            </p:nvCxnSpPr>
            <p:spPr>
              <a:xfrm flipH="1" rot="10800000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4" name="Google Shape;214;p4"/>
              <p:cNvCxnSpPr/>
              <p:nvPr/>
            </p:nvCxnSpPr>
            <p:spPr>
              <a:xfrm flipH="1" rot="10800000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5" name="Google Shape;215;p4"/>
              <p:cNvCxnSpPr/>
              <p:nvPr/>
            </p:nvCxnSpPr>
            <p:spPr>
              <a:xfrm flipH="1" rot="10800000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6" name="Google Shape;216;p4"/>
              <p:cNvCxnSpPr/>
              <p:nvPr/>
            </p:nvCxnSpPr>
            <p:spPr>
              <a:xfrm flipH="1" rot="10800000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7" name="Google Shape;217;p4"/>
              <p:cNvCxnSpPr/>
              <p:nvPr/>
            </p:nvCxnSpPr>
            <p:spPr>
              <a:xfrm flipH="1" rot="10800000">
                <a:off x="8487200" y="4879525"/>
                <a:ext cx="921600" cy="53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18" name="Google Shape;218;p4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219" name="Google Shape;219;p4"/>
              <p:cNvCxnSpPr/>
              <p:nvPr/>
            </p:nvCxnSpPr>
            <p:spPr>
              <a:xfrm flipH="1" rot="10800000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0" name="Google Shape;220;p4"/>
              <p:cNvCxnSpPr/>
              <p:nvPr/>
            </p:nvCxnSpPr>
            <p:spPr>
              <a:xfrm flipH="1" rot="10800000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1" name="Google Shape;221;p4"/>
              <p:cNvCxnSpPr/>
              <p:nvPr/>
            </p:nvCxnSpPr>
            <p:spPr>
              <a:xfrm flipH="1" rot="10800000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2" name="Google Shape;222;p4"/>
              <p:cNvCxnSpPr/>
              <p:nvPr/>
            </p:nvCxnSpPr>
            <p:spPr>
              <a:xfrm flipH="1" rot="10800000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3" name="Google Shape;223;p4"/>
              <p:cNvCxnSpPr/>
              <p:nvPr/>
            </p:nvCxnSpPr>
            <p:spPr>
              <a:xfrm flipH="1" rot="10800000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4" name="Google Shape;224;p4"/>
              <p:cNvCxnSpPr/>
              <p:nvPr/>
            </p:nvCxnSpPr>
            <p:spPr>
              <a:xfrm flipH="1" rot="10800000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5" name="Google Shape;225;p4"/>
              <p:cNvCxnSpPr/>
              <p:nvPr/>
            </p:nvCxnSpPr>
            <p:spPr>
              <a:xfrm flipH="1" rot="10800000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6" name="Google Shape;226;p4"/>
              <p:cNvCxnSpPr/>
              <p:nvPr/>
            </p:nvCxnSpPr>
            <p:spPr>
              <a:xfrm flipH="1" rot="10800000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7" name="Google Shape;227;p4"/>
              <p:cNvCxnSpPr/>
              <p:nvPr/>
            </p:nvCxnSpPr>
            <p:spPr>
              <a:xfrm flipH="1" rot="10800000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8" name="Google Shape;228;p4"/>
              <p:cNvCxnSpPr/>
              <p:nvPr/>
            </p:nvCxnSpPr>
            <p:spPr>
              <a:xfrm flipH="1" rot="10800000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9" name="Google Shape;229;p4"/>
              <p:cNvCxnSpPr/>
              <p:nvPr/>
            </p:nvCxnSpPr>
            <p:spPr>
              <a:xfrm flipH="1" rot="10800000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0" name="Google Shape;230;p4"/>
              <p:cNvCxnSpPr/>
              <p:nvPr/>
            </p:nvCxnSpPr>
            <p:spPr>
              <a:xfrm flipH="1" rot="10800000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1" name="Google Shape;231;p4"/>
              <p:cNvCxnSpPr/>
              <p:nvPr/>
            </p:nvCxnSpPr>
            <p:spPr>
              <a:xfrm flipH="1" rot="10800000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2" name="Google Shape;232;p4"/>
              <p:cNvCxnSpPr/>
              <p:nvPr/>
            </p:nvCxnSpPr>
            <p:spPr>
              <a:xfrm flipH="1" rot="10800000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3" name="Google Shape;233;p4"/>
              <p:cNvCxnSpPr/>
              <p:nvPr/>
            </p:nvCxnSpPr>
            <p:spPr>
              <a:xfrm flipH="1" rot="10800000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4" name="Google Shape;234;p4"/>
              <p:cNvCxnSpPr/>
              <p:nvPr/>
            </p:nvCxnSpPr>
            <p:spPr>
              <a:xfrm flipH="1" rot="10800000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5" name="Google Shape;235;p4"/>
              <p:cNvCxnSpPr/>
              <p:nvPr/>
            </p:nvCxnSpPr>
            <p:spPr>
              <a:xfrm flipH="1" rot="10800000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6" name="Google Shape;236;p4"/>
              <p:cNvCxnSpPr/>
              <p:nvPr/>
            </p:nvCxnSpPr>
            <p:spPr>
              <a:xfrm flipH="1" rot="10800000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7" name="Google Shape;237;p4"/>
              <p:cNvCxnSpPr/>
              <p:nvPr/>
            </p:nvCxnSpPr>
            <p:spPr>
              <a:xfrm flipH="1" rot="10800000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8" name="Google Shape;238;p4"/>
              <p:cNvCxnSpPr/>
              <p:nvPr/>
            </p:nvCxnSpPr>
            <p:spPr>
              <a:xfrm flipH="1" rot="10800000">
                <a:off x="277300" y="105750"/>
                <a:ext cx="9081600" cy="524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9" name="Google Shape;239;p4"/>
              <p:cNvCxnSpPr/>
              <p:nvPr/>
            </p:nvCxnSpPr>
            <p:spPr>
              <a:xfrm flipH="1" rot="10800000">
                <a:off x="846950" y="376800"/>
                <a:ext cx="8531400" cy="492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0" name="Google Shape;240;p4"/>
              <p:cNvCxnSpPr/>
              <p:nvPr/>
            </p:nvCxnSpPr>
            <p:spPr>
              <a:xfrm flipH="1" rot="10800000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1" name="Google Shape;241;p4"/>
              <p:cNvCxnSpPr/>
              <p:nvPr/>
            </p:nvCxnSpPr>
            <p:spPr>
              <a:xfrm flipH="1" rot="10800000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2" name="Google Shape;242;p4"/>
              <p:cNvCxnSpPr/>
              <p:nvPr/>
            </p:nvCxnSpPr>
            <p:spPr>
              <a:xfrm flipH="1" rot="10800000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3" name="Google Shape;243;p4"/>
              <p:cNvCxnSpPr/>
              <p:nvPr/>
            </p:nvCxnSpPr>
            <p:spPr>
              <a:xfrm flipH="1" rot="10800000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4" name="Google Shape;244;p4"/>
              <p:cNvCxnSpPr/>
              <p:nvPr/>
            </p:nvCxnSpPr>
            <p:spPr>
              <a:xfrm flipH="1" rot="10800000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5" name="Google Shape;245;p4"/>
              <p:cNvCxnSpPr/>
              <p:nvPr/>
            </p:nvCxnSpPr>
            <p:spPr>
              <a:xfrm flipH="1" rot="10800000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6" name="Google Shape;246;p4"/>
              <p:cNvCxnSpPr/>
              <p:nvPr/>
            </p:nvCxnSpPr>
            <p:spPr>
              <a:xfrm flipH="1" rot="10800000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7" name="Google Shape;247;p4"/>
              <p:cNvCxnSpPr/>
              <p:nvPr/>
            </p:nvCxnSpPr>
            <p:spPr>
              <a:xfrm flipH="1" rot="10800000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8" name="Google Shape;248;p4"/>
              <p:cNvCxnSpPr/>
              <p:nvPr/>
            </p:nvCxnSpPr>
            <p:spPr>
              <a:xfrm flipH="1" rot="10800000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9" name="Google Shape;249;p4"/>
              <p:cNvCxnSpPr/>
              <p:nvPr/>
            </p:nvCxnSpPr>
            <p:spPr>
              <a:xfrm flipH="1" rot="10800000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0" name="Google Shape;250;p4"/>
              <p:cNvCxnSpPr/>
              <p:nvPr/>
            </p:nvCxnSpPr>
            <p:spPr>
              <a:xfrm flipH="1" rot="10800000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1" name="Google Shape;251;p4"/>
              <p:cNvCxnSpPr/>
              <p:nvPr/>
            </p:nvCxnSpPr>
            <p:spPr>
              <a:xfrm flipH="1" rot="10800000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2" name="Google Shape;252;p4"/>
              <p:cNvCxnSpPr/>
              <p:nvPr/>
            </p:nvCxnSpPr>
            <p:spPr>
              <a:xfrm flipH="1" rot="10800000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3" name="Google Shape;253;p4"/>
              <p:cNvCxnSpPr/>
              <p:nvPr/>
            </p:nvCxnSpPr>
            <p:spPr>
              <a:xfrm flipH="1" rot="10800000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4" name="Google Shape;254;p4"/>
              <p:cNvCxnSpPr/>
              <p:nvPr/>
            </p:nvCxnSpPr>
            <p:spPr>
              <a:xfrm flipH="1" rot="10800000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5" name="Google Shape;255;p4"/>
              <p:cNvCxnSpPr/>
              <p:nvPr/>
            </p:nvCxnSpPr>
            <p:spPr>
              <a:xfrm flipH="1" rot="10800000">
                <a:off x="8487200" y="4879525"/>
                <a:ext cx="921600" cy="53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56" name="Google Shape;256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7" name="Google Shape;257;p4"/>
          <p:cNvSpPr txBox="1"/>
          <p:nvPr>
            <p:ph idx="1" type="body"/>
          </p:nvPr>
        </p:nvSpPr>
        <p:spPr>
          <a:xfrm>
            <a:off x="720000" y="1152475"/>
            <a:ext cx="77040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58" name="Google Shape;258;p4"/>
          <p:cNvGrpSpPr/>
          <p:nvPr/>
        </p:nvGrpSpPr>
        <p:grpSpPr>
          <a:xfrm>
            <a:off x="8148972" y="-1637511"/>
            <a:ext cx="3863499" cy="3798516"/>
            <a:chOff x="3133537" y="-308699"/>
            <a:chExt cx="6010422" cy="5452155"/>
          </a:xfrm>
        </p:grpSpPr>
        <p:sp>
          <p:nvSpPr>
            <p:cNvPr id="259" name="Google Shape;259;p4"/>
            <p:cNvSpPr/>
            <p:nvPr/>
          </p:nvSpPr>
          <p:spPr>
            <a:xfrm>
              <a:off x="3201565" y="-185790"/>
              <a:ext cx="5942394" cy="5329246"/>
            </a:xfrm>
            <a:custGeom>
              <a:rect b="b" l="l" r="r" t="t"/>
              <a:pathLst>
                <a:path extrusionOk="0" h="81084" w="90413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3133537" y="-308699"/>
              <a:ext cx="6010420" cy="5452152"/>
            </a:xfrm>
            <a:custGeom>
              <a:rect b="b" l="l" r="r" t="t"/>
              <a:pathLst>
                <a:path extrusionOk="0" h="82954" w="91448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1" name="Google Shape;261;p4"/>
          <p:cNvGrpSpPr/>
          <p:nvPr/>
        </p:nvGrpSpPr>
        <p:grpSpPr>
          <a:xfrm>
            <a:off x="7726703" y="-626164"/>
            <a:ext cx="593164" cy="1161172"/>
            <a:chOff x="4921825" y="870250"/>
            <a:chExt cx="407925" cy="798550"/>
          </a:xfrm>
        </p:grpSpPr>
        <p:sp>
          <p:nvSpPr>
            <p:cNvPr id="262" name="Google Shape;262;p4"/>
            <p:cNvSpPr/>
            <p:nvPr/>
          </p:nvSpPr>
          <p:spPr>
            <a:xfrm>
              <a:off x="4921825" y="10926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5018325" y="1037425"/>
              <a:ext cx="21950" cy="26725"/>
            </a:xfrm>
            <a:custGeom>
              <a:rect b="b" l="l" r="r" t="t"/>
              <a:pathLst>
                <a:path extrusionOk="0" h="1069" w="878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5114800" y="981775"/>
              <a:ext cx="21325" cy="26900"/>
            </a:xfrm>
            <a:custGeom>
              <a:rect b="b" l="l" r="r" t="t"/>
              <a:pathLst>
                <a:path extrusionOk="0" h="1076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5210050" y="9260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5306525" y="870250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4921825" y="120345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4922450" y="13138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4922450" y="14247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4923700" y="1535550"/>
              <a:ext cx="21325" cy="26725"/>
            </a:xfrm>
            <a:custGeom>
              <a:rect b="b" l="l" r="r" t="t"/>
              <a:pathLst>
                <a:path extrusionOk="0" h="1069" w="853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5018325" y="11478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4"/>
            <p:cNvSpPr/>
            <p:nvPr/>
          </p:nvSpPr>
          <p:spPr>
            <a:xfrm>
              <a:off x="5114800" y="1092050"/>
              <a:ext cx="21325" cy="27125"/>
            </a:xfrm>
            <a:custGeom>
              <a:rect b="b" l="l" r="r" t="t"/>
              <a:pathLst>
                <a:path extrusionOk="0" h="1085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5210675" y="10362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5307150" y="981775"/>
              <a:ext cx="21975" cy="26900"/>
            </a:xfrm>
            <a:custGeom>
              <a:rect b="b" l="l" r="r" t="t"/>
              <a:pathLst>
                <a:path extrusionOk="0" h="1076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5018950" y="12581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5018950" y="1369225"/>
              <a:ext cx="21950" cy="27000"/>
            </a:xfrm>
            <a:custGeom>
              <a:rect b="b" l="l" r="r" t="t"/>
              <a:pathLst>
                <a:path extrusionOk="0" h="1080" w="878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5018950" y="14799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4"/>
            <p:cNvSpPr/>
            <p:nvPr/>
          </p:nvSpPr>
          <p:spPr>
            <a:xfrm>
              <a:off x="5114800" y="1203450"/>
              <a:ext cx="21325" cy="26750"/>
            </a:xfrm>
            <a:custGeom>
              <a:rect b="b" l="l" r="r" t="t"/>
              <a:pathLst>
                <a:path extrusionOk="0" h="1070" w="853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4"/>
            <p:cNvSpPr/>
            <p:nvPr/>
          </p:nvSpPr>
          <p:spPr>
            <a:xfrm>
              <a:off x="5210675" y="11478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4"/>
            <p:cNvSpPr/>
            <p:nvPr/>
          </p:nvSpPr>
          <p:spPr>
            <a:xfrm>
              <a:off x="5307150" y="1092050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4"/>
            <p:cNvSpPr/>
            <p:nvPr/>
          </p:nvSpPr>
          <p:spPr>
            <a:xfrm>
              <a:off x="5115425" y="13138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4"/>
            <p:cNvSpPr/>
            <p:nvPr/>
          </p:nvSpPr>
          <p:spPr>
            <a:xfrm>
              <a:off x="5115425" y="142412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4"/>
            <p:cNvSpPr/>
            <p:nvPr/>
          </p:nvSpPr>
          <p:spPr>
            <a:xfrm>
              <a:off x="5211300" y="1258100"/>
              <a:ext cx="22575" cy="27125"/>
            </a:xfrm>
            <a:custGeom>
              <a:rect b="b" l="l" r="r" t="t"/>
              <a:pathLst>
                <a:path extrusionOk="0" h="1085" w="903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5307150" y="1202325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4"/>
            <p:cNvSpPr/>
            <p:nvPr/>
          </p:nvSpPr>
          <p:spPr>
            <a:xfrm>
              <a:off x="5307800" y="131310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5211300" y="1368375"/>
              <a:ext cx="22575" cy="27125"/>
            </a:xfrm>
            <a:custGeom>
              <a:rect b="b" l="l" r="r" t="t"/>
              <a:pathLst>
                <a:path extrusionOk="0" h="1085" w="903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4921825" y="164205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4"/>
            <p:cNvSpPr/>
            <p:nvPr/>
          </p:nvSpPr>
          <p:spPr>
            <a:xfrm>
              <a:off x="5018325" y="15864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5114800" y="1530650"/>
              <a:ext cx="21325" cy="27125"/>
            </a:xfrm>
            <a:custGeom>
              <a:rect b="b" l="l" r="r" t="t"/>
              <a:pathLst>
                <a:path extrusionOk="0" h="1085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5210050" y="14748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4"/>
            <p:cNvSpPr/>
            <p:nvPr/>
          </p:nvSpPr>
          <p:spPr>
            <a:xfrm>
              <a:off x="5306525" y="1419625"/>
              <a:ext cx="21975" cy="26725"/>
            </a:xfrm>
            <a:custGeom>
              <a:rect b="b" l="l" r="r" t="t"/>
              <a:pathLst>
                <a:path extrusionOk="0" h="1069" w="879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2" name="Google Shape;292;p4"/>
          <p:cNvGrpSpPr/>
          <p:nvPr/>
        </p:nvGrpSpPr>
        <p:grpSpPr>
          <a:xfrm flipH="1">
            <a:off x="-2299857" y="-2697840"/>
            <a:ext cx="4017967" cy="3644766"/>
            <a:chOff x="3166062" y="1034326"/>
            <a:chExt cx="6010422" cy="5452155"/>
          </a:xfrm>
        </p:grpSpPr>
        <p:sp>
          <p:nvSpPr>
            <p:cNvPr id="293" name="Google Shape;293;p4"/>
            <p:cNvSpPr/>
            <p:nvPr/>
          </p:nvSpPr>
          <p:spPr>
            <a:xfrm>
              <a:off x="3234090" y="1157235"/>
              <a:ext cx="5942394" cy="5329246"/>
            </a:xfrm>
            <a:custGeom>
              <a:rect b="b" l="l" r="r" t="t"/>
              <a:pathLst>
                <a:path extrusionOk="0" h="81084" w="90413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4"/>
            <p:cNvSpPr/>
            <p:nvPr/>
          </p:nvSpPr>
          <p:spPr>
            <a:xfrm>
              <a:off x="3166062" y="1034326"/>
              <a:ext cx="6010420" cy="5452152"/>
            </a:xfrm>
            <a:custGeom>
              <a:rect b="b" l="l" r="r" t="t"/>
              <a:pathLst>
                <a:path extrusionOk="0" h="82954" w="91448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Google Shape;296;p5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297" name="Google Shape;297;p5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298" name="Google Shape;298;p5"/>
              <p:cNvCxnSpPr/>
              <p:nvPr/>
            </p:nvCxnSpPr>
            <p:spPr>
              <a:xfrm flipH="1" rot="10800000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9" name="Google Shape;299;p5"/>
              <p:cNvCxnSpPr/>
              <p:nvPr/>
            </p:nvCxnSpPr>
            <p:spPr>
              <a:xfrm flipH="1" rot="10800000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0" name="Google Shape;300;p5"/>
              <p:cNvCxnSpPr/>
              <p:nvPr/>
            </p:nvCxnSpPr>
            <p:spPr>
              <a:xfrm flipH="1" rot="10800000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1" name="Google Shape;301;p5"/>
              <p:cNvCxnSpPr/>
              <p:nvPr/>
            </p:nvCxnSpPr>
            <p:spPr>
              <a:xfrm flipH="1" rot="10800000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2" name="Google Shape;302;p5"/>
              <p:cNvCxnSpPr/>
              <p:nvPr/>
            </p:nvCxnSpPr>
            <p:spPr>
              <a:xfrm flipH="1" rot="10800000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3" name="Google Shape;303;p5"/>
              <p:cNvCxnSpPr/>
              <p:nvPr/>
            </p:nvCxnSpPr>
            <p:spPr>
              <a:xfrm flipH="1" rot="10800000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4" name="Google Shape;304;p5"/>
              <p:cNvCxnSpPr/>
              <p:nvPr/>
            </p:nvCxnSpPr>
            <p:spPr>
              <a:xfrm flipH="1" rot="10800000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5" name="Google Shape;305;p5"/>
              <p:cNvCxnSpPr/>
              <p:nvPr/>
            </p:nvCxnSpPr>
            <p:spPr>
              <a:xfrm flipH="1" rot="10800000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6" name="Google Shape;306;p5"/>
              <p:cNvCxnSpPr/>
              <p:nvPr/>
            </p:nvCxnSpPr>
            <p:spPr>
              <a:xfrm flipH="1" rot="10800000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7" name="Google Shape;307;p5"/>
              <p:cNvCxnSpPr/>
              <p:nvPr/>
            </p:nvCxnSpPr>
            <p:spPr>
              <a:xfrm flipH="1" rot="10800000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8" name="Google Shape;308;p5"/>
              <p:cNvCxnSpPr/>
              <p:nvPr/>
            </p:nvCxnSpPr>
            <p:spPr>
              <a:xfrm flipH="1" rot="10800000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9" name="Google Shape;309;p5"/>
              <p:cNvCxnSpPr/>
              <p:nvPr/>
            </p:nvCxnSpPr>
            <p:spPr>
              <a:xfrm flipH="1" rot="10800000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0" name="Google Shape;310;p5"/>
              <p:cNvCxnSpPr/>
              <p:nvPr/>
            </p:nvCxnSpPr>
            <p:spPr>
              <a:xfrm flipH="1" rot="10800000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1" name="Google Shape;311;p5"/>
              <p:cNvCxnSpPr/>
              <p:nvPr/>
            </p:nvCxnSpPr>
            <p:spPr>
              <a:xfrm flipH="1" rot="10800000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2" name="Google Shape;312;p5"/>
              <p:cNvCxnSpPr/>
              <p:nvPr/>
            </p:nvCxnSpPr>
            <p:spPr>
              <a:xfrm flipH="1" rot="10800000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3" name="Google Shape;313;p5"/>
              <p:cNvCxnSpPr/>
              <p:nvPr/>
            </p:nvCxnSpPr>
            <p:spPr>
              <a:xfrm flipH="1" rot="10800000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4" name="Google Shape;314;p5"/>
              <p:cNvCxnSpPr/>
              <p:nvPr/>
            </p:nvCxnSpPr>
            <p:spPr>
              <a:xfrm flipH="1" rot="10800000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5" name="Google Shape;315;p5"/>
              <p:cNvCxnSpPr/>
              <p:nvPr/>
            </p:nvCxnSpPr>
            <p:spPr>
              <a:xfrm flipH="1" rot="10800000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6" name="Google Shape;316;p5"/>
              <p:cNvCxnSpPr/>
              <p:nvPr/>
            </p:nvCxnSpPr>
            <p:spPr>
              <a:xfrm flipH="1" rot="10800000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7" name="Google Shape;317;p5"/>
              <p:cNvCxnSpPr/>
              <p:nvPr/>
            </p:nvCxnSpPr>
            <p:spPr>
              <a:xfrm flipH="1" rot="10800000">
                <a:off x="277300" y="105750"/>
                <a:ext cx="9081600" cy="524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8" name="Google Shape;318;p5"/>
              <p:cNvCxnSpPr/>
              <p:nvPr/>
            </p:nvCxnSpPr>
            <p:spPr>
              <a:xfrm flipH="1" rot="10800000">
                <a:off x="846950" y="376800"/>
                <a:ext cx="8531400" cy="492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9" name="Google Shape;319;p5"/>
              <p:cNvCxnSpPr/>
              <p:nvPr/>
            </p:nvCxnSpPr>
            <p:spPr>
              <a:xfrm flipH="1" rot="10800000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0" name="Google Shape;320;p5"/>
              <p:cNvCxnSpPr/>
              <p:nvPr/>
            </p:nvCxnSpPr>
            <p:spPr>
              <a:xfrm flipH="1" rot="10800000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1" name="Google Shape;321;p5"/>
              <p:cNvCxnSpPr/>
              <p:nvPr/>
            </p:nvCxnSpPr>
            <p:spPr>
              <a:xfrm flipH="1" rot="10800000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2" name="Google Shape;322;p5"/>
              <p:cNvCxnSpPr/>
              <p:nvPr/>
            </p:nvCxnSpPr>
            <p:spPr>
              <a:xfrm flipH="1" rot="10800000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3" name="Google Shape;323;p5"/>
              <p:cNvCxnSpPr/>
              <p:nvPr/>
            </p:nvCxnSpPr>
            <p:spPr>
              <a:xfrm flipH="1" rot="10800000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4" name="Google Shape;324;p5"/>
              <p:cNvCxnSpPr/>
              <p:nvPr/>
            </p:nvCxnSpPr>
            <p:spPr>
              <a:xfrm flipH="1" rot="10800000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5" name="Google Shape;325;p5"/>
              <p:cNvCxnSpPr/>
              <p:nvPr/>
            </p:nvCxnSpPr>
            <p:spPr>
              <a:xfrm flipH="1" rot="10800000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6" name="Google Shape;326;p5"/>
              <p:cNvCxnSpPr/>
              <p:nvPr/>
            </p:nvCxnSpPr>
            <p:spPr>
              <a:xfrm flipH="1" rot="10800000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7" name="Google Shape;327;p5"/>
              <p:cNvCxnSpPr/>
              <p:nvPr/>
            </p:nvCxnSpPr>
            <p:spPr>
              <a:xfrm flipH="1" rot="10800000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8" name="Google Shape;328;p5"/>
              <p:cNvCxnSpPr/>
              <p:nvPr/>
            </p:nvCxnSpPr>
            <p:spPr>
              <a:xfrm flipH="1" rot="10800000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9" name="Google Shape;329;p5"/>
              <p:cNvCxnSpPr/>
              <p:nvPr/>
            </p:nvCxnSpPr>
            <p:spPr>
              <a:xfrm flipH="1" rot="10800000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0" name="Google Shape;330;p5"/>
              <p:cNvCxnSpPr/>
              <p:nvPr/>
            </p:nvCxnSpPr>
            <p:spPr>
              <a:xfrm flipH="1" rot="10800000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1" name="Google Shape;331;p5"/>
              <p:cNvCxnSpPr/>
              <p:nvPr/>
            </p:nvCxnSpPr>
            <p:spPr>
              <a:xfrm flipH="1" rot="10800000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2" name="Google Shape;332;p5"/>
              <p:cNvCxnSpPr/>
              <p:nvPr/>
            </p:nvCxnSpPr>
            <p:spPr>
              <a:xfrm flipH="1" rot="10800000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3" name="Google Shape;333;p5"/>
              <p:cNvCxnSpPr/>
              <p:nvPr/>
            </p:nvCxnSpPr>
            <p:spPr>
              <a:xfrm flipH="1" rot="10800000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4" name="Google Shape;334;p5"/>
              <p:cNvCxnSpPr/>
              <p:nvPr/>
            </p:nvCxnSpPr>
            <p:spPr>
              <a:xfrm flipH="1" rot="10800000">
                <a:off x="8487200" y="4879525"/>
                <a:ext cx="921600" cy="53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35" name="Google Shape;335;p5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336" name="Google Shape;336;p5"/>
              <p:cNvCxnSpPr/>
              <p:nvPr/>
            </p:nvCxnSpPr>
            <p:spPr>
              <a:xfrm flipH="1" rot="10800000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7" name="Google Shape;337;p5"/>
              <p:cNvCxnSpPr/>
              <p:nvPr/>
            </p:nvCxnSpPr>
            <p:spPr>
              <a:xfrm flipH="1" rot="10800000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8" name="Google Shape;338;p5"/>
              <p:cNvCxnSpPr/>
              <p:nvPr/>
            </p:nvCxnSpPr>
            <p:spPr>
              <a:xfrm flipH="1" rot="10800000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9" name="Google Shape;339;p5"/>
              <p:cNvCxnSpPr/>
              <p:nvPr/>
            </p:nvCxnSpPr>
            <p:spPr>
              <a:xfrm flipH="1" rot="10800000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0" name="Google Shape;340;p5"/>
              <p:cNvCxnSpPr/>
              <p:nvPr/>
            </p:nvCxnSpPr>
            <p:spPr>
              <a:xfrm flipH="1" rot="10800000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1" name="Google Shape;341;p5"/>
              <p:cNvCxnSpPr/>
              <p:nvPr/>
            </p:nvCxnSpPr>
            <p:spPr>
              <a:xfrm flipH="1" rot="10800000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2" name="Google Shape;342;p5"/>
              <p:cNvCxnSpPr/>
              <p:nvPr/>
            </p:nvCxnSpPr>
            <p:spPr>
              <a:xfrm flipH="1" rot="10800000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3" name="Google Shape;343;p5"/>
              <p:cNvCxnSpPr/>
              <p:nvPr/>
            </p:nvCxnSpPr>
            <p:spPr>
              <a:xfrm flipH="1" rot="10800000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4" name="Google Shape;344;p5"/>
              <p:cNvCxnSpPr/>
              <p:nvPr/>
            </p:nvCxnSpPr>
            <p:spPr>
              <a:xfrm flipH="1" rot="10800000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5" name="Google Shape;345;p5"/>
              <p:cNvCxnSpPr/>
              <p:nvPr/>
            </p:nvCxnSpPr>
            <p:spPr>
              <a:xfrm flipH="1" rot="10800000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6" name="Google Shape;346;p5"/>
              <p:cNvCxnSpPr/>
              <p:nvPr/>
            </p:nvCxnSpPr>
            <p:spPr>
              <a:xfrm flipH="1" rot="10800000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7" name="Google Shape;347;p5"/>
              <p:cNvCxnSpPr/>
              <p:nvPr/>
            </p:nvCxnSpPr>
            <p:spPr>
              <a:xfrm flipH="1" rot="10800000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8" name="Google Shape;348;p5"/>
              <p:cNvCxnSpPr/>
              <p:nvPr/>
            </p:nvCxnSpPr>
            <p:spPr>
              <a:xfrm flipH="1" rot="10800000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9" name="Google Shape;349;p5"/>
              <p:cNvCxnSpPr/>
              <p:nvPr/>
            </p:nvCxnSpPr>
            <p:spPr>
              <a:xfrm flipH="1" rot="10800000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0" name="Google Shape;350;p5"/>
              <p:cNvCxnSpPr/>
              <p:nvPr/>
            </p:nvCxnSpPr>
            <p:spPr>
              <a:xfrm flipH="1" rot="10800000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1" name="Google Shape;351;p5"/>
              <p:cNvCxnSpPr/>
              <p:nvPr/>
            </p:nvCxnSpPr>
            <p:spPr>
              <a:xfrm flipH="1" rot="10800000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2" name="Google Shape;352;p5"/>
              <p:cNvCxnSpPr/>
              <p:nvPr/>
            </p:nvCxnSpPr>
            <p:spPr>
              <a:xfrm flipH="1" rot="10800000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3" name="Google Shape;353;p5"/>
              <p:cNvCxnSpPr/>
              <p:nvPr/>
            </p:nvCxnSpPr>
            <p:spPr>
              <a:xfrm flipH="1" rot="10800000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4" name="Google Shape;354;p5"/>
              <p:cNvCxnSpPr/>
              <p:nvPr/>
            </p:nvCxnSpPr>
            <p:spPr>
              <a:xfrm flipH="1" rot="10800000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5" name="Google Shape;355;p5"/>
              <p:cNvCxnSpPr/>
              <p:nvPr/>
            </p:nvCxnSpPr>
            <p:spPr>
              <a:xfrm flipH="1" rot="10800000">
                <a:off x="277300" y="105750"/>
                <a:ext cx="9081600" cy="524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6" name="Google Shape;356;p5"/>
              <p:cNvCxnSpPr/>
              <p:nvPr/>
            </p:nvCxnSpPr>
            <p:spPr>
              <a:xfrm flipH="1" rot="10800000">
                <a:off x="846950" y="376800"/>
                <a:ext cx="8531400" cy="492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7" name="Google Shape;357;p5"/>
              <p:cNvCxnSpPr/>
              <p:nvPr/>
            </p:nvCxnSpPr>
            <p:spPr>
              <a:xfrm flipH="1" rot="10800000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8" name="Google Shape;358;p5"/>
              <p:cNvCxnSpPr/>
              <p:nvPr/>
            </p:nvCxnSpPr>
            <p:spPr>
              <a:xfrm flipH="1" rot="10800000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9" name="Google Shape;359;p5"/>
              <p:cNvCxnSpPr/>
              <p:nvPr/>
            </p:nvCxnSpPr>
            <p:spPr>
              <a:xfrm flipH="1" rot="10800000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0" name="Google Shape;360;p5"/>
              <p:cNvCxnSpPr/>
              <p:nvPr/>
            </p:nvCxnSpPr>
            <p:spPr>
              <a:xfrm flipH="1" rot="10800000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1" name="Google Shape;361;p5"/>
              <p:cNvCxnSpPr/>
              <p:nvPr/>
            </p:nvCxnSpPr>
            <p:spPr>
              <a:xfrm flipH="1" rot="10800000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2" name="Google Shape;362;p5"/>
              <p:cNvCxnSpPr/>
              <p:nvPr/>
            </p:nvCxnSpPr>
            <p:spPr>
              <a:xfrm flipH="1" rot="10800000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3" name="Google Shape;363;p5"/>
              <p:cNvCxnSpPr/>
              <p:nvPr/>
            </p:nvCxnSpPr>
            <p:spPr>
              <a:xfrm flipH="1" rot="10800000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4" name="Google Shape;364;p5"/>
              <p:cNvCxnSpPr/>
              <p:nvPr/>
            </p:nvCxnSpPr>
            <p:spPr>
              <a:xfrm flipH="1" rot="10800000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5" name="Google Shape;365;p5"/>
              <p:cNvCxnSpPr/>
              <p:nvPr/>
            </p:nvCxnSpPr>
            <p:spPr>
              <a:xfrm flipH="1" rot="10800000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6" name="Google Shape;366;p5"/>
              <p:cNvCxnSpPr/>
              <p:nvPr/>
            </p:nvCxnSpPr>
            <p:spPr>
              <a:xfrm flipH="1" rot="10800000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7" name="Google Shape;367;p5"/>
              <p:cNvCxnSpPr/>
              <p:nvPr/>
            </p:nvCxnSpPr>
            <p:spPr>
              <a:xfrm flipH="1" rot="10800000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8" name="Google Shape;368;p5"/>
              <p:cNvCxnSpPr/>
              <p:nvPr/>
            </p:nvCxnSpPr>
            <p:spPr>
              <a:xfrm flipH="1" rot="10800000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9" name="Google Shape;369;p5"/>
              <p:cNvCxnSpPr/>
              <p:nvPr/>
            </p:nvCxnSpPr>
            <p:spPr>
              <a:xfrm flipH="1" rot="10800000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0" name="Google Shape;370;p5"/>
              <p:cNvCxnSpPr/>
              <p:nvPr/>
            </p:nvCxnSpPr>
            <p:spPr>
              <a:xfrm flipH="1" rot="10800000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1" name="Google Shape;371;p5"/>
              <p:cNvCxnSpPr/>
              <p:nvPr/>
            </p:nvCxnSpPr>
            <p:spPr>
              <a:xfrm flipH="1" rot="10800000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2" name="Google Shape;372;p5"/>
              <p:cNvCxnSpPr/>
              <p:nvPr/>
            </p:nvCxnSpPr>
            <p:spPr>
              <a:xfrm flipH="1" rot="10800000">
                <a:off x="8487200" y="4879525"/>
                <a:ext cx="921600" cy="53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73" name="Google Shape;373;p5"/>
          <p:cNvSpPr txBox="1"/>
          <p:nvPr>
            <p:ph idx="1" type="subTitle"/>
          </p:nvPr>
        </p:nvSpPr>
        <p:spPr>
          <a:xfrm>
            <a:off x="1007988" y="2537625"/>
            <a:ext cx="32715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74" name="Google Shape;374;p5"/>
          <p:cNvSpPr txBox="1"/>
          <p:nvPr>
            <p:ph idx="2" type="subTitle"/>
          </p:nvPr>
        </p:nvSpPr>
        <p:spPr>
          <a:xfrm>
            <a:off x="4864519" y="2537625"/>
            <a:ext cx="32715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6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75" name="Google Shape;375;p5"/>
          <p:cNvSpPr txBox="1"/>
          <p:nvPr>
            <p:ph idx="3" type="subTitle"/>
          </p:nvPr>
        </p:nvSpPr>
        <p:spPr>
          <a:xfrm>
            <a:off x="1007988" y="3098150"/>
            <a:ext cx="32715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5"/>
          <p:cNvSpPr txBox="1"/>
          <p:nvPr>
            <p:ph idx="4" type="subTitle"/>
          </p:nvPr>
        </p:nvSpPr>
        <p:spPr>
          <a:xfrm>
            <a:off x="4864519" y="3098150"/>
            <a:ext cx="32715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7" name="Google Shape;377;p5"/>
          <p:cNvSpPr txBox="1"/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78" name="Google Shape;378;p5"/>
          <p:cNvGrpSpPr/>
          <p:nvPr/>
        </p:nvGrpSpPr>
        <p:grpSpPr>
          <a:xfrm>
            <a:off x="315016" y="3811561"/>
            <a:ext cx="593164" cy="1161172"/>
            <a:chOff x="4921825" y="870250"/>
            <a:chExt cx="407925" cy="798550"/>
          </a:xfrm>
        </p:grpSpPr>
        <p:sp>
          <p:nvSpPr>
            <p:cNvPr id="379" name="Google Shape;379;p5"/>
            <p:cNvSpPr/>
            <p:nvPr/>
          </p:nvSpPr>
          <p:spPr>
            <a:xfrm>
              <a:off x="4921825" y="10926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5018325" y="1037425"/>
              <a:ext cx="21950" cy="26725"/>
            </a:xfrm>
            <a:custGeom>
              <a:rect b="b" l="l" r="r" t="t"/>
              <a:pathLst>
                <a:path extrusionOk="0" h="1069" w="878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5114800" y="981775"/>
              <a:ext cx="21325" cy="26900"/>
            </a:xfrm>
            <a:custGeom>
              <a:rect b="b" l="l" r="r" t="t"/>
              <a:pathLst>
                <a:path extrusionOk="0" h="1076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5210050" y="9260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5306525" y="870250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4921825" y="120345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4922450" y="13138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4922450" y="14247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4923700" y="1535550"/>
              <a:ext cx="21325" cy="26725"/>
            </a:xfrm>
            <a:custGeom>
              <a:rect b="b" l="l" r="r" t="t"/>
              <a:pathLst>
                <a:path extrusionOk="0" h="1069" w="853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5018325" y="11478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5114800" y="1092050"/>
              <a:ext cx="21325" cy="27125"/>
            </a:xfrm>
            <a:custGeom>
              <a:rect b="b" l="l" r="r" t="t"/>
              <a:pathLst>
                <a:path extrusionOk="0" h="1085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5210675" y="10362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5307150" y="981775"/>
              <a:ext cx="21975" cy="26900"/>
            </a:xfrm>
            <a:custGeom>
              <a:rect b="b" l="l" r="r" t="t"/>
              <a:pathLst>
                <a:path extrusionOk="0" h="1076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5018950" y="12581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5"/>
            <p:cNvSpPr/>
            <p:nvPr/>
          </p:nvSpPr>
          <p:spPr>
            <a:xfrm>
              <a:off x="5018950" y="1369225"/>
              <a:ext cx="21950" cy="27000"/>
            </a:xfrm>
            <a:custGeom>
              <a:rect b="b" l="l" r="r" t="t"/>
              <a:pathLst>
                <a:path extrusionOk="0" h="1080" w="878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5"/>
            <p:cNvSpPr/>
            <p:nvPr/>
          </p:nvSpPr>
          <p:spPr>
            <a:xfrm>
              <a:off x="5018950" y="14799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5114800" y="1203450"/>
              <a:ext cx="21325" cy="26750"/>
            </a:xfrm>
            <a:custGeom>
              <a:rect b="b" l="l" r="r" t="t"/>
              <a:pathLst>
                <a:path extrusionOk="0" h="1070" w="853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5210675" y="11478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5307150" y="1092050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5115425" y="13138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5115425" y="142412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5"/>
            <p:cNvSpPr/>
            <p:nvPr/>
          </p:nvSpPr>
          <p:spPr>
            <a:xfrm>
              <a:off x="5211300" y="1258100"/>
              <a:ext cx="22575" cy="27125"/>
            </a:xfrm>
            <a:custGeom>
              <a:rect b="b" l="l" r="r" t="t"/>
              <a:pathLst>
                <a:path extrusionOk="0" h="1085" w="903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5"/>
            <p:cNvSpPr/>
            <p:nvPr/>
          </p:nvSpPr>
          <p:spPr>
            <a:xfrm>
              <a:off x="5307150" y="1202325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5"/>
            <p:cNvSpPr/>
            <p:nvPr/>
          </p:nvSpPr>
          <p:spPr>
            <a:xfrm>
              <a:off x="5307800" y="131310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5211300" y="1368375"/>
              <a:ext cx="22575" cy="27125"/>
            </a:xfrm>
            <a:custGeom>
              <a:rect b="b" l="l" r="r" t="t"/>
              <a:pathLst>
                <a:path extrusionOk="0" h="1085" w="903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4921825" y="164205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5018325" y="15864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5114800" y="1530650"/>
              <a:ext cx="21325" cy="27125"/>
            </a:xfrm>
            <a:custGeom>
              <a:rect b="b" l="l" r="r" t="t"/>
              <a:pathLst>
                <a:path extrusionOk="0" h="1085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5210050" y="14748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5"/>
            <p:cNvSpPr/>
            <p:nvPr/>
          </p:nvSpPr>
          <p:spPr>
            <a:xfrm>
              <a:off x="5306525" y="1419625"/>
              <a:ext cx="21975" cy="26725"/>
            </a:xfrm>
            <a:custGeom>
              <a:rect b="b" l="l" r="r" t="t"/>
              <a:pathLst>
                <a:path extrusionOk="0" h="1069" w="879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9" name="Google Shape;409;p5"/>
          <p:cNvGrpSpPr/>
          <p:nvPr/>
        </p:nvGrpSpPr>
        <p:grpSpPr>
          <a:xfrm>
            <a:off x="7987641" y="204698"/>
            <a:ext cx="593164" cy="1161172"/>
            <a:chOff x="4921825" y="870250"/>
            <a:chExt cx="407925" cy="798550"/>
          </a:xfrm>
        </p:grpSpPr>
        <p:sp>
          <p:nvSpPr>
            <p:cNvPr id="410" name="Google Shape;410;p5"/>
            <p:cNvSpPr/>
            <p:nvPr/>
          </p:nvSpPr>
          <p:spPr>
            <a:xfrm>
              <a:off x="4921825" y="10926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5"/>
            <p:cNvSpPr/>
            <p:nvPr/>
          </p:nvSpPr>
          <p:spPr>
            <a:xfrm>
              <a:off x="5018325" y="1037425"/>
              <a:ext cx="21950" cy="26725"/>
            </a:xfrm>
            <a:custGeom>
              <a:rect b="b" l="l" r="r" t="t"/>
              <a:pathLst>
                <a:path extrusionOk="0" h="1069" w="878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5"/>
            <p:cNvSpPr/>
            <p:nvPr/>
          </p:nvSpPr>
          <p:spPr>
            <a:xfrm>
              <a:off x="5114800" y="981775"/>
              <a:ext cx="21325" cy="26900"/>
            </a:xfrm>
            <a:custGeom>
              <a:rect b="b" l="l" r="r" t="t"/>
              <a:pathLst>
                <a:path extrusionOk="0" h="1076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5"/>
            <p:cNvSpPr/>
            <p:nvPr/>
          </p:nvSpPr>
          <p:spPr>
            <a:xfrm>
              <a:off x="5210050" y="9260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5"/>
            <p:cNvSpPr/>
            <p:nvPr/>
          </p:nvSpPr>
          <p:spPr>
            <a:xfrm>
              <a:off x="5306525" y="870250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5"/>
            <p:cNvSpPr/>
            <p:nvPr/>
          </p:nvSpPr>
          <p:spPr>
            <a:xfrm>
              <a:off x="4921825" y="120345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5"/>
            <p:cNvSpPr/>
            <p:nvPr/>
          </p:nvSpPr>
          <p:spPr>
            <a:xfrm>
              <a:off x="4922450" y="13138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5"/>
            <p:cNvSpPr/>
            <p:nvPr/>
          </p:nvSpPr>
          <p:spPr>
            <a:xfrm>
              <a:off x="4922450" y="14247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5"/>
            <p:cNvSpPr/>
            <p:nvPr/>
          </p:nvSpPr>
          <p:spPr>
            <a:xfrm>
              <a:off x="4923700" y="1535550"/>
              <a:ext cx="21325" cy="26725"/>
            </a:xfrm>
            <a:custGeom>
              <a:rect b="b" l="l" r="r" t="t"/>
              <a:pathLst>
                <a:path extrusionOk="0" h="1069" w="853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5"/>
            <p:cNvSpPr/>
            <p:nvPr/>
          </p:nvSpPr>
          <p:spPr>
            <a:xfrm>
              <a:off x="5018325" y="11478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5"/>
            <p:cNvSpPr/>
            <p:nvPr/>
          </p:nvSpPr>
          <p:spPr>
            <a:xfrm>
              <a:off x="5114800" y="1092050"/>
              <a:ext cx="21325" cy="27125"/>
            </a:xfrm>
            <a:custGeom>
              <a:rect b="b" l="l" r="r" t="t"/>
              <a:pathLst>
                <a:path extrusionOk="0" h="1085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5"/>
            <p:cNvSpPr/>
            <p:nvPr/>
          </p:nvSpPr>
          <p:spPr>
            <a:xfrm>
              <a:off x="5210675" y="10362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5"/>
            <p:cNvSpPr/>
            <p:nvPr/>
          </p:nvSpPr>
          <p:spPr>
            <a:xfrm>
              <a:off x="5307150" y="981775"/>
              <a:ext cx="21975" cy="26900"/>
            </a:xfrm>
            <a:custGeom>
              <a:rect b="b" l="l" r="r" t="t"/>
              <a:pathLst>
                <a:path extrusionOk="0" h="1076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5"/>
            <p:cNvSpPr/>
            <p:nvPr/>
          </p:nvSpPr>
          <p:spPr>
            <a:xfrm>
              <a:off x="5018950" y="12581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5"/>
            <p:cNvSpPr/>
            <p:nvPr/>
          </p:nvSpPr>
          <p:spPr>
            <a:xfrm>
              <a:off x="5018950" y="1369225"/>
              <a:ext cx="21950" cy="27000"/>
            </a:xfrm>
            <a:custGeom>
              <a:rect b="b" l="l" r="r" t="t"/>
              <a:pathLst>
                <a:path extrusionOk="0" h="1080" w="878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5"/>
            <p:cNvSpPr/>
            <p:nvPr/>
          </p:nvSpPr>
          <p:spPr>
            <a:xfrm>
              <a:off x="5018950" y="14799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5"/>
            <p:cNvSpPr/>
            <p:nvPr/>
          </p:nvSpPr>
          <p:spPr>
            <a:xfrm>
              <a:off x="5114800" y="1203450"/>
              <a:ext cx="21325" cy="26750"/>
            </a:xfrm>
            <a:custGeom>
              <a:rect b="b" l="l" r="r" t="t"/>
              <a:pathLst>
                <a:path extrusionOk="0" h="1070" w="853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5"/>
            <p:cNvSpPr/>
            <p:nvPr/>
          </p:nvSpPr>
          <p:spPr>
            <a:xfrm>
              <a:off x="5210675" y="11478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5"/>
            <p:cNvSpPr/>
            <p:nvPr/>
          </p:nvSpPr>
          <p:spPr>
            <a:xfrm>
              <a:off x="5307150" y="1092050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5"/>
            <p:cNvSpPr/>
            <p:nvPr/>
          </p:nvSpPr>
          <p:spPr>
            <a:xfrm>
              <a:off x="5115425" y="13138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5"/>
            <p:cNvSpPr/>
            <p:nvPr/>
          </p:nvSpPr>
          <p:spPr>
            <a:xfrm>
              <a:off x="5115425" y="142412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5"/>
            <p:cNvSpPr/>
            <p:nvPr/>
          </p:nvSpPr>
          <p:spPr>
            <a:xfrm>
              <a:off x="5211300" y="1258100"/>
              <a:ext cx="22575" cy="27125"/>
            </a:xfrm>
            <a:custGeom>
              <a:rect b="b" l="l" r="r" t="t"/>
              <a:pathLst>
                <a:path extrusionOk="0" h="1085" w="903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5"/>
            <p:cNvSpPr/>
            <p:nvPr/>
          </p:nvSpPr>
          <p:spPr>
            <a:xfrm>
              <a:off x="5307150" y="1202325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5"/>
            <p:cNvSpPr/>
            <p:nvPr/>
          </p:nvSpPr>
          <p:spPr>
            <a:xfrm>
              <a:off x="5307800" y="131310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5"/>
            <p:cNvSpPr/>
            <p:nvPr/>
          </p:nvSpPr>
          <p:spPr>
            <a:xfrm>
              <a:off x="5211300" y="1368375"/>
              <a:ext cx="22575" cy="27125"/>
            </a:xfrm>
            <a:custGeom>
              <a:rect b="b" l="l" r="r" t="t"/>
              <a:pathLst>
                <a:path extrusionOk="0" h="1085" w="903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5"/>
            <p:cNvSpPr/>
            <p:nvPr/>
          </p:nvSpPr>
          <p:spPr>
            <a:xfrm>
              <a:off x="4921825" y="164205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5"/>
            <p:cNvSpPr/>
            <p:nvPr/>
          </p:nvSpPr>
          <p:spPr>
            <a:xfrm>
              <a:off x="5018325" y="15864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5"/>
            <p:cNvSpPr/>
            <p:nvPr/>
          </p:nvSpPr>
          <p:spPr>
            <a:xfrm>
              <a:off x="5114800" y="1530650"/>
              <a:ext cx="21325" cy="27125"/>
            </a:xfrm>
            <a:custGeom>
              <a:rect b="b" l="l" r="r" t="t"/>
              <a:pathLst>
                <a:path extrusionOk="0" h="1085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5"/>
            <p:cNvSpPr/>
            <p:nvPr/>
          </p:nvSpPr>
          <p:spPr>
            <a:xfrm>
              <a:off x="5210050" y="14748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5"/>
            <p:cNvSpPr/>
            <p:nvPr/>
          </p:nvSpPr>
          <p:spPr>
            <a:xfrm>
              <a:off x="5306525" y="1419625"/>
              <a:ext cx="21975" cy="26725"/>
            </a:xfrm>
            <a:custGeom>
              <a:rect b="b" l="l" r="r" t="t"/>
              <a:pathLst>
                <a:path extrusionOk="0" h="1069" w="879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0" name="Google Shape;440;p5"/>
          <p:cNvSpPr/>
          <p:nvPr/>
        </p:nvSpPr>
        <p:spPr>
          <a:xfrm rot="10800000">
            <a:off x="-253" y="-93"/>
            <a:ext cx="2019852" cy="1148544"/>
          </a:xfrm>
          <a:custGeom>
            <a:rect b="b" l="l" r="r" t="t"/>
            <a:pathLst>
              <a:path extrusionOk="0" h="66294" w="116586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grpSp>
        <p:nvGrpSpPr>
          <p:cNvPr id="441" name="Google Shape;441;p5"/>
          <p:cNvGrpSpPr/>
          <p:nvPr/>
        </p:nvGrpSpPr>
        <p:grpSpPr>
          <a:xfrm>
            <a:off x="7123447" y="2151889"/>
            <a:ext cx="3863499" cy="3798516"/>
            <a:chOff x="3133537" y="-308699"/>
            <a:chExt cx="6010422" cy="5452155"/>
          </a:xfrm>
        </p:grpSpPr>
        <p:sp>
          <p:nvSpPr>
            <p:cNvPr id="442" name="Google Shape;442;p5"/>
            <p:cNvSpPr/>
            <p:nvPr/>
          </p:nvSpPr>
          <p:spPr>
            <a:xfrm>
              <a:off x="3201565" y="-185790"/>
              <a:ext cx="5942394" cy="5329246"/>
            </a:xfrm>
            <a:custGeom>
              <a:rect b="b" l="l" r="r" t="t"/>
              <a:pathLst>
                <a:path extrusionOk="0" h="81084" w="90413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5"/>
            <p:cNvSpPr/>
            <p:nvPr/>
          </p:nvSpPr>
          <p:spPr>
            <a:xfrm>
              <a:off x="3133537" y="-308699"/>
              <a:ext cx="6010420" cy="5452152"/>
            </a:xfrm>
            <a:custGeom>
              <a:rect b="b" l="l" r="r" t="t"/>
              <a:pathLst>
                <a:path extrusionOk="0" h="82954" w="91448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Google Shape;445;p6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446" name="Google Shape;446;p6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447" name="Google Shape;447;p6"/>
              <p:cNvCxnSpPr/>
              <p:nvPr/>
            </p:nvCxnSpPr>
            <p:spPr>
              <a:xfrm flipH="1" rot="10800000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8" name="Google Shape;448;p6"/>
              <p:cNvCxnSpPr/>
              <p:nvPr/>
            </p:nvCxnSpPr>
            <p:spPr>
              <a:xfrm flipH="1" rot="10800000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9" name="Google Shape;449;p6"/>
              <p:cNvCxnSpPr/>
              <p:nvPr/>
            </p:nvCxnSpPr>
            <p:spPr>
              <a:xfrm flipH="1" rot="10800000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0" name="Google Shape;450;p6"/>
              <p:cNvCxnSpPr/>
              <p:nvPr/>
            </p:nvCxnSpPr>
            <p:spPr>
              <a:xfrm flipH="1" rot="10800000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1" name="Google Shape;451;p6"/>
              <p:cNvCxnSpPr/>
              <p:nvPr/>
            </p:nvCxnSpPr>
            <p:spPr>
              <a:xfrm flipH="1" rot="10800000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2" name="Google Shape;452;p6"/>
              <p:cNvCxnSpPr/>
              <p:nvPr/>
            </p:nvCxnSpPr>
            <p:spPr>
              <a:xfrm flipH="1" rot="10800000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3" name="Google Shape;453;p6"/>
              <p:cNvCxnSpPr/>
              <p:nvPr/>
            </p:nvCxnSpPr>
            <p:spPr>
              <a:xfrm flipH="1" rot="10800000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4" name="Google Shape;454;p6"/>
              <p:cNvCxnSpPr/>
              <p:nvPr/>
            </p:nvCxnSpPr>
            <p:spPr>
              <a:xfrm flipH="1" rot="10800000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5" name="Google Shape;455;p6"/>
              <p:cNvCxnSpPr/>
              <p:nvPr/>
            </p:nvCxnSpPr>
            <p:spPr>
              <a:xfrm flipH="1" rot="10800000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6" name="Google Shape;456;p6"/>
              <p:cNvCxnSpPr/>
              <p:nvPr/>
            </p:nvCxnSpPr>
            <p:spPr>
              <a:xfrm flipH="1" rot="10800000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7" name="Google Shape;457;p6"/>
              <p:cNvCxnSpPr/>
              <p:nvPr/>
            </p:nvCxnSpPr>
            <p:spPr>
              <a:xfrm flipH="1" rot="10800000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8" name="Google Shape;458;p6"/>
              <p:cNvCxnSpPr/>
              <p:nvPr/>
            </p:nvCxnSpPr>
            <p:spPr>
              <a:xfrm flipH="1" rot="10800000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9" name="Google Shape;459;p6"/>
              <p:cNvCxnSpPr/>
              <p:nvPr/>
            </p:nvCxnSpPr>
            <p:spPr>
              <a:xfrm flipH="1" rot="10800000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0" name="Google Shape;460;p6"/>
              <p:cNvCxnSpPr/>
              <p:nvPr/>
            </p:nvCxnSpPr>
            <p:spPr>
              <a:xfrm flipH="1" rot="10800000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1" name="Google Shape;461;p6"/>
              <p:cNvCxnSpPr/>
              <p:nvPr/>
            </p:nvCxnSpPr>
            <p:spPr>
              <a:xfrm flipH="1" rot="10800000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2" name="Google Shape;462;p6"/>
              <p:cNvCxnSpPr/>
              <p:nvPr/>
            </p:nvCxnSpPr>
            <p:spPr>
              <a:xfrm flipH="1" rot="10800000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3" name="Google Shape;463;p6"/>
              <p:cNvCxnSpPr/>
              <p:nvPr/>
            </p:nvCxnSpPr>
            <p:spPr>
              <a:xfrm flipH="1" rot="10800000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4" name="Google Shape;464;p6"/>
              <p:cNvCxnSpPr/>
              <p:nvPr/>
            </p:nvCxnSpPr>
            <p:spPr>
              <a:xfrm flipH="1" rot="10800000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5" name="Google Shape;465;p6"/>
              <p:cNvCxnSpPr/>
              <p:nvPr/>
            </p:nvCxnSpPr>
            <p:spPr>
              <a:xfrm flipH="1" rot="10800000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6" name="Google Shape;466;p6"/>
              <p:cNvCxnSpPr/>
              <p:nvPr/>
            </p:nvCxnSpPr>
            <p:spPr>
              <a:xfrm flipH="1" rot="10800000">
                <a:off x="277300" y="105750"/>
                <a:ext cx="9081600" cy="524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7" name="Google Shape;467;p6"/>
              <p:cNvCxnSpPr/>
              <p:nvPr/>
            </p:nvCxnSpPr>
            <p:spPr>
              <a:xfrm flipH="1" rot="10800000">
                <a:off x="846950" y="376800"/>
                <a:ext cx="8531400" cy="492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8" name="Google Shape;468;p6"/>
              <p:cNvCxnSpPr/>
              <p:nvPr/>
            </p:nvCxnSpPr>
            <p:spPr>
              <a:xfrm flipH="1" rot="10800000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9" name="Google Shape;469;p6"/>
              <p:cNvCxnSpPr/>
              <p:nvPr/>
            </p:nvCxnSpPr>
            <p:spPr>
              <a:xfrm flipH="1" rot="10800000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0" name="Google Shape;470;p6"/>
              <p:cNvCxnSpPr/>
              <p:nvPr/>
            </p:nvCxnSpPr>
            <p:spPr>
              <a:xfrm flipH="1" rot="10800000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1" name="Google Shape;471;p6"/>
              <p:cNvCxnSpPr/>
              <p:nvPr/>
            </p:nvCxnSpPr>
            <p:spPr>
              <a:xfrm flipH="1" rot="10800000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2" name="Google Shape;472;p6"/>
              <p:cNvCxnSpPr/>
              <p:nvPr/>
            </p:nvCxnSpPr>
            <p:spPr>
              <a:xfrm flipH="1" rot="10800000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3" name="Google Shape;473;p6"/>
              <p:cNvCxnSpPr/>
              <p:nvPr/>
            </p:nvCxnSpPr>
            <p:spPr>
              <a:xfrm flipH="1" rot="10800000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4" name="Google Shape;474;p6"/>
              <p:cNvCxnSpPr/>
              <p:nvPr/>
            </p:nvCxnSpPr>
            <p:spPr>
              <a:xfrm flipH="1" rot="10800000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5" name="Google Shape;475;p6"/>
              <p:cNvCxnSpPr/>
              <p:nvPr/>
            </p:nvCxnSpPr>
            <p:spPr>
              <a:xfrm flipH="1" rot="10800000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6" name="Google Shape;476;p6"/>
              <p:cNvCxnSpPr/>
              <p:nvPr/>
            </p:nvCxnSpPr>
            <p:spPr>
              <a:xfrm flipH="1" rot="10800000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7" name="Google Shape;477;p6"/>
              <p:cNvCxnSpPr/>
              <p:nvPr/>
            </p:nvCxnSpPr>
            <p:spPr>
              <a:xfrm flipH="1" rot="10800000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8" name="Google Shape;478;p6"/>
              <p:cNvCxnSpPr/>
              <p:nvPr/>
            </p:nvCxnSpPr>
            <p:spPr>
              <a:xfrm flipH="1" rot="10800000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9" name="Google Shape;479;p6"/>
              <p:cNvCxnSpPr/>
              <p:nvPr/>
            </p:nvCxnSpPr>
            <p:spPr>
              <a:xfrm flipH="1" rot="10800000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0" name="Google Shape;480;p6"/>
              <p:cNvCxnSpPr/>
              <p:nvPr/>
            </p:nvCxnSpPr>
            <p:spPr>
              <a:xfrm flipH="1" rot="10800000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1" name="Google Shape;481;p6"/>
              <p:cNvCxnSpPr/>
              <p:nvPr/>
            </p:nvCxnSpPr>
            <p:spPr>
              <a:xfrm flipH="1" rot="10800000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2" name="Google Shape;482;p6"/>
              <p:cNvCxnSpPr/>
              <p:nvPr/>
            </p:nvCxnSpPr>
            <p:spPr>
              <a:xfrm flipH="1" rot="10800000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3" name="Google Shape;483;p6"/>
              <p:cNvCxnSpPr/>
              <p:nvPr/>
            </p:nvCxnSpPr>
            <p:spPr>
              <a:xfrm flipH="1" rot="10800000">
                <a:off x="8487200" y="4879525"/>
                <a:ext cx="921600" cy="53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84" name="Google Shape;484;p6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485" name="Google Shape;485;p6"/>
              <p:cNvCxnSpPr/>
              <p:nvPr/>
            </p:nvCxnSpPr>
            <p:spPr>
              <a:xfrm flipH="1" rot="10800000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6" name="Google Shape;486;p6"/>
              <p:cNvCxnSpPr/>
              <p:nvPr/>
            </p:nvCxnSpPr>
            <p:spPr>
              <a:xfrm flipH="1" rot="10800000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7" name="Google Shape;487;p6"/>
              <p:cNvCxnSpPr/>
              <p:nvPr/>
            </p:nvCxnSpPr>
            <p:spPr>
              <a:xfrm flipH="1" rot="10800000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8" name="Google Shape;488;p6"/>
              <p:cNvCxnSpPr/>
              <p:nvPr/>
            </p:nvCxnSpPr>
            <p:spPr>
              <a:xfrm flipH="1" rot="10800000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9" name="Google Shape;489;p6"/>
              <p:cNvCxnSpPr/>
              <p:nvPr/>
            </p:nvCxnSpPr>
            <p:spPr>
              <a:xfrm flipH="1" rot="10800000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0" name="Google Shape;490;p6"/>
              <p:cNvCxnSpPr/>
              <p:nvPr/>
            </p:nvCxnSpPr>
            <p:spPr>
              <a:xfrm flipH="1" rot="10800000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1" name="Google Shape;491;p6"/>
              <p:cNvCxnSpPr/>
              <p:nvPr/>
            </p:nvCxnSpPr>
            <p:spPr>
              <a:xfrm flipH="1" rot="10800000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2" name="Google Shape;492;p6"/>
              <p:cNvCxnSpPr/>
              <p:nvPr/>
            </p:nvCxnSpPr>
            <p:spPr>
              <a:xfrm flipH="1" rot="10800000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3" name="Google Shape;493;p6"/>
              <p:cNvCxnSpPr/>
              <p:nvPr/>
            </p:nvCxnSpPr>
            <p:spPr>
              <a:xfrm flipH="1" rot="10800000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4" name="Google Shape;494;p6"/>
              <p:cNvCxnSpPr/>
              <p:nvPr/>
            </p:nvCxnSpPr>
            <p:spPr>
              <a:xfrm flipH="1" rot="10800000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5" name="Google Shape;495;p6"/>
              <p:cNvCxnSpPr/>
              <p:nvPr/>
            </p:nvCxnSpPr>
            <p:spPr>
              <a:xfrm flipH="1" rot="10800000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6" name="Google Shape;496;p6"/>
              <p:cNvCxnSpPr/>
              <p:nvPr/>
            </p:nvCxnSpPr>
            <p:spPr>
              <a:xfrm flipH="1" rot="10800000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7" name="Google Shape;497;p6"/>
              <p:cNvCxnSpPr/>
              <p:nvPr/>
            </p:nvCxnSpPr>
            <p:spPr>
              <a:xfrm flipH="1" rot="10800000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8" name="Google Shape;498;p6"/>
              <p:cNvCxnSpPr/>
              <p:nvPr/>
            </p:nvCxnSpPr>
            <p:spPr>
              <a:xfrm flipH="1" rot="10800000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9" name="Google Shape;499;p6"/>
              <p:cNvCxnSpPr/>
              <p:nvPr/>
            </p:nvCxnSpPr>
            <p:spPr>
              <a:xfrm flipH="1" rot="10800000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0" name="Google Shape;500;p6"/>
              <p:cNvCxnSpPr/>
              <p:nvPr/>
            </p:nvCxnSpPr>
            <p:spPr>
              <a:xfrm flipH="1" rot="10800000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1" name="Google Shape;501;p6"/>
              <p:cNvCxnSpPr/>
              <p:nvPr/>
            </p:nvCxnSpPr>
            <p:spPr>
              <a:xfrm flipH="1" rot="10800000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2" name="Google Shape;502;p6"/>
              <p:cNvCxnSpPr/>
              <p:nvPr/>
            </p:nvCxnSpPr>
            <p:spPr>
              <a:xfrm flipH="1" rot="10800000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3" name="Google Shape;503;p6"/>
              <p:cNvCxnSpPr/>
              <p:nvPr/>
            </p:nvCxnSpPr>
            <p:spPr>
              <a:xfrm flipH="1" rot="10800000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4" name="Google Shape;504;p6"/>
              <p:cNvCxnSpPr/>
              <p:nvPr/>
            </p:nvCxnSpPr>
            <p:spPr>
              <a:xfrm flipH="1" rot="10800000">
                <a:off x="277300" y="105750"/>
                <a:ext cx="9081600" cy="524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5" name="Google Shape;505;p6"/>
              <p:cNvCxnSpPr/>
              <p:nvPr/>
            </p:nvCxnSpPr>
            <p:spPr>
              <a:xfrm flipH="1" rot="10800000">
                <a:off x="846950" y="376800"/>
                <a:ext cx="8531400" cy="492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6" name="Google Shape;506;p6"/>
              <p:cNvCxnSpPr/>
              <p:nvPr/>
            </p:nvCxnSpPr>
            <p:spPr>
              <a:xfrm flipH="1" rot="10800000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7" name="Google Shape;507;p6"/>
              <p:cNvCxnSpPr/>
              <p:nvPr/>
            </p:nvCxnSpPr>
            <p:spPr>
              <a:xfrm flipH="1" rot="10800000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8" name="Google Shape;508;p6"/>
              <p:cNvCxnSpPr/>
              <p:nvPr/>
            </p:nvCxnSpPr>
            <p:spPr>
              <a:xfrm flipH="1" rot="10800000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9" name="Google Shape;509;p6"/>
              <p:cNvCxnSpPr/>
              <p:nvPr/>
            </p:nvCxnSpPr>
            <p:spPr>
              <a:xfrm flipH="1" rot="10800000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0" name="Google Shape;510;p6"/>
              <p:cNvCxnSpPr/>
              <p:nvPr/>
            </p:nvCxnSpPr>
            <p:spPr>
              <a:xfrm flipH="1" rot="10800000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1" name="Google Shape;511;p6"/>
              <p:cNvCxnSpPr/>
              <p:nvPr/>
            </p:nvCxnSpPr>
            <p:spPr>
              <a:xfrm flipH="1" rot="10800000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2" name="Google Shape;512;p6"/>
              <p:cNvCxnSpPr/>
              <p:nvPr/>
            </p:nvCxnSpPr>
            <p:spPr>
              <a:xfrm flipH="1" rot="10800000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3" name="Google Shape;513;p6"/>
              <p:cNvCxnSpPr/>
              <p:nvPr/>
            </p:nvCxnSpPr>
            <p:spPr>
              <a:xfrm flipH="1" rot="10800000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4" name="Google Shape;514;p6"/>
              <p:cNvCxnSpPr/>
              <p:nvPr/>
            </p:nvCxnSpPr>
            <p:spPr>
              <a:xfrm flipH="1" rot="10800000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5" name="Google Shape;515;p6"/>
              <p:cNvCxnSpPr/>
              <p:nvPr/>
            </p:nvCxnSpPr>
            <p:spPr>
              <a:xfrm flipH="1" rot="10800000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6" name="Google Shape;516;p6"/>
              <p:cNvCxnSpPr/>
              <p:nvPr/>
            </p:nvCxnSpPr>
            <p:spPr>
              <a:xfrm flipH="1" rot="10800000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7" name="Google Shape;517;p6"/>
              <p:cNvCxnSpPr/>
              <p:nvPr/>
            </p:nvCxnSpPr>
            <p:spPr>
              <a:xfrm flipH="1" rot="10800000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8" name="Google Shape;518;p6"/>
              <p:cNvCxnSpPr/>
              <p:nvPr/>
            </p:nvCxnSpPr>
            <p:spPr>
              <a:xfrm flipH="1" rot="10800000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9" name="Google Shape;519;p6"/>
              <p:cNvCxnSpPr/>
              <p:nvPr/>
            </p:nvCxnSpPr>
            <p:spPr>
              <a:xfrm flipH="1" rot="10800000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0" name="Google Shape;520;p6"/>
              <p:cNvCxnSpPr/>
              <p:nvPr/>
            </p:nvCxnSpPr>
            <p:spPr>
              <a:xfrm flipH="1" rot="10800000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1" name="Google Shape;521;p6"/>
              <p:cNvCxnSpPr/>
              <p:nvPr/>
            </p:nvCxnSpPr>
            <p:spPr>
              <a:xfrm flipH="1" rot="10800000">
                <a:off x="8487200" y="4879525"/>
                <a:ext cx="921600" cy="53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522" name="Google Shape;522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4" name="Google Shape;524;p7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525" name="Google Shape;525;p7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526" name="Google Shape;526;p7"/>
              <p:cNvCxnSpPr/>
              <p:nvPr/>
            </p:nvCxnSpPr>
            <p:spPr>
              <a:xfrm flipH="1" rot="10800000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7" name="Google Shape;527;p7"/>
              <p:cNvCxnSpPr/>
              <p:nvPr/>
            </p:nvCxnSpPr>
            <p:spPr>
              <a:xfrm flipH="1" rot="10800000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8" name="Google Shape;528;p7"/>
              <p:cNvCxnSpPr/>
              <p:nvPr/>
            </p:nvCxnSpPr>
            <p:spPr>
              <a:xfrm flipH="1" rot="10800000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9" name="Google Shape;529;p7"/>
              <p:cNvCxnSpPr/>
              <p:nvPr/>
            </p:nvCxnSpPr>
            <p:spPr>
              <a:xfrm flipH="1" rot="10800000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0" name="Google Shape;530;p7"/>
              <p:cNvCxnSpPr/>
              <p:nvPr/>
            </p:nvCxnSpPr>
            <p:spPr>
              <a:xfrm flipH="1" rot="10800000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1" name="Google Shape;531;p7"/>
              <p:cNvCxnSpPr/>
              <p:nvPr/>
            </p:nvCxnSpPr>
            <p:spPr>
              <a:xfrm flipH="1" rot="10800000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2" name="Google Shape;532;p7"/>
              <p:cNvCxnSpPr/>
              <p:nvPr/>
            </p:nvCxnSpPr>
            <p:spPr>
              <a:xfrm flipH="1" rot="10800000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3" name="Google Shape;533;p7"/>
              <p:cNvCxnSpPr/>
              <p:nvPr/>
            </p:nvCxnSpPr>
            <p:spPr>
              <a:xfrm flipH="1" rot="10800000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4" name="Google Shape;534;p7"/>
              <p:cNvCxnSpPr/>
              <p:nvPr/>
            </p:nvCxnSpPr>
            <p:spPr>
              <a:xfrm flipH="1" rot="10800000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5" name="Google Shape;535;p7"/>
              <p:cNvCxnSpPr/>
              <p:nvPr/>
            </p:nvCxnSpPr>
            <p:spPr>
              <a:xfrm flipH="1" rot="10800000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6" name="Google Shape;536;p7"/>
              <p:cNvCxnSpPr/>
              <p:nvPr/>
            </p:nvCxnSpPr>
            <p:spPr>
              <a:xfrm flipH="1" rot="10800000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7" name="Google Shape;537;p7"/>
              <p:cNvCxnSpPr/>
              <p:nvPr/>
            </p:nvCxnSpPr>
            <p:spPr>
              <a:xfrm flipH="1" rot="10800000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8" name="Google Shape;538;p7"/>
              <p:cNvCxnSpPr/>
              <p:nvPr/>
            </p:nvCxnSpPr>
            <p:spPr>
              <a:xfrm flipH="1" rot="10800000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9" name="Google Shape;539;p7"/>
              <p:cNvCxnSpPr/>
              <p:nvPr/>
            </p:nvCxnSpPr>
            <p:spPr>
              <a:xfrm flipH="1" rot="10800000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0" name="Google Shape;540;p7"/>
              <p:cNvCxnSpPr/>
              <p:nvPr/>
            </p:nvCxnSpPr>
            <p:spPr>
              <a:xfrm flipH="1" rot="10800000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1" name="Google Shape;541;p7"/>
              <p:cNvCxnSpPr/>
              <p:nvPr/>
            </p:nvCxnSpPr>
            <p:spPr>
              <a:xfrm flipH="1" rot="10800000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2" name="Google Shape;542;p7"/>
              <p:cNvCxnSpPr/>
              <p:nvPr/>
            </p:nvCxnSpPr>
            <p:spPr>
              <a:xfrm flipH="1" rot="10800000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3" name="Google Shape;543;p7"/>
              <p:cNvCxnSpPr/>
              <p:nvPr/>
            </p:nvCxnSpPr>
            <p:spPr>
              <a:xfrm flipH="1" rot="10800000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4" name="Google Shape;544;p7"/>
              <p:cNvCxnSpPr/>
              <p:nvPr/>
            </p:nvCxnSpPr>
            <p:spPr>
              <a:xfrm flipH="1" rot="10800000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5" name="Google Shape;545;p7"/>
              <p:cNvCxnSpPr/>
              <p:nvPr/>
            </p:nvCxnSpPr>
            <p:spPr>
              <a:xfrm flipH="1" rot="10800000">
                <a:off x="277300" y="105750"/>
                <a:ext cx="9081600" cy="524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6" name="Google Shape;546;p7"/>
              <p:cNvCxnSpPr/>
              <p:nvPr/>
            </p:nvCxnSpPr>
            <p:spPr>
              <a:xfrm flipH="1" rot="10800000">
                <a:off x="846950" y="376800"/>
                <a:ext cx="8531400" cy="492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7" name="Google Shape;547;p7"/>
              <p:cNvCxnSpPr/>
              <p:nvPr/>
            </p:nvCxnSpPr>
            <p:spPr>
              <a:xfrm flipH="1" rot="10800000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8" name="Google Shape;548;p7"/>
              <p:cNvCxnSpPr/>
              <p:nvPr/>
            </p:nvCxnSpPr>
            <p:spPr>
              <a:xfrm flipH="1" rot="10800000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9" name="Google Shape;549;p7"/>
              <p:cNvCxnSpPr/>
              <p:nvPr/>
            </p:nvCxnSpPr>
            <p:spPr>
              <a:xfrm flipH="1" rot="10800000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0" name="Google Shape;550;p7"/>
              <p:cNvCxnSpPr/>
              <p:nvPr/>
            </p:nvCxnSpPr>
            <p:spPr>
              <a:xfrm flipH="1" rot="10800000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1" name="Google Shape;551;p7"/>
              <p:cNvCxnSpPr/>
              <p:nvPr/>
            </p:nvCxnSpPr>
            <p:spPr>
              <a:xfrm flipH="1" rot="10800000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2" name="Google Shape;552;p7"/>
              <p:cNvCxnSpPr/>
              <p:nvPr/>
            </p:nvCxnSpPr>
            <p:spPr>
              <a:xfrm flipH="1" rot="10800000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3" name="Google Shape;553;p7"/>
              <p:cNvCxnSpPr/>
              <p:nvPr/>
            </p:nvCxnSpPr>
            <p:spPr>
              <a:xfrm flipH="1" rot="10800000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4" name="Google Shape;554;p7"/>
              <p:cNvCxnSpPr/>
              <p:nvPr/>
            </p:nvCxnSpPr>
            <p:spPr>
              <a:xfrm flipH="1" rot="10800000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5" name="Google Shape;555;p7"/>
              <p:cNvCxnSpPr/>
              <p:nvPr/>
            </p:nvCxnSpPr>
            <p:spPr>
              <a:xfrm flipH="1" rot="10800000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6" name="Google Shape;556;p7"/>
              <p:cNvCxnSpPr/>
              <p:nvPr/>
            </p:nvCxnSpPr>
            <p:spPr>
              <a:xfrm flipH="1" rot="10800000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7" name="Google Shape;557;p7"/>
              <p:cNvCxnSpPr/>
              <p:nvPr/>
            </p:nvCxnSpPr>
            <p:spPr>
              <a:xfrm flipH="1" rot="10800000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8" name="Google Shape;558;p7"/>
              <p:cNvCxnSpPr/>
              <p:nvPr/>
            </p:nvCxnSpPr>
            <p:spPr>
              <a:xfrm flipH="1" rot="10800000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9" name="Google Shape;559;p7"/>
              <p:cNvCxnSpPr/>
              <p:nvPr/>
            </p:nvCxnSpPr>
            <p:spPr>
              <a:xfrm flipH="1" rot="10800000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0" name="Google Shape;560;p7"/>
              <p:cNvCxnSpPr/>
              <p:nvPr/>
            </p:nvCxnSpPr>
            <p:spPr>
              <a:xfrm flipH="1" rot="10800000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1" name="Google Shape;561;p7"/>
              <p:cNvCxnSpPr/>
              <p:nvPr/>
            </p:nvCxnSpPr>
            <p:spPr>
              <a:xfrm flipH="1" rot="10800000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2" name="Google Shape;562;p7"/>
              <p:cNvCxnSpPr/>
              <p:nvPr/>
            </p:nvCxnSpPr>
            <p:spPr>
              <a:xfrm flipH="1" rot="10800000">
                <a:off x="8487200" y="4879525"/>
                <a:ext cx="921600" cy="53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63" name="Google Shape;563;p7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564" name="Google Shape;564;p7"/>
              <p:cNvCxnSpPr/>
              <p:nvPr/>
            </p:nvCxnSpPr>
            <p:spPr>
              <a:xfrm flipH="1" rot="10800000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5" name="Google Shape;565;p7"/>
              <p:cNvCxnSpPr/>
              <p:nvPr/>
            </p:nvCxnSpPr>
            <p:spPr>
              <a:xfrm flipH="1" rot="10800000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6" name="Google Shape;566;p7"/>
              <p:cNvCxnSpPr/>
              <p:nvPr/>
            </p:nvCxnSpPr>
            <p:spPr>
              <a:xfrm flipH="1" rot="10800000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7" name="Google Shape;567;p7"/>
              <p:cNvCxnSpPr/>
              <p:nvPr/>
            </p:nvCxnSpPr>
            <p:spPr>
              <a:xfrm flipH="1" rot="10800000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8" name="Google Shape;568;p7"/>
              <p:cNvCxnSpPr/>
              <p:nvPr/>
            </p:nvCxnSpPr>
            <p:spPr>
              <a:xfrm flipH="1" rot="10800000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9" name="Google Shape;569;p7"/>
              <p:cNvCxnSpPr/>
              <p:nvPr/>
            </p:nvCxnSpPr>
            <p:spPr>
              <a:xfrm flipH="1" rot="10800000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0" name="Google Shape;570;p7"/>
              <p:cNvCxnSpPr/>
              <p:nvPr/>
            </p:nvCxnSpPr>
            <p:spPr>
              <a:xfrm flipH="1" rot="10800000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1" name="Google Shape;571;p7"/>
              <p:cNvCxnSpPr/>
              <p:nvPr/>
            </p:nvCxnSpPr>
            <p:spPr>
              <a:xfrm flipH="1" rot="10800000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2" name="Google Shape;572;p7"/>
              <p:cNvCxnSpPr/>
              <p:nvPr/>
            </p:nvCxnSpPr>
            <p:spPr>
              <a:xfrm flipH="1" rot="10800000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3" name="Google Shape;573;p7"/>
              <p:cNvCxnSpPr/>
              <p:nvPr/>
            </p:nvCxnSpPr>
            <p:spPr>
              <a:xfrm flipH="1" rot="10800000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4" name="Google Shape;574;p7"/>
              <p:cNvCxnSpPr/>
              <p:nvPr/>
            </p:nvCxnSpPr>
            <p:spPr>
              <a:xfrm flipH="1" rot="10800000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5" name="Google Shape;575;p7"/>
              <p:cNvCxnSpPr/>
              <p:nvPr/>
            </p:nvCxnSpPr>
            <p:spPr>
              <a:xfrm flipH="1" rot="10800000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6" name="Google Shape;576;p7"/>
              <p:cNvCxnSpPr/>
              <p:nvPr/>
            </p:nvCxnSpPr>
            <p:spPr>
              <a:xfrm flipH="1" rot="10800000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7" name="Google Shape;577;p7"/>
              <p:cNvCxnSpPr/>
              <p:nvPr/>
            </p:nvCxnSpPr>
            <p:spPr>
              <a:xfrm flipH="1" rot="10800000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8" name="Google Shape;578;p7"/>
              <p:cNvCxnSpPr/>
              <p:nvPr/>
            </p:nvCxnSpPr>
            <p:spPr>
              <a:xfrm flipH="1" rot="10800000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9" name="Google Shape;579;p7"/>
              <p:cNvCxnSpPr/>
              <p:nvPr/>
            </p:nvCxnSpPr>
            <p:spPr>
              <a:xfrm flipH="1" rot="10800000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0" name="Google Shape;580;p7"/>
              <p:cNvCxnSpPr/>
              <p:nvPr/>
            </p:nvCxnSpPr>
            <p:spPr>
              <a:xfrm flipH="1" rot="10800000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1" name="Google Shape;581;p7"/>
              <p:cNvCxnSpPr/>
              <p:nvPr/>
            </p:nvCxnSpPr>
            <p:spPr>
              <a:xfrm flipH="1" rot="10800000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2" name="Google Shape;582;p7"/>
              <p:cNvCxnSpPr/>
              <p:nvPr/>
            </p:nvCxnSpPr>
            <p:spPr>
              <a:xfrm flipH="1" rot="10800000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3" name="Google Shape;583;p7"/>
              <p:cNvCxnSpPr/>
              <p:nvPr/>
            </p:nvCxnSpPr>
            <p:spPr>
              <a:xfrm flipH="1" rot="10800000">
                <a:off x="277300" y="105750"/>
                <a:ext cx="9081600" cy="524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4" name="Google Shape;584;p7"/>
              <p:cNvCxnSpPr/>
              <p:nvPr/>
            </p:nvCxnSpPr>
            <p:spPr>
              <a:xfrm flipH="1" rot="10800000">
                <a:off x="846950" y="376800"/>
                <a:ext cx="8531400" cy="492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5" name="Google Shape;585;p7"/>
              <p:cNvCxnSpPr/>
              <p:nvPr/>
            </p:nvCxnSpPr>
            <p:spPr>
              <a:xfrm flipH="1" rot="10800000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6" name="Google Shape;586;p7"/>
              <p:cNvCxnSpPr/>
              <p:nvPr/>
            </p:nvCxnSpPr>
            <p:spPr>
              <a:xfrm flipH="1" rot="10800000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7" name="Google Shape;587;p7"/>
              <p:cNvCxnSpPr/>
              <p:nvPr/>
            </p:nvCxnSpPr>
            <p:spPr>
              <a:xfrm flipH="1" rot="10800000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8" name="Google Shape;588;p7"/>
              <p:cNvCxnSpPr/>
              <p:nvPr/>
            </p:nvCxnSpPr>
            <p:spPr>
              <a:xfrm flipH="1" rot="10800000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9" name="Google Shape;589;p7"/>
              <p:cNvCxnSpPr/>
              <p:nvPr/>
            </p:nvCxnSpPr>
            <p:spPr>
              <a:xfrm flipH="1" rot="10800000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0" name="Google Shape;590;p7"/>
              <p:cNvCxnSpPr/>
              <p:nvPr/>
            </p:nvCxnSpPr>
            <p:spPr>
              <a:xfrm flipH="1" rot="10800000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1" name="Google Shape;591;p7"/>
              <p:cNvCxnSpPr/>
              <p:nvPr/>
            </p:nvCxnSpPr>
            <p:spPr>
              <a:xfrm flipH="1" rot="10800000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2" name="Google Shape;592;p7"/>
              <p:cNvCxnSpPr/>
              <p:nvPr/>
            </p:nvCxnSpPr>
            <p:spPr>
              <a:xfrm flipH="1" rot="10800000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3" name="Google Shape;593;p7"/>
              <p:cNvCxnSpPr/>
              <p:nvPr/>
            </p:nvCxnSpPr>
            <p:spPr>
              <a:xfrm flipH="1" rot="10800000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4" name="Google Shape;594;p7"/>
              <p:cNvCxnSpPr/>
              <p:nvPr/>
            </p:nvCxnSpPr>
            <p:spPr>
              <a:xfrm flipH="1" rot="10800000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5" name="Google Shape;595;p7"/>
              <p:cNvCxnSpPr/>
              <p:nvPr/>
            </p:nvCxnSpPr>
            <p:spPr>
              <a:xfrm flipH="1" rot="10800000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6" name="Google Shape;596;p7"/>
              <p:cNvCxnSpPr/>
              <p:nvPr/>
            </p:nvCxnSpPr>
            <p:spPr>
              <a:xfrm flipH="1" rot="10800000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7" name="Google Shape;597;p7"/>
              <p:cNvCxnSpPr/>
              <p:nvPr/>
            </p:nvCxnSpPr>
            <p:spPr>
              <a:xfrm flipH="1" rot="10800000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8" name="Google Shape;598;p7"/>
              <p:cNvCxnSpPr/>
              <p:nvPr/>
            </p:nvCxnSpPr>
            <p:spPr>
              <a:xfrm flipH="1" rot="10800000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9" name="Google Shape;599;p7"/>
              <p:cNvCxnSpPr/>
              <p:nvPr/>
            </p:nvCxnSpPr>
            <p:spPr>
              <a:xfrm flipH="1" rot="10800000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0" name="Google Shape;600;p7"/>
              <p:cNvCxnSpPr/>
              <p:nvPr/>
            </p:nvCxnSpPr>
            <p:spPr>
              <a:xfrm flipH="1" rot="10800000">
                <a:off x="8487200" y="4879525"/>
                <a:ext cx="921600" cy="53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601" name="Google Shape;601;p7"/>
          <p:cNvSpPr txBox="1"/>
          <p:nvPr>
            <p:ph type="title"/>
          </p:nvPr>
        </p:nvSpPr>
        <p:spPr>
          <a:xfrm>
            <a:off x="715100" y="855675"/>
            <a:ext cx="3842100" cy="127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02" name="Google Shape;602;p7"/>
          <p:cNvSpPr txBox="1"/>
          <p:nvPr>
            <p:ph idx="1" type="body"/>
          </p:nvPr>
        </p:nvSpPr>
        <p:spPr>
          <a:xfrm>
            <a:off x="715100" y="2257425"/>
            <a:ext cx="3842100" cy="20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11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603" name="Google Shape;603;p7"/>
          <p:cNvSpPr/>
          <p:nvPr/>
        </p:nvSpPr>
        <p:spPr>
          <a:xfrm flipH="1">
            <a:off x="110" y="4099029"/>
            <a:ext cx="1836812" cy="1044462"/>
          </a:xfrm>
          <a:custGeom>
            <a:rect b="b" l="l" r="r" t="t"/>
            <a:pathLst>
              <a:path extrusionOk="0" h="66294" w="116586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grpSp>
        <p:nvGrpSpPr>
          <p:cNvPr id="604" name="Google Shape;604;p7"/>
          <p:cNvGrpSpPr/>
          <p:nvPr/>
        </p:nvGrpSpPr>
        <p:grpSpPr>
          <a:xfrm>
            <a:off x="8178341" y="619573"/>
            <a:ext cx="593164" cy="1161172"/>
            <a:chOff x="4921825" y="870250"/>
            <a:chExt cx="407925" cy="798550"/>
          </a:xfrm>
        </p:grpSpPr>
        <p:sp>
          <p:nvSpPr>
            <p:cNvPr id="605" name="Google Shape;605;p7"/>
            <p:cNvSpPr/>
            <p:nvPr/>
          </p:nvSpPr>
          <p:spPr>
            <a:xfrm>
              <a:off x="4921825" y="10926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7"/>
            <p:cNvSpPr/>
            <p:nvPr/>
          </p:nvSpPr>
          <p:spPr>
            <a:xfrm>
              <a:off x="5018325" y="1037425"/>
              <a:ext cx="21950" cy="26725"/>
            </a:xfrm>
            <a:custGeom>
              <a:rect b="b" l="l" r="r" t="t"/>
              <a:pathLst>
                <a:path extrusionOk="0" h="1069" w="878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7"/>
            <p:cNvSpPr/>
            <p:nvPr/>
          </p:nvSpPr>
          <p:spPr>
            <a:xfrm>
              <a:off x="5114800" y="981775"/>
              <a:ext cx="21325" cy="26900"/>
            </a:xfrm>
            <a:custGeom>
              <a:rect b="b" l="l" r="r" t="t"/>
              <a:pathLst>
                <a:path extrusionOk="0" h="1076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7"/>
            <p:cNvSpPr/>
            <p:nvPr/>
          </p:nvSpPr>
          <p:spPr>
            <a:xfrm>
              <a:off x="5210050" y="9260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7"/>
            <p:cNvSpPr/>
            <p:nvPr/>
          </p:nvSpPr>
          <p:spPr>
            <a:xfrm>
              <a:off x="5306525" y="870250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7"/>
            <p:cNvSpPr/>
            <p:nvPr/>
          </p:nvSpPr>
          <p:spPr>
            <a:xfrm>
              <a:off x="4921825" y="120345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7"/>
            <p:cNvSpPr/>
            <p:nvPr/>
          </p:nvSpPr>
          <p:spPr>
            <a:xfrm>
              <a:off x="4922450" y="13138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7"/>
            <p:cNvSpPr/>
            <p:nvPr/>
          </p:nvSpPr>
          <p:spPr>
            <a:xfrm>
              <a:off x="4922450" y="14247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7"/>
            <p:cNvSpPr/>
            <p:nvPr/>
          </p:nvSpPr>
          <p:spPr>
            <a:xfrm>
              <a:off x="4923700" y="1535550"/>
              <a:ext cx="21325" cy="26725"/>
            </a:xfrm>
            <a:custGeom>
              <a:rect b="b" l="l" r="r" t="t"/>
              <a:pathLst>
                <a:path extrusionOk="0" h="1069" w="853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7"/>
            <p:cNvSpPr/>
            <p:nvPr/>
          </p:nvSpPr>
          <p:spPr>
            <a:xfrm>
              <a:off x="5018325" y="11478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7"/>
            <p:cNvSpPr/>
            <p:nvPr/>
          </p:nvSpPr>
          <p:spPr>
            <a:xfrm>
              <a:off x="5114800" y="1092050"/>
              <a:ext cx="21325" cy="27125"/>
            </a:xfrm>
            <a:custGeom>
              <a:rect b="b" l="l" r="r" t="t"/>
              <a:pathLst>
                <a:path extrusionOk="0" h="1085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7"/>
            <p:cNvSpPr/>
            <p:nvPr/>
          </p:nvSpPr>
          <p:spPr>
            <a:xfrm>
              <a:off x="5210675" y="10362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7"/>
            <p:cNvSpPr/>
            <p:nvPr/>
          </p:nvSpPr>
          <p:spPr>
            <a:xfrm>
              <a:off x="5307150" y="981775"/>
              <a:ext cx="21975" cy="26900"/>
            </a:xfrm>
            <a:custGeom>
              <a:rect b="b" l="l" r="r" t="t"/>
              <a:pathLst>
                <a:path extrusionOk="0" h="1076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7"/>
            <p:cNvSpPr/>
            <p:nvPr/>
          </p:nvSpPr>
          <p:spPr>
            <a:xfrm>
              <a:off x="5018950" y="12581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7"/>
            <p:cNvSpPr/>
            <p:nvPr/>
          </p:nvSpPr>
          <p:spPr>
            <a:xfrm>
              <a:off x="5018950" y="1369225"/>
              <a:ext cx="21950" cy="27000"/>
            </a:xfrm>
            <a:custGeom>
              <a:rect b="b" l="l" r="r" t="t"/>
              <a:pathLst>
                <a:path extrusionOk="0" h="1080" w="878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7"/>
            <p:cNvSpPr/>
            <p:nvPr/>
          </p:nvSpPr>
          <p:spPr>
            <a:xfrm>
              <a:off x="5018950" y="14799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7"/>
            <p:cNvSpPr/>
            <p:nvPr/>
          </p:nvSpPr>
          <p:spPr>
            <a:xfrm>
              <a:off x="5114800" y="1203450"/>
              <a:ext cx="21325" cy="26750"/>
            </a:xfrm>
            <a:custGeom>
              <a:rect b="b" l="l" r="r" t="t"/>
              <a:pathLst>
                <a:path extrusionOk="0" h="1070" w="853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7"/>
            <p:cNvSpPr/>
            <p:nvPr/>
          </p:nvSpPr>
          <p:spPr>
            <a:xfrm>
              <a:off x="5210675" y="11478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7"/>
            <p:cNvSpPr/>
            <p:nvPr/>
          </p:nvSpPr>
          <p:spPr>
            <a:xfrm>
              <a:off x="5307150" y="1092050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7"/>
            <p:cNvSpPr/>
            <p:nvPr/>
          </p:nvSpPr>
          <p:spPr>
            <a:xfrm>
              <a:off x="5115425" y="13138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7"/>
            <p:cNvSpPr/>
            <p:nvPr/>
          </p:nvSpPr>
          <p:spPr>
            <a:xfrm>
              <a:off x="5115425" y="142412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7"/>
            <p:cNvSpPr/>
            <p:nvPr/>
          </p:nvSpPr>
          <p:spPr>
            <a:xfrm>
              <a:off x="5211300" y="1258100"/>
              <a:ext cx="22575" cy="27125"/>
            </a:xfrm>
            <a:custGeom>
              <a:rect b="b" l="l" r="r" t="t"/>
              <a:pathLst>
                <a:path extrusionOk="0" h="1085" w="903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7"/>
            <p:cNvSpPr/>
            <p:nvPr/>
          </p:nvSpPr>
          <p:spPr>
            <a:xfrm>
              <a:off x="5307150" y="1202325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7"/>
            <p:cNvSpPr/>
            <p:nvPr/>
          </p:nvSpPr>
          <p:spPr>
            <a:xfrm>
              <a:off x="5307800" y="131310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7"/>
            <p:cNvSpPr/>
            <p:nvPr/>
          </p:nvSpPr>
          <p:spPr>
            <a:xfrm>
              <a:off x="5211300" y="1368375"/>
              <a:ext cx="22575" cy="27125"/>
            </a:xfrm>
            <a:custGeom>
              <a:rect b="b" l="l" r="r" t="t"/>
              <a:pathLst>
                <a:path extrusionOk="0" h="1085" w="903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7"/>
            <p:cNvSpPr/>
            <p:nvPr/>
          </p:nvSpPr>
          <p:spPr>
            <a:xfrm>
              <a:off x="4921825" y="164205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7"/>
            <p:cNvSpPr/>
            <p:nvPr/>
          </p:nvSpPr>
          <p:spPr>
            <a:xfrm>
              <a:off x="5018325" y="15864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7"/>
            <p:cNvSpPr/>
            <p:nvPr/>
          </p:nvSpPr>
          <p:spPr>
            <a:xfrm>
              <a:off x="5114800" y="1530650"/>
              <a:ext cx="21325" cy="27125"/>
            </a:xfrm>
            <a:custGeom>
              <a:rect b="b" l="l" r="r" t="t"/>
              <a:pathLst>
                <a:path extrusionOk="0" h="1085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7"/>
            <p:cNvSpPr/>
            <p:nvPr/>
          </p:nvSpPr>
          <p:spPr>
            <a:xfrm>
              <a:off x="5210050" y="14748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7"/>
            <p:cNvSpPr/>
            <p:nvPr/>
          </p:nvSpPr>
          <p:spPr>
            <a:xfrm>
              <a:off x="5306525" y="1419625"/>
              <a:ext cx="21975" cy="26725"/>
            </a:xfrm>
            <a:custGeom>
              <a:rect b="b" l="l" r="r" t="t"/>
              <a:pathLst>
                <a:path extrusionOk="0" h="1069" w="879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6" name="Google Shape;636;p8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637" name="Google Shape;637;p8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638" name="Google Shape;638;p8"/>
              <p:cNvCxnSpPr/>
              <p:nvPr/>
            </p:nvCxnSpPr>
            <p:spPr>
              <a:xfrm flipH="1" rot="10800000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39" name="Google Shape;639;p8"/>
              <p:cNvCxnSpPr/>
              <p:nvPr/>
            </p:nvCxnSpPr>
            <p:spPr>
              <a:xfrm flipH="1" rot="10800000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0" name="Google Shape;640;p8"/>
              <p:cNvCxnSpPr/>
              <p:nvPr/>
            </p:nvCxnSpPr>
            <p:spPr>
              <a:xfrm flipH="1" rot="10800000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1" name="Google Shape;641;p8"/>
              <p:cNvCxnSpPr/>
              <p:nvPr/>
            </p:nvCxnSpPr>
            <p:spPr>
              <a:xfrm flipH="1" rot="10800000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2" name="Google Shape;642;p8"/>
              <p:cNvCxnSpPr/>
              <p:nvPr/>
            </p:nvCxnSpPr>
            <p:spPr>
              <a:xfrm flipH="1" rot="10800000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3" name="Google Shape;643;p8"/>
              <p:cNvCxnSpPr/>
              <p:nvPr/>
            </p:nvCxnSpPr>
            <p:spPr>
              <a:xfrm flipH="1" rot="10800000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4" name="Google Shape;644;p8"/>
              <p:cNvCxnSpPr/>
              <p:nvPr/>
            </p:nvCxnSpPr>
            <p:spPr>
              <a:xfrm flipH="1" rot="10800000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5" name="Google Shape;645;p8"/>
              <p:cNvCxnSpPr/>
              <p:nvPr/>
            </p:nvCxnSpPr>
            <p:spPr>
              <a:xfrm flipH="1" rot="10800000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6" name="Google Shape;646;p8"/>
              <p:cNvCxnSpPr/>
              <p:nvPr/>
            </p:nvCxnSpPr>
            <p:spPr>
              <a:xfrm flipH="1" rot="10800000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7" name="Google Shape;647;p8"/>
              <p:cNvCxnSpPr/>
              <p:nvPr/>
            </p:nvCxnSpPr>
            <p:spPr>
              <a:xfrm flipH="1" rot="10800000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8" name="Google Shape;648;p8"/>
              <p:cNvCxnSpPr/>
              <p:nvPr/>
            </p:nvCxnSpPr>
            <p:spPr>
              <a:xfrm flipH="1" rot="10800000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9" name="Google Shape;649;p8"/>
              <p:cNvCxnSpPr/>
              <p:nvPr/>
            </p:nvCxnSpPr>
            <p:spPr>
              <a:xfrm flipH="1" rot="10800000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0" name="Google Shape;650;p8"/>
              <p:cNvCxnSpPr/>
              <p:nvPr/>
            </p:nvCxnSpPr>
            <p:spPr>
              <a:xfrm flipH="1" rot="10800000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1" name="Google Shape;651;p8"/>
              <p:cNvCxnSpPr/>
              <p:nvPr/>
            </p:nvCxnSpPr>
            <p:spPr>
              <a:xfrm flipH="1" rot="10800000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2" name="Google Shape;652;p8"/>
              <p:cNvCxnSpPr/>
              <p:nvPr/>
            </p:nvCxnSpPr>
            <p:spPr>
              <a:xfrm flipH="1" rot="10800000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3" name="Google Shape;653;p8"/>
              <p:cNvCxnSpPr/>
              <p:nvPr/>
            </p:nvCxnSpPr>
            <p:spPr>
              <a:xfrm flipH="1" rot="10800000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4" name="Google Shape;654;p8"/>
              <p:cNvCxnSpPr/>
              <p:nvPr/>
            </p:nvCxnSpPr>
            <p:spPr>
              <a:xfrm flipH="1" rot="10800000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5" name="Google Shape;655;p8"/>
              <p:cNvCxnSpPr/>
              <p:nvPr/>
            </p:nvCxnSpPr>
            <p:spPr>
              <a:xfrm flipH="1" rot="10800000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6" name="Google Shape;656;p8"/>
              <p:cNvCxnSpPr/>
              <p:nvPr/>
            </p:nvCxnSpPr>
            <p:spPr>
              <a:xfrm flipH="1" rot="10800000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7" name="Google Shape;657;p8"/>
              <p:cNvCxnSpPr/>
              <p:nvPr/>
            </p:nvCxnSpPr>
            <p:spPr>
              <a:xfrm flipH="1" rot="10800000">
                <a:off x="277300" y="105750"/>
                <a:ext cx="9081600" cy="524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8" name="Google Shape;658;p8"/>
              <p:cNvCxnSpPr/>
              <p:nvPr/>
            </p:nvCxnSpPr>
            <p:spPr>
              <a:xfrm flipH="1" rot="10800000">
                <a:off x="846950" y="376800"/>
                <a:ext cx="8531400" cy="492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9" name="Google Shape;659;p8"/>
              <p:cNvCxnSpPr/>
              <p:nvPr/>
            </p:nvCxnSpPr>
            <p:spPr>
              <a:xfrm flipH="1" rot="10800000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0" name="Google Shape;660;p8"/>
              <p:cNvCxnSpPr/>
              <p:nvPr/>
            </p:nvCxnSpPr>
            <p:spPr>
              <a:xfrm flipH="1" rot="10800000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1" name="Google Shape;661;p8"/>
              <p:cNvCxnSpPr/>
              <p:nvPr/>
            </p:nvCxnSpPr>
            <p:spPr>
              <a:xfrm flipH="1" rot="10800000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2" name="Google Shape;662;p8"/>
              <p:cNvCxnSpPr/>
              <p:nvPr/>
            </p:nvCxnSpPr>
            <p:spPr>
              <a:xfrm flipH="1" rot="10800000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3" name="Google Shape;663;p8"/>
              <p:cNvCxnSpPr/>
              <p:nvPr/>
            </p:nvCxnSpPr>
            <p:spPr>
              <a:xfrm flipH="1" rot="10800000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4" name="Google Shape;664;p8"/>
              <p:cNvCxnSpPr/>
              <p:nvPr/>
            </p:nvCxnSpPr>
            <p:spPr>
              <a:xfrm flipH="1" rot="10800000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5" name="Google Shape;665;p8"/>
              <p:cNvCxnSpPr/>
              <p:nvPr/>
            </p:nvCxnSpPr>
            <p:spPr>
              <a:xfrm flipH="1" rot="10800000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6" name="Google Shape;666;p8"/>
              <p:cNvCxnSpPr/>
              <p:nvPr/>
            </p:nvCxnSpPr>
            <p:spPr>
              <a:xfrm flipH="1" rot="10800000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7" name="Google Shape;667;p8"/>
              <p:cNvCxnSpPr/>
              <p:nvPr/>
            </p:nvCxnSpPr>
            <p:spPr>
              <a:xfrm flipH="1" rot="10800000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8" name="Google Shape;668;p8"/>
              <p:cNvCxnSpPr/>
              <p:nvPr/>
            </p:nvCxnSpPr>
            <p:spPr>
              <a:xfrm flipH="1" rot="10800000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9" name="Google Shape;669;p8"/>
              <p:cNvCxnSpPr/>
              <p:nvPr/>
            </p:nvCxnSpPr>
            <p:spPr>
              <a:xfrm flipH="1" rot="10800000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0" name="Google Shape;670;p8"/>
              <p:cNvCxnSpPr/>
              <p:nvPr/>
            </p:nvCxnSpPr>
            <p:spPr>
              <a:xfrm flipH="1" rot="10800000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1" name="Google Shape;671;p8"/>
              <p:cNvCxnSpPr/>
              <p:nvPr/>
            </p:nvCxnSpPr>
            <p:spPr>
              <a:xfrm flipH="1" rot="10800000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2" name="Google Shape;672;p8"/>
              <p:cNvCxnSpPr/>
              <p:nvPr/>
            </p:nvCxnSpPr>
            <p:spPr>
              <a:xfrm flipH="1" rot="10800000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3" name="Google Shape;673;p8"/>
              <p:cNvCxnSpPr/>
              <p:nvPr/>
            </p:nvCxnSpPr>
            <p:spPr>
              <a:xfrm flipH="1" rot="10800000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4" name="Google Shape;674;p8"/>
              <p:cNvCxnSpPr/>
              <p:nvPr/>
            </p:nvCxnSpPr>
            <p:spPr>
              <a:xfrm flipH="1" rot="10800000">
                <a:off x="8487200" y="4879525"/>
                <a:ext cx="921600" cy="53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75" name="Google Shape;675;p8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676" name="Google Shape;676;p8"/>
              <p:cNvCxnSpPr/>
              <p:nvPr/>
            </p:nvCxnSpPr>
            <p:spPr>
              <a:xfrm flipH="1" rot="10800000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7" name="Google Shape;677;p8"/>
              <p:cNvCxnSpPr/>
              <p:nvPr/>
            </p:nvCxnSpPr>
            <p:spPr>
              <a:xfrm flipH="1" rot="10800000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8" name="Google Shape;678;p8"/>
              <p:cNvCxnSpPr/>
              <p:nvPr/>
            </p:nvCxnSpPr>
            <p:spPr>
              <a:xfrm flipH="1" rot="10800000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9" name="Google Shape;679;p8"/>
              <p:cNvCxnSpPr/>
              <p:nvPr/>
            </p:nvCxnSpPr>
            <p:spPr>
              <a:xfrm flipH="1" rot="10800000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0" name="Google Shape;680;p8"/>
              <p:cNvCxnSpPr/>
              <p:nvPr/>
            </p:nvCxnSpPr>
            <p:spPr>
              <a:xfrm flipH="1" rot="10800000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1" name="Google Shape;681;p8"/>
              <p:cNvCxnSpPr/>
              <p:nvPr/>
            </p:nvCxnSpPr>
            <p:spPr>
              <a:xfrm flipH="1" rot="10800000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2" name="Google Shape;682;p8"/>
              <p:cNvCxnSpPr/>
              <p:nvPr/>
            </p:nvCxnSpPr>
            <p:spPr>
              <a:xfrm flipH="1" rot="10800000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3" name="Google Shape;683;p8"/>
              <p:cNvCxnSpPr/>
              <p:nvPr/>
            </p:nvCxnSpPr>
            <p:spPr>
              <a:xfrm flipH="1" rot="10800000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4" name="Google Shape;684;p8"/>
              <p:cNvCxnSpPr/>
              <p:nvPr/>
            </p:nvCxnSpPr>
            <p:spPr>
              <a:xfrm flipH="1" rot="10800000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5" name="Google Shape;685;p8"/>
              <p:cNvCxnSpPr/>
              <p:nvPr/>
            </p:nvCxnSpPr>
            <p:spPr>
              <a:xfrm flipH="1" rot="10800000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6" name="Google Shape;686;p8"/>
              <p:cNvCxnSpPr/>
              <p:nvPr/>
            </p:nvCxnSpPr>
            <p:spPr>
              <a:xfrm flipH="1" rot="10800000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7" name="Google Shape;687;p8"/>
              <p:cNvCxnSpPr/>
              <p:nvPr/>
            </p:nvCxnSpPr>
            <p:spPr>
              <a:xfrm flipH="1" rot="10800000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8" name="Google Shape;688;p8"/>
              <p:cNvCxnSpPr/>
              <p:nvPr/>
            </p:nvCxnSpPr>
            <p:spPr>
              <a:xfrm flipH="1" rot="10800000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9" name="Google Shape;689;p8"/>
              <p:cNvCxnSpPr/>
              <p:nvPr/>
            </p:nvCxnSpPr>
            <p:spPr>
              <a:xfrm flipH="1" rot="10800000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0" name="Google Shape;690;p8"/>
              <p:cNvCxnSpPr/>
              <p:nvPr/>
            </p:nvCxnSpPr>
            <p:spPr>
              <a:xfrm flipH="1" rot="10800000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1" name="Google Shape;691;p8"/>
              <p:cNvCxnSpPr/>
              <p:nvPr/>
            </p:nvCxnSpPr>
            <p:spPr>
              <a:xfrm flipH="1" rot="10800000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2" name="Google Shape;692;p8"/>
              <p:cNvCxnSpPr/>
              <p:nvPr/>
            </p:nvCxnSpPr>
            <p:spPr>
              <a:xfrm flipH="1" rot="10800000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3" name="Google Shape;693;p8"/>
              <p:cNvCxnSpPr/>
              <p:nvPr/>
            </p:nvCxnSpPr>
            <p:spPr>
              <a:xfrm flipH="1" rot="10800000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4" name="Google Shape;694;p8"/>
              <p:cNvCxnSpPr/>
              <p:nvPr/>
            </p:nvCxnSpPr>
            <p:spPr>
              <a:xfrm flipH="1" rot="10800000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5" name="Google Shape;695;p8"/>
              <p:cNvCxnSpPr/>
              <p:nvPr/>
            </p:nvCxnSpPr>
            <p:spPr>
              <a:xfrm flipH="1" rot="10800000">
                <a:off x="277300" y="105750"/>
                <a:ext cx="9081600" cy="524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6" name="Google Shape;696;p8"/>
              <p:cNvCxnSpPr/>
              <p:nvPr/>
            </p:nvCxnSpPr>
            <p:spPr>
              <a:xfrm flipH="1" rot="10800000">
                <a:off x="846950" y="376800"/>
                <a:ext cx="8531400" cy="492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7" name="Google Shape;697;p8"/>
              <p:cNvCxnSpPr/>
              <p:nvPr/>
            </p:nvCxnSpPr>
            <p:spPr>
              <a:xfrm flipH="1" rot="10800000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8" name="Google Shape;698;p8"/>
              <p:cNvCxnSpPr/>
              <p:nvPr/>
            </p:nvCxnSpPr>
            <p:spPr>
              <a:xfrm flipH="1" rot="10800000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9" name="Google Shape;699;p8"/>
              <p:cNvCxnSpPr/>
              <p:nvPr/>
            </p:nvCxnSpPr>
            <p:spPr>
              <a:xfrm flipH="1" rot="10800000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0" name="Google Shape;700;p8"/>
              <p:cNvCxnSpPr/>
              <p:nvPr/>
            </p:nvCxnSpPr>
            <p:spPr>
              <a:xfrm flipH="1" rot="10800000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1" name="Google Shape;701;p8"/>
              <p:cNvCxnSpPr/>
              <p:nvPr/>
            </p:nvCxnSpPr>
            <p:spPr>
              <a:xfrm flipH="1" rot="10800000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2" name="Google Shape;702;p8"/>
              <p:cNvCxnSpPr/>
              <p:nvPr/>
            </p:nvCxnSpPr>
            <p:spPr>
              <a:xfrm flipH="1" rot="10800000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3" name="Google Shape;703;p8"/>
              <p:cNvCxnSpPr/>
              <p:nvPr/>
            </p:nvCxnSpPr>
            <p:spPr>
              <a:xfrm flipH="1" rot="10800000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4" name="Google Shape;704;p8"/>
              <p:cNvCxnSpPr/>
              <p:nvPr/>
            </p:nvCxnSpPr>
            <p:spPr>
              <a:xfrm flipH="1" rot="10800000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5" name="Google Shape;705;p8"/>
              <p:cNvCxnSpPr/>
              <p:nvPr/>
            </p:nvCxnSpPr>
            <p:spPr>
              <a:xfrm flipH="1" rot="10800000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6" name="Google Shape;706;p8"/>
              <p:cNvCxnSpPr/>
              <p:nvPr/>
            </p:nvCxnSpPr>
            <p:spPr>
              <a:xfrm flipH="1" rot="10800000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7" name="Google Shape;707;p8"/>
              <p:cNvCxnSpPr/>
              <p:nvPr/>
            </p:nvCxnSpPr>
            <p:spPr>
              <a:xfrm flipH="1" rot="10800000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8" name="Google Shape;708;p8"/>
              <p:cNvCxnSpPr/>
              <p:nvPr/>
            </p:nvCxnSpPr>
            <p:spPr>
              <a:xfrm flipH="1" rot="10800000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09" name="Google Shape;709;p8"/>
              <p:cNvCxnSpPr/>
              <p:nvPr/>
            </p:nvCxnSpPr>
            <p:spPr>
              <a:xfrm flipH="1" rot="10800000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0" name="Google Shape;710;p8"/>
              <p:cNvCxnSpPr/>
              <p:nvPr/>
            </p:nvCxnSpPr>
            <p:spPr>
              <a:xfrm flipH="1" rot="10800000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1" name="Google Shape;711;p8"/>
              <p:cNvCxnSpPr/>
              <p:nvPr/>
            </p:nvCxnSpPr>
            <p:spPr>
              <a:xfrm flipH="1" rot="10800000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2" name="Google Shape;712;p8"/>
              <p:cNvCxnSpPr/>
              <p:nvPr/>
            </p:nvCxnSpPr>
            <p:spPr>
              <a:xfrm flipH="1" rot="10800000">
                <a:off x="8487200" y="4879525"/>
                <a:ext cx="921600" cy="53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713" name="Google Shape;713;p8"/>
          <p:cNvSpPr txBox="1"/>
          <p:nvPr>
            <p:ph type="title"/>
          </p:nvPr>
        </p:nvSpPr>
        <p:spPr>
          <a:xfrm>
            <a:off x="715100" y="1307100"/>
            <a:ext cx="6125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714" name="Google Shape;714;p8"/>
          <p:cNvGrpSpPr/>
          <p:nvPr/>
        </p:nvGrpSpPr>
        <p:grpSpPr>
          <a:xfrm>
            <a:off x="5735399" y="581245"/>
            <a:ext cx="5111263" cy="4704119"/>
            <a:chOff x="3133537" y="-308699"/>
            <a:chExt cx="6010422" cy="5452155"/>
          </a:xfrm>
        </p:grpSpPr>
        <p:sp>
          <p:nvSpPr>
            <p:cNvPr id="715" name="Google Shape;715;p8"/>
            <p:cNvSpPr/>
            <p:nvPr/>
          </p:nvSpPr>
          <p:spPr>
            <a:xfrm>
              <a:off x="3201565" y="-185790"/>
              <a:ext cx="5942394" cy="5329246"/>
            </a:xfrm>
            <a:custGeom>
              <a:rect b="b" l="l" r="r" t="t"/>
              <a:pathLst>
                <a:path extrusionOk="0" h="81084" w="90413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8"/>
            <p:cNvSpPr/>
            <p:nvPr/>
          </p:nvSpPr>
          <p:spPr>
            <a:xfrm>
              <a:off x="3133537" y="-308699"/>
              <a:ext cx="6010420" cy="5452152"/>
            </a:xfrm>
            <a:custGeom>
              <a:rect b="b" l="l" r="r" t="t"/>
              <a:pathLst>
                <a:path extrusionOk="0" h="82954" w="91448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8" name="Google Shape;718;p9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719" name="Google Shape;719;p9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720" name="Google Shape;720;p9"/>
              <p:cNvCxnSpPr/>
              <p:nvPr/>
            </p:nvCxnSpPr>
            <p:spPr>
              <a:xfrm flipH="1" rot="10800000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1" name="Google Shape;721;p9"/>
              <p:cNvCxnSpPr/>
              <p:nvPr/>
            </p:nvCxnSpPr>
            <p:spPr>
              <a:xfrm flipH="1" rot="10800000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2" name="Google Shape;722;p9"/>
              <p:cNvCxnSpPr/>
              <p:nvPr/>
            </p:nvCxnSpPr>
            <p:spPr>
              <a:xfrm flipH="1" rot="10800000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3" name="Google Shape;723;p9"/>
              <p:cNvCxnSpPr/>
              <p:nvPr/>
            </p:nvCxnSpPr>
            <p:spPr>
              <a:xfrm flipH="1" rot="10800000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4" name="Google Shape;724;p9"/>
              <p:cNvCxnSpPr/>
              <p:nvPr/>
            </p:nvCxnSpPr>
            <p:spPr>
              <a:xfrm flipH="1" rot="10800000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5" name="Google Shape;725;p9"/>
              <p:cNvCxnSpPr/>
              <p:nvPr/>
            </p:nvCxnSpPr>
            <p:spPr>
              <a:xfrm flipH="1" rot="10800000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6" name="Google Shape;726;p9"/>
              <p:cNvCxnSpPr/>
              <p:nvPr/>
            </p:nvCxnSpPr>
            <p:spPr>
              <a:xfrm flipH="1" rot="10800000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7" name="Google Shape;727;p9"/>
              <p:cNvCxnSpPr/>
              <p:nvPr/>
            </p:nvCxnSpPr>
            <p:spPr>
              <a:xfrm flipH="1" rot="10800000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8" name="Google Shape;728;p9"/>
              <p:cNvCxnSpPr/>
              <p:nvPr/>
            </p:nvCxnSpPr>
            <p:spPr>
              <a:xfrm flipH="1" rot="10800000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9" name="Google Shape;729;p9"/>
              <p:cNvCxnSpPr/>
              <p:nvPr/>
            </p:nvCxnSpPr>
            <p:spPr>
              <a:xfrm flipH="1" rot="10800000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0" name="Google Shape;730;p9"/>
              <p:cNvCxnSpPr/>
              <p:nvPr/>
            </p:nvCxnSpPr>
            <p:spPr>
              <a:xfrm flipH="1" rot="10800000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1" name="Google Shape;731;p9"/>
              <p:cNvCxnSpPr/>
              <p:nvPr/>
            </p:nvCxnSpPr>
            <p:spPr>
              <a:xfrm flipH="1" rot="10800000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2" name="Google Shape;732;p9"/>
              <p:cNvCxnSpPr/>
              <p:nvPr/>
            </p:nvCxnSpPr>
            <p:spPr>
              <a:xfrm flipH="1" rot="10800000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3" name="Google Shape;733;p9"/>
              <p:cNvCxnSpPr/>
              <p:nvPr/>
            </p:nvCxnSpPr>
            <p:spPr>
              <a:xfrm flipH="1" rot="10800000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4" name="Google Shape;734;p9"/>
              <p:cNvCxnSpPr/>
              <p:nvPr/>
            </p:nvCxnSpPr>
            <p:spPr>
              <a:xfrm flipH="1" rot="10800000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5" name="Google Shape;735;p9"/>
              <p:cNvCxnSpPr/>
              <p:nvPr/>
            </p:nvCxnSpPr>
            <p:spPr>
              <a:xfrm flipH="1" rot="10800000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6" name="Google Shape;736;p9"/>
              <p:cNvCxnSpPr/>
              <p:nvPr/>
            </p:nvCxnSpPr>
            <p:spPr>
              <a:xfrm flipH="1" rot="10800000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7" name="Google Shape;737;p9"/>
              <p:cNvCxnSpPr/>
              <p:nvPr/>
            </p:nvCxnSpPr>
            <p:spPr>
              <a:xfrm flipH="1" rot="10800000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8" name="Google Shape;738;p9"/>
              <p:cNvCxnSpPr/>
              <p:nvPr/>
            </p:nvCxnSpPr>
            <p:spPr>
              <a:xfrm flipH="1" rot="10800000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9" name="Google Shape;739;p9"/>
              <p:cNvCxnSpPr/>
              <p:nvPr/>
            </p:nvCxnSpPr>
            <p:spPr>
              <a:xfrm flipH="1" rot="10800000">
                <a:off x="277300" y="105750"/>
                <a:ext cx="9081600" cy="524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0" name="Google Shape;740;p9"/>
              <p:cNvCxnSpPr/>
              <p:nvPr/>
            </p:nvCxnSpPr>
            <p:spPr>
              <a:xfrm flipH="1" rot="10800000">
                <a:off x="846950" y="376800"/>
                <a:ext cx="8531400" cy="492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1" name="Google Shape;741;p9"/>
              <p:cNvCxnSpPr/>
              <p:nvPr/>
            </p:nvCxnSpPr>
            <p:spPr>
              <a:xfrm flipH="1" rot="10800000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2" name="Google Shape;742;p9"/>
              <p:cNvCxnSpPr/>
              <p:nvPr/>
            </p:nvCxnSpPr>
            <p:spPr>
              <a:xfrm flipH="1" rot="10800000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3" name="Google Shape;743;p9"/>
              <p:cNvCxnSpPr/>
              <p:nvPr/>
            </p:nvCxnSpPr>
            <p:spPr>
              <a:xfrm flipH="1" rot="10800000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4" name="Google Shape;744;p9"/>
              <p:cNvCxnSpPr/>
              <p:nvPr/>
            </p:nvCxnSpPr>
            <p:spPr>
              <a:xfrm flipH="1" rot="10800000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5" name="Google Shape;745;p9"/>
              <p:cNvCxnSpPr/>
              <p:nvPr/>
            </p:nvCxnSpPr>
            <p:spPr>
              <a:xfrm flipH="1" rot="10800000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6" name="Google Shape;746;p9"/>
              <p:cNvCxnSpPr/>
              <p:nvPr/>
            </p:nvCxnSpPr>
            <p:spPr>
              <a:xfrm flipH="1" rot="10800000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7" name="Google Shape;747;p9"/>
              <p:cNvCxnSpPr/>
              <p:nvPr/>
            </p:nvCxnSpPr>
            <p:spPr>
              <a:xfrm flipH="1" rot="10800000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8" name="Google Shape;748;p9"/>
              <p:cNvCxnSpPr/>
              <p:nvPr/>
            </p:nvCxnSpPr>
            <p:spPr>
              <a:xfrm flipH="1" rot="10800000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9" name="Google Shape;749;p9"/>
              <p:cNvCxnSpPr/>
              <p:nvPr/>
            </p:nvCxnSpPr>
            <p:spPr>
              <a:xfrm flipH="1" rot="10800000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0" name="Google Shape;750;p9"/>
              <p:cNvCxnSpPr/>
              <p:nvPr/>
            </p:nvCxnSpPr>
            <p:spPr>
              <a:xfrm flipH="1" rot="10800000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1" name="Google Shape;751;p9"/>
              <p:cNvCxnSpPr/>
              <p:nvPr/>
            </p:nvCxnSpPr>
            <p:spPr>
              <a:xfrm flipH="1" rot="10800000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2" name="Google Shape;752;p9"/>
              <p:cNvCxnSpPr/>
              <p:nvPr/>
            </p:nvCxnSpPr>
            <p:spPr>
              <a:xfrm flipH="1" rot="10800000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3" name="Google Shape;753;p9"/>
              <p:cNvCxnSpPr/>
              <p:nvPr/>
            </p:nvCxnSpPr>
            <p:spPr>
              <a:xfrm flipH="1" rot="10800000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4" name="Google Shape;754;p9"/>
              <p:cNvCxnSpPr/>
              <p:nvPr/>
            </p:nvCxnSpPr>
            <p:spPr>
              <a:xfrm flipH="1" rot="10800000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5" name="Google Shape;755;p9"/>
              <p:cNvCxnSpPr/>
              <p:nvPr/>
            </p:nvCxnSpPr>
            <p:spPr>
              <a:xfrm flipH="1" rot="10800000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6" name="Google Shape;756;p9"/>
              <p:cNvCxnSpPr/>
              <p:nvPr/>
            </p:nvCxnSpPr>
            <p:spPr>
              <a:xfrm flipH="1" rot="10800000">
                <a:off x="8487200" y="4879525"/>
                <a:ext cx="921600" cy="53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757" name="Google Shape;757;p9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758" name="Google Shape;758;p9"/>
              <p:cNvCxnSpPr/>
              <p:nvPr/>
            </p:nvCxnSpPr>
            <p:spPr>
              <a:xfrm flipH="1" rot="10800000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9" name="Google Shape;759;p9"/>
              <p:cNvCxnSpPr/>
              <p:nvPr/>
            </p:nvCxnSpPr>
            <p:spPr>
              <a:xfrm flipH="1" rot="10800000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0" name="Google Shape;760;p9"/>
              <p:cNvCxnSpPr/>
              <p:nvPr/>
            </p:nvCxnSpPr>
            <p:spPr>
              <a:xfrm flipH="1" rot="10800000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1" name="Google Shape;761;p9"/>
              <p:cNvCxnSpPr/>
              <p:nvPr/>
            </p:nvCxnSpPr>
            <p:spPr>
              <a:xfrm flipH="1" rot="10800000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2" name="Google Shape;762;p9"/>
              <p:cNvCxnSpPr/>
              <p:nvPr/>
            </p:nvCxnSpPr>
            <p:spPr>
              <a:xfrm flipH="1" rot="10800000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3" name="Google Shape;763;p9"/>
              <p:cNvCxnSpPr/>
              <p:nvPr/>
            </p:nvCxnSpPr>
            <p:spPr>
              <a:xfrm flipH="1" rot="10800000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4" name="Google Shape;764;p9"/>
              <p:cNvCxnSpPr/>
              <p:nvPr/>
            </p:nvCxnSpPr>
            <p:spPr>
              <a:xfrm flipH="1" rot="10800000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5" name="Google Shape;765;p9"/>
              <p:cNvCxnSpPr/>
              <p:nvPr/>
            </p:nvCxnSpPr>
            <p:spPr>
              <a:xfrm flipH="1" rot="10800000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6" name="Google Shape;766;p9"/>
              <p:cNvCxnSpPr/>
              <p:nvPr/>
            </p:nvCxnSpPr>
            <p:spPr>
              <a:xfrm flipH="1" rot="10800000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7" name="Google Shape;767;p9"/>
              <p:cNvCxnSpPr/>
              <p:nvPr/>
            </p:nvCxnSpPr>
            <p:spPr>
              <a:xfrm flipH="1" rot="10800000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8" name="Google Shape;768;p9"/>
              <p:cNvCxnSpPr/>
              <p:nvPr/>
            </p:nvCxnSpPr>
            <p:spPr>
              <a:xfrm flipH="1" rot="10800000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9" name="Google Shape;769;p9"/>
              <p:cNvCxnSpPr/>
              <p:nvPr/>
            </p:nvCxnSpPr>
            <p:spPr>
              <a:xfrm flipH="1" rot="10800000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0" name="Google Shape;770;p9"/>
              <p:cNvCxnSpPr/>
              <p:nvPr/>
            </p:nvCxnSpPr>
            <p:spPr>
              <a:xfrm flipH="1" rot="10800000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1" name="Google Shape;771;p9"/>
              <p:cNvCxnSpPr/>
              <p:nvPr/>
            </p:nvCxnSpPr>
            <p:spPr>
              <a:xfrm flipH="1" rot="10800000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2" name="Google Shape;772;p9"/>
              <p:cNvCxnSpPr/>
              <p:nvPr/>
            </p:nvCxnSpPr>
            <p:spPr>
              <a:xfrm flipH="1" rot="10800000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3" name="Google Shape;773;p9"/>
              <p:cNvCxnSpPr/>
              <p:nvPr/>
            </p:nvCxnSpPr>
            <p:spPr>
              <a:xfrm flipH="1" rot="10800000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4" name="Google Shape;774;p9"/>
              <p:cNvCxnSpPr/>
              <p:nvPr/>
            </p:nvCxnSpPr>
            <p:spPr>
              <a:xfrm flipH="1" rot="10800000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5" name="Google Shape;775;p9"/>
              <p:cNvCxnSpPr/>
              <p:nvPr/>
            </p:nvCxnSpPr>
            <p:spPr>
              <a:xfrm flipH="1" rot="10800000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6" name="Google Shape;776;p9"/>
              <p:cNvCxnSpPr/>
              <p:nvPr/>
            </p:nvCxnSpPr>
            <p:spPr>
              <a:xfrm flipH="1" rot="10800000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7" name="Google Shape;777;p9"/>
              <p:cNvCxnSpPr/>
              <p:nvPr/>
            </p:nvCxnSpPr>
            <p:spPr>
              <a:xfrm flipH="1" rot="10800000">
                <a:off x="277300" y="105750"/>
                <a:ext cx="9081600" cy="5243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8" name="Google Shape;778;p9"/>
              <p:cNvCxnSpPr/>
              <p:nvPr/>
            </p:nvCxnSpPr>
            <p:spPr>
              <a:xfrm flipH="1" rot="10800000">
                <a:off x="846950" y="376800"/>
                <a:ext cx="8531400" cy="4925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9" name="Google Shape;779;p9"/>
              <p:cNvCxnSpPr/>
              <p:nvPr/>
            </p:nvCxnSpPr>
            <p:spPr>
              <a:xfrm flipH="1" rot="10800000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0" name="Google Shape;780;p9"/>
              <p:cNvCxnSpPr/>
              <p:nvPr/>
            </p:nvCxnSpPr>
            <p:spPr>
              <a:xfrm flipH="1" rot="10800000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1" name="Google Shape;781;p9"/>
              <p:cNvCxnSpPr/>
              <p:nvPr/>
            </p:nvCxnSpPr>
            <p:spPr>
              <a:xfrm flipH="1" rot="10800000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2" name="Google Shape;782;p9"/>
              <p:cNvCxnSpPr/>
              <p:nvPr/>
            </p:nvCxnSpPr>
            <p:spPr>
              <a:xfrm flipH="1" rot="10800000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3" name="Google Shape;783;p9"/>
              <p:cNvCxnSpPr/>
              <p:nvPr/>
            </p:nvCxnSpPr>
            <p:spPr>
              <a:xfrm flipH="1" rot="10800000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4" name="Google Shape;784;p9"/>
              <p:cNvCxnSpPr/>
              <p:nvPr/>
            </p:nvCxnSpPr>
            <p:spPr>
              <a:xfrm flipH="1" rot="10800000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5" name="Google Shape;785;p9"/>
              <p:cNvCxnSpPr/>
              <p:nvPr/>
            </p:nvCxnSpPr>
            <p:spPr>
              <a:xfrm flipH="1" rot="10800000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6" name="Google Shape;786;p9"/>
              <p:cNvCxnSpPr/>
              <p:nvPr/>
            </p:nvCxnSpPr>
            <p:spPr>
              <a:xfrm flipH="1" rot="10800000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7" name="Google Shape;787;p9"/>
              <p:cNvCxnSpPr/>
              <p:nvPr/>
            </p:nvCxnSpPr>
            <p:spPr>
              <a:xfrm flipH="1" rot="10800000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8" name="Google Shape;788;p9"/>
              <p:cNvCxnSpPr/>
              <p:nvPr/>
            </p:nvCxnSpPr>
            <p:spPr>
              <a:xfrm flipH="1" rot="10800000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9" name="Google Shape;789;p9"/>
              <p:cNvCxnSpPr/>
              <p:nvPr/>
            </p:nvCxnSpPr>
            <p:spPr>
              <a:xfrm flipH="1" rot="10800000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0" name="Google Shape;790;p9"/>
              <p:cNvCxnSpPr/>
              <p:nvPr/>
            </p:nvCxnSpPr>
            <p:spPr>
              <a:xfrm flipH="1" rot="10800000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1" name="Google Shape;791;p9"/>
              <p:cNvCxnSpPr/>
              <p:nvPr/>
            </p:nvCxnSpPr>
            <p:spPr>
              <a:xfrm flipH="1" rot="10800000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2" name="Google Shape;792;p9"/>
              <p:cNvCxnSpPr/>
              <p:nvPr/>
            </p:nvCxnSpPr>
            <p:spPr>
              <a:xfrm flipH="1" rot="10800000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3" name="Google Shape;793;p9"/>
              <p:cNvCxnSpPr/>
              <p:nvPr/>
            </p:nvCxnSpPr>
            <p:spPr>
              <a:xfrm flipH="1" rot="10800000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4" name="Google Shape;794;p9"/>
              <p:cNvCxnSpPr/>
              <p:nvPr/>
            </p:nvCxnSpPr>
            <p:spPr>
              <a:xfrm flipH="1" rot="10800000">
                <a:off x="8487200" y="4879525"/>
                <a:ext cx="921600" cy="53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795" name="Google Shape;795;p9"/>
          <p:cNvSpPr txBox="1"/>
          <p:nvPr>
            <p:ph type="title"/>
          </p:nvPr>
        </p:nvSpPr>
        <p:spPr>
          <a:xfrm>
            <a:off x="3369100" y="1420725"/>
            <a:ext cx="5059800" cy="14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96" name="Google Shape;796;p9"/>
          <p:cNvSpPr txBox="1"/>
          <p:nvPr>
            <p:ph idx="1" type="subTitle"/>
          </p:nvPr>
        </p:nvSpPr>
        <p:spPr>
          <a:xfrm>
            <a:off x="3369100" y="3036375"/>
            <a:ext cx="5059800" cy="68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66666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97" name="Google Shape;797;p9"/>
          <p:cNvGrpSpPr/>
          <p:nvPr/>
        </p:nvGrpSpPr>
        <p:grpSpPr>
          <a:xfrm flipH="1">
            <a:off x="-2547989" y="60894"/>
            <a:ext cx="5703890" cy="5174095"/>
            <a:chOff x="3166062" y="1034326"/>
            <a:chExt cx="6010422" cy="5452155"/>
          </a:xfrm>
        </p:grpSpPr>
        <p:sp>
          <p:nvSpPr>
            <p:cNvPr id="798" name="Google Shape;798;p9"/>
            <p:cNvSpPr/>
            <p:nvPr/>
          </p:nvSpPr>
          <p:spPr>
            <a:xfrm>
              <a:off x="3234090" y="1157235"/>
              <a:ext cx="5942394" cy="5329246"/>
            </a:xfrm>
            <a:custGeom>
              <a:rect b="b" l="l" r="r" t="t"/>
              <a:pathLst>
                <a:path extrusionOk="0" h="81084" w="90413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9"/>
            <p:cNvSpPr/>
            <p:nvPr/>
          </p:nvSpPr>
          <p:spPr>
            <a:xfrm>
              <a:off x="3166062" y="1034326"/>
              <a:ext cx="6010420" cy="5452152"/>
            </a:xfrm>
            <a:custGeom>
              <a:rect b="b" l="l" r="r" t="t"/>
              <a:pathLst>
                <a:path extrusionOk="0" h="82954" w="91448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0" name="Google Shape;800;p9"/>
          <p:cNvGrpSpPr/>
          <p:nvPr/>
        </p:nvGrpSpPr>
        <p:grpSpPr>
          <a:xfrm>
            <a:off x="875216" y="444723"/>
            <a:ext cx="593164" cy="1161172"/>
            <a:chOff x="4921825" y="870250"/>
            <a:chExt cx="407925" cy="798550"/>
          </a:xfrm>
        </p:grpSpPr>
        <p:sp>
          <p:nvSpPr>
            <p:cNvPr id="801" name="Google Shape;801;p9"/>
            <p:cNvSpPr/>
            <p:nvPr/>
          </p:nvSpPr>
          <p:spPr>
            <a:xfrm>
              <a:off x="4921825" y="10926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9"/>
            <p:cNvSpPr/>
            <p:nvPr/>
          </p:nvSpPr>
          <p:spPr>
            <a:xfrm>
              <a:off x="5018325" y="1037425"/>
              <a:ext cx="21950" cy="26725"/>
            </a:xfrm>
            <a:custGeom>
              <a:rect b="b" l="l" r="r" t="t"/>
              <a:pathLst>
                <a:path extrusionOk="0" h="1069" w="878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9"/>
            <p:cNvSpPr/>
            <p:nvPr/>
          </p:nvSpPr>
          <p:spPr>
            <a:xfrm>
              <a:off x="5114800" y="981775"/>
              <a:ext cx="21325" cy="26900"/>
            </a:xfrm>
            <a:custGeom>
              <a:rect b="b" l="l" r="r" t="t"/>
              <a:pathLst>
                <a:path extrusionOk="0" h="1076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9"/>
            <p:cNvSpPr/>
            <p:nvPr/>
          </p:nvSpPr>
          <p:spPr>
            <a:xfrm>
              <a:off x="5210050" y="9260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9"/>
            <p:cNvSpPr/>
            <p:nvPr/>
          </p:nvSpPr>
          <p:spPr>
            <a:xfrm>
              <a:off x="5306525" y="870250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9"/>
            <p:cNvSpPr/>
            <p:nvPr/>
          </p:nvSpPr>
          <p:spPr>
            <a:xfrm>
              <a:off x="4921825" y="120345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9"/>
            <p:cNvSpPr/>
            <p:nvPr/>
          </p:nvSpPr>
          <p:spPr>
            <a:xfrm>
              <a:off x="4922450" y="13138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9"/>
            <p:cNvSpPr/>
            <p:nvPr/>
          </p:nvSpPr>
          <p:spPr>
            <a:xfrm>
              <a:off x="4922450" y="14247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9"/>
            <p:cNvSpPr/>
            <p:nvPr/>
          </p:nvSpPr>
          <p:spPr>
            <a:xfrm>
              <a:off x="4923700" y="1535550"/>
              <a:ext cx="21325" cy="26725"/>
            </a:xfrm>
            <a:custGeom>
              <a:rect b="b" l="l" r="r" t="t"/>
              <a:pathLst>
                <a:path extrusionOk="0" h="1069" w="853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9"/>
            <p:cNvSpPr/>
            <p:nvPr/>
          </p:nvSpPr>
          <p:spPr>
            <a:xfrm>
              <a:off x="5018325" y="11478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9"/>
            <p:cNvSpPr/>
            <p:nvPr/>
          </p:nvSpPr>
          <p:spPr>
            <a:xfrm>
              <a:off x="5114800" y="1092050"/>
              <a:ext cx="21325" cy="27125"/>
            </a:xfrm>
            <a:custGeom>
              <a:rect b="b" l="l" r="r" t="t"/>
              <a:pathLst>
                <a:path extrusionOk="0" h="1085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9"/>
            <p:cNvSpPr/>
            <p:nvPr/>
          </p:nvSpPr>
          <p:spPr>
            <a:xfrm>
              <a:off x="5210675" y="10362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9"/>
            <p:cNvSpPr/>
            <p:nvPr/>
          </p:nvSpPr>
          <p:spPr>
            <a:xfrm>
              <a:off x="5307150" y="981775"/>
              <a:ext cx="21975" cy="26900"/>
            </a:xfrm>
            <a:custGeom>
              <a:rect b="b" l="l" r="r" t="t"/>
              <a:pathLst>
                <a:path extrusionOk="0" h="1076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9"/>
            <p:cNvSpPr/>
            <p:nvPr/>
          </p:nvSpPr>
          <p:spPr>
            <a:xfrm>
              <a:off x="5018950" y="12581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9"/>
            <p:cNvSpPr/>
            <p:nvPr/>
          </p:nvSpPr>
          <p:spPr>
            <a:xfrm>
              <a:off x="5018950" y="1369225"/>
              <a:ext cx="21950" cy="27000"/>
            </a:xfrm>
            <a:custGeom>
              <a:rect b="b" l="l" r="r" t="t"/>
              <a:pathLst>
                <a:path extrusionOk="0" h="1080" w="878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9"/>
            <p:cNvSpPr/>
            <p:nvPr/>
          </p:nvSpPr>
          <p:spPr>
            <a:xfrm>
              <a:off x="5018950" y="14799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9"/>
            <p:cNvSpPr/>
            <p:nvPr/>
          </p:nvSpPr>
          <p:spPr>
            <a:xfrm>
              <a:off x="5114800" y="1203450"/>
              <a:ext cx="21325" cy="26750"/>
            </a:xfrm>
            <a:custGeom>
              <a:rect b="b" l="l" r="r" t="t"/>
              <a:pathLst>
                <a:path extrusionOk="0" h="1070" w="853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9"/>
            <p:cNvSpPr/>
            <p:nvPr/>
          </p:nvSpPr>
          <p:spPr>
            <a:xfrm>
              <a:off x="5210675" y="11478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9"/>
            <p:cNvSpPr/>
            <p:nvPr/>
          </p:nvSpPr>
          <p:spPr>
            <a:xfrm>
              <a:off x="5307150" y="1092050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9"/>
            <p:cNvSpPr/>
            <p:nvPr/>
          </p:nvSpPr>
          <p:spPr>
            <a:xfrm>
              <a:off x="5115425" y="13138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9"/>
            <p:cNvSpPr/>
            <p:nvPr/>
          </p:nvSpPr>
          <p:spPr>
            <a:xfrm>
              <a:off x="5115425" y="142412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9"/>
            <p:cNvSpPr/>
            <p:nvPr/>
          </p:nvSpPr>
          <p:spPr>
            <a:xfrm>
              <a:off x="5211300" y="1258100"/>
              <a:ext cx="22575" cy="27125"/>
            </a:xfrm>
            <a:custGeom>
              <a:rect b="b" l="l" r="r" t="t"/>
              <a:pathLst>
                <a:path extrusionOk="0" h="1085" w="903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9"/>
            <p:cNvSpPr/>
            <p:nvPr/>
          </p:nvSpPr>
          <p:spPr>
            <a:xfrm>
              <a:off x="5307150" y="1202325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9"/>
            <p:cNvSpPr/>
            <p:nvPr/>
          </p:nvSpPr>
          <p:spPr>
            <a:xfrm>
              <a:off x="5307800" y="131310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9"/>
            <p:cNvSpPr/>
            <p:nvPr/>
          </p:nvSpPr>
          <p:spPr>
            <a:xfrm>
              <a:off x="5211300" y="1368375"/>
              <a:ext cx="22575" cy="27125"/>
            </a:xfrm>
            <a:custGeom>
              <a:rect b="b" l="l" r="r" t="t"/>
              <a:pathLst>
                <a:path extrusionOk="0" h="1085" w="903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9"/>
            <p:cNvSpPr/>
            <p:nvPr/>
          </p:nvSpPr>
          <p:spPr>
            <a:xfrm>
              <a:off x="4921825" y="164205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9"/>
            <p:cNvSpPr/>
            <p:nvPr/>
          </p:nvSpPr>
          <p:spPr>
            <a:xfrm>
              <a:off x="5018325" y="15864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9"/>
            <p:cNvSpPr/>
            <p:nvPr/>
          </p:nvSpPr>
          <p:spPr>
            <a:xfrm>
              <a:off x="5114800" y="1530650"/>
              <a:ext cx="21325" cy="27125"/>
            </a:xfrm>
            <a:custGeom>
              <a:rect b="b" l="l" r="r" t="t"/>
              <a:pathLst>
                <a:path extrusionOk="0" h="1085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9"/>
            <p:cNvSpPr/>
            <p:nvPr/>
          </p:nvSpPr>
          <p:spPr>
            <a:xfrm>
              <a:off x="5210050" y="14748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9"/>
            <p:cNvSpPr/>
            <p:nvPr/>
          </p:nvSpPr>
          <p:spPr>
            <a:xfrm>
              <a:off x="5306525" y="1419625"/>
              <a:ext cx="21975" cy="26725"/>
            </a:xfrm>
            <a:custGeom>
              <a:rect b="b" l="l" r="r" t="t"/>
              <a:pathLst>
                <a:path extrusionOk="0" h="1069" w="879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1" name="Google Shape;831;p9"/>
          <p:cNvGrpSpPr/>
          <p:nvPr/>
        </p:nvGrpSpPr>
        <p:grpSpPr>
          <a:xfrm>
            <a:off x="7835741" y="3803948"/>
            <a:ext cx="593164" cy="1161172"/>
            <a:chOff x="4921825" y="870250"/>
            <a:chExt cx="407925" cy="798550"/>
          </a:xfrm>
        </p:grpSpPr>
        <p:sp>
          <p:nvSpPr>
            <p:cNvPr id="832" name="Google Shape;832;p9"/>
            <p:cNvSpPr/>
            <p:nvPr/>
          </p:nvSpPr>
          <p:spPr>
            <a:xfrm>
              <a:off x="4921825" y="10926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9"/>
            <p:cNvSpPr/>
            <p:nvPr/>
          </p:nvSpPr>
          <p:spPr>
            <a:xfrm>
              <a:off x="5018325" y="1037425"/>
              <a:ext cx="21950" cy="26725"/>
            </a:xfrm>
            <a:custGeom>
              <a:rect b="b" l="l" r="r" t="t"/>
              <a:pathLst>
                <a:path extrusionOk="0" h="1069" w="878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9"/>
            <p:cNvSpPr/>
            <p:nvPr/>
          </p:nvSpPr>
          <p:spPr>
            <a:xfrm>
              <a:off x="5114800" y="981775"/>
              <a:ext cx="21325" cy="26900"/>
            </a:xfrm>
            <a:custGeom>
              <a:rect b="b" l="l" r="r" t="t"/>
              <a:pathLst>
                <a:path extrusionOk="0" h="1076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9"/>
            <p:cNvSpPr/>
            <p:nvPr/>
          </p:nvSpPr>
          <p:spPr>
            <a:xfrm>
              <a:off x="5210050" y="9260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9"/>
            <p:cNvSpPr/>
            <p:nvPr/>
          </p:nvSpPr>
          <p:spPr>
            <a:xfrm>
              <a:off x="5306525" y="870250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9"/>
            <p:cNvSpPr/>
            <p:nvPr/>
          </p:nvSpPr>
          <p:spPr>
            <a:xfrm>
              <a:off x="4921825" y="120345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9"/>
            <p:cNvSpPr/>
            <p:nvPr/>
          </p:nvSpPr>
          <p:spPr>
            <a:xfrm>
              <a:off x="4922450" y="13138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9"/>
            <p:cNvSpPr/>
            <p:nvPr/>
          </p:nvSpPr>
          <p:spPr>
            <a:xfrm>
              <a:off x="4922450" y="14247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9"/>
            <p:cNvSpPr/>
            <p:nvPr/>
          </p:nvSpPr>
          <p:spPr>
            <a:xfrm>
              <a:off x="4923700" y="1535550"/>
              <a:ext cx="21325" cy="26725"/>
            </a:xfrm>
            <a:custGeom>
              <a:rect b="b" l="l" r="r" t="t"/>
              <a:pathLst>
                <a:path extrusionOk="0" h="1069" w="853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9"/>
            <p:cNvSpPr/>
            <p:nvPr/>
          </p:nvSpPr>
          <p:spPr>
            <a:xfrm>
              <a:off x="5018325" y="11478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9"/>
            <p:cNvSpPr/>
            <p:nvPr/>
          </p:nvSpPr>
          <p:spPr>
            <a:xfrm>
              <a:off x="5114800" y="1092050"/>
              <a:ext cx="21325" cy="27125"/>
            </a:xfrm>
            <a:custGeom>
              <a:rect b="b" l="l" r="r" t="t"/>
              <a:pathLst>
                <a:path extrusionOk="0" h="1085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9"/>
            <p:cNvSpPr/>
            <p:nvPr/>
          </p:nvSpPr>
          <p:spPr>
            <a:xfrm>
              <a:off x="5210675" y="10362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9"/>
            <p:cNvSpPr/>
            <p:nvPr/>
          </p:nvSpPr>
          <p:spPr>
            <a:xfrm>
              <a:off x="5307150" y="981775"/>
              <a:ext cx="21975" cy="26900"/>
            </a:xfrm>
            <a:custGeom>
              <a:rect b="b" l="l" r="r" t="t"/>
              <a:pathLst>
                <a:path extrusionOk="0" h="1076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9"/>
            <p:cNvSpPr/>
            <p:nvPr/>
          </p:nvSpPr>
          <p:spPr>
            <a:xfrm>
              <a:off x="5018950" y="12581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9"/>
            <p:cNvSpPr/>
            <p:nvPr/>
          </p:nvSpPr>
          <p:spPr>
            <a:xfrm>
              <a:off x="5018950" y="1369225"/>
              <a:ext cx="21950" cy="27000"/>
            </a:xfrm>
            <a:custGeom>
              <a:rect b="b" l="l" r="r" t="t"/>
              <a:pathLst>
                <a:path extrusionOk="0" h="1080" w="878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9"/>
            <p:cNvSpPr/>
            <p:nvPr/>
          </p:nvSpPr>
          <p:spPr>
            <a:xfrm>
              <a:off x="5018950" y="14799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9"/>
            <p:cNvSpPr/>
            <p:nvPr/>
          </p:nvSpPr>
          <p:spPr>
            <a:xfrm>
              <a:off x="5114800" y="1203450"/>
              <a:ext cx="21325" cy="26750"/>
            </a:xfrm>
            <a:custGeom>
              <a:rect b="b" l="l" r="r" t="t"/>
              <a:pathLst>
                <a:path extrusionOk="0" h="1070" w="853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9"/>
            <p:cNvSpPr/>
            <p:nvPr/>
          </p:nvSpPr>
          <p:spPr>
            <a:xfrm>
              <a:off x="5210675" y="11478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9"/>
            <p:cNvSpPr/>
            <p:nvPr/>
          </p:nvSpPr>
          <p:spPr>
            <a:xfrm>
              <a:off x="5307150" y="1092050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9"/>
            <p:cNvSpPr/>
            <p:nvPr/>
          </p:nvSpPr>
          <p:spPr>
            <a:xfrm>
              <a:off x="5115425" y="13138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9"/>
            <p:cNvSpPr/>
            <p:nvPr/>
          </p:nvSpPr>
          <p:spPr>
            <a:xfrm>
              <a:off x="5115425" y="142412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9"/>
            <p:cNvSpPr/>
            <p:nvPr/>
          </p:nvSpPr>
          <p:spPr>
            <a:xfrm>
              <a:off x="5211300" y="1258100"/>
              <a:ext cx="22575" cy="27125"/>
            </a:xfrm>
            <a:custGeom>
              <a:rect b="b" l="l" r="r" t="t"/>
              <a:pathLst>
                <a:path extrusionOk="0" h="1085" w="903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9"/>
            <p:cNvSpPr/>
            <p:nvPr/>
          </p:nvSpPr>
          <p:spPr>
            <a:xfrm>
              <a:off x="5307150" y="1202325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9"/>
            <p:cNvSpPr/>
            <p:nvPr/>
          </p:nvSpPr>
          <p:spPr>
            <a:xfrm>
              <a:off x="5307800" y="131310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9"/>
            <p:cNvSpPr/>
            <p:nvPr/>
          </p:nvSpPr>
          <p:spPr>
            <a:xfrm>
              <a:off x="5211300" y="1368375"/>
              <a:ext cx="22575" cy="27125"/>
            </a:xfrm>
            <a:custGeom>
              <a:rect b="b" l="l" r="r" t="t"/>
              <a:pathLst>
                <a:path extrusionOk="0" h="1085" w="903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9"/>
            <p:cNvSpPr/>
            <p:nvPr/>
          </p:nvSpPr>
          <p:spPr>
            <a:xfrm>
              <a:off x="4921825" y="164205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9"/>
            <p:cNvSpPr/>
            <p:nvPr/>
          </p:nvSpPr>
          <p:spPr>
            <a:xfrm>
              <a:off x="5018325" y="15864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9"/>
            <p:cNvSpPr/>
            <p:nvPr/>
          </p:nvSpPr>
          <p:spPr>
            <a:xfrm>
              <a:off x="5114800" y="1530650"/>
              <a:ext cx="21325" cy="27125"/>
            </a:xfrm>
            <a:custGeom>
              <a:rect b="b" l="l" r="r" t="t"/>
              <a:pathLst>
                <a:path extrusionOk="0" h="1085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9"/>
            <p:cNvSpPr/>
            <p:nvPr/>
          </p:nvSpPr>
          <p:spPr>
            <a:xfrm>
              <a:off x="5210050" y="14748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9"/>
            <p:cNvSpPr/>
            <p:nvPr/>
          </p:nvSpPr>
          <p:spPr>
            <a:xfrm>
              <a:off x="5306525" y="1419625"/>
              <a:ext cx="21975" cy="26725"/>
            </a:xfrm>
            <a:custGeom>
              <a:rect b="b" l="l" r="r" t="t"/>
              <a:pathLst>
                <a:path extrusionOk="0" h="1069" w="879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10"/>
          <p:cNvSpPr txBox="1"/>
          <p:nvPr>
            <p:ph type="title"/>
          </p:nvPr>
        </p:nvSpPr>
        <p:spPr>
          <a:xfrm>
            <a:off x="1647926" y="868850"/>
            <a:ext cx="4587300" cy="1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estrial"/>
              <a:buNone/>
              <a:defRPr sz="2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■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■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bel"/>
              <a:buChar char="■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8" name="Shape 2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9" name="Google Shape;2099;p24"/>
          <p:cNvPicPr preferRelativeResize="0"/>
          <p:nvPr/>
        </p:nvPicPr>
        <p:blipFill rotWithShape="1">
          <a:blip r:embed="rId3">
            <a:alphaModFix/>
          </a:blip>
          <a:srcRect b="0" l="11582" r="19924" t="0"/>
          <a:stretch/>
        </p:blipFill>
        <p:spPr>
          <a:xfrm>
            <a:off x="323850" y="811650"/>
            <a:ext cx="2619374" cy="40255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00" name="Google Shape;2100;p24"/>
          <p:cNvGrpSpPr/>
          <p:nvPr/>
        </p:nvGrpSpPr>
        <p:grpSpPr>
          <a:xfrm flipH="1">
            <a:off x="5578881" y="3702404"/>
            <a:ext cx="579743" cy="1134819"/>
            <a:chOff x="4921825" y="870250"/>
            <a:chExt cx="407925" cy="798550"/>
          </a:xfrm>
        </p:grpSpPr>
        <p:sp>
          <p:nvSpPr>
            <p:cNvPr id="2101" name="Google Shape;2101;p24"/>
            <p:cNvSpPr/>
            <p:nvPr/>
          </p:nvSpPr>
          <p:spPr>
            <a:xfrm>
              <a:off x="4921825" y="10926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24"/>
            <p:cNvSpPr/>
            <p:nvPr/>
          </p:nvSpPr>
          <p:spPr>
            <a:xfrm>
              <a:off x="5018325" y="1037425"/>
              <a:ext cx="21950" cy="26725"/>
            </a:xfrm>
            <a:custGeom>
              <a:rect b="b" l="l" r="r" t="t"/>
              <a:pathLst>
                <a:path extrusionOk="0" h="1069" w="878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24"/>
            <p:cNvSpPr/>
            <p:nvPr/>
          </p:nvSpPr>
          <p:spPr>
            <a:xfrm>
              <a:off x="5114800" y="981775"/>
              <a:ext cx="21325" cy="26900"/>
            </a:xfrm>
            <a:custGeom>
              <a:rect b="b" l="l" r="r" t="t"/>
              <a:pathLst>
                <a:path extrusionOk="0" h="1076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24"/>
            <p:cNvSpPr/>
            <p:nvPr/>
          </p:nvSpPr>
          <p:spPr>
            <a:xfrm>
              <a:off x="5210050" y="9260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24"/>
            <p:cNvSpPr/>
            <p:nvPr/>
          </p:nvSpPr>
          <p:spPr>
            <a:xfrm>
              <a:off x="5306525" y="870250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24"/>
            <p:cNvSpPr/>
            <p:nvPr/>
          </p:nvSpPr>
          <p:spPr>
            <a:xfrm>
              <a:off x="4921825" y="120345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24"/>
            <p:cNvSpPr/>
            <p:nvPr/>
          </p:nvSpPr>
          <p:spPr>
            <a:xfrm>
              <a:off x="4922450" y="13138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24"/>
            <p:cNvSpPr/>
            <p:nvPr/>
          </p:nvSpPr>
          <p:spPr>
            <a:xfrm>
              <a:off x="4922450" y="14247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24"/>
            <p:cNvSpPr/>
            <p:nvPr/>
          </p:nvSpPr>
          <p:spPr>
            <a:xfrm>
              <a:off x="4923700" y="1535550"/>
              <a:ext cx="21325" cy="26725"/>
            </a:xfrm>
            <a:custGeom>
              <a:rect b="b" l="l" r="r" t="t"/>
              <a:pathLst>
                <a:path extrusionOk="0" h="1069" w="853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24"/>
            <p:cNvSpPr/>
            <p:nvPr/>
          </p:nvSpPr>
          <p:spPr>
            <a:xfrm>
              <a:off x="5018325" y="11478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24"/>
            <p:cNvSpPr/>
            <p:nvPr/>
          </p:nvSpPr>
          <p:spPr>
            <a:xfrm>
              <a:off x="5114800" y="1092050"/>
              <a:ext cx="21325" cy="27125"/>
            </a:xfrm>
            <a:custGeom>
              <a:rect b="b" l="l" r="r" t="t"/>
              <a:pathLst>
                <a:path extrusionOk="0" h="1085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24"/>
            <p:cNvSpPr/>
            <p:nvPr/>
          </p:nvSpPr>
          <p:spPr>
            <a:xfrm>
              <a:off x="5210675" y="10362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24"/>
            <p:cNvSpPr/>
            <p:nvPr/>
          </p:nvSpPr>
          <p:spPr>
            <a:xfrm>
              <a:off x="5307150" y="981775"/>
              <a:ext cx="21975" cy="26900"/>
            </a:xfrm>
            <a:custGeom>
              <a:rect b="b" l="l" r="r" t="t"/>
              <a:pathLst>
                <a:path extrusionOk="0" h="1076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24"/>
            <p:cNvSpPr/>
            <p:nvPr/>
          </p:nvSpPr>
          <p:spPr>
            <a:xfrm>
              <a:off x="5018950" y="12581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24"/>
            <p:cNvSpPr/>
            <p:nvPr/>
          </p:nvSpPr>
          <p:spPr>
            <a:xfrm>
              <a:off x="5018950" y="1369225"/>
              <a:ext cx="21950" cy="27000"/>
            </a:xfrm>
            <a:custGeom>
              <a:rect b="b" l="l" r="r" t="t"/>
              <a:pathLst>
                <a:path extrusionOk="0" h="1080" w="878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24"/>
            <p:cNvSpPr/>
            <p:nvPr/>
          </p:nvSpPr>
          <p:spPr>
            <a:xfrm>
              <a:off x="5018950" y="14799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24"/>
            <p:cNvSpPr/>
            <p:nvPr/>
          </p:nvSpPr>
          <p:spPr>
            <a:xfrm>
              <a:off x="5114800" y="1203450"/>
              <a:ext cx="21325" cy="26750"/>
            </a:xfrm>
            <a:custGeom>
              <a:rect b="b" l="l" r="r" t="t"/>
              <a:pathLst>
                <a:path extrusionOk="0" h="1070" w="853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24"/>
            <p:cNvSpPr/>
            <p:nvPr/>
          </p:nvSpPr>
          <p:spPr>
            <a:xfrm>
              <a:off x="5210675" y="11478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24"/>
            <p:cNvSpPr/>
            <p:nvPr/>
          </p:nvSpPr>
          <p:spPr>
            <a:xfrm>
              <a:off x="5307150" y="1092050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24"/>
            <p:cNvSpPr/>
            <p:nvPr/>
          </p:nvSpPr>
          <p:spPr>
            <a:xfrm>
              <a:off x="5115425" y="13138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24"/>
            <p:cNvSpPr/>
            <p:nvPr/>
          </p:nvSpPr>
          <p:spPr>
            <a:xfrm>
              <a:off x="5115425" y="142412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24"/>
            <p:cNvSpPr/>
            <p:nvPr/>
          </p:nvSpPr>
          <p:spPr>
            <a:xfrm>
              <a:off x="5211300" y="1258100"/>
              <a:ext cx="22575" cy="27125"/>
            </a:xfrm>
            <a:custGeom>
              <a:rect b="b" l="l" r="r" t="t"/>
              <a:pathLst>
                <a:path extrusionOk="0" h="1085" w="903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24"/>
            <p:cNvSpPr/>
            <p:nvPr/>
          </p:nvSpPr>
          <p:spPr>
            <a:xfrm>
              <a:off x="5307150" y="1202325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24"/>
            <p:cNvSpPr/>
            <p:nvPr/>
          </p:nvSpPr>
          <p:spPr>
            <a:xfrm>
              <a:off x="5307800" y="131310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24"/>
            <p:cNvSpPr/>
            <p:nvPr/>
          </p:nvSpPr>
          <p:spPr>
            <a:xfrm>
              <a:off x="5211300" y="1368375"/>
              <a:ext cx="22575" cy="27125"/>
            </a:xfrm>
            <a:custGeom>
              <a:rect b="b" l="l" r="r" t="t"/>
              <a:pathLst>
                <a:path extrusionOk="0" h="1085" w="903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24"/>
            <p:cNvSpPr/>
            <p:nvPr/>
          </p:nvSpPr>
          <p:spPr>
            <a:xfrm>
              <a:off x="4921825" y="164205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24"/>
            <p:cNvSpPr/>
            <p:nvPr/>
          </p:nvSpPr>
          <p:spPr>
            <a:xfrm>
              <a:off x="5018325" y="15864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24"/>
            <p:cNvSpPr/>
            <p:nvPr/>
          </p:nvSpPr>
          <p:spPr>
            <a:xfrm>
              <a:off x="5114800" y="1530650"/>
              <a:ext cx="21325" cy="27125"/>
            </a:xfrm>
            <a:custGeom>
              <a:rect b="b" l="l" r="r" t="t"/>
              <a:pathLst>
                <a:path extrusionOk="0" h="1085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24"/>
            <p:cNvSpPr/>
            <p:nvPr/>
          </p:nvSpPr>
          <p:spPr>
            <a:xfrm>
              <a:off x="5210050" y="14748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24"/>
            <p:cNvSpPr/>
            <p:nvPr/>
          </p:nvSpPr>
          <p:spPr>
            <a:xfrm>
              <a:off x="5306525" y="1419625"/>
              <a:ext cx="21975" cy="26725"/>
            </a:xfrm>
            <a:custGeom>
              <a:rect b="b" l="l" r="r" t="t"/>
              <a:pathLst>
                <a:path extrusionOk="0" h="1069" w="879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31" name="Google Shape;2131;p24"/>
          <p:cNvSpPr txBox="1"/>
          <p:nvPr>
            <p:ph idx="1" type="subTitle"/>
          </p:nvPr>
        </p:nvSpPr>
        <p:spPr>
          <a:xfrm>
            <a:off x="2061092" y="3065675"/>
            <a:ext cx="6367800" cy="4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Sandeep Batta  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Kamalesh Kumar MG</a:t>
            </a:r>
            <a:endParaRPr/>
          </a:p>
        </p:txBody>
      </p:sp>
      <p:grpSp>
        <p:nvGrpSpPr>
          <p:cNvPr id="2132" name="Google Shape;2132;p24"/>
          <p:cNvGrpSpPr/>
          <p:nvPr/>
        </p:nvGrpSpPr>
        <p:grpSpPr>
          <a:xfrm flipH="1">
            <a:off x="2286825" y="223186"/>
            <a:ext cx="593164" cy="1161172"/>
            <a:chOff x="4921825" y="870250"/>
            <a:chExt cx="407925" cy="798550"/>
          </a:xfrm>
        </p:grpSpPr>
        <p:sp>
          <p:nvSpPr>
            <p:cNvPr id="2133" name="Google Shape;2133;p24"/>
            <p:cNvSpPr/>
            <p:nvPr/>
          </p:nvSpPr>
          <p:spPr>
            <a:xfrm>
              <a:off x="4921825" y="10926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24"/>
            <p:cNvSpPr/>
            <p:nvPr/>
          </p:nvSpPr>
          <p:spPr>
            <a:xfrm>
              <a:off x="5018325" y="1037425"/>
              <a:ext cx="21950" cy="26725"/>
            </a:xfrm>
            <a:custGeom>
              <a:rect b="b" l="l" r="r" t="t"/>
              <a:pathLst>
                <a:path extrusionOk="0" h="1069" w="878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24"/>
            <p:cNvSpPr/>
            <p:nvPr/>
          </p:nvSpPr>
          <p:spPr>
            <a:xfrm>
              <a:off x="5114800" y="981775"/>
              <a:ext cx="21325" cy="26900"/>
            </a:xfrm>
            <a:custGeom>
              <a:rect b="b" l="l" r="r" t="t"/>
              <a:pathLst>
                <a:path extrusionOk="0" h="1076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24"/>
            <p:cNvSpPr/>
            <p:nvPr/>
          </p:nvSpPr>
          <p:spPr>
            <a:xfrm>
              <a:off x="5210050" y="9260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24"/>
            <p:cNvSpPr/>
            <p:nvPr/>
          </p:nvSpPr>
          <p:spPr>
            <a:xfrm>
              <a:off x="5306525" y="870250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24"/>
            <p:cNvSpPr/>
            <p:nvPr/>
          </p:nvSpPr>
          <p:spPr>
            <a:xfrm>
              <a:off x="4921825" y="120345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24"/>
            <p:cNvSpPr/>
            <p:nvPr/>
          </p:nvSpPr>
          <p:spPr>
            <a:xfrm>
              <a:off x="4922450" y="13138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24"/>
            <p:cNvSpPr/>
            <p:nvPr/>
          </p:nvSpPr>
          <p:spPr>
            <a:xfrm>
              <a:off x="4922450" y="14247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24"/>
            <p:cNvSpPr/>
            <p:nvPr/>
          </p:nvSpPr>
          <p:spPr>
            <a:xfrm>
              <a:off x="4923700" y="1535550"/>
              <a:ext cx="21325" cy="26725"/>
            </a:xfrm>
            <a:custGeom>
              <a:rect b="b" l="l" r="r" t="t"/>
              <a:pathLst>
                <a:path extrusionOk="0" h="1069" w="853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24"/>
            <p:cNvSpPr/>
            <p:nvPr/>
          </p:nvSpPr>
          <p:spPr>
            <a:xfrm>
              <a:off x="5018325" y="11478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24"/>
            <p:cNvSpPr/>
            <p:nvPr/>
          </p:nvSpPr>
          <p:spPr>
            <a:xfrm>
              <a:off x="5114800" y="1092050"/>
              <a:ext cx="21325" cy="27125"/>
            </a:xfrm>
            <a:custGeom>
              <a:rect b="b" l="l" r="r" t="t"/>
              <a:pathLst>
                <a:path extrusionOk="0" h="1085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24"/>
            <p:cNvSpPr/>
            <p:nvPr/>
          </p:nvSpPr>
          <p:spPr>
            <a:xfrm>
              <a:off x="5210675" y="10362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24"/>
            <p:cNvSpPr/>
            <p:nvPr/>
          </p:nvSpPr>
          <p:spPr>
            <a:xfrm>
              <a:off x="5307150" y="981775"/>
              <a:ext cx="21975" cy="26900"/>
            </a:xfrm>
            <a:custGeom>
              <a:rect b="b" l="l" r="r" t="t"/>
              <a:pathLst>
                <a:path extrusionOk="0" h="1076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24"/>
            <p:cNvSpPr/>
            <p:nvPr/>
          </p:nvSpPr>
          <p:spPr>
            <a:xfrm>
              <a:off x="5018950" y="12581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24"/>
            <p:cNvSpPr/>
            <p:nvPr/>
          </p:nvSpPr>
          <p:spPr>
            <a:xfrm>
              <a:off x="5018950" y="1369225"/>
              <a:ext cx="21950" cy="27000"/>
            </a:xfrm>
            <a:custGeom>
              <a:rect b="b" l="l" r="r" t="t"/>
              <a:pathLst>
                <a:path extrusionOk="0" h="1080" w="878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24"/>
            <p:cNvSpPr/>
            <p:nvPr/>
          </p:nvSpPr>
          <p:spPr>
            <a:xfrm>
              <a:off x="5018950" y="14799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24"/>
            <p:cNvSpPr/>
            <p:nvPr/>
          </p:nvSpPr>
          <p:spPr>
            <a:xfrm>
              <a:off x="5114800" y="1203450"/>
              <a:ext cx="21325" cy="26750"/>
            </a:xfrm>
            <a:custGeom>
              <a:rect b="b" l="l" r="r" t="t"/>
              <a:pathLst>
                <a:path extrusionOk="0" h="1070" w="853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24"/>
            <p:cNvSpPr/>
            <p:nvPr/>
          </p:nvSpPr>
          <p:spPr>
            <a:xfrm>
              <a:off x="5210675" y="11478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24"/>
            <p:cNvSpPr/>
            <p:nvPr/>
          </p:nvSpPr>
          <p:spPr>
            <a:xfrm>
              <a:off x="5307150" y="1092050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24"/>
            <p:cNvSpPr/>
            <p:nvPr/>
          </p:nvSpPr>
          <p:spPr>
            <a:xfrm>
              <a:off x="5115425" y="13138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24"/>
            <p:cNvSpPr/>
            <p:nvPr/>
          </p:nvSpPr>
          <p:spPr>
            <a:xfrm>
              <a:off x="5115425" y="142412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24"/>
            <p:cNvSpPr/>
            <p:nvPr/>
          </p:nvSpPr>
          <p:spPr>
            <a:xfrm>
              <a:off x="5211300" y="1258100"/>
              <a:ext cx="22575" cy="27125"/>
            </a:xfrm>
            <a:custGeom>
              <a:rect b="b" l="l" r="r" t="t"/>
              <a:pathLst>
                <a:path extrusionOk="0" h="1085" w="903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24"/>
            <p:cNvSpPr/>
            <p:nvPr/>
          </p:nvSpPr>
          <p:spPr>
            <a:xfrm>
              <a:off x="5307150" y="1202325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24"/>
            <p:cNvSpPr/>
            <p:nvPr/>
          </p:nvSpPr>
          <p:spPr>
            <a:xfrm>
              <a:off x="5307800" y="131310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24"/>
            <p:cNvSpPr/>
            <p:nvPr/>
          </p:nvSpPr>
          <p:spPr>
            <a:xfrm>
              <a:off x="5211300" y="1368375"/>
              <a:ext cx="22575" cy="27125"/>
            </a:xfrm>
            <a:custGeom>
              <a:rect b="b" l="l" r="r" t="t"/>
              <a:pathLst>
                <a:path extrusionOk="0" h="1085" w="903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24"/>
            <p:cNvSpPr/>
            <p:nvPr/>
          </p:nvSpPr>
          <p:spPr>
            <a:xfrm>
              <a:off x="4921825" y="164205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24"/>
            <p:cNvSpPr/>
            <p:nvPr/>
          </p:nvSpPr>
          <p:spPr>
            <a:xfrm>
              <a:off x="5018325" y="15864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24"/>
            <p:cNvSpPr/>
            <p:nvPr/>
          </p:nvSpPr>
          <p:spPr>
            <a:xfrm>
              <a:off x="5114800" y="1530650"/>
              <a:ext cx="21325" cy="27125"/>
            </a:xfrm>
            <a:custGeom>
              <a:rect b="b" l="l" r="r" t="t"/>
              <a:pathLst>
                <a:path extrusionOk="0" h="1085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24"/>
            <p:cNvSpPr/>
            <p:nvPr/>
          </p:nvSpPr>
          <p:spPr>
            <a:xfrm>
              <a:off x="5210050" y="14748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24"/>
            <p:cNvSpPr/>
            <p:nvPr/>
          </p:nvSpPr>
          <p:spPr>
            <a:xfrm>
              <a:off x="5306525" y="1419625"/>
              <a:ext cx="21975" cy="26725"/>
            </a:xfrm>
            <a:custGeom>
              <a:rect b="b" l="l" r="r" t="t"/>
              <a:pathLst>
                <a:path extrusionOk="0" h="1069" w="879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3" name="Google Shape;2163;p24"/>
          <p:cNvGrpSpPr/>
          <p:nvPr/>
        </p:nvGrpSpPr>
        <p:grpSpPr>
          <a:xfrm flipH="1">
            <a:off x="7601956" y="310954"/>
            <a:ext cx="579743" cy="1134819"/>
            <a:chOff x="4921825" y="870250"/>
            <a:chExt cx="407925" cy="798550"/>
          </a:xfrm>
        </p:grpSpPr>
        <p:sp>
          <p:nvSpPr>
            <p:cNvPr id="2164" name="Google Shape;2164;p24"/>
            <p:cNvSpPr/>
            <p:nvPr/>
          </p:nvSpPr>
          <p:spPr>
            <a:xfrm>
              <a:off x="4921825" y="10926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24"/>
            <p:cNvSpPr/>
            <p:nvPr/>
          </p:nvSpPr>
          <p:spPr>
            <a:xfrm>
              <a:off x="5018325" y="1037425"/>
              <a:ext cx="21950" cy="26725"/>
            </a:xfrm>
            <a:custGeom>
              <a:rect b="b" l="l" r="r" t="t"/>
              <a:pathLst>
                <a:path extrusionOk="0" h="1069" w="878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24"/>
            <p:cNvSpPr/>
            <p:nvPr/>
          </p:nvSpPr>
          <p:spPr>
            <a:xfrm>
              <a:off x="5114800" y="981775"/>
              <a:ext cx="21325" cy="26900"/>
            </a:xfrm>
            <a:custGeom>
              <a:rect b="b" l="l" r="r" t="t"/>
              <a:pathLst>
                <a:path extrusionOk="0" h="1076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24"/>
            <p:cNvSpPr/>
            <p:nvPr/>
          </p:nvSpPr>
          <p:spPr>
            <a:xfrm>
              <a:off x="5210050" y="9260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24"/>
            <p:cNvSpPr/>
            <p:nvPr/>
          </p:nvSpPr>
          <p:spPr>
            <a:xfrm>
              <a:off x="5306525" y="870250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24"/>
            <p:cNvSpPr/>
            <p:nvPr/>
          </p:nvSpPr>
          <p:spPr>
            <a:xfrm>
              <a:off x="4921825" y="120345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24"/>
            <p:cNvSpPr/>
            <p:nvPr/>
          </p:nvSpPr>
          <p:spPr>
            <a:xfrm>
              <a:off x="4922450" y="13138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24"/>
            <p:cNvSpPr/>
            <p:nvPr/>
          </p:nvSpPr>
          <p:spPr>
            <a:xfrm>
              <a:off x="4922450" y="14247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24"/>
            <p:cNvSpPr/>
            <p:nvPr/>
          </p:nvSpPr>
          <p:spPr>
            <a:xfrm>
              <a:off x="4923700" y="1535550"/>
              <a:ext cx="21325" cy="26725"/>
            </a:xfrm>
            <a:custGeom>
              <a:rect b="b" l="l" r="r" t="t"/>
              <a:pathLst>
                <a:path extrusionOk="0" h="1069" w="853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24"/>
            <p:cNvSpPr/>
            <p:nvPr/>
          </p:nvSpPr>
          <p:spPr>
            <a:xfrm>
              <a:off x="5018325" y="11478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24"/>
            <p:cNvSpPr/>
            <p:nvPr/>
          </p:nvSpPr>
          <p:spPr>
            <a:xfrm>
              <a:off x="5114800" y="1092050"/>
              <a:ext cx="21325" cy="27125"/>
            </a:xfrm>
            <a:custGeom>
              <a:rect b="b" l="l" r="r" t="t"/>
              <a:pathLst>
                <a:path extrusionOk="0" h="1085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24"/>
            <p:cNvSpPr/>
            <p:nvPr/>
          </p:nvSpPr>
          <p:spPr>
            <a:xfrm>
              <a:off x="5210675" y="10362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24"/>
            <p:cNvSpPr/>
            <p:nvPr/>
          </p:nvSpPr>
          <p:spPr>
            <a:xfrm>
              <a:off x="5307150" y="981775"/>
              <a:ext cx="21975" cy="26900"/>
            </a:xfrm>
            <a:custGeom>
              <a:rect b="b" l="l" r="r" t="t"/>
              <a:pathLst>
                <a:path extrusionOk="0" h="1076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24"/>
            <p:cNvSpPr/>
            <p:nvPr/>
          </p:nvSpPr>
          <p:spPr>
            <a:xfrm>
              <a:off x="5018950" y="12581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24"/>
            <p:cNvSpPr/>
            <p:nvPr/>
          </p:nvSpPr>
          <p:spPr>
            <a:xfrm>
              <a:off x="5018950" y="1369225"/>
              <a:ext cx="21950" cy="27000"/>
            </a:xfrm>
            <a:custGeom>
              <a:rect b="b" l="l" r="r" t="t"/>
              <a:pathLst>
                <a:path extrusionOk="0" h="1080" w="878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24"/>
            <p:cNvSpPr/>
            <p:nvPr/>
          </p:nvSpPr>
          <p:spPr>
            <a:xfrm>
              <a:off x="5018950" y="14799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24"/>
            <p:cNvSpPr/>
            <p:nvPr/>
          </p:nvSpPr>
          <p:spPr>
            <a:xfrm>
              <a:off x="5114800" y="1203450"/>
              <a:ext cx="21325" cy="26750"/>
            </a:xfrm>
            <a:custGeom>
              <a:rect b="b" l="l" r="r" t="t"/>
              <a:pathLst>
                <a:path extrusionOk="0" h="1070" w="853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24"/>
            <p:cNvSpPr/>
            <p:nvPr/>
          </p:nvSpPr>
          <p:spPr>
            <a:xfrm>
              <a:off x="5210675" y="11478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24"/>
            <p:cNvSpPr/>
            <p:nvPr/>
          </p:nvSpPr>
          <p:spPr>
            <a:xfrm>
              <a:off x="5307150" y="1092050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24"/>
            <p:cNvSpPr/>
            <p:nvPr/>
          </p:nvSpPr>
          <p:spPr>
            <a:xfrm>
              <a:off x="5115425" y="13138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24"/>
            <p:cNvSpPr/>
            <p:nvPr/>
          </p:nvSpPr>
          <p:spPr>
            <a:xfrm>
              <a:off x="5115425" y="142412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24"/>
            <p:cNvSpPr/>
            <p:nvPr/>
          </p:nvSpPr>
          <p:spPr>
            <a:xfrm>
              <a:off x="5211300" y="1258100"/>
              <a:ext cx="22575" cy="27125"/>
            </a:xfrm>
            <a:custGeom>
              <a:rect b="b" l="l" r="r" t="t"/>
              <a:pathLst>
                <a:path extrusionOk="0" h="1085" w="903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24"/>
            <p:cNvSpPr/>
            <p:nvPr/>
          </p:nvSpPr>
          <p:spPr>
            <a:xfrm>
              <a:off x="5307150" y="1202325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24"/>
            <p:cNvSpPr/>
            <p:nvPr/>
          </p:nvSpPr>
          <p:spPr>
            <a:xfrm>
              <a:off x="5307800" y="131310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24"/>
            <p:cNvSpPr/>
            <p:nvPr/>
          </p:nvSpPr>
          <p:spPr>
            <a:xfrm>
              <a:off x="5211300" y="1368375"/>
              <a:ext cx="22575" cy="27125"/>
            </a:xfrm>
            <a:custGeom>
              <a:rect b="b" l="l" r="r" t="t"/>
              <a:pathLst>
                <a:path extrusionOk="0" h="1085" w="903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24"/>
            <p:cNvSpPr/>
            <p:nvPr/>
          </p:nvSpPr>
          <p:spPr>
            <a:xfrm>
              <a:off x="4921825" y="164205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24"/>
            <p:cNvSpPr/>
            <p:nvPr/>
          </p:nvSpPr>
          <p:spPr>
            <a:xfrm>
              <a:off x="5018325" y="15864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24"/>
            <p:cNvSpPr/>
            <p:nvPr/>
          </p:nvSpPr>
          <p:spPr>
            <a:xfrm>
              <a:off x="5114800" y="1530650"/>
              <a:ext cx="21325" cy="27125"/>
            </a:xfrm>
            <a:custGeom>
              <a:rect b="b" l="l" r="r" t="t"/>
              <a:pathLst>
                <a:path extrusionOk="0" h="1085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24"/>
            <p:cNvSpPr/>
            <p:nvPr/>
          </p:nvSpPr>
          <p:spPr>
            <a:xfrm>
              <a:off x="5210050" y="14748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24"/>
            <p:cNvSpPr/>
            <p:nvPr/>
          </p:nvSpPr>
          <p:spPr>
            <a:xfrm>
              <a:off x="5306525" y="1419625"/>
              <a:ext cx="21975" cy="26725"/>
            </a:xfrm>
            <a:custGeom>
              <a:rect b="b" l="l" r="r" t="t"/>
              <a:pathLst>
                <a:path extrusionOk="0" h="1069" w="879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94" name="Google Shape;2194;p24"/>
          <p:cNvSpPr/>
          <p:nvPr/>
        </p:nvSpPr>
        <p:spPr>
          <a:xfrm flipH="1">
            <a:off x="2736492" y="2528550"/>
            <a:ext cx="5610600" cy="31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5" name="Google Shape;2195;p24"/>
          <p:cNvSpPr txBox="1"/>
          <p:nvPr>
            <p:ph type="ctrTitle"/>
          </p:nvPr>
        </p:nvSpPr>
        <p:spPr>
          <a:xfrm>
            <a:off x="2286817" y="811650"/>
            <a:ext cx="63678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Customer Product Recommendation Using Association Rule Mining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2" name="Shape 2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3" name="Google Shape;2543;p33"/>
          <p:cNvSpPr/>
          <p:nvPr/>
        </p:nvSpPr>
        <p:spPr>
          <a:xfrm flipH="1" rot="10800000">
            <a:off x="3877877" y="2016400"/>
            <a:ext cx="4042200" cy="569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4" name="Google Shape;2544;p33"/>
          <p:cNvSpPr txBox="1"/>
          <p:nvPr>
            <p:ph type="title"/>
          </p:nvPr>
        </p:nvSpPr>
        <p:spPr>
          <a:xfrm>
            <a:off x="3466400" y="1448525"/>
            <a:ext cx="5059800" cy="14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DEMO !</a:t>
            </a:r>
            <a:endParaRPr sz="6000"/>
          </a:p>
        </p:txBody>
      </p:sp>
      <p:pic>
        <p:nvPicPr>
          <p:cNvPr id="2545" name="Google Shape;254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129" y="1025200"/>
            <a:ext cx="2267525" cy="310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9" name="Shape 2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0" name="Google Shape;2550;p34"/>
          <p:cNvSpPr/>
          <p:nvPr/>
        </p:nvSpPr>
        <p:spPr>
          <a:xfrm>
            <a:off x="923550" y="1392500"/>
            <a:ext cx="4389600" cy="603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1" name="Google Shape;2551;p34"/>
          <p:cNvSpPr txBox="1"/>
          <p:nvPr>
            <p:ph type="title"/>
          </p:nvPr>
        </p:nvSpPr>
        <p:spPr>
          <a:xfrm>
            <a:off x="343825" y="429500"/>
            <a:ext cx="6125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/>
              <a:t>FUTURE DIRECTION</a:t>
            </a:r>
            <a:endParaRPr sz="4800"/>
          </a:p>
        </p:txBody>
      </p:sp>
      <p:pic>
        <p:nvPicPr>
          <p:cNvPr id="2552" name="Google Shape;255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6825" y="1080675"/>
            <a:ext cx="2147700" cy="3241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53" name="Google Shape;2553;p34"/>
          <p:cNvGrpSpPr/>
          <p:nvPr/>
        </p:nvGrpSpPr>
        <p:grpSpPr>
          <a:xfrm>
            <a:off x="343817" y="128279"/>
            <a:ext cx="579743" cy="1134819"/>
            <a:chOff x="4921825" y="870250"/>
            <a:chExt cx="407925" cy="798550"/>
          </a:xfrm>
        </p:grpSpPr>
        <p:sp>
          <p:nvSpPr>
            <p:cNvPr id="2554" name="Google Shape;2554;p34"/>
            <p:cNvSpPr/>
            <p:nvPr/>
          </p:nvSpPr>
          <p:spPr>
            <a:xfrm>
              <a:off x="4921825" y="10926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34"/>
            <p:cNvSpPr/>
            <p:nvPr/>
          </p:nvSpPr>
          <p:spPr>
            <a:xfrm>
              <a:off x="5018325" y="1037425"/>
              <a:ext cx="21950" cy="26725"/>
            </a:xfrm>
            <a:custGeom>
              <a:rect b="b" l="l" r="r" t="t"/>
              <a:pathLst>
                <a:path extrusionOk="0" h="1069" w="878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34"/>
            <p:cNvSpPr/>
            <p:nvPr/>
          </p:nvSpPr>
          <p:spPr>
            <a:xfrm>
              <a:off x="5114800" y="981775"/>
              <a:ext cx="21325" cy="26900"/>
            </a:xfrm>
            <a:custGeom>
              <a:rect b="b" l="l" r="r" t="t"/>
              <a:pathLst>
                <a:path extrusionOk="0" h="1076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34"/>
            <p:cNvSpPr/>
            <p:nvPr/>
          </p:nvSpPr>
          <p:spPr>
            <a:xfrm>
              <a:off x="5210050" y="9260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34"/>
            <p:cNvSpPr/>
            <p:nvPr/>
          </p:nvSpPr>
          <p:spPr>
            <a:xfrm>
              <a:off x="5306525" y="870250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34"/>
            <p:cNvSpPr/>
            <p:nvPr/>
          </p:nvSpPr>
          <p:spPr>
            <a:xfrm>
              <a:off x="4921825" y="120345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34"/>
            <p:cNvSpPr/>
            <p:nvPr/>
          </p:nvSpPr>
          <p:spPr>
            <a:xfrm>
              <a:off x="4922450" y="13138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34"/>
            <p:cNvSpPr/>
            <p:nvPr/>
          </p:nvSpPr>
          <p:spPr>
            <a:xfrm>
              <a:off x="4922450" y="14247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34"/>
            <p:cNvSpPr/>
            <p:nvPr/>
          </p:nvSpPr>
          <p:spPr>
            <a:xfrm>
              <a:off x="4923700" y="1535550"/>
              <a:ext cx="21325" cy="26725"/>
            </a:xfrm>
            <a:custGeom>
              <a:rect b="b" l="l" r="r" t="t"/>
              <a:pathLst>
                <a:path extrusionOk="0" h="1069" w="853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34"/>
            <p:cNvSpPr/>
            <p:nvPr/>
          </p:nvSpPr>
          <p:spPr>
            <a:xfrm>
              <a:off x="5018325" y="11478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34"/>
            <p:cNvSpPr/>
            <p:nvPr/>
          </p:nvSpPr>
          <p:spPr>
            <a:xfrm>
              <a:off x="5114800" y="1092050"/>
              <a:ext cx="21325" cy="27125"/>
            </a:xfrm>
            <a:custGeom>
              <a:rect b="b" l="l" r="r" t="t"/>
              <a:pathLst>
                <a:path extrusionOk="0" h="1085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34"/>
            <p:cNvSpPr/>
            <p:nvPr/>
          </p:nvSpPr>
          <p:spPr>
            <a:xfrm>
              <a:off x="5210675" y="10362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34"/>
            <p:cNvSpPr/>
            <p:nvPr/>
          </p:nvSpPr>
          <p:spPr>
            <a:xfrm>
              <a:off x="5307150" y="981775"/>
              <a:ext cx="21975" cy="26900"/>
            </a:xfrm>
            <a:custGeom>
              <a:rect b="b" l="l" r="r" t="t"/>
              <a:pathLst>
                <a:path extrusionOk="0" h="1076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34"/>
            <p:cNvSpPr/>
            <p:nvPr/>
          </p:nvSpPr>
          <p:spPr>
            <a:xfrm>
              <a:off x="5018950" y="12581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34"/>
            <p:cNvSpPr/>
            <p:nvPr/>
          </p:nvSpPr>
          <p:spPr>
            <a:xfrm>
              <a:off x="5018950" y="1369225"/>
              <a:ext cx="21950" cy="27000"/>
            </a:xfrm>
            <a:custGeom>
              <a:rect b="b" l="l" r="r" t="t"/>
              <a:pathLst>
                <a:path extrusionOk="0" h="1080" w="878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34"/>
            <p:cNvSpPr/>
            <p:nvPr/>
          </p:nvSpPr>
          <p:spPr>
            <a:xfrm>
              <a:off x="5018950" y="14799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34"/>
            <p:cNvSpPr/>
            <p:nvPr/>
          </p:nvSpPr>
          <p:spPr>
            <a:xfrm>
              <a:off x="5114800" y="1203450"/>
              <a:ext cx="21325" cy="26750"/>
            </a:xfrm>
            <a:custGeom>
              <a:rect b="b" l="l" r="r" t="t"/>
              <a:pathLst>
                <a:path extrusionOk="0" h="1070" w="853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34"/>
            <p:cNvSpPr/>
            <p:nvPr/>
          </p:nvSpPr>
          <p:spPr>
            <a:xfrm>
              <a:off x="5210675" y="11478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34"/>
            <p:cNvSpPr/>
            <p:nvPr/>
          </p:nvSpPr>
          <p:spPr>
            <a:xfrm>
              <a:off x="5307150" y="1092050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34"/>
            <p:cNvSpPr/>
            <p:nvPr/>
          </p:nvSpPr>
          <p:spPr>
            <a:xfrm>
              <a:off x="5115425" y="13138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34"/>
            <p:cNvSpPr/>
            <p:nvPr/>
          </p:nvSpPr>
          <p:spPr>
            <a:xfrm>
              <a:off x="5115425" y="142412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34"/>
            <p:cNvSpPr/>
            <p:nvPr/>
          </p:nvSpPr>
          <p:spPr>
            <a:xfrm>
              <a:off x="5211300" y="1258100"/>
              <a:ext cx="22575" cy="27125"/>
            </a:xfrm>
            <a:custGeom>
              <a:rect b="b" l="l" r="r" t="t"/>
              <a:pathLst>
                <a:path extrusionOk="0" h="1085" w="903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34"/>
            <p:cNvSpPr/>
            <p:nvPr/>
          </p:nvSpPr>
          <p:spPr>
            <a:xfrm>
              <a:off x="5307150" y="1202325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34"/>
            <p:cNvSpPr/>
            <p:nvPr/>
          </p:nvSpPr>
          <p:spPr>
            <a:xfrm>
              <a:off x="5307800" y="131310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34"/>
            <p:cNvSpPr/>
            <p:nvPr/>
          </p:nvSpPr>
          <p:spPr>
            <a:xfrm>
              <a:off x="5211300" y="1368375"/>
              <a:ext cx="22575" cy="27125"/>
            </a:xfrm>
            <a:custGeom>
              <a:rect b="b" l="l" r="r" t="t"/>
              <a:pathLst>
                <a:path extrusionOk="0" h="1085" w="903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34"/>
            <p:cNvSpPr/>
            <p:nvPr/>
          </p:nvSpPr>
          <p:spPr>
            <a:xfrm>
              <a:off x="4921825" y="164205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34"/>
            <p:cNvSpPr/>
            <p:nvPr/>
          </p:nvSpPr>
          <p:spPr>
            <a:xfrm>
              <a:off x="5018325" y="15864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34"/>
            <p:cNvSpPr/>
            <p:nvPr/>
          </p:nvSpPr>
          <p:spPr>
            <a:xfrm>
              <a:off x="5114800" y="1530650"/>
              <a:ext cx="21325" cy="27125"/>
            </a:xfrm>
            <a:custGeom>
              <a:rect b="b" l="l" r="r" t="t"/>
              <a:pathLst>
                <a:path extrusionOk="0" h="1085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34"/>
            <p:cNvSpPr/>
            <p:nvPr/>
          </p:nvSpPr>
          <p:spPr>
            <a:xfrm>
              <a:off x="5210050" y="14748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34"/>
            <p:cNvSpPr/>
            <p:nvPr/>
          </p:nvSpPr>
          <p:spPr>
            <a:xfrm>
              <a:off x="5306525" y="1419625"/>
              <a:ext cx="21975" cy="26725"/>
            </a:xfrm>
            <a:custGeom>
              <a:rect b="b" l="l" r="r" t="t"/>
              <a:pathLst>
                <a:path extrusionOk="0" h="1069" w="879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84" name="Google Shape;2584;p34"/>
          <p:cNvGrpSpPr/>
          <p:nvPr/>
        </p:nvGrpSpPr>
        <p:grpSpPr>
          <a:xfrm>
            <a:off x="4667342" y="3792129"/>
            <a:ext cx="579743" cy="1134819"/>
            <a:chOff x="4921825" y="870250"/>
            <a:chExt cx="407925" cy="798550"/>
          </a:xfrm>
        </p:grpSpPr>
        <p:sp>
          <p:nvSpPr>
            <p:cNvPr id="2585" name="Google Shape;2585;p34"/>
            <p:cNvSpPr/>
            <p:nvPr/>
          </p:nvSpPr>
          <p:spPr>
            <a:xfrm>
              <a:off x="4921825" y="10926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34"/>
            <p:cNvSpPr/>
            <p:nvPr/>
          </p:nvSpPr>
          <p:spPr>
            <a:xfrm>
              <a:off x="5018325" y="1037425"/>
              <a:ext cx="21950" cy="26725"/>
            </a:xfrm>
            <a:custGeom>
              <a:rect b="b" l="l" r="r" t="t"/>
              <a:pathLst>
                <a:path extrusionOk="0" h="1069" w="878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34"/>
            <p:cNvSpPr/>
            <p:nvPr/>
          </p:nvSpPr>
          <p:spPr>
            <a:xfrm>
              <a:off x="5114800" y="981775"/>
              <a:ext cx="21325" cy="26900"/>
            </a:xfrm>
            <a:custGeom>
              <a:rect b="b" l="l" r="r" t="t"/>
              <a:pathLst>
                <a:path extrusionOk="0" h="1076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34"/>
            <p:cNvSpPr/>
            <p:nvPr/>
          </p:nvSpPr>
          <p:spPr>
            <a:xfrm>
              <a:off x="5210050" y="9260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34"/>
            <p:cNvSpPr/>
            <p:nvPr/>
          </p:nvSpPr>
          <p:spPr>
            <a:xfrm>
              <a:off x="5306525" y="870250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34"/>
            <p:cNvSpPr/>
            <p:nvPr/>
          </p:nvSpPr>
          <p:spPr>
            <a:xfrm>
              <a:off x="4921825" y="120345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34"/>
            <p:cNvSpPr/>
            <p:nvPr/>
          </p:nvSpPr>
          <p:spPr>
            <a:xfrm>
              <a:off x="4922450" y="13138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34"/>
            <p:cNvSpPr/>
            <p:nvPr/>
          </p:nvSpPr>
          <p:spPr>
            <a:xfrm>
              <a:off x="4922450" y="14247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34"/>
            <p:cNvSpPr/>
            <p:nvPr/>
          </p:nvSpPr>
          <p:spPr>
            <a:xfrm>
              <a:off x="4923700" y="1535550"/>
              <a:ext cx="21325" cy="26725"/>
            </a:xfrm>
            <a:custGeom>
              <a:rect b="b" l="l" r="r" t="t"/>
              <a:pathLst>
                <a:path extrusionOk="0" h="1069" w="853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34"/>
            <p:cNvSpPr/>
            <p:nvPr/>
          </p:nvSpPr>
          <p:spPr>
            <a:xfrm>
              <a:off x="5018325" y="11478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34"/>
            <p:cNvSpPr/>
            <p:nvPr/>
          </p:nvSpPr>
          <p:spPr>
            <a:xfrm>
              <a:off x="5114800" y="1092050"/>
              <a:ext cx="21325" cy="27125"/>
            </a:xfrm>
            <a:custGeom>
              <a:rect b="b" l="l" r="r" t="t"/>
              <a:pathLst>
                <a:path extrusionOk="0" h="1085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34"/>
            <p:cNvSpPr/>
            <p:nvPr/>
          </p:nvSpPr>
          <p:spPr>
            <a:xfrm>
              <a:off x="5210675" y="10362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34"/>
            <p:cNvSpPr/>
            <p:nvPr/>
          </p:nvSpPr>
          <p:spPr>
            <a:xfrm>
              <a:off x="5307150" y="981775"/>
              <a:ext cx="21975" cy="26900"/>
            </a:xfrm>
            <a:custGeom>
              <a:rect b="b" l="l" r="r" t="t"/>
              <a:pathLst>
                <a:path extrusionOk="0" h="1076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34"/>
            <p:cNvSpPr/>
            <p:nvPr/>
          </p:nvSpPr>
          <p:spPr>
            <a:xfrm>
              <a:off x="5018950" y="12581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34"/>
            <p:cNvSpPr/>
            <p:nvPr/>
          </p:nvSpPr>
          <p:spPr>
            <a:xfrm>
              <a:off x="5018950" y="1369225"/>
              <a:ext cx="21950" cy="27000"/>
            </a:xfrm>
            <a:custGeom>
              <a:rect b="b" l="l" r="r" t="t"/>
              <a:pathLst>
                <a:path extrusionOk="0" h="1080" w="878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34"/>
            <p:cNvSpPr/>
            <p:nvPr/>
          </p:nvSpPr>
          <p:spPr>
            <a:xfrm>
              <a:off x="5018950" y="14799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34"/>
            <p:cNvSpPr/>
            <p:nvPr/>
          </p:nvSpPr>
          <p:spPr>
            <a:xfrm>
              <a:off x="5114800" y="1203450"/>
              <a:ext cx="21325" cy="26750"/>
            </a:xfrm>
            <a:custGeom>
              <a:rect b="b" l="l" r="r" t="t"/>
              <a:pathLst>
                <a:path extrusionOk="0" h="1070" w="853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34"/>
            <p:cNvSpPr/>
            <p:nvPr/>
          </p:nvSpPr>
          <p:spPr>
            <a:xfrm>
              <a:off x="5210675" y="11478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34"/>
            <p:cNvSpPr/>
            <p:nvPr/>
          </p:nvSpPr>
          <p:spPr>
            <a:xfrm>
              <a:off x="5307150" y="1092050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34"/>
            <p:cNvSpPr/>
            <p:nvPr/>
          </p:nvSpPr>
          <p:spPr>
            <a:xfrm>
              <a:off x="5115425" y="13138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34"/>
            <p:cNvSpPr/>
            <p:nvPr/>
          </p:nvSpPr>
          <p:spPr>
            <a:xfrm>
              <a:off x="5115425" y="142412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34"/>
            <p:cNvSpPr/>
            <p:nvPr/>
          </p:nvSpPr>
          <p:spPr>
            <a:xfrm>
              <a:off x="5211300" y="1258100"/>
              <a:ext cx="22575" cy="27125"/>
            </a:xfrm>
            <a:custGeom>
              <a:rect b="b" l="l" r="r" t="t"/>
              <a:pathLst>
                <a:path extrusionOk="0" h="1085" w="903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34"/>
            <p:cNvSpPr/>
            <p:nvPr/>
          </p:nvSpPr>
          <p:spPr>
            <a:xfrm>
              <a:off x="5307150" y="1202325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34"/>
            <p:cNvSpPr/>
            <p:nvPr/>
          </p:nvSpPr>
          <p:spPr>
            <a:xfrm>
              <a:off x="5307800" y="131310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34"/>
            <p:cNvSpPr/>
            <p:nvPr/>
          </p:nvSpPr>
          <p:spPr>
            <a:xfrm>
              <a:off x="5211300" y="1368375"/>
              <a:ext cx="22575" cy="27125"/>
            </a:xfrm>
            <a:custGeom>
              <a:rect b="b" l="l" r="r" t="t"/>
              <a:pathLst>
                <a:path extrusionOk="0" h="1085" w="903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34"/>
            <p:cNvSpPr/>
            <p:nvPr/>
          </p:nvSpPr>
          <p:spPr>
            <a:xfrm>
              <a:off x="4921825" y="164205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34"/>
            <p:cNvSpPr/>
            <p:nvPr/>
          </p:nvSpPr>
          <p:spPr>
            <a:xfrm>
              <a:off x="5018325" y="15864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34"/>
            <p:cNvSpPr/>
            <p:nvPr/>
          </p:nvSpPr>
          <p:spPr>
            <a:xfrm>
              <a:off x="5114800" y="1530650"/>
              <a:ext cx="21325" cy="27125"/>
            </a:xfrm>
            <a:custGeom>
              <a:rect b="b" l="l" r="r" t="t"/>
              <a:pathLst>
                <a:path extrusionOk="0" h="1085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34"/>
            <p:cNvSpPr/>
            <p:nvPr/>
          </p:nvSpPr>
          <p:spPr>
            <a:xfrm>
              <a:off x="5210050" y="14748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34"/>
            <p:cNvSpPr/>
            <p:nvPr/>
          </p:nvSpPr>
          <p:spPr>
            <a:xfrm>
              <a:off x="5306525" y="1419625"/>
              <a:ext cx="21975" cy="26725"/>
            </a:xfrm>
            <a:custGeom>
              <a:rect b="b" l="l" r="r" t="t"/>
              <a:pathLst>
                <a:path extrusionOk="0" h="1069" w="879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15" name="Google Shape;2615;p34"/>
          <p:cNvSpPr txBox="1"/>
          <p:nvPr/>
        </p:nvSpPr>
        <p:spPr>
          <a:xfrm>
            <a:off x="458750" y="2239800"/>
            <a:ext cx="54672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bel"/>
              <a:buChar char="❏"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Abel"/>
                <a:ea typeface="Abel"/>
                <a:cs typeface="Abel"/>
                <a:sym typeface="Abel"/>
              </a:rPr>
              <a:t>Explore 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Abel"/>
                <a:ea typeface="Abel"/>
                <a:cs typeface="Abel"/>
                <a:sym typeface="Abel"/>
              </a:rPr>
              <a:t> various models for the recommendation generation.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Abel"/>
              <a:ea typeface="Abel"/>
              <a:cs typeface="Abel"/>
              <a:sym typeface="Abe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Abel"/>
              <a:ea typeface="Abel"/>
              <a:cs typeface="Abel"/>
              <a:sym typeface="Abe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bel"/>
              <a:buChar char="❏"/>
            </a:pP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Abel"/>
                <a:ea typeface="Abel"/>
                <a:cs typeface="Abel"/>
                <a:sym typeface="Abel"/>
              </a:rPr>
              <a:t>F</a:t>
            </a:r>
            <a:r>
              <a:rPr lang="en" sz="2400">
                <a:solidFill>
                  <a:schemeClr val="dk1"/>
                </a:solidFill>
                <a:highlight>
                  <a:srgbClr val="FFFFFF"/>
                </a:highlight>
                <a:latin typeface="Abel"/>
                <a:ea typeface="Abel"/>
                <a:cs typeface="Abel"/>
                <a:sym typeface="Abel"/>
              </a:rPr>
              <a:t>igure out which is more useful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9" name="Shape 2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0" name="Google Shape;2620;p35"/>
          <p:cNvSpPr/>
          <p:nvPr/>
        </p:nvSpPr>
        <p:spPr>
          <a:xfrm>
            <a:off x="3233200" y="2440225"/>
            <a:ext cx="2538600" cy="66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1" name="Google Shape;2621;p35"/>
          <p:cNvSpPr txBox="1"/>
          <p:nvPr>
            <p:ph type="title"/>
          </p:nvPr>
        </p:nvSpPr>
        <p:spPr>
          <a:xfrm>
            <a:off x="650500" y="24885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THANK YOU</a:t>
            </a:r>
            <a:endParaRPr/>
          </a:p>
        </p:txBody>
      </p:sp>
      <p:sp>
        <p:nvSpPr>
          <p:cNvPr id="2622" name="Google Shape;2622;p35"/>
          <p:cNvSpPr/>
          <p:nvPr/>
        </p:nvSpPr>
        <p:spPr>
          <a:xfrm rot="10800000">
            <a:off x="21" y="43"/>
            <a:ext cx="1514452" cy="861159"/>
          </a:xfrm>
          <a:custGeom>
            <a:rect b="b" l="l" r="r" t="t"/>
            <a:pathLst>
              <a:path extrusionOk="0" h="66294" w="116586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623" name="Google Shape;2623;p35"/>
          <p:cNvSpPr/>
          <p:nvPr/>
        </p:nvSpPr>
        <p:spPr>
          <a:xfrm>
            <a:off x="7577397" y="4267197"/>
            <a:ext cx="1566624" cy="876241"/>
          </a:xfrm>
          <a:custGeom>
            <a:rect b="b" l="l" r="r" t="t"/>
            <a:pathLst>
              <a:path extrusionOk="0" h="66294" w="116586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grpSp>
        <p:nvGrpSpPr>
          <p:cNvPr id="2624" name="Google Shape;2624;p35"/>
          <p:cNvGrpSpPr/>
          <p:nvPr/>
        </p:nvGrpSpPr>
        <p:grpSpPr>
          <a:xfrm>
            <a:off x="342316" y="3179473"/>
            <a:ext cx="593164" cy="1161172"/>
            <a:chOff x="4921825" y="870250"/>
            <a:chExt cx="407925" cy="798550"/>
          </a:xfrm>
        </p:grpSpPr>
        <p:sp>
          <p:nvSpPr>
            <p:cNvPr id="2625" name="Google Shape;2625;p35"/>
            <p:cNvSpPr/>
            <p:nvPr/>
          </p:nvSpPr>
          <p:spPr>
            <a:xfrm>
              <a:off x="4921825" y="10926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35"/>
            <p:cNvSpPr/>
            <p:nvPr/>
          </p:nvSpPr>
          <p:spPr>
            <a:xfrm>
              <a:off x="5018325" y="1037425"/>
              <a:ext cx="21950" cy="26725"/>
            </a:xfrm>
            <a:custGeom>
              <a:rect b="b" l="l" r="r" t="t"/>
              <a:pathLst>
                <a:path extrusionOk="0" h="1069" w="878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35"/>
            <p:cNvSpPr/>
            <p:nvPr/>
          </p:nvSpPr>
          <p:spPr>
            <a:xfrm>
              <a:off x="5114800" y="981775"/>
              <a:ext cx="21325" cy="26900"/>
            </a:xfrm>
            <a:custGeom>
              <a:rect b="b" l="l" r="r" t="t"/>
              <a:pathLst>
                <a:path extrusionOk="0" h="1076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35"/>
            <p:cNvSpPr/>
            <p:nvPr/>
          </p:nvSpPr>
          <p:spPr>
            <a:xfrm>
              <a:off x="5210050" y="9260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35"/>
            <p:cNvSpPr/>
            <p:nvPr/>
          </p:nvSpPr>
          <p:spPr>
            <a:xfrm>
              <a:off x="5306525" y="870250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35"/>
            <p:cNvSpPr/>
            <p:nvPr/>
          </p:nvSpPr>
          <p:spPr>
            <a:xfrm>
              <a:off x="4921825" y="120345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35"/>
            <p:cNvSpPr/>
            <p:nvPr/>
          </p:nvSpPr>
          <p:spPr>
            <a:xfrm>
              <a:off x="4922450" y="13138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35"/>
            <p:cNvSpPr/>
            <p:nvPr/>
          </p:nvSpPr>
          <p:spPr>
            <a:xfrm>
              <a:off x="4922450" y="14247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35"/>
            <p:cNvSpPr/>
            <p:nvPr/>
          </p:nvSpPr>
          <p:spPr>
            <a:xfrm>
              <a:off x="4923700" y="1535550"/>
              <a:ext cx="21325" cy="26725"/>
            </a:xfrm>
            <a:custGeom>
              <a:rect b="b" l="l" r="r" t="t"/>
              <a:pathLst>
                <a:path extrusionOk="0" h="1069" w="853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35"/>
            <p:cNvSpPr/>
            <p:nvPr/>
          </p:nvSpPr>
          <p:spPr>
            <a:xfrm>
              <a:off x="5018325" y="11478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35"/>
            <p:cNvSpPr/>
            <p:nvPr/>
          </p:nvSpPr>
          <p:spPr>
            <a:xfrm>
              <a:off x="5114800" y="1092050"/>
              <a:ext cx="21325" cy="27125"/>
            </a:xfrm>
            <a:custGeom>
              <a:rect b="b" l="l" r="r" t="t"/>
              <a:pathLst>
                <a:path extrusionOk="0" h="1085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35"/>
            <p:cNvSpPr/>
            <p:nvPr/>
          </p:nvSpPr>
          <p:spPr>
            <a:xfrm>
              <a:off x="5210675" y="10362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35"/>
            <p:cNvSpPr/>
            <p:nvPr/>
          </p:nvSpPr>
          <p:spPr>
            <a:xfrm>
              <a:off x="5307150" y="981775"/>
              <a:ext cx="21975" cy="26900"/>
            </a:xfrm>
            <a:custGeom>
              <a:rect b="b" l="l" r="r" t="t"/>
              <a:pathLst>
                <a:path extrusionOk="0" h="1076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35"/>
            <p:cNvSpPr/>
            <p:nvPr/>
          </p:nvSpPr>
          <p:spPr>
            <a:xfrm>
              <a:off x="5018950" y="12581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35"/>
            <p:cNvSpPr/>
            <p:nvPr/>
          </p:nvSpPr>
          <p:spPr>
            <a:xfrm>
              <a:off x="5018950" y="1369225"/>
              <a:ext cx="21950" cy="27000"/>
            </a:xfrm>
            <a:custGeom>
              <a:rect b="b" l="l" r="r" t="t"/>
              <a:pathLst>
                <a:path extrusionOk="0" h="1080" w="878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35"/>
            <p:cNvSpPr/>
            <p:nvPr/>
          </p:nvSpPr>
          <p:spPr>
            <a:xfrm>
              <a:off x="5018950" y="14799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35"/>
            <p:cNvSpPr/>
            <p:nvPr/>
          </p:nvSpPr>
          <p:spPr>
            <a:xfrm>
              <a:off x="5114800" y="1203450"/>
              <a:ext cx="21325" cy="26750"/>
            </a:xfrm>
            <a:custGeom>
              <a:rect b="b" l="l" r="r" t="t"/>
              <a:pathLst>
                <a:path extrusionOk="0" h="1070" w="853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35"/>
            <p:cNvSpPr/>
            <p:nvPr/>
          </p:nvSpPr>
          <p:spPr>
            <a:xfrm>
              <a:off x="5210675" y="11478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35"/>
            <p:cNvSpPr/>
            <p:nvPr/>
          </p:nvSpPr>
          <p:spPr>
            <a:xfrm>
              <a:off x="5307150" y="1092050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35"/>
            <p:cNvSpPr/>
            <p:nvPr/>
          </p:nvSpPr>
          <p:spPr>
            <a:xfrm>
              <a:off x="5115425" y="13138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35"/>
            <p:cNvSpPr/>
            <p:nvPr/>
          </p:nvSpPr>
          <p:spPr>
            <a:xfrm>
              <a:off x="5115425" y="142412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35"/>
            <p:cNvSpPr/>
            <p:nvPr/>
          </p:nvSpPr>
          <p:spPr>
            <a:xfrm>
              <a:off x="5211300" y="1258100"/>
              <a:ext cx="22575" cy="27125"/>
            </a:xfrm>
            <a:custGeom>
              <a:rect b="b" l="l" r="r" t="t"/>
              <a:pathLst>
                <a:path extrusionOk="0" h="1085" w="903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35"/>
            <p:cNvSpPr/>
            <p:nvPr/>
          </p:nvSpPr>
          <p:spPr>
            <a:xfrm>
              <a:off x="5307150" y="1202325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35"/>
            <p:cNvSpPr/>
            <p:nvPr/>
          </p:nvSpPr>
          <p:spPr>
            <a:xfrm>
              <a:off x="5307800" y="131310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35"/>
            <p:cNvSpPr/>
            <p:nvPr/>
          </p:nvSpPr>
          <p:spPr>
            <a:xfrm>
              <a:off x="5211300" y="1368375"/>
              <a:ext cx="22575" cy="27125"/>
            </a:xfrm>
            <a:custGeom>
              <a:rect b="b" l="l" r="r" t="t"/>
              <a:pathLst>
                <a:path extrusionOk="0" h="1085" w="903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35"/>
            <p:cNvSpPr/>
            <p:nvPr/>
          </p:nvSpPr>
          <p:spPr>
            <a:xfrm>
              <a:off x="4921825" y="164205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35"/>
            <p:cNvSpPr/>
            <p:nvPr/>
          </p:nvSpPr>
          <p:spPr>
            <a:xfrm>
              <a:off x="5018325" y="15864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35"/>
            <p:cNvSpPr/>
            <p:nvPr/>
          </p:nvSpPr>
          <p:spPr>
            <a:xfrm>
              <a:off x="5114800" y="1530650"/>
              <a:ext cx="21325" cy="27125"/>
            </a:xfrm>
            <a:custGeom>
              <a:rect b="b" l="l" r="r" t="t"/>
              <a:pathLst>
                <a:path extrusionOk="0" h="1085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35"/>
            <p:cNvSpPr/>
            <p:nvPr/>
          </p:nvSpPr>
          <p:spPr>
            <a:xfrm>
              <a:off x="5210050" y="14748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35"/>
            <p:cNvSpPr/>
            <p:nvPr/>
          </p:nvSpPr>
          <p:spPr>
            <a:xfrm>
              <a:off x="5306525" y="1419625"/>
              <a:ext cx="21975" cy="26725"/>
            </a:xfrm>
            <a:custGeom>
              <a:rect b="b" l="l" r="r" t="t"/>
              <a:pathLst>
                <a:path extrusionOk="0" h="1069" w="879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55" name="Google Shape;2655;p35"/>
          <p:cNvGrpSpPr/>
          <p:nvPr/>
        </p:nvGrpSpPr>
        <p:grpSpPr>
          <a:xfrm>
            <a:off x="8064128" y="685973"/>
            <a:ext cx="593164" cy="1161172"/>
            <a:chOff x="4921825" y="870250"/>
            <a:chExt cx="407925" cy="798550"/>
          </a:xfrm>
        </p:grpSpPr>
        <p:sp>
          <p:nvSpPr>
            <p:cNvPr id="2656" name="Google Shape;2656;p35"/>
            <p:cNvSpPr/>
            <p:nvPr/>
          </p:nvSpPr>
          <p:spPr>
            <a:xfrm>
              <a:off x="4921825" y="10926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35"/>
            <p:cNvSpPr/>
            <p:nvPr/>
          </p:nvSpPr>
          <p:spPr>
            <a:xfrm>
              <a:off x="5018325" y="1037425"/>
              <a:ext cx="21950" cy="26725"/>
            </a:xfrm>
            <a:custGeom>
              <a:rect b="b" l="l" r="r" t="t"/>
              <a:pathLst>
                <a:path extrusionOk="0" h="1069" w="878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35"/>
            <p:cNvSpPr/>
            <p:nvPr/>
          </p:nvSpPr>
          <p:spPr>
            <a:xfrm>
              <a:off x="5114800" y="981775"/>
              <a:ext cx="21325" cy="26900"/>
            </a:xfrm>
            <a:custGeom>
              <a:rect b="b" l="l" r="r" t="t"/>
              <a:pathLst>
                <a:path extrusionOk="0" h="1076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35"/>
            <p:cNvSpPr/>
            <p:nvPr/>
          </p:nvSpPr>
          <p:spPr>
            <a:xfrm>
              <a:off x="5210050" y="9260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35"/>
            <p:cNvSpPr/>
            <p:nvPr/>
          </p:nvSpPr>
          <p:spPr>
            <a:xfrm>
              <a:off x="5306525" y="870250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35"/>
            <p:cNvSpPr/>
            <p:nvPr/>
          </p:nvSpPr>
          <p:spPr>
            <a:xfrm>
              <a:off x="4921825" y="120345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35"/>
            <p:cNvSpPr/>
            <p:nvPr/>
          </p:nvSpPr>
          <p:spPr>
            <a:xfrm>
              <a:off x="4922450" y="13138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35"/>
            <p:cNvSpPr/>
            <p:nvPr/>
          </p:nvSpPr>
          <p:spPr>
            <a:xfrm>
              <a:off x="4922450" y="14247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35"/>
            <p:cNvSpPr/>
            <p:nvPr/>
          </p:nvSpPr>
          <p:spPr>
            <a:xfrm>
              <a:off x="4923700" y="1535550"/>
              <a:ext cx="21325" cy="26725"/>
            </a:xfrm>
            <a:custGeom>
              <a:rect b="b" l="l" r="r" t="t"/>
              <a:pathLst>
                <a:path extrusionOk="0" h="1069" w="853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35"/>
            <p:cNvSpPr/>
            <p:nvPr/>
          </p:nvSpPr>
          <p:spPr>
            <a:xfrm>
              <a:off x="5018325" y="11478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35"/>
            <p:cNvSpPr/>
            <p:nvPr/>
          </p:nvSpPr>
          <p:spPr>
            <a:xfrm>
              <a:off x="5114800" y="1092050"/>
              <a:ext cx="21325" cy="27125"/>
            </a:xfrm>
            <a:custGeom>
              <a:rect b="b" l="l" r="r" t="t"/>
              <a:pathLst>
                <a:path extrusionOk="0" h="1085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35"/>
            <p:cNvSpPr/>
            <p:nvPr/>
          </p:nvSpPr>
          <p:spPr>
            <a:xfrm>
              <a:off x="5210675" y="10362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35"/>
            <p:cNvSpPr/>
            <p:nvPr/>
          </p:nvSpPr>
          <p:spPr>
            <a:xfrm>
              <a:off x="5307150" y="981775"/>
              <a:ext cx="21975" cy="26900"/>
            </a:xfrm>
            <a:custGeom>
              <a:rect b="b" l="l" r="r" t="t"/>
              <a:pathLst>
                <a:path extrusionOk="0" h="1076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35"/>
            <p:cNvSpPr/>
            <p:nvPr/>
          </p:nvSpPr>
          <p:spPr>
            <a:xfrm>
              <a:off x="5018950" y="12581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35"/>
            <p:cNvSpPr/>
            <p:nvPr/>
          </p:nvSpPr>
          <p:spPr>
            <a:xfrm>
              <a:off x="5018950" y="1369225"/>
              <a:ext cx="21950" cy="27000"/>
            </a:xfrm>
            <a:custGeom>
              <a:rect b="b" l="l" r="r" t="t"/>
              <a:pathLst>
                <a:path extrusionOk="0" h="1080" w="878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35"/>
            <p:cNvSpPr/>
            <p:nvPr/>
          </p:nvSpPr>
          <p:spPr>
            <a:xfrm>
              <a:off x="5018950" y="14799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35"/>
            <p:cNvSpPr/>
            <p:nvPr/>
          </p:nvSpPr>
          <p:spPr>
            <a:xfrm>
              <a:off x="5114800" y="1203450"/>
              <a:ext cx="21325" cy="26750"/>
            </a:xfrm>
            <a:custGeom>
              <a:rect b="b" l="l" r="r" t="t"/>
              <a:pathLst>
                <a:path extrusionOk="0" h="1070" w="853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35"/>
            <p:cNvSpPr/>
            <p:nvPr/>
          </p:nvSpPr>
          <p:spPr>
            <a:xfrm>
              <a:off x="5210675" y="11478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35"/>
            <p:cNvSpPr/>
            <p:nvPr/>
          </p:nvSpPr>
          <p:spPr>
            <a:xfrm>
              <a:off x="5307150" y="1092050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35"/>
            <p:cNvSpPr/>
            <p:nvPr/>
          </p:nvSpPr>
          <p:spPr>
            <a:xfrm>
              <a:off x="5115425" y="13138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35"/>
            <p:cNvSpPr/>
            <p:nvPr/>
          </p:nvSpPr>
          <p:spPr>
            <a:xfrm>
              <a:off x="5115425" y="142412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7" name="Google Shape;2677;p35"/>
            <p:cNvSpPr/>
            <p:nvPr/>
          </p:nvSpPr>
          <p:spPr>
            <a:xfrm>
              <a:off x="5211300" y="1258100"/>
              <a:ext cx="22575" cy="27125"/>
            </a:xfrm>
            <a:custGeom>
              <a:rect b="b" l="l" r="r" t="t"/>
              <a:pathLst>
                <a:path extrusionOk="0" h="1085" w="903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8" name="Google Shape;2678;p35"/>
            <p:cNvSpPr/>
            <p:nvPr/>
          </p:nvSpPr>
          <p:spPr>
            <a:xfrm>
              <a:off x="5307150" y="1202325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9" name="Google Shape;2679;p35"/>
            <p:cNvSpPr/>
            <p:nvPr/>
          </p:nvSpPr>
          <p:spPr>
            <a:xfrm>
              <a:off x="5307800" y="131310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0" name="Google Shape;2680;p35"/>
            <p:cNvSpPr/>
            <p:nvPr/>
          </p:nvSpPr>
          <p:spPr>
            <a:xfrm>
              <a:off x="5211300" y="1368375"/>
              <a:ext cx="22575" cy="27125"/>
            </a:xfrm>
            <a:custGeom>
              <a:rect b="b" l="l" r="r" t="t"/>
              <a:pathLst>
                <a:path extrusionOk="0" h="1085" w="903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35"/>
            <p:cNvSpPr/>
            <p:nvPr/>
          </p:nvSpPr>
          <p:spPr>
            <a:xfrm>
              <a:off x="4921825" y="164205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35"/>
            <p:cNvSpPr/>
            <p:nvPr/>
          </p:nvSpPr>
          <p:spPr>
            <a:xfrm>
              <a:off x="5018325" y="15864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35"/>
            <p:cNvSpPr/>
            <p:nvPr/>
          </p:nvSpPr>
          <p:spPr>
            <a:xfrm>
              <a:off x="5114800" y="1530650"/>
              <a:ext cx="21325" cy="27125"/>
            </a:xfrm>
            <a:custGeom>
              <a:rect b="b" l="l" r="r" t="t"/>
              <a:pathLst>
                <a:path extrusionOk="0" h="1085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35"/>
            <p:cNvSpPr/>
            <p:nvPr/>
          </p:nvSpPr>
          <p:spPr>
            <a:xfrm>
              <a:off x="5210050" y="14748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35"/>
            <p:cNvSpPr/>
            <p:nvPr/>
          </p:nvSpPr>
          <p:spPr>
            <a:xfrm>
              <a:off x="5306525" y="1419625"/>
              <a:ext cx="21975" cy="26725"/>
            </a:xfrm>
            <a:custGeom>
              <a:rect b="b" l="l" r="r" t="t"/>
              <a:pathLst>
                <a:path extrusionOk="0" h="1069" w="879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9" name="Shape 2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0" name="Google Shape;2200;p25"/>
          <p:cNvSpPr/>
          <p:nvPr/>
        </p:nvSpPr>
        <p:spPr>
          <a:xfrm rot="5400000">
            <a:off x="-968075" y="2409225"/>
            <a:ext cx="3810000" cy="22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1" name="Google Shape;2201;p25"/>
          <p:cNvSpPr/>
          <p:nvPr/>
        </p:nvSpPr>
        <p:spPr>
          <a:xfrm flipH="1" rot="10800000">
            <a:off x="2032625" y="1071829"/>
            <a:ext cx="916800" cy="38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2" name="Google Shape;2202;p25"/>
          <p:cNvSpPr/>
          <p:nvPr/>
        </p:nvSpPr>
        <p:spPr>
          <a:xfrm flipH="1" rot="10800000">
            <a:off x="6679172" y="1071799"/>
            <a:ext cx="914400" cy="38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3" name="Google Shape;2203;p25"/>
          <p:cNvSpPr/>
          <p:nvPr/>
        </p:nvSpPr>
        <p:spPr>
          <a:xfrm flipH="1" rot="10800000">
            <a:off x="4361710" y="1071787"/>
            <a:ext cx="916800" cy="384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4" name="Google Shape;2204;p25"/>
          <p:cNvSpPr/>
          <p:nvPr/>
        </p:nvSpPr>
        <p:spPr>
          <a:xfrm flipH="1" rot="10800000">
            <a:off x="2032625" y="3254125"/>
            <a:ext cx="916800" cy="339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5" name="Google Shape;2205;p25"/>
          <p:cNvSpPr/>
          <p:nvPr/>
        </p:nvSpPr>
        <p:spPr>
          <a:xfrm flipH="1" rot="10800000">
            <a:off x="6679172" y="3254075"/>
            <a:ext cx="914400" cy="339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6" name="Google Shape;2206;p25"/>
          <p:cNvSpPr/>
          <p:nvPr/>
        </p:nvSpPr>
        <p:spPr>
          <a:xfrm flipH="1" rot="10800000">
            <a:off x="4361710" y="3254088"/>
            <a:ext cx="916800" cy="33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7" name="Google Shape;2207;p25"/>
          <p:cNvSpPr txBox="1"/>
          <p:nvPr>
            <p:ph type="ctrTitle"/>
          </p:nvPr>
        </p:nvSpPr>
        <p:spPr>
          <a:xfrm>
            <a:off x="3658660" y="1589224"/>
            <a:ext cx="2322900" cy="27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2208" name="Google Shape;2208;p25"/>
          <p:cNvSpPr txBox="1"/>
          <p:nvPr>
            <p:ph idx="2" type="title"/>
          </p:nvPr>
        </p:nvSpPr>
        <p:spPr>
          <a:xfrm>
            <a:off x="4269160" y="833125"/>
            <a:ext cx="11019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209" name="Google Shape;2209;p25"/>
          <p:cNvSpPr txBox="1"/>
          <p:nvPr>
            <p:ph idx="3" type="ctrTitle"/>
          </p:nvPr>
        </p:nvSpPr>
        <p:spPr>
          <a:xfrm>
            <a:off x="3658660" y="3722410"/>
            <a:ext cx="2322900" cy="26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RECOMMENDATION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GENERATION</a:t>
            </a:r>
            <a:endParaRPr/>
          </a:p>
        </p:txBody>
      </p:sp>
      <p:sp>
        <p:nvSpPr>
          <p:cNvPr id="2210" name="Google Shape;2210;p25"/>
          <p:cNvSpPr txBox="1"/>
          <p:nvPr>
            <p:ph idx="5" type="title"/>
          </p:nvPr>
        </p:nvSpPr>
        <p:spPr>
          <a:xfrm>
            <a:off x="4269160" y="2972134"/>
            <a:ext cx="11019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211" name="Google Shape;2211;p25"/>
          <p:cNvSpPr txBox="1"/>
          <p:nvPr>
            <p:ph idx="6" type="ctrTitle"/>
          </p:nvPr>
        </p:nvSpPr>
        <p:spPr>
          <a:xfrm>
            <a:off x="5974922" y="1589224"/>
            <a:ext cx="2322900" cy="27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2212" name="Google Shape;2212;p25"/>
          <p:cNvSpPr txBox="1"/>
          <p:nvPr>
            <p:ph idx="8" type="title"/>
          </p:nvPr>
        </p:nvSpPr>
        <p:spPr>
          <a:xfrm>
            <a:off x="6585422" y="833125"/>
            <a:ext cx="11019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213" name="Google Shape;2213;p25"/>
          <p:cNvSpPr txBox="1"/>
          <p:nvPr>
            <p:ph idx="9" type="ctrTitle"/>
          </p:nvPr>
        </p:nvSpPr>
        <p:spPr>
          <a:xfrm>
            <a:off x="5974922" y="3722410"/>
            <a:ext cx="2322900" cy="26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2214" name="Google Shape;2214;p25"/>
          <p:cNvSpPr txBox="1"/>
          <p:nvPr>
            <p:ph idx="14" type="title"/>
          </p:nvPr>
        </p:nvSpPr>
        <p:spPr>
          <a:xfrm>
            <a:off x="6585422" y="2972134"/>
            <a:ext cx="11019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215" name="Google Shape;2215;p25"/>
          <p:cNvSpPr txBox="1"/>
          <p:nvPr>
            <p:ph idx="15" type="ctrTitle"/>
          </p:nvPr>
        </p:nvSpPr>
        <p:spPr>
          <a:xfrm rot="-5400000">
            <a:off x="-1086025" y="2345625"/>
            <a:ext cx="4067100" cy="44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TABLE OF CONTENTS</a:t>
            </a:r>
            <a:endParaRPr/>
          </a:p>
        </p:txBody>
      </p:sp>
      <p:sp>
        <p:nvSpPr>
          <p:cNvPr id="2216" name="Google Shape;2216;p25"/>
          <p:cNvSpPr txBox="1"/>
          <p:nvPr>
            <p:ph idx="16" type="ctrTitle"/>
          </p:nvPr>
        </p:nvSpPr>
        <p:spPr>
          <a:xfrm>
            <a:off x="1329575" y="1589233"/>
            <a:ext cx="2322900" cy="27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217" name="Google Shape;2217;p25"/>
          <p:cNvSpPr txBox="1"/>
          <p:nvPr>
            <p:ph idx="18" type="title"/>
          </p:nvPr>
        </p:nvSpPr>
        <p:spPr>
          <a:xfrm>
            <a:off x="1940075" y="833125"/>
            <a:ext cx="11019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218" name="Google Shape;2218;p25"/>
          <p:cNvSpPr txBox="1"/>
          <p:nvPr>
            <p:ph idx="19" type="ctrTitle"/>
          </p:nvPr>
        </p:nvSpPr>
        <p:spPr>
          <a:xfrm>
            <a:off x="1329575" y="3722410"/>
            <a:ext cx="2322900" cy="26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MINING</a:t>
            </a:r>
            <a:endParaRPr/>
          </a:p>
        </p:txBody>
      </p:sp>
      <p:sp>
        <p:nvSpPr>
          <p:cNvPr id="2219" name="Google Shape;2219;p25"/>
          <p:cNvSpPr txBox="1"/>
          <p:nvPr>
            <p:ph idx="21" type="title"/>
          </p:nvPr>
        </p:nvSpPr>
        <p:spPr>
          <a:xfrm>
            <a:off x="1940075" y="2972134"/>
            <a:ext cx="11019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3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26"/>
          <p:cNvSpPr/>
          <p:nvPr/>
        </p:nvSpPr>
        <p:spPr>
          <a:xfrm>
            <a:off x="3074975" y="685975"/>
            <a:ext cx="3083100" cy="22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5" name="Google Shape;2225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INTRODUCTION</a:t>
            </a:r>
            <a:endParaRPr/>
          </a:p>
        </p:txBody>
      </p:sp>
      <p:sp>
        <p:nvSpPr>
          <p:cNvPr id="2226" name="Google Shape;2226;p26"/>
          <p:cNvSpPr/>
          <p:nvPr/>
        </p:nvSpPr>
        <p:spPr>
          <a:xfrm flipH="1" rot="10800000">
            <a:off x="6117803" y="1617525"/>
            <a:ext cx="1475100" cy="112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7" name="Google Shape;2227;p26"/>
          <p:cNvSpPr txBox="1"/>
          <p:nvPr>
            <p:ph idx="4294967295" type="ctrTitle"/>
          </p:nvPr>
        </p:nvSpPr>
        <p:spPr>
          <a:xfrm>
            <a:off x="6039938" y="1427700"/>
            <a:ext cx="2011800" cy="3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/>
              <a:t>MARKETING</a:t>
            </a:r>
            <a:endParaRPr sz="1800"/>
          </a:p>
        </p:txBody>
      </p:sp>
      <p:sp>
        <p:nvSpPr>
          <p:cNvPr id="2228" name="Google Shape;2228;p26"/>
          <p:cNvSpPr txBox="1"/>
          <p:nvPr>
            <p:ph idx="4294967295" type="subTitle"/>
          </p:nvPr>
        </p:nvSpPr>
        <p:spPr>
          <a:xfrm>
            <a:off x="6039950" y="1746900"/>
            <a:ext cx="22770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</a:t>
            </a:r>
            <a:r>
              <a:rPr lang="en">
                <a:solidFill>
                  <a:schemeClr val="dk1"/>
                </a:solidFill>
              </a:rPr>
              <a:t>romoting products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29" name="Google Shape;2229;p26"/>
          <p:cNvSpPr/>
          <p:nvPr/>
        </p:nvSpPr>
        <p:spPr>
          <a:xfrm flipH="1" rot="10800000">
            <a:off x="1197275" y="1634400"/>
            <a:ext cx="1825500" cy="112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0" name="Google Shape;2230;p26"/>
          <p:cNvSpPr txBox="1"/>
          <p:nvPr>
            <p:ph idx="4294967295" type="ctrTitle"/>
          </p:nvPr>
        </p:nvSpPr>
        <p:spPr>
          <a:xfrm>
            <a:off x="720002" y="1427700"/>
            <a:ext cx="2383800" cy="3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/>
              <a:t>PERSONALIZATION</a:t>
            </a:r>
            <a:endParaRPr sz="1800"/>
          </a:p>
        </p:txBody>
      </p:sp>
      <p:sp>
        <p:nvSpPr>
          <p:cNvPr id="2231" name="Google Shape;2231;p26"/>
          <p:cNvSpPr txBox="1"/>
          <p:nvPr>
            <p:ph idx="4294967295" type="subTitle"/>
          </p:nvPr>
        </p:nvSpPr>
        <p:spPr>
          <a:xfrm>
            <a:off x="1094950" y="1746900"/>
            <a:ext cx="20088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Personalized product recommendation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32" name="Google Shape;2232;p26"/>
          <p:cNvSpPr/>
          <p:nvPr/>
        </p:nvSpPr>
        <p:spPr>
          <a:xfrm flipH="1" rot="10800000">
            <a:off x="6121258" y="3828725"/>
            <a:ext cx="1004400" cy="11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3" name="Google Shape;2233;p26"/>
          <p:cNvSpPr txBox="1"/>
          <p:nvPr>
            <p:ph idx="4294967295" type="ctrTitle"/>
          </p:nvPr>
        </p:nvSpPr>
        <p:spPr>
          <a:xfrm>
            <a:off x="6039999" y="3638900"/>
            <a:ext cx="2011500" cy="3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/>
              <a:t>REVENUE</a:t>
            </a:r>
            <a:endParaRPr sz="1800"/>
          </a:p>
        </p:txBody>
      </p:sp>
      <p:sp>
        <p:nvSpPr>
          <p:cNvPr id="2234" name="Google Shape;2234;p26"/>
          <p:cNvSpPr txBox="1"/>
          <p:nvPr>
            <p:ph idx="4294967295" type="subTitle"/>
          </p:nvPr>
        </p:nvSpPr>
        <p:spPr>
          <a:xfrm>
            <a:off x="6039910" y="3958100"/>
            <a:ext cx="20115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Increase product sales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2235" name="Google Shape;2235;p26"/>
          <p:cNvGrpSpPr/>
          <p:nvPr/>
        </p:nvGrpSpPr>
        <p:grpSpPr>
          <a:xfrm>
            <a:off x="303491" y="313536"/>
            <a:ext cx="593164" cy="1161172"/>
            <a:chOff x="4921825" y="870250"/>
            <a:chExt cx="407925" cy="798550"/>
          </a:xfrm>
        </p:grpSpPr>
        <p:sp>
          <p:nvSpPr>
            <p:cNvPr id="2236" name="Google Shape;2236;p26"/>
            <p:cNvSpPr/>
            <p:nvPr/>
          </p:nvSpPr>
          <p:spPr>
            <a:xfrm>
              <a:off x="4921825" y="10926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26"/>
            <p:cNvSpPr/>
            <p:nvPr/>
          </p:nvSpPr>
          <p:spPr>
            <a:xfrm>
              <a:off x="5018325" y="1037425"/>
              <a:ext cx="21950" cy="26725"/>
            </a:xfrm>
            <a:custGeom>
              <a:rect b="b" l="l" r="r" t="t"/>
              <a:pathLst>
                <a:path extrusionOk="0" h="1069" w="878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26"/>
            <p:cNvSpPr/>
            <p:nvPr/>
          </p:nvSpPr>
          <p:spPr>
            <a:xfrm>
              <a:off x="5114800" y="981775"/>
              <a:ext cx="21325" cy="26900"/>
            </a:xfrm>
            <a:custGeom>
              <a:rect b="b" l="l" r="r" t="t"/>
              <a:pathLst>
                <a:path extrusionOk="0" h="1076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26"/>
            <p:cNvSpPr/>
            <p:nvPr/>
          </p:nvSpPr>
          <p:spPr>
            <a:xfrm>
              <a:off x="5210050" y="9260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26"/>
            <p:cNvSpPr/>
            <p:nvPr/>
          </p:nvSpPr>
          <p:spPr>
            <a:xfrm>
              <a:off x="5306525" y="870250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26"/>
            <p:cNvSpPr/>
            <p:nvPr/>
          </p:nvSpPr>
          <p:spPr>
            <a:xfrm>
              <a:off x="4921825" y="120345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26"/>
            <p:cNvSpPr/>
            <p:nvPr/>
          </p:nvSpPr>
          <p:spPr>
            <a:xfrm>
              <a:off x="4922450" y="13138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26"/>
            <p:cNvSpPr/>
            <p:nvPr/>
          </p:nvSpPr>
          <p:spPr>
            <a:xfrm>
              <a:off x="4922450" y="14247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26"/>
            <p:cNvSpPr/>
            <p:nvPr/>
          </p:nvSpPr>
          <p:spPr>
            <a:xfrm>
              <a:off x="4923700" y="1535550"/>
              <a:ext cx="21325" cy="26725"/>
            </a:xfrm>
            <a:custGeom>
              <a:rect b="b" l="l" r="r" t="t"/>
              <a:pathLst>
                <a:path extrusionOk="0" h="1069" w="853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26"/>
            <p:cNvSpPr/>
            <p:nvPr/>
          </p:nvSpPr>
          <p:spPr>
            <a:xfrm>
              <a:off x="5018325" y="11478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26"/>
            <p:cNvSpPr/>
            <p:nvPr/>
          </p:nvSpPr>
          <p:spPr>
            <a:xfrm>
              <a:off x="5114800" y="1092050"/>
              <a:ext cx="21325" cy="27125"/>
            </a:xfrm>
            <a:custGeom>
              <a:rect b="b" l="l" r="r" t="t"/>
              <a:pathLst>
                <a:path extrusionOk="0" h="1085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26"/>
            <p:cNvSpPr/>
            <p:nvPr/>
          </p:nvSpPr>
          <p:spPr>
            <a:xfrm>
              <a:off x="5210675" y="10362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26"/>
            <p:cNvSpPr/>
            <p:nvPr/>
          </p:nvSpPr>
          <p:spPr>
            <a:xfrm>
              <a:off x="5307150" y="981775"/>
              <a:ext cx="21975" cy="26900"/>
            </a:xfrm>
            <a:custGeom>
              <a:rect b="b" l="l" r="r" t="t"/>
              <a:pathLst>
                <a:path extrusionOk="0" h="1076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26"/>
            <p:cNvSpPr/>
            <p:nvPr/>
          </p:nvSpPr>
          <p:spPr>
            <a:xfrm>
              <a:off x="5018950" y="12581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26"/>
            <p:cNvSpPr/>
            <p:nvPr/>
          </p:nvSpPr>
          <p:spPr>
            <a:xfrm>
              <a:off x="5018950" y="1369225"/>
              <a:ext cx="21950" cy="27000"/>
            </a:xfrm>
            <a:custGeom>
              <a:rect b="b" l="l" r="r" t="t"/>
              <a:pathLst>
                <a:path extrusionOk="0" h="1080" w="878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26"/>
            <p:cNvSpPr/>
            <p:nvPr/>
          </p:nvSpPr>
          <p:spPr>
            <a:xfrm>
              <a:off x="5018950" y="14799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26"/>
            <p:cNvSpPr/>
            <p:nvPr/>
          </p:nvSpPr>
          <p:spPr>
            <a:xfrm>
              <a:off x="5114800" y="1203450"/>
              <a:ext cx="21325" cy="26750"/>
            </a:xfrm>
            <a:custGeom>
              <a:rect b="b" l="l" r="r" t="t"/>
              <a:pathLst>
                <a:path extrusionOk="0" h="1070" w="853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26"/>
            <p:cNvSpPr/>
            <p:nvPr/>
          </p:nvSpPr>
          <p:spPr>
            <a:xfrm>
              <a:off x="5210675" y="11478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26"/>
            <p:cNvSpPr/>
            <p:nvPr/>
          </p:nvSpPr>
          <p:spPr>
            <a:xfrm>
              <a:off x="5307150" y="1092050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26"/>
            <p:cNvSpPr/>
            <p:nvPr/>
          </p:nvSpPr>
          <p:spPr>
            <a:xfrm>
              <a:off x="5115425" y="13138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26"/>
            <p:cNvSpPr/>
            <p:nvPr/>
          </p:nvSpPr>
          <p:spPr>
            <a:xfrm>
              <a:off x="5115425" y="142412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26"/>
            <p:cNvSpPr/>
            <p:nvPr/>
          </p:nvSpPr>
          <p:spPr>
            <a:xfrm>
              <a:off x="5211300" y="1258100"/>
              <a:ext cx="22575" cy="27125"/>
            </a:xfrm>
            <a:custGeom>
              <a:rect b="b" l="l" r="r" t="t"/>
              <a:pathLst>
                <a:path extrusionOk="0" h="1085" w="903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26"/>
            <p:cNvSpPr/>
            <p:nvPr/>
          </p:nvSpPr>
          <p:spPr>
            <a:xfrm>
              <a:off x="5307150" y="1202325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26"/>
            <p:cNvSpPr/>
            <p:nvPr/>
          </p:nvSpPr>
          <p:spPr>
            <a:xfrm>
              <a:off x="5307800" y="131310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26"/>
            <p:cNvSpPr/>
            <p:nvPr/>
          </p:nvSpPr>
          <p:spPr>
            <a:xfrm>
              <a:off x="5211300" y="1368375"/>
              <a:ext cx="22575" cy="27125"/>
            </a:xfrm>
            <a:custGeom>
              <a:rect b="b" l="l" r="r" t="t"/>
              <a:pathLst>
                <a:path extrusionOk="0" h="1085" w="903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26"/>
            <p:cNvSpPr/>
            <p:nvPr/>
          </p:nvSpPr>
          <p:spPr>
            <a:xfrm>
              <a:off x="4921825" y="164205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26"/>
            <p:cNvSpPr/>
            <p:nvPr/>
          </p:nvSpPr>
          <p:spPr>
            <a:xfrm>
              <a:off x="5018325" y="15864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26"/>
            <p:cNvSpPr/>
            <p:nvPr/>
          </p:nvSpPr>
          <p:spPr>
            <a:xfrm>
              <a:off x="5114800" y="1530650"/>
              <a:ext cx="21325" cy="27125"/>
            </a:xfrm>
            <a:custGeom>
              <a:rect b="b" l="l" r="r" t="t"/>
              <a:pathLst>
                <a:path extrusionOk="0" h="1085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26"/>
            <p:cNvSpPr/>
            <p:nvPr/>
          </p:nvSpPr>
          <p:spPr>
            <a:xfrm>
              <a:off x="5210050" y="14748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26"/>
            <p:cNvSpPr/>
            <p:nvPr/>
          </p:nvSpPr>
          <p:spPr>
            <a:xfrm>
              <a:off x="5306525" y="1419625"/>
              <a:ext cx="21975" cy="26725"/>
            </a:xfrm>
            <a:custGeom>
              <a:rect b="b" l="l" r="r" t="t"/>
              <a:pathLst>
                <a:path extrusionOk="0" h="1069" w="879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66" name="Google Shape;2266;p26"/>
          <p:cNvGrpSpPr/>
          <p:nvPr/>
        </p:nvGrpSpPr>
        <p:grpSpPr>
          <a:xfrm>
            <a:off x="7675841" y="2509798"/>
            <a:ext cx="593164" cy="1161172"/>
            <a:chOff x="4921825" y="870250"/>
            <a:chExt cx="407925" cy="798550"/>
          </a:xfrm>
        </p:grpSpPr>
        <p:sp>
          <p:nvSpPr>
            <p:cNvPr id="2267" name="Google Shape;2267;p26"/>
            <p:cNvSpPr/>
            <p:nvPr/>
          </p:nvSpPr>
          <p:spPr>
            <a:xfrm>
              <a:off x="4921825" y="10926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26"/>
            <p:cNvSpPr/>
            <p:nvPr/>
          </p:nvSpPr>
          <p:spPr>
            <a:xfrm>
              <a:off x="5018325" y="1037425"/>
              <a:ext cx="21950" cy="26725"/>
            </a:xfrm>
            <a:custGeom>
              <a:rect b="b" l="l" r="r" t="t"/>
              <a:pathLst>
                <a:path extrusionOk="0" h="1069" w="878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26"/>
            <p:cNvSpPr/>
            <p:nvPr/>
          </p:nvSpPr>
          <p:spPr>
            <a:xfrm>
              <a:off x="5114800" y="981775"/>
              <a:ext cx="21325" cy="26900"/>
            </a:xfrm>
            <a:custGeom>
              <a:rect b="b" l="l" r="r" t="t"/>
              <a:pathLst>
                <a:path extrusionOk="0" h="1076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26"/>
            <p:cNvSpPr/>
            <p:nvPr/>
          </p:nvSpPr>
          <p:spPr>
            <a:xfrm>
              <a:off x="5210050" y="9260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26"/>
            <p:cNvSpPr/>
            <p:nvPr/>
          </p:nvSpPr>
          <p:spPr>
            <a:xfrm>
              <a:off x="5306525" y="870250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26"/>
            <p:cNvSpPr/>
            <p:nvPr/>
          </p:nvSpPr>
          <p:spPr>
            <a:xfrm>
              <a:off x="4921825" y="120345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26"/>
            <p:cNvSpPr/>
            <p:nvPr/>
          </p:nvSpPr>
          <p:spPr>
            <a:xfrm>
              <a:off x="4922450" y="13138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26"/>
            <p:cNvSpPr/>
            <p:nvPr/>
          </p:nvSpPr>
          <p:spPr>
            <a:xfrm>
              <a:off x="4922450" y="14247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26"/>
            <p:cNvSpPr/>
            <p:nvPr/>
          </p:nvSpPr>
          <p:spPr>
            <a:xfrm>
              <a:off x="4923700" y="1535550"/>
              <a:ext cx="21325" cy="26725"/>
            </a:xfrm>
            <a:custGeom>
              <a:rect b="b" l="l" r="r" t="t"/>
              <a:pathLst>
                <a:path extrusionOk="0" h="1069" w="853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26"/>
            <p:cNvSpPr/>
            <p:nvPr/>
          </p:nvSpPr>
          <p:spPr>
            <a:xfrm>
              <a:off x="5018325" y="11478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26"/>
            <p:cNvSpPr/>
            <p:nvPr/>
          </p:nvSpPr>
          <p:spPr>
            <a:xfrm>
              <a:off x="5114800" y="1092050"/>
              <a:ext cx="21325" cy="27125"/>
            </a:xfrm>
            <a:custGeom>
              <a:rect b="b" l="l" r="r" t="t"/>
              <a:pathLst>
                <a:path extrusionOk="0" h="1085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26"/>
            <p:cNvSpPr/>
            <p:nvPr/>
          </p:nvSpPr>
          <p:spPr>
            <a:xfrm>
              <a:off x="5210675" y="10362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26"/>
            <p:cNvSpPr/>
            <p:nvPr/>
          </p:nvSpPr>
          <p:spPr>
            <a:xfrm>
              <a:off x="5307150" y="981775"/>
              <a:ext cx="21975" cy="26900"/>
            </a:xfrm>
            <a:custGeom>
              <a:rect b="b" l="l" r="r" t="t"/>
              <a:pathLst>
                <a:path extrusionOk="0" h="1076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26"/>
            <p:cNvSpPr/>
            <p:nvPr/>
          </p:nvSpPr>
          <p:spPr>
            <a:xfrm>
              <a:off x="5018950" y="12581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26"/>
            <p:cNvSpPr/>
            <p:nvPr/>
          </p:nvSpPr>
          <p:spPr>
            <a:xfrm>
              <a:off x="5018950" y="1369225"/>
              <a:ext cx="21950" cy="27000"/>
            </a:xfrm>
            <a:custGeom>
              <a:rect b="b" l="l" r="r" t="t"/>
              <a:pathLst>
                <a:path extrusionOk="0" h="1080" w="878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26"/>
            <p:cNvSpPr/>
            <p:nvPr/>
          </p:nvSpPr>
          <p:spPr>
            <a:xfrm>
              <a:off x="5018950" y="14799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26"/>
            <p:cNvSpPr/>
            <p:nvPr/>
          </p:nvSpPr>
          <p:spPr>
            <a:xfrm>
              <a:off x="5114800" y="1203450"/>
              <a:ext cx="21325" cy="26750"/>
            </a:xfrm>
            <a:custGeom>
              <a:rect b="b" l="l" r="r" t="t"/>
              <a:pathLst>
                <a:path extrusionOk="0" h="1070" w="853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26"/>
            <p:cNvSpPr/>
            <p:nvPr/>
          </p:nvSpPr>
          <p:spPr>
            <a:xfrm>
              <a:off x="5210675" y="11478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26"/>
            <p:cNvSpPr/>
            <p:nvPr/>
          </p:nvSpPr>
          <p:spPr>
            <a:xfrm>
              <a:off x="5307150" y="1092050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26"/>
            <p:cNvSpPr/>
            <p:nvPr/>
          </p:nvSpPr>
          <p:spPr>
            <a:xfrm>
              <a:off x="5115425" y="13138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26"/>
            <p:cNvSpPr/>
            <p:nvPr/>
          </p:nvSpPr>
          <p:spPr>
            <a:xfrm>
              <a:off x="5115425" y="142412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26"/>
            <p:cNvSpPr/>
            <p:nvPr/>
          </p:nvSpPr>
          <p:spPr>
            <a:xfrm>
              <a:off x="5211300" y="1258100"/>
              <a:ext cx="22575" cy="27125"/>
            </a:xfrm>
            <a:custGeom>
              <a:rect b="b" l="l" r="r" t="t"/>
              <a:pathLst>
                <a:path extrusionOk="0" h="1085" w="903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26"/>
            <p:cNvSpPr/>
            <p:nvPr/>
          </p:nvSpPr>
          <p:spPr>
            <a:xfrm>
              <a:off x="5307150" y="1202325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26"/>
            <p:cNvSpPr/>
            <p:nvPr/>
          </p:nvSpPr>
          <p:spPr>
            <a:xfrm>
              <a:off x="5307800" y="131310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26"/>
            <p:cNvSpPr/>
            <p:nvPr/>
          </p:nvSpPr>
          <p:spPr>
            <a:xfrm>
              <a:off x="5211300" y="1368375"/>
              <a:ext cx="22575" cy="27125"/>
            </a:xfrm>
            <a:custGeom>
              <a:rect b="b" l="l" r="r" t="t"/>
              <a:pathLst>
                <a:path extrusionOk="0" h="1085" w="903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26"/>
            <p:cNvSpPr/>
            <p:nvPr/>
          </p:nvSpPr>
          <p:spPr>
            <a:xfrm>
              <a:off x="4921825" y="164205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26"/>
            <p:cNvSpPr/>
            <p:nvPr/>
          </p:nvSpPr>
          <p:spPr>
            <a:xfrm>
              <a:off x="5018325" y="15864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26"/>
            <p:cNvSpPr/>
            <p:nvPr/>
          </p:nvSpPr>
          <p:spPr>
            <a:xfrm>
              <a:off x="5114800" y="1530650"/>
              <a:ext cx="21325" cy="27125"/>
            </a:xfrm>
            <a:custGeom>
              <a:rect b="b" l="l" r="r" t="t"/>
              <a:pathLst>
                <a:path extrusionOk="0" h="1085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26"/>
            <p:cNvSpPr/>
            <p:nvPr/>
          </p:nvSpPr>
          <p:spPr>
            <a:xfrm>
              <a:off x="5210050" y="14748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26"/>
            <p:cNvSpPr/>
            <p:nvPr/>
          </p:nvSpPr>
          <p:spPr>
            <a:xfrm>
              <a:off x="5306525" y="1419625"/>
              <a:ext cx="21975" cy="26725"/>
            </a:xfrm>
            <a:custGeom>
              <a:rect b="b" l="l" r="r" t="t"/>
              <a:pathLst>
                <a:path extrusionOk="0" h="1069" w="879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97" name="Google Shape;2297;p26"/>
          <p:cNvGrpSpPr/>
          <p:nvPr/>
        </p:nvGrpSpPr>
        <p:grpSpPr>
          <a:xfrm flipH="1">
            <a:off x="-1129557" y="1795885"/>
            <a:ext cx="4017967" cy="3644766"/>
            <a:chOff x="3166062" y="1034326"/>
            <a:chExt cx="6010422" cy="5452155"/>
          </a:xfrm>
        </p:grpSpPr>
        <p:sp>
          <p:nvSpPr>
            <p:cNvPr id="2298" name="Google Shape;2298;p26"/>
            <p:cNvSpPr/>
            <p:nvPr/>
          </p:nvSpPr>
          <p:spPr>
            <a:xfrm>
              <a:off x="3234090" y="1157235"/>
              <a:ext cx="5942394" cy="5329246"/>
            </a:xfrm>
            <a:custGeom>
              <a:rect b="b" l="l" r="r" t="t"/>
              <a:pathLst>
                <a:path extrusionOk="0" h="81084" w="90413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26"/>
            <p:cNvSpPr/>
            <p:nvPr/>
          </p:nvSpPr>
          <p:spPr>
            <a:xfrm>
              <a:off x="3166062" y="1034326"/>
              <a:ext cx="6010420" cy="5452152"/>
            </a:xfrm>
            <a:custGeom>
              <a:rect b="b" l="l" r="r" t="t"/>
              <a:pathLst>
                <a:path extrusionOk="0" h="82954" w="91448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0" name="Google Shape;2300;p26"/>
          <p:cNvGrpSpPr/>
          <p:nvPr/>
        </p:nvGrpSpPr>
        <p:grpSpPr>
          <a:xfrm>
            <a:off x="2732998" y="915771"/>
            <a:ext cx="3678013" cy="3677281"/>
            <a:chOff x="893986" y="592571"/>
            <a:chExt cx="3678013" cy="3677281"/>
          </a:xfrm>
        </p:grpSpPr>
        <p:sp>
          <p:nvSpPr>
            <p:cNvPr id="2301" name="Google Shape;2301;p26"/>
            <p:cNvSpPr/>
            <p:nvPr/>
          </p:nvSpPr>
          <p:spPr>
            <a:xfrm rot="1800047">
              <a:off x="1386468" y="1086434"/>
              <a:ext cx="2690936" cy="2690936"/>
            </a:xfrm>
            <a:prstGeom prst="blockArc">
              <a:avLst>
                <a:gd fmla="val 14519365" name="adj1"/>
                <a:gd fmla="val 21550914" name="adj2"/>
                <a:gd fmla="val 9578" name="adj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26"/>
            <p:cNvSpPr/>
            <p:nvPr/>
          </p:nvSpPr>
          <p:spPr>
            <a:xfrm flipH="1" rot="-1800047">
              <a:off x="1388581" y="1086434"/>
              <a:ext cx="2690936" cy="2690936"/>
            </a:xfrm>
            <a:prstGeom prst="blockArc">
              <a:avLst>
                <a:gd fmla="val 14463022" name="adj1"/>
                <a:gd fmla="val 21472873" name="adj2"/>
                <a:gd fmla="val 9381" name="adj3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26"/>
            <p:cNvSpPr/>
            <p:nvPr/>
          </p:nvSpPr>
          <p:spPr>
            <a:xfrm flipH="1" rot="-9000757">
              <a:off x="1387578" y="1084808"/>
              <a:ext cx="2690226" cy="2690226"/>
            </a:xfrm>
            <a:prstGeom prst="blockArc">
              <a:avLst>
                <a:gd fmla="val 14527725" name="adj1"/>
                <a:gd fmla="val 21502663" name="adj2"/>
                <a:gd fmla="val 9415" name="adj3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304" name="Google Shape;230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15225" y="2494800"/>
            <a:ext cx="2767925" cy="260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5" name="Google Shape;2305;p26"/>
          <p:cNvSpPr/>
          <p:nvPr/>
        </p:nvSpPr>
        <p:spPr>
          <a:xfrm flipH="1" rot="10800000">
            <a:off x="8124759" y="-10"/>
            <a:ext cx="1019253" cy="660785"/>
          </a:xfrm>
          <a:custGeom>
            <a:rect b="b" l="l" r="r" t="t"/>
            <a:pathLst>
              <a:path extrusionOk="0" h="66294" w="116586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grpSp>
        <p:nvGrpSpPr>
          <p:cNvPr id="2306" name="Google Shape;2306;p26"/>
          <p:cNvGrpSpPr/>
          <p:nvPr/>
        </p:nvGrpSpPr>
        <p:grpSpPr>
          <a:xfrm>
            <a:off x="4192462" y="2434832"/>
            <a:ext cx="759065" cy="639162"/>
            <a:chOff x="3358678" y="3603357"/>
            <a:chExt cx="398501" cy="335554"/>
          </a:xfrm>
        </p:grpSpPr>
        <p:sp>
          <p:nvSpPr>
            <p:cNvPr id="2307" name="Google Shape;2307;p26"/>
            <p:cNvSpPr/>
            <p:nvPr/>
          </p:nvSpPr>
          <p:spPr>
            <a:xfrm>
              <a:off x="3384948" y="3628054"/>
              <a:ext cx="12014" cy="12014"/>
            </a:xfrm>
            <a:custGeom>
              <a:rect b="b" l="l" r="r" t="t"/>
              <a:pathLst>
                <a:path extrusionOk="0" h="359" w="359">
                  <a:moveTo>
                    <a:pt x="168" y="1"/>
                  </a:moveTo>
                  <a:cubicBezTo>
                    <a:pt x="96" y="1"/>
                    <a:pt x="1" y="96"/>
                    <a:pt x="1" y="168"/>
                  </a:cubicBezTo>
                  <a:cubicBezTo>
                    <a:pt x="1" y="263"/>
                    <a:pt x="96" y="358"/>
                    <a:pt x="168" y="358"/>
                  </a:cubicBezTo>
                  <a:cubicBezTo>
                    <a:pt x="263" y="358"/>
                    <a:pt x="358" y="263"/>
                    <a:pt x="358" y="168"/>
                  </a:cubicBezTo>
                  <a:cubicBezTo>
                    <a:pt x="358" y="96"/>
                    <a:pt x="263" y="1"/>
                    <a:pt x="1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26"/>
            <p:cNvSpPr/>
            <p:nvPr/>
          </p:nvSpPr>
          <p:spPr>
            <a:xfrm>
              <a:off x="3421625" y="3628054"/>
              <a:ext cx="11980" cy="12014"/>
            </a:xfrm>
            <a:custGeom>
              <a:rect b="b" l="l" r="r" t="t"/>
              <a:pathLst>
                <a:path extrusionOk="0" h="359" w="358">
                  <a:moveTo>
                    <a:pt x="191" y="1"/>
                  </a:moveTo>
                  <a:cubicBezTo>
                    <a:pt x="96" y="1"/>
                    <a:pt x="0" y="96"/>
                    <a:pt x="0" y="168"/>
                  </a:cubicBezTo>
                  <a:cubicBezTo>
                    <a:pt x="0" y="263"/>
                    <a:pt x="96" y="358"/>
                    <a:pt x="191" y="358"/>
                  </a:cubicBezTo>
                  <a:cubicBezTo>
                    <a:pt x="262" y="358"/>
                    <a:pt x="358" y="263"/>
                    <a:pt x="358" y="168"/>
                  </a:cubicBezTo>
                  <a:cubicBezTo>
                    <a:pt x="358" y="96"/>
                    <a:pt x="310" y="1"/>
                    <a:pt x="1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26"/>
            <p:cNvSpPr/>
            <p:nvPr/>
          </p:nvSpPr>
          <p:spPr>
            <a:xfrm>
              <a:off x="3404089" y="3628054"/>
              <a:ext cx="11980" cy="12014"/>
            </a:xfrm>
            <a:custGeom>
              <a:rect b="b" l="l" r="r" t="t"/>
              <a:pathLst>
                <a:path extrusionOk="0" h="359" w="358">
                  <a:moveTo>
                    <a:pt x="167" y="1"/>
                  </a:moveTo>
                  <a:cubicBezTo>
                    <a:pt x="72" y="1"/>
                    <a:pt x="0" y="96"/>
                    <a:pt x="0" y="168"/>
                  </a:cubicBezTo>
                  <a:cubicBezTo>
                    <a:pt x="0" y="263"/>
                    <a:pt x="72" y="358"/>
                    <a:pt x="167" y="358"/>
                  </a:cubicBezTo>
                  <a:cubicBezTo>
                    <a:pt x="262" y="358"/>
                    <a:pt x="358" y="263"/>
                    <a:pt x="358" y="168"/>
                  </a:cubicBezTo>
                  <a:cubicBezTo>
                    <a:pt x="310" y="96"/>
                    <a:pt x="262" y="1"/>
                    <a:pt x="1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26"/>
            <p:cNvSpPr/>
            <p:nvPr/>
          </p:nvSpPr>
          <p:spPr>
            <a:xfrm>
              <a:off x="3664678" y="3628054"/>
              <a:ext cx="67800" cy="12014"/>
            </a:xfrm>
            <a:custGeom>
              <a:rect b="b" l="l" r="r" t="t"/>
              <a:pathLst>
                <a:path extrusionOk="0" h="359" w="2026">
                  <a:moveTo>
                    <a:pt x="191" y="1"/>
                  </a:moveTo>
                  <a:cubicBezTo>
                    <a:pt x="96" y="1"/>
                    <a:pt x="1" y="96"/>
                    <a:pt x="1" y="168"/>
                  </a:cubicBezTo>
                  <a:cubicBezTo>
                    <a:pt x="1" y="263"/>
                    <a:pt x="96" y="358"/>
                    <a:pt x="191" y="358"/>
                  </a:cubicBezTo>
                  <a:lnTo>
                    <a:pt x="1858" y="358"/>
                  </a:lnTo>
                  <a:cubicBezTo>
                    <a:pt x="1930" y="358"/>
                    <a:pt x="2025" y="263"/>
                    <a:pt x="2025" y="168"/>
                  </a:cubicBezTo>
                  <a:cubicBezTo>
                    <a:pt x="2025" y="96"/>
                    <a:pt x="1930" y="1"/>
                    <a:pt x="185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26"/>
            <p:cNvSpPr/>
            <p:nvPr/>
          </p:nvSpPr>
          <p:spPr>
            <a:xfrm>
              <a:off x="3446322" y="3628054"/>
              <a:ext cx="205642" cy="12014"/>
            </a:xfrm>
            <a:custGeom>
              <a:rect b="b" l="l" r="r" t="t"/>
              <a:pathLst>
                <a:path extrusionOk="0" h="359" w="6145">
                  <a:moveTo>
                    <a:pt x="191" y="1"/>
                  </a:moveTo>
                  <a:cubicBezTo>
                    <a:pt x="96" y="1"/>
                    <a:pt x="1" y="96"/>
                    <a:pt x="1" y="168"/>
                  </a:cubicBezTo>
                  <a:cubicBezTo>
                    <a:pt x="1" y="263"/>
                    <a:pt x="96" y="358"/>
                    <a:pt x="191" y="358"/>
                  </a:cubicBezTo>
                  <a:lnTo>
                    <a:pt x="5954" y="358"/>
                  </a:lnTo>
                  <a:cubicBezTo>
                    <a:pt x="6050" y="358"/>
                    <a:pt x="6145" y="263"/>
                    <a:pt x="6145" y="168"/>
                  </a:cubicBezTo>
                  <a:cubicBezTo>
                    <a:pt x="6145" y="96"/>
                    <a:pt x="6050" y="1"/>
                    <a:pt x="595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26"/>
            <p:cNvSpPr/>
            <p:nvPr/>
          </p:nvSpPr>
          <p:spPr>
            <a:xfrm>
              <a:off x="3358678" y="3603357"/>
              <a:ext cx="398501" cy="335554"/>
            </a:xfrm>
            <a:custGeom>
              <a:rect b="b" l="l" r="r" t="t"/>
              <a:pathLst>
                <a:path extrusionOk="0" h="10027" w="11908">
                  <a:moveTo>
                    <a:pt x="11169" y="334"/>
                  </a:moveTo>
                  <a:cubicBezTo>
                    <a:pt x="11383" y="334"/>
                    <a:pt x="11550" y="525"/>
                    <a:pt x="11550" y="739"/>
                  </a:cubicBezTo>
                  <a:lnTo>
                    <a:pt x="11550" y="1477"/>
                  </a:lnTo>
                  <a:lnTo>
                    <a:pt x="11002" y="1477"/>
                  </a:lnTo>
                  <a:cubicBezTo>
                    <a:pt x="10907" y="1477"/>
                    <a:pt x="10812" y="1572"/>
                    <a:pt x="10812" y="1668"/>
                  </a:cubicBezTo>
                  <a:cubicBezTo>
                    <a:pt x="10812" y="1739"/>
                    <a:pt x="10907" y="1834"/>
                    <a:pt x="11002" y="1834"/>
                  </a:cubicBezTo>
                  <a:lnTo>
                    <a:pt x="11550" y="1834"/>
                  </a:lnTo>
                  <a:lnTo>
                    <a:pt x="11550" y="9288"/>
                  </a:lnTo>
                  <a:cubicBezTo>
                    <a:pt x="11550" y="9479"/>
                    <a:pt x="11383" y="9669"/>
                    <a:pt x="11169" y="9669"/>
                  </a:cubicBezTo>
                  <a:lnTo>
                    <a:pt x="762" y="9669"/>
                  </a:lnTo>
                  <a:cubicBezTo>
                    <a:pt x="548" y="9669"/>
                    <a:pt x="357" y="9479"/>
                    <a:pt x="357" y="9288"/>
                  </a:cubicBezTo>
                  <a:lnTo>
                    <a:pt x="357" y="1834"/>
                  </a:lnTo>
                  <a:lnTo>
                    <a:pt x="10216" y="1834"/>
                  </a:lnTo>
                  <a:cubicBezTo>
                    <a:pt x="10312" y="1834"/>
                    <a:pt x="10407" y="1739"/>
                    <a:pt x="10407" y="1668"/>
                  </a:cubicBezTo>
                  <a:cubicBezTo>
                    <a:pt x="10407" y="1572"/>
                    <a:pt x="10312" y="1477"/>
                    <a:pt x="10216" y="1477"/>
                  </a:cubicBezTo>
                  <a:lnTo>
                    <a:pt x="357" y="1477"/>
                  </a:lnTo>
                  <a:lnTo>
                    <a:pt x="357" y="739"/>
                  </a:lnTo>
                  <a:cubicBezTo>
                    <a:pt x="357" y="525"/>
                    <a:pt x="548" y="334"/>
                    <a:pt x="762" y="334"/>
                  </a:cubicBezTo>
                  <a:close/>
                  <a:moveTo>
                    <a:pt x="762" y="1"/>
                  </a:moveTo>
                  <a:cubicBezTo>
                    <a:pt x="333" y="1"/>
                    <a:pt x="0" y="310"/>
                    <a:pt x="0" y="739"/>
                  </a:cubicBezTo>
                  <a:lnTo>
                    <a:pt x="0" y="9288"/>
                  </a:lnTo>
                  <a:cubicBezTo>
                    <a:pt x="0" y="9693"/>
                    <a:pt x="333" y="10026"/>
                    <a:pt x="762" y="10026"/>
                  </a:cubicBezTo>
                  <a:lnTo>
                    <a:pt x="11169" y="10026"/>
                  </a:lnTo>
                  <a:cubicBezTo>
                    <a:pt x="11574" y="10026"/>
                    <a:pt x="11907" y="9693"/>
                    <a:pt x="11907" y="9288"/>
                  </a:cubicBezTo>
                  <a:lnTo>
                    <a:pt x="11907" y="739"/>
                  </a:lnTo>
                  <a:cubicBezTo>
                    <a:pt x="11907" y="310"/>
                    <a:pt x="11598" y="1"/>
                    <a:pt x="1116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26"/>
            <p:cNvSpPr/>
            <p:nvPr/>
          </p:nvSpPr>
          <p:spPr>
            <a:xfrm>
              <a:off x="3391339" y="3689428"/>
              <a:ext cx="185731" cy="161803"/>
            </a:xfrm>
            <a:custGeom>
              <a:rect b="b" l="l" r="r" t="t"/>
              <a:pathLst>
                <a:path extrusionOk="0" h="4835" w="5550">
                  <a:moveTo>
                    <a:pt x="4359" y="358"/>
                  </a:moveTo>
                  <a:lnTo>
                    <a:pt x="5073" y="1501"/>
                  </a:lnTo>
                  <a:lnTo>
                    <a:pt x="501" y="1501"/>
                  </a:lnTo>
                  <a:lnTo>
                    <a:pt x="1215" y="358"/>
                  </a:lnTo>
                  <a:close/>
                  <a:moveTo>
                    <a:pt x="1286" y="1858"/>
                  </a:moveTo>
                  <a:cubicBezTo>
                    <a:pt x="1263" y="2096"/>
                    <a:pt x="1048" y="2239"/>
                    <a:pt x="810" y="2239"/>
                  </a:cubicBezTo>
                  <a:cubicBezTo>
                    <a:pt x="572" y="2239"/>
                    <a:pt x="381" y="2096"/>
                    <a:pt x="334" y="1858"/>
                  </a:cubicBezTo>
                  <a:close/>
                  <a:moveTo>
                    <a:pt x="2596" y="1858"/>
                  </a:moveTo>
                  <a:cubicBezTo>
                    <a:pt x="2549" y="2096"/>
                    <a:pt x="2358" y="2239"/>
                    <a:pt x="2120" y="2239"/>
                  </a:cubicBezTo>
                  <a:cubicBezTo>
                    <a:pt x="1882" y="2239"/>
                    <a:pt x="1715" y="2072"/>
                    <a:pt x="1644" y="1858"/>
                  </a:cubicBezTo>
                  <a:close/>
                  <a:moveTo>
                    <a:pt x="3906" y="1858"/>
                  </a:moveTo>
                  <a:cubicBezTo>
                    <a:pt x="3882" y="2096"/>
                    <a:pt x="3668" y="2239"/>
                    <a:pt x="3430" y="2239"/>
                  </a:cubicBezTo>
                  <a:cubicBezTo>
                    <a:pt x="3168" y="2239"/>
                    <a:pt x="3001" y="2096"/>
                    <a:pt x="2953" y="1858"/>
                  </a:cubicBezTo>
                  <a:close/>
                  <a:moveTo>
                    <a:pt x="5192" y="1858"/>
                  </a:moveTo>
                  <a:cubicBezTo>
                    <a:pt x="5168" y="2096"/>
                    <a:pt x="4954" y="2239"/>
                    <a:pt x="4716" y="2239"/>
                  </a:cubicBezTo>
                  <a:cubicBezTo>
                    <a:pt x="4478" y="2239"/>
                    <a:pt x="4311" y="2072"/>
                    <a:pt x="4239" y="1858"/>
                  </a:cubicBezTo>
                  <a:close/>
                  <a:moveTo>
                    <a:pt x="4097" y="2263"/>
                  </a:moveTo>
                  <a:lnTo>
                    <a:pt x="4097" y="3525"/>
                  </a:lnTo>
                  <a:lnTo>
                    <a:pt x="3311" y="3525"/>
                  </a:lnTo>
                  <a:lnTo>
                    <a:pt x="3311" y="2596"/>
                  </a:lnTo>
                  <a:lnTo>
                    <a:pt x="3430" y="2596"/>
                  </a:lnTo>
                  <a:cubicBezTo>
                    <a:pt x="3716" y="2596"/>
                    <a:pt x="3954" y="2477"/>
                    <a:pt x="4097" y="2263"/>
                  </a:cubicBezTo>
                  <a:close/>
                  <a:moveTo>
                    <a:pt x="1453" y="2311"/>
                  </a:moveTo>
                  <a:cubicBezTo>
                    <a:pt x="1596" y="2501"/>
                    <a:pt x="1834" y="2620"/>
                    <a:pt x="2096" y="2620"/>
                  </a:cubicBezTo>
                  <a:cubicBezTo>
                    <a:pt x="2168" y="2596"/>
                    <a:pt x="2191" y="2596"/>
                    <a:pt x="2215" y="2596"/>
                  </a:cubicBezTo>
                  <a:lnTo>
                    <a:pt x="2215" y="3549"/>
                  </a:lnTo>
                  <a:lnTo>
                    <a:pt x="1453" y="3549"/>
                  </a:lnTo>
                  <a:lnTo>
                    <a:pt x="1453" y="2311"/>
                  </a:lnTo>
                  <a:close/>
                  <a:moveTo>
                    <a:pt x="2787" y="2311"/>
                  </a:moveTo>
                  <a:cubicBezTo>
                    <a:pt x="2834" y="2358"/>
                    <a:pt x="2906" y="2406"/>
                    <a:pt x="3001" y="2477"/>
                  </a:cubicBezTo>
                  <a:lnTo>
                    <a:pt x="3001" y="3739"/>
                  </a:lnTo>
                  <a:cubicBezTo>
                    <a:pt x="3001" y="3811"/>
                    <a:pt x="3073" y="3906"/>
                    <a:pt x="3168" y="3906"/>
                  </a:cubicBezTo>
                  <a:lnTo>
                    <a:pt x="4263" y="3906"/>
                  </a:lnTo>
                  <a:cubicBezTo>
                    <a:pt x="4359" y="3906"/>
                    <a:pt x="4454" y="3811"/>
                    <a:pt x="4454" y="3739"/>
                  </a:cubicBezTo>
                  <a:lnTo>
                    <a:pt x="4454" y="2549"/>
                  </a:lnTo>
                  <a:cubicBezTo>
                    <a:pt x="4549" y="2573"/>
                    <a:pt x="4620" y="2596"/>
                    <a:pt x="4740" y="2596"/>
                  </a:cubicBezTo>
                  <a:lnTo>
                    <a:pt x="4859" y="2596"/>
                  </a:lnTo>
                  <a:lnTo>
                    <a:pt x="4859" y="4478"/>
                  </a:lnTo>
                  <a:lnTo>
                    <a:pt x="691" y="4478"/>
                  </a:lnTo>
                  <a:lnTo>
                    <a:pt x="691" y="2596"/>
                  </a:lnTo>
                  <a:lnTo>
                    <a:pt x="810" y="2596"/>
                  </a:lnTo>
                  <a:cubicBezTo>
                    <a:pt x="905" y="2596"/>
                    <a:pt x="1024" y="2573"/>
                    <a:pt x="1120" y="2549"/>
                  </a:cubicBezTo>
                  <a:lnTo>
                    <a:pt x="1120" y="3739"/>
                  </a:lnTo>
                  <a:cubicBezTo>
                    <a:pt x="1120" y="3811"/>
                    <a:pt x="1215" y="3906"/>
                    <a:pt x="1286" y="3906"/>
                  </a:cubicBezTo>
                  <a:lnTo>
                    <a:pt x="2406" y="3906"/>
                  </a:lnTo>
                  <a:cubicBezTo>
                    <a:pt x="2477" y="3906"/>
                    <a:pt x="2572" y="3811"/>
                    <a:pt x="2572" y="3739"/>
                  </a:cubicBezTo>
                  <a:lnTo>
                    <a:pt x="2572" y="2477"/>
                  </a:lnTo>
                  <a:cubicBezTo>
                    <a:pt x="2668" y="2430"/>
                    <a:pt x="2715" y="2358"/>
                    <a:pt x="2787" y="2311"/>
                  </a:cubicBezTo>
                  <a:close/>
                  <a:moveTo>
                    <a:pt x="1120" y="1"/>
                  </a:moveTo>
                  <a:cubicBezTo>
                    <a:pt x="1048" y="1"/>
                    <a:pt x="1001" y="48"/>
                    <a:pt x="977" y="96"/>
                  </a:cubicBezTo>
                  <a:lnTo>
                    <a:pt x="48" y="1596"/>
                  </a:lnTo>
                  <a:cubicBezTo>
                    <a:pt x="0" y="1620"/>
                    <a:pt x="0" y="1644"/>
                    <a:pt x="0" y="1668"/>
                  </a:cubicBezTo>
                  <a:lnTo>
                    <a:pt x="0" y="1763"/>
                  </a:lnTo>
                  <a:cubicBezTo>
                    <a:pt x="0" y="2072"/>
                    <a:pt x="167" y="2311"/>
                    <a:pt x="358" y="2453"/>
                  </a:cubicBezTo>
                  <a:lnTo>
                    <a:pt x="358" y="4478"/>
                  </a:lnTo>
                  <a:cubicBezTo>
                    <a:pt x="286" y="4478"/>
                    <a:pt x="191" y="4573"/>
                    <a:pt x="191" y="4644"/>
                  </a:cubicBezTo>
                  <a:cubicBezTo>
                    <a:pt x="191" y="4740"/>
                    <a:pt x="286" y="4835"/>
                    <a:pt x="358" y="4835"/>
                  </a:cubicBezTo>
                  <a:lnTo>
                    <a:pt x="5192" y="4835"/>
                  </a:lnTo>
                  <a:cubicBezTo>
                    <a:pt x="5287" y="4835"/>
                    <a:pt x="5359" y="4740"/>
                    <a:pt x="5359" y="4644"/>
                  </a:cubicBezTo>
                  <a:cubicBezTo>
                    <a:pt x="5359" y="4573"/>
                    <a:pt x="5287" y="4478"/>
                    <a:pt x="5192" y="4478"/>
                  </a:cubicBezTo>
                  <a:lnTo>
                    <a:pt x="5192" y="2477"/>
                  </a:lnTo>
                  <a:cubicBezTo>
                    <a:pt x="5406" y="2334"/>
                    <a:pt x="5549" y="2072"/>
                    <a:pt x="5549" y="1763"/>
                  </a:cubicBezTo>
                  <a:lnTo>
                    <a:pt x="5549" y="1668"/>
                  </a:lnTo>
                  <a:cubicBezTo>
                    <a:pt x="5549" y="1644"/>
                    <a:pt x="5549" y="1620"/>
                    <a:pt x="5525" y="1596"/>
                  </a:cubicBezTo>
                  <a:lnTo>
                    <a:pt x="4597" y="96"/>
                  </a:lnTo>
                  <a:cubicBezTo>
                    <a:pt x="4573" y="48"/>
                    <a:pt x="4501" y="1"/>
                    <a:pt x="445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26"/>
            <p:cNvSpPr/>
            <p:nvPr/>
          </p:nvSpPr>
          <p:spPr>
            <a:xfrm>
              <a:off x="3596142" y="3691035"/>
              <a:ext cx="123586" cy="42266"/>
            </a:xfrm>
            <a:custGeom>
              <a:rect b="b" l="l" r="r" t="t"/>
              <a:pathLst>
                <a:path extrusionOk="0" h="1263" w="3693">
                  <a:moveTo>
                    <a:pt x="3359" y="357"/>
                  </a:moveTo>
                  <a:lnTo>
                    <a:pt x="3359" y="881"/>
                  </a:lnTo>
                  <a:lnTo>
                    <a:pt x="382" y="881"/>
                  </a:lnTo>
                  <a:lnTo>
                    <a:pt x="382" y="357"/>
                  </a:lnTo>
                  <a:close/>
                  <a:moveTo>
                    <a:pt x="358" y="0"/>
                  </a:moveTo>
                  <a:cubicBezTo>
                    <a:pt x="144" y="0"/>
                    <a:pt x="1" y="143"/>
                    <a:pt x="1" y="357"/>
                  </a:cubicBezTo>
                  <a:lnTo>
                    <a:pt x="1" y="905"/>
                  </a:lnTo>
                  <a:cubicBezTo>
                    <a:pt x="1" y="1120"/>
                    <a:pt x="144" y="1262"/>
                    <a:pt x="358" y="1262"/>
                  </a:cubicBezTo>
                  <a:lnTo>
                    <a:pt x="3335" y="1262"/>
                  </a:lnTo>
                  <a:cubicBezTo>
                    <a:pt x="3549" y="1262"/>
                    <a:pt x="3692" y="1120"/>
                    <a:pt x="3692" y="905"/>
                  </a:cubicBezTo>
                  <a:lnTo>
                    <a:pt x="3692" y="357"/>
                  </a:lnTo>
                  <a:cubicBezTo>
                    <a:pt x="3692" y="143"/>
                    <a:pt x="3549" y="0"/>
                    <a:pt x="33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26"/>
            <p:cNvSpPr/>
            <p:nvPr/>
          </p:nvSpPr>
          <p:spPr>
            <a:xfrm>
              <a:off x="3596142" y="3746820"/>
              <a:ext cx="98856" cy="35105"/>
            </a:xfrm>
            <a:custGeom>
              <a:rect b="b" l="l" r="r" t="t"/>
              <a:pathLst>
                <a:path extrusionOk="0" h="1049" w="2954">
                  <a:moveTo>
                    <a:pt x="2620" y="357"/>
                  </a:moveTo>
                  <a:lnTo>
                    <a:pt x="2620" y="715"/>
                  </a:lnTo>
                  <a:lnTo>
                    <a:pt x="382" y="715"/>
                  </a:lnTo>
                  <a:lnTo>
                    <a:pt x="382" y="357"/>
                  </a:lnTo>
                  <a:close/>
                  <a:moveTo>
                    <a:pt x="358" y="0"/>
                  </a:moveTo>
                  <a:cubicBezTo>
                    <a:pt x="144" y="0"/>
                    <a:pt x="1" y="143"/>
                    <a:pt x="1" y="357"/>
                  </a:cubicBezTo>
                  <a:lnTo>
                    <a:pt x="1" y="691"/>
                  </a:lnTo>
                  <a:cubicBezTo>
                    <a:pt x="1" y="905"/>
                    <a:pt x="144" y="1048"/>
                    <a:pt x="358" y="1048"/>
                  </a:cubicBezTo>
                  <a:lnTo>
                    <a:pt x="2597" y="1048"/>
                  </a:lnTo>
                  <a:cubicBezTo>
                    <a:pt x="2787" y="1048"/>
                    <a:pt x="2954" y="905"/>
                    <a:pt x="2954" y="691"/>
                  </a:cubicBezTo>
                  <a:lnTo>
                    <a:pt x="2954" y="357"/>
                  </a:lnTo>
                  <a:cubicBezTo>
                    <a:pt x="2954" y="143"/>
                    <a:pt x="2787" y="0"/>
                    <a:pt x="25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26"/>
            <p:cNvSpPr/>
            <p:nvPr/>
          </p:nvSpPr>
          <p:spPr>
            <a:xfrm>
              <a:off x="3596945" y="3802606"/>
              <a:ext cx="23961" cy="11980"/>
            </a:xfrm>
            <a:custGeom>
              <a:rect b="b" l="l" r="r" t="t"/>
              <a:pathLst>
                <a:path extrusionOk="0" h="358" w="716">
                  <a:moveTo>
                    <a:pt x="191" y="0"/>
                  </a:moveTo>
                  <a:cubicBezTo>
                    <a:pt x="96" y="0"/>
                    <a:pt x="1" y="72"/>
                    <a:pt x="1" y="167"/>
                  </a:cubicBezTo>
                  <a:cubicBezTo>
                    <a:pt x="1" y="262"/>
                    <a:pt x="96" y="357"/>
                    <a:pt x="191" y="357"/>
                  </a:cubicBezTo>
                  <a:lnTo>
                    <a:pt x="548" y="357"/>
                  </a:lnTo>
                  <a:cubicBezTo>
                    <a:pt x="620" y="357"/>
                    <a:pt x="715" y="262"/>
                    <a:pt x="715" y="167"/>
                  </a:cubicBezTo>
                  <a:cubicBezTo>
                    <a:pt x="715" y="72"/>
                    <a:pt x="620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26"/>
            <p:cNvSpPr/>
            <p:nvPr/>
          </p:nvSpPr>
          <p:spPr>
            <a:xfrm>
              <a:off x="3633623" y="3802606"/>
              <a:ext cx="62178" cy="11980"/>
            </a:xfrm>
            <a:custGeom>
              <a:rect b="b" l="l" r="r" t="t"/>
              <a:pathLst>
                <a:path extrusionOk="0" h="358" w="1858">
                  <a:moveTo>
                    <a:pt x="191" y="0"/>
                  </a:moveTo>
                  <a:cubicBezTo>
                    <a:pt x="95" y="0"/>
                    <a:pt x="0" y="72"/>
                    <a:pt x="0" y="167"/>
                  </a:cubicBezTo>
                  <a:cubicBezTo>
                    <a:pt x="0" y="262"/>
                    <a:pt x="95" y="357"/>
                    <a:pt x="191" y="357"/>
                  </a:cubicBezTo>
                  <a:lnTo>
                    <a:pt x="1667" y="357"/>
                  </a:lnTo>
                  <a:cubicBezTo>
                    <a:pt x="1762" y="357"/>
                    <a:pt x="1858" y="262"/>
                    <a:pt x="1858" y="167"/>
                  </a:cubicBezTo>
                  <a:cubicBezTo>
                    <a:pt x="1834" y="72"/>
                    <a:pt x="1762" y="0"/>
                    <a:pt x="16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26"/>
            <p:cNvSpPr/>
            <p:nvPr/>
          </p:nvSpPr>
          <p:spPr>
            <a:xfrm>
              <a:off x="3633623" y="3827302"/>
              <a:ext cx="49428" cy="11980"/>
            </a:xfrm>
            <a:custGeom>
              <a:rect b="b" l="l" r="r" t="t"/>
              <a:pathLst>
                <a:path extrusionOk="0" h="358" w="1477">
                  <a:moveTo>
                    <a:pt x="191" y="0"/>
                  </a:moveTo>
                  <a:cubicBezTo>
                    <a:pt x="95" y="0"/>
                    <a:pt x="0" y="96"/>
                    <a:pt x="0" y="167"/>
                  </a:cubicBezTo>
                  <a:cubicBezTo>
                    <a:pt x="0" y="262"/>
                    <a:pt x="95" y="358"/>
                    <a:pt x="191" y="358"/>
                  </a:cubicBezTo>
                  <a:lnTo>
                    <a:pt x="1286" y="358"/>
                  </a:lnTo>
                  <a:cubicBezTo>
                    <a:pt x="1381" y="358"/>
                    <a:pt x="1477" y="262"/>
                    <a:pt x="1477" y="167"/>
                  </a:cubicBezTo>
                  <a:cubicBezTo>
                    <a:pt x="1477" y="96"/>
                    <a:pt x="1381" y="0"/>
                    <a:pt x="12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26"/>
            <p:cNvSpPr/>
            <p:nvPr/>
          </p:nvSpPr>
          <p:spPr>
            <a:xfrm>
              <a:off x="3440733" y="3888676"/>
              <a:ext cx="67800" cy="11980"/>
            </a:xfrm>
            <a:custGeom>
              <a:rect b="b" l="l" r="r" t="t"/>
              <a:pathLst>
                <a:path extrusionOk="0" h="358" w="2026">
                  <a:moveTo>
                    <a:pt x="168" y="0"/>
                  </a:moveTo>
                  <a:cubicBezTo>
                    <a:pt x="96" y="0"/>
                    <a:pt x="1" y="95"/>
                    <a:pt x="1" y="191"/>
                  </a:cubicBezTo>
                  <a:cubicBezTo>
                    <a:pt x="1" y="286"/>
                    <a:pt x="96" y="357"/>
                    <a:pt x="168" y="357"/>
                  </a:cubicBezTo>
                  <a:lnTo>
                    <a:pt x="1835" y="357"/>
                  </a:lnTo>
                  <a:cubicBezTo>
                    <a:pt x="1930" y="357"/>
                    <a:pt x="2025" y="286"/>
                    <a:pt x="2025" y="191"/>
                  </a:cubicBezTo>
                  <a:cubicBezTo>
                    <a:pt x="2025" y="95"/>
                    <a:pt x="1930" y="0"/>
                    <a:pt x="18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26"/>
            <p:cNvSpPr/>
            <p:nvPr/>
          </p:nvSpPr>
          <p:spPr>
            <a:xfrm>
              <a:off x="3440733" y="3863946"/>
              <a:ext cx="92497" cy="12014"/>
            </a:xfrm>
            <a:custGeom>
              <a:rect b="b" l="l" r="r" t="t"/>
              <a:pathLst>
                <a:path extrusionOk="0" h="359" w="2764">
                  <a:moveTo>
                    <a:pt x="168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263"/>
                    <a:pt x="96" y="358"/>
                    <a:pt x="168" y="358"/>
                  </a:cubicBezTo>
                  <a:lnTo>
                    <a:pt x="2597" y="358"/>
                  </a:lnTo>
                  <a:cubicBezTo>
                    <a:pt x="2668" y="358"/>
                    <a:pt x="2763" y="263"/>
                    <a:pt x="2763" y="191"/>
                  </a:cubicBezTo>
                  <a:cubicBezTo>
                    <a:pt x="2763" y="96"/>
                    <a:pt x="2668" y="1"/>
                    <a:pt x="25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26"/>
            <p:cNvSpPr/>
            <p:nvPr/>
          </p:nvSpPr>
          <p:spPr>
            <a:xfrm>
              <a:off x="3596945" y="3863946"/>
              <a:ext cx="123553" cy="12014"/>
            </a:xfrm>
            <a:custGeom>
              <a:rect b="b" l="l" r="r" t="t"/>
              <a:pathLst>
                <a:path extrusionOk="0" h="359" w="3692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263"/>
                    <a:pt x="96" y="358"/>
                    <a:pt x="191" y="358"/>
                  </a:cubicBezTo>
                  <a:lnTo>
                    <a:pt x="3525" y="358"/>
                  </a:lnTo>
                  <a:cubicBezTo>
                    <a:pt x="3597" y="358"/>
                    <a:pt x="3692" y="263"/>
                    <a:pt x="3692" y="191"/>
                  </a:cubicBezTo>
                  <a:cubicBezTo>
                    <a:pt x="3668" y="96"/>
                    <a:pt x="3597" y="1"/>
                    <a:pt x="35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26"/>
            <p:cNvSpPr/>
            <p:nvPr/>
          </p:nvSpPr>
          <p:spPr>
            <a:xfrm>
              <a:off x="3596945" y="3888676"/>
              <a:ext cx="123553" cy="11980"/>
            </a:xfrm>
            <a:custGeom>
              <a:rect b="b" l="l" r="r" t="t"/>
              <a:pathLst>
                <a:path extrusionOk="0" h="358" w="3692">
                  <a:moveTo>
                    <a:pt x="191" y="0"/>
                  </a:moveTo>
                  <a:cubicBezTo>
                    <a:pt x="96" y="0"/>
                    <a:pt x="1" y="95"/>
                    <a:pt x="1" y="191"/>
                  </a:cubicBezTo>
                  <a:cubicBezTo>
                    <a:pt x="1" y="286"/>
                    <a:pt x="96" y="357"/>
                    <a:pt x="191" y="357"/>
                  </a:cubicBezTo>
                  <a:lnTo>
                    <a:pt x="3525" y="357"/>
                  </a:lnTo>
                  <a:cubicBezTo>
                    <a:pt x="3597" y="357"/>
                    <a:pt x="3692" y="286"/>
                    <a:pt x="3692" y="191"/>
                  </a:cubicBezTo>
                  <a:cubicBezTo>
                    <a:pt x="3668" y="95"/>
                    <a:pt x="3597" y="0"/>
                    <a:pt x="35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26"/>
            <p:cNvSpPr/>
            <p:nvPr/>
          </p:nvSpPr>
          <p:spPr>
            <a:xfrm>
              <a:off x="3404089" y="3863946"/>
              <a:ext cx="23927" cy="12014"/>
            </a:xfrm>
            <a:custGeom>
              <a:rect b="b" l="l" r="r" t="t"/>
              <a:pathLst>
                <a:path extrusionOk="0" h="359" w="715">
                  <a:moveTo>
                    <a:pt x="167" y="1"/>
                  </a:moveTo>
                  <a:cubicBezTo>
                    <a:pt x="72" y="1"/>
                    <a:pt x="0" y="96"/>
                    <a:pt x="0" y="191"/>
                  </a:cubicBezTo>
                  <a:cubicBezTo>
                    <a:pt x="0" y="263"/>
                    <a:pt x="72" y="358"/>
                    <a:pt x="167" y="358"/>
                  </a:cubicBezTo>
                  <a:lnTo>
                    <a:pt x="524" y="358"/>
                  </a:lnTo>
                  <a:cubicBezTo>
                    <a:pt x="620" y="358"/>
                    <a:pt x="715" y="263"/>
                    <a:pt x="715" y="191"/>
                  </a:cubicBezTo>
                  <a:cubicBezTo>
                    <a:pt x="715" y="96"/>
                    <a:pt x="620" y="1"/>
                    <a:pt x="52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26"/>
            <p:cNvSpPr/>
            <p:nvPr/>
          </p:nvSpPr>
          <p:spPr>
            <a:xfrm>
              <a:off x="3404089" y="3888676"/>
              <a:ext cx="23927" cy="11980"/>
            </a:xfrm>
            <a:custGeom>
              <a:rect b="b" l="l" r="r" t="t"/>
              <a:pathLst>
                <a:path extrusionOk="0" h="358" w="715">
                  <a:moveTo>
                    <a:pt x="167" y="0"/>
                  </a:moveTo>
                  <a:cubicBezTo>
                    <a:pt x="72" y="0"/>
                    <a:pt x="0" y="95"/>
                    <a:pt x="0" y="191"/>
                  </a:cubicBezTo>
                  <a:cubicBezTo>
                    <a:pt x="0" y="286"/>
                    <a:pt x="72" y="357"/>
                    <a:pt x="167" y="357"/>
                  </a:cubicBezTo>
                  <a:lnTo>
                    <a:pt x="524" y="357"/>
                  </a:lnTo>
                  <a:cubicBezTo>
                    <a:pt x="620" y="357"/>
                    <a:pt x="715" y="286"/>
                    <a:pt x="715" y="191"/>
                  </a:cubicBezTo>
                  <a:cubicBezTo>
                    <a:pt x="715" y="95"/>
                    <a:pt x="620" y="0"/>
                    <a:pt x="5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26"/>
            <p:cNvSpPr/>
            <p:nvPr/>
          </p:nvSpPr>
          <p:spPr>
            <a:xfrm>
              <a:off x="3596945" y="3827302"/>
              <a:ext cx="23961" cy="11980"/>
            </a:xfrm>
            <a:custGeom>
              <a:rect b="b" l="l" r="r" t="t"/>
              <a:pathLst>
                <a:path extrusionOk="0" h="358" w="716">
                  <a:moveTo>
                    <a:pt x="191" y="0"/>
                  </a:moveTo>
                  <a:cubicBezTo>
                    <a:pt x="96" y="0"/>
                    <a:pt x="1" y="96"/>
                    <a:pt x="1" y="167"/>
                  </a:cubicBezTo>
                  <a:cubicBezTo>
                    <a:pt x="1" y="262"/>
                    <a:pt x="96" y="358"/>
                    <a:pt x="191" y="358"/>
                  </a:cubicBezTo>
                  <a:lnTo>
                    <a:pt x="548" y="358"/>
                  </a:lnTo>
                  <a:cubicBezTo>
                    <a:pt x="620" y="358"/>
                    <a:pt x="715" y="262"/>
                    <a:pt x="715" y="167"/>
                  </a:cubicBezTo>
                  <a:cubicBezTo>
                    <a:pt x="715" y="96"/>
                    <a:pt x="620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26" name="Google Shape;2326;p26"/>
          <p:cNvSpPr txBox="1"/>
          <p:nvPr/>
        </p:nvSpPr>
        <p:spPr>
          <a:xfrm>
            <a:off x="3766725" y="20772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RETAIL ENVIRONMENT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0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1" name="Google Shape;2331;p27"/>
          <p:cNvSpPr/>
          <p:nvPr/>
        </p:nvSpPr>
        <p:spPr>
          <a:xfrm flipH="1" rot="10800000">
            <a:off x="717601" y="1741900"/>
            <a:ext cx="2998200" cy="57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2" name="Google Shape;2332;p27"/>
          <p:cNvSpPr txBox="1"/>
          <p:nvPr>
            <p:ph idx="2" type="title"/>
          </p:nvPr>
        </p:nvSpPr>
        <p:spPr>
          <a:xfrm>
            <a:off x="715100" y="1702450"/>
            <a:ext cx="4569000" cy="65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PROJECT IDEA</a:t>
            </a:r>
            <a:endParaRPr sz="3000"/>
          </a:p>
        </p:txBody>
      </p:sp>
      <p:sp>
        <p:nvSpPr>
          <p:cNvPr id="2333" name="Google Shape;2333;p27"/>
          <p:cNvSpPr txBox="1"/>
          <p:nvPr>
            <p:ph idx="1" type="subTitle"/>
          </p:nvPr>
        </p:nvSpPr>
        <p:spPr>
          <a:xfrm>
            <a:off x="715100" y="3193950"/>
            <a:ext cx="4017900" cy="42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 is </a:t>
            </a:r>
            <a:r>
              <a:rPr lang="en"/>
              <a:t>to leverage association rule mining, especifically the Apriori algorithm to derive associations among products purchased by customers and generate recommendations based on these associations</a:t>
            </a:r>
            <a:endParaRPr/>
          </a:p>
        </p:txBody>
      </p:sp>
      <p:pic>
        <p:nvPicPr>
          <p:cNvPr id="2334" name="Google Shape;23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8141" y="1288198"/>
            <a:ext cx="2489475" cy="311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8" name="Shape 2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9" name="Google Shape;2339;p28"/>
          <p:cNvSpPr/>
          <p:nvPr/>
        </p:nvSpPr>
        <p:spPr>
          <a:xfrm>
            <a:off x="2702700" y="685975"/>
            <a:ext cx="3811500" cy="22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0" name="Google Shape;2340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DATASET</a:t>
            </a:r>
            <a:endParaRPr/>
          </a:p>
        </p:txBody>
      </p:sp>
      <p:cxnSp>
        <p:nvCxnSpPr>
          <p:cNvPr id="2341" name="Google Shape;2341;p28"/>
          <p:cNvCxnSpPr>
            <a:endCxn id="2342" idx="3"/>
          </p:cNvCxnSpPr>
          <p:nvPr/>
        </p:nvCxnSpPr>
        <p:spPr>
          <a:xfrm rot="10800000">
            <a:off x="6186916" y="2699654"/>
            <a:ext cx="4164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2343" name="Google Shape;2343;p28"/>
          <p:cNvCxnSpPr>
            <a:endCxn id="2344" idx="1"/>
          </p:cNvCxnSpPr>
          <p:nvPr/>
        </p:nvCxnSpPr>
        <p:spPr>
          <a:xfrm>
            <a:off x="3145170" y="3854769"/>
            <a:ext cx="246000" cy="6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2345" name="Google Shape;2345;p28"/>
          <p:cNvCxnSpPr>
            <a:stCxn id="2346" idx="1"/>
          </p:cNvCxnSpPr>
          <p:nvPr/>
        </p:nvCxnSpPr>
        <p:spPr>
          <a:xfrm rot="10800000">
            <a:off x="2607112" y="2708231"/>
            <a:ext cx="395100" cy="21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347" name="Google Shape;2347;p28"/>
          <p:cNvCxnSpPr/>
          <p:nvPr/>
        </p:nvCxnSpPr>
        <p:spPr>
          <a:xfrm>
            <a:off x="5191125" y="1447800"/>
            <a:ext cx="9597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348" name="Google Shape;2348;p28"/>
          <p:cNvSpPr/>
          <p:nvPr/>
        </p:nvSpPr>
        <p:spPr>
          <a:xfrm flipH="1" rot="10800000">
            <a:off x="1291575" y="2679550"/>
            <a:ext cx="1183800" cy="112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9" name="Google Shape;2349;p28"/>
          <p:cNvSpPr txBox="1"/>
          <p:nvPr>
            <p:ph idx="4294967295" type="ctrTitle"/>
          </p:nvPr>
        </p:nvSpPr>
        <p:spPr>
          <a:xfrm>
            <a:off x="728249" y="2469259"/>
            <a:ext cx="1801500" cy="3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ORDERS</a:t>
            </a:r>
            <a:endParaRPr sz="1800"/>
          </a:p>
        </p:txBody>
      </p:sp>
      <p:sp>
        <p:nvSpPr>
          <p:cNvPr id="2350" name="Google Shape;2350;p28"/>
          <p:cNvSpPr txBox="1"/>
          <p:nvPr>
            <p:ph idx="4294967295" type="subTitle"/>
          </p:nvPr>
        </p:nvSpPr>
        <p:spPr>
          <a:xfrm>
            <a:off x="390950" y="2808925"/>
            <a:ext cx="2138700" cy="6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order_id, user_id, eval_set	order_number, order_dow </a:t>
            </a:r>
            <a:endParaRPr/>
          </a:p>
        </p:txBody>
      </p:sp>
      <p:sp>
        <p:nvSpPr>
          <p:cNvPr id="2351" name="Google Shape;2351;p28"/>
          <p:cNvSpPr/>
          <p:nvPr/>
        </p:nvSpPr>
        <p:spPr>
          <a:xfrm flipH="1" rot="10800000">
            <a:off x="1987750" y="3848825"/>
            <a:ext cx="1075200" cy="11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2" name="Google Shape;2352;p28"/>
          <p:cNvSpPr txBox="1"/>
          <p:nvPr>
            <p:ph idx="4294967295" type="ctrTitle"/>
          </p:nvPr>
        </p:nvSpPr>
        <p:spPr>
          <a:xfrm>
            <a:off x="1100201" y="3638525"/>
            <a:ext cx="2017200" cy="3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DEPARTMENTS</a:t>
            </a:r>
            <a:endParaRPr sz="1800"/>
          </a:p>
        </p:txBody>
      </p:sp>
      <p:sp>
        <p:nvSpPr>
          <p:cNvPr id="2353" name="Google Shape;2353;p28"/>
          <p:cNvSpPr txBox="1"/>
          <p:nvPr>
            <p:ph idx="4294967295" type="subTitle"/>
          </p:nvPr>
        </p:nvSpPr>
        <p:spPr>
          <a:xfrm>
            <a:off x="629575" y="3978200"/>
            <a:ext cx="2487900" cy="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</a:t>
            </a:r>
            <a:r>
              <a:rPr lang="en"/>
              <a:t>epartment_id, department</a:t>
            </a:r>
            <a:endParaRPr/>
          </a:p>
        </p:txBody>
      </p:sp>
      <p:sp>
        <p:nvSpPr>
          <p:cNvPr id="2354" name="Google Shape;2354;p28"/>
          <p:cNvSpPr/>
          <p:nvPr/>
        </p:nvSpPr>
        <p:spPr>
          <a:xfrm flipH="1" rot="10800000">
            <a:off x="6112450" y="3840635"/>
            <a:ext cx="704400" cy="11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5" name="Google Shape;2355;p28"/>
          <p:cNvSpPr txBox="1"/>
          <p:nvPr>
            <p:ph idx="4294967295" type="ctrTitle"/>
          </p:nvPr>
        </p:nvSpPr>
        <p:spPr>
          <a:xfrm>
            <a:off x="6082347" y="3630344"/>
            <a:ext cx="1801500" cy="3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AISLES</a:t>
            </a:r>
            <a:endParaRPr sz="1800"/>
          </a:p>
        </p:txBody>
      </p:sp>
      <p:grpSp>
        <p:nvGrpSpPr>
          <p:cNvPr id="2356" name="Google Shape;2356;p28"/>
          <p:cNvGrpSpPr/>
          <p:nvPr/>
        </p:nvGrpSpPr>
        <p:grpSpPr>
          <a:xfrm>
            <a:off x="3346042" y="3206854"/>
            <a:ext cx="1273454" cy="1261351"/>
            <a:chOff x="2104025" y="2443226"/>
            <a:chExt cx="1007400" cy="997825"/>
          </a:xfrm>
        </p:grpSpPr>
        <p:sp>
          <p:nvSpPr>
            <p:cNvPr id="2357" name="Google Shape;2357;p28"/>
            <p:cNvSpPr/>
            <p:nvPr/>
          </p:nvSpPr>
          <p:spPr>
            <a:xfrm>
              <a:off x="2104025" y="2443226"/>
              <a:ext cx="971700" cy="9696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28"/>
            <p:cNvSpPr/>
            <p:nvPr/>
          </p:nvSpPr>
          <p:spPr>
            <a:xfrm>
              <a:off x="2139725" y="2471451"/>
              <a:ext cx="971700" cy="9696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8" name="Google Shape;2358;p28"/>
          <p:cNvGrpSpPr/>
          <p:nvPr/>
        </p:nvGrpSpPr>
        <p:grpSpPr>
          <a:xfrm>
            <a:off x="4524504" y="3201879"/>
            <a:ext cx="1273454" cy="1261351"/>
            <a:chOff x="2104025" y="2443226"/>
            <a:chExt cx="1007400" cy="997825"/>
          </a:xfrm>
        </p:grpSpPr>
        <p:sp>
          <p:nvSpPr>
            <p:cNvPr id="2359" name="Google Shape;2359;p28"/>
            <p:cNvSpPr/>
            <p:nvPr/>
          </p:nvSpPr>
          <p:spPr>
            <a:xfrm>
              <a:off x="2104025" y="2443226"/>
              <a:ext cx="971700" cy="9696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28"/>
            <p:cNvSpPr/>
            <p:nvPr/>
          </p:nvSpPr>
          <p:spPr>
            <a:xfrm>
              <a:off x="2139725" y="2471451"/>
              <a:ext cx="971700" cy="9696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61" name="Google Shape;2361;p28"/>
          <p:cNvGrpSpPr/>
          <p:nvPr/>
        </p:nvGrpSpPr>
        <p:grpSpPr>
          <a:xfrm>
            <a:off x="3755873" y="3509807"/>
            <a:ext cx="453792" cy="620369"/>
            <a:chOff x="3413660" y="4210639"/>
            <a:chExt cx="290911" cy="397698"/>
          </a:xfrm>
        </p:grpSpPr>
        <p:sp>
          <p:nvSpPr>
            <p:cNvPr id="2362" name="Google Shape;2362;p28"/>
            <p:cNvSpPr/>
            <p:nvPr/>
          </p:nvSpPr>
          <p:spPr>
            <a:xfrm>
              <a:off x="3413660" y="4210639"/>
              <a:ext cx="290911" cy="397698"/>
            </a:xfrm>
            <a:custGeom>
              <a:rect b="b" l="l" r="r" t="t"/>
              <a:pathLst>
                <a:path extrusionOk="0" h="11884" w="8693">
                  <a:moveTo>
                    <a:pt x="4406" y="357"/>
                  </a:moveTo>
                  <a:cubicBezTo>
                    <a:pt x="6573" y="357"/>
                    <a:pt x="8335" y="2120"/>
                    <a:pt x="8335" y="4287"/>
                  </a:cubicBezTo>
                  <a:cubicBezTo>
                    <a:pt x="8335" y="5120"/>
                    <a:pt x="8121" y="5930"/>
                    <a:pt x="7692" y="6692"/>
                  </a:cubicBezTo>
                  <a:cubicBezTo>
                    <a:pt x="7287" y="7383"/>
                    <a:pt x="6787" y="8002"/>
                    <a:pt x="6287" y="8597"/>
                  </a:cubicBezTo>
                  <a:cubicBezTo>
                    <a:pt x="5549" y="9502"/>
                    <a:pt x="4835" y="10336"/>
                    <a:pt x="4668" y="11312"/>
                  </a:cubicBezTo>
                  <a:cubicBezTo>
                    <a:pt x="4644" y="11431"/>
                    <a:pt x="4549" y="11526"/>
                    <a:pt x="4430" y="11526"/>
                  </a:cubicBezTo>
                  <a:cubicBezTo>
                    <a:pt x="4311" y="11526"/>
                    <a:pt x="4239" y="11431"/>
                    <a:pt x="4192" y="11312"/>
                  </a:cubicBezTo>
                  <a:cubicBezTo>
                    <a:pt x="4049" y="10336"/>
                    <a:pt x="3334" y="9502"/>
                    <a:pt x="2596" y="8597"/>
                  </a:cubicBezTo>
                  <a:cubicBezTo>
                    <a:pt x="1763" y="7621"/>
                    <a:pt x="905" y="6573"/>
                    <a:pt x="596" y="5216"/>
                  </a:cubicBezTo>
                  <a:cubicBezTo>
                    <a:pt x="334" y="4001"/>
                    <a:pt x="667" y="2739"/>
                    <a:pt x="1429" y="1786"/>
                  </a:cubicBezTo>
                  <a:cubicBezTo>
                    <a:pt x="2167" y="858"/>
                    <a:pt x="3287" y="357"/>
                    <a:pt x="4406" y="357"/>
                  </a:cubicBezTo>
                  <a:close/>
                  <a:moveTo>
                    <a:pt x="4430" y="0"/>
                  </a:moveTo>
                  <a:cubicBezTo>
                    <a:pt x="3191" y="0"/>
                    <a:pt x="2001" y="572"/>
                    <a:pt x="1191" y="1548"/>
                  </a:cubicBezTo>
                  <a:cubicBezTo>
                    <a:pt x="357" y="2596"/>
                    <a:pt x="0" y="3953"/>
                    <a:pt x="310" y="5263"/>
                  </a:cubicBezTo>
                  <a:cubicBezTo>
                    <a:pt x="596" y="6740"/>
                    <a:pt x="1548" y="7835"/>
                    <a:pt x="2358" y="8812"/>
                  </a:cubicBezTo>
                  <a:cubicBezTo>
                    <a:pt x="3072" y="9669"/>
                    <a:pt x="3763" y="10479"/>
                    <a:pt x="3882" y="11383"/>
                  </a:cubicBezTo>
                  <a:cubicBezTo>
                    <a:pt x="3906" y="11669"/>
                    <a:pt x="4168" y="11884"/>
                    <a:pt x="4430" y="11884"/>
                  </a:cubicBezTo>
                  <a:cubicBezTo>
                    <a:pt x="4739" y="11884"/>
                    <a:pt x="4977" y="11669"/>
                    <a:pt x="5001" y="11383"/>
                  </a:cubicBezTo>
                  <a:cubicBezTo>
                    <a:pt x="5144" y="10479"/>
                    <a:pt x="5811" y="9669"/>
                    <a:pt x="6525" y="8812"/>
                  </a:cubicBezTo>
                  <a:cubicBezTo>
                    <a:pt x="7526" y="7621"/>
                    <a:pt x="8693" y="6240"/>
                    <a:pt x="8693" y="4263"/>
                  </a:cubicBezTo>
                  <a:cubicBezTo>
                    <a:pt x="8693" y="1905"/>
                    <a:pt x="6787" y="0"/>
                    <a:pt x="4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28"/>
            <p:cNvSpPr/>
            <p:nvPr/>
          </p:nvSpPr>
          <p:spPr>
            <a:xfrm>
              <a:off x="3537981" y="4329372"/>
              <a:ext cx="49428" cy="93267"/>
            </a:xfrm>
            <a:custGeom>
              <a:rect b="b" l="l" r="r" t="t"/>
              <a:pathLst>
                <a:path extrusionOk="0" h="2787" w="1477">
                  <a:moveTo>
                    <a:pt x="929" y="334"/>
                  </a:moveTo>
                  <a:lnTo>
                    <a:pt x="929" y="2406"/>
                  </a:lnTo>
                  <a:lnTo>
                    <a:pt x="548" y="2406"/>
                  </a:lnTo>
                  <a:lnTo>
                    <a:pt x="548" y="334"/>
                  </a:lnTo>
                  <a:close/>
                  <a:moveTo>
                    <a:pt x="191" y="1"/>
                  </a:moveTo>
                  <a:cubicBezTo>
                    <a:pt x="96" y="1"/>
                    <a:pt x="0" y="96"/>
                    <a:pt x="0" y="167"/>
                  </a:cubicBezTo>
                  <a:cubicBezTo>
                    <a:pt x="0" y="262"/>
                    <a:pt x="96" y="358"/>
                    <a:pt x="191" y="358"/>
                  </a:cubicBezTo>
                  <a:lnTo>
                    <a:pt x="191" y="2430"/>
                  </a:lnTo>
                  <a:cubicBezTo>
                    <a:pt x="96" y="2430"/>
                    <a:pt x="0" y="2525"/>
                    <a:pt x="0" y="2620"/>
                  </a:cubicBezTo>
                  <a:cubicBezTo>
                    <a:pt x="0" y="2715"/>
                    <a:pt x="96" y="2787"/>
                    <a:pt x="191" y="2787"/>
                  </a:cubicBezTo>
                  <a:lnTo>
                    <a:pt x="1286" y="2787"/>
                  </a:lnTo>
                  <a:cubicBezTo>
                    <a:pt x="1382" y="2787"/>
                    <a:pt x="1477" y="2715"/>
                    <a:pt x="1477" y="2620"/>
                  </a:cubicBezTo>
                  <a:cubicBezTo>
                    <a:pt x="1477" y="2477"/>
                    <a:pt x="1405" y="2406"/>
                    <a:pt x="1286" y="2406"/>
                  </a:cubicBezTo>
                  <a:lnTo>
                    <a:pt x="1286" y="358"/>
                  </a:lnTo>
                  <a:cubicBezTo>
                    <a:pt x="1286" y="143"/>
                    <a:pt x="1143" y="1"/>
                    <a:pt x="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28"/>
            <p:cNvSpPr/>
            <p:nvPr/>
          </p:nvSpPr>
          <p:spPr>
            <a:xfrm>
              <a:off x="3545142" y="4282354"/>
              <a:ext cx="35908" cy="35908"/>
            </a:xfrm>
            <a:custGeom>
              <a:rect b="b" l="l" r="r" t="t"/>
              <a:pathLst>
                <a:path extrusionOk="0" h="1073" w="1073">
                  <a:moveTo>
                    <a:pt x="548" y="334"/>
                  </a:moveTo>
                  <a:cubicBezTo>
                    <a:pt x="644" y="334"/>
                    <a:pt x="739" y="429"/>
                    <a:pt x="739" y="548"/>
                  </a:cubicBezTo>
                  <a:cubicBezTo>
                    <a:pt x="715" y="667"/>
                    <a:pt x="620" y="739"/>
                    <a:pt x="548" y="739"/>
                  </a:cubicBezTo>
                  <a:cubicBezTo>
                    <a:pt x="429" y="739"/>
                    <a:pt x="334" y="667"/>
                    <a:pt x="334" y="548"/>
                  </a:cubicBezTo>
                  <a:cubicBezTo>
                    <a:pt x="334" y="429"/>
                    <a:pt x="429" y="334"/>
                    <a:pt x="548" y="334"/>
                  </a:cubicBezTo>
                  <a:close/>
                  <a:moveTo>
                    <a:pt x="548" y="0"/>
                  </a:moveTo>
                  <a:cubicBezTo>
                    <a:pt x="239" y="0"/>
                    <a:pt x="1" y="239"/>
                    <a:pt x="1" y="548"/>
                  </a:cubicBezTo>
                  <a:cubicBezTo>
                    <a:pt x="1" y="834"/>
                    <a:pt x="239" y="1072"/>
                    <a:pt x="548" y="1072"/>
                  </a:cubicBezTo>
                  <a:cubicBezTo>
                    <a:pt x="834" y="1072"/>
                    <a:pt x="1072" y="834"/>
                    <a:pt x="1072" y="548"/>
                  </a:cubicBezTo>
                  <a:cubicBezTo>
                    <a:pt x="1072" y="239"/>
                    <a:pt x="834" y="0"/>
                    <a:pt x="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28"/>
            <p:cNvSpPr/>
            <p:nvPr/>
          </p:nvSpPr>
          <p:spPr>
            <a:xfrm>
              <a:off x="3447928" y="4248254"/>
              <a:ext cx="181715" cy="171207"/>
            </a:xfrm>
            <a:custGeom>
              <a:rect b="b" l="l" r="r" t="t"/>
              <a:pathLst>
                <a:path extrusionOk="0" h="5116" w="5430">
                  <a:moveTo>
                    <a:pt x="3426" y="1"/>
                  </a:moveTo>
                  <a:cubicBezTo>
                    <a:pt x="2615" y="1"/>
                    <a:pt x="1812" y="314"/>
                    <a:pt x="1215" y="924"/>
                  </a:cubicBezTo>
                  <a:cubicBezTo>
                    <a:pt x="72" y="2067"/>
                    <a:pt x="0" y="3853"/>
                    <a:pt x="953" y="5068"/>
                  </a:cubicBezTo>
                  <a:cubicBezTo>
                    <a:pt x="977" y="5092"/>
                    <a:pt x="1024" y="5116"/>
                    <a:pt x="1096" y="5116"/>
                  </a:cubicBezTo>
                  <a:cubicBezTo>
                    <a:pt x="1120" y="5116"/>
                    <a:pt x="1191" y="5116"/>
                    <a:pt x="1215" y="5092"/>
                  </a:cubicBezTo>
                  <a:cubicBezTo>
                    <a:pt x="1310" y="5044"/>
                    <a:pt x="1310" y="4925"/>
                    <a:pt x="1239" y="4854"/>
                  </a:cubicBezTo>
                  <a:cubicBezTo>
                    <a:pt x="381" y="3758"/>
                    <a:pt x="477" y="2139"/>
                    <a:pt x="1477" y="1162"/>
                  </a:cubicBezTo>
                  <a:cubicBezTo>
                    <a:pt x="2012" y="627"/>
                    <a:pt x="2741" y="349"/>
                    <a:pt x="3471" y="349"/>
                  </a:cubicBezTo>
                  <a:cubicBezTo>
                    <a:pt x="4072" y="349"/>
                    <a:pt x="4673" y="537"/>
                    <a:pt x="5168" y="924"/>
                  </a:cubicBezTo>
                  <a:cubicBezTo>
                    <a:pt x="5212" y="957"/>
                    <a:pt x="5256" y="975"/>
                    <a:pt x="5296" y="975"/>
                  </a:cubicBezTo>
                  <a:cubicBezTo>
                    <a:pt x="5341" y="975"/>
                    <a:pt x="5381" y="951"/>
                    <a:pt x="5406" y="900"/>
                  </a:cubicBezTo>
                  <a:cubicBezTo>
                    <a:pt x="5430" y="853"/>
                    <a:pt x="5430" y="734"/>
                    <a:pt x="5359" y="662"/>
                  </a:cubicBezTo>
                  <a:cubicBezTo>
                    <a:pt x="4785" y="218"/>
                    <a:pt x="4103" y="1"/>
                    <a:pt x="3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28"/>
            <p:cNvSpPr/>
            <p:nvPr/>
          </p:nvSpPr>
          <p:spPr>
            <a:xfrm>
              <a:off x="3496518" y="4286872"/>
              <a:ext cx="180945" cy="170839"/>
            </a:xfrm>
            <a:custGeom>
              <a:rect b="b" l="l" r="r" t="t"/>
              <a:pathLst>
                <a:path extrusionOk="0" h="5105" w="5407">
                  <a:moveTo>
                    <a:pt x="4321" y="1"/>
                  </a:moveTo>
                  <a:cubicBezTo>
                    <a:pt x="4283" y="1"/>
                    <a:pt x="4246" y="12"/>
                    <a:pt x="4216" y="32"/>
                  </a:cubicBezTo>
                  <a:cubicBezTo>
                    <a:pt x="4145" y="104"/>
                    <a:pt x="4145" y="223"/>
                    <a:pt x="4192" y="294"/>
                  </a:cubicBezTo>
                  <a:cubicBezTo>
                    <a:pt x="5050" y="1390"/>
                    <a:pt x="4931" y="2961"/>
                    <a:pt x="3954" y="3938"/>
                  </a:cubicBezTo>
                  <a:cubicBezTo>
                    <a:pt x="3420" y="4485"/>
                    <a:pt x="2700" y="4769"/>
                    <a:pt x="1978" y="4769"/>
                  </a:cubicBezTo>
                  <a:cubicBezTo>
                    <a:pt x="1381" y="4769"/>
                    <a:pt x="783" y="4575"/>
                    <a:pt x="287" y="4176"/>
                  </a:cubicBezTo>
                  <a:cubicBezTo>
                    <a:pt x="247" y="4156"/>
                    <a:pt x="212" y="4145"/>
                    <a:pt x="179" y="4145"/>
                  </a:cubicBezTo>
                  <a:cubicBezTo>
                    <a:pt x="132" y="4145"/>
                    <a:pt x="90" y="4168"/>
                    <a:pt x="49" y="4224"/>
                  </a:cubicBezTo>
                  <a:cubicBezTo>
                    <a:pt x="1" y="4295"/>
                    <a:pt x="1" y="4390"/>
                    <a:pt x="72" y="4462"/>
                  </a:cubicBezTo>
                  <a:cubicBezTo>
                    <a:pt x="644" y="4890"/>
                    <a:pt x="1335" y="5105"/>
                    <a:pt x="1978" y="5105"/>
                  </a:cubicBezTo>
                  <a:cubicBezTo>
                    <a:pt x="2787" y="5105"/>
                    <a:pt x="3597" y="4819"/>
                    <a:pt x="4216" y="4176"/>
                  </a:cubicBezTo>
                  <a:cubicBezTo>
                    <a:pt x="5288" y="3080"/>
                    <a:pt x="5407" y="1318"/>
                    <a:pt x="4454" y="80"/>
                  </a:cubicBezTo>
                  <a:cubicBezTo>
                    <a:pt x="4426" y="24"/>
                    <a:pt x="4374" y="1"/>
                    <a:pt x="4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67" name="Google Shape;2367;p28"/>
          <p:cNvGrpSpPr/>
          <p:nvPr/>
        </p:nvGrpSpPr>
        <p:grpSpPr>
          <a:xfrm>
            <a:off x="2957084" y="2061817"/>
            <a:ext cx="1273454" cy="1261351"/>
            <a:chOff x="2104025" y="2443226"/>
            <a:chExt cx="1007400" cy="997825"/>
          </a:xfrm>
        </p:grpSpPr>
        <p:sp>
          <p:nvSpPr>
            <p:cNvPr id="2368" name="Google Shape;2368;p28"/>
            <p:cNvSpPr/>
            <p:nvPr/>
          </p:nvSpPr>
          <p:spPr>
            <a:xfrm>
              <a:off x="2104025" y="2443226"/>
              <a:ext cx="971700" cy="9696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28"/>
            <p:cNvSpPr/>
            <p:nvPr/>
          </p:nvSpPr>
          <p:spPr>
            <a:xfrm>
              <a:off x="2139725" y="2471451"/>
              <a:ext cx="971700" cy="9696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69" name="Google Shape;2369;p28"/>
          <p:cNvGrpSpPr/>
          <p:nvPr/>
        </p:nvGrpSpPr>
        <p:grpSpPr>
          <a:xfrm>
            <a:off x="3935273" y="1255429"/>
            <a:ext cx="1273454" cy="1261351"/>
            <a:chOff x="2104025" y="2443226"/>
            <a:chExt cx="1007400" cy="997825"/>
          </a:xfrm>
        </p:grpSpPr>
        <p:sp>
          <p:nvSpPr>
            <p:cNvPr id="2370" name="Google Shape;2370;p28"/>
            <p:cNvSpPr/>
            <p:nvPr/>
          </p:nvSpPr>
          <p:spPr>
            <a:xfrm>
              <a:off x="2104025" y="2443226"/>
              <a:ext cx="971700" cy="9696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28"/>
            <p:cNvSpPr/>
            <p:nvPr/>
          </p:nvSpPr>
          <p:spPr>
            <a:xfrm>
              <a:off x="2139725" y="2471451"/>
              <a:ext cx="971700" cy="9696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2" name="Google Shape;2372;p28"/>
          <p:cNvGrpSpPr/>
          <p:nvPr/>
        </p:nvGrpSpPr>
        <p:grpSpPr>
          <a:xfrm>
            <a:off x="4850423" y="3522633"/>
            <a:ext cx="621617" cy="619843"/>
            <a:chOff x="6707406" y="2945444"/>
            <a:chExt cx="398498" cy="397361"/>
          </a:xfrm>
        </p:grpSpPr>
        <p:sp>
          <p:nvSpPr>
            <p:cNvPr id="2373" name="Google Shape;2373;p28"/>
            <p:cNvSpPr/>
            <p:nvPr/>
          </p:nvSpPr>
          <p:spPr>
            <a:xfrm>
              <a:off x="6707406" y="2945444"/>
              <a:ext cx="322803" cy="296935"/>
            </a:xfrm>
            <a:custGeom>
              <a:rect b="b" l="l" r="r" t="t"/>
              <a:pathLst>
                <a:path extrusionOk="0" h="8873" w="9646">
                  <a:moveTo>
                    <a:pt x="4418" y="374"/>
                  </a:moveTo>
                  <a:cubicBezTo>
                    <a:pt x="4451" y="374"/>
                    <a:pt x="4478" y="395"/>
                    <a:pt x="4525" y="395"/>
                  </a:cubicBezTo>
                  <a:cubicBezTo>
                    <a:pt x="4597" y="442"/>
                    <a:pt x="4668" y="562"/>
                    <a:pt x="4597" y="657"/>
                  </a:cubicBezTo>
                  <a:lnTo>
                    <a:pt x="3025" y="3800"/>
                  </a:lnTo>
                  <a:cubicBezTo>
                    <a:pt x="2974" y="3869"/>
                    <a:pt x="2898" y="3925"/>
                    <a:pt x="2833" y="3925"/>
                  </a:cubicBezTo>
                  <a:cubicBezTo>
                    <a:pt x="2807" y="3925"/>
                    <a:pt x="2783" y="3916"/>
                    <a:pt x="2763" y="3896"/>
                  </a:cubicBezTo>
                  <a:cubicBezTo>
                    <a:pt x="2668" y="3848"/>
                    <a:pt x="2644" y="3729"/>
                    <a:pt x="2668" y="3634"/>
                  </a:cubicBezTo>
                  <a:lnTo>
                    <a:pt x="4240" y="466"/>
                  </a:lnTo>
                  <a:cubicBezTo>
                    <a:pt x="4287" y="419"/>
                    <a:pt x="4311" y="395"/>
                    <a:pt x="4359" y="395"/>
                  </a:cubicBezTo>
                  <a:cubicBezTo>
                    <a:pt x="4382" y="379"/>
                    <a:pt x="4401" y="374"/>
                    <a:pt x="4418" y="374"/>
                  </a:cubicBezTo>
                  <a:close/>
                  <a:moveTo>
                    <a:pt x="5192" y="371"/>
                  </a:moveTo>
                  <a:cubicBezTo>
                    <a:pt x="5264" y="371"/>
                    <a:pt x="5359" y="395"/>
                    <a:pt x="5383" y="466"/>
                  </a:cubicBezTo>
                  <a:lnTo>
                    <a:pt x="6954" y="3634"/>
                  </a:lnTo>
                  <a:cubicBezTo>
                    <a:pt x="6978" y="3729"/>
                    <a:pt x="6954" y="3848"/>
                    <a:pt x="6859" y="3896"/>
                  </a:cubicBezTo>
                  <a:cubicBezTo>
                    <a:pt x="6838" y="3916"/>
                    <a:pt x="6813" y="3925"/>
                    <a:pt x="6786" y="3925"/>
                  </a:cubicBezTo>
                  <a:cubicBezTo>
                    <a:pt x="6722" y="3925"/>
                    <a:pt x="6648" y="3875"/>
                    <a:pt x="6597" y="3824"/>
                  </a:cubicBezTo>
                  <a:lnTo>
                    <a:pt x="5025" y="657"/>
                  </a:lnTo>
                  <a:cubicBezTo>
                    <a:pt x="4954" y="562"/>
                    <a:pt x="5025" y="442"/>
                    <a:pt x="5121" y="395"/>
                  </a:cubicBezTo>
                  <a:cubicBezTo>
                    <a:pt x="5144" y="395"/>
                    <a:pt x="5168" y="371"/>
                    <a:pt x="5192" y="371"/>
                  </a:cubicBezTo>
                  <a:close/>
                  <a:moveTo>
                    <a:pt x="4811" y="1014"/>
                  </a:moveTo>
                  <a:lnTo>
                    <a:pt x="6264" y="3943"/>
                  </a:lnTo>
                  <a:cubicBezTo>
                    <a:pt x="6311" y="3991"/>
                    <a:pt x="6335" y="4015"/>
                    <a:pt x="6359" y="4086"/>
                  </a:cubicBezTo>
                  <a:lnTo>
                    <a:pt x="3263" y="4086"/>
                  </a:lnTo>
                  <a:cubicBezTo>
                    <a:pt x="3287" y="4038"/>
                    <a:pt x="3335" y="3991"/>
                    <a:pt x="3358" y="3943"/>
                  </a:cubicBezTo>
                  <a:lnTo>
                    <a:pt x="3477" y="3657"/>
                  </a:lnTo>
                  <a:lnTo>
                    <a:pt x="5406" y="3657"/>
                  </a:lnTo>
                  <a:cubicBezTo>
                    <a:pt x="5502" y="3657"/>
                    <a:pt x="5597" y="3586"/>
                    <a:pt x="5597" y="3491"/>
                  </a:cubicBezTo>
                  <a:cubicBezTo>
                    <a:pt x="5597" y="3395"/>
                    <a:pt x="5502" y="3300"/>
                    <a:pt x="5406" y="3300"/>
                  </a:cubicBezTo>
                  <a:lnTo>
                    <a:pt x="3620" y="3300"/>
                  </a:lnTo>
                  <a:lnTo>
                    <a:pt x="4811" y="1014"/>
                  </a:lnTo>
                  <a:close/>
                  <a:moveTo>
                    <a:pt x="9098" y="3681"/>
                  </a:moveTo>
                  <a:cubicBezTo>
                    <a:pt x="9217" y="3681"/>
                    <a:pt x="9312" y="3776"/>
                    <a:pt x="9312" y="3896"/>
                  </a:cubicBezTo>
                  <a:cubicBezTo>
                    <a:pt x="9288" y="3991"/>
                    <a:pt x="9193" y="4086"/>
                    <a:pt x="9098" y="4086"/>
                  </a:cubicBezTo>
                  <a:lnTo>
                    <a:pt x="7169" y="4086"/>
                  </a:lnTo>
                  <a:cubicBezTo>
                    <a:pt x="7264" y="3967"/>
                    <a:pt x="7312" y="3848"/>
                    <a:pt x="7312" y="3681"/>
                  </a:cubicBezTo>
                  <a:close/>
                  <a:moveTo>
                    <a:pt x="2406" y="4443"/>
                  </a:moveTo>
                  <a:lnTo>
                    <a:pt x="2501" y="5563"/>
                  </a:lnTo>
                  <a:lnTo>
                    <a:pt x="905" y="5563"/>
                  </a:lnTo>
                  <a:lnTo>
                    <a:pt x="739" y="4443"/>
                  </a:lnTo>
                  <a:close/>
                  <a:moveTo>
                    <a:pt x="4668" y="4443"/>
                  </a:moveTo>
                  <a:lnTo>
                    <a:pt x="4668" y="5563"/>
                  </a:lnTo>
                  <a:lnTo>
                    <a:pt x="2882" y="5563"/>
                  </a:lnTo>
                  <a:lnTo>
                    <a:pt x="2787" y="4443"/>
                  </a:lnTo>
                  <a:close/>
                  <a:moveTo>
                    <a:pt x="6859" y="4443"/>
                  </a:moveTo>
                  <a:lnTo>
                    <a:pt x="6740" y="5563"/>
                  </a:lnTo>
                  <a:lnTo>
                    <a:pt x="5002" y="5563"/>
                  </a:lnTo>
                  <a:lnTo>
                    <a:pt x="5002" y="4443"/>
                  </a:lnTo>
                  <a:close/>
                  <a:moveTo>
                    <a:pt x="8860" y="4443"/>
                  </a:moveTo>
                  <a:lnTo>
                    <a:pt x="8693" y="5563"/>
                  </a:lnTo>
                  <a:lnTo>
                    <a:pt x="7097" y="5563"/>
                  </a:lnTo>
                  <a:lnTo>
                    <a:pt x="7192" y="4443"/>
                  </a:lnTo>
                  <a:close/>
                  <a:moveTo>
                    <a:pt x="2549" y="5920"/>
                  </a:moveTo>
                  <a:lnTo>
                    <a:pt x="2644" y="7063"/>
                  </a:lnTo>
                  <a:lnTo>
                    <a:pt x="1191" y="7063"/>
                  </a:lnTo>
                  <a:lnTo>
                    <a:pt x="1001" y="5920"/>
                  </a:lnTo>
                  <a:close/>
                  <a:moveTo>
                    <a:pt x="4644" y="5920"/>
                  </a:moveTo>
                  <a:lnTo>
                    <a:pt x="4644" y="7063"/>
                  </a:lnTo>
                  <a:lnTo>
                    <a:pt x="3001" y="7063"/>
                  </a:lnTo>
                  <a:lnTo>
                    <a:pt x="2906" y="5920"/>
                  </a:lnTo>
                  <a:close/>
                  <a:moveTo>
                    <a:pt x="2644" y="7372"/>
                  </a:moveTo>
                  <a:lnTo>
                    <a:pt x="2739" y="8516"/>
                  </a:lnTo>
                  <a:lnTo>
                    <a:pt x="1739" y="8516"/>
                  </a:lnTo>
                  <a:lnTo>
                    <a:pt x="1739" y="8539"/>
                  </a:lnTo>
                  <a:cubicBezTo>
                    <a:pt x="1572" y="8539"/>
                    <a:pt x="1382" y="8396"/>
                    <a:pt x="1358" y="8230"/>
                  </a:cubicBezTo>
                  <a:lnTo>
                    <a:pt x="1215" y="7372"/>
                  </a:lnTo>
                  <a:close/>
                  <a:moveTo>
                    <a:pt x="4644" y="7420"/>
                  </a:moveTo>
                  <a:lnTo>
                    <a:pt x="4644" y="8539"/>
                  </a:lnTo>
                  <a:lnTo>
                    <a:pt x="3120" y="8539"/>
                  </a:lnTo>
                  <a:lnTo>
                    <a:pt x="3025" y="7420"/>
                  </a:lnTo>
                  <a:close/>
                  <a:moveTo>
                    <a:pt x="5171" y="0"/>
                  </a:moveTo>
                  <a:cubicBezTo>
                    <a:pt x="5089" y="0"/>
                    <a:pt x="5007" y="20"/>
                    <a:pt x="4930" y="61"/>
                  </a:cubicBezTo>
                  <a:cubicBezTo>
                    <a:pt x="4882" y="85"/>
                    <a:pt x="4835" y="109"/>
                    <a:pt x="4811" y="157"/>
                  </a:cubicBezTo>
                  <a:cubicBezTo>
                    <a:pt x="4787" y="109"/>
                    <a:pt x="4716" y="85"/>
                    <a:pt x="4692" y="61"/>
                  </a:cubicBezTo>
                  <a:cubicBezTo>
                    <a:pt x="4617" y="31"/>
                    <a:pt x="4532" y="1"/>
                    <a:pt x="4444" y="1"/>
                  </a:cubicBezTo>
                  <a:cubicBezTo>
                    <a:pt x="4392" y="1"/>
                    <a:pt x="4340" y="11"/>
                    <a:pt x="4287" y="38"/>
                  </a:cubicBezTo>
                  <a:cubicBezTo>
                    <a:pt x="4120" y="85"/>
                    <a:pt x="4049" y="180"/>
                    <a:pt x="3954" y="300"/>
                  </a:cubicBezTo>
                  <a:lnTo>
                    <a:pt x="2382" y="3443"/>
                  </a:lnTo>
                  <a:cubicBezTo>
                    <a:pt x="2263" y="3657"/>
                    <a:pt x="2311" y="3943"/>
                    <a:pt x="2453" y="4086"/>
                  </a:cubicBezTo>
                  <a:lnTo>
                    <a:pt x="524" y="4086"/>
                  </a:lnTo>
                  <a:cubicBezTo>
                    <a:pt x="405" y="4086"/>
                    <a:pt x="310" y="3991"/>
                    <a:pt x="310" y="3872"/>
                  </a:cubicBezTo>
                  <a:cubicBezTo>
                    <a:pt x="310" y="3753"/>
                    <a:pt x="405" y="3657"/>
                    <a:pt x="524" y="3657"/>
                  </a:cubicBezTo>
                  <a:lnTo>
                    <a:pt x="1787" y="3657"/>
                  </a:lnTo>
                  <a:cubicBezTo>
                    <a:pt x="1858" y="3657"/>
                    <a:pt x="1953" y="3586"/>
                    <a:pt x="1953" y="3491"/>
                  </a:cubicBezTo>
                  <a:cubicBezTo>
                    <a:pt x="1953" y="3395"/>
                    <a:pt x="1858" y="3300"/>
                    <a:pt x="1787" y="3300"/>
                  </a:cubicBezTo>
                  <a:lnTo>
                    <a:pt x="524" y="3300"/>
                  </a:lnTo>
                  <a:cubicBezTo>
                    <a:pt x="239" y="3300"/>
                    <a:pt x="1" y="3538"/>
                    <a:pt x="1" y="3848"/>
                  </a:cubicBezTo>
                  <a:cubicBezTo>
                    <a:pt x="1" y="4086"/>
                    <a:pt x="167" y="4277"/>
                    <a:pt x="382" y="4372"/>
                  </a:cubicBezTo>
                  <a:lnTo>
                    <a:pt x="1025" y="8254"/>
                  </a:lnTo>
                  <a:cubicBezTo>
                    <a:pt x="1096" y="8611"/>
                    <a:pt x="1382" y="8873"/>
                    <a:pt x="1739" y="8873"/>
                  </a:cubicBezTo>
                  <a:lnTo>
                    <a:pt x="5907" y="8873"/>
                  </a:lnTo>
                  <a:cubicBezTo>
                    <a:pt x="6002" y="8873"/>
                    <a:pt x="6097" y="8777"/>
                    <a:pt x="6097" y="8706"/>
                  </a:cubicBezTo>
                  <a:cubicBezTo>
                    <a:pt x="6097" y="8611"/>
                    <a:pt x="6002" y="8516"/>
                    <a:pt x="5907" y="8516"/>
                  </a:cubicBezTo>
                  <a:lnTo>
                    <a:pt x="4954" y="8516"/>
                  </a:lnTo>
                  <a:lnTo>
                    <a:pt x="4954" y="7372"/>
                  </a:lnTo>
                  <a:lnTo>
                    <a:pt x="5716" y="7372"/>
                  </a:lnTo>
                  <a:cubicBezTo>
                    <a:pt x="5787" y="7372"/>
                    <a:pt x="5883" y="7301"/>
                    <a:pt x="5883" y="7206"/>
                  </a:cubicBezTo>
                  <a:cubicBezTo>
                    <a:pt x="5883" y="7110"/>
                    <a:pt x="5787" y="7015"/>
                    <a:pt x="5716" y="7015"/>
                  </a:cubicBezTo>
                  <a:lnTo>
                    <a:pt x="4954" y="7015"/>
                  </a:lnTo>
                  <a:lnTo>
                    <a:pt x="4954" y="5896"/>
                  </a:lnTo>
                  <a:lnTo>
                    <a:pt x="6692" y="5896"/>
                  </a:lnTo>
                  <a:lnTo>
                    <a:pt x="6669" y="6301"/>
                  </a:lnTo>
                  <a:cubicBezTo>
                    <a:pt x="6669" y="6396"/>
                    <a:pt x="6716" y="6491"/>
                    <a:pt x="6811" y="6491"/>
                  </a:cubicBezTo>
                  <a:lnTo>
                    <a:pt x="6835" y="6491"/>
                  </a:lnTo>
                  <a:cubicBezTo>
                    <a:pt x="6931" y="6491"/>
                    <a:pt x="7026" y="6420"/>
                    <a:pt x="7026" y="6348"/>
                  </a:cubicBezTo>
                  <a:lnTo>
                    <a:pt x="7050" y="5896"/>
                  </a:lnTo>
                  <a:lnTo>
                    <a:pt x="8812" y="5896"/>
                  </a:lnTo>
                  <a:cubicBezTo>
                    <a:pt x="8883" y="5896"/>
                    <a:pt x="8955" y="5825"/>
                    <a:pt x="8979" y="5753"/>
                  </a:cubicBezTo>
                  <a:lnTo>
                    <a:pt x="9217" y="4372"/>
                  </a:lnTo>
                  <a:cubicBezTo>
                    <a:pt x="9455" y="4324"/>
                    <a:pt x="9598" y="4110"/>
                    <a:pt x="9598" y="3848"/>
                  </a:cubicBezTo>
                  <a:cubicBezTo>
                    <a:pt x="9645" y="3610"/>
                    <a:pt x="9407" y="3348"/>
                    <a:pt x="9098" y="3348"/>
                  </a:cubicBezTo>
                  <a:lnTo>
                    <a:pt x="7192" y="3348"/>
                  </a:lnTo>
                  <a:lnTo>
                    <a:pt x="5668" y="300"/>
                  </a:lnTo>
                  <a:cubicBezTo>
                    <a:pt x="5567" y="114"/>
                    <a:pt x="5371" y="0"/>
                    <a:pt x="5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28"/>
            <p:cNvSpPr/>
            <p:nvPr/>
          </p:nvSpPr>
          <p:spPr>
            <a:xfrm>
              <a:off x="6919404" y="3157877"/>
              <a:ext cx="186500" cy="184928"/>
            </a:xfrm>
            <a:custGeom>
              <a:rect b="b" l="l" r="r" t="t"/>
              <a:pathLst>
                <a:path extrusionOk="0" h="5526" w="5573">
                  <a:moveTo>
                    <a:pt x="2763" y="358"/>
                  </a:moveTo>
                  <a:lnTo>
                    <a:pt x="5216" y="1048"/>
                  </a:lnTo>
                  <a:cubicBezTo>
                    <a:pt x="5168" y="1286"/>
                    <a:pt x="5144" y="1882"/>
                    <a:pt x="4930" y="2525"/>
                  </a:cubicBezTo>
                  <a:cubicBezTo>
                    <a:pt x="4763" y="3072"/>
                    <a:pt x="4525" y="3549"/>
                    <a:pt x="4192" y="3954"/>
                  </a:cubicBezTo>
                  <a:cubicBezTo>
                    <a:pt x="3810" y="4454"/>
                    <a:pt x="3334" y="4859"/>
                    <a:pt x="2763" y="5168"/>
                  </a:cubicBezTo>
                  <a:cubicBezTo>
                    <a:pt x="1691" y="4573"/>
                    <a:pt x="977" y="3692"/>
                    <a:pt x="596" y="2525"/>
                  </a:cubicBezTo>
                  <a:cubicBezTo>
                    <a:pt x="381" y="1834"/>
                    <a:pt x="334" y="1286"/>
                    <a:pt x="334" y="1048"/>
                  </a:cubicBezTo>
                  <a:lnTo>
                    <a:pt x="2763" y="358"/>
                  </a:lnTo>
                  <a:close/>
                  <a:moveTo>
                    <a:pt x="2739" y="0"/>
                  </a:moveTo>
                  <a:lnTo>
                    <a:pt x="143" y="739"/>
                  </a:lnTo>
                  <a:cubicBezTo>
                    <a:pt x="72" y="762"/>
                    <a:pt x="24" y="834"/>
                    <a:pt x="24" y="882"/>
                  </a:cubicBezTo>
                  <a:cubicBezTo>
                    <a:pt x="24" y="929"/>
                    <a:pt x="0" y="1667"/>
                    <a:pt x="286" y="2620"/>
                  </a:cubicBezTo>
                  <a:cubicBezTo>
                    <a:pt x="596" y="3477"/>
                    <a:pt x="1239" y="4692"/>
                    <a:pt x="2715" y="5502"/>
                  </a:cubicBezTo>
                  <a:cubicBezTo>
                    <a:pt x="2739" y="5502"/>
                    <a:pt x="2763" y="5525"/>
                    <a:pt x="2786" y="5525"/>
                  </a:cubicBezTo>
                  <a:cubicBezTo>
                    <a:pt x="2834" y="5525"/>
                    <a:pt x="2858" y="5525"/>
                    <a:pt x="2882" y="5502"/>
                  </a:cubicBezTo>
                  <a:cubicBezTo>
                    <a:pt x="4358" y="4739"/>
                    <a:pt x="5025" y="3549"/>
                    <a:pt x="5335" y="2644"/>
                  </a:cubicBezTo>
                  <a:cubicBezTo>
                    <a:pt x="5573" y="1691"/>
                    <a:pt x="5525" y="905"/>
                    <a:pt x="5525" y="882"/>
                  </a:cubicBezTo>
                  <a:cubicBezTo>
                    <a:pt x="5525" y="834"/>
                    <a:pt x="5478" y="739"/>
                    <a:pt x="5406" y="739"/>
                  </a:cubicBezTo>
                  <a:lnTo>
                    <a:pt x="28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28"/>
            <p:cNvSpPr/>
            <p:nvPr/>
          </p:nvSpPr>
          <p:spPr>
            <a:xfrm>
              <a:off x="6943298" y="3182574"/>
              <a:ext cx="135533" cy="131551"/>
            </a:xfrm>
            <a:custGeom>
              <a:rect b="b" l="l" r="r" t="t"/>
              <a:pathLst>
                <a:path extrusionOk="0" h="3931" w="4050">
                  <a:moveTo>
                    <a:pt x="2049" y="358"/>
                  </a:moveTo>
                  <a:lnTo>
                    <a:pt x="3692" y="834"/>
                  </a:lnTo>
                  <a:cubicBezTo>
                    <a:pt x="3573" y="1572"/>
                    <a:pt x="3216" y="2739"/>
                    <a:pt x="2049" y="3549"/>
                  </a:cubicBezTo>
                  <a:cubicBezTo>
                    <a:pt x="858" y="2716"/>
                    <a:pt x="501" y="1549"/>
                    <a:pt x="405" y="834"/>
                  </a:cubicBezTo>
                  <a:lnTo>
                    <a:pt x="2049" y="358"/>
                  </a:lnTo>
                  <a:close/>
                  <a:moveTo>
                    <a:pt x="2001" y="1"/>
                  </a:moveTo>
                  <a:lnTo>
                    <a:pt x="143" y="548"/>
                  </a:lnTo>
                  <a:cubicBezTo>
                    <a:pt x="48" y="572"/>
                    <a:pt x="1" y="620"/>
                    <a:pt x="24" y="715"/>
                  </a:cubicBezTo>
                  <a:cubicBezTo>
                    <a:pt x="120" y="1501"/>
                    <a:pt x="477" y="2930"/>
                    <a:pt x="1930" y="3906"/>
                  </a:cubicBezTo>
                  <a:cubicBezTo>
                    <a:pt x="1953" y="3930"/>
                    <a:pt x="2001" y="3930"/>
                    <a:pt x="2025" y="3930"/>
                  </a:cubicBezTo>
                  <a:cubicBezTo>
                    <a:pt x="2049" y="3930"/>
                    <a:pt x="2072" y="3930"/>
                    <a:pt x="2096" y="3906"/>
                  </a:cubicBezTo>
                  <a:cubicBezTo>
                    <a:pt x="3573" y="2977"/>
                    <a:pt x="3930" y="1525"/>
                    <a:pt x="4001" y="715"/>
                  </a:cubicBezTo>
                  <a:cubicBezTo>
                    <a:pt x="4049" y="667"/>
                    <a:pt x="4025" y="572"/>
                    <a:pt x="3930" y="548"/>
                  </a:cubicBezTo>
                  <a:lnTo>
                    <a:pt x="20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6" name="Google Shape;2376;p28"/>
          <p:cNvGrpSpPr/>
          <p:nvPr/>
        </p:nvGrpSpPr>
        <p:grpSpPr>
          <a:xfrm>
            <a:off x="4913462" y="2051139"/>
            <a:ext cx="1273454" cy="1261351"/>
            <a:chOff x="2104025" y="2443226"/>
            <a:chExt cx="1007400" cy="997825"/>
          </a:xfrm>
        </p:grpSpPr>
        <p:sp>
          <p:nvSpPr>
            <p:cNvPr id="2377" name="Google Shape;2377;p28"/>
            <p:cNvSpPr/>
            <p:nvPr/>
          </p:nvSpPr>
          <p:spPr>
            <a:xfrm>
              <a:off x="2104025" y="2443226"/>
              <a:ext cx="971700" cy="96960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28"/>
            <p:cNvSpPr/>
            <p:nvPr/>
          </p:nvSpPr>
          <p:spPr>
            <a:xfrm>
              <a:off x="2139725" y="2471451"/>
              <a:ext cx="971700" cy="9696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8" name="Google Shape;2378;p28"/>
          <p:cNvGrpSpPr/>
          <p:nvPr/>
        </p:nvGrpSpPr>
        <p:grpSpPr>
          <a:xfrm>
            <a:off x="3318865" y="2457898"/>
            <a:ext cx="549892" cy="434412"/>
            <a:chOff x="2054063" y="2966593"/>
            <a:chExt cx="398501" cy="314837"/>
          </a:xfrm>
        </p:grpSpPr>
        <p:sp>
          <p:nvSpPr>
            <p:cNvPr id="2379" name="Google Shape;2379;p28"/>
            <p:cNvSpPr/>
            <p:nvPr/>
          </p:nvSpPr>
          <p:spPr>
            <a:xfrm>
              <a:off x="2097902" y="3214465"/>
              <a:ext cx="310856" cy="11980"/>
            </a:xfrm>
            <a:custGeom>
              <a:rect b="b" l="l" r="r" t="t"/>
              <a:pathLst>
                <a:path extrusionOk="0" h="358" w="9289">
                  <a:moveTo>
                    <a:pt x="167" y="0"/>
                  </a:moveTo>
                  <a:cubicBezTo>
                    <a:pt x="72" y="0"/>
                    <a:pt x="1" y="95"/>
                    <a:pt x="1" y="191"/>
                  </a:cubicBezTo>
                  <a:cubicBezTo>
                    <a:pt x="1" y="262"/>
                    <a:pt x="96" y="357"/>
                    <a:pt x="167" y="357"/>
                  </a:cubicBezTo>
                  <a:lnTo>
                    <a:pt x="9098" y="357"/>
                  </a:lnTo>
                  <a:cubicBezTo>
                    <a:pt x="9193" y="357"/>
                    <a:pt x="9288" y="262"/>
                    <a:pt x="9288" y="191"/>
                  </a:cubicBezTo>
                  <a:cubicBezTo>
                    <a:pt x="9288" y="95"/>
                    <a:pt x="9217" y="0"/>
                    <a:pt x="90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28"/>
            <p:cNvSpPr/>
            <p:nvPr/>
          </p:nvSpPr>
          <p:spPr>
            <a:xfrm>
              <a:off x="2054063" y="3108450"/>
              <a:ext cx="398501" cy="172981"/>
            </a:xfrm>
            <a:custGeom>
              <a:rect b="b" l="l" r="r" t="t"/>
              <a:pathLst>
                <a:path extrusionOk="0" h="5169" w="11908">
                  <a:moveTo>
                    <a:pt x="11527" y="4311"/>
                  </a:moveTo>
                  <a:lnTo>
                    <a:pt x="11527" y="4669"/>
                  </a:lnTo>
                  <a:lnTo>
                    <a:pt x="11551" y="4669"/>
                  </a:lnTo>
                  <a:cubicBezTo>
                    <a:pt x="11551" y="4788"/>
                    <a:pt x="11456" y="4859"/>
                    <a:pt x="11336" y="4859"/>
                  </a:cubicBezTo>
                  <a:lnTo>
                    <a:pt x="572" y="4859"/>
                  </a:lnTo>
                  <a:cubicBezTo>
                    <a:pt x="453" y="4859"/>
                    <a:pt x="358" y="4788"/>
                    <a:pt x="358" y="4669"/>
                  </a:cubicBezTo>
                  <a:lnTo>
                    <a:pt x="358" y="4311"/>
                  </a:lnTo>
                  <a:lnTo>
                    <a:pt x="5216" y="4311"/>
                  </a:lnTo>
                  <a:cubicBezTo>
                    <a:pt x="5216" y="4383"/>
                    <a:pt x="5288" y="4478"/>
                    <a:pt x="5383" y="4478"/>
                  </a:cubicBezTo>
                  <a:lnTo>
                    <a:pt x="6478" y="4478"/>
                  </a:lnTo>
                  <a:cubicBezTo>
                    <a:pt x="6574" y="4478"/>
                    <a:pt x="6669" y="4383"/>
                    <a:pt x="6669" y="4311"/>
                  </a:cubicBezTo>
                  <a:close/>
                  <a:moveTo>
                    <a:pt x="739" y="1"/>
                  </a:moveTo>
                  <a:cubicBezTo>
                    <a:pt x="644" y="1"/>
                    <a:pt x="572" y="96"/>
                    <a:pt x="572" y="191"/>
                  </a:cubicBezTo>
                  <a:lnTo>
                    <a:pt x="572" y="3906"/>
                  </a:lnTo>
                  <a:lnTo>
                    <a:pt x="358" y="3906"/>
                  </a:lnTo>
                  <a:cubicBezTo>
                    <a:pt x="144" y="3906"/>
                    <a:pt x="1" y="4073"/>
                    <a:pt x="1" y="4264"/>
                  </a:cubicBezTo>
                  <a:lnTo>
                    <a:pt x="1" y="4621"/>
                  </a:lnTo>
                  <a:cubicBezTo>
                    <a:pt x="1" y="4931"/>
                    <a:pt x="239" y="5169"/>
                    <a:pt x="525" y="5169"/>
                  </a:cubicBezTo>
                  <a:lnTo>
                    <a:pt x="11313" y="5169"/>
                  </a:lnTo>
                  <a:cubicBezTo>
                    <a:pt x="11598" y="5169"/>
                    <a:pt x="11837" y="4931"/>
                    <a:pt x="11837" y="4621"/>
                  </a:cubicBezTo>
                  <a:lnTo>
                    <a:pt x="11837" y="4264"/>
                  </a:lnTo>
                  <a:cubicBezTo>
                    <a:pt x="11908" y="4073"/>
                    <a:pt x="11741" y="3906"/>
                    <a:pt x="11551" y="3906"/>
                  </a:cubicBezTo>
                  <a:lnTo>
                    <a:pt x="11336" y="3906"/>
                  </a:lnTo>
                  <a:lnTo>
                    <a:pt x="11336" y="191"/>
                  </a:lnTo>
                  <a:cubicBezTo>
                    <a:pt x="11336" y="96"/>
                    <a:pt x="11241" y="1"/>
                    <a:pt x="11146" y="1"/>
                  </a:cubicBezTo>
                  <a:cubicBezTo>
                    <a:pt x="11074" y="1"/>
                    <a:pt x="10979" y="96"/>
                    <a:pt x="10979" y="191"/>
                  </a:cubicBezTo>
                  <a:lnTo>
                    <a:pt x="10979" y="3906"/>
                  </a:lnTo>
                  <a:lnTo>
                    <a:pt x="930" y="3906"/>
                  </a:lnTo>
                  <a:lnTo>
                    <a:pt x="930" y="191"/>
                  </a:lnTo>
                  <a:cubicBezTo>
                    <a:pt x="930" y="96"/>
                    <a:pt x="834" y="1"/>
                    <a:pt x="7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28"/>
            <p:cNvSpPr/>
            <p:nvPr/>
          </p:nvSpPr>
          <p:spPr>
            <a:xfrm>
              <a:off x="2055670" y="2966593"/>
              <a:ext cx="396895" cy="133124"/>
            </a:xfrm>
            <a:custGeom>
              <a:rect b="b" l="l" r="r" t="t"/>
              <a:pathLst>
                <a:path extrusionOk="0" h="3978" w="11860">
                  <a:moveTo>
                    <a:pt x="10503" y="334"/>
                  </a:moveTo>
                  <a:cubicBezTo>
                    <a:pt x="10598" y="334"/>
                    <a:pt x="10669" y="382"/>
                    <a:pt x="10693" y="453"/>
                  </a:cubicBezTo>
                  <a:lnTo>
                    <a:pt x="11431" y="2192"/>
                  </a:lnTo>
                  <a:lnTo>
                    <a:pt x="429" y="2192"/>
                  </a:lnTo>
                  <a:lnTo>
                    <a:pt x="1167" y="453"/>
                  </a:lnTo>
                  <a:cubicBezTo>
                    <a:pt x="1191" y="382"/>
                    <a:pt x="1263" y="334"/>
                    <a:pt x="1358" y="334"/>
                  </a:cubicBezTo>
                  <a:close/>
                  <a:moveTo>
                    <a:pt x="2834" y="2525"/>
                  </a:moveTo>
                  <a:cubicBezTo>
                    <a:pt x="2787" y="3144"/>
                    <a:pt x="2239" y="3621"/>
                    <a:pt x="1596" y="3621"/>
                  </a:cubicBezTo>
                  <a:cubicBezTo>
                    <a:pt x="953" y="3621"/>
                    <a:pt x="429" y="3144"/>
                    <a:pt x="334" y="2525"/>
                  </a:cubicBezTo>
                  <a:close/>
                  <a:moveTo>
                    <a:pt x="5716" y="2525"/>
                  </a:moveTo>
                  <a:cubicBezTo>
                    <a:pt x="5644" y="3144"/>
                    <a:pt x="5120" y="3621"/>
                    <a:pt x="4477" y="3621"/>
                  </a:cubicBezTo>
                  <a:cubicBezTo>
                    <a:pt x="3858" y="3621"/>
                    <a:pt x="3311" y="3144"/>
                    <a:pt x="3215" y="2525"/>
                  </a:cubicBezTo>
                  <a:close/>
                  <a:moveTo>
                    <a:pt x="8621" y="2525"/>
                  </a:moveTo>
                  <a:cubicBezTo>
                    <a:pt x="8526" y="3144"/>
                    <a:pt x="7978" y="3621"/>
                    <a:pt x="7359" y="3621"/>
                  </a:cubicBezTo>
                  <a:cubicBezTo>
                    <a:pt x="6740" y="3621"/>
                    <a:pt x="6192" y="3144"/>
                    <a:pt x="6121" y="2525"/>
                  </a:cubicBezTo>
                  <a:close/>
                  <a:moveTo>
                    <a:pt x="11503" y="2525"/>
                  </a:moveTo>
                  <a:cubicBezTo>
                    <a:pt x="11408" y="3144"/>
                    <a:pt x="10884" y="3621"/>
                    <a:pt x="10241" y="3621"/>
                  </a:cubicBezTo>
                  <a:cubicBezTo>
                    <a:pt x="9621" y="3621"/>
                    <a:pt x="9098" y="3144"/>
                    <a:pt x="9002" y="2525"/>
                  </a:cubicBezTo>
                  <a:close/>
                  <a:moveTo>
                    <a:pt x="1334" y="1"/>
                  </a:moveTo>
                  <a:cubicBezTo>
                    <a:pt x="1143" y="1"/>
                    <a:pt x="929" y="120"/>
                    <a:pt x="834" y="334"/>
                  </a:cubicBezTo>
                  <a:lnTo>
                    <a:pt x="0" y="2311"/>
                  </a:lnTo>
                  <a:lnTo>
                    <a:pt x="0" y="2382"/>
                  </a:lnTo>
                  <a:cubicBezTo>
                    <a:pt x="0" y="3264"/>
                    <a:pt x="715" y="3978"/>
                    <a:pt x="1620" y="3978"/>
                  </a:cubicBezTo>
                  <a:cubicBezTo>
                    <a:pt x="2239" y="3978"/>
                    <a:pt x="2763" y="3621"/>
                    <a:pt x="3049" y="3097"/>
                  </a:cubicBezTo>
                  <a:cubicBezTo>
                    <a:pt x="3311" y="3621"/>
                    <a:pt x="3835" y="3978"/>
                    <a:pt x="4477" y="3978"/>
                  </a:cubicBezTo>
                  <a:cubicBezTo>
                    <a:pt x="5097" y="3978"/>
                    <a:pt x="5644" y="3621"/>
                    <a:pt x="5906" y="3097"/>
                  </a:cubicBezTo>
                  <a:cubicBezTo>
                    <a:pt x="6168" y="3621"/>
                    <a:pt x="6716" y="3978"/>
                    <a:pt x="7335" y="3978"/>
                  </a:cubicBezTo>
                  <a:cubicBezTo>
                    <a:pt x="7954" y="3978"/>
                    <a:pt x="8502" y="3621"/>
                    <a:pt x="8764" y="3097"/>
                  </a:cubicBezTo>
                  <a:cubicBezTo>
                    <a:pt x="9026" y="3621"/>
                    <a:pt x="9574" y="3978"/>
                    <a:pt x="10193" y="3978"/>
                  </a:cubicBezTo>
                  <a:cubicBezTo>
                    <a:pt x="11074" y="3978"/>
                    <a:pt x="11789" y="3264"/>
                    <a:pt x="11789" y="2382"/>
                  </a:cubicBezTo>
                  <a:cubicBezTo>
                    <a:pt x="11860" y="2359"/>
                    <a:pt x="11860" y="2311"/>
                    <a:pt x="11860" y="2311"/>
                  </a:cubicBezTo>
                  <a:lnTo>
                    <a:pt x="11026" y="334"/>
                  </a:lnTo>
                  <a:cubicBezTo>
                    <a:pt x="10931" y="120"/>
                    <a:pt x="10717" y="1"/>
                    <a:pt x="105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28"/>
            <p:cNvSpPr/>
            <p:nvPr/>
          </p:nvSpPr>
          <p:spPr>
            <a:xfrm>
              <a:off x="2161652" y="3102359"/>
              <a:ext cx="63550" cy="96982"/>
            </a:xfrm>
            <a:custGeom>
              <a:rect b="b" l="l" r="r" t="t"/>
              <a:pathLst>
                <a:path extrusionOk="0" h="2898" w="1899">
                  <a:moveTo>
                    <a:pt x="334" y="540"/>
                  </a:moveTo>
                  <a:lnTo>
                    <a:pt x="1287" y="1350"/>
                  </a:lnTo>
                  <a:lnTo>
                    <a:pt x="763" y="1374"/>
                  </a:lnTo>
                  <a:cubicBezTo>
                    <a:pt x="739" y="1374"/>
                    <a:pt x="691" y="1421"/>
                    <a:pt x="644" y="1445"/>
                  </a:cubicBezTo>
                  <a:lnTo>
                    <a:pt x="334" y="1802"/>
                  </a:lnTo>
                  <a:lnTo>
                    <a:pt x="334" y="540"/>
                  </a:lnTo>
                  <a:close/>
                  <a:moveTo>
                    <a:pt x="164" y="1"/>
                  </a:moveTo>
                  <a:cubicBezTo>
                    <a:pt x="140" y="1"/>
                    <a:pt x="116" y="6"/>
                    <a:pt x="96" y="16"/>
                  </a:cubicBezTo>
                  <a:cubicBezTo>
                    <a:pt x="25" y="40"/>
                    <a:pt x="1" y="111"/>
                    <a:pt x="1" y="159"/>
                  </a:cubicBezTo>
                  <a:lnTo>
                    <a:pt x="1" y="2207"/>
                  </a:lnTo>
                  <a:cubicBezTo>
                    <a:pt x="1" y="2279"/>
                    <a:pt x="25" y="2374"/>
                    <a:pt x="120" y="2374"/>
                  </a:cubicBezTo>
                  <a:lnTo>
                    <a:pt x="167" y="2374"/>
                  </a:lnTo>
                  <a:cubicBezTo>
                    <a:pt x="239" y="2374"/>
                    <a:pt x="263" y="2326"/>
                    <a:pt x="286" y="2302"/>
                  </a:cubicBezTo>
                  <a:lnTo>
                    <a:pt x="739" y="1826"/>
                  </a:lnTo>
                  <a:lnTo>
                    <a:pt x="1191" y="2803"/>
                  </a:lnTo>
                  <a:cubicBezTo>
                    <a:pt x="1215" y="2874"/>
                    <a:pt x="1287" y="2898"/>
                    <a:pt x="1334" y="2898"/>
                  </a:cubicBezTo>
                  <a:cubicBezTo>
                    <a:pt x="1358" y="2898"/>
                    <a:pt x="1406" y="2898"/>
                    <a:pt x="1406" y="2874"/>
                  </a:cubicBezTo>
                  <a:cubicBezTo>
                    <a:pt x="1477" y="2850"/>
                    <a:pt x="1525" y="2731"/>
                    <a:pt x="1477" y="2636"/>
                  </a:cubicBezTo>
                  <a:lnTo>
                    <a:pt x="1049" y="1659"/>
                  </a:lnTo>
                  <a:lnTo>
                    <a:pt x="1692" y="1612"/>
                  </a:lnTo>
                  <a:cubicBezTo>
                    <a:pt x="1763" y="1612"/>
                    <a:pt x="1811" y="1564"/>
                    <a:pt x="1834" y="1493"/>
                  </a:cubicBezTo>
                  <a:cubicBezTo>
                    <a:pt x="1844" y="1496"/>
                    <a:pt x="1852" y="1497"/>
                    <a:pt x="1858" y="1497"/>
                  </a:cubicBezTo>
                  <a:cubicBezTo>
                    <a:pt x="1899" y="1497"/>
                    <a:pt x="1872" y="1436"/>
                    <a:pt x="1811" y="1374"/>
                  </a:cubicBezTo>
                  <a:lnTo>
                    <a:pt x="263" y="40"/>
                  </a:lnTo>
                  <a:cubicBezTo>
                    <a:pt x="235" y="12"/>
                    <a:pt x="199" y="1"/>
                    <a:pt x="1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83" name="Google Shape;2383;p28"/>
          <p:cNvSpPr txBox="1"/>
          <p:nvPr>
            <p:ph idx="4294967295" type="subTitle"/>
          </p:nvPr>
        </p:nvSpPr>
        <p:spPr>
          <a:xfrm>
            <a:off x="6082267" y="3970010"/>
            <a:ext cx="1801500" cy="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/>
              <a:t>a</a:t>
            </a:r>
            <a:r>
              <a:rPr lang="en"/>
              <a:t>isle_id, aisle</a:t>
            </a:r>
            <a:endParaRPr/>
          </a:p>
        </p:txBody>
      </p:sp>
      <p:sp>
        <p:nvSpPr>
          <p:cNvPr id="2384" name="Google Shape;2384;p28"/>
          <p:cNvSpPr/>
          <p:nvPr/>
        </p:nvSpPr>
        <p:spPr>
          <a:xfrm flipH="1" rot="10800000">
            <a:off x="6679907" y="2679550"/>
            <a:ext cx="1149900" cy="112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5" name="Google Shape;2385;p28"/>
          <p:cNvSpPr txBox="1"/>
          <p:nvPr>
            <p:ph idx="4294967295" type="ctrTitle"/>
          </p:nvPr>
        </p:nvSpPr>
        <p:spPr>
          <a:xfrm>
            <a:off x="6595496" y="2469250"/>
            <a:ext cx="2861400" cy="3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/>
              <a:t>ORDERS &amp; PRODUCT</a:t>
            </a:r>
            <a:endParaRPr sz="1800"/>
          </a:p>
        </p:txBody>
      </p:sp>
      <p:sp>
        <p:nvSpPr>
          <p:cNvPr id="2386" name="Google Shape;2386;p28"/>
          <p:cNvSpPr txBox="1"/>
          <p:nvPr>
            <p:ph idx="4294967295" type="subTitle"/>
          </p:nvPr>
        </p:nvSpPr>
        <p:spPr>
          <a:xfrm>
            <a:off x="6595424" y="2808925"/>
            <a:ext cx="2487900" cy="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o</a:t>
            </a:r>
            <a:r>
              <a:rPr lang="en"/>
              <a:t>rder_id, product_id,	add_to_cart_order, reordered</a:t>
            </a:r>
            <a:endParaRPr/>
          </a:p>
        </p:txBody>
      </p:sp>
      <p:sp>
        <p:nvSpPr>
          <p:cNvPr id="2387" name="Google Shape;2387;p28"/>
          <p:cNvSpPr/>
          <p:nvPr/>
        </p:nvSpPr>
        <p:spPr>
          <a:xfrm flipH="1" rot="10800000">
            <a:off x="6337072" y="1415675"/>
            <a:ext cx="770100" cy="11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8" name="Google Shape;2388;p28"/>
          <p:cNvSpPr txBox="1"/>
          <p:nvPr>
            <p:ph idx="4294967295" type="ctrTitle"/>
          </p:nvPr>
        </p:nvSpPr>
        <p:spPr>
          <a:xfrm>
            <a:off x="6217038" y="1207534"/>
            <a:ext cx="1801500" cy="3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/>
              <a:t>PRODUCTS</a:t>
            </a:r>
            <a:endParaRPr sz="1800"/>
          </a:p>
        </p:txBody>
      </p:sp>
      <p:sp>
        <p:nvSpPr>
          <p:cNvPr id="2389" name="Google Shape;2389;p28"/>
          <p:cNvSpPr txBox="1"/>
          <p:nvPr>
            <p:ph idx="4294967295" type="subTitle"/>
          </p:nvPr>
        </p:nvSpPr>
        <p:spPr>
          <a:xfrm>
            <a:off x="6216948" y="1547200"/>
            <a:ext cx="2207100" cy="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n"/>
              <a:t>Product_id, product_name, aisle_id, department_id</a:t>
            </a:r>
            <a:endParaRPr/>
          </a:p>
        </p:txBody>
      </p:sp>
      <p:grpSp>
        <p:nvGrpSpPr>
          <p:cNvPr id="2390" name="Google Shape;2390;p28"/>
          <p:cNvGrpSpPr/>
          <p:nvPr/>
        </p:nvGrpSpPr>
        <p:grpSpPr>
          <a:xfrm flipH="1">
            <a:off x="-2285782" y="-2728990"/>
            <a:ext cx="4017967" cy="3644766"/>
            <a:chOff x="3166062" y="1034326"/>
            <a:chExt cx="6010422" cy="5452155"/>
          </a:xfrm>
        </p:grpSpPr>
        <p:sp>
          <p:nvSpPr>
            <p:cNvPr id="2391" name="Google Shape;2391;p28"/>
            <p:cNvSpPr/>
            <p:nvPr/>
          </p:nvSpPr>
          <p:spPr>
            <a:xfrm>
              <a:off x="3234090" y="1157235"/>
              <a:ext cx="5942394" cy="5329246"/>
            </a:xfrm>
            <a:custGeom>
              <a:rect b="b" l="l" r="r" t="t"/>
              <a:pathLst>
                <a:path extrusionOk="0" h="81084" w="90413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28"/>
            <p:cNvSpPr/>
            <p:nvPr/>
          </p:nvSpPr>
          <p:spPr>
            <a:xfrm>
              <a:off x="3166062" y="1034326"/>
              <a:ext cx="6010420" cy="5452152"/>
            </a:xfrm>
            <a:custGeom>
              <a:rect b="b" l="l" r="r" t="t"/>
              <a:pathLst>
                <a:path extrusionOk="0" h="82954" w="91448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93" name="Google Shape;2393;p28"/>
          <p:cNvGrpSpPr/>
          <p:nvPr/>
        </p:nvGrpSpPr>
        <p:grpSpPr>
          <a:xfrm>
            <a:off x="6938397" y="2973664"/>
            <a:ext cx="3863499" cy="3798516"/>
            <a:chOff x="3133537" y="-308699"/>
            <a:chExt cx="6010422" cy="5452155"/>
          </a:xfrm>
        </p:grpSpPr>
        <p:sp>
          <p:nvSpPr>
            <p:cNvPr id="2394" name="Google Shape;2394;p28"/>
            <p:cNvSpPr/>
            <p:nvPr/>
          </p:nvSpPr>
          <p:spPr>
            <a:xfrm>
              <a:off x="3201565" y="-185790"/>
              <a:ext cx="5942394" cy="5329246"/>
            </a:xfrm>
            <a:custGeom>
              <a:rect b="b" l="l" r="r" t="t"/>
              <a:pathLst>
                <a:path extrusionOk="0" h="81084" w="90413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28"/>
            <p:cNvSpPr/>
            <p:nvPr/>
          </p:nvSpPr>
          <p:spPr>
            <a:xfrm>
              <a:off x="3133537" y="-308699"/>
              <a:ext cx="6010420" cy="5452152"/>
            </a:xfrm>
            <a:custGeom>
              <a:rect b="b" l="l" r="r" t="t"/>
              <a:pathLst>
                <a:path extrusionOk="0" h="82954" w="91448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396" name="Google Shape;2396;p28"/>
          <p:cNvCxnSpPr>
            <a:endCxn id="2360" idx="3"/>
          </p:cNvCxnSpPr>
          <p:nvPr/>
        </p:nvCxnSpPr>
        <p:spPr>
          <a:xfrm rot="10800000">
            <a:off x="5797958" y="3850394"/>
            <a:ext cx="209400" cy="6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oval"/>
            <a:tailEnd len="med" w="med" type="none"/>
          </a:ln>
        </p:spPr>
      </p:cxnSp>
      <p:grpSp>
        <p:nvGrpSpPr>
          <p:cNvPr id="2397" name="Google Shape;2397;p28"/>
          <p:cNvGrpSpPr/>
          <p:nvPr/>
        </p:nvGrpSpPr>
        <p:grpSpPr>
          <a:xfrm>
            <a:off x="1408616" y="901923"/>
            <a:ext cx="593164" cy="1161172"/>
            <a:chOff x="4921825" y="870250"/>
            <a:chExt cx="407925" cy="798550"/>
          </a:xfrm>
        </p:grpSpPr>
        <p:sp>
          <p:nvSpPr>
            <p:cNvPr id="2398" name="Google Shape;2398;p28"/>
            <p:cNvSpPr/>
            <p:nvPr/>
          </p:nvSpPr>
          <p:spPr>
            <a:xfrm>
              <a:off x="4921825" y="10926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28"/>
            <p:cNvSpPr/>
            <p:nvPr/>
          </p:nvSpPr>
          <p:spPr>
            <a:xfrm>
              <a:off x="5018325" y="1037425"/>
              <a:ext cx="21950" cy="26725"/>
            </a:xfrm>
            <a:custGeom>
              <a:rect b="b" l="l" r="r" t="t"/>
              <a:pathLst>
                <a:path extrusionOk="0" h="1069" w="878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28"/>
            <p:cNvSpPr/>
            <p:nvPr/>
          </p:nvSpPr>
          <p:spPr>
            <a:xfrm>
              <a:off x="5114800" y="981775"/>
              <a:ext cx="21325" cy="26900"/>
            </a:xfrm>
            <a:custGeom>
              <a:rect b="b" l="l" r="r" t="t"/>
              <a:pathLst>
                <a:path extrusionOk="0" h="1076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28"/>
            <p:cNvSpPr/>
            <p:nvPr/>
          </p:nvSpPr>
          <p:spPr>
            <a:xfrm>
              <a:off x="5210050" y="9260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28"/>
            <p:cNvSpPr/>
            <p:nvPr/>
          </p:nvSpPr>
          <p:spPr>
            <a:xfrm>
              <a:off x="5306525" y="870250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28"/>
            <p:cNvSpPr/>
            <p:nvPr/>
          </p:nvSpPr>
          <p:spPr>
            <a:xfrm>
              <a:off x="4921825" y="120345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28"/>
            <p:cNvSpPr/>
            <p:nvPr/>
          </p:nvSpPr>
          <p:spPr>
            <a:xfrm>
              <a:off x="4922450" y="13138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28"/>
            <p:cNvSpPr/>
            <p:nvPr/>
          </p:nvSpPr>
          <p:spPr>
            <a:xfrm>
              <a:off x="4922450" y="14247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28"/>
            <p:cNvSpPr/>
            <p:nvPr/>
          </p:nvSpPr>
          <p:spPr>
            <a:xfrm>
              <a:off x="4923700" y="1535550"/>
              <a:ext cx="21325" cy="26725"/>
            </a:xfrm>
            <a:custGeom>
              <a:rect b="b" l="l" r="r" t="t"/>
              <a:pathLst>
                <a:path extrusionOk="0" h="1069" w="853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28"/>
            <p:cNvSpPr/>
            <p:nvPr/>
          </p:nvSpPr>
          <p:spPr>
            <a:xfrm>
              <a:off x="5018325" y="11478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28"/>
            <p:cNvSpPr/>
            <p:nvPr/>
          </p:nvSpPr>
          <p:spPr>
            <a:xfrm>
              <a:off x="5114800" y="1092050"/>
              <a:ext cx="21325" cy="27125"/>
            </a:xfrm>
            <a:custGeom>
              <a:rect b="b" l="l" r="r" t="t"/>
              <a:pathLst>
                <a:path extrusionOk="0" h="1085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28"/>
            <p:cNvSpPr/>
            <p:nvPr/>
          </p:nvSpPr>
          <p:spPr>
            <a:xfrm>
              <a:off x="5210675" y="10362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28"/>
            <p:cNvSpPr/>
            <p:nvPr/>
          </p:nvSpPr>
          <p:spPr>
            <a:xfrm>
              <a:off x="5307150" y="981775"/>
              <a:ext cx="21975" cy="26900"/>
            </a:xfrm>
            <a:custGeom>
              <a:rect b="b" l="l" r="r" t="t"/>
              <a:pathLst>
                <a:path extrusionOk="0" h="1076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28"/>
            <p:cNvSpPr/>
            <p:nvPr/>
          </p:nvSpPr>
          <p:spPr>
            <a:xfrm>
              <a:off x="5018950" y="12581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28"/>
            <p:cNvSpPr/>
            <p:nvPr/>
          </p:nvSpPr>
          <p:spPr>
            <a:xfrm>
              <a:off x="5018950" y="1369225"/>
              <a:ext cx="21950" cy="27000"/>
            </a:xfrm>
            <a:custGeom>
              <a:rect b="b" l="l" r="r" t="t"/>
              <a:pathLst>
                <a:path extrusionOk="0" h="1080" w="878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28"/>
            <p:cNvSpPr/>
            <p:nvPr/>
          </p:nvSpPr>
          <p:spPr>
            <a:xfrm>
              <a:off x="5018950" y="14799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28"/>
            <p:cNvSpPr/>
            <p:nvPr/>
          </p:nvSpPr>
          <p:spPr>
            <a:xfrm>
              <a:off x="5114800" y="1203450"/>
              <a:ext cx="21325" cy="26750"/>
            </a:xfrm>
            <a:custGeom>
              <a:rect b="b" l="l" r="r" t="t"/>
              <a:pathLst>
                <a:path extrusionOk="0" h="1070" w="853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28"/>
            <p:cNvSpPr/>
            <p:nvPr/>
          </p:nvSpPr>
          <p:spPr>
            <a:xfrm>
              <a:off x="5210675" y="11478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28"/>
            <p:cNvSpPr/>
            <p:nvPr/>
          </p:nvSpPr>
          <p:spPr>
            <a:xfrm>
              <a:off x="5307150" y="1092050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28"/>
            <p:cNvSpPr/>
            <p:nvPr/>
          </p:nvSpPr>
          <p:spPr>
            <a:xfrm>
              <a:off x="5115425" y="13138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28"/>
            <p:cNvSpPr/>
            <p:nvPr/>
          </p:nvSpPr>
          <p:spPr>
            <a:xfrm>
              <a:off x="5115425" y="142412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28"/>
            <p:cNvSpPr/>
            <p:nvPr/>
          </p:nvSpPr>
          <p:spPr>
            <a:xfrm>
              <a:off x="5211300" y="1258100"/>
              <a:ext cx="22575" cy="27125"/>
            </a:xfrm>
            <a:custGeom>
              <a:rect b="b" l="l" r="r" t="t"/>
              <a:pathLst>
                <a:path extrusionOk="0" h="1085" w="903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28"/>
            <p:cNvSpPr/>
            <p:nvPr/>
          </p:nvSpPr>
          <p:spPr>
            <a:xfrm>
              <a:off x="5307150" y="1202325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28"/>
            <p:cNvSpPr/>
            <p:nvPr/>
          </p:nvSpPr>
          <p:spPr>
            <a:xfrm>
              <a:off x="5307800" y="131310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28"/>
            <p:cNvSpPr/>
            <p:nvPr/>
          </p:nvSpPr>
          <p:spPr>
            <a:xfrm>
              <a:off x="5211300" y="1368375"/>
              <a:ext cx="22575" cy="27125"/>
            </a:xfrm>
            <a:custGeom>
              <a:rect b="b" l="l" r="r" t="t"/>
              <a:pathLst>
                <a:path extrusionOk="0" h="1085" w="903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28"/>
            <p:cNvSpPr/>
            <p:nvPr/>
          </p:nvSpPr>
          <p:spPr>
            <a:xfrm>
              <a:off x="4921825" y="164205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28"/>
            <p:cNvSpPr/>
            <p:nvPr/>
          </p:nvSpPr>
          <p:spPr>
            <a:xfrm>
              <a:off x="5018325" y="15864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28"/>
            <p:cNvSpPr/>
            <p:nvPr/>
          </p:nvSpPr>
          <p:spPr>
            <a:xfrm>
              <a:off x="5114800" y="1530650"/>
              <a:ext cx="21325" cy="27125"/>
            </a:xfrm>
            <a:custGeom>
              <a:rect b="b" l="l" r="r" t="t"/>
              <a:pathLst>
                <a:path extrusionOk="0" h="1085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28"/>
            <p:cNvSpPr/>
            <p:nvPr/>
          </p:nvSpPr>
          <p:spPr>
            <a:xfrm>
              <a:off x="5210050" y="14748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28"/>
            <p:cNvSpPr/>
            <p:nvPr/>
          </p:nvSpPr>
          <p:spPr>
            <a:xfrm>
              <a:off x="5306525" y="1419625"/>
              <a:ext cx="21975" cy="26725"/>
            </a:xfrm>
            <a:custGeom>
              <a:rect b="b" l="l" r="r" t="t"/>
              <a:pathLst>
                <a:path extrusionOk="0" h="1069" w="879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28" name="Google Shape;2428;p28"/>
          <p:cNvSpPr/>
          <p:nvPr/>
        </p:nvSpPr>
        <p:spPr>
          <a:xfrm>
            <a:off x="4261807" y="1645147"/>
            <a:ext cx="621627" cy="434400"/>
          </a:xfrm>
          <a:custGeom>
            <a:rect b="b" l="l" r="r" t="t"/>
            <a:pathLst>
              <a:path extrusionOk="0" h="9735" w="11932">
                <a:moveTo>
                  <a:pt x="5978" y="376"/>
                </a:moveTo>
                <a:lnTo>
                  <a:pt x="10026" y="2233"/>
                </a:lnTo>
                <a:lnTo>
                  <a:pt x="5978" y="4067"/>
                </a:lnTo>
                <a:lnTo>
                  <a:pt x="1929" y="2233"/>
                </a:lnTo>
                <a:lnTo>
                  <a:pt x="5978" y="376"/>
                </a:lnTo>
                <a:close/>
                <a:moveTo>
                  <a:pt x="1596" y="2448"/>
                </a:moveTo>
                <a:lnTo>
                  <a:pt x="5740" y="4353"/>
                </a:lnTo>
                <a:lnTo>
                  <a:pt x="4596" y="6282"/>
                </a:lnTo>
                <a:lnTo>
                  <a:pt x="477" y="4377"/>
                </a:lnTo>
                <a:lnTo>
                  <a:pt x="1596" y="2448"/>
                </a:lnTo>
                <a:close/>
                <a:moveTo>
                  <a:pt x="10383" y="2448"/>
                </a:moveTo>
                <a:lnTo>
                  <a:pt x="11503" y="4377"/>
                </a:lnTo>
                <a:lnTo>
                  <a:pt x="7383" y="6282"/>
                </a:lnTo>
                <a:lnTo>
                  <a:pt x="6240" y="4353"/>
                </a:lnTo>
                <a:lnTo>
                  <a:pt x="10383" y="2448"/>
                </a:lnTo>
                <a:close/>
                <a:moveTo>
                  <a:pt x="5963" y="1"/>
                </a:moveTo>
                <a:cubicBezTo>
                  <a:pt x="5942" y="1"/>
                  <a:pt x="5918" y="7"/>
                  <a:pt x="5882" y="19"/>
                </a:cubicBezTo>
                <a:lnTo>
                  <a:pt x="1429" y="2090"/>
                </a:lnTo>
                <a:cubicBezTo>
                  <a:pt x="1382" y="2114"/>
                  <a:pt x="1358" y="2114"/>
                  <a:pt x="1334" y="2138"/>
                </a:cubicBezTo>
                <a:lnTo>
                  <a:pt x="24" y="4377"/>
                </a:lnTo>
                <a:cubicBezTo>
                  <a:pt x="0" y="4400"/>
                  <a:pt x="0" y="4472"/>
                  <a:pt x="0" y="4520"/>
                </a:cubicBezTo>
                <a:cubicBezTo>
                  <a:pt x="0" y="4567"/>
                  <a:pt x="48" y="4615"/>
                  <a:pt x="72" y="4639"/>
                </a:cubicBezTo>
                <a:lnTo>
                  <a:pt x="4549" y="6687"/>
                </a:lnTo>
                <a:cubicBezTo>
                  <a:pt x="4574" y="6693"/>
                  <a:pt x="4598" y="6696"/>
                  <a:pt x="4620" y="6696"/>
                </a:cubicBezTo>
                <a:cubicBezTo>
                  <a:pt x="4681" y="6696"/>
                  <a:pt x="4728" y="6674"/>
                  <a:pt x="4763" y="6639"/>
                </a:cubicBezTo>
                <a:lnTo>
                  <a:pt x="5740" y="4972"/>
                </a:lnTo>
                <a:lnTo>
                  <a:pt x="5740" y="9259"/>
                </a:lnTo>
                <a:lnTo>
                  <a:pt x="1620" y="7377"/>
                </a:lnTo>
                <a:lnTo>
                  <a:pt x="1620" y="5925"/>
                </a:lnTo>
                <a:cubicBezTo>
                  <a:pt x="1620" y="5829"/>
                  <a:pt x="1548" y="5734"/>
                  <a:pt x="1453" y="5734"/>
                </a:cubicBezTo>
                <a:cubicBezTo>
                  <a:pt x="1358" y="5734"/>
                  <a:pt x="1262" y="5829"/>
                  <a:pt x="1262" y="5925"/>
                </a:cubicBezTo>
                <a:lnTo>
                  <a:pt x="1262" y="7496"/>
                </a:lnTo>
                <a:cubicBezTo>
                  <a:pt x="1262" y="7544"/>
                  <a:pt x="1310" y="7615"/>
                  <a:pt x="1358" y="7639"/>
                </a:cubicBezTo>
                <a:lnTo>
                  <a:pt x="5835" y="9687"/>
                </a:lnTo>
                <a:cubicBezTo>
                  <a:pt x="5859" y="9687"/>
                  <a:pt x="5882" y="9735"/>
                  <a:pt x="5882" y="9735"/>
                </a:cubicBezTo>
                <a:cubicBezTo>
                  <a:pt x="5906" y="9735"/>
                  <a:pt x="5954" y="9735"/>
                  <a:pt x="5954" y="9687"/>
                </a:cubicBezTo>
                <a:lnTo>
                  <a:pt x="10407" y="7639"/>
                </a:lnTo>
                <a:cubicBezTo>
                  <a:pt x="10479" y="7615"/>
                  <a:pt x="10502" y="7544"/>
                  <a:pt x="10502" y="7496"/>
                </a:cubicBezTo>
                <a:lnTo>
                  <a:pt x="10502" y="5925"/>
                </a:lnTo>
                <a:cubicBezTo>
                  <a:pt x="10502" y="5829"/>
                  <a:pt x="10407" y="5734"/>
                  <a:pt x="10312" y="5734"/>
                </a:cubicBezTo>
                <a:cubicBezTo>
                  <a:pt x="10241" y="5734"/>
                  <a:pt x="10145" y="5829"/>
                  <a:pt x="10145" y="5925"/>
                </a:cubicBezTo>
                <a:lnTo>
                  <a:pt x="10145" y="7377"/>
                </a:lnTo>
                <a:lnTo>
                  <a:pt x="6025" y="9259"/>
                </a:lnTo>
                <a:lnTo>
                  <a:pt x="6025" y="4972"/>
                </a:lnTo>
                <a:lnTo>
                  <a:pt x="7002" y="6639"/>
                </a:lnTo>
                <a:cubicBezTo>
                  <a:pt x="7049" y="6687"/>
                  <a:pt x="7097" y="6710"/>
                  <a:pt x="7168" y="6710"/>
                </a:cubicBezTo>
                <a:cubicBezTo>
                  <a:pt x="7192" y="6710"/>
                  <a:pt x="7216" y="6710"/>
                  <a:pt x="7216" y="6687"/>
                </a:cubicBezTo>
                <a:lnTo>
                  <a:pt x="11693" y="4639"/>
                </a:lnTo>
                <a:cubicBezTo>
                  <a:pt x="11741" y="4615"/>
                  <a:pt x="11765" y="4567"/>
                  <a:pt x="11765" y="4520"/>
                </a:cubicBezTo>
                <a:cubicBezTo>
                  <a:pt x="11931" y="4472"/>
                  <a:pt x="11931" y="4400"/>
                  <a:pt x="11908" y="4377"/>
                </a:cubicBezTo>
                <a:lnTo>
                  <a:pt x="10598" y="2138"/>
                </a:lnTo>
                <a:cubicBezTo>
                  <a:pt x="10550" y="2114"/>
                  <a:pt x="10526" y="2090"/>
                  <a:pt x="10502" y="2090"/>
                </a:cubicBezTo>
                <a:lnTo>
                  <a:pt x="6025" y="19"/>
                </a:lnTo>
                <a:cubicBezTo>
                  <a:pt x="6002" y="7"/>
                  <a:pt x="5984" y="1"/>
                  <a:pt x="59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29" name="Google Shape;2429;p28"/>
          <p:cNvGrpSpPr/>
          <p:nvPr/>
        </p:nvGrpSpPr>
        <p:grpSpPr>
          <a:xfrm>
            <a:off x="5287892" y="2362749"/>
            <a:ext cx="593170" cy="572703"/>
            <a:chOff x="7408825" y="2996102"/>
            <a:chExt cx="396928" cy="321202"/>
          </a:xfrm>
        </p:grpSpPr>
        <p:sp>
          <p:nvSpPr>
            <p:cNvPr id="2430" name="Google Shape;2430;p28"/>
            <p:cNvSpPr/>
            <p:nvPr/>
          </p:nvSpPr>
          <p:spPr>
            <a:xfrm>
              <a:off x="7408825" y="2996102"/>
              <a:ext cx="396928" cy="251858"/>
            </a:xfrm>
            <a:custGeom>
              <a:rect b="b" l="l" r="r" t="t"/>
              <a:pathLst>
                <a:path extrusionOk="0" h="7526" w="11861">
                  <a:moveTo>
                    <a:pt x="525" y="286"/>
                  </a:moveTo>
                  <a:cubicBezTo>
                    <a:pt x="572" y="286"/>
                    <a:pt x="596" y="334"/>
                    <a:pt x="668" y="357"/>
                  </a:cubicBezTo>
                  <a:lnTo>
                    <a:pt x="1668" y="1358"/>
                  </a:lnTo>
                  <a:cubicBezTo>
                    <a:pt x="1763" y="1477"/>
                    <a:pt x="1763" y="1596"/>
                    <a:pt x="1668" y="1667"/>
                  </a:cubicBezTo>
                  <a:cubicBezTo>
                    <a:pt x="1644" y="1691"/>
                    <a:pt x="1596" y="1715"/>
                    <a:pt x="1525" y="1715"/>
                  </a:cubicBezTo>
                  <a:cubicBezTo>
                    <a:pt x="1477" y="1715"/>
                    <a:pt x="1430" y="1691"/>
                    <a:pt x="1382" y="1667"/>
                  </a:cubicBezTo>
                  <a:lnTo>
                    <a:pt x="358" y="643"/>
                  </a:lnTo>
                  <a:cubicBezTo>
                    <a:pt x="334" y="619"/>
                    <a:pt x="310" y="572"/>
                    <a:pt x="310" y="500"/>
                  </a:cubicBezTo>
                  <a:cubicBezTo>
                    <a:pt x="310" y="453"/>
                    <a:pt x="334" y="405"/>
                    <a:pt x="358" y="357"/>
                  </a:cubicBezTo>
                  <a:cubicBezTo>
                    <a:pt x="406" y="334"/>
                    <a:pt x="453" y="286"/>
                    <a:pt x="525" y="286"/>
                  </a:cubicBezTo>
                  <a:close/>
                  <a:moveTo>
                    <a:pt x="2001" y="1834"/>
                  </a:moveTo>
                  <a:lnTo>
                    <a:pt x="3787" y="2001"/>
                  </a:lnTo>
                  <a:lnTo>
                    <a:pt x="4049" y="3382"/>
                  </a:lnTo>
                  <a:lnTo>
                    <a:pt x="2454" y="3334"/>
                  </a:lnTo>
                  <a:lnTo>
                    <a:pt x="2001" y="1834"/>
                  </a:lnTo>
                  <a:close/>
                  <a:moveTo>
                    <a:pt x="4144" y="2072"/>
                  </a:moveTo>
                  <a:lnTo>
                    <a:pt x="5954" y="2239"/>
                  </a:lnTo>
                  <a:lnTo>
                    <a:pt x="6050" y="3501"/>
                  </a:lnTo>
                  <a:lnTo>
                    <a:pt x="6050" y="3501"/>
                  </a:lnTo>
                  <a:lnTo>
                    <a:pt x="4406" y="3453"/>
                  </a:lnTo>
                  <a:lnTo>
                    <a:pt x="4144" y="2072"/>
                  </a:lnTo>
                  <a:close/>
                  <a:moveTo>
                    <a:pt x="6288" y="2263"/>
                  </a:moveTo>
                  <a:lnTo>
                    <a:pt x="7931" y="2406"/>
                  </a:lnTo>
                  <a:lnTo>
                    <a:pt x="7931" y="3572"/>
                  </a:lnTo>
                  <a:lnTo>
                    <a:pt x="6383" y="3501"/>
                  </a:lnTo>
                  <a:lnTo>
                    <a:pt x="6288" y="2263"/>
                  </a:lnTo>
                  <a:close/>
                  <a:moveTo>
                    <a:pt x="8312" y="2429"/>
                  </a:moveTo>
                  <a:lnTo>
                    <a:pt x="9860" y="2596"/>
                  </a:lnTo>
                  <a:lnTo>
                    <a:pt x="9765" y="3620"/>
                  </a:lnTo>
                  <a:lnTo>
                    <a:pt x="8288" y="3572"/>
                  </a:lnTo>
                  <a:lnTo>
                    <a:pt x="8312" y="2429"/>
                  </a:lnTo>
                  <a:close/>
                  <a:moveTo>
                    <a:pt x="10193" y="2596"/>
                  </a:moveTo>
                  <a:lnTo>
                    <a:pt x="11455" y="2715"/>
                  </a:lnTo>
                  <a:lnTo>
                    <a:pt x="11360" y="3691"/>
                  </a:lnTo>
                  <a:lnTo>
                    <a:pt x="10098" y="3620"/>
                  </a:lnTo>
                  <a:lnTo>
                    <a:pt x="10193" y="2596"/>
                  </a:lnTo>
                  <a:close/>
                  <a:moveTo>
                    <a:pt x="10098" y="3977"/>
                  </a:moveTo>
                  <a:lnTo>
                    <a:pt x="11313" y="4025"/>
                  </a:lnTo>
                  <a:lnTo>
                    <a:pt x="11170" y="5168"/>
                  </a:lnTo>
                  <a:lnTo>
                    <a:pt x="10003" y="5216"/>
                  </a:lnTo>
                  <a:lnTo>
                    <a:pt x="10098" y="3977"/>
                  </a:lnTo>
                  <a:close/>
                  <a:moveTo>
                    <a:pt x="8288" y="3906"/>
                  </a:moveTo>
                  <a:lnTo>
                    <a:pt x="9741" y="3953"/>
                  </a:lnTo>
                  <a:lnTo>
                    <a:pt x="9646" y="5216"/>
                  </a:lnTo>
                  <a:lnTo>
                    <a:pt x="8264" y="5239"/>
                  </a:lnTo>
                  <a:lnTo>
                    <a:pt x="8264" y="5239"/>
                  </a:lnTo>
                  <a:lnTo>
                    <a:pt x="8288" y="3906"/>
                  </a:lnTo>
                  <a:close/>
                  <a:moveTo>
                    <a:pt x="6431" y="3834"/>
                  </a:moveTo>
                  <a:lnTo>
                    <a:pt x="7955" y="3906"/>
                  </a:lnTo>
                  <a:lnTo>
                    <a:pt x="7907" y="5239"/>
                  </a:lnTo>
                  <a:lnTo>
                    <a:pt x="6526" y="5263"/>
                  </a:lnTo>
                  <a:lnTo>
                    <a:pt x="6431" y="3834"/>
                  </a:lnTo>
                  <a:close/>
                  <a:moveTo>
                    <a:pt x="4478" y="3787"/>
                  </a:moveTo>
                  <a:lnTo>
                    <a:pt x="6050" y="3834"/>
                  </a:lnTo>
                  <a:lnTo>
                    <a:pt x="6145" y="5287"/>
                  </a:lnTo>
                  <a:lnTo>
                    <a:pt x="4740" y="5335"/>
                  </a:lnTo>
                  <a:lnTo>
                    <a:pt x="4478" y="3787"/>
                  </a:lnTo>
                  <a:close/>
                  <a:moveTo>
                    <a:pt x="2573" y="3715"/>
                  </a:moveTo>
                  <a:lnTo>
                    <a:pt x="4121" y="3787"/>
                  </a:lnTo>
                  <a:lnTo>
                    <a:pt x="4406" y="5335"/>
                  </a:lnTo>
                  <a:lnTo>
                    <a:pt x="3073" y="5358"/>
                  </a:lnTo>
                  <a:lnTo>
                    <a:pt x="2573" y="3715"/>
                  </a:lnTo>
                  <a:close/>
                  <a:moveTo>
                    <a:pt x="11098" y="5525"/>
                  </a:moveTo>
                  <a:lnTo>
                    <a:pt x="11027" y="6359"/>
                  </a:lnTo>
                  <a:cubicBezTo>
                    <a:pt x="11003" y="6549"/>
                    <a:pt x="10836" y="6692"/>
                    <a:pt x="10670" y="6692"/>
                  </a:cubicBezTo>
                  <a:lnTo>
                    <a:pt x="9860" y="6764"/>
                  </a:lnTo>
                  <a:lnTo>
                    <a:pt x="9955" y="5573"/>
                  </a:lnTo>
                  <a:lnTo>
                    <a:pt x="11098" y="5525"/>
                  </a:lnTo>
                  <a:close/>
                  <a:moveTo>
                    <a:pt x="9598" y="5549"/>
                  </a:moveTo>
                  <a:lnTo>
                    <a:pt x="9503" y="6787"/>
                  </a:lnTo>
                  <a:lnTo>
                    <a:pt x="8169" y="6883"/>
                  </a:lnTo>
                  <a:lnTo>
                    <a:pt x="8169" y="6883"/>
                  </a:lnTo>
                  <a:lnTo>
                    <a:pt x="8193" y="5597"/>
                  </a:lnTo>
                  <a:lnTo>
                    <a:pt x="9598" y="5549"/>
                  </a:lnTo>
                  <a:close/>
                  <a:moveTo>
                    <a:pt x="7859" y="5597"/>
                  </a:moveTo>
                  <a:lnTo>
                    <a:pt x="7836" y="6906"/>
                  </a:lnTo>
                  <a:lnTo>
                    <a:pt x="6621" y="7002"/>
                  </a:lnTo>
                  <a:lnTo>
                    <a:pt x="6526" y="5620"/>
                  </a:lnTo>
                  <a:lnTo>
                    <a:pt x="7859" y="5597"/>
                  </a:lnTo>
                  <a:close/>
                  <a:moveTo>
                    <a:pt x="6169" y="5644"/>
                  </a:moveTo>
                  <a:lnTo>
                    <a:pt x="6264" y="7025"/>
                  </a:lnTo>
                  <a:lnTo>
                    <a:pt x="5097" y="7121"/>
                  </a:lnTo>
                  <a:lnTo>
                    <a:pt x="4835" y="5692"/>
                  </a:lnTo>
                  <a:lnTo>
                    <a:pt x="6169" y="5644"/>
                  </a:lnTo>
                  <a:close/>
                  <a:moveTo>
                    <a:pt x="4478" y="5644"/>
                  </a:moveTo>
                  <a:lnTo>
                    <a:pt x="4740" y="7097"/>
                  </a:lnTo>
                  <a:lnTo>
                    <a:pt x="4097" y="7168"/>
                  </a:lnTo>
                  <a:cubicBezTo>
                    <a:pt x="4079" y="7170"/>
                    <a:pt x="4061" y="7171"/>
                    <a:pt x="4043" y="7171"/>
                  </a:cubicBezTo>
                  <a:cubicBezTo>
                    <a:pt x="3781" y="7171"/>
                    <a:pt x="3568" y="7009"/>
                    <a:pt x="3501" y="6764"/>
                  </a:cubicBezTo>
                  <a:lnTo>
                    <a:pt x="3168" y="5692"/>
                  </a:lnTo>
                  <a:lnTo>
                    <a:pt x="4478" y="5644"/>
                  </a:lnTo>
                  <a:close/>
                  <a:moveTo>
                    <a:pt x="548" y="0"/>
                  </a:moveTo>
                  <a:cubicBezTo>
                    <a:pt x="406" y="0"/>
                    <a:pt x="239" y="48"/>
                    <a:pt x="167" y="143"/>
                  </a:cubicBezTo>
                  <a:cubicBezTo>
                    <a:pt x="72" y="238"/>
                    <a:pt x="1" y="381"/>
                    <a:pt x="1" y="524"/>
                  </a:cubicBezTo>
                  <a:cubicBezTo>
                    <a:pt x="1" y="691"/>
                    <a:pt x="72" y="834"/>
                    <a:pt x="167" y="929"/>
                  </a:cubicBezTo>
                  <a:lnTo>
                    <a:pt x="1168" y="1929"/>
                  </a:lnTo>
                  <a:cubicBezTo>
                    <a:pt x="1263" y="2024"/>
                    <a:pt x="1406" y="2072"/>
                    <a:pt x="1549" y="2072"/>
                  </a:cubicBezTo>
                  <a:cubicBezTo>
                    <a:pt x="1620" y="2072"/>
                    <a:pt x="1668" y="2072"/>
                    <a:pt x="1715" y="2048"/>
                  </a:cubicBezTo>
                  <a:lnTo>
                    <a:pt x="3168" y="6883"/>
                  </a:lnTo>
                  <a:cubicBezTo>
                    <a:pt x="3287" y="7264"/>
                    <a:pt x="3644" y="7526"/>
                    <a:pt x="4025" y="7526"/>
                  </a:cubicBezTo>
                  <a:lnTo>
                    <a:pt x="4097" y="7526"/>
                  </a:lnTo>
                  <a:lnTo>
                    <a:pt x="10670" y="7049"/>
                  </a:lnTo>
                  <a:cubicBezTo>
                    <a:pt x="11027" y="7025"/>
                    <a:pt x="11289" y="6764"/>
                    <a:pt x="11360" y="6430"/>
                  </a:cubicBezTo>
                  <a:lnTo>
                    <a:pt x="11860" y="2596"/>
                  </a:lnTo>
                  <a:cubicBezTo>
                    <a:pt x="11860" y="2525"/>
                    <a:pt x="11860" y="2501"/>
                    <a:pt x="11837" y="2429"/>
                  </a:cubicBezTo>
                  <a:cubicBezTo>
                    <a:pt x="11789" y="2406"/>
                    <a:pt x="11765" y="2382"/>
                    <a:pt x="11717" y="2382"/>
                  </a:cubicBezTo>
                  <a:lnTo>
                    <a:pt x="2096" y="1524"/>
                  </a:lnTo>
                  <a:cubicBezTo>
                    <a:pt x="2096" y="1405"/>
                    <a:pt x="2025" y="1239"/>
                    <a:pt x="1953" y="1167"/>
                  </a:cubicBezTo>
                  <a:lnTo>
                    <a:pt x="929" y="143"/>
                  </a:lnTo>
                  <a:cubicBezTo>
                    <a:pt x="834" y="48"/>
                    <a:pt x="691" y="0"/>
                    <a:pt x="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28"/>
            <p:cNvSpPr/>
            <p:nvPr/>
          </p:nvSpPr>
          <p:spPr>
            <a:xfrm>
              <a:off x="7446973" y="3186288"/>
              <a:ext cx="268590" cy="131015"/>
            </a:xfrm>
            <a:custGeom>
              <a:rect b="b" l="l" r="r" t="t"/>
              <a:pathLst>
                <a:path extrusionOk="0" h="3915" w="8026">
                  <a:moveTo>
                    <a:pt x="929" y="2771"/>
                  </a:moveTo>
                  <a:cubicBezTo>
                    <a:pt x="1167" y="2771"/>
                    <a:pt x="1310" y="2962"/>
                    <a:pt x="1310" y="3176"/>
                  </a:cubicBezTo>
                  <a:cubicBezTo>
                    <a:pt x="1310" y="3367"/>
                    <a:pt x="1143" y="3557"/>
                    <a:pt x="929" y="3557"/>
                  </a:cubicBezTo>
                  <a:cubicBezTo>
                    <a:pt x="715" y="3557"/>
                    <a:pt x="548" y="3367"/>
                    <a:pt x="548" y="3176"/>
                  </a:cubicBezTo>
                  <a:cubicBezTo>
                    <a:pt x="548" y="2962"/>
                    <a:pt x="715" y="2771"/>
                    <a:pt x="929" y="2771"/>
                  </a:cubicBezTo>
                  <a:close/>
                  <a:moveTo>
                    <a:pt x="7264" y="2771"/>
                  </a:moveTo>
                  <a:cubicBezTo>
                    <a:pt x="7478" y="2771"/>
                    <a:pt x="7669" y="2962"/>
                    <a:pt x="7669" y="3176"/>
                  </a:cubicBezTo>
                  <a:cubicBezTo>
                    <a:pt x="7669" y="3367"/>
                    <a:pt x="7478" y="3557"/>
                    <a:pt x="7264" y="3557"/>
                  </a:cubicBezTo>
                  <a:cubicBezTo>
                    <a:pt x="7073" y="3557"/>
                    <a:pt x="6883" y="3367"/>
                    <a:pt x="6883" y="3176"/>
                  </a:cubicBezTo>
                  <a:cubicBezTo>
                    <a:pt x="6883" y="2962"/>
                    <a:pt x="7073" y="2771"/>
                    <a:pt x="7264" y="2771"/>
                  </a:cubicBezTo>
                  <a:close/>
                  <a:moveTo>
                    <a:pt x="746" y="0"/>
                  </a:moveTo>
                  <a:cubicBezTo>
                    <a:pt x="681" y="0"/>
                    <a:pt x="626" y="31"/>
                    <a:pt x="572" y="104"/>
                  </a:cubicBezTo>
                  <a:lnTo>
                    <a:pt x="72" y="1247"/>
                  </a:lnTo>
                  <a:cubicBezTo>
                    <a:pt x="0" y="1438"/>
                    <a:pt x="0" y="1604"/>
                    <a:pt x="119" y="1771"/>
                  </a:cubicBezTo>
                  <a:cubicBezTo>
                    <a:pt x="215" y="1914"/>
                    <a:pt x="405" y="2009"/>
                    <a:pt x="572" y="2009"/>
                  </a:cubicBezTo>
                  <a:lnTo>
                    <a:pt x="762" y="2009"/>
                  </a:lnTo>
                  <a:lnTo>
                    <a:pt x="762" y="2414"/>
                  </a:lnTo>
                  <a:cubicBezTo>
                    <a:pt x="429" y="2509"/>
                    <a:pt x="191" y="2771"/>
                    <a:pt x="191" y="3128"/>
                  </a:cubicBezTo>
                  <a:cubicBezTo>
                    <a:pt x="191" y="3557"/>
                    <a:pt x="524" y="3867"/>
                    <a:pt x="929" y="3867"/>
                  </a:cubicBezTo>
                  <a:cubicBezTo>
                    <a:pt x="1358" y="3867"/>
                    <a:pt x="1667" y="3557"/>
                    <a:pt x="1667" y="3128"/>
                  </a:cubicBezTo>
                  <a:cubicBezTo>
                    <a:pt x="1667" y="2771"/>
                    <a:pt x="1429" y="2509"/>
                    <a:pt x="1120" y="2414"/>
                  </a:cubicBezTo>
                  <a:lnTo>
                    <a:pt x="1120" y="2033"/>
                  </a:lnTo>
                  <a:lnTo>
                    <a:pt x="7097" y="2033"/>
                  </a:lnTo>
                  <a:lnTo>
                    <a:pt x="7097" y="2462"/>
                  </a:lnTo>
                  <a:cubicBezTo>
                    <a:pt x="6764" y="2533"/>
                    <a:pt x="6526" y="2819"/>
                    <a:pt x="6526" y="3152"/>
                  </a:cubicBezTo>
                  <a:cubicBezTo>
                    <a:pt x="6526" y="3581"/>
                    <a:pt x="6859" y="3914"/>
                    <a:pt x="7264" y="3914"/>
                  </a:cubicBezTo>
                  <a:cubicBezTo>
                    <a:pt x="7692" y="3914"/>
                    <a:pt x="8026" y="3581"/>
                    <a:pt x="8026" y="3152"/>
                  </a:cubicBezTo>
                  <a:cubicBezTo>
                    <a:pt x="7978" y="2843"/>
                    <a:pt x="7740" y="2533"/>
                    <a:pt x="7454" y="2462"/>
                  </a:cubicBezTo>
                  <a:lnTo>
                    <a:pt x="7454" y="2033"/>
                  </a:lnTo>
                  <a:lnTo>
                    <a:pt x="7835" y="2033"/>
                  </a:lnTo>
                  <a:cubicBezTo>
                    <a:pt x="7931" y="2033"/>
                    <a:pt x="8026" y="1938"/>
                    <a:pt x="8026" y="1866"/>
                  </a:cubicBezTo>
                  <a:cubicBezTo>
                    <a:pt x="8026" y="1771"/>
                    <a:pt x="7931" y="1676"/>
                    <a:pt x="7835" y="1676"/>
                  </a:cubicBezTo>
                  <a:lnTo>
                    <a:pt x="596" y="1676"/>
                  </a:lnTo>
                  <a:cubicBezTo>
                    <a:pt x="548" y="1676"/>
                    <a:pt x="477" y="1652"/>
                    <a:pt x="429" y="1580"/>
                  </a:cubicBezTo>
                  <a:cubicBezTo>
                    <a:pt x="381" y="1533"/>
                    <a:pt x="381" y="1461"/>
                    <a:pt x="381" y="1414"/>
                  </a:cubicBezTo>
                  <a:lnTo>
                    <a:pt x="905" y="247"/>
                  </a:lnTo>
                  <a:cubicBezTo>
                    <a:pt x="929" y="152"/>
                    <a:pt x="905" y="56"/>
                    <a:pt x="810" y="9"/>
                  </a:cubicBezTo>
                  <a:cubicBezTo>
                    <a:pt x="788" y="3"/>
                    <a:pt x="766" y="0"/>
                    <a:pt x="7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432" name="Google Shape;243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950" y="606575"/>
            <a:ext cx="2861400" cy="2056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6" name="Shape 2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" name="Google Shape;2437;p29"/>
          <p:cNvSpPr/>
          <p:nvPr/>
        </p:nvSpPr>
        <p:spPr>
          <a:xfrm>
            <a:off x="2484250" y="685975"/>
            <a:ext cx="4284000" cy="22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8" name="Google Shape;2438;p29"/>
          <p:cNvSpPr/>
          <p:nvPr/>
        </p:nvSpPr>
        <p:spPr>
          <a:xfrm flipH="1" rot="10800000">
            <a:off x="1622321" y="2936100"/>
            <a:ext cx="2861700" cy="11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9" name="Google Shape;2439;p29"/>
          <p:cNvSpPr/>
          <p:nvPr/>
        </p:nvSpPr>
        <p:spPr>
          <a:xfrm flipH="1" rot="10800000">
            <a:off x="1584399" y="3971425"/>
            <a:ext cx="1425600" cy="112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0" name="Google Shape;2440;p29"/>
          <p:cNvSpPr/>
          <p:nvPr/>
        </p:nvSpPr>
        <p:spPr>
          <a:xfrm flipH="1" rot="10800000">
            <a:off x="1652821" y="2044200"/>
            <a:ext cx="1596000" cy="11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1" name="Google Shape;2441;p29"/>
          <p:cNvSpPr/>
          <p:nvPr/>
        </p:nvSpPr>
        <p:spPr>
          <a:xfrm flipH="1" rot="10800000">
            <a:off x="1597180" y="1173650"/>
            <a:ext cx="1630500" cy="112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2" name="Google Shape;2442;p29"/>
          <p:cNvSpPr txBox="1"/>
          <p:nvPr>
            <p:ph type="ctrTitle"/>
          </p:nvPr>
        </p:nvSpPr>
        <p:spPr>
          <a:xfrm>
            <a:off x="1489016" y="1017722"/>
            <a:ext cx="2331600" cy="31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Data Loading</a:t>
            </a:r>
            <a:endParaRPr/>
          </a:p>
        </p:txBody>
      </p:sp>
      <p:sp>
        <p:nvSpPr>
          <p:cNvPr id="2443" name="Google Shape;2443;p29"/>
          <p:cNvSpPr txBox="1"/>
          <p:nvPr>
            <p:ph idx="1" type="subTitle"/>
          </p:nvPr>
        </p:nvSpPr>
        <p:spPr>
          <a:xfrm>
            <a:off x="1510216" y="1143997"/>
            <a:ext cx="23316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datasets from CSV files</a:t>
            </a:r>
            <a:endParaRPr/>
          </a:p>
        </p:txBody>
      </p:sp>
      <p:sp>
        <p:nvSpPr>
          <p:cNvPr id="2444" name="Google Shape;2444;p29"/>
          <p:cNvSpPr txBox="1"/>
          <p:nvPr>
            <p:ph idx="2" type="ctrTitle"/>
          </p:nvPr>
        </p:nvSpPr>
        <p:spPr>
          <a:xfrm>
            <a:off x="1502716" y="1910997"/>
            <a:ext cx="2331600" cy="31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Selection</a:t>
            </a:r>
            <a:endParaRPr/>
          </a:p>
        </p:txBody>
      </p:sp>
      <p:sp>
        <p:nvSpPr>
          <p:cNvPr id="2445" name="Google Shape;2445;p29"/>
          <p:cNvSpPr txBox="1"/>
          <p:nvPr>
            <p:ph idx="3" type="subTitle"/>
          </p:nvPr>
        </p:nvSpPr>
        <p:spPr>
          <a:xfrm>
            <a:off x="1502716" y="2135147"/>
            <a:ext cx="23316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Keep only necessary columns i.e order_id, product_id</a:t>
            </a:r>
            <a:endParaRPr/>
          </a:p>
        </p:txBody>
      </p:sp>
      <p:sp>
        <p:nvSpPr>
          <p:cNvPr id="2446" name="Google Shape;2446;p29"/>
          <p:cNvSpPr txBox="1"/>
          <p:nvPr>
            <p:ph idx="4" type="ctrTitle"/>
          </p:nvPr>
        </p:nvSpPr>
        <p:spPr>
          <a:xfrm>
            <a:off x="1522275" y="2793425"/>
            <a:ext cx="3061800" cy="31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Concatenation and Merging</a:t>
            </a:r>
            <a:endParaRPr/>
          </a:p>
        </p:txBody>
      </p:sp>
      <p:sp>
        <p:nvSpPr>
          <p:cNvPr id="2447" name="Google Shape;2447;p29"/>
          <p:cNvSpPr txBox="1"/>
          <p:nvPr>
            <p:ph idx="5" type="subTitle"/>
          </p:nvPr>
        </p:nvSpPr>
        <p:spPr>
          <a:xfrm>
            <a:off x="1499616" y="3194909"/>
            <a:ext cx="23316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Concatenate “train” and “prior” datasets and merge products dataset to get product names</a:t>
            </a:r>
            <a:endParaRPr/>
          </a:p>
        </p:txBody>
      </p:sp>
      <p:sp>
        <p:nvSpPr>
          <p:cNvPr id="2448" name="Google Shape;2448;p29"/>
          <p:cNvSpPr txBox="1"/>
          <p:nvPr>
            <p:ph idx="6" type="ctrTitle"/>
          </p:nvPr>
        </p:nvSpPr>
        <p:spPr>
          <a:xfrm>
            <a:off x="1489016" y="3853184"/>
            <a:ext cx="2331600" cy="31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Aggregation</a:t>
            </a:r>
            <a:endParaRPr/>
          </a:p>
        </p:txBody>
      </p:sp>
      <p:sp>
        <p:nvSpPr>
          <p:cNvPr id="2449" name="Google Shape;2449;p29"/>
          <p:cNvSpPr txBox="1"/>
          <p:nvPr>
            <p:ph idx="7" type="subTitle"/>
          </p:nvPr>
        </p:nvSpPr>
        <p:spPr>
          <a:xfrm>
            <a:off x="1502716" y="4161559"/>
            <a:ext cx="23316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Aggregate products according to order_id</a:t>
            </a:r>
            <a:endParaRPr/>
          </a:p>
        </p:txBody>
      </p:sp>
      <p:sp>
        <p:nvSpPr>
          <p:cNvPr id="2450" name="Google Shape;2450;p29"/>
          <p:cNvSpPr txBox="1"/>
          <p:nvPr>
            <p:ph idx="8" type="title"/>
          </p:nvPr>
        </p:nvSpPr>
        <p:spPr>
          <a:xfrm>
            <a:off x="720000" y="50585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 PREPROCESSING</a:t>
            </a:r>
            <a:endParaRPr/>
          </a:p>
        </p:txBody>
      </p:sp>
      <p:grpSp>
        <p:nvGrpSpPr>
          <p:cNvPr id="2451" name="Google Shape;2451;p29"/>
          <p:cNvGrpSpPr/>
          <p:nvPr/>
        </p:nvGrpSpPr>
        <p:grpSpPr>
          <a:xfrm>
            <a:off x="801669" y="1108331"/>
            <a:ext cx="522310" cy="861282"/>
            <a:chOff x="1390388" y="3178875"/>
            <a:chExt cx="683920" cy="1188467"/>
          </a:xfrm>
        </p:grpSpPr>
        <p:sp>
          <p:nvSpPr>
            <p:cNvPr id="2452" name="Google Shape;2452;p29"/>
            <p:cNvSpPr/>
            <p:nvPr/>
          </p:nvSpPr>
          <p:spPr>
            <a:xfrm flipH="1">
              <a:off x="1390388" y="3178875"/>
              <a:ext cx="638370" cy="1167042"/>
            </a:xfrm>
            <a:custGeom>
              <a:rect b="b" l="l" r="r" t="t"/>
              <a:pathLst>
                <a:path extrusionOk="0" h="32022" w="19424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29"/>
            <p:cNvSpPr/>
            <p:nvPr/>
          </p:nvSpPr>
          <p:spPr>
            <a:xfrm flipH="1">
              <a:off x="1435938" y="3200300"/>
              <a:ext cx="638370" cy="1167042"/>
            </a:xfrm>
            <a:custGeom>
              <a:rect b="b" l="l" r="r" t="t"/>
              <a:pathLst>
                <a:path extrusionOk="0" h="32022" w="19424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29"/>
            <p:cNvSpPr/>
            <p:nvPr/>
          </p:nvSpPr>
          <p:spPr>
            <a:xfrm>
              <a:off x="1624100" y="3460300"/>
              <a:ext cx="233253" cy="632437"/>
            </a:xfrm>
            <a:custGeom>
              <a:rect b="b" l="l" r="r" t="t"/>
              <a:pathLst>
                <a:path extrusionOk="0" h="61105" w="22542">
                  <a:moveTo>
                    <a:pt x="21578" y="0"/>
                  </a:moveTo>
                  <a:cubicBezTo>
                    <a:pt x="21243" y="0"/>
                    <a:pt x="20817" y="156"/>
                    <a:pt x="20291" y="463"/>
                  </a:cubicBezTo>
                  <a:lnTo>
                    <a:pt x="2219" y="10901"/>
                  </a:lnTo>
                  <a:cubicBezTo>
                    <a:pt x="686" y="11782"/>
                    <a:pt x="1" y="13022"/>
                    <a:pt x="1" y="14914"/>
                  </a:cubicBezTo>
                  <a:lnTo>
                    <a:pt x="1" y="24145"/>
                  </a:lnTo>
                  <a:cubicBezTo>
                    <a:pt x="1" y="25426"/>
                    <a:pt x="304" y="26027"/>
                    <a:pt x="959" y="26027"/>
                  </a:cubicBezTo>
                  <a:cubicBezTo>
                    <a:pt x="1288" y="26027"/>
                    <a:pt x="1706" y="25875"/>
                    <a:pt x="2219" y="25580"/>
                  </a:cubicBezTo>
                  <a:lnTo>
                    <a:pt x="7993" y="22253"/>
                  </a:lnTo>
                  <a:lnTo>
                    <a:pt x="7993" y="59375"/>
                  </a:lnTo>
                  <a:cubicBezTo>
                    <a:pt x="7993" y="60390"/>
                    <a:pt x="8801" y="61104"/>
                    <a:pt x="9690" y="61104"/>
                  </a:cubicBezTo>
                  <a:cubicBezTo>
                    <a:pt x="9972" y="61104"/>
                    <a:pt x="10262" y="61032"/>
                    <a:pt x="10537" y="60875"/>
                  </a:cubicBezTo>
                  <a:lnTo>
                    <a:pt x="20649" y="55036"/>
                  </a:lnTo>
                  <a:cubicBezTo>
                    <a:pt x="21856" y="54351"/>
                    <a:pt x="22541" y="53144"/>
                    <a:pt x="22541" y="51774"/>
                  </a:cubicBezTo>
                  <a:lnTo>
                    <a:pt x="22541" y="1866"/>
                  </a:lnTo>
                  <a:cubicBezTo>
                    <a:pt x="22541" y="609"/>
                    <a:pt x="22239" y="0"/>
                    <a:pt x="215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55" name="Google Shape;2455;p29"/>
          <p:cNvGrpSpPr/>
          <p:nvPr/>
        </p:nvGrpSpPr>
        <p:grpSpPr>
          <a:xfrm>
            <a:off x="804701" y="1999403"/>
            <a:ext cx="516190" cy="861282"/>
            <a:chOff x="4215263" y="3178875"/>
            <a:chExt cx="675907" cy="1188467"/>
          </a:xfrm>
        </p:grpSpPr>
        <p:sp>
          <p:nvSpPr>
            <p:cNvPr id="2456" name="Google Shape;2456;p29"/>
            <p:cNvSpPr/>
            <p:nvPr/>
          </p:nvSpPr>
          <p:spPr>
            <a:xfrm flipH="1">
              <a:off x="4215263" y="3178875"/>
              <a:ext cx="638370" cy="1167042"/>
            </a:xfrm>
            <a:custGeom>
              <a:rect b="b" l="l" r="r" t="t"/>
              <a:pathLst>
                <a:path extrusionOk="0" h="32022" w="19424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29"/>
            <p:cNvSpPr/>
            <p:nvPr/>
          </p:nvSpPr>
          <p:spPr>
            <a:xfrm flipH="1">
              <a:off x="4252800" y="3200300"/>
              <a:ext cx="638370" cy="1167042"/>
            </a:xfrm>
            <a:custGeom>
              <a:rect b="b" l="l" r="r" t="t"/>
              <a:pathLst>
                <a:path extrusionOk="0" h="32022" w="19424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29"/>
            <p:cNvSpPr/>
            <p:nvPr/>
          </p:nvSpPr>
          <p:spPr>
            <a:xfrm>
              <a:off x="4398730" y="3451413"/>
              <a:ext cx="346760" cy="702915"/>
            </a:xfrm>
            <a:custGeom>
              <a:rect b="b" l="l" r="r" t="t"/>
              <a:pathLst>
                <a:path extrusionOk="0" h="64340" w="31740">
                  <a:moveTo>
                    <a:pt x="26896" y="0"/>
                  </a:moveTo>
                  <a:cubicBezTo>
                    <a:pt x="25394" y="0"/>
                    <a:pt x="23544" y="620"/>
                    <a:pt x="21366" y="1865"/>
                  </a:cubicBezTo>
                  <a:lnTo>
                    <a:pt x="4274" y="11749"/>
                  </a:lnTo>
                  <a:cubicBezTo>
                    <a:pt x="2871" y="12597"/>
                    <a:pt x="2219" y="13738"/>
                    <a:pt x="2219" y="15500"/>
                  </a:cubicBezTo>
                  <a:lnTo>
                    <a:pt x="2219" y="23753"/>
                  </a:lnTo>
                  <a:cubicBezTo>
                    <a:pt x="2219" y="24932"/>
                    <a:pt x="2482" y="25526"/>
                    <a:pt x="3096" y="25526"/>
                  </a:cubicBezTo>
                  <a:cubicBezTo>
                    <a:pt x="3399" y="25526"/>
                    <a:pt x="3788" y="25381"/>
                    <a:pt x="4274" y="25090"/>
                  </a:cubicBezTo>
                  <a:lnTo>
                    <a:pt x="16865" y="17848"/>
                  </a:lnTo>
                  <a:cubicBezTo>
                    <a:pt x="17279" y="17612"/>
                    <a:pt x="17595" y="17482"/>
                    <a:pt x="17829" y="17482"/>
                  </a:cubicBezTo>
                  <a:cubicBezTo>
                    <a:pt x="18239" y="17482"/>
                    <a:pt x="18398" y="17880"/>
                    <a:pt x="18398" y="18794"/>
                  </a:cubicBezTo>
                  <a:cubicBezTo>
                    <a:pt x="18398" y="20360"/>
                    <a:pt x="18072" y="21110"/>
                    <a:pt x="16865" y="22252"/>
                  </a:cubicBezTo>
                  <a:lnTo>
                    <a:pt x="9101" y="29722"/>
                  </a:lnTo>
                  <a:cubicBezTo>
                    <a:pt x="3752" y="34778"/>
                    <a:pt x="0" y="39443"/>
                    <a:pt x="0" y="50436"/>
                  </a:cubicBezTo>
                  <a:lnTo>
                    <a:pt x="0" y="62570"/>
                  </a:lnTo>
                  <a:cubicBezTo>
                    <a:pt x="0" y="63760"/>
                    <a:pt x="283" y="64339"/>
                    <a:pt x="918" y="64339"/>
                  </a:cubicBezTo>
                  <a:cubicBezTo>
                    <a:pt x="1224" y="64339"/>
                    <a:pt x="1611" y="64205"/>
                    <a:pt x="2088" y="63940"/>
                  </a:cubicBezTo>
                  <a:lnTo>
                    <a:pt x="29652" y="47989"/>
                  </a:lnTo>
                  <a:cubicBezTo>
                    <a:pt x="31087" y="47109"/>
                    <a:pt x="31740" y="45999"/>
                    <a:pt x="31740" y="44238"/>
                  </a:cubicBezTo>
                  <a:lnTo>
                    <a:pt x="31740" y="35953"/>
                  </a:lnTo>
                  <a:cubicBezTo>
                    <a:pt x="31740" y="34773"/>
                    <a:pt x="31462" y="34208"/>
                    <a:pt x="30838" y="34208"/>
                  </a:cubicBezTo>
                  <a:cubicBezTo>
                    <a:pt x="30529" y="34208"/>
                    <a:pt x="30137" y="34346"/>
                    <a:pt x="29652" y="34615"/>
                  </a:cubicBezTo>
                  <a:lnTo>
                    <a:pt x="13146" y="44140"/>
                  </a:lnTo>
                  <a:lnTo>
                    <a:pt x="13146" y="42672"/>
                  </a:lnTo>
                  <a:cubicBezTo>
                    <a:pt x="13146" y="41139"/>
                    <a:pt x="13505" y="40813"/>
                    <a:pt x="14647" y="39704"/>
                  </a:cubicBezTo>
                  <a:lnTo>
                    <a:pt x="22508" y="32071"/>
                  </a:lnTo>
                  <a:cubicBezTo>
                    <a:pt x="28151" y="26688"/>
                    <a:pt x="31576" y="21469"/>
                    <a:pt x="31576" y="14358"/>
                  </a:cubicBezTo>
                  <a:lnTo>
                    <a:pt x="31576" y="7704"/>
                  </a:lnTo>
                  <a:cubicBezTo>
                    <a:pt x="31576" y="2581"/>
                    <a:pt x="29960" y="0"/>
                    <a:pt x="268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59" name="Google Shape;2459;p29"/>
          <p:cNvGrpSpPr/>
          <p:nvPr/>
        </p:nvGrpSpPr>
        <p:grpSpPr>
          <a:xfrm>
            <a:off x="803106" y="2890475"/>
            <a:ext cx="519407" cy="861282"/>
            <a:chOff x="7027913" y="3178875"/>
            <a:chExt cx="680120" cy="1188467"/>
          </a:xfrm>
        </p:grpSpPr>
        <p:sp>
          <p:nvSpPr>
            <p:cNvPr id="2460" name="Google Shape;2460;p29"/>
            <p:cNvSpPr/>
            <p:nvPr/>
          </p:nvSpPr>
          <p:spPr>
            <a:xfrm flipH="1">
              <a:off x="7027913" y="3178875"/>
              <a:ext cx="638370" cy="1167042"/>
            </a:xfrm>
            <a:custGeom>
              <a:rect b="b" l="l" r="r" t="t"/>
              <a:pathLst>
                <a:path extrusionOk="0" h="32022" w="19424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29"/>
            <p:cNvSpPr/>
            <p:nvPr/>
          </p:nvSpPr>
          <p:spPr>
            <a:xfrm flipH="1">
              <a:off x="7069663" y="3200300"/>
              <a:ext cx="638370" cy="1167042"/>
            </a:xfrm>
            <a:custGeom>
              <a:rect b="b" l="l" r="r" t="t"/>
              <a:pathLst>
                <a:path extrusionOk="0" h="32022" w="19424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29"/>
            <p:cNvSpPr/>
            <p:nvPr/>
          </p:nvSpPr>
          <p:spPr>
            <a:xfrm>
              <a:off x="7211543" y="3452255"/>
              <a:ext cx="354857" cy="701234"/>
            </a:xfrm>
            <a:custGeom>
              <a:rect b="b" l="l" r="r" t="t"/>
              <a:pathLst>
                <a:path extrusionOk="0" h="65751" w="33273">
                  <a:moveTo>
                    <a:pt x="24820" y="1"/>
                  </a:moveTo>
                  <a:cubicBezTo>
                    <a:pt x="23338" y="1"/>
                    <a:pt x="21473" y="620"/>
                    <a:pt x="19213" y="1930"/>
                  </a:cubicBezTo>
                  <a:lnTo>
                    <a:pt x="2186" y="11716"/>
                  </a:lnTo>
                  <a:cubicBezTo>
                    <a:pt x="653" y="12630"/>
                    <a:pt x="0" y="13804"/>
                    <a:pt x="0" y="15696"/>
                  </a:cubicBezTo>
                  <a:lnTo>
                    <a:pt x="0" y="24438"/>
                  </a:lnTo>
                  <a:cubicBezTo>
                    <a:pt x="0" y="25704"/>
                    <a:pt x="307" y="26328"/>
                    <a:pt x="960" y="26328"/>
                  </a:cubicBezTo>
                  <a:cubicBezTo>
                    <a:pt x="1282" y="26328"/>
                    <a:pt x="1689" y="26175"/>
                    <a:pt x="2186" y="25873"/>
                  </a:cubicBezTo>
                  <a:lnTo>
                    <a:pt x="13537" y="19349"/>
                  </a:lnTo>
                  <a:cubicBezTo>
                    <a:pt x="14187" y="18970"/>
                    <a:pt x="14661" y="18811"/>
                    <a:pt x="15004" y="18811"/>
                  </a:cubicBezTo>
                  <a:cubicBezTo>
                    <a:pt x="15693" y="18811"/>
                    <a:pt x="15853" y="19457"/>
                    <a:pt x="15853" y="20263"/>
                  </a:cubicBezTo>
                  <a:lnTo>
                    <a:pt x="15853" y="21339"/>
                  </a:lnTo>
                  <a:cubicBezTo>
                    <a:pt x="15853" y="22579"/>
                    <a:pt x="15495" y="23786"/>
                    <a:pt x="13537" y="24927"/>
                  </a:cubicBezTo>
                  <a:lnTo>
                    <a:pt x="7144" y="28646"/>
                  </a:lnTo>
                  <a:cubicBezTo>
                    <a:pt x="5578" y="29559"/>
                    <a:pt x="4926" y="30734"/>
                    <a:pt x="4926" y="32593"/>
                  </a:cubicBezTo>
                  <a:lnTo>
                    <a:pt x="4926" y="40552"/>
                  </a:lnTo>
                  <a:cubicBezTo>
                    <a:pt x="4926" y="41819"/>
                    <a:pt x="5233" y="42427"/>
                    <a:pt x="5895" y="42427"/>
                  </a:cubicBezTo>
                  <a:cubicBezTo>
                    <a:pt x="6223" y="42427"/>
                    <a:pt x="6637" y="42279"/>
                    <a:pt x="7144" y="41988"/>
                  </a:cubicBezTo>
                  <a:lnTo>
                    <a:pt x="17484" y="35986"/>
                  </a:lnTo>
                  <a:cubicBezTo>
                    <a:pt x="18157" y="35593"/>
                    <a:pt x="18641" y="35428"/>
                    <a:pt x="18986" y="35428"/>
                  </a:cubicBezTo>
                  <a:cubicBezTo>
                    <a:pt x="19646" y="35428"/>
                    <a:pt x="19800" y="36030"/>
                    <a:pt x="19800" y="36801"/>
                  </a:cubicBezTo>
                  <a:lnTo>
                    <a:pt x="19800" y="38791"/>
                  </a:lnTo>
                  <a:cubicBezTo>
                    <a:pt x="19800" y="40030"/>
                    <a:pt x="19442" y="41237"/>
                    <a:pt x="17484" y="42379"/>
                  </a:cubicBezTo>
                  <a:lnTo>
                    <a:pt x="2186" y="51252"/>
                  </a:lnTo>
                  <a:cubicBezTo>
                    <a:pt x="653" y="52132"/>
                    <a:pt x="0" y="53307"/>
                    <a:pt x="0" y="55199"/>
                  </a:cubicBezTo>
                  <a:lnTo>
                    <a:pt x="0" y="63876"/>
                  </a:lnTo>
                  <a:cubicBezTo>
                    <a:pt x="0" y="65142"/>
                    <a:pt x="307" y="65751"/>
                    <a:pt x="960" y="65751"/>
                  </a:cubicBezTo>
                  <a:cubicBezTo>
                    <a:pt x="1283" y="65751"/>
                    <a:pt x="1690" y="65602"/>
                    <a:pt x="2186" y="65311"/>
                  </a:cubicBezTo>
                  <a:lnTo>
                    <a:pt x="21431" y="54187"/>
                  </a:lnTo>
                  <a:cubicBezTo>
                    <a:pt x="29228" y="49686"/>
                    <a:pt x="33272" y="42673"/>
                    <a:pt x="33272" y="35007"/>
                  </a:cubicBezTo>
                  <a:lnTo>
                    <a:pt x="33272" y="27602"/>
                  </a:lnTo>
                  <a:cubicBezTo>
                    <a:pt x="33272" y="22766"/>
                    <a:pt x="32253" y="20232"/>
                    <a:pt x="29428" y="20232"/>
                  </a:cubicBezTo>
                  <a:cubicBezTo>
                    <a:pt x="28404" y="20232"/>
                    <a:pt x="27143" y="20565"/>
                    <a:pt x="25607" y="21241"/>
                  </a:cubicBezTo>
                  <a:cubicBezTo>
                    <a:pt x="28282" y="18240"/>
                    <a:pt x="29195" y="14913"/>
                    <a:pt x="29195" y="11129"/>
                  </a:cubicBezTo>
                  <a:lnTo>
                    <a:pt x="29195" y="6791"/>
                  </a:lnTo>
                  <a:cubicBezTo>
                    <a:pt x="29195" y="2450"/>
                    <a:pt x="27765" y="1"/>
                    <a:pt x="248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3" name="Google Shape;2463;p29"/>
          <p:cNvGrpSpPr/>
          <p:nvPr/>
        </p:nvGrpSpPr>
        <p:grpSpPr>
          <a:xfrm>
            <a:off x="801682" y="3924972"/>
            <a:ext cx="522310" cy="861282"/>
            <a:chOff x="1390388" y="3178875"/>
            <a:chExt cx="683920" cy="1188467"/>
          </a:xfrm>
        </p:grpSpPr>
        <p:sp>
          <p:nvSpPr>
            <p:cNvPr id="2464" name="Google Shape;2464;p29"/>
            <p:cNvSpPr/>
            <p:nvPr/>
          </p:nvSpPr>
          <p:spPr>
            <a:xfrm flipH="1">
              <a:off x="1390388" y="3178875"/>
              <a:ext cx="638370" cy="1167042"/>
            </a:xfrm>
            <a:custGeom>
              <a:rect b="b" l="l" r="r" t="t"/>
              <a:pathLst>
                <a:path extrusionOk="0" h="32022" w="19424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29"/>
            <p:cNvSpPr/>
            <p:nvPr/>
          </p:nvSpPr>
          <p:spPr>
            <a:xfrm flipH="1">
              <a:off x="1435938" y="3200300"/>
              <a:ext cx="638370" cy="1167042"/>
            </a:xfrm>
            <a:custGeom>
              <a:rect b="b" l="l" r="r" t="t"/>
              <a:pathLst>
                <a:path extrusionOk="0" h="32022" w="19424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29"/>
            <p:cNvSpPr/>
            <p:nvPr/>
          </p:nvSpPr>
          <p:spPr>
            <a:xfrm>
              <a:off x="1561363" y="3384099"/>
              <a:ext cx="387765" cy="660469"/>
            </a:xfrm>
            <a:custGeom>
              <a:rect b="b" l="l" r="r" t="t"/>
              <a:pathLst>
                <a:path extrusionOk="0" h="56717" w="33306">
                  <a:moveTo>
                    <a:pt x="32373" y="0"/>
                  </a:moveTo>
                  <a:cubicBezTo>
                    <a:pt x="32068" y="0"/>
                    <a:pt x="31684" y="134"/>
                    <a:pt x="31218" y="399"/>
                  </a:cubicBezTo>
                  <a:lnTo>
                    <a:pt x="22346" y="5553"/>
                  </a:lnTo>
                  <a:cubicBezTo>
                    <a:pt x="20910" y="6401"/>
                    <a:pt x="20258" y="7543"/>
                    <a:pt x="20258" y="9304"/>
                  </a:cubicBezTo>
                  <a:lnTo>
                    <a:pt x="20258" y="30996"/>
                  </a:lnTo>
                  <a:lnTo>
                    <a:pt x="14876" y="34095"/>
                  </a:lnTo>
                  <a:cubicBezTo>
                    <a:pt x="14559" y="34282"/>
                    <a:pt x="14276" y="34372"/>
                    <a:pt x="14035" y="34372"/>
                  </a:cubicBezTo>
                  <a:cubicBezTo>
                    <a:pt x="13431" y="34372"/>
                    <a:pt x="13081" y="33806"/>
                    <a:pt x="13081" y="32758"/>
                  </a:cubicBezTo>
                  <a:lnTo>
                    <a:pt x="13081" y="13414"/>
                  </a:lnTo>
                  <a:cubicBezTo>
                    <a:pt x="13081" y="12235"/>
                    <a:pt x="12789" y="11670"/>
                    <a:pt x="12165" y="11670"/>
                  </a:cubicBezTo>
                  <a:cubicBezTo>
                    <a:pt x="11857" y="11670"/>
                    <a:pt x="11468" y="11807"/>
                    <a:pt x="10994" y="12077"/>
                  </a:cubicBezTo>
                  <a:lnTo>
                    <a:pt x="2056" y="17263"/>
                  </a:lnTo>
                  <a:cubicBezTo>
                    <a:pt x="653" y="18112"/>
                    <a:pt x="1" y="19253"/>
                    <a:pt x="1" y="20982"/>
                  </a:cubicBezTo>
                  <a:lnTo>
                    <a:pt x="1" y="45741"/>
                  </a:lnTo>
                  <a:cubicBezTo>
                    <a:pt x="1" y="50982"/>
                    <a:pt x="1281" y="53621"/>
                    <a:pt x="4260" y="53621"/>
                  </a:cubicBezTo>
                  <a:cubicBezTo>
                    <a:pt x="5842" y="53621"/>
                    <a:pt x="7903" y="52877"/>
                    <a:pt x="10505" y="51384"/>
                  </a:cubicBezTo>
                  <a:lnTo>
                    <a:pt x="20258" y="45741"/>
                  </a:lnTo>
                  <a:lnTo>
                    <a:pt x="20258" y="54972"/>
                  </a:lnTo>
                  <a:cubicBezTo>
                    <a:pt x="20258" y="56151"/>
                    <a:pt x="20550" y="56717"/>
                    <a:pt x="21174" y="56717"/>
                  </a:cubicBezTo>
                  <a:cubicBezTo>
                    <a:pt x="21482" y="56717"/>
                    <a:pt x="21871" y="56579"/>
                    <a:pt x="22346" y="56309"/>
                  </a:cubicBezTo>
                  <a:lnTo>
                    <a:pt x="31218" y="51188"/>
                  </a:lnTo>
                  <a:cubicBezTo>
                    <a:pt x="32653" y="50307"/>
                    <a:pt x="33306" y="49166"/>
                    <a:pt x="33306" y="47437"/>
                  </a:cubicBezTo>
                  <a:lnTo>
                    <a:pt x="33306" y="1769"/>
                  </a:lnTo>
                  <a:cubicBezTo>
                    <a:pt x="33306" y="580"/>
                    <a:pt x="33008" y="0"/>
                    <a:pt x="32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467" name="Google Shape;24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6113" y="1228500"/>
            <a:ext cx="3318812" cy="3745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68" name="Google Shape;2468;p29"/>
          <p:cNvGrpSpPr/>
          <p:nvPr/>
        </p:nvGrpSpPr>
        <p:grpSpPr>
          <a:xfrm>
            <a:off x="4846016" y="2120398"/>
            <a:ext cx="593164" cy="1161172"/>
            <a:chOff x="4921825" y="870250"/>
            <a:chExt cx="407925" cy="798550"/>
          </a:xfrm>
        </p:grpSpPr>
        <p:sp>
          <p:nvSpPr>
            <p:cNvPr id="2469" name="Google Shape;2469;p29"/>
            <p:cNvSpPr/>
            <p:nvPr/>
          </p:nvSpPr>
          <p:spPr>
            <a:xfrm>
              <a:off x="4921825" y="10926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29"/>
            <p:cNvSpPr/>
            <p:nvPr/>
          </p:nvSpPr>
          <p:spPr>
            <a:xfrm>
              <a:off x="5018325" y="1037425"/>
              <a:ext cx="21950" cy="26725"/>
            </a:xfrm>
            <a:custGeom>
              <a:rect b="b" l="l" r="r" t="t"/>
              <a:pathLst>
                <a:path extrusionOk="0" h="1069" w="878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29"/>
            <p:cNvSpPr/>
            <p:nvPr/>
          </p:nvSpPr>
          <p:spPr>
            <a:xfrm>
              <a:off x="5114800" y="981775"/>
              <a:ext cx="21325" cy="26900"/>
            </a:xfrm>
            <a:custGeom>
              <a:rect b="b" l="l" r="r" t="t"/>
              <a:pathLst>
                <a:path extrusionOk="0" h="1076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29"/>
            <p:cNvSpPr/>
            <p:nvPr/>
          </p:nvSpPr>
          <p:spPr>
            <a:xfrm>
              <a:off x="5210050" y="9260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29"/>
            <p:cNvSpPr/>
            <p:nvPr/>
          </p:nvSpPr>
          <p:spPr>
            <a:xfrm>
              <a:off x="5306525" y="870250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29"/>
            <p:cNvSpPr/>
            <p:nvPr/>
          </p:nvSpPr>
          <p:spPr>
            <a:xfrm>
              <a:off x="4921825" y="120345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29"/>
            <p:cNvSpPr/>
            <p:nvPr/>
          </p:nvSpPr>
          <p:spPr>
            <a:xfrm>
              <a:off x="4922450" y="13138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29"/>
            <p:cNvSpPr/>
            <p:nvPr/>
          </p:nvSpPr>
          <p:spPr>
            <a:xfrm>
              <a:off x="4922450" y="14247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29"/>
            <p:cNvSpPr/>
            <p:nvPr/>
          </p:nvSpPr>
          <p:spPr>
            <a:xfrm>
              <a:off x="4923700" y="1535550"/>
              <a:ext cx="21325" cy="26725"/>
            </a:xfrm>
            <a:custGeom>
              <a:rect b="b" l="l" r="r" t="t"/>
              <a:pathLst>
                <a:path extrusionOk="0" h="1069" w="853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29"/>
            <p:cNvSpPr/>
            <p:nvPr/>
          </p:nvSpPr>
          <p:spPr>
            <a:xfrm>
              <a:off x="5018325" y="11478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29"/>
            <p:cNvSpPr/>
            <p:nvPr/>
          </p:nvSpPr>
          <p:spPr>
            <a:xfrm>
              <a:off x="5114800" y="1092050"/>
              <a:ext cx="21325" cy="27125"/>
            </a:xfrm>
            <a:custGeom>
              <a:rect b="b" l="l" r="r" t="t"/>
              <a:pathLst>
                <a:path extrusionOk="0" h="1085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29"/>
            <p:cNvSpPr/>
            <p:nvPr/>
          </p:nvSpPr>
          <p:spPr>
            <a:xfrm>
              <a:off x="5210675" y="10362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29"/>
            <p:cNvSpPr/>
            <p:nvPr/>
          </p:nvSpPr>
          <p:spPr>
            <a:xfrm>
              <a:off x="5307150" y="981775"/>
              <a:ext cx="21975" cy="26900"/>
            </a:xfrm>
            <a:custGeom>
              <a:rect b="b" l="l" r="r" t="t"/>
              <a:pathLst>
                <a:path extrusionOk="0" h="1076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29"/>
            <p:cNvSpPr/>
            <p:nvPr/>
          </p:nvSpPr>
          <p:spPr>
            <a:xfrm>
              <a:off x="5018950" y="12581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29"/>
            <p:cNvSpPr/>
            <p:nvPr/>
          </p:nvSpPr>
          <p:spPr>
            <a:xfrm>
              <a:off x="5018950" y="1369225"/>
              <a:ext cx="21950" cy="27000"/>
            </a:xfrm>
            <a:custGeom>
              <a:rect b="b" l="l" r="r" t="t"/>
              <a:pathLst>
                <a:path extrusionOk="0" h="1080" w="878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29"/>
            <p:cNvSpPr/>
            <p:nvPr/>
          </p:nvSpPr>
          <p:spPr>
            <a:xfrm>
              <a:off x="5018950" y="147990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29"/>
            <p:cNvSpPr/>
            <p:nvPr/>
          </p:nvSpPr>
          <p:spPr>
            <a:xfrm>
              <a:off x="5114800" y="1203450"/>
              <a:ext cx="21325" cy="26750"/>
            </a:xfrm>
            <a:custGeom>
              <a:rect b="b" l="l" r="r" t="t"/>
              <a:pathLst>
                <a:path extrusionOk="0" h="1070" w="853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29"/>
            <p:cNvSpPr/>
            <p:nvPr/>
          </p:nvSpPr>
          <p:spPr>
            <a:xfrm>
              <a:off x="5210675" y="11478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29"/>
            <p:cNvSpPr/>
            <p:nvPr/>
          </p:nvSpPr>
          <p:spPr>
            <a:xfrm>
              <a:off x="5307150" y="1092050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29"/>
            <p:cNvSpPr/>
            <p:nvPr/>
          </p:nvSpPr>
          <p:spPr>
            <a:xfrm>
              <a:off x="5115425" y="1313850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29"/>
            <p:cNvSpPr/>
            <p:nvPr/>
          </p:nvSpPr>
          <p:spPr>
            <a:xfrm>
              <a:off x="5115425" y="142412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29"/>
            <p:cNvSpPr/>
            <p:nvPr/>
          </p:nvSpPr>
          <p:spPr>
            <a:xfrm>
              <a:off x="5211300" y="1258100"/>
              <a:ext cx="22575" cy="27125"/>
            </a:xfrm>
            <a:custGeom>
              <a:rect b="b" l="l" r="r" t="t"/>
              <a:pathLst>
                <a:path extrusionOk="0" h="1085" w="903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29"/>
            <p:cNvSpPr/>
            <p:nvPr/>
          </p:nvSpPr>
          <p:spPr>
            <a:xfrm>
              <a:off x="5307150" y="1202325"/>
              <a:ext cx="21975" cy="27125"/>
            </a:xfrm>
            <a:custGeom>
              <a:rect b="b" l="l" r="r" t="t"/>
              <a:pathLst>
                <a:path extrusionOk="0" h="1085" w="879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29"/>
            <p:cNvSpPr/>
            <p:nvPr/>
          </p:nvSpPr>
          <p:spPr>
            <a:xfrm>
              <a:off x="5307800" y="131310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29"/>
            <p:cNvSpPr/>
            <p:nvPr/>
          </p:nvSpPr>
          <p:spPr>
            <a:xfrm>
              <a:off x="5211300" y="1368375"/>
              <a:ext cx="22575" cy="27125"/>
            </a:xfrm>
            <a:custGeom>
              <a:rect b="b" l="l" r="r" t="t"/>
              <a:pathLst>
                <a:path extrusionOk="0" h="1085" w="903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29"/>
            <p:cNvSpPr/>
            <p:nvPr/>
          </p:nvSpPr>
          <p:spPr>
            <a:xfrm>
              <a:off x="4921825" y="1642050"/>
              <a:ext cx="21950" cy="26750"/>
            </a:xfrm>
            <a:custGeom>
              <a:rect b="b" l="l" r="r" t="t"/>
              <a:pathLst>
                <a:path extrusionOk="0" h="1070" w="878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29"/>
            <p:cNvSpPr/>
            <p:nvPr/>
          </p:nvSpPr>
          <p:spPr>
            <a:xfrm>
              <a:off x="5018325" y="1586400"/>
              <a:ext cx="21950" cy="27150"/>
            </a:xfrm>
            <a:custGeom>
              <a:rect b="b" l="l" r="r" t="t"/>
              <a:pathLst>
                <a:path extrusionOk="0" h="1086" w="878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29"/>
            <p:cNvSpPr/>
            <p:nvPr/>
          </p:nvSpPr>
          <p:spPr>
            <a:xfrm>
              <a:off x="5114800" y="1530650"/>
              <a:ext cx="21325" cy="27125"/>
            </a:xfrm>
            <a:custGeom>
              <a:rect b="b" l="l" r="r" t="t"/>
              <a:pathLst>
                <a:path extrusionOk="0" h="1085" w="853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29"/>
            <p:cNvSpPr/>
            <p:nvPr/>
          </p:nvSpPr>
          <p:spPr>
            <a:xfrm>
              <a:off x="5210050" y="1474875"/>
              <a:ext cx="21950" cy="27125"/>
            </a:xfrm>
            <a:custGeom>
              <a:rect b="b" l="l" r="r" t="t"/>
              <a:pathLst>
                <a:path extrusionOk="0" h="1085" w="878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29"/>
            <p:cNvSpPr/>
            <p:nvPr/>
          </p:nvSpPr>
          <p:spPr>
            <a:xfrm>
              <a:off x="5306525" y="1419625"/>
              <a:ext cx="21975" cy="26725"/>
            </a:xfrm>
            <a:custGeom>
              <a:rect b="b" l="l" r="r" t="t"/>
              <a:pathLst>
                <a:path extrusionOk="0" h="1069" w="879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2" name="Shape 2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3" name="Google Shape;2503;p30"/>
          <p:cNvSpPr/>
          <p:nvPr/>
        </p:nvSpPr>
        <p:spPr>
          <a:xfrm flipH="1" rot="10800000">
            <a:off x="2881800" y="689175"/>
            <a:ext cx="4587300" cy="173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4" name="Google Shape;2504;p30"/>
          <p:cNvSpPr txBox="1"/>
          <p:nvPr>
            <p:ph idx="1" type="subTitle"/>
          </p:nvPr>
        </p:nvSpPr>
        <p:spPr>
          <a:xfrm>
            <a:off x="2881800" y="1064025"/>
            <a:ext cx="4587300" cy="11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Apriori algorithm is a classic association rule mining technique in data mining. It aims to discover frequent itemsets in a transaction database and derive association rules between items based on their frequency of occurrence.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505" name="Google Shape;250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100" y="534988"/>
            <a:ext cx="2038350" cy="3724275"/>
          </a:xfrm>
          <a:prstGeom prst="rect">
            <a:avLst/>
          </a:prstGeom>
          <a:noFill/>
          <a:ln>
            <a:noFill/>
          </a:ln>
        </p:spPr>
      </p:pic>
      <p:sp>
        <p:nvSpPr>
          <p:cNvPr id="2506" name="Google Shape;2506;p30"/>
          <p:cNvSpPr txBox="1"/>
          <p:nvPr>
            <p:ph type="title"/>
          </p:nvPr>
        </p:nvSpPr>
        <p:spPr>
          <a:xfrm>
            <a:off x="-1267900" y="488025"/>
            <a:ext cx="77040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 MINING</a:t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0" name="Shape 2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1" name="Google Shape;2511;p31"/>
          <p:cNvSpPr/>
          <p:nvPr/>
        </p:nvSpPr>
        <p:spPr>
          <a:xfrm>
            <a:off x="2175975" y="685975"/>
            <a:ext cx="4783800" cy="22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2" name="Google Shape;2512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</a:t>
            </a:r>
            <a:endParaRPr/>
          </a:p>
        </p:txBody>
      </p:sp>
      <p:sp>
        <p:nvSpPr>
          <p:cNvPr id="2513" name="Google Shape;2513;p31"/>
          <p:cNvSpPr txBox="1"/>
          <p:nvPr>
            <p:ph idx="1" type="body"/>
          </p:nvPr>
        </p:nvSpPr>
        <p:spPr>
          <a:xfrm>
            <a:off x="720000" y="1152475"/>
            <a:ext cx="77040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r>
              <a:rPr lang="en"/>
              <a:t>enerate recommendations based on the associations</a:t>
            </a:r>
            <a:endParaRPr sz="1700">
              <a:solidFill>
                <a:schemeClr val="dk2"/>
              </a:solidFill>
            </a:endParaRPr>
          </a:p>
        </p:txBody>
      </p:sp>
      <p:pic>
        <p:nvPicPr>
          <p:cNvPr id="2514" name="Google Shape;251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3800" y="2166887"/>
            <a:ext cx="1599658" cy="244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5" name="Google Shape;251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5500" y="2166875"/>
            <a:ext cx="1913400" cy="2165325"/>
          </a:xfrm>
          <a:prstGeom prst="rect">
            <a:avLst/>
          </a:prstGeom>
          <a:noFill/>
          <a:ln>
            <a:noFill/>
          </a:ln>
        </p:spPr>
      </p:pic>
      <p:sp>
        <p:nvSpPr>
          <p:cNvPr id="2516" name="Google Shape;2516;p31"/>
          <p:cNvSpPr txBox="1"/>
          <p:nvPr/>
        </p:nvSpPr>
        <p:spPr>
          <a:xfrm>
            <a:off x="486550" y="45279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 Spinach! Baby Spinach, Sweet Baby Kale, Banana</a:t>
            </a:r>
            <a:endParaRPr/>
          </a:p>
        </p:txBody>
      </p:sp>
      <p:sp>
        <p:nvSpPr>
          <p:cNvPr id="2517" name="Google Shape;2517;p31"/>
          <p:cNvSpPr/>
          <p:nvPr/>
        </p:nvSpPr>
        <p:spPr>
          <a:xfrm>
            <a:off x="601775" y="1787700"/>
            <a:ext cx="2339100" cy="29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8" name="Google Shape;2518;p31"/>
          <p:cNvSpPr txBox="1"/>
          <p:nvPr/>
        </p:nvSpPr>
        <p:spPr>
          <a:xfrm>
            <a:off x="-212737" y="1705800"/>
            <a:ext cx="411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PRODUCT IN CART</a:t>
            </a:r>
            <a:endParaRPr sz="1800"/>
          </a:p>
        </p:txBody>
      </p:sp>
      <p:sp>
        <p:nvSpPr>
          <p:cNvPr id="2519" name="Google Shape;2519;p31"/>
          <p:cNvSpPr/>
          <p:nvPr/>
        </p:nvSpPr>
        <p:spPr>
          <a:xfrm>
            <a:off x="6084900" y="1787700"/>
            <a:ext cx="2339100" cy="29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0" name="Google Shape;2520;p31"/>
          <p:cNvSpPr txBox="1"/>
          <p:nvPr/>
        </p:nvSpPr>
        <p:spPr>
          <a:xfrm>
            <a:off x="5754450" y="17058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RECOMMENDATION</a:t>
            </a:r>
            <a:endParaRPr/>
          </a:p>
        </p:txBody>
      </p:sp>
      <p:sp>
        <p:nvSpPr>
          <p:cNvPr id="2521" name="Google Shape;2521;p31"/>
          <p:cNvSpPr txBox="1"/>
          <p:nvPr/>
        </p:nvSpPr>
        <p:spPr>
          <a:xfrm>
            <a:off x="6672650" y="45279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Baby Bok Choy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cxnSp>
        <p:nvCxnSpPr>
          <p:cNvPr id="2522" name="Google Shape;2522;p31"/>
          <p:cNvCxnSpPr/>
          <p:nvPr/>
        </p:nvCxnSpPr>
        <p:spPr>
          <a:xfrm>
            <a:off x="3256950" y="3413725"/>
            <a:ext cx="2724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6" name="Shape 2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7" name="Google Shape;2527;p32"/>
          <p:cNvSpPr/>
          <p:nvPr/>
        </p:nvSpPr>
        <p:spPr>
          <a:xfrm>
            <a:off x="2175975" y="685975"/>
            <a:ext cx="4783800" cy="22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8" name="Google Shape;2528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</a:t>
            </a:r>
            <a:endParaRPr/>
          </a:p>
        </p:txBody>
      </p:sp>
      <p:sp>
        <p:nvSpPr>
          <p:cNvPr id="2529" name="Google Shape;2529;p32"/>
          <p:cNvSpPr txBox="1"/>
          <p:nvPr>
            <p:ph idx="1" type="body"/>
          </p:nvPr>
        </p:nvSpPr>
        <p:spPr>
          <a:xfrm>
            <a:off x="720000" y="1152475"/>
            <a:ext cx="77040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 recommendations based on the associations</a:t>
            </a:r>
            <a:endParaRPr sz="1700">
              <a:solidFill>
                <a:schemeClr val="dk2"/>
              </a:solidFill>
            </a:endParaRPr>
          </a:p>
        </p:txBody>
      </p:sp>
      <p:pic>
        <p:nvPicPr>
          <p:cNvPr id="2530" name="Google Shape;253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3800" y="2166887"/>
            <a:ext cx="1599658" cy="244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1" name="Google Shape;253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5500" y="2166875"/>
            <a:ext cx="1913400" cy="2165325"/>
          </a:xfrm>
          <a:prstGeom prst="rect">
            <a:avLst/>
          </a:prstGeom>
          <a:noFill/>
          <a:ln>
            <a:noFill/>
          </a:ln>
        </p:spPr>
      </p:pic>
      <p:sp>
        <p:nvSpPr>
          <p:cNvPr id="2532" name="Google Shape;2532;p32"/>
          <p:cNvSpPr txBox="1"/>
          <p:nvPr/>
        </p:nvSpPr>
        <p:spPr>
          <a:xfrm>
            <a:off x="831225" y="45279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Organic Baby Carrots</a:t>
            </a:r>
            <a:endParaRPr/>
          </a:p>
        </p:txBody>
      </p:sp>
      <p:sp>
        <p:nvSpPr>
          <p:cNvPr id="2533" name="Google Shape;2533;p32"/>
          <p:cNvSpPr/>
          <p:nvPr/>
        </p:nvSpPr>
        <p:spPr>
          <a:xfrm>
            <a:off x="601775" y="1787700"/>
            <a:ext cx="2339100" cy="29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4" name="Google Shape;2534;p32"/>
          <p:cNvSpPr txBox="1"/>
          <p:nvPr/>
        </p:nvSpPr>
        <p:spPr>
          <a:xfrm>
            <a:off x="-212737" y="1705800"/>
            <a:ext cx="411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PRODUCT IN CART</a:t>
            </a:r>
            <a:endParaRPr sz="1800"/>
          </a:p>
        </p:txBody>
      </p:sp>
      <p:sp>
        <p:nvSpPr>
          <p:cNvPr id="2535" name="Google Shape;2535;p32"/>
          <p:cNvSpPr/>
          <p:nvPr/>
        </p:nvSpPr>
        <p:spPr>
          <a:xfrm>
            <a:off x="6084900" y="1787700"/>
            <a:ext cx="2339100" cy="29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6" name="Google Shape;2536;p32"/>
          <p:cNvSpPr txBox="1"/>
          <p:nvPr/>
        </p:nvSpPr>
        <p:spPr>
          <a:xfrm>
            <a:off x="5754450" y="17058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RECOMMENDATION</a:t>
            </a:r>
            <a:endParaRPr/>
          </a:p>
        </p:txBody>
      </p:sp>
      <p:sp>
        <p:nvSpPr>
          <p:cNvPr id="2537" name="Google Shape;2537;p32"/>
          <p:cNvSpPr txBox="1"/>
          <p:nvPr/>
        </p:nvSpPr>
        <p:spPr>
          <a:xfrm>
            <a:off x="6015400" y="45279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Bag of Organic Bananas, Banana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cxnSp>
        <p:nvCxnSpPr>
          <p:cNvPr id="2538" name="Google Shape;2538;p32"/>
          <p:cNvCxnSpPr/>
          <p:nvPr/>
        </p:nvCxnSpPr>
        <p:spPr>
          <a:xfrm>
            <a:off x="3256950" y="3413725"/>
            <a:ext cx="2724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nline Shopping MK Plan by Slidesgo">
  <a:themeElements>
    <a:clrScheme name="Simple Light">
      <a:dk1>
        <a:srgbClr val="000000"/>
      </a:dk1>
      <a:lt1>
        <a:srgbClr val="FFFFFF"/>
      </a:lt1>
      <a:dk2>
        <a:srgbClr val="686868"/>
      </a:dk2>
      <a:lt2>
        <a:srgbClr val="EFE4C8"/>
      </a:lt2>
      <a:accent1>
        <a:srgbClr val="EFEFEF"/>
      </a:accent1>
      <a:accent2>
        <a:srgbClr val="D7E7E7"/>
      </a:accent2>
      <a:accent3>
        <a:srgbClr val="A3D6D7"/>
      </a:accent3>
      <a:accent4>
        <a:srgbClr val="EBB7B0"/>
      </a:accent4>
      <a:accent5>
        <a:srgbClr val="F19082"/>
      </a:accent5>
      <a:accent6>
        <a:srgbClr val="CD4A38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