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E76-047C-413F-B92D-B5ADB12A415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58BE-DC7B-48CF-8E73-9DACE6327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E76-047C-413F-B92D-B5ADB12A415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58BE-DC7B-48CF-8E73-9DACE6327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8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E76-047C-413F-B92D-B5ADB12A415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58BE-DC7B-48CF-8E73-9DACE6327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E76-047C-413F-B92D-B5ADB12A415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58BE-DC7B-48CF-8E73-9DACE6327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7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E76-047C-413F-B92D-B5ADB12A415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58BE-DC7B-48CF-8E73-9DACE6327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6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E76-047C-413F-B92D-B5ADB12A415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58BE-DC7B-48CF-8E73-9DACE6327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2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E76-047C-413F-B92D-B5ADB12A415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58BE-DC7B-48CF-8E73-9DACE6327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7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E76-047C-413F-B92D-B5ADB12A415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58BE-DC7B-48CF-8E73-9DACE6327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0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E76-047C-413F-B92D-B5ADB12A415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58BE-DC7B-48CF-8E73-9DACE6327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94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E76-047C-413F-B92D-B5ADB12A415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58BE-DC7B-48CF-8E73-9DACE6327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1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E76-047C-413F-B92D-B5ADB12A415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58BE-DC7B-48CF-8E73-9DACE6327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0E76-047C-413F-B92D-B5ADB12A4157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58BE-DC7B-48CF-8E73-9DACE6327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9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teenmanagementsystem.netlify.app/" TargetMode="External"/><Relationship Id="rId2" Type="http://schemas.openxmlformats.org/officeDocument/2006/relationships/hyperlink" Target="https://github.com/SandeepChandraMaddipati/Canteen_Management_Syste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19CSE461-Net centric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Roll No : CB.EN.U4CSE19633</a:t>
            </a:r>
          </a:p>
          <a:p>
            <a:r>
              <a:rPr lang="en-IN" b="1" dirty="0"/>
              <a:t>Name : M SANDEEP CHANDRA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Title of Application: 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Canteen Management System</a:t>
            </a:r>
            <a:endParaRPr lang="en-IN" sz="3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34300" y="5735637"/>
            <a:ext cx="901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Github</a:t>
            </a:r>
            <a:r>
              <a:rPr lang="en-IN" b="1" dirty="0"/>
              <a:t> URL : </a:t>
            </a:r>
            <a:r>
              <a:rPr lang="en-IN" dirty="0">
                <a:hlinkClick r:id="rId2"/>
              </a:rPr>
              <a:t>https://github.com/SandeepChandraMaddipati/Canteen_Management_System</a:t>
            </a:r>
            <a:endParaRPr lang="en-IN" dirty="0"/>
          </a:p>
          <a:p>
            <a:r>
              <a:rPr lang="en-IN" b="1" dirty="0"/>
              <a:t>Online URL :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hlinkClick r:id="rId3"/>
              </a:rPr>
              <a:t>https://canteenmanagementsystem.netlify.app/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836981-B384-07D9-E03E-8855002C5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316" y="1825625"/>
            <a:ext cx="9177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0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BA1E8CB-58C9-0D78-6DC4-DC62E58BB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070"/>
            <a:ext cx="10515600" cy="43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1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E3DD6D-5110-56F3-E514-CC1F653A7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017" y="1825625"/>
            <a:ext cx="10123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Login/register module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Cart module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Payment module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Feedback module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product module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oder</a:t>
            </a:r>
            <a:r>
              <a:rPr lang="en-US" dirty="0"/>
              <a:t> module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55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[Work Flow Diagram]</a:t>
            </a:r>
          </a:p>
        </p:txBody>
      </p:sp>
      <p:pic>
        <p:nvPicPr>
          <p:cNvPr id="4" name="Content Placeholder 3" descr="Canteen Management System Activity UML Diagram | FreeProjectz">
            <a:extLst>
              <a:ext uri="{FF2B5EF4-FFF2-40B4-BE49-F238E27FC236}">
                <a16:creationId xmlns:a16="http://schemas.microsoft.com/office/drawing/2014/main" id="{B958C61A-AAC8-324C-26AE-CB172900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94209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31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in Mean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15F39A-FBB2-2453-CB52-E6F1B4C8B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32727"/>
              </p:ext>
            </p:extLst>
          </p:nvPr>
        </p:nvGraphicFramePr>
        <p:xfrm>
          <a:off x="838200" y="1564652"/>
          <a:ext cx="10515600" cy="2312329"/>
        </p:xfrm>
        <a:graphic>
          <a:graphicData uri="http://schemas.openxmlformats.org/drawingml/2006/table">
            <a:tbl>
              <a:tblPr/>
              <a:tblGrid>
                <a:gridCol w="3812528">
                  <a:extLst>
                    <a:ext uri="{9D8B030D-6E8A-4147-A177-3AD203B41FA5}">
                      <a16:colId xmlns:a16="http://schemas.microsoft.com/office/drawing/2014/main" val="3497271315"/>
                    </a:ext>
                  </a:extLst>
                </a:gridCol>
                <a:gridCol w="6703072">
                  <a:extLst>
                    <a:ext uri="{9D8B030D-6E8A-4147-A177-3AD203B41FA5}">
                      <a16:colId xmlns:a16="http://schemas.microsoft.com/office/drawing/2014/main" val="906100763"/>
                    </a:ext>
                  </a:extLst>
                </a:gridCol>
              </a:tblGrid>
              <a:tr h="52296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technologies/languages/framework/library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Purpose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66232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HTML5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Provide User interface to structure a web page and its content.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042221"/>
                  </a:ext>
                </a:extLst>
              </a:tr>
              <a:tr h="422278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CSS3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applies styles to web pages to create attractive and user-friendly application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99752"/>
                  </a:ext>
                </a:extLst>
              </a:tr>
              <a:tr h="422278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MongoDB              (v5.0.13)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NoSQL database to store and retrieve data across the web application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718477"/>
                  </a:ext>
                </a:extLst>
              </a:tr>
              <a:tr h="60070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NodeJS                 (v18.7.0)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is used for server-side programming, and primarily deployed for non-blocking, event-driven servers, such as traditional web sites and back-end API services.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040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FB5FA9-6B8D-9009-EF89-23F9B4A9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215248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5E7F49-A1BC-AFB8-9D9A-68A7EC35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0783"/>
              </p:ext>
            </p:extLst>
          </p:nvPr>
        </p:nvGraphicFramePr>
        <p:xfrm>
          <a:off x="838200" y="3876981"/>
          <a:ext cx="10515600" cy="2366998"/>
        </p:xfrm>
        <a:graphic>
          <a:graphicData uri="http://schemas.openxmlformats.org/drawingml/2006/table">
            <a:tbl>
              <a:tblPr/>
              <a:tblGrid>
                <a:gridCol w="3825240">
                  <a:extLst>
                    <a:ext uri="{9D8B030D-6E8A-4147-A177-3AD203B41FA5}">
                      <a16:colId xmlns:a16="http://schemas.microsoft.com/office/drawing/2014/main" val="534370643"/>
                    </a:ext>
                  </a:extLst>
                </a:gridCol>
                <a:gridCol w="6690360">
                  <a:extLst>
                    <a:ext uri="{9D8B030D-6E8A-4147-A177-3AD203B41FA5}">
                      <a16:colId xmlns:a16="http://schemas.microsoft.com/office/drawing/2014/main" val="2625132153"/>
                    </a:ext>
                  </a:extLst>
                </a:gridCol>
              </a:tblGrid>
              <a:tr h="674699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AngularJS             (v1.8.3)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powerful front-end development framework that offers Design Architecture, Code Reusability, Faster application development, Handles Dependencies.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400071"/>
                  </a:ext>
                </a:extLst>
              </a:tr>
              <a:tr h="62994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ExpressJS            (v4.18.1)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Provides middleware packages to address almost any web development problem. There are libraries to work with cookies, sessions, user logins, URL parameters, POST data, security headers, and </a:t>
                      </a: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more.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714483"/>
                  </a:ext>
                </a:extLst>
              </a:tr>
              <a:tr h="427741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                    (v2.6.2)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is commonly used for transmitting data in web applications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542017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XML                      (v1.1)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This provides a software- and hardware-independent way of storing, transporting, and sharing data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8777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507E237-C802-BD03-6647-08C43814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554610"/>
            <a:ext cx="231270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9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14631D-9644-7921-12EB-7BB38FA44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374" y="1825625"/>
            <a:ext cx="99072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7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B549C-C37D-5D05-6C47-0DA408FA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566A4-26B1-B2CF-BBE0-857AC9B9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8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7E0E11-F5BE-F89D-DDDD-D6EE269F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7571"/>
            <a:ext cx="10515600" cy="38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5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9BB0E3-ADC2-5164-C8BB-875AE7AF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3E5BCF-A791-8450-4F39-499A89D7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06" y="1825625"/>
            <a:ext cx="104121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9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38210F-AF10-CE4B-A84F-22053FE3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FEDDF-BACE-FB5C-36CC-9ED37201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0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19CSE461-Net centric Programming</vt:lpstr>
      <vt:lpstr>Modules </vt:lpstr>
      <vt:lpstr>Block Diagram [Work Flow Diagram]</vt:lpstr>
      <vt:lpstr>Technologies used in Mean stack</vt:lpstr>
      <vt:lpstr>outputs</vt:lpstr>
      <vt:lpstr>outputs</vt:lpstr>
      <vt:lpstr>outputs</vt:lpstr>
      <vt:lpstr>outputs</vt:lpstr>
      <vt:lpstr>outputs</vt:lpstr>
      <vt:lpstr>outputs</vt:lpstr>
      <vt:lpstr>outputs</vt:lpstr>
      <vt:lpstr>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19CSE461-Net centric Programming</dc:title>
  <dc:creator>CSE</dc:creator>
  <cp:lastModifiedBy>Maddipati Sandeep Chandra - [CB.EN.U4CSE19633]</cp:lastModifiedBy>
  <cp:revision>9</cp:revision>
  <dcterms:created xsi:type="dcterms:W3CDTF">2022-11-29T08:07:11Z</dcterms:created>
  <dcterms:modified xsi:type="dcterms:W3CDTF">2022-12-13T15:41:01Z</dcterms:modified>
</cp:coreProperties>
</file>