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4" r:id="rId6"/>
    <p:sldId id="295" r:id="rId7"/>
    <p:sldId id="296" r:id="rId8"/>
    <p:sldId id="297" r:id="rId9"/>
    <p:sldId id="298" r:id="rId10"/>
    <p:sldId id="300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YAS GANGADKAR S" userId="c1240e8dce7374ea" providerId="LiveId" clId="{FC19062F-0242-46EA-A460-0BCC3C720E0C}"/>
    <pc:docChg chg="undo custSel addSld delSld modSld">
      <pc:chgData name="VINYAS GANGADKAR S" userId="c1240e8dce7374ea" providerId="LiveId" clId="{FC19062F-0242-46EA-A460-0BCC3C720E0C}" dt="2025-02-15T09:29:19.217" v="1838" actId="20577"/>
      <pc:docMkLst>
        <pc:docMk/>
      </pc:docMkLst>
      <pc:sldChg chg="modTransition">
        <pc:chgData name="VINYAS GANGADKAR S" userId="c1240e8dce7374ea" providerId="LiveId" clId="{FC19062F-0242-46EA-A460-0BCC3C720E0C}" dt="2025-02-14T18:35:01.419" v="894"/>
        <pc:sldMkLst>
          <pc:docMk/>
          <pc:sldMk cId="4269681522" sldId="293"/>
        </pc:sldMkLst>
      </pc:sldChg>
      <pc:sldChg chg="modSp mod modTransition">
        <pc:chgData name="VINYAS GANGADKAR S" userId="c1240e8dce7374ea" providerId="LiveId" clId="{FC19062F-0242-46EA-A460-0BCC3C720E0C}" dt="2025-02-15T09:29:19.217" v="1838" actId="20577"/>
        <pc:sldMkLst>
          <pc:docMk/>
          <pc:sldMk cId="2435388578" sldId="294"/>
        </pc:sldMkLst>
        <pc:spChg chg="mod">
          <ac:chgData name="VINYAS GANGADKAR S" userId="c1240e8dce7374ea" providerId="LiveId" clId="{FC19062F-0242-46EA-A460-0BCC3C720E0C}" dt="2025-02-15T09:29:19.217" v="1838" actId="20577"/>
          <ac:spMkLst>
            <pc:docMk/>
            <pc:sldMk cId="2435388578" sldId="294"/>
            <ac:spMk id="9" creationId="{BA331442-48A6-493A-AA51-C65528C4FE1D}"/>
          </ac:spMkLst>
        </pc:spChg>
      </pc:sldChg>
      <pc:sldChg chg="modTransition">
        <pc:chgData name="VINYAS GANGADKAR S" userId="c1240e8dce7374ea" providerId="LiveId" clId="{FC19062F-0242-46EA-A460-0BCC3C720E0C}" dt="2025-02-14T18:35:19.780" v="896"/>
        <pc:sldMkLst>
          <pc:docMk/>
          <pc:sldMk cId="1256307605" sldId="295"/>
        </pc:sldMkLst>
      </pc:sldChg>
      <pc:sldChg chg="modSp new mod modTransition">
        <pc:chgData name="VINYAS GANGADKAR S" userId="c1240e8dce7374ea" providerId="LiveId" clId="{FC19062F-0242-46EA-A460-0BCC3C720E0C}" dt="2025-02-14T18:35:23.947" v="897"/>
        <pc:sldMkLst>
          <pc:docMk/>
          <pc:sldMk cId="2063136326" sldId="296"/>
        </pc:sldMkLst>
        <pc:spChg chg="mod">
          <ac:chgData name="VINYAS GANGADKAR S" userId="c1240e8dce7374ea" providerId="LiveId" clId="{FC19062F-0242-46EA-A460-0BCC3C720E0C}" dt="2025-02-14T18:07:25.349" v="49" actId="20577"/>
          <ac:spMkLst>
            <pc:docMk/>
            <pc:sldMk cId="2063136326" sldId="296"/>
            <ac:spMk id="2" creationId="{77B61ABB-ACFA-4C3B-87D6-5962E46427B1}"/>
          </ac:spMkLst>
        </pc:spChg>
        <pc:spChg chg="mod">
          <ac:chgData name="VINYAS GANGADKAR S" userId="c1240e8dce7374ea" providerId="LiveId" clId="{FC19062F-0242-46EA-A460-0BCC3C720E0C}" dt="2025-02-14T18:16:06.692" v="433" actId="20577"/>
          <ac:spMkLst>
            <pc:docMk/>
            <pc:sldMk cId="2063136326" sldId="296"/>
            <ac:spMk id="3" creationId="{D1BC0F08-0A88-48A4-B091-C462DF56A21E}"/>
          </ac:spMkLst>
        </pc:spChg>
      </pc:sldChg>
      <pc:sldChg chg="modSp new mod modTransition">
        <pc:chgData name="VINYAS GANGADKAR S" userId="c1240e8dce7374ea" providerId="LiveId" clId="{FC19062F-0242-46EA-A460-0BCC3C720E0C}" dt="2025-02-14T18:35:27.967" v="898"/>
        <pc:sldMkLst>
          <pc:docMk/>
          <pc:sldMk cId="2156971099" sldId="297"/>
        </pc:sldMkLst>
        <pc:spChg chg="mod">
          <ac:chgData name="VINYAS GANGADKAR S" userId="c1240e8dce7374ea" providerId="LiveId" clId="{FC19062F-0242-46EA-A460-0BCC3C720E0C}" dt="2025-02-14T18:16:24.568" v="448" actId="20577"/>
          <ac:spMkLst>
            <pc:docMk/>
            <pc:sldMk cId="2156971099" sldId="297"/>
            <ac:spMk id="2" creationId="{758BB744-5A5A-49A1-A23C-D34B488B149F}"/>
          </ac:spMkLst>
        </pc:spChg>
        <pc:spChg chg="mod">
          <ac:chgData name="VINYAS GANGADKAR S" userId="c1240e8dce7374ea" providerId="LiveId" clId="{FC19062F-0242-46EA-A460-0BCC3C720E0C}" dt="2025-02-14T18:19:51.785" v="502" actId="20577"/>
          <ac:spMkLst>
            <pc:docMk/>
            <pc:sldMk cId="2156971099" sldId="297"/>
            <ac:spMk id="3" creationId="{F8346715-411A-4870-8735-BB886B327377}"/>
          </ac:spMkLst>
        </pc:spChg>
      </pc:sldChg>
      <pc:sldChg chg="addSp delSp modSp new mod modTransition chgLayout">
        <pc:chgData name="VINYAS GANGADKAR S" userId="c1240e8dce7374ea" providerId="LiveId" clId="{FC19062F-0242-46EA-A460-0BCC3C720E0C}" dt="2025-02-14T18:39:32.234" v="916" actId="20577"/>
        <pc:sldMkLst>
          <pc:docMk/>
          <pc:sldMk cId="1222470238" sldId="298"/>
        </pc:sldMkLst>
        <pc:spChg chg="mod ord">
          <ac:chgData name="VINYAS GANGADKAR S" userId="c1240e8dce7374ea" providerId="LiveId" clId="{FC19062F-0242-46EA-A460-0BCC3C720E0C}" dt="2025-02-14T18:28:59.002" v="722" actId="6264"/>
          <ac:spMkLst>
            <pc:docMk/>
            <pc:sldMk cId="1222470238" sldId="298"/>
            <ac:spMk id="2" creationId="{0A3EE0E7-A595-46EB-92B7-380B6D061552}"/>
          </ac:spMkLst>
        </pc:spChg>
        <pc:spChg chg="mod ord">
          <ac:chgData name="VINYAS GANGADKAR S" userId="c1240e8dce7374ea" providerId="LiveId" clId="{FC19062F-0242-46EA-A460-0BCC3C720E0C}" dt="2025-02-14T18:39:32.234" v="916" actId="20577"/>
          <ac:spMkLst>
            <pc:docMk/>
            <pc:sldMk cId="1222470238" sldId="298"/>
            <ac:spMk id="3" creationId="{4E488215-ABE0-4961-B8B9-0B2F41105638}"/>
          </ac:spMkLst>
        </pc:spChg>
        <pc:spChg chg="add del mod">
          <ac:chgData name="VINYAS GANGADKAR S" userId="c1240e8dce7374ea" providerId="LiveId" clId="{FC19062F-0242-46EA-A460-0BCC3C720E0C}" dt="2025-02-14T18:28:59.002" v="722" actId="6264"/>
          <ac:spMkLst>
            <pc:docMk/>
            <pc:sldMk cId="1222470238" sldId="298"/>
            <ac:spMk id="4" creationId="{C8E0D180-FE90-4504-9B94-DE505ADD7ADA}"/>
          </ac:spMkLst>
        </pc:spChg>
        <pc:spChg chg="add del mod">
          <ac:chgData name="VINYAS GANGADKAR S" userId="c1240e8dce7374ea" providerId="LiveId" clId="{FC19062F-0242-46EA-A460-0BCC3C720E0C}" dt="2025-02-14T18:28:59.002" v="722" actId="6264"/>
          <ac:spMkLst>
            <pc:docMk/>
            <pc:sldMk cId="1222470238" sldId="298"/>
            <ac:spMk id="5" creationId="{C1FAD769-F19D-4A2F-8ED9-61D417F2BAF4}"/>
          </ac:spMkLst>
        </pc:spChg>
      </pc:sldChg>
      <pc:sldChg chg="modSp new mod modTransition">
        <pc:chgData name="VINYAS GANGADKAR S" userId="c1240e8dce7374ea" providerId="LiveId" clId="{FC19062F-0242-46EA-A460-0BCC3C720E0C}" dt="2025-02-14T18:36:41.027" v="909"/>
        <pc:sldMkLst>
          <pc:docMk/>
          <pc:sldMk cId="681147022" sldId="299"/>
        </pc:sldMkLst>
        <pc:spChg chg="mod">
          <ac:chgData name="VINYAS GANGADKAR S" userId="c1240e8dce7374ea" providerId="LiveId" clId="{FC19062F-0242-46EA-A460-0BCC3C720E0C}" dt="2025-02-14T18:30:52.250" v="850" actId="207"/>
          <ac:spMkLst>
            <pc:docMk/>
            <pc:sldMk cId="681147022" sldId="299"/>
            <ac:spMk id="2" creationId="{91489DF8-C1EA-447E-B5DC-437C24F2265D}"/>
          </ac:spMkLst>
        </pc:spChg>
        <pc:spChg chg="mod">
          <ac:chgData name="VINYAS GANGADKAR S" userId="c1240e8dce7374ea" providerId="LiveId" clId="{FC19062F-0242-46EA-A460-0BCC3C720E0C}" dt="2025-02-14T18:33:21.045" v="880" actId="207"/>
          <ac:spMkLst>
            <pc:docMk/>
            <pc:sldMk cId="681147022" sldId="299"/>
            <ac:spMk id="3" creationId="{6ECA2D5E-E07D-456D-946C-0D6D41807163}"/>
          </ac:spMkLst>
        </pc:spChg>
      </pc:sldChg>
      <pc:sldChg chg="new del">
        <pc:chgData name="VINYAS GANGADKAR S" userId="c1240e8dce7374ea" providerId="LiveId" clId="{FC19062F-0242-46EA-A460-0BCC3C720E0C}" dt="2025-02-14T18:28:21.362" v="720" actId="2696"/>
        <pc:sldMkLst>
          <pc:docMk/>
          <pc:sldMk cId="4215820920" sldId="299"/>
        </pc:sldMkLst>
      </pc:sldChg>
      <pc:sldChg chg="modSp new mod modTransition modAnim">
        <pc:chgData name="VINYAS GANGADKAR S" userId="c1240e8dce7374ea" providerId="LiveId" clId="{FC19062F-0242-46EA-A460-0BCC3C720E0C}" dt="2025-02-15T02:13:58.301" v="1551" actId="20577"/>
        <pc:sldMkLst>
          <pc:docMk/>
          <pc:sldMk cId="381105947" sldId="300"/>
        </pc:sldMkLst>
        <pc:spChg chg="mod">
          <ac:chgData name="VINYAS GANGADKAR S" userId="c1240e8dce7374ea" providerId="LiveId" clId="{FC19062F-0242-46EA-A460-0BCC3C720E0C}" dt="2025-02-15T01:43:57.246" v="944" actId="20577"/>
          <ac:spMkLst>
            <pc:docMk/>
            <pc:sldMk cId="381105947" sldId="300"/>
            <ac:spMk id="2" creationId="{4BBD40D0-7FE1-4690-88D1-A870ECA7EAFC}"/>
          </ac:spMkLst>
        </pc:spChg>
        <pc:spChg chg="mod">
          <ac:chgData name="VINYAS GANGADKAR S" userId="c1240e8dce7374ea" providerId="LiveId" clId="{FC19062F-0242-46EA-A460-0BCC3C720E0C}" dt="2025-02-15T02:13:58.301" v="1551" actId="20577"/>
          <ac:spMkLst>
            <pc:docMk/>
            <pc:sldMk cId="381105947" sldId="300"/>
            <ac:spMk id="3" creationId="{F5EF878F-D5AC-48DE-BBB2-AF9F14CCB9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health-topics/universal-health-coverage" TargetMode="External"/><Relationship Id="rId2" Type="http://schemas.openxmlformats.org/officeDocument/2006/relationships/hyperlink" Target="https://www.pmnrf.gov.i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TRANQUIL SPHERE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2000" i="1" dirty="0"/>
              <a:t>Embrace Your Calm</a:t>
            </a:r>
            <a:endParaRPr lang="en-US" sz="2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FC08-34C4-4069-A431-AF8AD030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MOTTO of our website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A331442-48A6-493A-AA51-C65528C4FE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950790"/>
            <a:ext cx="1060524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 today’s fast-paced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world,mental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health struggles such as stress,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anxiety,and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depression are becoming increasingly prevalent.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Helping you quit your  bad addiction.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Personalized care for a healthier, peaceful life.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Bringing balance to your body and mind with simple, effective treatments.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Wellness made easy—your path to feeling good and staying calm.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Focused on your health and happiness with natural, gentle healing.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Your journey to wellness starts here, with care that works for you.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Achieve total well-being with our calming and personalized approach.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Guiding you toward a healthier life with calm, balanced solutions. </a:t>
            </a:r>
          </a:p>
        </p:txBody>
      </p:sp>
    </p:spTree>
    <p:extLst>
      <p:ext uri="{BB962C8B-B14F-4D97-AF65-F5344CB8AC3E}">
        <p14:creationId xmlns:p14="http://schemas.microsoft.com/office/powerpoint/2010/main" val="243538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5E5F-18DD-4A98-A799-F8B3E397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00B9-9CF0-425C-9571-35E7299B8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check the stage of your mental state.</a:t>
            </a:r>
          </a:p>
          <a:p>
            <a:r>
              <a:rPr lang="en-IN" dirty="0"/>
              <a:t>To ensure which level you are in and approach the, medical assistance.</a:t>
            </a:r>
          </a:p>
          <a:p>
            <a:r>
              <a:rPr lang="en-IN" dirty="0"/>
              <a:t>To make sure that you are being diagnosed properly , to ensure you get the safe and exact medication.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30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1ABB-ACFA-4C3B-87D6-5962E46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APPOINTMENTS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0F08-0A88-48A4-B091-C462DF56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PSYCHIATRY- Related PROFESSIONALS are available.</a:t>
            </a:r>
          </a:p>
          <a:p>
            <a:r>
              <a:rPr lang="en-IN" dirty="0"/>
              <a:t>STRESS MANAGEMENT- Experts Guidance are available.</a:t>
            </a:r>
          </a:p>
          <a:p>
            <a:r>
              <a:rPr lang="en-IN" dirty="0"/>
              <a:t>ADDICTION RECOVERY-</a:t>
            </a:r>
            <a:r>
              <a:rPr lang="en-IN" b="0" i="0" dirty="0">
                <a:solidFill>
                  <a:srgbClr val="ECECEC"/>
                </a:solidFill>
                <a:effectLst/>
                <a:latin typeface="Google Sans"/>
              </a:rPr>
              <a:t> </a:t>
            </a:r>
            <a:r>
              <a:rPr lang="en-IN" b="0" i="1" dirty="0">
                <a:latin typeface="Google Sans"/>
              </a:rPr>
              <a:t>R</a:t>
            </a:r>
            <a:r>
              <a:rPr lang="en-IN" i="1" dirty="0">
                <a:effectLst/>
                <a:latin typeface="Google Sans"/>
              </a:rPr>
              <a:t>ehabilitation </a:t>
            </a:r>
            <a:r>
              <a:rPr lang="en-IN" i="1" dirty="0">
                <a:latin typeface="Google Sans"/>
              </a:rPr>
              <a:t>experts are available.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6313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B744-5A5A-49A1-A23C-D34B488B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HEALTH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6715-411A-4870-8735-BB886B32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MEDITATION </a:t>
            </a:r>
          </a:p>
          <a:p>
            <a:r>
              <a:rPr lang="en-IN" dirty="0"/>
              <a:t>YOGA</a:t>
            </a:r>
          </a:p>
          <a:p>
            <a:r>
              <a:rPr lang="en-IN" dirty="0"/>
              <a:t>RELAXATION MUSIC</a:t>
            </a:r>
          </a:p>
          <a:p>
            <a:r>
              <a:rPr lang="en-IN" dirty="0"/>
              <a:t>REVERSE COUNTING</a:t>
            </a:r>
          </a:p>
        </p:txBody>
      </p:sp>
    </p:spTree>
    <p:extLst>
      <p:ext uri="{BB962C8B-B14F-4D97-AF65-F5344CB8AC3E}">
        <p14:creationId xmlns:p14="http://schemas.microsoft.com/office/powerpoint/2010/main" val="215697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E0E7-A595-46EB-92B7-380B6D06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DONATIONS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8215-ABE0-4961-B8B9-0B2F4110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Donate as much as possible.</a:t>
            </a:r>
          </a:p>
          <a:p>
            <a:r>
              <a:rPr lang="en-IN" dirty="0"/>
              <a:t>For higher amount donation it will be guided and initiated by nationalised bodies such as </a:t>
            </a:r>
            <a:r>
              <a:rPr lang="en-GB" sz="1600" b="1" i="1" u="sng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Prime Minister's National Relief Fund</a:t>
            </a:r>
            <a:r>
              <a:rPr lang="en-GB" sz="1600" b="1" i="1" strike="noStrike" dirty="0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600" b="1" i="1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</a:t>
            </a:r>
            <a:r>
              <a:rPr lang="en-IN" sz="20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Universal Health Coverage[WHO].</a:t>
            </a:r>
          </a:p>
          <a:p>
            <a:endParaRPr lang="en-GB" sz="1600" b="1" i="1" strike="noStrike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47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40D0-7FE1-4690-88D1-A870ECA7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IS OUR WEBSITE UNIQUE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878F-D5AC-48DE-BBB2-AF9F14CC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Our website has diverse functionalities</a:t>
            </a:r>
            <a:r>
              <a:rPr lang="en-IN" dirty="0"/>
              <a:t>:</a:t>
            </a:r>
          </a:p>
          <a:p>
            <a:r>
              <a:rPr lang="en-IN" dirty="0"/>
              <a:t>1. Expert Consultation.</a:t>
            </a:r>
          </a:p>
          <a:p>
            <a:r>
              <a:rPr lang="en-IN" dirty="0"/>
              <a:t>2. Health records of the users.</a:t>
            </a:r>
          </a:p>
          <a:p>
            <a:r>
              <a:rPr lang="en-IN" dirty="0"/>
              <a:t>3. Health support.</a:t>
            </a:r>
          </a:p>
          <a:p>
            <a:r>
              <a:rPr lang="en-IN" dirty="0"/>
              <a:t>4. Instant analysis using stress level management and know the level of addiction.</a:t>
            </a:r>
          </a:p>
          <a:p>
            <a:r>
              <a:rPr lang="en-IN" dirty="0"/>
              <a:t>5. Therapy sessions.</a:t>
            </a:r>
          </a:p>
          <a:p>
            <a:r>
              <a:rPr lang="en-IN" dirty="0"/>
              <a:t>6. Self caring.</a:t>
            </a:r>
          </a:p>
          <a:p>
            <a:r>
              <a:rPr lang="en-IN" dirty="0"/>
              <a:t>7. Health guides.</a:t>
            </a:r>
          </a:p>
          <a:p>
            <a:r>
              <a:rPr lang="en-IN" dirty="0"/>
              <a:t>8. Has articles for brighter Insights!!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0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9DF8-C1EA-447E-B5DC-437C24F22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Share info about our website for wider reach and societal benefit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A2D5E-E07D-456D-946C-0D6D41807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i="1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114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{548A13D5-849F-4775-963C-3F63C0C8DE0B}tf56219246_win32</Template>
  <TotalTime>1095</TotalTime>
  <Words>309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Avenir Next LT Pro</vt:lpstr>
      <vt:lpstr>Avenir Next LT Pro Light</vt:lpstr>
      <vt:lpstr>Garamond</vt:lpstr>
      <vt:lpstr>Google Sans</vt:lpstr>
      <vt:lpstr>SavonVTI</vt:lpstr>
      <vt:lpstr>TRANQUIL SPHERE</vt:lpstr>
      <vt:lpstr>MOTTO of our website</vt:lpstr>
      <vt:lpstr>KNOW YOURSELF</vt:lpstr>
      <vt:lpstr>APPOINTMENTS </vt:lpstr>
      <vt:lpstr>HEALTH SUPPORT</vt:lpstr>
      <vt:lpstr>DONATIONS</vt:lpstr>
      <vt:lpstr>HOW IS OUR WEBSITE UNIQUE ?</vt:lpstr>
      <vt:lpstr>Share info about our website for wider reach and societal benefit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TRANQUIL SPHERE</dc:title>
  <dc:creator>VINYAS GANGADKAR S</dc:creator>
  <cp:lastModifiedBy>VINYAS GANGADKAR S</cp:lastModifiedBy>
  <cp:revision>11</cp:revision>
  <dcterms:created xsi:type="dcterms:W3CDTF">2025-02-14T15:13:46Z</dcterms:created>
  <dcterms:modified xsi:type="dcterms:W3CDTF">2025-02-15T09:29:26Z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