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D251C-C3CF-0F4D-8FF9-C77ADF705F03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9B928-A444-FD4C-924B-2EAD453F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53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BBDC-BD92-DF40-9365-C78F34E3CA07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609E-AED1-3D4F-9E29-6FAA516E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9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BBDC-BD92-DF40-9365-C78F34E3CA07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609E-AED1-3D4F-9E29-6FAA516E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BBDC-BD92-DF40-9365-C78F34E3CA07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609E-AED1-3D4F-9E29-6FAA516E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BBDC-BD92-DF40-9365-C78F34E3CA07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609E-AED1-3D4F-9E29-6FAA516E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6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BBDC-BD92-DF40-9365-C78F34E3CA07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609E-AED1-3D4F-9E29-6FAA516E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5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BBDC-BD92-DF40-9365-C78F34E3CA07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609E-AED1-3D4F-9E29-6FAA516E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3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BBDC-BD92-DF40-9365-C78F34E3CA07}" type="datetimeFigureOut">
              <a:rPr lang="en-US" smtClean="0"/>
              <a:t>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609E-AED1-3D4F-9E29-6FAA516E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4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BBDC-BD92-DF40-9365-C78F34E3CA07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609E-AED1-3D4F-9E29-6FAA516E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7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BBDC-BD92-DF40-9365-C78F34E3CA07}" type="datetimeFigureOut">
              <a:rPr lang="en-US" smtClean="0"/>
              <a:t>2/5/19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609E-AED1-3D4F-9E29-6FAA516E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8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BBDC-BD92-DF40-9365-C78F34E3CA07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609E-AED1-3D4F-9E29-6FAA516E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1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BBDC-BD92-DF40-9365-C78F34E3CA07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609E-AED1-3D4F-9E29-6FAA516E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6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0BBDC-BD92-DF40-9365-C78F34E3CA07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8609E-AED1-3D4F-9E29-6FAA516E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1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msrunregistry.web.cern.ch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of the new Run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is now available in datasets, runs and configuration in a consistent manner( event sourcing architecture). Consistency and accountability are guaranteed. Every change in the data is tracked and never deleted (immutable).</a:t>
            </a:r>
          </a:p>
          <a:p>
            <a:r>
              <a:rPr lang="en-US" dirty="0" smtClean="0"/>
              <a:t>Run registry now uses its own link with SSO and it is accessible to the internet as well: </a:t>
            </a:r>
            <a:r>
              <a:rPr lang="en-US" dirty="0" smtClean="0">
                <a:hlinkClick r:id="rId2"/>
              </a:rPr>
              <a:t>https://cmsrunregistry.web.cern.ch</a:t>
            </a:r>
            <a:r>
              <a:rPr lang="en-US" dirty="0" smtClean="0"/>
              <a:t>. E-groups are used for authentication.</a:t>
            </a:r>
          </a:p>
          <a:p>
            <a:r>
              <a:rPr lang="en-US" dirty="0" smtClean="0"/>
              <a:t>The way certification works in the new RR leverages history and removes “syncing”, no longer a weekly sync is needed between workspaces. History is then useful to track conflicts.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7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Registry works under the hood like GIT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3" y="1973547"/>
            <a:ext cx="8601076" cy="42205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7213" y="1973547"/>
            <a:ext cx="2271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 current version (14) that points to the data. Whenever data changes, the current version is increased by one (next one would be 15) and points to the new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9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and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testing with 1 million run events (sample data) storage-wise and performance-wise the application responded reasonably well. (storage of 3 GB, response time of 3.6 seconds).</a:t>
            </a:r>
          </a:p>
        </p:txBody>
      </p:sp>
    </p:spTree>
    <p:extLst>
      <p:ext uri="{BB962C8B-B14F-4D97-AF65-F5344CB8AC3E}">
        <p14:creationId xmlns:p14="http://schemas.microsoft.com/office/powerpoint/2010/main" val="939006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188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Progress of the new Run Registry</vt:lpstr>
      <vt:lpstr>Run Registry works under the hood like GIT</vt:lpstr>
      <vt:lpstr>Storage and Performance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of Run Registry</dc:title>
  <dc:creator>Microsoft Office User</dc:creator>
  <cp:lastModifiedBy>Microsoft Office User</cp:lastModifiedBy>
  <cp:revision>3</cp:revision>
  <dcterms:created xsi:type="dcterms:W3CDTF">2019-02-05T18:21:35Z</dcterms:created>
  <dcterms:modified xsi:type="dcterms:W3CDTF">2019-02-05T18:52:39Z</dcterms:modified>
</cp:coreProperties>
</file>