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exend Light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exendLight-regular.fntdata"/><Relationship Id="rId8" Type="http://schemas.openxmlformats.org/officeDocument/2006/relationships/font" Target="fonts/Lexen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8c153a87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8c153a87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 - Medium Title">
  <p:cSld name="TITLE_AND_BODY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79000" y="3378753"/>
            <a:ext cx="5390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Lexend Light"/>
              <a:buNone/>
              <a:defRPr sz="3600"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Lexend Light"/>
              <a:buNone/>
              <a:defRPr sz="3600"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Lexend Light"/>
              <a:buNone/>
              <a:defRPr sz="3600"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Lexend Light"/>
              <a:buNone/>
              <a:defRPr sz="3600"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Lexend Light"/>
              <a:buNone/>
              <a:defRPr sz="3600"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Lexend Light"/>
              <a:buNone/>
              <a:defRPr sz="3600"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Lexend Light"/>
              <a:buNone/>
              <a:defRPr sz="3600"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Lexend Light"/>
              <a:buNone/>
              <a:defRPr sz="36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2879000" y="3935791"/>
            <a:ext cx="53907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2839050" y="3386650"/>
            <a:ext cx="5480400" cy="10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23763" y="3386650"/>
            <a:ext cx="39600" cy="1016400"/>
          </a:xfrm>
          <a:prstGeom prst="rect">
            <a:avLst/>
          </a:prstGeom>
          <a:solidFill>
            <a:srgbClr val="EA1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98412" y="3386650"/>
            <a:ext cx="1905600" cy="10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300" y="3660262"/>
            <a:ext cx="1491825" cy="4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2879000" y="3507747"/>
            <a:ext cx="5390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template </a:t>
            </a:r>
            <a:r>
              <a:rPr lang="en">
                <a:solidFill>
                  <a:schemeClr val="accent1"/>
                </a:solidFill>
              </a:rPr>
              <a:t>deck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