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zyerp.com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zyerp.com/modules/sales-module.php#sol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zyerp.com/client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zyerp.com/contact-us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zyerp.com/blogs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6752" y="1127381"/>
            <a:ext cx="81523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SEO Project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Bell MT" panose="02020503060305020303" pitchFamily="18" charset="0"/>
              </a:rPr>
              <a:t>Comprehensive SEO Audit &amp; Optimization for </a:t>
            </a:r>
            <a:endParaRPr lang="en-US" sz="3200" b="1" dirty="0" smtClean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Organic </a:t>
            </a:r>
            <a:r>
              <a:rPr lang="en-US" sz="3200" b="1" dirty="0">
                <a:solidFill>
                  <a:srgbClr val="FF0000"/>
                </a:solidFill>
                <a:latin typeface="Bell MT" panose="02020503060305020303" pitchFamily="18" charset="0"/>
              </a:rPr>
              <a:t>Traffic Growth</a:t>
            </a:r>
            <a:endParaRPr lang="en-US" sz="3200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Bell MT" panose="02020503060305020303" pitchFamily="18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Bell MT" panose="02020503060305020303" pitchFamily="18" charset="0"/>
              </a:rPr>
            </a:br>
            <a:endParaRPr lang="en-IN" sz="32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6096" y="4420590"/>
            <a:ext cx="6960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Monotype Corsiva" panose="03010101010201010101" pitchFamily="66" charset="0"/>
              </a:rPr>
              <a:t>SANDEEP JC  </a:t>
            </a:r>
          </a:p>
          <a:p>
            <a:pPr algn="ctr"/>
            <a:r>
              <a:rPr lang="en-US" sz="4000" b="1" dirty="0" smtClean="0">
                <a:latin typeface="Monotype Corsiva" panose="03010101010201010101" pitchFamily="66" charset="0"/>
              </a:rPr>
              <a:t> BATCH: MBE11</a:t>
            </a:r>
            <a:endParaRPr lang="en-IN" sz="4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877271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Task 4 - Technical SEO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02173" y="3070746"/>
            <a:ext cx="698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://www.eazyerp.com/index.php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Site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is 58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good score is between 60 and 80. For best results, you should strive for 70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canonical link tag found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canonical link tag found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makes 151 requests. More than 20 requests can result in slow page </a:t>
            </a:r>
            <a:r>
              <a:rPr lang="en-US" dirty="0"/>
              <a:t>loading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6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 Best Practices to Improve Site and Web Page Speed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19869" y="2483893"/>
            <a:ext cx="68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87271" y="2483893"/>
            <a:ext cx="1001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best SEO results there should be exactly one H1 tag on each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every image has an alt tag, and add useful descriptions to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links to external resources that are useful for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linking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customized Open Graph meta tag for each important page on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page on your site should have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attribute or canonical tags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16669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Task 5 - Content Strategy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1771064"/>
            <a:ext cx="89119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Understand the Audience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Small to medium-sized businesses (SMBs) looking for ERP solutions.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and Pain Points: Streamlined operations, improved efficiency, cost-effective solutions, user-friendly interfaces, and customer support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Content Goals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Awareness: Position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EazyERP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leading ERP solution for SMBs.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Generation: Drive potential customers to inquire or sign up for demos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3.Customer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valuable resources to current and prospective clients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performance metrics and gather feedback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users.Adjust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strategy based on what resonates best with your audience and aligns with business objectives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5.Keep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informed and engaged with the latest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development,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and Announcements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2" y="116669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Task 6 - Off-Page SEO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5094" y="2180496"/>
            <a:ext cx="9103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Building: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industry associations and participate in forums. Gain backlinks by contributing to their content or being featured on their sites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guest posts for reputable industry blogs and websites. Ensure these posts are high-quality and include a link back to relevant pages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Presence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posting valuable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related to ERP solutions on platforms like LinkedIn, Twitter,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 and Thought Leader Collaborations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on Content: Work with industry influencers or thought leaders to co-create content such as interviews, webinars, or joint blog posts.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EazyERP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Have influencers review or mention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EazyERP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content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Organic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Visibility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On-Page SEO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Content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Brand Authority and 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"Comprehensive SEO Audit &amp; Optimization for Organic Traffic Growth" project successfully identified and addressed critical SEO issues, enhancing the website’s visibility and search engine ranking. </a:t>
            </a:r>
          </a:p>
          <a:p>
            <a:pPr fontAlgn="base"/>
            <a:r>
              <a:rPr lang="en-US" dirty="0"/>
              <a:t>Through detailed audits, targeted keyword research, on-page and technical SEO improvements, and strategic content and off-page SEO planning, the project has laid a solid foundation for sustained organic traffic growth. </a:t>
            </a:r>
          </a:p>
          <a:p>
            <a:pPr fontAlgn="base"/>
            <a:r>
              <a:rPr lang="en-US" dirty="0"/>
              <a:t>The deliverables, including comprehensive reports and strategic plans, provide clear guidance for ongoing SEO efforts to maintain and build upon these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3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463" y="3548419"/>
            <a:ext cx="5895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odoni MT Black" panose="02070A03080606020203" pitchFamily="18" charset="0"/>
              </a:rPr>
              <a:t>THANK YOU</a:t>
            </a:r>
            <a:endParaRPr lang="en-IN" sz="60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759854"/>
            <a:ext cx="11031258" cy="12492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Company Selection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7" y="2202287"/>
            <a:ext cx="8203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chosen the company 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EAZY ERP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https://www.eazyerp.com/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SEO project.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EAZY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ERP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EAZY Business Solutions was incorporated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2007. It is one of the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reputed companies in Financial Services and Real Estate Solutions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financial consulting services in Personal, Industrial, Business and Institutional segments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EAZY Business Solutions has become one of the fastest growing company providing a wide array of solutions like ERP, DMS, SFA, Payroll, Asset Management, CRM and Customized Solutions across various industries.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36" y="116669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About Company</a:t>
            </a:r>
            <a:br>
              <a:rPr lang="en-IN" sz="4400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solutions company providing are</a:t>
            </a:r>
          </a:p>
          <a:p>
            <a:pPr marL="0" indent="0">
              <a:buNone/>
            </a:pPr>
            <a:r>
              <a:rPr lang="en-US" dirty="0" smtClean="0"/>
              <a:t>Eazy ERP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Eazy Asset, </a:t>
            </a:r>
          </a:p>
          <a:p>
            <a:pPr marL="0" indent="0">
              <a:buNone/>
            </a:pPr>
            <a:r>
              <a:rPr lang="en-US" dirty="0" smtClean="0"/>
              <a:t>Eazy Pay</a:t>
            </a:r>
          </a:p>
          <a:p>
            <a:pPr marL="0" indent="0">
              <a:buNone/>
            </a:pPr>
            <a:r>
              <a:rPr lang="en-US" dirty="0" smtClean="0"/>
              <a:t>Eazy DMS</a:t>
            </a:r>
          </a:p>
          <a:p>
            <a:pPr marL="0" indent="0">
              <a:buNone/>
            </a:pPr>
            <a:r>
              <a:rPr lang="en-US" dirty="0" smtClean="0"/>
              <a:t> Eazy CRM and Customized Solutions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4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804" y="116669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Task 1 - Initial Audit:</a:t>
            </a:r>
            <a:br>
              <a:rPr lang="en-IN" sz="4400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14535" y="1970468"/>
            <a:ext cx="6231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performance of the website</a:t>
            </a:r>
          </a:p>
          <a:p>
            <a:endParaRPr lang="en-US" sz="20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response time is under 0.2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page makes 72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requests which result 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 slow page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loading</a:t>
            </a:r>
          </a:p>
          <a:p>
            <a:endParaRPr lang="en-US" sz="20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Strengths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Website is designed in very simple way which is very easy to access for any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site is using a secure transfer protocol (https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Weakness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Some Open Graph meta tags are missing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files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&amp; </a:t>
            </a:r>
            <a:r>
              <a:rPr lang="en-IN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CSS files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don't 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seem to be </a:t>
            </a: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minified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Needs more optimization for website for improvement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Task 2 - Keyword Research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496" y="2517175"/>
            <a:ext cx="692883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keywords we found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are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Keywords: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eazy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management, sales,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eazy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management, sales, order, distribution,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 it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Long-Tail Keywords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nventory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software for manufacturing industry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6778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Task 3 - On-Page SEO Optimization Audit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380343" y="2380343"/>
            <a:ext cx="894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Page: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www.eazyerp.com/modules/sales-module.php#solution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or more common keywords were found in the title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description was found and it is 145 characters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many H1 tags found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(3). For the best SEO results there should be exactly one H1 tag on each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ALT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images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alt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fontAlgn="base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correct number of internal and external links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118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 7</a:t>
            </a:r>
          </a:p>
          <a:p>
            <a:pPr fontAlgn="base"/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3B53"/>
                </a:solidFill>
                <a:effectLst/>
                <a:latin typeface="-apple-system"/>
              </a:rPr>
              <a:t>Some images on your homepage have no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B4D44"/>
                </a:solidFill>
                <a:effectLst/>
                <a:latin typeface="Monaco"/>
              </a:rPr>
              <a:t>alt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3B53"/>
                </a:solidFill>
                <a:effectLst/>
                <a:latin typeface="-apple-system"/>
              </a:rPr>
              <a:t> attribute.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4857" y="2438400"/>
            <a:ext cx="782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page: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www.eazyerp.com/client.php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title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59 characters which is good.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 characters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search engines will truncate meta description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 characters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many H1 tags found on  homepage (3). For the best SEO results there should be exactly one H1 tag on each page.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ALT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on page have no alt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Ratio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homepage has a correct number of internal and external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310185" y="573206"/>
            <a:ext cx="9799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On-Page SEO </a:t>
            </a:r>
            <a:r>
              <a:rPr lang="en-US" sz="4000" dirty="0" smtClean="0">
                <a:solidFill>
                  <a:schemeClr val="bg1"/>
                </a:solidFill>
              </a:rPr>
              <a:t>Optimization Audit 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371" y="2264229"/>
            <a:ext cx="71700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page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www.eazyerp.com/contact-us.php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was found on the page.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meta description is 230 characters long, which is too long.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1H1&amp; H2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found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which is  the best for SEO results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ALT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images on page have no alt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Ratio: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external links in this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405719" y="1132764"/>
            <a:ext cx="94988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On-Page SEO Optimization Audit </a:t>
            </a:r>
            <a:endParaRPr lang="en-IN" sz="40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2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494" y="2088108"/>
            <a:ext cx="77382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page: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www.eazyerp.com/blogs.php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common keywords were found in the title and description of your homepage.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 was found and it is 160 characters long.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1H1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found on page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no H2 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ALT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images on page have no alt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Ratio: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correct number of internal and external links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118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3707" y="914400"/>
            <a:ext cx="93350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On-Page SEO Optimization </a:t>
            </a:r>
            <a:r>
              <a:rPr lang="en-US" sz="4000" dirty="0" smtClean="0">
                <a:solidFill>
                  <a:schemeClr val="bg1"/>
                </a:solidFill>
              </a:rPr>
              <a:t>Audit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6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518</TotalTime>
  <Words>827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 Unicode MS</vt:lpstr>
      <vt:lpstr>-apple-system</vt:lpstr>
      <vt:lpstr>Arial</vt:lpstr>
      <vt:lpstr>Bell MT</vt:lpstr>
      <vt:lpstr>Bodoni MT Black</vt:lpstr>
      <vt:lpstr>Calibri</vt:lpstr>
      <vt:lpstr>Gill Sans MT</vt:lpstr>
      <vt:lpstr>Monaco</vt:lpstr>
      <vt:lpstr>Monotype Corsiva</vt:lpstr>
      <vt:lpstr>Times New Roman</vt:lpstr>
      <vt:lpstr>Wingdings</vt:lpstr>
      <vt:lpstr>Wingdings 2</vt:lpstr>
      <vt:lpstr>Dividend</vt:lpstr>
      <vt:lpstr>PowerPoint Presentation</vt:lpstr>
      <vt:lpstr>Company Selection  </vt:lpstr>
      <vt:lpstr>About Company  </vt:lpstr>
      <vt:lpstr>Task 1 - Initial Audit:  </vt:lpstr>
      <vt:lpstr>Task 2 - Keyword Research</vt:lpstr>
      <vt:lpstr>Task 3 - On-Page SEO Optimization Audit</vt:lpstr>
      <vt:lpstr>PowerPoint Presentation</vt:lpstr>
      <vt:lpstr>PowerPoint Presentation</vt:lpstr>
      <vt:lpstr>PowerPoint Presentation</vt:lpstr>
      <vt:lpstr>Task 4 - Technical SEO  </vt:lpstr>
      <vt:lpstr>5 Best Practices to Improve Site and Web Page Speed</vt:lpstr>
      <vt:lpstr>Task 5 - Content Strategy  </vt:lpstr>
      <vt:lpstr>Task 6 - Off-Page SEO  </vt:lpstr>
      <vt:lpstr>Outcome of the Project:</vt:lpstr>
      <vt:lpstr>Project 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</dc:creator>
  <cp:lastModifiedBy>SANDEEP</cp:lastModifiedBy>
  <cp:revision>31</cp:revision>
  <dcterms:created xsi:type="dcterms:W3CDTF">2024-09-12T06:14:31Z</dcterms:created>
  <dcterms:modified xsi:type="dcterms:W3CDTF">2024-09-13T07:40:54Z</dcterms:modified>
</cp:coreProperties>
</file>