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9" r:id="rId2"/>
    <p:sldId id="258" r:id="rId3"/>
    <p:sldId id="262" r:id="rId4"/>
    <p:sldId id="263" r:id="rId5"/>
    <p:sldId id="264" r:id="rId6"/>
    <p:sldId id="297" r:id="rId7"/>
    <p:sldId id="266" r:id="rId8"/>
    <p:sldId id="296" r:id="rId9"/>
    <p:sldId id="281" r:id="rId10"/>
    <p:sldId id="260" r:id="rId11"/>
    <p:sldId id="298" r:id="rId12"/>
    <p:sldId id="299" r:id="rId1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Barlow Light" panose="00000400000000000000" pitchFamily="2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3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283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344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311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142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dist="9525" dir="16560000" algn="bl" rotWithShape="0">
              <a:schemeClr val="accent1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4191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4191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sz="3000" b="1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MICROSOFT ENGAGE’22</a:t>
            </a:r>
            <a:endParaRPr dirty="0"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Final Submission</a:t>
            </a:r>
            <a:endParaRPr dirty="0"/>
          </a:p>
        </p:txBody>
      </p:sp>
      <p:grpSp>
        <p:nvGrpSpPr>
          <p:cNvPr id="31" name="Grupo 60">
            <a:extLst>
              <a:ext uri="{FF2B5EF4-FFF2-40B4-BE49-F238E27FC236}">
                <a16:creationId xmlns:a16="http://schemas.microsoft.com/office/drawing/2014/main" id="{E5B7B17A-CEEC-4563-693A-E16485B25521}"/>
              </a:ext>
            </a:extLst>
          </p:cNvPr>
          <p:cNvGrpSpPr/>
          <p:nvPr/>
        </p:nvGrpSpPr>
        <p:grpSpPr>
          <a:xfrm>
            <a:off x="5174828" y="534363"/>
            <a:ext cx="3777372" cy="4655473"/>
            <a:chOff x="2522057" y="2360511"/>
            <a:chExt cx="554801" cy="683772"/>
          </a:xfrm>
        </p:grpSpPr>
        <p:sp>
          <p:nvSpPr>
            <p:cNvPr id="32" name="Google Shape;986;p46">
              <a:extLst>
                <a:ext uri="{FF2B5EF4-FFF2-40B4-BE49-F238E27FC236}">
                  <a16:creationId xmlns:a16="http://schemas.microsoft.com/office/drawing/2014/main" id="{56FFE8E0-B62E-4837-D6EF-3A3A8A05BDE7}"/>
                </a:ext>
              </a:extLst>
            </p:cNvPr>
            <p:cNvSpPr/>
            <p:nvPr/>
          </p:nvSpPr>
          <p:spPr>
            <a:xfrm>
              <a:off x="2766348" y="2360511"/>
              <a:ext cx="101967" cy="369432"/>
            </a:xfrm>
            <a:custGeom>
              <a:avLst/>
              <a:gdLst/>
              <a:ahLst/>
              <a:cxnLst/>
              <a:rect l="l" t="t" r="r" b="b"/>
              <a:pathLst>
                <a:path w="1019671" h="3694319" extrusionOk="0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87;p46">
              <a:extLst>
                <a:ext uri="{FF2B5EF4-FFF2-40B4-BE49-F238E27FC236}">
                  <a16:creationId xmlns:a16="http://schemas.microsoft.com/office/drawing/2014/main" id="{4DFAE0CE-89C1-C893-5B20-702A37D3F3DD}"/>
                </a:ext>
              </a:extLst>
            </p:cNvPr>
            <p:cNvSpPr/>
            <p:nvPr/>
          </p:nvSpPr>
          <p:spPr>
            <a:xfrm>
              <a:off x="2820104" y="2635875"/>
              <a:ext cx="36888" cy="103575"/>
            </a:xfrm>
            <a:custGeom>
              <a:avLst/>
              <a:gdLst/>
              <a:ahLst/>
              <a:cxnLst/>
              <a:rect l="l" t="t" r="r" b="b"/>
              <a:pathLst>
                <a:path w="368879" h="1035752" extrusionOk="0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88;p46">
              <a:extLst>
                <a:ext uri="{FF2B5EF4-FFF2-40B4-BE49-F238E27FC236}">
                  <a16:creationId xmlns:a16="http://schemas.microsoft.com/office/drawing/2014/main" id="{1A4AAB82-2320-FFEA-4744-AB94B43A9C12}"/>
                </a:ext>
              </a:extLst>
            </p:cNvPr>
            <p:cNvSpPr/>
            <p:nvPr/>
          </p:nvSpPr>
          <p:spPr>
            <a:xfrm>
              <a:off x="2728277" y="2586844"/>
              <a:ext cx="36831" cy="82417"/>
            </a:xfrm>
            <a:custGeom>
              <a:avLst/>
              <a:gdLst/>
              <a:ahLst/>
              <a:cxnLst/>
              <a:rect l="l" t="t" r="r" b="b"/>
              <a:pathLst>
                <a:path w="368315" h="824169" extrusionOk="0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89;p46">
              <a:extLst>
                <a:ext uri="{FF2B5EF4-FFF2-40B4-BE49-F238E27FC236}">
                  <a16:creationId xmlns:a16="http://schemas.microsoft.com/office/drawing/2014/main" id="{7565A146-CE33-F387-7964-73A71237DDEF}"/>
                </a:ext>
              </a:extLst>
            </p:cNvPr>
            <p:cNvSpPr/>
            <p:nvPr/>
          </p:nvSpPr>
          <p:spPr>
            <a:xfrm>
              <a:off x="2741962" y="2378797"/>
              <a:ext cx="101951" cy="369432"/>
            </a:xfrm>
            <a:custGeom>
              <a:avLst/>
              <a:gdLst/>
              <a:ahLst/>
              <a:cxnLst/>
              <a:rect l="l" t="t" r="r" b="b"/>
              <a:pathLst>
                <a:path w="1019507" h="3694319" extrusionOk="0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99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90;p46">
              <a:extLst>
                <a:ext uri="{FF2B5EF4-FFF2-40B4-BE49-F238E27FC236}">
                  <a16:creationId xmlns:a16="http://schemas.microsoft.com/office/drawing/2014/main" id="{962543DA-3F76-F75E-9E97-9166BD77DC2E}"/>
                </a:ext>
              </a:extLst>
            </p:cNvPr>
            <p:cNvSpPr/>
            <p:nvPr/>
          </p:nvSpPr>
          <p:spPr>
            <a:xfrm>
              <a:off x="2792820" y="2378797"/>
              <a:ext cx="50942" cy="369432"/>
            </a:xfrm>
            <a:custGeom>
              <a:avLst/>
              <a:gdLst/>
              <a:ahLst/>
              <a:cxnLst/>
              <a:rect l="l" t="t" r="r" b="b"/>
              <a:pathLst>
                <a:path w="509424" h="3694319" extrusionOk="0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91;p46">
              <a:extLst>
                <a:ext uri="{FF2B5EF4-FFF2-40B4-BE49-F238E27FC236}">
                  <a16:creationId xmlns:a16="http://schemas.microsoft.com/office/drawing/2014/main" id="{566E81DA-B33A-0910-44BE-7B3468DA072A}"/>
                </a:ext>
              </a:extLst>
            </p:cNvPr>
            <p:cNvSpPr/>
            <p:nvPr/>
          </p:nvSpPr>
          <p:spPr>
            <a:xfrm>
              <a:off x="2766542" y="2437997"/>
              <a:ext cx="51099" cy="76263"/>
            </a:xfrm>
            <a:custGeom>
              <a:avLst/>
              <a:gdLst/>
              <a:ahLst/>
              <a:cxnLst/>
              <a:rect l="l" t="t" r="r" b="b"/>
              <a:pathLst>
                <a:path w="510988" h="762629" extrusionOk="0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92;p46">
              <a:extLst>
                <a:ext uri="{FF2B5EF4-FFF2-40B4-BE49-F238E27FC236}">
                  <a16:creationId xmlns:a16="http://schemas.microsoft.com/office/drawing/2014/main" id="{1CDA0460-5537-0D79-8D64-187E45B7AAA8}"/>
                </a:ext>
              </a:extLst>
            </p:cNvPr>
            <p:cNvSpPr/>
            <p:nvPr/>
          </p:nvSpPr>
          <p:spPr>
            <a:xfrm>
              <a:off x="2631998" y="2761138"/>
              <a:ext cx="294222" cy="283145"/>
            </a:xfrm>
            <a:custGeom>
              <a:avLst/>
              <a:gdLst/>
              <a:ahLst/>
              <a:cxnLst/>
              <a:rect l="l" t="t" r="r" b="b"/>
              <a:pathLst>
                <a:path w="2942216" h="2831453" extrusionOk="0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5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72000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93;p46">
              <a:extLst>
                <a:ext uri="{FF2B5EF4-FFF2-40B4-BE49-F238E27FC236}">
                  <a16:creationId xmlns:a16="http://schemas.microsoft.com/office/drawing/2014/main" id="{71CD6388-9096-768D-548A-49A654E5FAE4}"/>
                </a:ext>
              </a:extLst>
            </p:cNvPr>
            <p:cNvSpPr/>
            <p:nvPr/>
          </p:nvSpPr>
          <p:spPr>
            <a:xfrm>
              <a:off x="2879432" y="2599839"/>
              <a:ext cx="182073" cy="199762"/>
            </a:xfrm>
            <a:custGeom>
              <a:avLst/>
              <a:gdLst/>
              <a:ahLst/>
              <a:cxnLst/>
              <a:rect l="l" t="t" r="r" b="b"/>
              <a:pathLst>
                <a:path w="1820731" h="1997618" extrusionOk="0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94;p46">
              <a:extLst>
                <a:ext uri="{FF2B5EF4-FFF2-40B4-BE49-F238E27FC236}">
                  <a16:creationId xmlns:a16="http://schemas.microsoft.com/office/drawing/2014/main" id="{0946745A-A7BD-9683-9639-79A340206096}"/>
                </a:ext>
              </a:extLst>
            </p:cNvPr>
            <p:cNvSpPr/>
            <p:nvPr/>
          </p:nvSpPr>
          <p:spPr>
            <a:xfrm>
              <a:off x="3008144" y="2695490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95;p46">
              <a:extLst>
                <a:ext uri="{FF2B5EF4-FFF2-40B4-BE49-F238E27FC236}">
                  <a16:creationId xmlns:a16="http://schemas.microsoft.com/office/drawing/2014/main" id="{4A4BB3FB-E965-2C18-F174-44CBD91D29C1}"/>
                </a:ext>
              </a:extLst>
            </p:cNvPr>
            <p:cNvSpPr/>
            <p:nvPr/>
          </p:nvSpPr>
          <p:spPr>
            <a:xfrm>
              <a:off x="2926090" y="2649741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96;p46">
              <a:extLst>
                <a:ext uri="{FF2B5EF4-FFF2-40B4-BE49-F238E27FC236}">
                  <a16:creationId xmlns:a16="http://schemas.microsoft.com/office/drawing/2014/main" id="{2AFA0EC7-C92C-8337-4710-E84CCA7E3E0C}"/>
                </a:ext>
              </a:extLst>
            </p:cNvPr>
            <p:cNvSpPr/>
            <p:nvPr/>
          </p:nvSpPr>
          <p:spPr>
            <a:xfrm>
              <a:off x="2926157" y="2666352"/>
              <a:ext cx="71942" cy="49840"/>
            </a:xfrm>
            <a:custGeom>
              <a:avLst/>
              <a:gdLst/>
              <a:ahLst/>
              <a:cxnLst/>
              <a:rect l="l" t="t" r="r" b="b"/>
              <a:pathLst>
                <a:path w="719417" h="498397" extrusionOk="0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97;p46">
              <a:extLst>
                <a:ext uri="{FF2B5EF4-FFF2-40B4-BE49-F238E27FC236}">
                  <a16:creationId xmlns:a16="http://schemas.microsoft.com/office/drawing/2014/main" id="{49D93D75-5B74-29B2-39E9-B0EEF308A38C}"/>
                </a:ext>
              </a:extLst>
            </p:cNvPr>
            <p:cNvSpPr/>
            <p:nvPr/>
          </p:nvSpPr>
          <p:spPr>
            <a:xfrm>
              <a:off x="2926157" y="2682964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98;p46">
              <a:extLst>
                <a:ext uri="{FF2B5EF4-FFF2-40B4-BE49-F238E27FC236}">
                  <a16:creationId xmlns:a16="http://schemas.microsoft.com/office/drawing/2014/main" id="{587CBD2A-6DA1-CB1B-1C44-6B69C5D00802}"/>
                </a:ext>
              </a:extLst>
            </p:cNvPr>
            <p:cNvSpPr/>
            <p:nvPr/>
          </p:nvSpPr>
          <p:spPr>
            <a:xfrm>
              <a:off x="2895655" y="2631527"/>
              <a:ext cx="20708" cy="30686"/>
            </a:xfrm>
            <a:custGeom>
              <a:avLst/>
              <a:gdLst/>
              <a:ahLst/>
              <a:cxnLst/>
              <a:rect l="l" t="t" r="r" b="b"/>
              <a:pathLst>
                <a:path w="207084" h="306860" extrusionOk="0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99;p46">
              <a:extLst>
                <a:ext uri="{FF2B5EF4-FFF2-40B4-BE49-F238E27FC236}">
                  <a16:creationId xmlns:a16="http://schemas.microsoft.com/office/drawing/2014/main" id="{49E8D347-593A-997D-8730-23C048C5BF3C}"/>
                </a:ext>
              </a:extLst>
            </p:cNvPr>
            <p:cNvSpPr/>
            <p:nvPr/>
          </p:nvSpPr>
          <p:spPr>
            <a:xfrm>
              <a:off x="2541431" y="2361717"/>
              <a:ext cx="182073" cy="214203"/>
            </a:xfrm>
            <a:custGeom>
              <a:avLst/>
              <a:gdLst/>
              <a:ahLst/>
              <a:cxnLst/>
              <a:rect l="l" t="t" r="r" b="b"/>
              <a:pathLst>
                <a:path w="1820731" h="2142033" extrusionOk="0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000;p46">
              <a:extLst>
                <a:ext uri="{FF2B5EF4-FFF2-40B4-BE49-F238E27FC236}">
                  <a16:creationId xmlns:a16="http://schemas.microsoft.com/office/drawing/2014/main" id="{887F0B96-8BA7-83BD-2187-2B5B9D9F719A}"/>
                </a:ext>
              </a:extLst>
            </p:cNvPr>
            <p:cNvSpPr/>
            <p:nvPr/>
          </p:nvSpPr>
          <p:spPr>
            <a:xfrm>
              <a:off x="2522057" y="2372903"/>
              <a:ext cx="68714" cy="65356"/>
            </a:xfrm>
            <a:custGeom>
              <a:avLst/>
              <a:gdLst/>
              <a:ahLst/>
              <a:cxnLst/>
              <a:rect l="l" t="t" r="r" b="b"/>
              <a:pathLst>
                <a:path w="687144" h="653558" extrusionOk="0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1001;p46">
              <a:extLst>
                <a:ext uri="{FF2B5EF4-FFF2-40B4-BE49-F238E27FC236}">
                  <a16:creationId xmlns:a16="http://schemas.microsoft.com/office/drawing/2014/main" id="{548547C1-A8A9-4530-6F18-F1A11AF5F2D6}"/>
                </a:ext>
              </a:extLst>
            </p:cNvPr>
            <p:cNvSpPr/>
            <p:nvPr/>
          </p:nvSpPr>
          <p:spPr>
            <a:xfrm>
              <a:off x="2636490" y="2439550"/>
              <a:ext cx="39871" cy="31301"/>
            </a:xfrm>
            <a:custGeom>
              <a:avLst/>
              <a:gdLst/>
              <a:ahLst/>
              <a:cxnLst/>
              <a:rect l="l" t="t" r="r" b="b"/>
              <a:pathLst>
                <a:path w="398705" h="313009" extrusionOk="0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1002;p46">
              <a:extLst>
                <a:ext uri="{FF2B5EF4-FFF2-40B4-BE49-F238E27FC236}">
                  <a16:creationId xmlns:a16="http://schemas.microsoft.com/office/drawing/2014/main" id="{B5E5A2A2-D03C-B3AF-D0E1-B910297B7824}"/>
                </a:ext>
              </a:extLst>
            </p:cNvPr>
            <p:cNvSpPr/>
            <p:nvPr/>
          </p:nvSpPr>
          <p:spPr>
            <a:xfrm>
              <a:off x="2599619" y="2434862"/>
              <a:ext cx="76850" cy="52661"/>
            </a:xfrm>
            <a:custGeom>
              <a:avLst/>
              <a:gdLst/>
              <a:ahLst/>
              <a:cxnLst/>
              <a:rect l="l" t="t" r="r" b="b"/>
              <a:pathLst>
                <a:path w="768499" h="526608" extrusionOk="0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003;p46">
              <a:extLst>
                <a:ext uri="{FF2B5EF4-FFF2-40B4-BE49-F238E27FC236}">
                  <a16:creationId xmlns:a16="http://schemas.microsoft.com/office/drawing/2014/main" id="{A342A4D2-1105-F412-7881-E8939FDCA5B6}"/>
                </a:ext>
              </a:extLst>
            </p:cNvPr>
            <p:cNvSpPr/>
            <p:nvPr/>
          </p:nvSpPr>
          <p:spPr>
            <a:xfrm>
              <a:off x="2583396" y="2442096"/>
              <a:ext cx="93121" cy="62065"/>
            </a:xfrm>
            <a:custGeom>
              <a:avLst/>
              <a:gdLst/>
              <a:ahLst/>
              <a:cxnLst/>
              <a:rect l="l" t="t" r="r" b="b"/>
              <a:pathLst>
                <a:path w="931208" h="620645" extrusionOk="0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004;p46">
              <a:extLst>
                <a:ext uri="{FF2B5EF4-FFF2-40B4-BE49-F238E27FC236}">
                  <a16:creationId xmlns:a16="http://schemas.microsoft.com/office/drawing/2014/main" id="{9961664A-BB7D-D9B7-7716-F561A945EB66}"/>
                </a:ext>
              </a:extLst>
            </p:cNvPr>
            <p:cNvSpPr/>
            <p:nvPr/>
          </p:nvSpPr>
          <p:spPr>
            <a:xfrm>
              <a:off x="2686030" y="2467381"/>
              <a:ext cx="20708" cy="30658"/>
            </a:xfrm>
            <a:custGeom>
              <a:avLst/>
              <a:gdLst/>
              <a:ahLst/>
              <a:cxnLst/>
              <a:rect l="l" t="t" r="r" b="b"/>
              <a:pathLst>
                <a:path w="207084" h="306577" extrusionOk="0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005;p46">
              <a:extLst>
                <a:ext uri="{FF2B5EF4-FFF2-40B4-BE49-F238E27FC236}">
                  <a16:creationId xmlns:a16="http://schemas.microsoft.com/office/drawing/2014/main" id="{B9D1D979-5CAF-E86A-8AE3-9F0AD5E6AAE9}"/>
                </a:ext>
              </a:extLst>
            </p:cNvPr>
            <p:cNvSpPr/>
            <p:nvPr/>
          </p:nvSpPr>
          <p:spPr>
            <a:xfrm>
              <a:off x="2590368" y="2504724"/>
              <a:ext cx="108719" cy="119226"/>
            </a:xfrm>
            <a:custGeom>
              <a:avLst/>
              <a:gdLst/>
              <a:ahLst/>
              <a:cxnLst/>
              <a:rect l="l" t="t" r="r" b="b"/>
              <a:pathLst>
                <a:path w="1087194" h="1192257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006;p46">
              <a:extLst>
                <a:ext uri="{FF2B5EF4-FFF2-40B4-BE49-F238E27FC236}">
                  <a16:creationId xmlns:a16="http://schemas.microsoft.com/office/drawing/2014/main" id="{61DF3D25-E7D4-2E05-55F0-1C13878F9165}"/>
                </a:ext>
              </a:extLst>
            </p:cNvPr>
            <p:cNvSpPr/>
            <p:nvPr/>
          </p:nvSpPr>
          <p:spPr>
            <a:xfrm>
              <a:off x="2618121" y="2534263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007;p46">
              <a:extLst>
                <a:ext uri="{FF2B5EF4-FFF2-40B4-BE49-F238E27FC236}">
                  <a16:creationId xmlns:a16="http://schemas.microsoft.com/office/drawing/2014/main" id="{D4EAC254-2B23-8F42-9C74-8EB7C3EF491F}"/>
                </a:ext>
              </a:extLst>
            </p:cNvPr>
            <p:cNvSpPr/>
            <p:nvPr/>
          </p:nvSpPr>
          <p:spPr>
            <a:xfrm>
              <a:off x="2618121" y="2547861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08;p46">
              <a:extLst>
                <a:ext uri="{FF2B5EF4-FFF2-40B4-BE49-F238E27FC236}">
                  <a16:creationId xmlns:a16="http://schemas.microsoft.com/office/drawing/2014/main" id="{547B87D1-356B-FFF2-A1AC-2BBC08402417}"/>
                </a:ext>
              </a:extLst>
            </p:cNvPr>
            <p:cNvSpPr/>
            <p:nvPr/>
          </p:nvSpPr>
          <p:spPr>
            <a:xfrm>
              <a:off x="2600088" y="2523577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2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009;p46">
              <a:extLst>
                <a:ext uri="{FF2B5EF4-FFF2-40B4-BE49-F238E27FC236}">
                  <a16:creationId xmlns:a16="http://schemas.microsoft.com/office/drawing/2014/main" id="{DF247586-8CA4-4F81-2D30-16F834EABA6D}"/>
                </a:ext>
              </a:extLst>
            </p:cNvPr>
            <p:cNvSpPr/>
            <p:nvPr/>
          </p:nvSpPr>
          <p:spPr>
            <a:xfrm>
              <a:off x="2912281" y="2547325"/>
              <a:ext cx="108719" cy="119293"/>
            </a:xfrm>
            <a:custGeom>
              <a:avLst/>
              <a:gdLst/>
              <a:ahLst/>
              <a:cxnLst/>
              <a:rect l="l" t="t" r="r" b="b"/>
              <a:pathLst>
                <a:path w="1087194" h="1192929" extrusionOk="0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010;p46">
              <a:extLst>
                <a:ext uri="{FF2B5EF4-FFF2-40B4-BE49-F238E27FC236}">
                  <a16:creationId xmlns:a16="http://schemas.microsoft.com/office/drawing/2014/main" id="{45997642-2E6E-6A2B-68F6-E7DCE018B439}"/>
                </a:ext>
              </a:extLst>
            </p:cNvPr>
            <p:cNvSpPr/>
            <p:nvPr/>
          </p:nvSpPr>
          <p:spPr>
            <a:xfrm>
              <a:off x="2940034" y="2576931"/>
              <a:ext cx="37248" cy="28278"/>
            </a:xfrm>
            <a:custGeom>
              <a:avLst/>
              <a:gdLst/>
              <a:ahLst/>
              <a:cxnLst/>
              <a:rect l="l" t="t" r="r" b="b"/>
              <a:pathLst>
                <a:path w="372483" h="282783" extrusionOk="0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011;p46">
              <a:extLst>
                <a:ext uri="{FF2B5EF4-FFF2-40B4-BE49-F238E27FC236}">
                  <a16:creationId xmlns:a16="http://schemas.microsoft.com/office/drawing/2014/main" id="{76E7036A-6A06-8D93-64B7-0373A7C8C1F4}"/>
                </a:ext>
              </a:extLst>
            </p:cNvPr>
            <p:cNvSpPr/>
            <p:nvPr/>
          </p:nvSpPr>
          <p:spPr>
            <a:xfrm>
              <a:off x="2940101" y="2590528"/>
              <a:ext cx="69656" cy="47019"/>
            </a:xfrm>
            <a:custGeom>
              <a:avLst/>
              <a:gdLst/>
              <a:ahLst/>
              <a:cxnLst/>
              <a:rect l="l" t="t" r="r" b="b"/>
              <a:pathLst>
                <a:path w="696557" h="470186" extrusionOk="0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1012;p46">
              <a:extLst>
                <a:ext uri="{FF2B5EF4-FFF2-40B4-BE49-F238E27FC236}">
                  <a16:creationId xmlns:a16="http://schemas.microsoft.com/office/drawing/2014/main" id="{139746B2-6A7A-C6B1-28CD-EC60FC9806E7}"/>
                </a:ext>
              </a:extLst>
            </p:cNvPr>
            <p:cNvSpPr/>
            <p:nvPr/>
          </p:nvSpPr>
          <p:spPr>
            <a:xfrm>
              <a:off x="2922001" y="2566245"/>
              <a:ext cx="12371" cy="18342"/>
            </a:xfrm>
            <a:custGeom>
              <a:avLst/>
              <a:gdLst/>
              <a:ahLst/>
              <a:cxnLst/>
              <a:rect l="l" t="t" r="r" b="b"/>
              <a:pathLst>
                <a:path w="123713" h="183417" extrusionOk="0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“There’s Always a Way to do it Better – Find It !”</a:t>
            </a:r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~ Thomas A. Edison</a:t>
            </a:r>
            <a:endParaRPr dirty="0"/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BE4C6A-2A69-7FB9-E758-604B533EB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300" y="1472342"/>
            <a:ext cx="2198815" cy="2198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912270" y="1919418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 YOU !</a:t>
            </a:r>
            <a:endParaRPr sz="4400"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893950" y="2464042"/>
            <a:ext cx="53070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en-US" sz="2400" dirty="0"/>
              <a:t>I would like to thank Microsoft and </a:t>
            </a:r>
          </a:p>
          <a:p>
            <a:pPr marL="76200" indent="0">
              <a:buNone/>
            </a:pPr>
            <a:r>
              <a:rPr lang="en-US" dirty="0" err="1"/>
              <a:t>Acehacker</a:t>
            </a:r>
            <a:r>
              <a:rPr lang="en-US" dirty="0"/>
              <a:t> for providing me with this </a:t>
            </a:r>
          </a:p>
          <a:p>
            <a:pPr marL="76200" indent="0">
              <a:buNone/>
            </a:pPr>
            <a:r>
              <a:rPr lang="en-US" dirty="0"/>
              <a:t>fantastic</a:t>
            </a:r>
            <a:r>
              <a:rPr lang="en-US" sz="2400" dirty="0"/>
              <a:t> learning opportunity 💗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1" name="Grupo 8">
            <a:extLst>
              <a:ext uri="{FF2B5EF4-FFF2-40B4-BE49-F238E27FC236}">
                <a16:creationId xmlns:a16="http://schemas.microsoft.com/office/drawing/2014/main" id="{2DBF3279-BBAB-ADCA-C368-34772EA7B4C3}"/>
              </a:ext>
            </a:extLst>
          </p:cNvPr>
          <p:cNvGrpSpPr/>
          <p:nvPr/>
        </p:nvGrpSpPr>
        <p:grpSpPr>
          <a:xfrm>
            <a:off x="5553882" y="296475"/>
            <a:ext cx="2914968" cy="3738116"/>
            <a:chOff x="3996195" y="2421505"/>
            <a:chExt cx="533131" cy="683680"/>
          </a:xfrm>
        </p:grpSpPr>
        <p:sp>
          <p:nvSpPr>
            <p:cNvPr id="32" name="Google Shape;958;p46">
              <a:extLst>
                <a:ext uri="{FF2B5EF4-FFF2-40B4-BE49-F238E27FC236}">
                  <a16:creationId xmlns:a16="http://schemas.microsoft.com/office/drawing/2014/main" id="{715774D2-6A46-7DE3-D168-FA1A6D85AA7B}"/>
                </a:ext>
              </a:extLst>
            </p:cNvPr>
            <p:cNvSpPr/>
            <p:nvPr/>
          </p:nvSpPr>
          <p:spPr>
            <a:xfrm>
              <a:off x="4283196" y="2421505"/>
              <a:ext cx="226545" cy="402450"/>
            </a:xfrm>
            <a:custGeom>
              <a:avLst/>
              <a:gdLst/>
              <a:ahLst/>
              <a:cxnLst/>
              <a:rect l="l" t="t" r="r" b="b"/>
              <a:pathLst>
                <a:path w="2265453" h="4024501" extrusionOk="0">
                  <a:moveTo>
                    <a:pt x="1947130" y="3268254"/>
                  </a:moveTo>
                  <a:cubicBezTo>
                    <a:pt x="2144187" y="3099079"/>
                    <a:pt x="2265453" y="2784249"/>
                    <a:pt x="2265453" y="2359417"/>
                  </a:cubicBezTo>
                  <a:cubicBezTo>
                    <a:pt x="2265453" y="1486994"/>
                    <a:pt x="1754620" y="484087"/>
                    <a:pt x="1125554" y="127532"/>
                  </a:cubicBezTo>
                  <a:cubicBezTo>
                    <a:pt x="495729" y="-229782"/>
                    <a:pt x="-6009" y="188981"/>
                    <a:pt x="54" y="1068231"/>
                  </a:cubicBezTo>
                  <a:cubicBezTo>
                    <a:pt x="3086" y="1486236"/>
                    <a:pt x="122836" y="1934585"/>
                    <a:pt x="316104" y="2324520"/>
                  </a:cubicBezTo>
                  <a:cubicBezTo>
                    <a:pt x="465412" y="2624937"/>
                    <a:pt x="563183" y="2960250"/>
                    <a:pt x="595773" y="3272047"/>
                  </a:cubicBezTo>
                  <a:cubicBezTo>
                    <a:pt x="608658" y="3405565"/>
                    <a:pt x="688239" y="3543636"/>
                    <a:pt x="779946" y="3596740"/>
                  </a:cubicBezTo>
                  <a:lnTo>
                    <a:pt x="1483288" y="4002606"/>
                  </a:lnTo>
                  <a:cubicBezTo>
                    <a:pt x="1575753" y="4056468"/>
                    <a:pt x="1654576" y="4007916"/>
                    <a:pt x="1668977" y="3890329"/>
                  </a:cubicBezTo>
                  <a:cubicBezTo>
                    <a:pt x="1700809" y="3616464"/>
                    <a:pt x="1797064" y="3397979"/>
                    <a:pt x="1947130" y="3268254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959;p46">
              <a:extLst>
                <a:ext uri="{FF2B5EF4-FFF2-40B4-BE49-F238E27FC236}">
                  <a16:creationId xmlns:a16="http://schemas.microsoft.com/office/drawing/2014/main" id="{0ADE8A3F-0C36-1A67-59E0-83E8F95E32C2}"/>
                </a:ext>
              </a:extLst>
            </p:cNvPr>
            <p:cNvSpPr/>
            <p:nvPr/>
          </p:nvSpPr>
          <p:spPr>
            <a:xfrm>
              <a:off x="4343656" y="2799918"/>
              <a:ext cx="104895" cy="111291"/>
            </a:xfrm>
            <a:custGeom>
              <a:avLst/>
              <a:gdLst/>
              <a:ahLst/>
              <a:cxnLst/>
              <a:rect l="l" t="t" r="r" b="b"/>
              <a:pathLst>
                <a:path w="1048950" h="1112913" extrusionOk="0">
                  <a:moveTo>
                    <a:pt x="1048950" y="914943"/>
                  </a:moveTo>
                  <a:lnTo>
                    <a:pt x="1048950" y="728320"/>
                  </a:lnTo>
                  <a:cubicBezTo>
                    <a:pt x="1048950" y="628182"/>
                    <a:pt x="991349" y="515146"/>
                    <a:pt x="919347" y="471904"/>
                  </a:cubicBezTo>
                  <a:lnTo>
                    <a:pt x="129603" y="15210"/>
                  </a:lnTo>
                  <a:cubicBezTo>
                    <a:pt x="57601" y="-26515"/>
                    <a:pt x="0" y="20520"/>
                    <a:pt x="0" y="120659"/>
                  </a:cubicBezTo>
                  <a:lnTo>
                    <a:pt x="0" y="307282"/>
                  </a:lnTo>
                  <a:cubicBezTo>
                    <a:pt x="0" y="457490"/>
                    <a:pt x="78823" y="624389"/>
                    <a:pt x="181899" y="706320"/>
                  </a:cubicBezTo>
                  <a:lnTo>
                    <a:pt x="868567" y="1103083"/>
                  </a:lnTo>
                  <a:cubicBezTo>
                    <a:pt x="970127" y="1141773"/>
                    <a:pt x="1048950" y="1063634"/>
                    <a:pt x="1048950" y="914943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60;p46">
              <a:extLst>
                <a:ext uri="{FF2B5EF4-FFF2-40B4-BE49-F238E27FC236}">
                  <a16:creationId xmlns:a16="http://schemas.microsoft.com/office/drawing/2014/main" id="{EFB41CE2-796D-99E4-01EE-6EDCE13F79F8}"/>
                </a:ext>
              </a:extLst>
            </p:cNvPr>
            <p:cNvSpPr/>
            <p:nvPr/>
          </p:nvSpPr>
          <p:spPr>
            <a:xfrm>
              <a:off x="4245337" y="2451614"/>
              <a:ext cx="226545" cy="402450"/>
            </a:xfrm>
            <a:custGeom>
              <a:avLst/>
              <a:gdLst/>
              <a:ahLst/>
              <a:cxnLst/>
              <a:rect l="l" t="t" r="r" b="b"/>
              <a:pathLst>
                <a:path w="2265452" h="4024501" extrusionOk="0">
                  <a:moveTo>
                    <a:pt x="1947130" y="3268254"/>
                  </a:moveTo>
                  <a:cubicBezTo>
                    <a:pt x="2144187" y="3099080"/>
                    <a:pt x="2265453" y="2784249"/>
                    <a:pt x="2265453" y="2359417"/>
                  </a:cubicBezTo>
                  <a:cubicBezTo>
                    <a:pt x="2265453" y="1486994"/>
                    <a:pt x="1754621" y="484087"/>
                    <a:pt x="1125554" y="127532"/>
                  </a:cubicBezTo>
                  <a:cubicBezTo>
                    <a:pt x="494971" y="-229782"/>
                    <a:pt x="-6009" y="188981"/>
                    <a:pt x="54" y="1068231"/>
                  </a:cubicBezTo>
                  <a:cubicBezTo>
                    <a:pt x="3086" y="1486236"/>
                    <a:pt x="122836" y="1934585"/>
                    <a:pt x="316104" y="2324520"/>
                  </a:cubicBezTo>
                  <a:cubicBezTo>
                    <a:pt x="465412" y="2624937"/>
                    <a:pt x="563183" y="2960250"/>
                    <a:pt x="595773" y="3272047"/>
                  </a:cubicBezTo>
                  <a:cubicBezTo>
                    <a:pt x="608658" y="3405565"/>
                    <a:pt x="688238" y="3543636"/>
                    <a:pt x="779946" y="3596739"/>
                  </a:cubicBezTo>
                  <a:lnTo>
                    <a:pt x="1483288" y="4002606"/>
                  </a:lnTo>
                  <a:cubicBezTo>
                    <a:pt x="1575753" y="4056469"/>
                    <a:pt x="1654576" y="4007916"/>
                    <a:pt x="1668977" y="3890329"/>
                  </a:cubicBezTo>
                  <a:cubicBezTo>
                    <a:pt x="1701567" y="3616464"/>
                    <a:pt x="1797822" y="3397220"/>
                    <a:pt x="1947130" y="326825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13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61;p46">
              <a:extLst>
                <a:ext uri="{FF2B5EF4-FFF2-40B4-BE49-F238E27FC236}">
                  <a16:creationId xmlns:a16="http://schemas.microsoft.com/office/drawing/2014/main" id="{5668830E-314A-F4F5-A7E8-DD34C5956071}"/>
                </a:ext>
              </a:extLst>
            </p:cNvPr>
            <p:cNvSpPr/>
            <p:nvPr/>
          </p:nvSpPr>
          <p:spPr>
            <a:xfrm>
              <a:off x="4305872" y="2830027"/>
              <a:ext cx="104895" cy="111291"/>
            </a:xfrm>
            <a:custGeom>
              <a:avLst/>
              <a:gdLst/>
              <a:ahLst/>
              <a:cxnLst/>
              <a:rect l="l" t="t" r="r" b="b"/>
              <a:pathLst>
                <a:path w="1048950" h="1112913" extrusionOk="0">
                  <a:moveTo>
                    <a:pt x="1048950" y="914943"/>
                  </a:moveTo>
                  <a:lnTo>
                    <a:pt x="1048950" y="728321"/>
                  </a:lnTo>
                  <a:cubicBezTo>
                    <a:pt x="1048950" y="628182"/>
                    <a:pt x="991349" y="515146"/>
                    <a:pt x="919347" y="471904"/>
                  </a:cubicBezTo>
                  <a:lnTo>
                    <a:pt x="129603" y="15210"/>
                  </a:lnTo>
                  <a:cubicBezTo>
                    <a:pt x="57601" y="-26515"/>
                    <a:pt x="0" y="20520"/>
                    <a:pt x="0" y="120659"/>
                  </a:cubicBezTo>
                  <a:lnTo>
                    <a:pt x="0" y="307282"/>
                  </a:lnTo>
                  <a:cubicBezTo>
                    <a:pt x="0" y="457490"/>
                    <a:pt x="78823" y="624388"/>
                    <a:pt x="181899" y="706320"/>
                  </a:cubicBezTo>
                  <a:lnTo>
                    <a:pt x="868567" y="1103083"/>
                  </a:lnTo>
                  <a:cubicBezTo>
                    <a:pt x="970127" y="1141773"/>
                    <a:pt x="1048950" y="1063634"/>
                    <a:pt x="1048950" y="91494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62;p46">
              <a:extLst>
                <a:ext uri="{FF2B5EF4-FFF2-40B4-BE49-F238E27FC236}">
                  <a16:creationId xmlns:a16="http://schemas.microsoft.com/office/drawing/2014/main" id="{956E5DCE-C495-19A1-FE0B-971D00B94CDE}"/>
                </a:ext>
              </a:extLst>
            </p:cNvPr>
            <p:cNvSpPr/>
            <p:nvPr/>
          </p:nvSpPr>
          <p:spPr>
            <a:xfrm>
              <a:off x="4020150" y="2797803"/>
              <a:ext cx="225630" cy="265975"/>
            </a:xfrm>
            <a:custGeom>
              <a:avLst/>
              <a:gdLst/>
              <a:ahLst/>
              <a:cxnLst/>
              <a:rect l="l" t="t" r="r" b="b"/>
              <a:pathLst>
                <a:path w="2256303" h="2659751" extrusionOk="0">
                  <a:moveTo>
                    <a:pt x="2255546" y="1303323"/>
                  </a:moveTo>
                  <a:lnTo>
                    <a:pt x="0" y="0"/>
                  </a:lnTo>
                  <a:lnTo>
                    <a:pt x="758" y="1176633"/>
                  </a:lnTo>
                  <a:lnTo>
                    <a:pt x="2056973" y="2364645"/>
                  </a:lnTo>
                  <a:lnTo>
                    <a:pt x="2256304" y="2659751"/>
                  </a:lnTo>
                  <a:lnTo>
                    <a:pt x="2255546" y="130332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63;p46">
              <a:extLst>
                <a:ext uri="{FF2B5EF4-FFF2-40B4-BE49-F238E27FC236}">
                  <a16:creationId xmlns:a16="http://schemas.microsoft.com/office/drawing/2014/main" id="{2DC179A0-675E-8B50-9C81-DA4F0C8AAE07}"/>
                </a:ext>
              </a:extLst>
            </p:cNvPr>
            <p:cNvSpPr/>
            <p:nvPr/>
          </p:nvSpPr>
          <p:spPr>
            <a:xfrm>
              <a:off x="3996195" y="2811723"/>
              <a:ext cx="85189" cy="81097"/>
            </a:xfrm>
            <a:custGeom>
              <a:avLst/>
              <a:gdLst/>
              <a:ahLst/>
              <a:cxnLst/>
              <a:rect l="l" t="t" r="r" b="b"/>
              <a:pathLst>
                <a:path w="851892" h="810973" extrusionOk="0">
                  <a:moveTo>
                    <a:pt x="0" y="319382"/>
                  </a:moveTo>
                  <a:lnTo>
                    <a:pt x="0" y="0"/>
                  </a:lnTo>
                  <a:lnTo>
                    <a:pt x="851893" y="491591"/>
                  </a:lnTo>
                  <a:lnTo>
                    <a:pt x="851893" y="810973"/>
                  </a:lnTo>
                  <a:lnTo>
                    <a:pt x="0" y="31938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64;p46">
              <a:extLst>
                <a:ext uri="{FF2B5EF4-FFF2-40B4-BE49-F238E27FC236}">
                  <a16:creationId xmlns:a16="http://schemas.microsoft.com/office/drawing/2014/main" id="{F70E9D82-2F57-4C42-5A22-87EB5312C167}"/>
                </a:ext>
              </a:extLst>
            </p:cNvPr>
            <p:cNvSpPr/>
            <p:nvPr/>
          </p:nvSpPr>
          <p:spPr>
            <a:xfrm>
              <a:off x="4137960" y="2894486"/>
              <a:ext cx="49416" cy="38842"/>
            </a:xfrm>
            <a:custGeom>
              <a:avLst/>
              <a:gdLst/>
              <a:ahLst/>
              <a:cxnLst/>
              <a:rect l="l" t="t" r="r" b="b"/>
              <a:pathLst>
                <a:path w="494158" h="388417" extrusionOk="0">
                  <a:moveTo>
                    <a:pt x="494159" y="285245"/>
                  </a:moveTo>
                  <a:lnTo>
                    <a:pt x="0" y="0"/>
                  </a:lnTo>
                  <a:lnTo>
                    <a:pt x="0" y="103174"/>
                  </a:lnTo>
                  <a:lnTo>
                    <a:pt x="494159" y="388418"/>
                  </a:lnTo>
                  <a:lnTo>
                    <a:pt x="494159" y="2852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65;p46">
              <a:extLst>
                <a:ext uri="{FF2B5EF4-FFF2-40B4-BE49-F238E27FC236}">
                  <a16:creationId xmlns:a16="http://schemas.microsoft.com/office/drawing/2014/main" id="{F9E2EC45-D41D-3E01-4CD4-3102413A4F87}"/>
                </a:ext>
              </a:extLst>
            </p:cNvPr>
            <p:cNvSpPr/>
            <p:nvPr/>
          </p:nvSpPr>
          <p:spPr>
            <a:xfrm>
              <a:off x="4092242" y="2888736"/>
              <a:ext cx="95269" cy="65318"/>
            </a:xfrm>
            <a:custGeom>
              <a:avLst/>
              <a:gdLst/>
              <a:ahLst/>
              <a:cxnLst/>
              <a:rect l="l" t="t" r="r" b="b"/>
              <a:pathLst>
                <a:path w="952695" h="653178" extrusionOk="0">
                  <a:moveTo>
                    <a:pt x="952695" y="550006"/>
                  </a:moveTo>
                  <a:lnTo>
                    <a:pt x="0" y="0"/>
                  </a:lnTo>
                  <a:lnTo>
                    <a:pt x="0" y="103173"/>
                  </a:lnTo>
                  <a:lnTo>
                    <a:pt x="952695" y="653179"/>
                  </a:lnTo>
                  <a:lnTo>
                    <a:pt x="952695" y="55000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66;p46">
              <a:extLst>
                <a:ext uri="{FF2B5EF4-FFF2-40B4-BE49-F238E27FC236}">
                  <a16:creationId xmlns:a16="http://schemas.microsoft.com/office/drawing/2014/main" id="{45918C9B-4716-9F5F-6EE3-0EB33A2F35B2}"/>
                </a:ext>
              </a:extLst>
            </p:cNvPr>
            <p:cNvSpPr/>
            <p:nvPr/>
          </p:nvSpPr>
          <p:spPr>
            <a:xfrm>
              <a:off x="4072140" y="2897663"/>
              <a:ext cx="115430" cy="77001"/>
            </a:xfrm>
            <a:custGeom>
              <a:avLst/>
              <a:gdLst/>
              <a:ahLst/>
              <a:cxnLst/>
              <a:rect l="l" t="t" r="r" b="b"/>
              <a:pathLst>
                <a:path w="1154299" h="770007" extrusionOk="0">
                  <a:moveTo>
                    <a:pt x="1154300" y="666835"/>
                  </a:moveTo>
                  <a:lnTo>
                    <a:pt x="0" y="0"/>
                  </a:lnTo>
                  <a:lnTo>
                    <a:pt x="0" y="103174"/>
                  </a:lnTo>
                  <a:lnTo>
                    <a:pt x="1154300" y="770008"/>
                  </a:lnTo>
                  <a:lnTo>
                    <a:pt x="1154300" y="66683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67;p46">
              <a:extLst>
                <a:ext uri="{FF2B5EF4-FFF2-40B4-BE49-F238E27FC236}">
                  <a16:creationId xmlns:a16="http://schemas.microsoft.com/office/drawing/2014/main" id="{3351C0EC-C3A1-A7E5-9A46-0553AFD92078}"/>
                </a:ext>
              </a:extLst>
            </p:cNvPr>
            <p:cNvSpPr/>
            <p:nvPr/>
          </p:nvSpPr>
          <p:spPr>
            <a:xfrm>
              <a:off x="4199397" y="2929070"/>
              <a:ext cx="25617" cy="38135"/>
            </a:xfrm>
            <a:custGeom>
              <a:avLst/>
              <a:gdLst/>
              <a:ahLst/>
              <a:cxnLst/>
              <a:rect l="l" t="t" r="r" b="b"/>
              <a:pathLst>
                <a:path w="256174" h="381353" extrusionOk="0">
                  <a:moveTo>
                    <a:pt x="0" y="116710"/>
                  </a:moveTo>
                  <a:cubicBezTo>
                    <a:pt x="0" y="213815"/>
                    <a:pt x="57601" y="325333"/>
                    <a:pt x="128087" y="366299"/>
                  </a:cubicBezTo>
                  <a:cubicBezTo>
                    <a:pt x="198573" y="407265"/>
                    <a:pt x="256174" y="361747"/>
                    <a:pt x="256174" y="264643"/>
                  </a:cubicBezTo>
                  <a:cubicBezTo>
                    <a:pt x="256174" y="167539"/>
                    <a:pt x="198573" y="56020"/>
                    <a:pt x="128087" y="15054"/>
                  </a:cubicBezTo>
                  <a:cubicBezTo>
                    <a:pt x="56843" y="-25912"/>
                    <a:pt x="0" y="19606"/>
                    <a:pt x="0" y="1167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68;p46">
              <a:extLst>
                <a:ext uri="{FF2B5EF4-FFF2-40B4-BE49-F238E27FC236}">
                  <a16:creationId xmlns:a16="http://schemas.microsoft.com/office/drawing/2014/main" id="{EEFF8592-F293-AAAA-3C8E-18EC0D1668CE}"/>
                </a:ext>
              </a:extLst>
            </p:cNvPr>
            <p:cNvSpPr/>
            <p:nvPr/>
          </p:nvSpPr>
          <p:spPr>
            <a:xfrm>
              <a:off x="4262572" y="2857189"/>
              <a:ext cx="225554" cy="247996"/>
            </a:xfrm>
            <a:custGeom>
              <a:avLst/>
              <a:gdLst/>
              <a:ahLst/>
              <a:cxnLst/>
              <a:rect l="l" t="t" r="r" b="b"/>
              <a:pathLst>
                <a:path w="2255545" h="2479956" extrusionOk="0">
                  <a:moveTo>
                    <a:pt x="0" y="0"/>
                  </a:moveTo>
                  <a:lnTo>
                    <a:pt x="2254788" y="1303323"/>
                  </a:lnTo>
                  <a:lnTo>
                    <a:pt x="2255546" y="2479956"/>
                  </a:lnTo>
                  <a:lnTo>
                    <a:pt x="199331" y="1291944"/>
                  </a:lnTo>
                  <a:lnTo>
                    <a:pt x="758" y="135718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69;p46">
              <a:extLst>
                <a:ext uri="{FF2B5EF4-FFF2-40B4-BE49-F238E27FC236}">
                  <a16:creationId xmlns:a16="http://schemas.microsoft.com/office/drawing/2014/main" id="{6C74D690-C1F6-A0CA-3DFE-35DBF3F66BF2}"/>
                </a:ext>
              </a:extLst>
            </p:cNvPr>
            <p:cNvSpPr/>
            <p:nvPr/>
          </p:nvSpPr>
          <p:spPr>
            <a:xfrm>
              <a:off x="4422020" y="2975962"/>
              <a:ext cx="85113" cy="81097"/>
            </a:xfrm>
            <a:custGeom>
              <a:avLst/>
              <a:gdLst/>
              <a:ahLst/>
              <a:cxnLst/>
              <a:rect l="l" t="t" r="r" b="b"/>
              <a:pathLst>
                <a:path w="851134" h="810973" extrusionOk="0">
                  <a:moveTo>
                    <a:pt x="0" y="319383"/>
                  </a:moveTo>
                  <a:lnTo>
                    <a:pt x="0" y="0"/>
                  </a:lnTo>
                  <a:lnTo>
                    <a:pt x="851135" y="491591"/>
                  </a:lnTo>
                  <a:lnTo>
                    <a:pt x="851135" y="810974"/>
                  </a:lnTo>
                  <a:lnTo>
                    <a:pt x="0" y="31938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70;p46">
              <a:extLst>
                <a:ext uri="{FF2B5EF4-FFF2-40B4-BE49-F238E27FC236}">
                  <a16:creationId xmlns:a16="http://schemas.microsoft.com/office/drawing/2014/main" id="{54F06373-51C5-2E5D-3361-A60B488B6BE8}"/>
                </a:ext>
              </a:extLst>
            </p:cNvPr>
            <p:cNvSpPr/>
            <p:nvPr/>
          </p:nvSpPr>
          <p:spPr>
            <a:xfrm>
              <a:off x="4320381" y="2919224"/>
              <a:ext cx="49416" cy="38842"/>
            </a:xfrm>
            <a:custGeom>
              <a:avLst/>
              <a:gdLst/>
              <a:ahLst/>
              <a:cxnLst/>
              <a:rect l="l" t="t" r="r" b="b"/>
              <a:pathLst>
                <a:path w="494158" h="388417" extrusionOk="0">
                  <a:moveTo>
                    <a:pt x="0" y="0"/>
                  </a:moveTo>
                  <a:lnTo>
                    <a:pt x="494159" y="285245"/>
                  </a:lnTo>
                  <a:lnTo>
                    <a:pt x="494159" y="38841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71;p46">
              <a:extLst>
                <a:ext uri="{FF2B5EF4-FFF2-40B4-BE49-F238E27FC236}">
                  <a16:creationId xmlns:a16="http://schemas.microsoft.com/office/drawing/2014/main" id="{86EB5725-918D-DB06-B328-04F992603DF4}"/>
                </a:ext>
              </a:extLst>
            </p:cNvPr>
            <p:cNvSpPr/>
            <p:nvPr/>
          </p:nvSpPr>
          <p:spPr>
            <a:xfrm>
              <a:off x="4320381" y="2939801"/>
              <a:ext cx="89206" cy="61828"/>
            </a:xfrm>
            <a:custGeom>
              <a:avLst/>
              <a:gdLst/>
              <a:ahLst/>
              <a:cxnLst/>
              <a:rect l="l" t="t" r="r" b="b"/>
              <a:pathLst>
                <a:path w="892062" h="618282" extrusionOk="0">
                  <a:moveTo>
                    <a:pt x="0" y="0"/>
                  </a:moveTo>
                  <a:lnTo>
                    <a:pt x="892062" y="515109"/>
                  </a:lnTo>
                  <a:lnTo>
                    <a:pt x="892062" y="618282"/>
                  </a:lnTo>
                  <a:lnTo>
                    <a:pt x="0" y="103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72;p46">
              <a:extLst>
                <a:ext uri="{FF2B5EF4-FFF2-40B4-BE49-F238E27FC236}">
                  <a16:creationId xmlns:a16="http://schemas.microsoft.com/office/drawing/2014/main" id="{23A2FEA6-617A-1FCB-1AC8-81B439416D65}"/>
                </a:ext>
              </a:extLst>
            </p:cNvPr>
            <p:cNvSpPr/>
            <p:nvPr/>
          </p:nvSpPr>
          <p:spPr>
            <a:xfrm>
              <a:off x="4320381" y="2960454"/>
              <a:ext cx="115430" cy="77001"/>
            </a:xfrm>
            <a:custGeom>
              <a:avLst/>
              <a:gdLst/>
              <a:ahLst/>
              <a:cxnLst/>
              <a:rect l="l" t="t" r="r" b="b"/>
              <a:pathLst>
                <a:path w="1154299" h="770007" extrusionOk="0">
                  <a:moveTo>
                    <a:pt x="0" y="0"/>
                  </a:moveTo>
                  <a:lnTo>
                    <a:pt x="1154300" y="666835"/>
                  </a:lnTo>
                  <a:lnTo>
                    <a:pt x="1154300" y="77000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73;p46">
              <a:extLst>
                <a:ext uri="{FF2B5EF4-FFF2-40B4-BE49-F238E27FC236}">
                  <a16:creationId xmlns:a16="http://schemas.microsoft.com/office/drawing/2014/main" id="{564AD969-7066-7B07-9464-814DA4BD372E}"/>
                </a:ext>
              </a:extLst>
            </p:cNvPr>
            <p:cNvSpPr/>
            <p:nvPr/>
          </p:nvSpPr>
          <p:spPr>
            <a:xfrm>
              <a:off x="4282673" y="2896540"/>
              <a:ext cx="25617" cy="38135"/>
            </a:xfrm>
            <a:custGeom>
              <a:avLst/>
              <a:gdLst/>
              <a:ahLst/>
              <a:cxnLst/>
              <a:rect l="l" t="t" r="r" b="b"/>
              <a:pathLst>
                <a:path w="256174" h="381353" extrusionOk="0">
                  <a:moveTo>
                    <a:pt x="256174" y="264643"/>
                  </a:moveTo>
                  <a:cubicBezTo>
                    <a:pt x="256174" y="361747"/>
                    <a:pt x="198573" y="407265"/>
                    <a:pt x="128087" y="366299"/>
                  </a:cubicBezTo>
                  <a:cubicBezTo>
                    <a:pt x="57601" y="325333"/>
                    <a:pt x="0" y="213815"/>
                    <a:pt x="0" y="116710"/>
                  </a:cubicBezTo>
                  <a:cubicBezTo>
                    <a:pt x="0" y="19606"/>
                    <a:pt x="57601" y="-25912"/>
                    <a:pt x="128087" y="15054"/>
                  </a:cubicBezTo>
                  <a:cubicBezTo>
                    <a:pt x="199331" y="56020"/>
                    <a:pt x="256174" y="167539"/>
                    <a:pt x="256174" y="2646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74;p46">
              <a:extLst>
                <a:ext uri="{FF2B5EF4-FFF2-40B4-BE49-F238E27FC236}">
                  <a16:creationId xmlns:a16="http://schemas.microsoft.com/office/drawing/2014/main" id="{82606FAF-9037-9095-9E14-A453C5293946}"/>
                </a:ext>
              </a:extLst>
            </p:cNvPr>
            <p:cNvSpPr/>
            <p:nvPr/>
          </p:nvSpPr>
          <p:spPr>
            <a:xfrm>
              <a:off x="4454363" y="2847355"/>
              <a:ext cx="66848" cy="99153"/>
            </a:xfrm>
            <a:custGeom>
              <a:avLst/>
              <a:gdLst/>
              <a:ahLst/>
              <a:cxnLst/>
              <a:rect l="l" t="t" r="r" b="b"/>
              <a:pathLst>
                <a:path w="668478" h="991527" extrusionOk="0">
                  <a:moveTo>
                    <a:pt x="592687" y="0"/>
                  </a:moveTo>
                  <a:lnTo>
                    <a:pt x="649531" y="125933"/>
                  </a:lnTo>
                  <a:lnTo>
                    <a:pt x="170530" y="237451"/>
                  </a:lnTo>
                  <a:lnTo>
                    <a:pt x="668478" y="931596"/>
                  </a:lnTo>
                  <a:lnTo>
                    <a:pt x="611635" y="991527"/>
                  </a:lnTo>
                  <a:lnTo>
                    <a:pt x="0" y="138070"/>
                  </a:lnTo>
                  <a:lnTo>
                    <a:pt x="592687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75;p46">
              <a:extLst>
                <a:ext uri="{FF2B5EF4-FFF2-40B4-BE49-F238E27FC236}">
                  <a16:creationId xmlns:a16="http://schemas.microsoft.com/office/drawing/2014/main" id="{58075017-FBBA-EB70-8C18-FB1924F41690}"/>
                </a:ext>
              </a:extLst>
            </p:cNvPr>
            <p:cNvSpPr/>
            <p:nvPr/>
          </p:nvSpPr>
          <p:spPr>
            <a:xfrm>
              <a:off x="4503709" y="2834865"/>
              <a:ext cx="25617" cy="38478"/>
            </a:xfrm>
            <a:custGeom>
              <a:avLst/>
              <a:gdLst/>
              <a:ahLst/>
              <a:cxnLst/>
              <a:rect l="l" t="t" r="r" b="b"/>
              <a:pathLst>
                <a:path w="256174" h="384780" extrusionOk="0">
                  <a:moveTo>
                    <a:pt x="256175" y="266357"/>
                  </a:moveTo>
                  <a:cubicBezTo>
                    <a:pt x="256175" y="364220"/>
                    <a:pt x="198573" y="410496"/>
                    <a:pt x="128087" y="370288"/>
                  </a:cubicBezTo>
                  <a:cubicBezTo>
                    <a:pt x="57602" y="329323"/>
                    <a:pt x="0" y="217046"/>
                    <a:pt x="0" y="118424"/>
                  </a:cubicBezTo>
                  <a:cubicBezTo>
                    <a:pt x="0" y="20561"/>
                    <a:pt x="57602" y="-25715"/>
                    <a:pt x="128087" y="14492"/>
                  </a:cubicBezTo>
                  <a:cubicBezTo>
                    <a:pt x="198573" y="55458"/>
                    <a:pt x="256175" y="168494"/>
                    <a:pt x="256175" y="266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76;p46">
              <a:extLst>
                <a:ext uri="{FF2B5EF4-FFF2-40B4-BE49-F238E27FC236}">
                  <a16:creationId xmlns:a16="http://schemas.microsoft.com/office/drawing/2014/main" id="{9369E502-B8E5-11F4-2243-3BC5A400044A}"/>
                </a:ext>
              </a:extLst>
            </p:cNvPr>
            <p:cNvSpPr/>
            <p:nvPr/>
          </p:nvSpPr>
          <p:spPr>
            <a:xfrm>
              <a:off x="4503709" y="2921561"/>
              <a:ext cx="25617" cy="38478"/>
            </a:xfrm>
            <a:custGeom>
              <a:avLst/>
              <a:gdLst/>
              <a:ahLst/>
              <a:cxnLst/>
              <a:rect l="l" t="t" r="r" b="b"/>
              <a:pathLst>
                <a:path w="256174" h="384780" extrusionOk="0">
                  <a:moveTo>
                    <a:pt x="256175" y="266357"/>
                  </a:moveTo>
                  <a:cubicBezTo>
                    <a:pt x="256175" y="364220"/>
                    <a:pt x="198573" y="410496"/>
                    <a:pt x="128087" y="370289"/>
                  </a:cubicBezTo>
                  <a:cubicBezTo>
                    <a:pt x="57602" y="329323"/>
                    <a:pt x="0" y="217046"/>
                    <a:pt x="0" y="118424"/>
                  </a:cubicBezTo>
                  <a:cubicBezTo>
                    <a:pt x="0" y="20561"/>
                    <a:pt x="57602" y="-25715"/>
                    <a:pt x="128087" y="14492"/>
                  </a:cubicBezTo>
                  <a:cubicBezTo>
                    <a:pt x="198573" y="56217"/>
                    <a:pt x="256175" y="168494"/>
                    <a:pt x="256175" y="2663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77;p46">
              <a:extLst>
                <a:ext uri="{FF2B5EF4-FFF2-40B4-BE49-F238E27FC236}">
                  <a16:creationId xmlns:a16="http://schemas.microsoft.com/office/drawing/2014/main" id="{4A4C7B58-C193-F2AC-2B09-8232887BA782}"/>
                </a:ext>
              </a:extLst>
            </p:cNvPr>
            <p:cNvSpPr/>
            <p:nvPr/>
          </p:nvSpPr>
          <p:spPr>
            <a:xfrm>
              <a:off x="4449224" y="2845607"/>
              <a:ext cx="25617" cy="38478"/>
            </a:xfrm>
            <a:custGeom>
              <a:avLst/>
              <a:gdLst/>
              <a:ahLst/>
              <a:cxnLst/>
              <a:rect l="l" t="t" r="r" b="b"/>
              <a:pathLst>
                <a:path w="256174" h="384780" extrusionOk="0">
                  <a:moveTo>
                    <a:pt x="256174" y="266356"/>
                  </a:moveTo>
                  <a:cubicBezTo>
                    <a:pt x="256174" y="364220"/>
                    <a:pt x="198573" y="410496"/>
                    <a:pt x="128087" y="370289"/>
                  </a:cubicBezTo>
                  <a:cubicBezTo>
                    <a:pt x="57601" y="329323"/>
                    <a:pt x="0" y="217046"/>
                    <a:pt x="0" y="118424"/>
                  </a:cubicBezTo>
                  <a:cubicBezTo>
                    <a:pt x="0" y="20561"/>
                    <a:pt x="57601" y="-25715"/>
                    <a:pt x="128087" y="14492"/>
                  </a:cubicBezTo>
                  <a:cubicBezTo>
                    <a:pt x="198573" y="55458"/>
                    <a:pt x="256174" y="168494"/>
                    <a:pt x="256174" y="266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78;p46">
              <a:extLst>
                <a:ext uri="{FF2B5EF4-FFF2-40B4-BE49-F238E27FC236}">
                  <a16:creationId xmlns:a16="http://schemas.microsoft.com/office/drawing/2014/main" id="{690AF5FF-C0D8-9B57-0D1E-33DBE7598F98}"/>
                </a:ext>
              </a:extLst>
            </p:cNvPr>
            <p:cNvSpPr/>
            <p:nvPr/>
          </p:nvSpPr>
          <p:spPr>
            <a:xfrm>
              <a:off x="4118464" y="2613062"/>
              <a:ext cx="127026" cy="308913"/>
            </a:xfrm>
            <a:custGeom>
              <a:avLst/>
              <a:gdLst/>
              <a:ahLst/>
              <a:cxnLst/>
              <a:rect l="l" t="t" r="r" b="b"/>
              <a:pathLst>
                <a:path w="1270260" h="3089134" extrusionOk="0">
                  <a:moveTo>
                    <a:pt x="0" y="0"/>
                  </a:moveTo>
                  <a:lnTo>
                    <a:pt x="1270260" y="733593"/>
                  </a:lnTo>
                  <a:lnTo>
                    <a:pt x="1270260" y="3089134"/>
                  </a:lnTo>
                  <a:lnTo>
                    <a:pt x="0" y="235554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79;p46">
              <a:extLst>
                <a:ext uri="{FF2B5EF4-FFF2-40B4-BE49-F238E27FC236}">
                  <a16:creationId xmlns:a16="http://schemas.microsoft.com/office/drawing/2014/main" id="{6DE39CEC-B392-114A-0B4B-B09AB24AED06}"/>
                </a:ext>
              </a:extLst>
            </p:cNvPr>
            <p:cNvSpPr/>
            <p:nvPr/>
          </p:nvSpPr>
          <p:spPr>
            <a:xfrm>
              <a:off x="4130932" y="2752488"/>
              <a:ext cx="102015" cy="69263"/>
            </a:xfrm>
            <a:custGeom>
              <a:avLst/>
              <a:gdLst/>
              <a:ahLst/>
              <a:cxnLst/>
              <a:rect l="l" t="t" r="r" b="b"/>
              <a:pathLst>
                <a:path w="1020149" h="692627" extrusionOk="0">
                  <a:moveTo>
                    <a:pt x="0" y="0"/>
                  </a:moveTo>
                  <a:lnTo>
                    <a:pt x="1020149" y="589454"/>
                  </a:lnTo>
                  <a:lnTo>
                    <a:pt x="1020149" y="692628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80;p46">
              <a:extLst>
                <a:ext uri="{FF2B5EF4-FFF2-40B4-BE49-F238E27FC236}">
                  <a16:creationId xmlns:a16="http://schemas.microsoft.com/office/drawing/2014/main" id="{59C69546-5982-1F43-6BB3-DFE4CD36D78E}"/>
                </a:ext>
              </a:extLst>
            </p:cNvPr>
            <p:cNvSpPr/>
            <p:nvPr/>
          </p:nvSpPr>
          <p:spPr>
            <a:xfrm>
              <a:off x="4138036" y="2776696"/>
              <a:ext cx="87690" cy="60994"/>
            </a:xfrm>
            <a:custGeom>
              <a:avLst/>
              <a:gdLst/>
              <a:ahLst/>
              <a:cxnLst/>
              <a:rect l="l" t="t" r="r" b="b"/>
              <a:pathLst>
                <a:path w="876904" h="609937" extrusionOk="0">
                  <a:moveTo>
                    <a:pt x="0" y="0"/>
                  </a:moveTo>
                  <a:lnTo>
                    <a:pt x="876904" y="506764"/>
                  </a:lnTo>
                  <a:lnTo>
                    <a:pt x="876904" y="609937"/>
                  </a:lnTo>
                  <a:lnTo>
                    <a:pt x="0" y="103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81;p46">
              <a:extLst>
                <a:ext uri="{FF2B5EF4-FFF2-40B4-BE49-F238E27FC236}">
                  <a16:creationId xmlns:a16="http://schemas.microsoft.com/office/drawing/2014/main" id="{8EB8982E-C902-183E-137E-C6DF991F432D}"/>
                </a:ext>
              </a:extLst>
            </p:cNvPr>
            <p:cNvSpPr/>
            <p:nvPr/>
          </p:nvSpPr>
          <p:spPr>
            <a:xfrm>
              <a:off x="4086876" y="2767770"/>
              <a:ext cx="88372" cy="77380"/>
            </a:xfrm>
            <a:custGeom>
              <a:avLst/>
              <a:gdLst/>
              <a:ahLst/>
              <a:cxnLst/>
              <a:rect l="l" t="t" r="r" b="b"/>
              <a:pathLst>
                <a:path w="883725" h="773800" extrusionOk="0">
                  <a:moveTo>
                    <a:pt x="883725" y="510557"/>
                  </a:moveTo>
                  <a:lnTo>
                    <a:pt x="0" y="0"/>
                  </a:lnTo>
                  <a:lnTo>
                    <a:pt x="0" y="263244"/>
                  </a:lnTo>
                  <a:lnTo>
                    <a:pt x="883725" y="773801"/>
                  </a:lnTo>
                  <a:lnTo>
                    <a:pt x="883725" y="5105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82;p46">
              <a:extLst>
                <a:ext uri="{FF2B5EF4-FFF2-40B4-BE49-F238E27FC236}">
                  <a16:creationId xmlns:a16="http://schemas.microsoft.com/office/drawing/2014/main" id="{1A7C5398-3D54-7159-69DC-05FB09D1C034}"/>
                </a:ext>
              </a:extLst>
            </p:cNvPr>
            <p:cNvSpPr/>
            <p:nvPr/>
          </p:nvSpPr>
          <p:spPr>
            <a:xfrm>
              <a:off x="4166903" y="2674536"/>
              <a:ext cx="29407" cy="44746"/>
            </a:xfrm>
            <a:custGeom>
              <a:avLst/>
              <a:gdLst/>
              <a:ahLst/>
              <a:cxnLst/>
              <a:rect l="l" t="t" r="r" b="b"/>
              <a:pathLst>
                <a:path w="294069" h="447460" extrusionOk="0">
                  <a:moveTo>
                    <a:pt x="294070" y="309835"/>
                  </a:moveTo>
                  <a:cubicBezTo>
                    <a:pt x="294070" y="423629"/>
                    <a:pt x="228132" y="477491"/>
                    <a:pt x="147035" y="430457"/>
                  </a:cubicBezTo>
                  <a:cubicBezTo>
                    <a:pt x="65938" y="382663"/>
                    <a:pt x="0" y="252179"/>
                    <a:pt x="0" y="137626"/>
                  </a:cubicBezTo>
                  <a:cubicBezTo>
                    <a:pt x="0" y="23832"/>
                    <a:pt x="65938" y="-30031"/>
                    <a:pt x="147035" y="17004"/>
                  </a:cubicBezTo>
                  <a:cubicBezTo>
                    <a:pt x="228132" y="64798"/>
                    <a:pt x="294070" y="196040"/>
                    <a:pt x="294070" y="3098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83;p46">
              <a:extLst>
                <a:ext uri="{FF2B5EF4-FFF2-40B4-BE49-F238E27FC236}">
                  <a16:creationId xmlns:a16="http://schemas.microsoft.com/office/drawing/2014/main" id="{9B40A202-6DCC-527A-387A-5966036AC1AC}"/>
                </a:ext>
              </a:extLst>
            </p:cNvPr>
            <p:cNvSpPr/>
            <p:nvPr/>
          </p:nvSpPr>
          <p:spPr>
            <a:xfrm>
              <a:off x="4155690" y="2723559"/>
              <a:ext cx="51747" cy="52948"/>
            </a:xfrm>
            <a:custGeom>
              <a:avLst/>
              <a:gdLst/>
              <a:ahLst/>
              <a:cxnLst/>
              <a:rect l="l" t="t" r="r" b="b"/>
              <a:pathLst>
                <a:path w="517473" h="529476" extrusionOk="0">
                  <a:moveTo>
                    <a:pt x="258737" y="30651"/>
                  </a:moveTo>
                  <a:cubicBezTo>
                    <a:pt x="127618" y="-45971"/>
                    <a:pt x="19237" y="26099"/>
                    <a:pt x="289" y="190721"/>
                  </a:cubicBezTo>
                  <a:cubicBezTo>
                    <a:pt x="-2743" y="219549"/>
                    <a:pt x="18479" y="257480"/>
                    <a:pt x="45006" y="272653"/>
                  </a:cubicBezTo>
                  <a:lnTo>
                    <a:pt x="472468" y="523000"/>
                  </a:lnTo>
                  <a:cubicBezTo>
                    <a:pt x="498995" y="538173"/>
                    <a:pt x="520217" y="526035"/>
                    <a:pt x="517185" y="493414"/>
                  </a:cubicBezTo>
                  <a:cubicBezTo>
                    <a:pt x="498995" y="305274"/>
                    <a:pt x="389856" y="107272"/>
                    <a:pt x="258737" y="306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984;p46">
              <a:extLst>
                <a:ext uri="{FF2B5EF4-FFF2-40B4-BE49-F238E27FC236}">
                  <a16:creationId xmlns:a16="http://schemas.microsoft.com/office/drawing/2014/main" id="{A2894B19-D381-0F6E-70EB-94E5978F9BD5}"/>
                </a:ext>
              </a:extLst>
            </p:cNvPr>
            <p:cNvSpPr/>
            <p:nvPr/>
          </p:nvSpPr>
          <p:spPr>
            <a:xfrm>
              <a:off x="4281087" y="3028157"/>
              <a:ext cx="46988" cy="62439"/>
            </a:xfrm>
            <a:custGeom>
              <a:avLst/>
              <a:gdLst/>
              <a:ahLst/>
              <a:cxnLst/>
              <a:rect l="l" t="t" r="r" b="b"/>
              <a:pathLst>
                <a:path w="469875" h="624394" extrusionOk="0">
                  <a:moveTo>
                    <a:pt x="234938" y="624395"/>
                  </a:moveTo>
                  <a:cubicBezTo>
                    <a:pt x="-223599" y="34182"/>
                    <a:pt x="108366" y="-179751"/>
                    <a:pt x="234938" y="166183"/>
                  </a:cubicBezTo>
                  <a:cubicBezTo>
                    <a:pt x="361509" y="-32577"/>
                    <a:pt x="693474" y="563704"/>
                    <a:pt x="234938" y="6243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193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6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62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ctrTitle" idx="4294967295"/>
          </p:nvPr>
        </p:nvSpPr>
        <p:spPr>
          <a:xfrm>
            <a:off x="855300" y="1991850"/>
            <a:ext cx="219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HELLO!</a:t>
            </a:r>
            <a:endParaRPr sz="4800" dirty="0"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4294967295"/>
          </p:nvPr>
        </p:nvSpPr>
        <p:spPr>
          <a:xfrm>
            <a:off x="3460821" y="1740600"/>
            <a:ext cx="2918072" cy="166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6">
                    <a:lumMod val="10000"/>
                    <a:lumOff val="90000"/>
                  </a:schemeClr>
                </a:solidFill>
                <a:latin typeface="Barlow" panose="00000500000000000000" pitchFamily="2" charset="0"/>
                <a:cs typeface="Poppins" panose="00000500000000000000" pitchFamily="2" charset="0"/>
              </a:rPr>
              <a:t>I am Tanmay Mohanty</a:t>
            </a:r>
            <a:endParaRPr sz="1800" b="1" dirty="0">
              <a:solidFill>
                <a:schemeClr val="accent6">
                  <a:lumMod val="10000"/>
                  <a:lumOff val="90000"/>
                </a:schemeClr>
              </a:solidFill>
              <a:latin typeface="Barlow" panose="00000500000000000000" pitchFamily="2" charset="0"/>
              <a:cs typeface="Poppins" panose="00000500000000000000" pitchFamily="2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accent6">
                    <a:lumMod val="10000"/>
                    <a:lumOff val="90000"/>
                  </a:schemeClr>
                </a:solidFill>
                <a:latin typeface="Barlow" panose="00000500000000000000" pitchFamily="2" charset="0"/>
                <a:cs typeface="Poppins" panose="00000500000000000000" pitchFamily="2" charset="0"/>
              </a:rPr>
              <a:t>Sophomore, B.Tech. CSE</a:t>
            </a:r>
            <a:endParaRPr sz="1800" b="1" dirty="0">
              <a:solidFill>
                <a:schemeClr val="accent6">
                  <a:lumMod val="10000"/>
                  <a:lumOff val="90000"/>
                </a:schemeClr>
              </a:solidFill>
              <a:latin typeface="Barlow" panose="00000500000000000000" pitchFamily="2" charset="0"/>
              <a:cs typeface="Poppins" panose="00000500000000000000" pitchFamily="2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6">
                    <a:lumMod val="10000"/>
                    <a:lumOff val="90000"/>
                  </a:schemeClr>
                </a:solidFill>
                <a:latin typeface="Barlow" panose="00000500000000000000" pitchFamily="2" charset="0"/>
                <a:cs typeface="Poppins" panose="00000500000000000000" pitchFamily="2" charset="0"/>
              </a:rPr>
              <a:t>Indian I</a:t>
            </a:r>
            <a:r>
              <a:rPr lang="en-IN" sz="1800" b="1" dirty="0">
                <a:solidFill>
                  <a:schemeClr val="accent6">
                    <a:lumMod val="10000"/>
                    <a:lumOff val="90000"/>
                  </a:schemeClr>
                </a:solidFill>
                <a:latin typeface="Barlow" panose="00000500000000000000" pitchFamily="2" charset="0"/>
                <a:cs typeface="Poppins" panose="00000500000000000000" pitchFamily="2" charset="0"/>
              </a:rPr>
              <a:t>ns</a:t>
            </a:r>
            <a:r>
              <a:rPr lang="en" sz="1800" b="1" dirty="0">
                <a:solidFill>
                  <a:schemeClr val="accent6">
                    <a:lumMod val="10000"/>
                    <a:lumOff val="90000"/>
                  </a:schemeClr>
                </a:solidFill>
                <a:latin typeface="Barlow" panose="00000500000000000000" pitchFamily="2" charset="0"/>
                <a:cs typeface="Poppins" panose="00000500000000000000" pitchFamily="2" charset="0"/>
              </a:rPr>
              <a:t>titute of Technology, Kharagpur </a:t>
            </a:r>
            <a:endParaRPr sz="1800" b="1" dirty="0">
              <a:solidFill>
                <a:schemeClr val="accent6">
                  <a:lumMod val="10000"/>
                  <a:lumOff val="90000"/>
                </a:schemeClr>
              </a:solidFill>
              <a:latin typeface="Barlow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" name="Grupo 15">
            <a:extLst>
              <a:ext uri="{FF2B5EF4-FFF2-40B4-BE49-F238E27FC236}">
                <a16:creationId xmlns:a16="http://schemas.microsoft.com/office/drawing/2014/main" id="{70419C9F-7102-18A2-D96C-9B2DCBECD5BA}"/>
              </a:ext>
            </a:extLst>
          </p:cNvPr>
          <p:cNvGrpSpPr/>
          <p:nvPr/>
        </p:nvGrpSpPr>
        <p:grpSpPr>
          <a:xfrm>
            <a:off x="6314935" y="1092322"/>
            <a:ext cx="2475605" cy="3057047"/>
            <a:chOff x="7031794" y="3223481"/>
            <a:chExt cx="554527" cy="684768"/>
          </a:xfrm>
        </p:grpSpPr>
        <p:sp>
          <p:nvSpPr>
            <p:cNvPr id="8" name="Google Shape;1040;p46">
              <a:extLst>
                <a:ext uri="{FF2B5EF4-FFF2-40B4-BE49-F238E27FC236}">
                  <a16:creationId xmlns:a16="http://schemas.microsoft.com/office/drawing/2014/main" id="{1123996B-38FC-88F3-BD49-F1006A860BD5}"/>
                </a:ext>
              </a:extLst>
            </p:cNvPr>
            <p:cNvSpPr/>
            <p:nvPr/>
          </p:nvSpPr>
          <p:spPr>
            <a:xfrm>
              <a:off x="7480756" y="3263706"/>
              <a:ext cx="105565" cy="453010"/>
            </a:xfrm>
            <a:custGeom>
              <a:avLst/>
              <a:gdLst/>
              <a:ahLst/>
              <a:cxnLst/>
              <a:rect l="l" t="t" r="r" b="b"/>
              <a:pathLst>
                <a:path w="1055650" h="4530105" extrusionOk="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041;p46">
              <a:extLst>
                <a:ext uri="{FF2B5EF4-FFF2-40B4-BE49-F238E27FC236}">
                  <a16:creationId xmlns:a16="http://schemas.microsoft.com/office/drawing/2014/main" id="{22B3FB77-D43B-3087-785E-E74F5E244AA3}"/>
                </a:ext>
              </a:extLst>
            </p:cNvPr>
            <p:cNvSpPr/>
            <p:nvPr/>
          </p:nvSpPr>
          <p:spPr>
            <a:xfrm>
              <a:off x="7340949" y="3223481"/>
              <a:ext cx="105565" cy="453037"/>
            </a:xfrm>
            <a:custGeom>
              <a:avLst/>
              <a:gdLst/>
              <a:ahLst/>
              <a:cxnLst/>
              <a:rect l="l" t="t" r="r" b="b"/>
              <a:pathLst>
                <a:path w="1055650" h="4530373" extrusionOk="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6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9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42;p46">
              <a:extLst>
                <a:ext uri="{FF2B5EF4-FFF2-40B4-BE49-F238E27FC236}">
                  <a16:creationId xmlns:a16="http://schemas.microsoft.com/office/drawing/2014/main" id="{8C73E5DB-F9E4-DE2E-078B-762A2A698C64}"/>
                </a:ext>
              </a:extLst>
            </p:cNvPr>
            <p:cNvSpPr/>
            <p:nvPr/>
          </p:nvSpPr>
          <p:spPr>
            <a:xfrm>
              <a:off x="7450379" y="3286503"/>
              <a:ext cx="105565" cy="453011"/>
            </a:xfrm>
            <a:custGeom>
              <a:avLst/>
              <a:gdLst/>
              <a:ahLst/>
              <a:cxnLst/>
              <a:rect l="l" t="t" r="r" b="b"/>
              <a:pathLst>
                <a:path w="1055650" h="4530105" extrusionOk="0">
                  <a:moveTo>
                    <a:pt x="1054889" y="3044952"/>
                  </a:moveTo>
                  <a:cubicBezTo>
                    <a:pt x="958159" y="2988564"/>
                    <a:pt x="888087" y="2987040"/>
                    <a:pt x="844673" y="3040380"/>
                  </a:cubicBezTo>
                  <a:cubicBezTo>
                    <a:pt x="801259" y="3092958"/>
                    <a:pt x="779932" y="3182112"/>
                    <a:pt x="779932" y="3307842"/>
                  </a:cubicBezTo>
                  <a:lnTo>
                    <a:pt x="779932" y="3985260"/>
                  </a:lnTo>
                  <a:cubicBezTo>
                    <a:pt x="779932" y="4114038"/>
                    <a:pt x="767746" y="4220718"/>
                    <a:pt x="744135" y="4305300"/>
                  </a:cubicBezTo>
                  <a:cubicBezTo>
                    <a:pt x="720523" y="4392930"/>
                    <a:pt x="680156" y="4455414"/>
                    <a:pt x="624555" y="4491990"/>
                  </a:cubicBezTo>
                  <a:cubicBezTo>
                    <a:pt x="570478" y="4529328"/>
                    <a:pt x="497359" y="4539234"/>
                    <a:pt x="404437" y="4521708"/>
                  </a:cubicBezTo>
                  <a:cubicBezTo>
                    <a:pt x="313801" y="4504944"/>
                    <a:pt x="200315" y="4457700"/>
                    <a:pt x="64740" y="4379214"/>
                  </a:cubicBezTo>
                  <a:lnTo>
                    <a:pt x="0" y="4341876"/>
                  </a:lnTo>
                  <a:lnTo>
                    <a:pt x="0" y="3808476"/>
                  </a:lnTo>
                  <a:lnTo>
                    <a:pt x="80735" y="3854958"/>
                  </a:lnTo>
                  <a:cubicBezTo>
                    <a:pt x="177465" y="3911346"/>
                    <a:pt x="242205" y="3918204"/>
                    <a:pt x="274956" y="3877056"/>
                  </a:cubicBezTo>
                  <a:cubicBezTo>
                    <a:pt x="309231" y="3837432"/>
                    <a:pt x="326749" y="3754374"/>
                    <a:pt x="326749" y="3628644"/>
                  </a:cubicBezTo>
                  <a:lnTo>
                    <a:pt x="326749" y="3031998"/>
                  </a:lnTo>
                  <a:cubicBezTo>
                    <a:pt x="326749" y="2876550"/>
                    <a:pt x="341982" y="2753868"/>
                    <a:pt x="372448" y="2663190"/>
                  </a:cubicBezTo>
                  <a:cubicBezTo>
                    <a:pt x="402914" y="2572512"/>
                    <a:pt x="463085" y="2515362"/>
                    <a:pt x="553722" y="2489454"/>
                  </a:cubicBezTo>
                  <a:cubicBezTo>
                    <a:pt x="463085" y="2359152"/>
                    <a:pt x="402914" y="2231898"/>
                    <a:pt x="372448" y="2106930"/>
                  </a:cubicBezTo>
                  <a:cubicBezTo>
                    <a:pt x="341982" y="1981962"/>
                    <a:pt x="327511" y="1841754"/>
                    <a:pt x="327511" y="1686306"/>
                  </a:cubicBezTo>
                  <a:lnTo>
                    <a:pt x="327511" y="1089660"/>
                  </a:lnTo>
                  <a:cubicBezTo>
                    <a:pt x="327511" y="963930"/>
                    <a:pt x="309993" y="861822"/>
                    <a:pt x="275718" y="781812"/>
                  </a:cubicBezTo>
                  <a:cubicBezTo>
                    <a:pt x="243729" y="703326"/>
                    <a:pt x="178988" y="636270"/>
                    <a:pt x="81497" y="579882"/>
                  </a:cubicBezTo>
                  <a:lnTo>
                    <a:pt x="761" y="533400"/>
                  </a:lnTo>
                  <a:lnTo>
                    <a:pt x="761" y="0"/>
                  </a:lnTo>
                  <a:lnTo>
                    <a:pt x="65502" y="37338"/>
                  </a:lnTo>
                  <a:cubicBezTo>
                    <a:pt x="201076" y="115824"/>
                    <a:pt x="314562" y="198882"/>
                    <a:pt x="405199" y="287274"/>
                  </a:cubicBezTo>
                  <a:cubicBezTo>
                    <a:pt x="498121" y="376428"/>
                    <a:pt x="571239" y="471678"/>
                    <a:pt x="625317" y="571500"/>
                  </a:cubicBezTo>
                  <a:cubicBezTo>
                    <a:pt x="681679" y="672846"/>
                    <a:pt x="721285" y="781050"/>
                    <a:pt x="744896" y="896112"/>
                  </a:cubicBezTo>
                  <a:cubicBezTo>
                    <a:pt x="768508" y="1008126"/>
                    <a:pt x="780694" y="1129284"/>
                    <a:pt x="780694" y="1257300"/>
                  </a:cubicBezTo>
                  <a:lnTo>
                    <a:pt x="780694" y="1934718"/>
                  </a:lnTo>
                  <a:cubicBezTo>
                    <a:pt x="780694" y="2060448"/>
                    <a:pt x="802020" y="2174748"/>
                    <a:pt x="845434" y="2276856"/>
                  </a:cubicBezTo>
                  <a:cubicBezTo>
                    <a:pt x="888849" y="2379726"/>
                    <a:pt x="958921" y="2458974"/>
                    <a:pt x="1055650" y="2514600"/>
                  </a:cubicBezTo>
                  <a:lnTo>
                    <a:pt x="1054889" y="304495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043;p46">
              <a:extLst>
                <a:ext uri="{FF2B5EF4-FFF2-40B4-BE49-F238E27FC236}">
                  <a16:creationId xmlns:a16="http://schemas.microsoft.com/office/drawing/2014/main" id="{81080070-FAB3-3B87-CB30-4EBDFD8EC266}"/>
                </a:ext>
              </a:extLst>
            </p:cNvPr>
            <p:cNvSpPr/>
            <p:nvPr/>
          </p:nvSpPr>
          <p:spPr>
            <a:xfrm>
              <a:off x="7310572" y="3246277"/>
              <a:ext cx="105565" cy="453037"/>
            </a:xfrm>
            <a:custGeom>
              <a:avLst/>
              <a:gdLst/>
              <a:ahLst/>
              <a:cxnLst/>
              <a:rect l="l" t="t" r="r" b="b"/>
              <a:pathLst>
                <a:path w="1055650" h="4530373" extrusionOk="0">
                  <a:moveTo>
                    <a:pt x="762" y="1486183"/>
                  </a:moveTo>
                  <a:cubicBezTo>
                    <a:pt x="97492" y="1542571"/>
                    <a:pt x="167564" y="1544095"/>
                    <a:pt x="210978" y="1490755"/>
                  </a:cubicBezTo>
                  <a:cubicBezTo>
                    <a:pt x="254392" y="1438177"/>
                    <a:pt x="275718" y="1349023"/>
                    <a:pt x="275718" y="1223293"/>
                  </a:cubicBezTo>
                  <a:lnTo>
                    <a:pt x="275718" y="545875"/>
                  </a:lnTo>
                  <a:cubicBezTo>
                    <a:pt x="275718" y="417097"/>
                    <a:pt x="287905" y="310417"/>
                    <a:pt x="311516" y="225835"/>
                  </a:cubicBezTo>
                  <a:cubicBezTo>
                    <a:pt x="335127" y="138205"/>
                    <a:pt x="373971" y="74959"/>
                    <a:pt x="428049" y="37621"/>
                  </a:cubicBezTo>
                  <a:cubicBezTo>
                    <a:pt x="484411" y="1045"/>
                    <a:pt x="557530" y="-8861"/>
                    <a:pt x="648166" y="7903"/>
                  </a:cubicBezTo>
                  <a:cubicBezTo>
                    <a:pt x="741088" y="25429"/>
                    <a:pt x="855336" y="73435"/>
                    <a:pt x="990910" y="151921"/>
                  </a:cubicBezTo>
                  <a:lnTo>
                    <a:pt x="1055651" y="189259"/>
                  </a:lnTo>
                  <a:lnTo>
                    <a:pt x="1055651" y="722659"/>
                  </a:lnTo>
                  <a:lnTo>
                    <a:pt x="974915" y="676177"/>
                  </a:lnTo>
                  <a:cubicBezTo>
                    <a:pt x="878186" y="619789"/>
                    <a:pt x="811922" y="612169"/>
                    <a:pt x="777647" y="651793"/>
                  </a:cubicBezTo>
                  <a:cubicBezTo>
                    <a:pt x="745658" y="692941"/>
                    <a:pt x="728902" y="775999"/>
                    <a:pt x="728902" y="901729"/>
                  </a:cubicBezTo>
                  <a:lnTo>
                    <a:pt x="728902" y="1498375"/>
                  </a:lnTo>
                  <a:cubicBezTo>
                    <a:pt x="728902" y="1653823"/>
                    <a:pt x="713669" y="1776505"/>
                    <a:pt x="683202" y="1867183"/>
                  </a:cubicBezTo>
                  <a:cubicBezTo>
                    <a:pt x="652736" y="1957099"/>
                    <a:pt x="592566" y="2015011"/>
                    <a:pt x="501929" y="2040919"/>
                  </a:cubicBezTo>
                  <a:cubicBezTo>
                    <a:pt x="592566" y="2171221"/>
                    <a:pt x="652736" y="2298475"/>
                    <a:pt x="683202" y="2423443"/>
                  </a:cubicBezTo>
                  <a:cubicBezTo>
                    <a:pt x="713669" y="2548411"/>
                    <a:pt x="728140" y="2688619"/>
                    <a:pt x="728140" y="2844067"/>
                  </a:cubicBezTo>
                  <a:lnTo>
                    <a:pt x="728140" y="3440713"/>
                  </a:lnTo>
                  <a:cubicBezTo>
                    <a:pt x="728140" y="3566443"/>
                    <a:pt x="744135" y="3668551"/>
                    <a:pt x="776886" y="3747037"/>
                  </a:cubicBezTo>
                  <a:cubicBezTo>
                    <a:pt x="811160" y="3827047"/>
                    <a:pt x="877424" y="3894865"/>
                    <a:pt x="974154" y="3950491"/>
                  </a:cubicBezTo>
                  <a:lnTo>
                    <a:pt x="1054889" y="3996973"/>
                  </a:lnTo>
                  <a:lnTo>
                    <a:pt x="1054889" y="4530373"/>
                  </a:lnTo>
                  <a:lnTo>
                    <a:pt x="990148" y="4493035"/>
                  </a:lnTo>
                  <a:cubicBezTo>
                    <a:pt x="854574" y="4414549"/>
                    <a:pt x="740326" y="4330729"/>
                    <a:pt x="647405" y="4241575"/>
                  </a:cubicBezTo>
                  <a:cubicBezTo>
                    <a:pt x="556768" y="4153183"/>
                    <a:pt x="483649" y="4058695"/>
                    <a:pt x="427287" y="3957349"/>
                  </a:cubicBezTo>
                  <a:cubicBezTo>
                    <a:pt x="373210" y="3857527"/>
                    <a:pt x="334365" y="3750085"/>
                    <a:pt x="310754" y="3634261"/>
                  </a:cubicBezTo>
                  <a:cubicBezTo>
                    <a:pt x="287143" y="3522247"/>
                    <a:pt x="274957" y="3401089"/>
                    <a:pt x="274957" y="3273073"/>
                  </a:cubicBezTo>
                  <a:lnTo>
                    <a:pt x="274957" y="2595655"/>
                  </a:lnTo>
                  <a:cubicBezTo>
                    <a:pt x="274957" y="2469925"/>
                    <a:pt x="253630" y="2355625"/>
                    <a:pt x="210216" y="2253517"/>
                  </a:cubicBezTo>
                  <a:cubicBezTo>
                    <a:pt x="166802" y="2150647"/>
                    <a:pt x="96730" y="2071399"/>
                    <a:pt x="0" y="2015773"/>
                  </a:cubicBezTo>
                  <a:lnTo>
                    <a:pt x="762" y="14861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44;p46">
              <a:extLst>
                <a:ext uri="{FF2B5EF4-FFF2-40B4-BE49-F238E27FC236}">
                  <a16:creationId xmlns:a16="http://schemas.microsoft.com/office/drawing/2014/main" id="{DDD54494-8F2C-663B-EE2B-3F967B93616A}"/>
                </a:ext>
              </a:extLst>
            </p:cNvPr>
            <p:cNvSpPr/>
            <p:nvPr/>
          </p:nvSpPr>
          <p:spPr>
            <a:xfrm>
              <a:off x="7141984" y="3232779"/>
              <a:ext cx="130243" cy="387096"/>
            </a:xfrm>
            <a:custGeom>
              <a:avLst/>
              <a:gdLst/>
              <a:ahLst/>
              <a:cxnLst/>
              <a:rect l="l" t="t" r="r" b="b"/>
              <a:pathLst>
                <a:path w="1302425" h="3870960" extrusionOk="0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045;p46">
              <a:extLst>
                <a:ext uri="{FF2B5EF4-FFF2-40B4-BE49-F238E27FC236}">
                  <a16:creationId xmlns:a16="http://schemas.microsoft.com/office/drawing/2014/main" id="{9F22B573-EF9C-9D02-40BC-8E87412570EF}"/>
                </a:ext>
              </a:extLst>
            </p:cNvPr>
            <p:cNvSpPr/>
            <p:nvPr/>
          </p:nvSpPr>
          <p:spPr>
            <a:xfrm>
              <a:off x="7117683" y="3280575"/>
              <a:ext cx="103509" cy="88544"/>
            </a:xfrm>
            <a:custGeom>
              <a:avLst/>
              <a:gdLst/>
              <a:ahLst/>
              <a:cxnLst/>
              <a:rect l="l" t="t" r="r" b="b"/>
              <a:pathLst>
                <a:path w="1035085" h="885444" extrusionOk="0">
                  <a:moveTo>
                    <a:pt x="0" y="0"/>
                  </a:moveTo>
                  <a:lnTo>
                    <a:pt x="1035086" y="598170"/>
                  </a:lnTo>
                  <a:lnTo>
                    <a:pt x="1035086" y="885444"/>
                  </a:lnTo>
                  <a:lnTo>
                    <a:pt x="0" y="28727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046;p46">
              <a:extLst>
                <a:ext uri="{FF2B5EF4-FFF2-40B4-BE49-F238E27FC236}">
                  <a16:creationId xmlns:a16="http://schemas.microsoft.com/office/drawing/2014/main" id="{BE9284BD-44B4-8290-570D-AD5E23FEE6E5}"/>
                </a:ext>
              </a:extLst>
            </p:cNvPr>
            <p:cNvSpPr/>
            <p:nvPr/>
          </p:nvSpPr>
          <p:spPr>
            <a:xfrm>
              <a:off x="7158083" y="3404891"/>
              <a:ext cx="99472" cy="102108"/>
            </a:xfrm>
            <a:custGeom>
              <a:avLst/>
              <a:gdLst/>
              <a:ahLst/>
              <a:cxnLst/>
              <a:rect l="l" t="t" r="r" b="b"/>
              <a:pathLst>
                <a:path w="994718" h="1021080" extrusionOk="0">
                  <a:moveTo>
                    <a:pt x="0" y="0"/>
                  </a:moveTo>
                  <a:lnTo>
                    <a:pt x="994718" y="574548"/>
                  </a:lnTo>
                  <a:lnTo>
                    <a:pt x="994718" y="1021080"/>
                  </a:lnTo>
                  <a:lnTo>
                    <a:pt x="0" y="446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047;p46">
              <a:extLst>
                <a:ext uri="{FF2B5EF4-FFF2-40B4-BE49-F238E27FC236}">
                  <a16:creationId xmlns:a16="http://schemas.microsoft.com/office/drawing/2014/main" id="{914D6477-50F8-625C-8D54-6F0A071F7335}"/>
                </a:ext>
              </a:extLst>
            </p:cNvPr>
            <p:cNvSpPr/>
            <p:nvPr/>
          </p:nvSpPr>
          <p:spPr>
            <a:xfrm>
              <a:off x="7158007" y="3351016"/>
              <a:ext cx="99624" cy="67894"/>
            </a:xfrm>
            <a:custGeom>
              <a:avLst/>
              <a:gdLst/>
              <a:ahLst/>
              <a:cxnLst/>
              <a:rect l="l" t="t" r="r" b="b"/>
              <a:pathLst>
                <a:path w="996241" h="678941" extrusionOk="0">
                  <a:moveTo>
                    <a:pt x="0" y="0"/>
                  </a:moveTo>
                  <a:lnTo>
                    <a:pt x="996241" y="575310"/>
                  </a:lnTo>
                  <a:lnTo>
                    <a:pt x="996241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048;p46">
              <a:extLst>
                <a:ext uri="{FF2B5EF4-FFF2-40B4-BE49-F238E27FC236}">
                  <a16:creationId xmlns:a16="http://schemas.microsoft.com/office/drawing/2014/main" id="{0EF948E2-89A2-15F0-AFB5-68FCFD32CECA}"/>
                </a:ext>
              </a:extLst>
            </p:cNvPr>
            <p:cNvSpPr/>
            <p:nvPr/>
          </p:nvSpPr>
          <p:spPr>
            <a:xfrm>
              <a:off x="7158007" y="3371229"/>
              <a:ext cx="86143" cy="60122"/>
            </a:xfrm>
            <a:custGeom>
              <a:avLst/>
              <a:gdLst/>
              <a:ahLst/>
              <a:cxnLst/>
              <a:rect l="l" t="t" r="r" b="b"/>
              <a:pathLst>
                <a:path w="861429" h="601217" extrusionOk="0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049;p46">
              <a:extLst>
                <a:ext uri="{FF2B5EF4-FFF2-40B4-BE49-F238E27FC236}">
                  <a16:creationId xmlns:a16="http://schemas.microsoft.com/office/drawing/2014/main" id="{1DB26CB3-CDD7-6795-C803-1B78240BE7F1}"/>
                </a:ext>
              </a:extLst>
            </p:cNvPr>
            <p:cNvSpPr/>
            <p:nvPr/>
          </p:nvSpPr>
          <p:spPr>
            <a:xfrm>
              <a:off x="7142060" y="3232779"/>
              <a:ext cx="130166" cy="117043"/>
            </a:xfrm>
            <a:custGeom>
              <a:avLst/>
              <a:gdLst/>
              <a:ahLst/>
              <a:cxnLst/>
              <a:rect l="l" t="t" r="r" b="b"/>
              <a:pathLst>
                <a:path w="1301664" h="1170432" extrusionOk="0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050;p46">
              <a:extLst>
                <a:ext uri="{FF2B5EF4-FFF2-40B4-BE49-F238E27FC236}">
                  <a16:creationId xmlns:a16="http://schemas.microsoft.com/office/drawing/2014/main" id="{F62AD6A5-6FD4-8A5B-DCAE-64F879FA7C01}"/>
                </a:ext>
              </a:extLst>
            </p:cNvPr>
            <p:cNvSpPr/>
            <p:nvPr/>
          </p:nvSpPr>
          <p:spPr>
            <a:xfrm>
              <a:off x="7158007" y="3255479"/>
              <a:ext cx="16528" cy="24806"/>
            </a:xfrm>
            <a:custGeom>
              <a:avLst/>
              <a:gdLst/>
              <a:ahLst/>
              <a:cxnLst/>
              <a:rect l="l" t="t" r="r" b="b"/>
              <a:pathLst>
                <a:path w="165278" h="248063" extrusionOk="0">
                  <a:moveTo>
                    <a:pt x="165279" y="171657"/>
                  </a:moveTo>
                  <a:cubicBezTo>
                    <a:pt x="165279" y="234903"/>
                    <a:pt x="127958" y="264621"/>
                    <a:pt x="82259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1"/>
                    <a:pt x="37321" y="-16557"/>
                    <a:pt x="83020" y="9351"/>
                  </a:cubicBezTo>
                  <a:cubicBezTo>
                    <a:pt x="127958" y="36021"/>
                    <a:pt x="165279" y="108411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051;p46">
              <a:extLst>
                <a:ext uri="{FF2B5EF4-FFF2-40B4-BE49-F238E27FC236}">
                  <a16:creationId xmlns:a16="http://schemas.microsoft.com/office/drawing/2014/main" id="{443F1CEE-EADE-EB7E-F609-BAF25018029F}"/>
                </a:ext>
              </a:extLst>
            </p:cNvPr>
            <p:cNvSpPr/>
            <p:nvPr/>
          </p:nvSpPr>
          <p:spPr>
            <a:xfrm>
              <a:off x="7301459" y="3521153"/>
              <a:ext cx="130243" cy="387096"/>
            </a:xfrm>
            <a:custGeom>
              <a:avLst/>
              <a:gdLst/>
              <a:ahLst/>
              <a:cxnLst/>
              <a:rect l="l" t="t" r="r" b="b"/>
              <a:pathLst>
                <a:path w="1302426" h="3870960" extrusionOk="0">
                  <a:moveTo>
                    <a:pt x="762" y="0"/>
                  </a:moveTo>
                  <a:lnTo>
                    <a:pt x="1302426" y="752094"/>
                  </a:lnTo>
                  <a:lnTo>
                    <a:pt x="1301664" y="3870960"/>
                  </a:lnTo>
                  <a:lnTo>
                    <a:pt x="0" y="3118866"/>
                  </a:lnTo>
                  <a:lnTo>
                    <a:pt x="762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052;p46">
              <a:extLst>
                <a:ext uri="{FF2B5EF4-FFF2-40B4-BE49-F238E27FC236}">
                  <a16:creationId xmlns:a16="http://schemas.microsoft.com/office/drawing/2014/main" id="{434175B9-7471-3923-AF9D-D96FDBC8C75F}"/>
                </a:ext>
              </a:extLst>
            </p:cNvPr>
            <p:cNvSpPr/>
            <p:nvPr/>
          </p:nvSpPr>
          <p:spPr>
            <a:xfrm>
              <a:off x="7350897" y="3611654"/>
              <a:ext cx="103585" cy="88392"/>
            </a:xfrm>
            <a:custGeom>
              <a:avLst/>
              <a:gdLst/>
              <a:ahLst/>
              <a:cxnLst/>
              <a:rect l="l" t="t" r="r" b="b"/>
              <a:pathLst>
                <a:path w="1035847" h="883920" extrusionOk="0">
                  <a:moveTo>
                    <a:pt x="762" y="0"/>
                  </a:moveTo>
                  <a:lnTo>
                    <a:pt x="1035847" y="597408"/>
                  </a:lnTo>
                  <a:lnTo>
                    <a:pt x="1035847" y="883920"/>
                  </a:lnTo>
                  <a:lnTo>
                    <a:pt x="0" y="28651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053;p46">
              <a:extLst>
                <a:ext uri="{FF2B5EF4-FFF2-40B4-BE49-F238E27FC236}">
                  <a16:creationId xmlns:a16="http://schemas.microsoft.com/office/drawing/2014/main" id="{5EE801E9-EAC2-B1D2-8A8D-82C98D818C76}"/>
                </a:ext>
              </a:extLst>
            </p:cNvPr>
            <p:cNvSpPr/>
            <p:nvPr/>
          </p:nvSpPr>
          <p:spPr>
            <a:xfrm>
              <a:off x="7317559" y="3641213"/>
              <a:ext cx="99548" cy="102108"/>
            </a:xfrm>
            <a:custGeom>
              <a:avLst/>
              <a:gdLst/>
              <a:ahLst/>
              <a:cxnLst/>
              <a:rect l="l" t="t" r="r" b="b"/>
              <a:pathLst>
                <a:path w="995479" h="1021080" extrusionOk="0">
                  <a:moveTo>
                    <a:pt x="0" y="0"/>
                  </a:moveTo>
                  <a:lnTo>
                    <a:pt x="995480" y="575310"/>
                  </a:lnTo>
                  <a:lnTo>
                    <a:pt x="995480" y="1021080"/>
                  </a:lnTo>
                  <a:lnTo>
                    <a:pt x="0" y="4457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054;p46">
              <a:extLst>
                <a:ext uri="{FF2B5EF4-FFF2-40B4-BE49-F238E27FC236}">
                  <a16:creationId xmlns:a16="http://schemas.microsoft.com/office/drawing/2014/main" id="{60654B9C-37D8-84B1-73D7-7AD3EC41059B}"/>
                </a:ext>
              </a:extLst>
            </p:cNvPr>
            <p:cNvSpPr/>
            <p:nvPr/>
          </p:nvSpPr>
          <p:spPr>
            <a:xfrm>
              <a:off x="7317407" y="3704739"/>
              <a:ext cx="99624" cy="67894"/>
            </a:xfrm>
            <a:custGeom>
              <a:avLst/>
              <a:gdLst/>
              <a:ahLst/>
              <a:cxnLst/>
              <a:rect l="l" t="t" r="r" b="b"/>
              <a:pathLst>
                <a:path w="996241" h="678942" extrusionOk="0">
                  <a:moveTo>
                    <a:pt x="0" y="0"/>
                  </a:moveTo>
                  <a:lnTo>
                    <a:pt x="996242" y="575310"/>
                  </a:lnTo>
                  <a:lnTo>
                    <a:pt x="996242" y="678942"/>
                  </a:lnTo>
                  <a:lnTo>
                    <a:pt x="0" y="104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055;p46">
              <a:extLst>
                <a:ext uri="{FF2B5EF4-FFF2-40B4-BE49-F238E27FC236}">
                  <a16:creationId xmlns:a16="http://schemas.microsoft.com/office/drawing/2014/main" id="{CFEEA5A0-3387-A9EE-00D6-CCF68B4D7928}"/>
                </a:ext>
              </a:extLst>
            </p:cNvPr>
            <p:cNvSpPr/>
            <p:nvPr/>
          </p:nvSpPr>
          <p:spPr>
            <a:xfrm>
              <a:off x="7317407" y="3723432"/>
              <a:ext cx="86143" cy="60122"/>
            </a:xfrm>
            <a:custGeom>
              <a:avLst/>
              <a:gdLst/>
              <a:ahLst/>
              <a:cxnLst/>
              <a:rect l="l" t="t" r="r" b="b"/>
              <a:pathLst>
                <a:path w="861429" h="601217" extrusionOk="0">
                  <a:moveTo>
                    <a:pt x="0" y="0"/>
                  </a:moveTo>
                  <a:lnTo>
                    <a:pt x="861429" y="497586"/>
                  </a:lnTo>
                  <a:lnTo>
                    <a:pt x="861429" y="601218"/>
                  </a:lnTo>
                  <a:lnTo>
                    <a:pt x="0" y="1036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056;p46">
              <a:extLst>
                <a:ext uri="{FF2B5EF4-FFF2-40B4-BE49-F238E27FC236}">
                  <a16:creationId xmlns:a16="http://schemas.microsoft.com/office/drawing/2014/main" id="{98E2BB96-DF08-6472-BE51-8ACE979BB6B1}"/>
                </a:ext>
              </a:extLst>
            </p:cNvPr>
            <p:cNvSpPr/>
            <p:nvPr/>
          </p:nvSpPr>
          <p:spPr>
            <a:xfrm>
              <a:off x="7301535" y="3521153"/>
              <a:ext cx="130166" cy="117043"/>
            </a:xfrm>
            <a:custGeom>
              <a:avLst/>
              <a:gdLst/>
              <a:ahLst/>
              <a:cxnLst/>
              <a:rect l="l" t="t" r="r" b="b"/>
              <a:pathLst>
                <a:path w="1301664" h="1170431" extrusionOk="0">
                  <a:moveTo>
                    <a:pt x="0" y="0"/>
                  </a:moveTo>
                  <a:lnTo>
                    <a:pt x="1301664" y="752094"/>
                  </a:lnTo>
                  <a:lnTo>
                    <a:pt x="1301664" y="1170432"/>
                  </a:lnTo>
                  <a:lnTo>
                    <a:pt x="0" y="418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057;p46">
              <a:extLst>
                <a:ext uri="{FF2B5EF4-FFF2-40B4-BE49-F238E27FC236}">
                  <a16:creationId xmlns:a16="http://schemas.microsoft.com/office/drawing/2014/main" id="{104DCA91-946A-7885-6522-38554DA123AE}"/>
                </a:ext>
              </a:extLst>
            </p:cNvPr>
            <p:cNvSpPr/>
            <p:nvPr/>
          </p:nvSpPr>
          <p:spPr>
            <a:xfrm>
              <a:off x="7317483" y="3543928"/>
              <a:ext cx="16528" cy="24806"/>
            </a:xfrm>
            <a:custGeom>
              <a:avLst/>
              <a:gdLst/>
              <a:ahLst/>
              <a:cxnLst/>
              <a:rect l="l" t="t" r="r" b="b"/>
              <a:pathLst>
                <a:path w="165278" h="248063" extrusionOk="0">
                  <a:moveTo>
                    <a:pt x="165279" y="171657"/>
                  </a:moveTo>
                  <a:cubicBezTo>
                    <a:pt x="165279" y="234903"/>
                    <a:pt x="127958" y="264621"/>
                    <a:pt x="82258" y="238713"/>
                  </a:cubicBezTo>
                  <a:cubicBezTo>
                    <a:pt x="36559" y="212043"/>
                    <a:pt x="0" y="139653"/>
                    <a:pt x="0" y="76407"/>
                  </a:cubicBezTo>
                  <a:cubicBezTo>
                    <a:pt x="0" y="13160"/>
                    <a:pt x="37321" y="-16557"/>
                    <a:pt x="83020" y="9350"/>
                  </a:cubicBezTo>
                  <a:cubicBezTo>
                    <a:pt x="127958" y="35258"/>
                    <a:pt x="165279" y="108410"/>
                    <a:pt x="165279" y="171657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058;p46">
              <a:extLst>
                <a:ext uri="{FF2B5EF4-FFF2-40B4-BE49-F238E27FC236}">
                  <a16:creationId xmlns:a16="http://schemas.microsoft.com/office/drawing/2014/main" id="{9419650E-0794-4654-8CC6-D0C955719670}"/>
                </a:ext>
              </a:extLst>
            </p:cNvPr>
            <p:cNvSpPr/>
            <p:nvPr/>
          </p:nvSpPr>
          <p:spPr>
            <a:xfrm>
              <a:off x="7053133" y="3433767"/>
              <a:ext cx="226744" cy="267157"/>
            </a:xfrm>
            <a:custGeom>
              <a:avLst/>
              <a:gdLst/>
              <a:ahLst/>
              <a:cxnLst/>
              <a:rect l="l" t="t" r="r" b="b"/>
              <a:pathLst>
                <a:path w="2267439" h="2671571" extrusionOk="0">
                  <a:moveTo>
                    <a:pt x="2265916" y="1308354"/>
                  </a:moveTo>
                  <a:lnTo>
                    <a:pt x="0" y="0"/>
                  </a:lnTo>
                  <a:lnTo>
                    <a:pt x="762" y="1181862"/>
                  </a:lnTo>
                  <a:lnTo>
                    <a:pt x="2067125" y="2375154"/>
                  </a:lnTo>
                  <a:lnTo>
                    <a:pt x="2267440" y="2671572"/>
                  </a:lnTo>
                  <a:lnTo>
                    <a:pt x="2265916" y="13083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59;p46">
              <a:extLst>
                <a:ext uri="{FF2B5EF4-FFF2-40B4-BE49-F238E27FC236}">
                  <a16:creationId xmlns:a16="http://schemas.microsoft.com/office/drawing/2014/main" id="{FD078B79-46F9-E78A-2439-B4B3F473B9F8}"/>
                </a:ext>
              </a:extLst>
            </p:cNvPr>
            <p:cNvSpPr/>
            <p:nvPr/>
          </p:nvSpPr>
          <p:spPr>
            <a:xfrm>
              <a:off x="7171449" y="3530803"/>
              <a:ext cx="49660" cy="39014"/>
            </a:xfrm>
            <a:custGeom>
              <a:avLst/>
              <a:gdLst/>
              <a:ahLst/>
              <a:cxnLst/>
              <a:rect l="l" t="t" r="r" b="b"/>
              <a:pathLst>
                <a:path w="496597" h="390144" extrusionOk="0">
                  <a:moveTo>
                    <a:pt x="496597" y="286512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496597" y="390144"/>
                  </a:lnTo>
                  <a:lnTo>
                    <a:pt x="496597" y="28651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060;p46">
              <a:extLst>
                <a:ext uri="{FF2B5EF4-FFF2-40B4-BE49-F238E27FC236}">
                  <a16:creationId xmlns:a16="http://schemas.microsoft.com/office/drawing/2014/main" id="{3964562E-CC83-D136-04C3-28CF92209EC8}"/>
                </a:ext>
              </a:extLst>
            </p:cNvPr>
            <p:cNvSpPr/>
            <p:nvPr/>
          </p:nvSpPr>
          <p:spPr>
            <a:xfrm>
              <a:off x="7098394" y="3509298"/>
              <a:ext cx="123007" cy="81382"/>
            </a:xfrm>
            <a:custGeom>
              <a:avLst/>
              <a:gdLst/>
              <a:ahLst/>
              <a:cxnLst/>
              <a:rect l="l" t="t" r="r" b="b"/>
              <a:pathLst>
                <a:path w="1230068" h="813815" extrusionOk="0">
                  <a:moveTo>
                    <a:pt x="1229307" y="710184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230069" y="813816"/>
                  </a:lnTo>
                  <a:lnTo>
                    <a:pt x="1229307" y="71018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061;p46">
              <a:extLst>
                <a:ext uri="{FF2B5EF4-FFF2-40B4-BE49-F238E27FC236}">
                  <a16:creationId xmlns:a16="http://schemas.microsoft.com/office/drawing/2014/main" id="{9F4689E5-48AA-6DF8-A851-409643570A43}"/>
                </a:ext>
              </a:extLst>
            </p:cNvPr>
            <p:cNvSpPr/>
            <p:nvPr/>
          </p:nvSpPr>
          <p:spPr>
            <a:xfrm>
              <a:off x="7073029" y="3515377"/>
              <a:ext cx="148446" cy="96088"/>
            </a:xfrm>
            <a:custGeom>
              <a:avLst/>
              <a:gdLst/>
              <a:ahLst/>
              <a:cxnLst/>
              <a:rect l="l" t="t" r="r" b="b"/>
              <a:pathLst>
                <a:path w="1484460" h="960882" extrusionOk="0">
                  <a:moveTo>
                    <a:pt x="1484461" y="85725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484461" y="960882"/>
                  </a:lnTo>
                  <a:lnTo>
                    <a:pt x="1484461" y="85725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062;p46">
              <a:extLst>
                <a:ext uri="{FF2B5EF4-FFF2-40B4-BE49-F238E27FC236}">
                  <a16:creationId xmlns:a16="http://schemas.microsoft.com/office/drawing/2014/main" id="{36D76608-5F40-CD0B-567B-E49633947041}"/>
                </a:ext>
              </a:extLst>
            </p:cNvPr>
            <p:cNvSpPr/>
            <p:nvPr/>
          </p:nvSpPr>
          <p:spPr>
            <a:xfrm>
              <a:off x="7233189" y="3565541"/>
              <a:ext cx="25744" cy="38305"/>
            </a:xfrm>
            <a:custGeom>
              <a:avLst/>
              <a:gdLst/>
              <a:ahLst/>
              <a:cxnLst/>
              <a:rect l="l" t="t" r="r" b="b"/>
              <a:pathLst>
                <a:path w="257438" h="383047" extrusionOk="0">
                  <a:moveTo>
                    <a:pt x="0" y="117229"/>
                  </a:moveTo>
                  <a:cubicBezTo>
                    <a:pt x="0" y="214765"/>
                    <a:pt x="57886" y="326779"/>
                    <a:pt x="128719" y="367927"/>
                  </a:cubicBezTo>
                  <a:cubicBezTo>
                    <a:pt x="199553" y="409075"/>
                    <a:pt x="257438" y="363355"/>
                    <a:pt x="257438" y="265819"/>
                  </a:cubicBezTo>
                  <a:cubicBezTo>
                    <a:pt x="257438" y="168283"/>
                    <a:pt x="199553" y="56269"/>
                    <a:pt x="128719" y="15121"/>
                  </a:cubicBezTo>
                  <a:cubicBezTo>
                    <a:pt x="57124" y="-26027"/>
                    <a:pt x="0" y="19693"/>
                    <a:pt x="0" y="1172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063;p46">
              <a:extLst>
                <a:ext uri="{FF2B5EF4-FFF2-40B4-BE49-F238E27FC236}">
                  <a16:creationId xmlns:a16="http://schemas.microsoft.com/office/drawing/2014/main" id="{5289AD93-301D-71D4-0EFA-13814A7ED5E7}"/>
                </a:ext>
              </a:extLst>
            </p:cNvPr>
            <p:cNvSpPr/>
            <p:nvPr/>
          </p:nvSpPr>
          <p:spPr>
            <a:xfrm>
              <a:off x="7045539" y="3323584"/>
              <a:ext cx="55448" cy="94336"/>
            </a:xfrm>
            <a:custGeom>
              <a:avLst/>
              <a:gdLst/>
              <a:ahLst/>
              <a:cxnLst/>
              <a:rect l="l" t="t" r="r" b="b"/>
              <a:pathLst>
                <a:path w="554483" h="943356" extrusionOk="0">
                  <a:moveTo>
                    <a:pt x="300091" y="275082"/>
                  </a:moveTo>
                  <a:lnTo>
                    <a:pt x="0" y="101346"/>
                  </a:lnTo>
                  <a:lnTo>
                    <a:pt x="0" y="0"/>
                  </a:lnTo>
                  <a:lnTo>
                    <a:pt x="300091" y="173736"/>
                  </a:lnTo>
                  <a:cubicBezTo>
                    <a:pt x="324464" y="188214"/>
                    <a:pt x="360262" y="216408"/>
                    <a:pt x="390728" y="260604"/>
                  </a:cubicBezTo>
                  <a:cubicBezTo>
                    <a:pt x="423479" y="307848"/>
                    <a:pt x="447090" y="367284"/>
                    <a:pt x="447090" y="432054"/>
                  </a:cubicBezTo>
                  <a:cubicBezTo>
                    <a:pt x="447090" y="503682"/>
                    <a:pt x="428810" y="544068"/>
                    <a:pt x="394536" y="556260"/>
                  </a:cubicBezTo>
                  <a:cubicBezTo>
                    <a:pt x="361785" y="566928"/>
                    <a:pt x="323702" y="548640"/>
                    <a:pt x="300091" y="534924"/>
                  </a:cubicBezTo>
                  <a:lnTo>
                    <a:pt x="176703" y="463296"/>
                  </a:lnTo>
                  <a:lnTo>
                    <a:pt x="175942" y="462534"/>
                  </a:lnTo>
                  <a:cubicBezTo>
                    <a:pt x="165279" y="456438"/>
                    <a:pt x="148522" y="450342"/>
                    <a:pt x="135574" y="454152"/>
                  </a:cubicBezTo>
                  <a:cubicBezTo>
                    <a:pt x="124911" y="457200"/>
                    <a:pt x="111963" y="468630"/>
                    <a:pt x="111963" y="508254"/>
                  </a:cubicBezTo>
                  <a:cubicBezTo>
                    <a:pt x="111963" y="547878"/>
                    <a:pt x="124149" y="572262"/>
                    <a:pt x="134812" y="586740"/>
                  </a:cubicBezTo>
                  <a:cubicBezTo>
                    <a:pt x="147761" y="605028"/>
                    <a:pt x="164517" y="617982"/>
                    <a:pt x="175180" y="623316"/>
                  </a:cubicBezTo>
                  <a:lnTo>
                    <a:pt x="176703" y="624078"/>
                  </a:lnTo>
                  <a:lnTo>
                    <a:pt x="554483" y="842010"/>
                  </a:lnTo>
                  <a:lnTo>
                    <a:pt x="554483" y="943356"/>
                  </a:lnTo>
                  <a:lnTo>
                    <a:pt x="178988" y="726186"/>
                  </a:lnTo>
                  <a:cubicBezTo>
                    <a:pt x="153092" y="712470"/>
                    <a:pt x="115771" y="684276"/>
                    <a:pt x="83782" y="639318"/>
                  </a:cubicBezTo>
                  <a:cubicBezTo>
                    <a:pt x="48746" y="589788"/>
                    <a:pt x="24373" y="527304"/>
                    <a:pt x="24373" y="457200"/>
                  </a:cubicBezTo>
                  <a:cubicBezTo>
                    <a:pt x="24373" y="387858"/>
                    <a:pt x="48746" y="352044"/>
                    <a:pt x="83020" y="342138"/>
                  </a:cubicBezTo>
                  <a:cubicBezTo>
                    <a:pt x="115010" y="332994"/>
                    <a:pt x="152331" y="346710"/>
                    <a:pt x="178227" y="361950"/>
                  </a:cubicBezTo>
                  <a:lnTo>
                    <a:pt x="300853" y="432816"/>
                  </a:lnTo>
                  <a:cubicBezTo>
                    <a:pt x="318371" y="442722"/>
                    <a:pt x="332081" y="447294"/>
                    <a:pt x="340459" y="444246"/>
                  </a:cubicBezTo>
                  <a:cubicBezTo>
                    <a:pt x="347314" y="441960"/>
                    <a:pt x="359500" y="432054"/>
                    <a:pt x="359500" y="381000"/>
                  </a:cubicBezTo>
                  <a:cubicBezTo>
                    <a:pt x="359500" y="347472"/>
                    <a:pt x="348837" y="326136"/>
                    <a:pt x="338174" y="310896"/>
                  </a:cubicBezTo>
                  <a:cubicBezTo>
                    <a:pt x="325987" y="294132"/>
                    <a:pt x="309993" y="280416"/>
                    <a:pt x="300091" y="27508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064;p46">
              <a:extLst>
                <a:ext uri="{FF2B5EF4-FFF2-40B4-BE49-F238E27FC236}">
                  <a16:creationId xmlns:a16="http://schemas.microsoft.com/office/drawing/2014/main" id="{E0FC34F8-BC2E-C3CE-9E52-48E646685EDD}"/>
                </a:ext>
              </a:extLst>
            </p:cNvPr>
            <p:cNvSpPr/>
            <p:nvPr/>
          </p:nvSpPr>
          <p:spPr>
            <a:xfrm>
              <a:off x="7031794" y="3311266"/>
              <a:ext cx="22697" cy="34002"/>
            </a:xfrm>
            <a:custGeom>
              <a:avLst/>
              <a:gdLst/>
              <a:ahLst/>
              <a:cxnLst/>
              <a:rect l="l" t="t" r="r" b="b"/>
              <a:pathLst>
                <a:path w="226972" h="340022" extrusionOk="0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065;p46">
              <a:extLst>
                <a:ext uri="{FF2B5EF4-FFF2-40B4-BE49-F238E27FC236}">
                  <a16:creationId xmlns:a16="http://schemas.microsoft.com/office/drawing/2014/main" id="{03532ED4-639A-27A1-352F-77D802F474B2}"/>
                </a:ext>
              </a:extLst>
            </p:cNvPr>
            <p:cNvSpPr/>
            <p:nvPr/>
          </p:nvSpPr>
          <p:spPr>
            <a:xfrm>
              <a:off x="7091787" y="3394852"/>
              <a:ext cx="22697" cy="34002"/>
            </a:xfrm>
            <a:custGeom>
              <a:avLst/>
              <a:gdLst/>
              <a:ahLst/>
              <a:cxnLst/>
              <a:rect l="l" t="t" r="r" b="b"/>
              <a:pathLst>
                <a:path w="226972" h="340022" extrusionOk="0">
                  <a:moveTo>
                    <a:pt x="226972" y="235543"/>
                  </a:moveTo>
                  <a:cubicBezTo>
                    <a:pt x="226972" y="322411"/>
                    <a:pt x="175942" y="362797"/>
                    <a:pt x="113486" y="326983"/>
                  </a:cubicBezTo>
                  <a:cubicBezTo>
                    <a:pt x="51031" y="291169"/>
                    <a:pt x="0" y="191347"/>
                    <a:pt x="0" y="104479"/>
                  </a:cubicBezTo>
                  <a:cubicBezTo>
                    <a:pt x="0" y="17611"/>
                    <a:pt x="51031" y="-22775"/>
                    <a:pt x="113486" y="13039"/>
                  </a:cubicBezTo>
                  <a:cubicBezTo>
                    <a:pt x="175942" y="49615"/>
                    <a:pt x="226972" y="149437"/>
                    <a:pt x="226972" y="235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066;p46">
              <a:extLst>
                <a:ext uri="{FF2B5EF4-FFF2-40B4-BE49-F238E27FC236}">
                  <a16:creationId xmlns:a16="http://schemas.microsoft.com/office/drawing/2014/main" id="{196C7559-B3B5-F4A4-5642-9D24A5182919}"/>
                </a:ext>
              </a:extLst>
            </p:cNvPr>
            <p:cNvSpPr/>
            <p:nvPr/>
          </p:nvSpPr>
          <p:spPr>
            <a:xfrm>
              <a:off x="7163399" y="3681405"/>
              <a:ext cx="63674" cy="86984"/>
            </a:xfrm>
            <a:custGeom>
              <a:avLst/>
              <a:gdLst/>
              <a:ahLst/>
              <a:cxnLst/>
              <a:rect l="l" t="t" r="r" b="b"/>
              <a:pathLst>
                <a:path w="636741" h="869836" extrusionOk="0">
                  <a:moveTo>
                    <a:pt x="318371" y="11482"/>
                  </a:moveTo>
                  <a:cubicBezTo>
                    <a:pt x="364070" y="38152"/>
                    <a:pt x="400629" y="101398"/>
                    <a:pt x="400629" y="154738"/>
                  </a:cubicBezTo>
                  <a:lnTo>
                    <a:pt x="400629" y="387148"/>
                  </a:lnTo>
                  <a:lnTo>
                    <a:pt x="554483" y="475540"/>
                  </a:lnTo>
                  <a:cubicBezTo>
                    <a:pt x="600182" y="502210"/>
                    <a:pt x="636742" y="565456"/>
                    <a:pt x="636742" y="618796"/>
                  </a:cubicBezTo>
                  <a:cubicBezTo>
                    <a:pt x="636742" y="671374"/>
                    <a:pt x="599421" y="692710"/>
                    <a:pt x="554483" y="666802"/>
                  </a:cubicBezTo>
                  <a:lnTo>
                    <a:pt x="400629" y="578410"/>
                  </a:lnTo>
                  <a:lnTo>
                    <a:pt x="400629" y="810820"/>
                  </a:lnTo>
                  <a:cubicBezTo>
                    <a:pt x="400629" y="863398"/>
                    <a:pt x="363308" y="884734"/>
                    <a:pt x="318371" y="858826"/>
                  </a:cubicBezTo>
                  <a:cubicBezTo>
                    <a:pt x="272672" y="832156"/>
                    <a:pt x="236112" y="768910"/>
                    <a:pt x="236112" y="715570"/>
                  </a:cubicBezTo>
                  <a:lnTo>
                    <a:pt x="236112" y="483160"/>
                  </a:lnTo>
                  <a:lnTo>
                    <a:pt x="82258" y="394768"/>
                  </a:lnTo>
                  <a:cubicBezTo>
                    <a:pt x="36559" y="368098"/>
                    <a:pt x="0" y="304852"/>
                    <a:pt x="0" y="251512"/>
                  </a:cubicBezTo>
                  <a:cubicBezTo>
                    <a:pt x="0" y="198934"/>
                    <a:pt x="37321" y="177598"/>
                    <a:pt x="82258" y="203506"/>
                  </a:cubicBezTo>
                  <a:lnTo>
                    <a:pt x="236112" y="291898"/>
                  </a:lnTo>
                  <a:lnTo>
                    <a:pt x="236112" y="59488"/>
                  </a:lnTo>
                  <a:cubicBezTo>
                    <a:pt x="236112" y="6148"/>
                    <a:pt x="272672" y="-15188"/>
                    <a:pt x="318371" y="1148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1"/>
      <p:bldP spid="117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728499" y="1571369"/>
            <a:ext cx="4307281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THE CHALLENGE</a:t>
            </a:r>
            <a:endParaRPr sz="4400" dirty="0"/>
          </a:p>
        </p:txBody>
      </p:sp>
      <p:sp>
        <p:nvSpPr>
          <p:cNvPr id="225" name="Google Shape;225;p17"/>
          <p:cNvSpPr txBox="1">
            <a:spLocks noGrp="1"/>
          </p:cNvSpPr>
          <p:nvPr>
            <p:ph type="subTitle" idx="4294967295"/>
          </p:nvPr>
        </p:nvSpPr>
        <p:spPr>
          <a:xfrm>
            <a:off x="767828" y="2788061"/>
            <a:ext cx="4267951" cy="151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/>
              <a:t>Harness the Power of Face Recognition, to Catch Criminals in Images and Videos</a:t>
            </a:r>
            <a:endParaRPr dirty="0"/>
          </a:p>
        </p:txBody>
      </p:sp>
      <p:grpSp>
        <p:nvGrpSpPr>
          <p:cNvPr id="114" name="Grupo 57">
            <a:extLst>
              <a:ext uri="{FF2B5EF4-FFF2-40B4-BE49-F238E27FC236}">
                <a16:creationId xmlns:a16="http://schemas.microsoft.com/office/drawing/2014/main" id="{A81403EB-D091-7D62-07F8-10D5B0FD0CE0}"/>
              </a:ext>
            </a:extLst>
          </p:cNvPr>
          <p:cNvGrpSpPr/>
          <p:nvPr/>
        </p:nvGrpSpPr>
        <p:grpSpPr>
          <a:xfrm>
            <a:off x="4517281" y="372249"/>
            <a:ext cx="4267951" cy="3526356"/>
            <a:chOff x="5427606" y="1552655"/>
            <a:chExt cx="726137" cy="683768"/>
          </a:xfrm>
        </p:grpSpPr>
        <p:sp>
          <p:nvSpPr>
            <p:cNvPr id="115" name="Google Shape;851;p46">
              <a:extLst>
                <a:ext uri="{FF2B5EF4-FFF2-40B4-BE49-F238E27FC236}">
                  <a16:creationId xmlns:a16="http://schemas.microsoft.com/office/drawing/2014/main" id="{96363376-403B-0A50-06E3-7AA1E99E0A60}"/>
                </a:ext>
              </a:extLst>
            </p:cNvPr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gdLst/>
              <a:ahLst/>
              <a:cxn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852;p46">
              <a:extLst>
                <a:ext uri="{FF2B5EF4-FFF2-40B4-BE49-F238E27FC236}">
                  <a16:creationId xmlns:a16="http://schemas.microsoft.com/office/drawing/2014/main" id="{1D23705F-2498-FAAC-6449-70A9922D443C}"/>
                </a:ext>
              </a:extLst>
            </p:cNvPr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853;p46">
              <a:extLst>
                <a:ext uri="{FF2B5EF4-FFF2-40B4-BE49-F238E27FC236}">
                  <a16:creationId xmlns:a16="http://schemas.microsoft.com/office/drawing/2014/main" id="{67439A6E-24E3-C121-5CFA-FF7A11720EEC}"/>
                </a:ext>
              </a:extLst>
            </p:cNvPr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854;p46">
              <a:extLst>
                <a:ext uri="{FF2B5EF4-FFF2-40B4-BE49-F238E27FC236}">
                  <a16:creationId xmlns:a16="http://schemas.microsoft.com/office/drawing/2014/main" id="{05A06ED0-00D0-3331-12B3-0112BF3129A8}"/>
                </a:ext>
              </a:extLst>
            </p:cNvPr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855;p46">
              <a:extLst>
                <a:ext uri="{FF2B5EF4-FFF2-40B4-BE49-F238E27FC236}">
                  <a16:creationId xmlns:a16="http://schemas.microsoft.com/office/drawing/2014/main" id="{B7828016-7C13-58CC-1370-D2A4EF92612D}"/>
                </a:ext>
              </a:extLst>
            </p:cNvPr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gdLst/>
              <a:ahLst/>
              <a:cxn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856;p46">
              <a:extLst>
                <a:ext uri="{FF2B5EF4-FFF2-40B4-BE49-F238E27FC236}">
                  <a16:creationId xmlns:a16="http://schemas.microsoft.com/office/drawing/2014/main" id="{711F0332-3766-7101-563D-1E42312F7860}"/>
                </a:ext>
              </a:extLst>
            </p:cNvPr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gdLst/>
              <a:ahLst/>
              <a:cxn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857;p46">
              <a:extLst>
                <a:ext uri="{FF2B5EF4-FFF2-40B4-BE49-F238E27FC236}">
                  <a16:creationId xmlns:a16="http://schemas.microsoft.com/office/drawing/2014/main" id="{0A7FA49C-721E-5AD5-0D71-2F4A3C8762E4}"/>
                </a:ext>
              </a:extLst>
            </p:cNvPr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gdLst/>
              <a:ahLst/>
              <a:cxn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858;p46">
              <a:extLst>
                <a:ext uri="{FF2B5EF4-FFF2-40B4-BE49-F238E27FC236}">
                  <a16:creationId xmlns:a16="http://schemas.microsoft.com/office/drawing/2014/main" id="{1A44B54F-10EC-FE70-E3EE-47D67B192947}"/>
                </a:ext>
              </a:extLst>
            </p:cNvPr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gdLst/>
              <a:ahLst/>
              <a:cxn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859;p46">
              <a:extLst>
                <a:ext uri="{FF2B5EF4-FFF2-40B4-BE49-F238E27FC236}">
                  <a16:creationId xmlns:a16="http://schemas.microsoft.com/office/drawing/2014/main" id="{9E098696-EE45-2D3F-59F3-F3774654A44B}"/>
                </a:ext>
              </a:extLst>
            </p:cNvPr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gdLst/>
              <a:ahLst/>
              <a:cxn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860;p46">
              <a:extLst>
                <a:ext uri="{FF2B5EF4-FFF2-40B4-BE49-F238E27FC236}">
                  <a16:creationId xmlns:a16="http://schemas.microsoft.com/office/drawing/2014/main" id="{537C4154-C515-2DCE-2F6C-9EB2BE2AF163}"/>
                </a:ext>
              </a:extLst>
            </p:cNvPr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gdLst/>
              <a:ahLst/>
              <a:cxn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861;p46">
              <a:extLst>
                <a:ext uri="{FF2B5EF4-FFF2-40B4-BE49-F238E27FC236}">
                  <a16:creationId xmlns:a16="http://schemas.microsoft.com/office/drawing/2014/main" id="{22A047F2-CD16-1C1E-EB52-793D0E3A5015}"/>
                </a:ext>
              </a:extLst>
            </p:cNvPr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gdLst/>
              <a:ahLst/>
              <a:cxn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862;p46">
              <a:extLst>
                <a:ext uri="{FF2B5EF4-FFF2-40B4-BE49-F238E27FC236}">
                  <a16:creationId xmlns:a16="http://schemas.microsoft.com/office/drawing/2014/main" id="{6033B626-B640-4021-D3C2-9E5962EEF803}"/>
                </a:ext>
              </a:extLst>
            </p:cNvPr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gdLst/>
              <a:ahLst/>
              <a:cxn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863;p46">
              <a:extLst>
                <a:ext uri="{FF2B5EF4-FFF2-40B4-BE49-F238E27FC236}">
                  <a16:creationId xmlns:a16="http://schemas.microsoft.com/office/drawing/2014/main" id="{50ABE545-E90E-0DB4-D372-2B5AB180AB43}"/>
                </a:ext>
              </a:extLst>
            </p:cNvPr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gdLst/>
              <a:ahLst/>
              <a:cxn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864;p46">
              <a:extLst>
                <a:ext uri="{FF2B5EF4-FFF2-40B4-BE49-F238E27FC236}">
                  <a16:creationId xmlns:a16="http://schemas.microsoft.com/office/drawing/2014/main" id="{79F61697-3454-B182-66E7-7411252DEB7D}"/>
                </a:ext>
              </a:extLst>
            </p:cNvPr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865;p46">
              <a:extLst>
                <a:ext uri="{FF2B5EF4-FFF2-40B4-BE49-F238E27FC236}">
                  <a16:creationId xmlns:a16="http://schemas.microsoft.com/office/drawing/2014/main" id="{1103A344-73DE-C28C-6D9C-4A0C5F90C432}"/>
                </a:ext>
              </a:extLst>
            </p:cNvPr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gdLst/>
              <a:ahLst/>
              <a:cxn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866;p46">
              <a:extLst>
                <a:ext uri="{FF2B5EF4-FFF2-40B4-BE49-F238E27FC236}">
                  <a16:creationId xmlns:a16="http://schemas.microsoft.com/office/drawing/2014/main" id="{E17C0565-88F7-A004-5BB7-1FAED0AEA5F2}"/>
                </a:ext>
              </a:extLst>
            </p:cNvPr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gdLst/>
              <a:ahLst/>
              <a:cxn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867;p46">
              <a:extLst>
                <a:ext uri="{FF2B5EF4-FFF2-40B4-BE49-F238E27FC236}">
                  <a16:creationId xmlns:a16="http://schemas.microsoft.com/office/drawing/2014/main" id="{97DC754C-3E47-4D7E-3144-A466A518E880}"/>
                </a:ext>
              </a:extLst>
            </p:cNvPr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gdLst/>
              <a:ahLst/>
              <a:cxn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868;p46">
              <a:extLst>
                <a:ext uri="{FF2B5EF4-FFF2-40B4-BE49-F238E27FC236}">
                  <a16:creationId xmlns:a16="http://schemas.microsoft.com/office/drawing/2014/main" id="{9B642355-3A6B-516B-DD46-932A1295C35B}"/>
                </a:ext>
              </a:extLst>
            </p:cNvPr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gdLst/>
              <a:ahLst/>
              <a:cxn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869;p46">
              <a:extLst>
                <a:ext uri="{FF2B5EF4-FFF2-40B4-BE49-F238E27FC236}">
                  <a16:creationId xmlns:a16="http://schemas.microsoft.com/office/drawing/2014/main" id="{071FAAD8-9F27-9EB7-FBE2-28A219732C30}"/>
                </a:ext>
              </a:extLst>
            </p:cNvPr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gdLst/>
              <a:ahLst/>
              <a:cxn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870;p46">
              <a:extLst>
                <a:ext uri="{FF2B5EF4-FFF2-40B4-BE49-F238E27FC236}">
                  <a16:creationId xmlns:a16="http://schemas.microsoft.com/office/drawing/2014/main" id="{88E94A8B-74D1-6A35-1055-B7A8315FC30B}"/>
                </a:ext>
              </a:extLst>
            </p:cNvPr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gdLst/>
              <a:ahLst/>
              <a:cxn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871;p46">
              <a:extLst>
                <a:ext uri="{FF2B5EF4-FFF2-40B4-BE49-F238E27FC236}">
                  <a16:creationId xmlns:a16="http://schemas.microsoft.com/office/drawing/2014/main" id="{5C10661A-E8F5-9C90-52D4-0184042E37CB}"/>
                </a:ext>
              </a:extLst>
            </p:cNvPr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gdLst/>
              <a:ahLst/>
              <a:cxn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872;p46">
              <a:extLst>
                <a:ext uri="{FF2B5EF4-FFF2-40B4-BE49-F238E27FC236}">
                  <a16:creationId xmlns:a16="http://schemas.microsoft.com/office/drawing/2014/main" id="{AC8BFFB5-E0E3-6255-8F45-B5D8E3F8BB5E}"/>
                </a:ext>
              </a:extLst>
            </p:cNvPr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gdLst/>
              <a:ahLst/>
              <a:cxn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873;p46">
              <a:extLst>
                <a:ext uri="{FF2B5EF4-FFF2-40B4-BE49-F238E27FC236}">
                  <a16:creationId xmlns:a16="http://schemas.microsoft.com/office/drawing/2014/main" id="{034EE611-D0EC-86F5-A803-5B2D856ADC8B}"/>
                </a:ext>
              </a:extLst>
            </p:cNvPr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gdLst/>
              <a:ahLst/>
              <a:cxn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874;p46">
              <a:extLst>
                <a:ext uri="{FF2B5EF4-FFF2-40B4-BE49-F238E27FC236}">
                  <a16:creationId xmlns:a16="http://schemas.microsoft.com/office/drawing/2014/main" id="{4164402C-FB1B-F1C3-7904-BE07442058AC}"/>
                </a:ext>
              </a:extLst>
            </p:cNvPr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gdLst/>
              <a:ahLst/>
              <a:cxn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875;p46">
              <a:extLst>
                <a:ext uri="{FF2B5EF4-FFF2-40B4-BE49-F238E27FC236}">
                  <a16:creationId xmlns:a16="http://schemas.microsoft.com/office/drawing/2014/main" id="{2368F35F-66D7-EB71-3449-3757AB1FADF9}"/>
                </a:ext>
              </a:extLst>
            </p:cNvPr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gdLst/>
              <a:ahLst/>
              <a:cxn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876;p46">
              <a:extLst>
                <a:ext uri="{FF2B5EF4-FFF2-40B4-BE49-F238E27FC236}">
                  <a16:creationId xmlns:a16="http://schemas.microsoft.com/office/drawing/2014/main" id="{0E97C7F2-9F5C-E29B-2674-57AAC4647CC1}"/>
                </a:ext>
              </a:extLst>
            </p:cNvPr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gdLst/>
              <a:ahLst/>
              <a:cxn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/>
      <p:bldP spid="22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855274" y="1353950"/>
            <a:ext cx="5090679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Barlow Light" panose="00000400000000000000" pitchFamily="2" charset="0"/>
              </a:rPr>
              <a:t>As </a:t>
            </a:r>
            <a:r>
              <a:rPr lang="en-US" sz="1800" b="0" i="0" strike="noStrike" dirty="0">
                <a:solidFill>
                  <a:schemeClr val="tx1"/>
                </a:solidFill>
                <a:effectLst/>
                <a:latin typeface="Barlow Light" panose="00000400000000000000" pitchFamily="2" charset="0"/>
              </a:rPr>
              <a:t>per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Barlow Light" panose="00000400000000000000" pitchFamily="2" charset="0"/>
              </a:rPr>
              <a:t> the </a:t>
            </a:r>
            <a:r>
              <a:rPr lang="en-US" sz="1800" b="0" i="0" strike="noStrike" dirty="0">
                <a:solidFill>
                  <a:schemeClr val="tx1"/>
                </a:solidFill>
                <a:effectLst/>
                <a:latin typeface="Barlow Light" panose="00000400000000000000" pitchFamily="2" charset="0"/>
              </a:rPr>
              <a:t>National Criminal Records Bureau</a:t>
            </a:r>
            <a:endParaRPr lang="en-US" sz="1800" strike="noStrike" dirty="0">
              <a:solidFill>
                <a:schemeClr val="tx1"/>
              </a:solidFill>
              <a:latin typeface="Barlow Light" panose="000004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dirty="0">
              <a:solidFill>
                <a:schemeClr val="tx1"/>
              </a:solidFill>
              <a:effectLst/>
              <a:latin typeface="Barlow Light" panose="000004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Barlow Light" panose="00000400000000000000" pitchFamily="2" charset="0"/>
              </a:rPr>
              <a:t>A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Barlow Light" panose="00000400000000000000" pitchFamily="2" charset="0"/>
              </a:rPr>
              <a:t> total of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66,01,285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Barlow Light" panose="00000400000000000000" pitchFamily="2" charset="0"/>
              </a:rPr>
              <a:t> cognizable crimes were registered. </a:t>
            </a:r>
            <a:endParaRPr lang="en-US" sz="1800" dirty="0">
              <a:solidFill>
                <a:schemeClr val="tx1"/>
              </a:solidFill>
              <a:latin typeface="Barlow Light" panose="000004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Barlow Light" panose="00000400000000000000" pitchFamily="2" charset="0"/>
              </a:rPr>
              <a:t>It shows an increase of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28.0%</a:t>
            </a:r>
            <a:r>
              <a:rPr lang="en-US" sz="1800" dirty="0">
                <a:solidFill>
                  <a:schemeClr val="tx1"/>
                </a:solidFill>
                <a:latin typeface="Barlow Light" panose="00000400000000000000" pitchFamily="2" charset="0"/>
              </a:rPr>
              <a:t>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Barlow Light" panose="00000400000000000000" pitchFamily="2" charset="0"/>
              </a:rPr>
              <a:t>in registration of cases over the previous year.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Barlow Light" panose="00000400000000000000" pitchFamily="2" charset="0"/>
              </a:rPr>
              <a:t>The crime rate registered per lakh population has increased from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385.5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Barlow Light" panose="00000400000000000000" pitchFamily="2" charset="0"/>
              </a:rPr>
              <a:t> to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487.8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Barlow Light" panose="00000400000000000000" pitchFamily="2" charset="0"/>
              </a:rPr>
              <a:t>. </a:t>
            </a:r>
            <a:endParaRPr lang="en-US" sz="1800" dirty="0">
              <a:solidFill>
                <a:schemeClr val="tx1"/>
              </a:solidFill>
              <a:latin typeface="Barlow Light" panose="00000400000000000000" pitchFamily="2" charset="0"/>
            </a:endParaRPr>
          </a:p>
        </p:txBody>
      </p:sp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UNDERLYING STORY</a:t>
            </a:r>
            <a:endParaRPr dirty="0"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27D7F53F-206B-D74E-A127-965CDA9C634C}"/>
              </a:ext>
            </a:extLst>
          </p:cNvPr>
          <p:cNvGrpSpPr/>
          <p:nvPr/>
        </p:nvGrpSpPr>
        <p:grpSpPr>
          <a:xfrm>
            <a:off x="6114994" y="720387"/>
            <a:ext cx="2731502" cy="3852570"/>
            <a:chOff x="996049" y="1552369"/>
            <a:chExt cx="485510" cy="684774"/>
          </a:xfrm>
        </p:grpSpPr>
        <p:sp>
          <p:nvSpPr>
            <p:cNvPr id="33" name="Google Shape;902;p46">
              <a:extLst>
                <a:ext uri="{FF2B5EF4-FFF2-40B4-BE49-F238E27FC236}">
                  <a16:creationId xmlns:a16="http://schemas.microsoft.com/office/drawing/2014/main" id="{ADE9C839-9010-8F44-8D5C-E3A472A8B99B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903;p46">
              <a:extLst>
                <a:ext uri="{FF2B5EF4-FFF2-40B4-BE49-F238E27FC236}">
                  <a16:creationId xmlns:a16="http://schemas.microsoft.com/office/drawing/2014/main" id="{335A1274-4121-F84D-A635-1EB9A4CCFE56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04;p46">
              <a:extLst>
                <a:ext uri="{FF2B5EF4-FFF2-40B4-BE49-F238E27FC236}">
                  <a16:creationId xmlns:a16="http://schemas.microsoft.com/office/drawing/2014/main" id="{D4D1A8AE-09CD-CC43-8DB0-6EC46D024BAC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05;p46">
              <a:extLst>
                <a:ext uri="{FF2B5EF4-FFF2-40B4-BE49-F238E27FC236}">
                  <a16:creationId xmlns:a16="http://schemas.microsoft.com/office/drawing/2014/main" id="{E32FACC0-89B5-8948-A06C-5E60902068C6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06;p46">
              <a:extLst>
                <a:ext uri="{FF2B5EF4-FFF2-40B4-BE49-F238E27FC236}">
                  <a16:creationId xmlns:a16="http://schemas.microsoft.com/office/drawing/2014/main" id="{4A6F7ADA-2221-104F-873B-9FA176D3B94A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07;p46">
              <a:extLst>
                <a:ext uri="{FF2B5EF4-FFF2-40B4-BE49-F238E27FC236}">
                  <a16:creationId xmlns:a16="http://schemas.microsoft.com/office/drawing/2014/main" id="{6FA45E0E-0571-5847-9CB1-9A8F67DD1FB2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908;p46">
              <a:extLst>
                <a:ext uri="{FF2B5EF4-FFF2-40B4-BE49-F238E27FC236}">
                  <a16:creationId xmlns:a16="http://schemas.microsoft.com/office/drawing/2014/main" id="{FDC65089-E99B-9F4F-B5BA-243D808FEF48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909;p46">
              <a:extLst>
                <a:ext uri="{FF2B5EF4-FFF2-40B4-BE49-F238E27FC236}">
                  <a16:creationId xmlns:a16="http://schemas.microsoft.com/office/drawing/2014/main" id="{48445B42-FE69-8D4D-9417-D33EFDCF2293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910;p46">
              <a:extLst>
                <a:ext uri="{FF2B5EF4-FFF2-40B4-BE49-F238E27FC236}">
                  <a16:creationId xmlns:a16="http://schemas.microsoft.com/office/drawing/2014/main" id="{88ADB674-7131-1D4A-BBE7-E13B89F2D9DA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911;p46">
              <a:extLst>
                <a:ext uri="{FF2B5EF4-FFF2-40B4-BE49-F238E27FC236}">
                  <a16:creationId xmlns:a16="http://schemas.microsoft.com/office/drawing/2014/main" id="{D1BACE58-8B51-9149-8067-B322DC9159AA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12;p46">
              <a:extLst>
                <a:ext uri="{FF2B5EF4-FFF2-40B4-BE49-F238E27FC236}">
                  <a16:creationId xmlns:a16="http://schemas.microsoft.com/office/drawing/2014/main" id="{F8D6A5C9-4FFB-A248-BDA4-38A8096B9E73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13;p46">
              <a:extLst>
                <a:ext uri="{FF2B5EF4-FFF2-40B4-BE49-F238E27FC236}">
                  <a16:creationId xmlns:a16="http://schemas.microsoft.com/office/drawing/2014/main" id="{FE86E837-BB1E-B74A-B389-AEC13F0C61F2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14;p46">
              <a:extLst>
                <a:ext uri="{FF2B5EF4-FFF2-40B4-BE49-F238E27FC236}">
                  <a16:creationId xmlns:a16="http://schemas.microsoft.com/office/drawing/2014/main" id="{6A7E626B-EC52-C543-9825-21491672C695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915;p46">
              <a:extLst>
                <a:ext uri="{FF2B5EF4-FFF2-40B4-BE49-F238E27FC236}">
                  <a16:creationId xmlns:a16="http://schemas.microsoft.com/office/drawing/2014/main" id="{16031D86-5C06-5541-B19C-2F3BE6E5E671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916;p46">
              <a:extLst>
                <a:ext uri="{FF2B5EF4-FFF2-40B4-BE49-F238E27FC236}">
                  <a16:creationId xmlns:a16="http://schemas.microsoft.com/office/drawing/2014/main" id="{D02F4EFF-AE49-6145-B72E-D27550E83D7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917;p46">
              <a:extLst>
                <a:ext uri="{FF2B5EF4-FFF2-40B4-BE49-F238E27FC236}">
                  <a16:creationId xmlns:a16="http://schemas.microsoft.com/office/drawing/2014/main" id="{FC115EF8-11A8-2548-AFA3-23752B46CF20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918;p46">
              <a:extLst>
                <a:ext uri="{FF2B5EF4-FFF2-40B4-BE49-F238E27FC236}">
                  <a16:creationId xmlns:a16="http://schemas.microsoft.com/office/drawing/2014/main" id="{E54C2B83-DC51-444F-A417-DFC3D42DBE81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919;p46">
              <a:extLst>
                <a:ext uri="{FF2B5EF4-FFF2-40B4-BE49-F238E27FC236}">
                  <a16:creationId xmlns:a16="http://schemas.microsoft.com/office/drawing/2014/main" id="{3C5A5D38-ECBB-CA4B-AC3D-53B44E8CED8C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20;p46">
              <a:extLst>
                <a:ext uri="{FF2B5EF4-FFF2-40B4-BE49-F238E27FC236}">
                  <a16:creationId xmlns:a16="http://schemas.microsoft.com/office/drawing/2014/main" id="{92428EE1-2A41-C04D-AFDA-1E0CDC80C136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921;p46">
              <a:extLst>
                <a:ext uri="{FF2B5EF4-FFF2-40B4-BE49-F238E27FC236}">
                  <a16:creationId xmlns:a16="http://schemas.microsoft.com/office/drawing/2014/main" id="{6F68255C-138C-7747-B125-83E496D55536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922;p46">
              <a:extLst>
                <a:ext uri="{FF2B5EF4-FFF2-40B4-BE49-F238E27FC236}">
                  <a16:creationId xmlns:a16="http://schemas.microsoft.com/office/drawing/2014/main" id="{DB2A7262-131B-3145-82C2-BA186A086260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923;p46">
              <a:extLst>
                <a:ext uri="{FF2B5EF4-FFF2-40B4-BE49-F238E27FC236}">
                  <a16:creationId xmlns:a16="http://schemas.microsoft.com/office/drawing/2014/main" id="{555CBBFA-96D6-8B44-975E-7FFF594F6517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924;p46">
              <a:extLst>
                <a:ext uri="{FF2B5EF4-FFF2-40B4-BE49-F238E27FC236}">
                  <a16:creationId xmlns:a16="http://schemas.microsoft.com/office/drawing/2014/main" id="{D916518A-D3DC-E546-87A7-451A44B96F8C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925;p46">
              <a:extLst>
                <a:ext uri="{FF2B5EF4-FFF2-40B4-BE49-F238E27FC236}">
                  <a16:creationId xmlns:a16="http://schemas.microsoft.com/office/drawing/2014/main" id="{0E9F9831-8332-784A-88BF-5AE2B538CAA7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926;p46">
              <a:extLst>
                <a:ext uri="{FF2B5EF4-FFF2-40B4-BE49-F238E27FC236}">
                  <a16:creationId xmlns:a16="http://schemas.microsoft.com/office/drawing/2014/main" id="{20290011-3A1B-2E45-971D-9279BC3E9284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build="p"/>
      <p:bldP spid="2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TECH STACK</a:t>
            </a:r>
            <a:endParaRPr dirty="0"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765545" y="1323485"/>
            <a:ext cx="2516372" cy="3685883"/>
          </a:xfrm>
          <a:prstGeom prst="roundRect">
            <a:avLst>
              <a:gd name="adj" fmla="val 9624"/>
            </a:avLst>
          </a:prstGeom>
          <a:solidFill>
            <a:schemeClr val="accent6">
              <a:lumMod val="75000"/>
              <a:lumOff val="25000"/>
            </a:schemeClr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Barlow" panose="00000500000000000000" pitchFamily="2" charset="0"/>
              </a:rPr>
              <a:t>React JS + Chakra UI</a:t>
            </a:r>
            <a:endParaRPr sz="1600" b="1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React is a declarative, efficient, and flexible JavaScript library for building user interfaces.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Chakra UI is a simple, modular and accessible component library that gives you the building blocks you need to build your React applications</a:t>
            </a:r>
            <a:r>
              <a:rPr lang="en-US" sz="1600" dirty="0">
                <a:solidFill>
                  <a:schemeClr val="tx1"/>
                </a:solidFill>
                <a:latin typeface="Barlow" panose="00000500000000000000" pitchFamily="2" charset="0"/>
              </a:rPr>
              <a:t>.</a:t>
            </a:r>
            <a:endParaRPr lang="en-US" sz="1600" i="0" dirty="0">
              <a:solidFill>
                <a:schemeClr val="tx1"/>
              </a:solidFill>
              <a:effectLst/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lang="en-US" sz="1600"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sp>
        <p:nvSpPr>
          <p:cNvPr id="266" name="Google Shape;266;p19"/>
          <p:cNvSpPr txBox="1">
            <a:spLocks noGrp="1"/>
          </p:cNvSpPr>
          <p:nvPr>
            <p:ph type="body" idx="2"/>
          </p:nvPr>
        </p:nvSpPr>
        <p:spPr>
          <a:xfrm>
            <a:off x="3572721" y="1321444"/>
            <a:ext cx="2315700" cy="3418200"/>
          </a:xfrm>
          <a:prstGeom prst="roundRect">
            <a:avLst>
              <a:gd name="adj" fmla="val 9321"/>
            </a:avLst>
          </a:prstGeom>
          <a:solidFill>
            <a:schemeClr val="accent6">
              <a:lumMod val="75000"/>
              <a:lumOff val="25000"/>
            </a:schemeClr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Barlow" panose="00000500000000000000" pitchFamily="2" charset="0"/>
              </a:rPr>
              <a:t>Django</a:t>
            </a: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Django is a high-level Python web framework that enables rapid development of secure and maintainable websites.</a:t>
            </a:r>
            <a:endParaRPr lang="en-US" dirty="0">
              <a:solidFill>
                <a:schemeClr val="tx1"/>
              </a:solidFill>
              <a:latin typeface="Barlow" panose="00000500000000000000" pitchFamily="2" charset="0"/>
            </a:endParaRPr>
          </a:p>
        </p:txBody>
      </p:sp>
      <p:sp>
        <p:nvSpPr>
          <p:cNvPr id="268" name="Google Shape;268;p1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266;p19">
            <a:extLst>
              <a:ext uri="{FF2B5EF4-FFF2-40B4-BE49-F238E27FC236}">
                <a16:creationId xmlns:a16="http://schemas.microsoft.com/office/drawing/2014/main" id="{F0714DB8-F494-B061-8F5C-FA43A0A68898}"/>
              </a:ext>
            </a:extLst>
          </p:cNvPr>
          <p:cNvSpPr txBox="1">
            <a:spLocks/>
          </p:cNvSpPr>
          <p:nvPr/>
        </p:nvSpPr>
        <p:spPr>
          <a:xfrm>
            <a:off x="6179225" y="1323485"/>
            <a:ext cx="2695417" cy="3418200"/>
          </a:xfrm>
          <a:prstGeom prst="roundRect">
            <a:avLst>
              <a:gd name="adj" fmla="val 7463"/>
            </a:avLst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rlow Light"/>
              <a:buChar char="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rlow Light"/>
              <a:buChar char="‧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rlow Light"/>
              <a:buChar char="‧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Font typeface="Barlow Light"/>
              <a:buNone/>
            </a:pPr>
            <a:r>
              <a:rPr lang="en-US" b="1" dirty="0">
                <a:solidFill>
                  <a:schemeClr val="tx1"/>
                </a:solidFill>
                <a:latin typeface="Barlow" panose="00000500000000000000" pitchFamily="2" charset="0"/>
              </a:rPr>
              <a:t>face-recognition library</a:t>
            </a:r>
          </a:p>
        </p:txBody>
      </p:sp>
      <p:sp>
        <p:nvSpPr>
          <p:cNvPr id="11" name="Google Shape;266;p19">
            <a:extLst>
              <a:ext uri="{FF2B5EF4-FFF2-40B4-BE49-F238E27FC236}">
                <a16:creationId xmlns:a16="http://schemas.microsoft.com/office/drawing/2014/main" id="{D00611BD-82FC-F4F7-BCC7-4AFE96D4129D}"/>
              </a:ext>
            </a:extLst>
          </p:cNvPr>
          <p:cNvSpPr txBox="1">
            <a:spLocks/>
          </p:cNvSpPr>
          <p:nvPr/>
        </p:nvSpPr>
        <p:spPr>
          <a:xfrm>
            <a:off x="6179224" y="1756319"/>
            <a:ext cx="2695417" cy="2579151"/>
          </a:xfrm>
          <a:prstGeom prst="roundRect">
            <a:avLst>
              <a:gd name="adj" fmla="val 7463"/>
            </a:avLst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rlow Light"/>
              <a:buChar char="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rlow Light"/>
              <a:buChar char="‧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Barlow Light"/>
              <a:buChar char="‧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n-US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Built using </a:t>
            </a:r>
            <a:r>
              <a:rPr lang="en-US" i="0" u="none" strike="noStrike" dirty="0" err="1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dlib</a:t>
            </a:r>
            <a:r>
              <a:rPr lang="en-US" i="0" dirty="0" err="1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’s</a:t>
            </a:r>
            <a:r>
              <a:rPr lang="en-US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 state-of-the-art face recognition</a:t>
            </a:r>
            <a:r>
              <a:rPr lang="en-US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en-US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built with deep learning. The model has an accuracy of 99.38% on the </a:t>
            </a:r>
            <a:r>
              <a:rPr lang="en-US" i="0" u="none" strike="noStrike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Labeled Faces in the Wild</a:t>
            </a:r>
            <a:r>
              <a:rPr lang="en-US" i="0" dirty="0">
                <a:solidFill>
                  <a:schemeClr val="tx1"/>
                </a:solidFill>
                <a:effectLst/>
                <a:latin typeface="Barlow" panose="00000500000000000000" pitchFamily="2" charset="0"/>
              </a:rPr>
              <a:t> benchmark.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265" grpId="0" build="p" animBg="1"/>
      <p:bldP spid="266" grpId="0" build="p" animBg="1"/>
      <p:bldP spid="7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3925C0-8A4D-E451-9ADB-6AC316242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51" y="2261089"/>
            <a:ext cx="621322" cy="6213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34BEAB-3037-4A6F-E8DB-1EB25B671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784" y="2272811"/>
            <a:ext cx="609600" cy="60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CD572B-3707-2C9D-B663-622CB86BF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6906" y="2261087"/>
            <a:ext cx="621323" cy="6213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D220BC-91F6-89D1-0614-F982827AF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1200" y="2261088"/>
            <a:ext cx="621323" cy="6213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3D4F29-F3FD-D777-36D0-5E0DC8399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2526" y="460862"/>
            <a:ext cx="719503" cy="7195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9700DD-F1BA-1C4B-9999-D0C7A520CA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1200" y="3327886"/>
            <a:ext cx="621324" cy="62132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6B30C96-68C1-C9C7-C25C-DCA5F0D14D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2525" y="4322886"/>
            <a:ext cx="719503" cy="71950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EF94260-1ABF-055C-0282-77FC55E58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2890" y="3089760"/>
            <a:ext cx="634138" cy="62132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20F0796-A01D-2F50-0C60-C9B40F2DA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7952" y="1792165"/>
            <a:ext cx="621323" cy="621323"/>
          </a:xfrm>
          <a:prstGeom prst="rect">
            <a:avLst/>
          </a:prstGeom>
        </p:spPr>
      </p:pic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6BA8F755-59D6-80F6-C290-14C75DD9B5FF}"/>
              </a:ext>
            </a:extLst>
          </p:cNvPr>
          <p:cNvSpPr/>
          <p:nvPr/>
        </p:nvSpPr>
        <p:spPr>
          <a:xfrm rot="16200000">
            <a:off x="4799275" y="309331"/>
            <a:ext cx="2929392" cy="4775329"/>
          </a:xfrm>
          <a:prstGeom prst="round2Same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3871D6-0747-ACF6-05EC-F86560704568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981073" y="2571749"/>
            <a:ext cx="71583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CC9AD31-2136-A979-9B6B-BCE26DFA3EB7}"/>
              </a:ext>
            </a:extLst>
          </p:cNvPr>
          <p:cNvCxnSpPr>
            <a:cxnSpLocks/>
          </p:cNvCxnSpPr>
          <p:nvPr/>
        </p:nvCxnSpPr>
        <p:spPr>
          <a:xfrm>
            <a:off x="2438027" y="2429607"/>
            <a:ext cx="14382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CD41D9D-FC1C-8B5C-8F6E-5D581A722DDD}"/>
              </a:ext>
            </a:extLst>
          </p:cNvPr>
          <p:cNvCxnSpPr>
            <a:cxnSpLocks/>
            <a:stCxn id="18" idx="3"/>
          </p:cNvCxnSpPr>
          <p:nvPr/>
        </p:nvCxnSpPr>
        <p:spPr>
          <a:xfrm flipH="1" flipV="1">
            <a:off x="2471365" y="2695736"/>
            <a:ext cx="1404942" cy="1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D7A3DD-CEB1-217B-D3B0-8970B3631A64}"/>
              </a:ext>
            </a:extLst>
          </p:cNvPr>
          <p:cNvCxnSpPr>
            <a:cxnSpLocks/>
          </p:cNvCxnSpPr>
          <p:nvPr/>
        </p:nvCxnSpPr>
        <p:spPr>
          <a:xfrm>
            <a:off x="4811766" y="2429607"/>
            <a:ext cx="8557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995B58C-0B8A-E3E5-5618-96FBF4BCC0B3}"/>
              </a:ext>
            </a:extLst>
          </p:cNvPr>
          <p:cNvCxnSpPr>
            <a:cxnSpLocks/>
          </p:cNvCxnSpPr>
          <p:nvPr/>
        </p:nvCxnSpPr>
        <p:spPr>
          <a:xfrm flipH="1">
            <a:off x="4811766" y="2760783"/>
            <a:ext cx="8557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6A7362-76B8-AEB6-69A4-C62F57797F3E}"/>
              </a:ext>
            </a:extLst>
          </p:cNvPr>
          <p:cNvCxnSpPr/>
          <p:nvPr/>
        </p:nvCxnSpPr>
        <p:spPr>
          <a:xfrm>
            <a:off x="7678613" y="1180365"/>
            <a:ext cx="0" cy="48431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1818FB-AC95-4703-488F-75BDE504FBDB}"/>
              </a:ext>
            </a:extLst>
          </p:cNvPr>
          <p:cNvCxnSpPr/>
          <p:nvPr/>
        </p:nvCxnSpPr>
        <p:spPr>
          <a:xfrm>
            <a:off x="7678613" y="3711083"/>
            <a:ext cx="0" cy="48431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F6B21AC-A192-F704-56A6-3374B43122C2}"/>
              </a:ext>
            </a:extLst>
          </p:cNvPr>
          <p:cNvCxnSpPr/>
          <p:nvPr/>
        </p:nvCxnSpPr>
        <p:spPr>
          <a:xfrm flipV="1">
            <a:off x="6529754" y="2102826"/>
            <a:ext cx="691661" cy="468922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0516F6C-42B9-F741-9E6C-3567CA194DB8}"/>
              </a:ext>
            </a:extLst>
          </p:cNvPr>
          <p:cNvCxnSpPr>
            <a:cxnSpLocks/>
          </p:cNvCxnSpPr>
          <p:nvPr/>
        </p:nvCxnSpPr>
        <p:spPr>
          <a:xfrm>
            <a:off x="6528484" y="2791554"/>
            <a:ext cx="692931" cy="499697"/>
          </a:xfrm>
          <a:prstGeom prst="bentConnector3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Google Shape;163;p16">
            <a:extLst>
              <a:ext uri="{FF2B5EF4-FFF2-40B4-BE49-F238E27FC236}">
                <a16:creationId xmlns:a16="http://schemas.microsoft.com/office/drawing/2014/main" id="{A2FACD84-29FA-E9E7-39D0-F030453B72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37922" y="3243628"/>
            <a:ext cx="966782" cy="394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 algn="ctr">
              <a:buNone/>
            </a:pPr>
            <a:r>
              <a:rPr lang="en-US" sz="1800" dirty="0">
                <a:latin typeface="Barlow" panose="00000500000000000000" pitchFamily="2" charset="0"/>
              </a:rPr>
              <a:t>Browser</a:t>
            </a:r>
            <a:endParaRPr sz="1800" dirty="0">
              <a:latin typeface="Barlow" panose="00000500000000000000" pitchFamily="2" charset="0"/>
            </a:endParaRPr>
          </a:p>
        </p:txBody>
      </p:sp>
      <p:sp>
        <p:nvSpPr>
          <p:cNvPr id="110" name="Google Shape;163;p16">
            <a:extLst>
              <a:ext uri="{FF2B5EF4-FFF2-40B4-BE49-F238E27FC236}">
                <a16:creationId xmlns:a16="http://schemas.microsoft.com/office/drawing/2014/main" id="{B8099645-49DD-39AE-8BAF-69EC17152B59}"/>
              </a:ext>
            </a:extLst>
          </p:cNvPr>
          <p:cNvSpPr txBox="1">
            <a:spLocks/>
          </p:cNvSpPr>
          <p:nvPr/>
        </p:nvSpPr>
        <p:spPr>
          <a:xfrm>
            <a:off x="339421" y="3246191"/>
            <a:ext cx="966782" cy="3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ctr">
              <a:buFont typeface="Barlow Light"/>
              <a:buNone/>
            </a:pPr>
            <a:r>
              <a:rPr lang="en-US" sz="1800">
                <a:latin typeface="Barlow" panose="00000500000000000000" pitchFamily="2" charset="0"/>
              </a:rPr>
              <a:t>User</a:t>
            </a:r>
            <a:endParaRPr lang="en-US" sz="1800" dirty="0">
              <a:latin typeface="Barlow" panose="00000500000000000000" pitchFamily="2" charset="0"/>
            </a:endParaRPr>
          </a:p>
        </p:txBody>
      </p:sp>
      <p:sp>
        <p:nvSpPr>
          <p:cNvPr id="111" name="Google Shape;163;p16">
            <a:extLst>
              <a:ext uri="{FF2B5EF4-FFF2-40B4-BE49-F238E27FC236}">
                <a16:creationId xmlns:a16="http://schemas.microsoft.com/office/drawing/2014/main" id="{7060652F-9CAC-A90A-B128-A0C17F36EF81}"/>
              </a:ext>
            </a:extLst>
          </p:cNvPr>
          <p:cNvSpPr txBox="1">
            <a:spLocks/>
          </p:cNvSpPr>
          <p:nvPr/>
        </p:nvSpPr>
        <p:spPr>
          <a:xfrm>
            <a:off x="2665710" y="2034687"/>
            <a:ext cx="966782" cy="3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ctr">
              <a:buFont typeface="Barlow Light"/>
              <a:buNone/>
            </a:pPr>
            <a:r>
              <a:rPr lang="en-US" sz="1800" dirty="0">
                <a:latin typeface="Barlow" panose="00000500000000000000" pitchFamily="2" charset="0"/>
              </a:rPr>
              <a:t>Request</a:t>
            </a:r>
          </a:p>
        </p:txBody>
      </p:sp>
      <p:sp>
        <p:nvSpPr>
          <p:cNvPr id="112" name="Google Shape;163;p16">
            <a:extLst>
              <a:ext uri="{FF2B5EF4-FFF2-40B4-BE49-F238E27FC236}">
                <a16:creationId xmlns:a16="http://schemas.microsoft.com/office/drawing/2014/main" id="{919B05FC-71BB-9D66-9ED9-7A2D8774B1FD}"/>
              </a:ext>
            </a:extLst>
          </p:cNvPr>
          <p:cNvSpPr txBox="1">
            <a:spLocks/>
          </p:cNvSpPr>
          <p:nvPr/>
        </p:nvSpPr>
        <p:spPr>
          <a:xfrm>
            <a:off x="2607837" y="2791554"/>
            <a:ext cx="1105086" cy="3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ctr">
              <a:buFont typeface="Barlow Light"/>
              <a:buNone/>
            </a:pPr>
            <a:r>
              <a:rPr lang="en-US" sz="1800" dirty="0">
                <a:latin typeface="Barlow" panose="00000500000000000000" pitchFamily="2" charset="0"/>
              </a:rPr>
              <a:t>Response</a:t>
            </a:r>
          </a:p>
        </p:txBody>
      </p:sp>
      <p:sp>
        <p:nvSpPr>
          <p:cNvPr id="113" name="Google Shape;163;p16">
            <a:extLst>
              <a:ext uri="{FF2B5EF4-FFF2-40B4-BE49-F238E27FC236}">
                <a16:creationId xmlns:a16="http://schemas.microsoft.com/office/drawing/2014/main" id="{B1CC6785-F65E-0B9A-B713-3C7EB6BBD9A1}"/>
              </a:ext>
            </a:extLst>
          </p:cNvPr>
          <p:cNvSpPr txBox="1">
            <a:spLocks/>
          </p:cNvSpPr>
          <p:nvPr/>
        </p:nvSpPr>
        <p:spPr>
          <a:xfrm>
            <a:off x="3799587" y="3013193"/>
            <a:ext cx="966782" cy="3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ctr">
              <a:buFont typeface="Barlow Light"/>
              <a:buNone/>
            </a:pPr>
            <a:r>
              <a:rPr lang="en-US" sz="1800" dirty="0">
                <a:latin typeface="Barlow" panose="00000500000000000000" pitchFamily="2" charset="0"/>
              </a:rPr>
              <a:t>API</a:t>
            </a:r>
          </a:p>
        </p:txBody>
      </p:sp>
      <p:sp>
        <p:nvSpPr>
          <p:cNvPr id="114" name="Google Shape;163;p16">
            <a:extLst>
              <a:ext uri="{FF2B5EF4-FFF2-40B4-BE49-F238E27FC236}">
                <a16:creationId xmlns:a16="http://schemas.microsoft.com/office/drawing/2014/main" id="{D6E1FEB8-337B-EF8C-7823-C7342309B970}"/>
              </a:ext>
            </a:extLst>
          </p:cNvPr>
          <p:cNvSpPr txBox="1">
            <a:spLocks/>
          </p:cNvSpPr>
          <p:nvPr/>
        </p:nvSpPr>
        <p:spPr>
          <a:xfrm>
            <a:off x="5564603" y="1910860"/>
            <a:ext cx="966782" cy="3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ctr">
              <a:buFont typeface="Barlow Light"/>
              <a:buNone/>
            </a:pPr>
            <a:r>
              <a:rPr lang="en-US" sz="1800" dirty="0">
                <a:latin typeface="Barlow" panose="00000500000000000000" pitchFamily="2" charset="0"/>
              </a:rPr>
              <a:t>Views</a:t>
            </a:r>
          </a:p>
        </p:txBody>
      </p:sp>
      <p:sp>
        <p:nvSpPr>
          <p:cNvPr id="115" name="Google Shape;163;p16">
            <a:extLst>
              <a:ext uri="{FF2B5EF4-FFF2-40B4-BE49-F238E27FC236}">
                <a16:creationId xmlns:a16="http://schemas.microsoft.com/office/drawing/2014/main" id="{3D1F6E6A-AC56-329D-D1DA-35FC69AFC04B}"/>
              </a:ext>
            </a:extLst>
          </p:cNvPr>
          <p:cNvSpPr txBox="1">
            <a:spLocks/>
          </p:cNvSpPr>
          <p:nvPr/>
        </p:nvSpPr>
        <p:spPr>
          <a:xfrm>
            <a:off x="7071759" y="2434731"/>
            <a:ext cx="1213708" cy="3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ctr">
              <a:buFont typeface="Barlow Light"/>
              <a:buNone/>
            </a:pPr>
            <a:r>
              <a:rPr lang="en-US" sz="1800" dirty="0">
                <a:latin typeface="Barlow" panose="00000500000000000000" pitchFamily="2" charset="0"/>
              </a:rPr>
              <a:t>Templates</a:t>
            </a:r>
          </a:p>
        </p:txBody>
      </p:sp>
      <p:sp>
        <p:nvSpPr>
          <p:cNvPr id="116" name="Google Shape;163;p16">
            <a:extLst>
              <a:ext uri="{FF2B5EF4-FFF2-40B4-BE49-F238E27FC236}">
                <a16:creationId xmlns:a16="http://schemas.microsoft.com/office/drawing/2014/main" id="{2DDD3367-EF4A-E47B-3FA0-093C0FC0569F}"/>
              </a:ext>
            </a:extLst>
          </p:cNvPr>
          <p:cNvSpPr txBox="1">
            <a:spLocks/>
          </p:cNvSpPr>
          <p:nvPr/>
        </p:nvSpPr>
        <p:spPr>
          <a:xfrm>
            <a:off x="7083105" y="2798151"/>
            <a:ext cx="1213708" cy="3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ctr">
              <a:buFont typeface="Barlow Light"/>
              <a:buNone/>
            </a:pPr>
            <a:r>
              <a:rPr lang="en-US" sz="1800" dirty="0">
                <a:latin typeface="Barlow" panose="00000500000000000000" pitchFamily="2" charset="0"/>
              </a:rPr>
              <a:t>Models</a:t>
            </a:r>
          </a:p>
        </p:txBody>
      </p:sp>
      <p:sp>
        <p:nvSpPr>
          <p:cNvPr id="117" name="Google Shape;163;p16">
            <a:extLst>
              <a:ext uri="{FF2B5EF4-FFF2-40B4-BE49-F238E27FC236}">
                <a16:creationId xmlns:a16="http://schemas.microsoft.com/office/drawing/2014/main" id="{CDF91C65-4A5B-7506-908A-04A1F15F95D7}"/>
              </a:ext>
            </a:extLst>
          </p:cNvPr>
          <p:cNvSpPr txBox="1">
            <a:spLocks/>
          </p:cNvSpPr>
          <p:nvPr/>
        </p:nvSpPr>
        <p:spPr>
          <a:xfrm>
            <a:off x="4424631" y="3513250"/>
            <a:ext cx="1213708" cy="3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ctr">
              <a:buFont typeface="Barlow Light"/>
              <a:buNone/>
            </a:pPr>
            <a:r>
              <a:rPr lang="en-US" sz="1800" dirty="0">
                <a:latin typeface="Barlow" panose="00000500000000000000" pitchFamily="2" charset="0"/>
              </a:rPr>
              <a:t>Algorithms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72D5134-19AA-92ED-E3A1-6F84621FBE5A}"/>
              </a:ext>
            </a:extLst>
          </p:cNvPr>
          <p:cNvCxnSpPr/>
          <p:nvPr/>
        </p:nvCxnSpPr>
        <p:spPr>
          <a:xfrm>
            <a:off x="6101861" y="2843574"/>
            <a:ext cx="0" cy="48431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Google Shape;163;p16">
            <a:extLst>
              <a:ext uri="{FF2B5EF4-FFF2-40B4-BE49-F238E27FC236}">
                <a16:creationId xmlns:a16="http://schemas.microsoft.com/office/drawing/2014/main" id="{4F0F0F04-5493-FAB1-953D-8E34C8C2E75B}"/>
              </a:ext>
            </a:extLst>
          </p:cNvPr>
          <p:cNvSpPr txBox="1">
            <a:spLocks/>
          </p:cNvSpPr>
          <p:nvPr/>
        </p:nvSpPr>
        <p:spPr>
          <a:xfrm>
            <a:off x="5924531" y="651362"/>
            <a:ext cx="1213708" cy="3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ctr">
              <a:buFont typeface="Barlow Light"/>
              <a:buNone/>
            </a:pPr>
            <a:r>
              <a:rPr lang="en-US" sz="1800" dirty="0">
                <a:latin typeface="Barlow" panose="00000500000000000000" pitchFamily="2" charset="0"/>
              </a:rPr>
              <a:t>Database</a:t>
            </a:r>
          </a:p>
        </p:txBody>
      </p:sp>
      <p:sp>
        <p:nvSpPr>
          <p:cNvPr id="121" name="Google Shape;163;p16">
            <a:extLst>
              <a:ext uri="{FF2B5EF4-FFF2-40B4-BE49-F238E27FC236}">
                <a16:creationId xmlns:a16="http://schemas.microsoft.com/office/drawing/2014/main" id="{7F85C81A-3E70-E405-548C-751AEFB72FFB}"/>
              </a:ext>
            </a:extLst>
          </p:cNvPr>
          <p:cNvSpPr txBox="1">
            <a:spLocks/>
          </p:cNvSpPr>
          <p:nvPr/>
        </p:nvSpPr>
        <p:spPr>
          <a:xfrm>
            <a:off x="5858051" y="4450006"/>
            <a:ext cx="1213708" cy="3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ctr">
              <a:buFont typeface="Barlow Light"/>
              <a:buNone/>
            </a:pPr>
            <a:r>
              <a:rPr lang="en-US" sz="1800" dirty="0">
                <a:latin typeface="Barlow" panose="00000500000000000000" pitchFamily="2" charset="0"/>
              </a:rPr>
              <a:t>Static</a:t>
            </a:r>
          </a:p>
        </p:txBody>
      </p:sp>
      <p:sp>
        <p:nvSpPr>
          <p:cNvPr id="122" name="Google Shape;163;p16">
            <a:extLst>
              <a:ext uri="{FF2B5EF4-FFF2-40B4-BE49-F238E27FC236}">
                <a16:creationId xmlns:a16="http://schemas.microsoft.com/office/drawing/2014/main" id="{ED228B03-E3EF-A0B9-7A25-D467B2013EF6}"/>
              </a:ext>
            </a:extLst>
          </p:cNvPr>
          <p:cNvSpPr txBox="1">
            <a:spLocks/>
          </p:cNvSpPr>
          <p:nvPr/>
        </p:nvSpPr>
        <p:spPr>
          <a:xfrm>
            <a:off x="3939960" y="1467217"/>
            <a:ext cx="2742191" cy="394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76200" indent="0" algn="ctr">
              <a:buFont typeface="Barlow Light"/>
              <a:buNone/>
            </a:pPr>
            <a:r>
              <a:rPr lang="en-US" sz="1800" dirty="0">
                <a:latin typeface="Barlow" panose="00000500000000000000" pitchFamily="2" charset="0"/>
              </a:rPr>
              <a:t>Django Rest Framework</a:t>
            </a:r>
          </a:p>
        </p:txBody>
      </p:sp>
      <p:sp>
        <p:nvSpPr>
          <p:cNvPr id="123" name="Google Shape;264;p19">
            <a:extLst>
              <a:ext uri="{FF2B5EF4-FFF2-40B4-BE49-F238E27FC236}">
                <a16:creationId xmlns:a16="http://schemas.microsoft.com/office/drawing/2014/main" id="{256D2F62-4DC5-7D86-ACD9-E3302EE5CA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ARCHITECTURE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852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3" grpId="0" build="p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20" grpId="0"/>
      <p:bldP spid="121" grpId="0"/>
      <p:bldP spid="122" grpId="0"/>
      <p:bldP spid="1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 idx="4294967295"/>
          </p:nvPr>
        </p:nvSpPr>
        <p:spPr>
          <a:xfrm>
            <a:off x="855300" y="1881750"/>
            <a:ext cx="3798762" cy="138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LET’S GET TO THE PROJECT DEMO</a:t>
            </a:r>
            <a:endParaRPr sz="4000" dirty="0"/>
          </a:p>
        </p:txBody>
      </p:sp>
      <p:sp>
        <p:nvSpPr>
          <p:cNvPr id="282" name="Google Shape;282;p2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FUTURE DEVELOPMENTS</a:t>
            </a:r>
            <a:endParaRPr dirty="0"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1"/>
          </p:nvPr>
        </p:nvSpPr>
        <p:spPr>
          <a:xfrm>
            <a:off x="795350" y="1353948"/>
            <a:ext cx="5503993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Barlow Light" panose="00000400000000000000" pitchFamily="2" charset="0"/>
              </a:rPr>
              <a:t>Applying Face Recognition based Login System, to enter into the dashboard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tx1"/>
                </a:solidFill>
                <a:effectLst/>
                <a:latin typeface="Barlow Light" panose="00000400000000000000" pitchFamily="2" charset="0"/>
              </a:rPr>
              <a:t>Making a continuous CCTV live footage based criminal recognition system to send notifications if a criminal is detected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Barlow Light" panose="00000400000000000000" pitchFamily="2" charset="0"/>
              </a:rPr>
              <a:t>Deploying the WebApp, considering so many features and it’s large size</a:t>
            </a:r>
            <a:endParaRPr lang="en-US" sz="2200" b="0" i="0" dirty="0">
              <a:solidFill>
                <a:schemeClr val="tx1"/>
              </a:solidFill>
              <a:effectLst/>
              <a:latin typeface="Barlow Light" panose="00000400000000000000" pitchFamily="2" charset="0"/>
            </a:endParaRPr>
          </a:p>
        </p:txBody>
      </p: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C0C1C295-AE29-2E4F-A5BC-9C660106B1F1}"/>
              </a:ext>
            </a:extLst>
          </p:cNvPr>
          <p:cNvGrpSpPr/>
          <p:nvPr/>
        </p:nvGrpSpPr>
        <p:grpSpPr>
          <a:xfrm>
            <a:off x="6212544" y="736020"/>
            <a:ext cx="2652278" cy="3740831"/>
            <a:chOff x="996049" y="1552369"/>
            <a:chExt cx="485510" cy="684774"/>
          </a:xfrm>
        </p:grpSpPr>
        <p:sp>
          <p:nvSpPr>
            <p:cNvPr id="58" name="Google Shape;902;p46">
              <a:extLst>
                <a:ext uri="{FF2B5EF4-FFF2-40B4-BE49-F238E27FC236}">
                  <a16:creationId xmlns:a16="http://schemas.microsoft.com/office/drawing/2014/main" id="{D96D4595-E404-834E-951C-2CD9F0E1C199}"/>
                </a:ext>
              </a:extLst>
            </p:cNvPr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903;p46">
              <a:extLst>
                <a:ext uri="{FF2B5EF4-FFF2-40B4-BE49-F238E27FC236}">
                  <a16:creationId xmlns:a16="http://schemas.microsoft.com/office/drawing/2014/main" id="{73A75B6A-CDD1-0143-B91F-E7DFEBB3DDAD}"/>
                </a:ext>
              </a:extLst>
            </p:cNvPr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904;p46">
              <a:extLst>
                <a:ext uri="{FF2B5EF4-FFF2-40B4-BE49-F238E27FC236}">
                  <a16:creationId xmlns:a16="http://schemas.microsoft.com/office/drawing/2014/main" id="{0023181F-4473-D344-9C3F-45F6AC21349A}"/>
                </a:ext>
              </a:extLst>
            </p:cNvPr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gdLst/>
              <a:ahLst/>
              <a:cxn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905;p46">
              <a:extLst>
                <a:ext uri="{FF2B5EF4-FFF2-40B4-BE49-F238E27FC236}">
                  <a16:creationId xmlns:a16="http://schemas.microsoft.com/office/drawing/2014/main" id="{C0A8C2F2-4D79-9546-B6A4-9A14E6F72E70}"/>
                </a:ext>
              </a:extLst>
            </p:cNvPr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gdLst/>
              <a:ahLst/>
              <a:cxn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906;p46">
              <a:extLst>
                <a:ext uri="{FF2B5EF4-FFF2-40B4-BE49-F238E27FC236}">
                  <a16:creationId xmlns:a16="http://schemas.microsoft.com/office/drawing/2014/main" id="{0BA1F377-6480-8E40-8B42-97DB73B11486}"/>
                </a:ext>
              </a:extLst>
            </p:cNvPr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gdLst/>
              <a:ahLst/>
              <a:cxn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907;p46">
              <a:extLst>
                <a:ext uri="{FF2B5EF4-FFF2-40B4-BE49-F238E27FC236}">
                  <a16:creationId xmlns:a16="http://schemas.microsoft.com/office/drawing/2014/main" id="{BB53C8C0-A03A-9944-BCEE-55A41BBBEA70}"/>
                </a:ext>
              </a:extLst>
            </p:cNvPr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gdLst/>
              <a:ahLst/>
              <a:cxn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908;p46">
              <a:extLst>
                <a:ext uri="{FF2B5EF4-FFF2-40B4-BE49-F238E27FC236}">
                  <a16:creationId xmlns:a16="http://schemas.microsoft.com/office/drawing/2014/main" id="{A0E5A3BE-01DF-3042-B8F9-6B64A542C40D}"/>
                </a:ext>
              </a:extLst>
            </p:cNvPr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gdLst/>
              <a:ahLst/>
              <a:cxn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909;p46">
              <a:extLst>
                <a:ext uri="{FF2B5EF4-FFF2-40B4-BE49-F238E27FC236}">
                  <a16:creationId xmlns:a16="http://schemas.microsoft.com/office/drawing/2014/main" id="{D2C14941-3BE2-CF42-9A0E-E078BA89B5E0}"/>
                </a:ext>
              </a:extLst>
            </p:cNvPr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gdLst/>
              <a:ahLst/>
              <a:cxn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910;p46">
              <a:extLst>
                <a:ext uri="{FF2B5EF4-FFF2-40B4-BE49-F238E27FC236}">
                  <a16:creationId xmlns:a16="http://schemas.microsoft.com/office/drawing/2014/main" id="{0E7B0E6E-F5D7-194D-948F-669CD8E12603}"/>
                </a:ext>
              </a:extLst>
            </p:cNvPr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911;p46">
              <a:extLst>
                <a:ext uri="{FF2B5EF4-FFF2-40B4-BE49-F238E27FC236}">
                  <a16:creationId xmlns:a16="http://schemas.microsoft.com/office/drawing/2014/main" id="{C1C8EFE2-03E3-3947-93E9-A0810DFE95FC}"/>
                </a:ext>
              </a:extLst>
            </p:cNvPr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912;p46">
              <a:extLst>
                <a:ext uri="{FF2B5EF4-FFF2-40B4-BE49-F238E27FC236}">
                  <a16:creationId xmlns:a16="http://schemas.microsoft.com/office/drawing/2014/main" id="{9CDE02A5-14CD-9142-A87A-A6F41DAC5C88}"/>
                </a:ext>
              </a:extLst>
            </p:cNvPr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913;p46">
              <a:extLst>
                <a:ext uri="{FF2B5EF4-FFF2-40B4-BE49-F238E27FC236}">
                  <a16:creationId xmlns:a16="http://schemas.microsoft.com/office/drawing/2014/main" id="{1B116BF7-0D52-1D4F-B6C5-054DB4B534F5}"/>
                </a:ext>
              </a:extLst>
            </p:cNvPr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914;p46">
              <a:extLst>
                <a:ext uri="{FF2B5EF4-FFF2-40B4-BE49-F238E27FC236}">
                  <a16:creationId xmlns:a16="http://schemas.microsoft.com/office/drawing/2014/main" id="{0BB05E76-291D-4F4F-83C6-0584BE5F662D}"/>
                </a:ext>
              </a:extLst>
            </p:cNvPr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915;p46">
              <a:extLst>
                <a:ext uri="{FF2B5EF4-FFF2-40B4-BE49-F238E27FC236}">
                  <a16:creationId xmlns:a16="http://schemas.microsoft.com/office/drawing/2014/main" id="{14405D4A-2400-A645-AA49-2DB82CBE869A}"/>
                </a:ext>
              </a:extLst>
            </p:cNvPr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gdLst/>
              <a:ahLst/>
              <a:cxn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916;p46">
              <a:extLst>
                <a:ext uri="{FF2B5EF4-FFF2-40B4-BE49-F238E27FC236}">
                  <a16:creationId xmlns:a16="http://schemas.microsoft.com/office/drawing/2014/main" id="{A646349E-0F72-0D44-ACA9-BB35231428A4}"/>
                </a:ext>
              </a:extLst>
            </p:cNvPr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gdLst/>
              <a:ahLst/>
              <a:cxn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917;p46">
              <a:extLst>
                <a:ext uri="{FF2B5EF4-FFF2-40B4-BE49-F238E27FC236}">
                  <a16:creationId xmlns:a16="http://schemas.microsoft.com/office/drawing/2014/main" id="{782D3BCB-1DA4-AB40-AE6A-D4F98F235615}"/>
                </a:ext>
              </a:extLst>
            </p:cNvPr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gdLst/>
              <a:ahLst/>
              <a:cxn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918;p46">
              <a:extLst>
                <a:ext uri="{FF2B5EF4-FFF2-40B4-BE49-F238E27FC236}">
                  <a16:creationId xmlns:a16="http://schemas.microsoft.com/office/drawing/2014/main" id="{1AA4DBEA-B5D8-6F4C-B341-BA9BA7E6CECC}"/>
                </a:ext>
              </a:extLst>
            </p:cNvPr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gdLst/>
              <a:ahLst/>
              <a:cxn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919;p46">
              <a:extLst>
                <a:ext uri="{FF2B5EF4-FFF2-40B4-BE49-F238E27FC236}">
                  <a16:creationId xmlns:a16="http://schemas.microsoft.com/office/drawing/2014/main" id="{3D33FA69-B8D2-DA41-915B-6CABB069966B}"/>
                </a:ext>
              </a:extLst>
            </p:cNvPr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gdLst/>
              <a:ahLst/>
              <a:cxn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920;p46">
              <a:extLst>
                <a:ext uri="{FF2B5EF4-FFF2-40B4-BE49-F238E27FC236}">
                  <a16:creationId xmlns:a16="http://schemas.microsoft.com/office/drawing/2014/main" id="{968741F6-42A3-A843-8C4E-10051F18F6D4}"/>
                </a:ext>
              </a:extLst>
            </p:cNvPr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gdLst/>
              <a:ahLst/>
              <a:cxn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921;p46">
              <a:extLst>
                <a:ext uri="{FF2B5EF4-FFF2-40B4-BE49-F238E27FC236}">
                  <a16:creationId xmlns:a16="http://schemas.microsoft.com/office/drawing/2014/main" id="{7CBEFED6-8F2A-3D48-8D0A-9A077795947D}"/>
                </a:ext>
              </a:extLst>
            </p:cNvPr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gdLst/>
              <a:ahLst/>
              <a:cxn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922;p46">
              <a:extLst>
                <a:ext uri="{FF2B5EF4-FFF2-40B4-BE49-F238E27FC236}">
                  <a16:creationId xmlns:a16="http://schemas.microsoft.com/office/drawing/2014/main" id="{422DF5F4-B23B-2F4B-8A93-9D4F01B57E34}"/>
                </a:ext>
              </a:extLst>
            </p:cNvPr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gdLst/>
              <a:ahLst/>
              <a:cxn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923;p46">
              <a:extLst>
                <a:ext uri="{FF2B5EF4-FFF2-40B4-BE49-F238E27FC236}">
                  <a16:creationId xmlns:a16="http://schemas.microsoft.com/office/drawing/2014/main" id="{E5BA8E00-389C-A048-BB2F-A953F3F82CD5}"/>
                </a:ext>
              </a:extLst>
            </p:cNvPr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gdLst/>
              <a:ahLst/>
              <a:cxn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924;p46">
              <a:extLst>
                <a:ext uri="{FF2B5EF4-FFF2-40B4-BE49-F238E27FC236}">
                  <a16:creationId xmlns:a16="http://schemas.microsoft.com/office/drawing/2014/main" id="{CC4BB8FD-282A-9641-8DAA-928035774DB6}"/>
                </a:ext>
              </a:extLst>
            </p:cNvPr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gdLst/>
              <a:ahLst/>
              <a:cxn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925;p46">
              <a:extLst>
                <a:ext uri="{FF2B5EF4-FFF2-40B4-BE49-F238E27FC236}">
                  <a16:creationId xmlns:a16="http://schemas.microsoft.com/office/drawing/2014/main" id="{40291C7B-95A9-0145-8DD5-6A3FD330B7A4}"/>
                </a:ext>
              </a:extLst>
            </p:cNvPr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gdLst/>
              <a:ahLst/>
              <a:cxn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926;p46">
              <a:extLst>
                <a:ext uri="{FF2B5EF4-FFF2-40B4-BE49-F238E27FC236}">
                  <a16:creationId xmlns:a16="http://schemas.microsoft.com/office/drawing/2014/main" id="{672F09F6-96ED-CD46-A005-E605D5FB885D}"/>
                </a:ext>
              </a:extLst>
            </p:cNvPr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gdLst/>
              <a:ahLst/>
              <a:cxn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46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6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6"/>
          <p:cNvSpPr txBox="1">
            <a:spLocks noGrp="1"/>
          </p:cNvSpPr>
          <p:nvPr>
            <p:ph type="ctrTitle"/>
          </p:nvPr>
        </p:nvSpPr>
        <p:spPr>
          <a:xfrm>
            <a:off x="814769" y="85412"/>
            <a:ext cx="5110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TONS OF LEARNING !</a:t>
            </a:r>
            <a:endParaRPr dirty="0"/>
          </a:p>
        </p:txBody>
      </p:sp>
      <p:sp>
        <p:nvSpPr>
          <p:cNvPr id="492" name="Google Shape;492;p36"/>
          <p:cNvSpPr txBox="1">
            <a:spLocks noGrp="1"/>
          </p:cNvSpPr>
          <p:nvPr>
            <p:ph type="subTitle" idx="1"/>
          </p:nvPr>
        </p:nvSpPr>
        <p:spPr>
          <a:xfrm>
            <a:off x="872981" y="1446580"/>
            <a:ext cx="5110800" cy="42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I learnt Django and React from scratch and I’m glad I was able to pull off the prototype.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I read a lot about face recognition algorithms and figured out an optimal, memory efficient and fast way to do it.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I also practiced good code documentation and code base management techniques.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Most importantly, I learnt how to resolve the difficulties you face in any tasks :)</a:t>
            </a:r>
            <a:endParaRPr sz="2000" dirty="0">
              <a:solidFill>
                <a:schemeClr val="tx1"/>
              </a:solidFill>
            </a:endParaRPr>
          </a:p>
        </p:txBody>
      </p:sp>
      <p:grpSp>
        <p:nvGrpSpPr>
          <p:cNvPr id="54" name="Grupo 53">
            <a:extLst>
              <a:ext uri="{FF2B5EF4-FFF2-40B4-BE49-F238E27FC236}">
                <a16:creationId xmlns:a16="http://schemas.microsoft.com/office/drawing/2014/main" id="{C1C0CF39-E114-3949-A27F-1C46512C1BF9}"/>
              </a:ext>
            </a:extLst>
          </p:cNvPr>
          <p:cNvGrpSpPr/>
          <p:nvPr/>
        </p:nvGrpSpPr>
        <p:grpSpPr>
          <a:xfrm>
            <a:off x="5598057" y="477007"/>
            <a:ext cx="3378214" cy="3959923"/>
            <a:chOff x="7017258" y="4131327"/>
            <a:chExt cx="583504" cy="683980"/>
          </a:xfrm>
        </p:grpSpPr>
        <p:sp>
          <p:nvSpPr>
            <p:cNvPr id="55" name="Google Shape;1160;p46">
              <a:extLst>
                <a:ext uri="{FF2B5EF4-FFF2-40B4-BE49-F238E27FC236}">
                  <a16:creationId xmlns:a16="http://schemas.microsoft.com/office/drawing/2014/main" id="{0B46D6C6-9873-6D47-AAD1-DB7F3E676FA1}"/>
                </a:ext>
              </a:extLst>
            </p:cNvPr>
            <p:cNvSpPr/>
            <p:nvPr/>
          </p:nvSpPr>
          <p:spPr>
            <a:xfrm>
              <a:off x="7315814" y="4178415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09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6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161;p46">
              <a:extLst>
                <a:ext uri="{FF2B5EF4-FFF2-40B4-BE49-F238E27FC236}">
                  <a16:creationId xmlns:a16="http://schemas.microsoft.com/office/drawing/2014/main" id="{DA490056-2149-524D-843B-0B23B4A63343}"/>
                </a:ext>
              </a:extLst>
            </p:cNvPr>
            <p:cNvSpPr/>
            <p:nvPr/>
          </p:nvSpPr>
          <p:spPr>
            <a:xfrm>
              <a:off x="7320563" y="4281056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162;p46">
              <a:extLst>
                <a:ext uri="{FF2B5EF4-FFF2-40B4-BE49-F238E27FC236}">
                  <a16:creationId xmlns:a16="http://schemas.microsoft.com/office/drawing/2014/main" id="{3C5EE54E-1191-F64D-B370-D9B5C3978D8F}"/>
                </a:ext>
              </a:extLst>
            </p:cNvPr>
            <p:cNvSpPr/>
            <p:nvPr/>
          </p:nvSpPr>
          <p:spPr>
            <a:xfrm>
              <a:off x="7077193" y="4326164"/>
              <a:ext cx="134029" cy="147278"/>
            </a:xfrm>
            <a:custGeom>
              <a:avLst/>
              <a:gdLst/>
              <a:ahLst/>
              <a:cxnLst/>
              <a:rect l="l" t="t" r="r" b="b"/>
              <a:pathLst>
                <a:path w="1340290" h="1472783" extrusionOk="0">
                  <a:moveTo>
                    <a:pt x="1340291" y="774135"/>
                  </a:moveTo>
                  <a:lnTo>
                    <a:pt x="0" y="0"/>
                  </a:lnTo>
                  <a:lnTo>
                    <a:pt x="0" y="698649"/>
                  </a:lnTo>
                  <a:lnTo>
                    <a:pt x="1340291" y="1472784"/>
                  </a:lnTo>
                  <a:lnTo>
                    <a:pt x="1340291" y="77413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63;p46">
              <a:extLst>
                <a:ext uri="{FF2B5EF4-FFF2-40B4-BE49-F238E27FC236}">
                  <a16:creationId xmlns:a16="http://schemas.microsoft.com/office/drawing/2014/main" id="{BA083FF7-428D-C24A-B881-36F5DB395AF1}"/>
                </a:ext>
              </a:extLst>
            </p:cNvPr>
            <p:cNvSpPr/>
            <p:nvPr/>
          </p:nvSpPr>
          <p:spPr>
            <a:xfrm>
              <a:off x="7089116" y="4349542"/>
              <a:ext cx="15249" cy="22656"/>
            </a:xfrm>
            <a:custGeom>
              <a:avLst/>
              <a:gdLst/>
              <a:ahLst/>
              <a:cxnLst/>
              <a:rect l="l" t="t" r="r" b="b"/>
              <a:pathLst>
                <a:path w="152488" h="226558" extrusionOk="0">
                  <a:moveTo>
                    <a:pt x="152488" y="157447"/>
                  </a:moveTo>
                  <a:cubicBezTo>
                    <a:pt x="152488" y="215266"/>
                    <a:pt x="118780" y="241767"/>
                    <a:pt x="76244" y="217675"/>
                  </a:cubicBezTo>
                  <a:cubicBezTo>
                    <a:pt x="34510" y="193584"/>
                    <a:pt x="0" y="126931"/>
                    <a:pt x="0" y="69112"/>
                  </a:cubicBezTo>
                  <a:cubicBezTo>
                    <a:pt x="0" y="11293"/>
                    <a:pt x="33708" y="-15208"/>
                    <a:pt x="76244" y="8884"/>
                  </a:cubicBezTo>
                  <a:cubicBezTo>
                    <a:pt x="118780" y="32975"/>
                    <a:pt x="152488" y="99628"/>
                    <a:pt x="152488" y="1574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164;p46">
              <a:extLst>
                <a:ext uri="{FF2B5EF4-FFF2-40B4-BE49-F238E27FC236}">
                  <a16:creationId xmlns:a16="http://schemas.microsoft.com/office/drawing/2014/main" id="{839367E8-6B3B-B741-86D0-942ABD040E64}"/>
                </a:ext>
              </a:extLst>
            </p:cNvPr>
            <p:cNvSpPr/>
            <p:nvPr/>
          </p:nvSpPr>
          <p:spPr>
            <a:xfrm>
              <a:off x="7111362" y="4360598"/>
              <a:ext cx="48876" cy="39108"/>
            </a:xfrm>
            <a:custGeom>
              <a:avLst/>
              <a:gdLst/>
              <a:ahLst/>
              <a:cxnLst/>
              <a:rect l="l" t="t" r="r" b="b"/>
              <a:pathLst>
                <a:path w="488764" h="391082" extrusionOk="0">
                  <a:moveTo>
                    <a:pt x="0" y="0"/>
                  </a:moveTo>
                  <a:lnTo>
                    <a:pt x="488765" y="281869"/>
                  </a:lnTo>
                  <a:lnTo>
                    <a:pt x="488765" y="391083"/>
                  </a:lnTo>
                  <a:lnTo>
                    <a:pt x="0" y="110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1165;p46">
              <a:extLst>
                <a:ext uri="{FF2B5EF4-FFF2-40B4-BE49-F238E27FC236}">
                  <a16:creationId xmlns:a16="http://schemas.microsoft.com/office/drawing/2014/main" id="{A7B9A1FD-47D5-2949-A8F7-750BB12601C5}"/>
                </a:ext>
              </a:extLst>
            </p:cNvPr>
            <p:cNvSpPr/>
            <p:nvPr/>
          </p:nvSpPr>
          <p:spPr>
            <a:xfrm>
              <a:off x="7111442" y="4383982"/>
              <a:ext cx="85875" cy="60469"/>
            </a:xfrm>
            <a:custGeom>
              <a:avLst/>
              <a:gdLst/>
              <a:ahLst/>
              <a:cxnLst/>
              <a:rect l="l" t="t" r="r" b="b"/>
              <a:pathLst>
                <a:path w="858749" h="604692" extrusionOk="0">
                  <a:moveTo>
                    <a:pt x="0" y="0"/>
                  </a:moveTo>
                  <a:lnTo>
                    <a:pt x="858749" y="495479"/>
                  </a:lnTo>
                  <a:lnTo>
                    <a:pt x="858749" y="604692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1166;p46">
              <a:extLst>
                <a:ext uri="{FF2B5EF4-FFF2-40B4-BE49-F238E27FC236}">
                  <a16:creationId xmlns:a16="http://schemas.microsoft.com/office/drawing/2014/main" id="{5FEC3C0A-4C02-A64E-9743-92B4501C194D}"/>
                </a:ext>
              </a:extLst>
            </p:cNvPr>
            <p:cNvSpPr/>
            <p:nvPr/>
          </p:nvSpPr>
          <p:spPr>
            <a:xfrm>
              <a:off x="7281165" y="4207564"/>
              <a:ext cx="150241" cy="410597"/>
            </a:xfrm>
            <a:custGeom>
              <a:avLst/>
              <a:gdLst/>
              <a:ahLst/>
              <a:cxnLst/>
              <a:rect l="l" t="t" r="r" b="b"/>
              <a:pathLst>
                <a:path w="1502410" h="4105966" extrusionOk="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7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1167;p46">
              <a:extLst>
                <a:ext uri="{FF2B5EF4-FFF2-40B4-BE49-F238E27FC236}">
                  <a16:creationId xmlns:a16="http://schemas.microsoft.com/office/drawing/2014/main" id="{245CFDBC-B787-F140-A27C-8FE8AEB99F24}"/>
                </a:ext>
              </a:extLst>
            </p:cNvPr>
            <p:cNvSpPr/>
            <p:nvPr/>
          </p:nvSpPr>
          <p:spPr>
            <a:xfrm>
              <a:off x="7295649" y="4387505"/>
              <a:ext cx="120706" cy="80626"/>
            </a:xfrm>
            <a:custGeom>
              <a:avLst/>
              <a:gdLst/>
              <a:ahLst/>
              <a:cxnLst/>
              <a:rect l="l" t="t" r="r" b="b"/>
              <a:pathLst>
                <a:path w="1207064" h="806256" extrusionOk="0">
                  <a:moveTo>
                    <a:pt x="0" y="0"/>
                  </a:moveTo>
                  <a:lnTo>
                    <a:pt x="1207064" y="697043"/>
                  </a:lnTo>
                  <a:lnTo>
                    <a:pt x="1207064" y="806257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168;p46">
              <a:extLst>
                <a:ext uri="{FF2B5EF4-FFF2-40B4-BE49-F238E27FC236}">
                  <a16:creationId xmlns:a16="http://schemas.microsoft.com/office/drawing/2014/main" id="{68B13998-FD80-8345-BC29-F5B03C07C4E8}"/>
                </a:ext>
              </a:extLst>
            </p:cNvPr>
            <p:cNvSpPr/>
            <p:nvPr/>
          </p:nvSpPr>
          <p:spPr>
            <a:xfrm>
              <a:off x="7304051" y="4414012"/>
              <a:ext cx="103772" cy="70909"/>
            </a:xfrm>
            <a:custGeom>
              <a:avLst/>
              <a:gdLst/>
              <a:ahLst/>
              <a:cxnLst/>
              <a:rect l="l" t="t" r="r" b="b"/>
              <a:pathLst>
                <a:path w="1037722" h="709088" extrusionOk="0">
                  <a:moveTo>
                    <a:pt x="0" y="0"/>
                  </a:moveTo>
                  <a:lnTo>
                    <a:pt x="1037722" y="599874"/>
                  </a:lnTo>
                  <a:lnTo>
                    <a:pt x="1037722" y="709088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169;p46">
              <a:extLst>
                <a:ext uri="{FF2B5EF4-FFF2-40B4-BE49-F238E27FC236}">
                  <a16:creationId xmlns:a16="http://schemas.microsoft.com/office/drawing/2014/main" id="{551BFB32-2776-2F40-8765-7EFBDACFAF4D}"/>
                </a:ext>
              </a:extLst>
            </p:cNvPr>
            <p:cNvSpPr/>
            <p:nvPr/>
          </p:nvSpPr>
          <p:spPr>
            <a:xfrm>
              <a:off x="7242035" y="4420419"/>
              <a:ext cx="88684" cy="87371"/>
            </a:xfrm>
            <a:custGeom>
              <a:avLst/>
              <a:gdLst/>
              <a:ahLst/>
              <a:cxnLst/>
              <a:rect l="l" t="t" r="r" b="b"/>
              <a:pathLst>
                <a:path w="886839" h="873712" extrusionOk="0">
                  <a:moveTo>
                    <a:pt x="0" y="361370"/>
                  </a:moveTo>
                  <a:lnTo>
                    <a:pt x="0" y="0"/>
                  </a:lnTo>
                  <a:lnTo>
                    <a:pt x="886839" y="512342"/>
                  </a:lnTo>
                  <a:lnTo>
                    <a:pt x="886839" y="873712"/>
                  </a:lnTo>
                  <a:lnTo>
                    <a:pt x="0" y="3613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170;p46">
              <a:extLst>
                <a:ext uri="{FF2B5EF4-FFF2-40B4-BE49-F238E27FC236}">
                  <a16:creationId xmlns:a16="http://schemas.microsoft.com/office/drawing/2014/main" id="{94624E01-92BA-314D-8E1B-36A9576598AD}"/>
                </a:ext>
              </a:extLst>
            </p:cNvPr>
            <p:cNvSpPr/>
            <p:nvPr/>
          </p:nvSpPr>
          <p:spPr>
            <a:xfrm>
              <a:off x="7521147" y="4436256"/>
              <a:ext cx="79615" cy="187933"/>
            </a:xfrm>
            <a:custGeom>
              <a:avLst/>
              <a:gdLst/>
              <a:ahLst/>
              <a:cxnLst/>
              <a:rect l="l" t="t" r="r" b="b"/>
              <a:pathLst>
                <a:path w="796148" h="1879329" extrusionOk="0">
                  <a:moveTo>
                    <a:pt x="294543" y="125463"/>
                  </a:moveTo>
                  <a:cubicBezTo>
                    <a:pt x="225522" y="15446"/>
                    <a:pt x="130016" y="991"/>
                    <a:pt x="126003" y="188"/>
                  </a:cubicBezTo>
                  <a:cubicBezTo>
                    <a:pt x="116373" y="-1418"/>
                    <a:pt x="110754" y="7416"/>
                    <a:pt x="110754" y="20264"/>
                  </a:cubicBezTo>
                  <a:lnTo>
                    <a:pt x="110754" y="310967"/>
                  </a:lnTo>
                  <a:cubicBezTo>
                    <a:pt x="110754" y="409741"/>
                    <a:pt x="77046" y="473182"/>
                    <a:pt x="10433" y="500485"/>
                  </a:cubicBezTo>
                  <a:cubicBezTo>
                    <a:pt x="4013" y="502894"/>
                    <a:pt x="0" y="510122"/>
                    <a:pt x="0" y="519758"/>
                  </a:cubicBezTo>
                  <a:cubicBezTo>
                    <a:pt x="0" y="659488"/>
                    <a:pt x="2408" y="1259362"/>
                    <a:pt x="3210" y="1446472"/>
                  </a:cubicBezTo>
                  <a:cubicBezTo>
                    <a:pt x="3210" y="1477790"/>
                    <a:pt x="24879" y="1514731"/>
                    <a:pt x="51364" y="1529988"/>
                  </a:cubicBezTo>
                  <a:cubicBezTo>
                    <a:pt x="194222" y="1612702"/>
                    <a:pt x="604335" y="1849600"/>
                    <a:pt x="604335" y="1849600"/>
                  </a:cubicBezTo>
                  <a:cubicBezTo>
                    <a:pt x="713484" y="1913040"/>
                    <a:pt x="783308" y="1873691"/>
                    <a:pt x="795346" y="1743598"/>
                  </a:cubicBezTo>
                  <a:lnTo>
                    <a:pt x="796149" y="1167815"/>
                  </a:lnTo>
                  <a:cubicBezTo>
                    <a:pt x="796149" y="1080283"/>
                    <a:pt x="780900" y="990342"/>
                    <a:pt x="732746" y="915659"/>
                  </a:cubicBezTo>
                  <a:cubicBezTo>
                    <a:pt x="705458" y="873098"/>
                    <a:pt x="673355" y="840173"/>
                    <a:pt x="639648" y="820900"/>
                  </a:cubicBezTo>
                  <a:lnTo>
                    <a:pt x="359551" y="659488"/>
                  </a:lnTo>
                  <a:lnTo>
                    <a:pt x="359551" y="389665"/>
                  </a:lnTo>
                  <a:cubicBezTo>
                    <a:pt x="360353" y="283663"/>
                    <a:pt x="337882" y="195328"/>
                    <a:pt x="294543" y="1254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171;p46">
              <a:extLst>
                <a:ext uri="{FF2B5EF4-FFF2-40B4-BE49-F238E27FC236}">
                  <a16:creationId xmlns:a16="http://schemas.microsoft.com/office/drawing/2014/main" id="{10DE90FF-48AC-4A4F-88ED-74F8C32263B8}"/>
                </a:ext>
              </a:extLst>
            </p:cNvPr>
            <p:cNvSpPr/>
            <p:nvPr/>
          </p:nvSpPr>
          <p:spPr>
            <a:xfrm>
              <a:off x="7483777" y="4463342"/>
              <a:ext cx="31300" cy="120537"/>
            </a:xfrm>
            <a:custGeom>
              <a:avLst/>
              <a:gdLst/>
              <a:ahLst/>
              <a:cxnLst/>
              <a:rect l="l" t="t" r="r" b="b"/>
              <a:pathLst>
                <a:path w="313002" h="1205369" extrusionOk="0">
                  <a:moveTo>
                    <a:pt x="0" y="0"/>
                  </a:moveTo>
                  <a:lnTo>
                    <a:pt x="313002" y="180685"/>
                  </a:lnTo>
                  <a:lnTo>
                    <a:pt x="313002" y="1205370"/>
                  </a:lnTo>
                  <a:lnTo>
                    <a:pt x="0" y="1024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172;p46">
              <a:extLst>
                <a:ext uri="{FF2B5EF4-FFF2-40B4-BE49-F238E27FC236}">
                  <a16:creationId xmlns:a16="http://schemas.microsoft.com/office/drawing/2014/main" id="{E4318164-AB54-A341-AF90-6E36AA2C4788}"/>
                </a:ext>
              </a:extLst>
            </p:cNvPr>
            <p:cNvSpPr/>
            <p:nvPr/>
          </p:nvSpPr>
          <p:spPr>
            <a:xfrm>
              <a:off x="7017258" y="4131327"/>
              <a:ext cx="238925" cy="281547"/>
            </a:xfrm>
            <a:custGeom>
              <a:avLst/>
              <a:gdLst/>
              <a:ahLst/>
              <a:cxnLst/>
              <a:rect l="l" t="t" r="r" b="b"/>
              <a:pathLst>
                <a:path w="2389249" h="2815474" extrusionOk="0">
                  <a:moveTo>
                    <a:pt x="2388447" y="1379631"/>
                  </a:moveTo>
                  <a:lnTo>
                    <a:pt x="0" y="0"/>
                  </a:lnTo>
                  <a:lnTo>
                    <a:pt x="803" y="1245522"/>
                  </a:lnTo>
                  <a:lnTo>
                    <a:pt x="2178173" y="2503090"/>
                  </a:lnTo>
                  <a:lnTo>
                    <a:pt x="2389249" y="2815474"/>
                  </a:lnTo>
                  <a:lnTo>
                    <a:pt x="2388447" y="13796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173;p46">
              <a:extLst>
                <a:ext uri="{FF2B5EF4-FFF2-40B4-BE49-F238E27FC236}">
                  <a16:creationId xmlns:a16="http://schemas.microsoft.com/office/drawing/2014/main" id="{933A2D64-80DC-6746-9B59-2085AEAAEC6E}"/>
                </a:ext>
              </a:extLst>
            </p:cNvPr>
            <p:cNvSpPr/>
            <p:nvPr/>
          </p:nvSpPr>
          <p:spPr>
            <a:xfrm>
              <a:off x="7142010" y="4233590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523275" y="30194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523275" y="411159"/>
                  </a:lnTo>
                  <a:lnTo>
                    <a:pt x="523275" y="3019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174;p46">
              <a:extLst>
                <a:ext uri="{FF2B5EF4-FFF2-40B4-BE49-F238E27FC236}">
                  <a16:creationId xmlns:a16="http://schemas.microsoft.com/office/drawing/2014/main" id="{3F4E65C5-7F7E-0F4F-B2C6-80E93D82C7E8}"/>
                </a:ext>
              </a:extLst>
            </p:cNvPr>
            <p:cNvSpPr/>
            <p:nvPr/>
          </p:nvSpPr>
          <p:spPr>
            <a:xfrm>
              <a:off x="7064950" y="4210927"/>
              <a:ext cx="129615" cy="85765"/>
            </a:xfrm>
            <a:custGeom>
              <a:avLst/>
              <a:gdLst/>
              <a:ahLst/>
              <a:cxnLst/>
              <a:rect l="l" t="t" r="r" b="b"/>
              <a:pathLst>
                <a:path w="1296149" h="857651" extrusionOk="0">
                  <a:moveTo>
                    <a:pt x="1296150" y="748438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296150" y="857652"/>
                  </a:lnTo>
                  <a:lnTo>
                    <a:pt x="1296150" y="7484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175;p46">
              <a:extLst>
                <a:ext uri="{FF2B5EF4-FFF2-40B4-BE49-F238E27FC236}">
                  <a16:creationId xmlns:a16="http://schemas.microsoft.com/office/drawing/2014/main" id="{3EF8805A-AE6F-D343-BD55-33C408985582}"/>
                </a:ext>
              </a:extLst>
            </p:cNvPr>
            <p:cNvSpPr/>
            <p:nvPr/>
          </p:nvSpPr>
          <p:spPr>
            <a:xfrm>
              <a:off x="7038303" y="4217334"/>
              <a:ext cx="156340" cy="101264"/>
            </a:xfrm>
            <a:custGeom>
              <a:avLst/>
              <a:gdLst/>
              <a:ahLst/>
              <a:cxnLst/>
              <a:rect l="l" t="t" r="r" b="b"/>
              <a:pathLst>
                <a:path w="1563405" h="1012639" extrusionOk="0">
                  <a:moveTo>
                    <a:pt x="1563405" y="90342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563405" y="1012639"/>
                  </a:lnTo>
                  <a:lnTo>
                    <a:pt x="1563405" y="90342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176;p46">
              <a:extLst>
                <a:ext uri="{FF2B5EF4-FFF2-40B4-BE49-F238E27FC236}">
                  <a16:creationId xmlns:a16="http://schemas.microsoft.com/office/drawing/2014/main" id="{DB85EE08-57AA-304F-9281-620E4F00D77F}"/>
                </a:ext>
              </a:extLst>
            </p:cNvPr>
            <p:cNvSpPr/>
            <p:nvPr/>
          </p:nvSpPr>
          <p:spPr>
            <a:xfrm>
              <a:off x="7206986" y="4270200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0" y="123544"/>
                  </a:moveTo>
                  <a:cubicBezTo>
                    <a:pt x="0" y="226333"/>
                    <a:pt x="60995" y="344381"/>
                    <a:pt x="135634" y="387745"/>
                  </a:cubicBezTo>
                  <a:cubicBezTo>
                    <a:pt x="210273" y="431110"/>
                    <a:pt x="271268" y="382927"/>
                    <a:pt x="271268" y="280137"/>
                  </a:cubicBezTo>
                  <a:cubicBezTo>
                    <a:pt x="271268" y="177347"/>
                    <a:pt x="210273" y="59300"/>
                    <a:pt x="135634" y="15935"/>
                  </a:cubicBezTo>
                  <a:cubicBezTo>
                    <a:pt x="60995" y="-27429"/>
                    <a:pt x="0" y="20754"/>
                    <a:pt x="0" y="1235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1177;p46">
              <a:extLst>
                <a:ext uri="{FF2B5EF4-FFF2-40B4-BE49-F238E27FC236}">
                  <a16:creationId xmlns:a16="http://schemas.microsoft.com/office/drawing/2014/main" id="{C5EFC99A-B8D7-484E-85C4-BC9519430A52}"/>
                </a:ext>
              </a:extLst>
            </p:cNvPr>
            <p:cNvSpPr/>
            <p:nvPr/>
          </p:nvSpPr>
          <p:spPr>
            <a:xfrm>
              <a:off x="7358065" y="4552792"/>
              <a:ext cx="238925" cy="262515"/>
            </a:xfrm>
            <a:custGeom>
              <a:avLst/>
              <a:gdLst/>
              <a:ahLst/>
              <a:cxnLst/>
              <a:rect l="l" t="t" r="r" b="b"/>
              <a:pathLst>
                <a:path w="2389248" h="2625152" extrusionOk="0">
                  <a:moveTo>
                    <a:pt x="0" y="0"/>
                  </a:moveTo>
                  <a:lnTo>
                    <a:pt x="2388447" y="1379630"/>
                  </a:lnTo>
                  <a:lnTo>
                    <a:pt x="2389249" y="2625153"/>
                  </a:lnTo>
                  <a:lnTo>
                    <a:pt x="211076" y="1367585"/>
                  </a:lnTo>
                  <a:lnTo>
                    <a:pt x="803" y="14366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99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1178;p46">
              <a:extLst>
                <a:ext uri="{FF2B5EF4-FFF2-40B4-BE49-F238E27FC236}">
                  <a16:creationId xmlns:a16="http://schemas.microsoft.com/office/drawing/2014/main" id="{17F6C43F-8D1C-C94E-B682-D8A2B4723403}"/>
                </a:ext>
              </a:extLst>
            </p:cNvPr>
            <p:cNvSpPr/>
            <p:nvPr/>
          </p:nvSpPr>
          <p:spPr>
            <a:xfrm>
              <a:off x="7419281" y="4618458"/>
              <a:ext cx="52327" cy="41116"/>
            </a:xfrm>
            <a:custGeom>
              <a:avLst/>
              <a:gdLst/>
              <a:ahLst/>
              <a:cxnLst/>
              <a:rect l="l" t="t" r="r" b="b"/>
              <a:pathLst>
                <a:path w="523275" h="411158" extrusionOk="0">
                  <a:moveTo>
                    <a:pt x="0" y="0"/>
                  </a:moveTo>
                  <a:lnTo>
                    <a:pt x="523275" y="301945"/>
                  </a:lnTo>
                  <a:lnTo>
                    <a:pt x="523275" y="411159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1179;p46">
              <a:extLst>
                <a:ext uri="{FF2B5EF4-FFF2-40B4-BE49-F238E27FC236}">
                  <a16:creationId xmlns:a16="http://schemas.microsoft.com/office/drawing/2014/main" id="{8239D188-FF10-B144-BBCA-B1C91E8B82D2}"/>
                </a:ext>
              </a:extLst>
            </p:cNvPr>
            <p:cNvSpPr/>
            <p:nvPr/>
          </p:nvSpPr>
          <p:spPr>
            <a:xfrm>
              <a:off x="7419281" y="4640240"/>
              <a:ext cx="94462" cy="65448"/>
            </a:xfrm>
            <a:custGeom>
              <a:avLst/>
              <a:gdLst/>
              <a:ahLst/>
              <a:cxnLst/>
              <a:rect l="l" t="t" r="r" b="b"/>
              <a:pathLst>
                <a:path w="944624" h="654481" extrusionOk="0">
                  <a:moveTo>
                    <a:pt x="0" y="0"/>
                  </a:moveTo>
                  <a:lnTo>
                    <a:pt x="944624" y="545267"/>
                  </a:lnTo>
                  <a:lnTo>
                    <a:pt x="944624" y="654481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1180;p46">
              <a:extLst>
                <a:ext uri="{FF2B5EF4-FFF2-40B4-BE49-F238E27FC236}">
                  <a16:creationId xmlns:a16="http://schemas.microsoft.com/office/drawing/2014/main" id="{F103420C-D8B8-3B4C-BE84-631DD6D8C9B9}"/>
                </a:ext>
              </a:extLst>
            </p:cNvPr>
            <p:cNvSpPr/>
            <p:nvPr/>
          </p:nvSpPr>
          <p:spPr>
            <a:xfrm>
              <a:off x="7419281" y="4662102"/>
              <a:ext cx="122231" cy="81509"/>
            </a:xfrm>
            <a:custGeom>
              <a:avLst/>
              <a:gdLst/>
              <a:ahLst/>
              <a:cxnLst/>
              <a:rect l="l" t="t" r="r" b="b"/>
              <a:pathLst>
                <a:path w="1222313" h="815090" extrusionOk="0">
                  <a:moveTo>
                    <a:pt x="0" y="0"/>
                  </a:moveTo>
                  <a:lnTo>
                    <a:pt x="1222313" y="705876"/>
                  </a:lnTo>
                  <a:lnTo>
                    <a:pt x="1222313" y="815090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1181;p46">
              <a:extLst>
                <a:ext uri="{FF2B5EF4-FFF2-40B4-BE49-F238E27FC236}">
                  <a16:creationId xmlns:a16="http://schemas.microsoft.com/office/drawing/2014/main" id="{13CE0265-F5AC-B742-9206-C9DA29FF50A9}"/>
                </a:ext>
              </a:extLst>
            </p:cNvPr>
            <p:cNvSpPr/>
            <p:nvPr/>
          </p:nvSpPr>
          <p:spPr>
            <a:xfrm>
              <a:off x="7379431" y="4594446"/>
              <a:ext cx="27127" cy="40368"/>
            </a:xfrm>
            <a:custGeom>
              <a:avLst/>
              <a:gdLst/>
              <a:ahLst/>
              <a:cxnLst/>
              <a:rect l="l" t="t" r="r" b="b"/>
              <a:pathLst>
                <a:path w="271268" h="403680" extrusionOk="0">
                  <a:moveTo>
                    <a:pt x="271268" y="280137"/>
                  </a:moveTo>
                  <a:cubicBezTo>
                    <a:pt x="271268" y="382927"/>
                    <a:pt x="210273" y="431109"/>
                    <a:pt x="135634" y="387745"/>
                  </a:cubicBezTo>
                  <a:cubicBezTo>
                    <a:pt x="60995" y="344381"/>
                    <a:pt x="0" y="226333"/>
                    <a:pt x="0" y="123544"/>
                  </a:cubicBezTo>
                  <a:cubicBezTo>
                    <a:pt x="0" y="20754"/>
                    <a:pt x="60995" y="-27429"/>
                    <a:pt x="135634" y="15935"/>
                  </a:cubicBezTo>
                  <a:cubicBezTo>
                    <a:pt x="210273" y="59300"/>
                    <a:pt x="270466" y="177348"/>
                    <a:pt x="271268" y="280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1182;p46">
              <a:extLst>
                <a:ext uri="{FF2B5EF4-FFF2-40B4-BE49-F238E27FC236}">
                  <a16:creationId xmlns:a16="http://schemas.microsoft.com/office/drawing/2014/main" id="{D7467D72-ACF1-564E-9A83-E042225F0309}"/>
                </a:ext>
              </a:extLst>
            </p:cNvPr>
            <p:cNvSpPr/>
            <p:nvPr/>
          </p:nvSpPr>
          <p:spPr>
            <a:xfrm>
              <a:off x="7242195" y="4530298"/>
              <a:ext cx="67095" cy="91494"/>
            </a:xfrm>
            <a:custGeom>
              <a:avLst/>
              <a:gdLst/>
              <a:ahLst/>
              <a:cxnLst/>
              <a:rect l="l" t="t" r="r" b="b"/>
              <a:pathLst>
                <a:path w="670948" h="914939" extrusionOk="0">
                  <a:moveTo>
                    <a:pt x="335474" y="11956"/>
                  </a:moveTo>
                  <a:cubicBezTo>
                    <a:pt x="383628" y="39259"/>
                    <a:pt x="422152" y="106715"/>
                    <a:pt x="422152" y="162125"/>
                  </a:cubicBezTo>
                  <a:lnTo>
                    <a:pt x="422152" y="407054"/>
                  </a:lnTo>
                  <a:lnTo>
                    <a:pt x="584270" y="500207"/>
                  </a:lnTo>
                  <a:cubicBezTo>
                    <a:pt x="632425" y="527511"/>
                    <a:pt x="670948" y="594966"/>
                    <a:pt x="670948" y="650376"/>
                  </a:cubicBezTo>
                  <a:cubicBezTo>
                    <a:pt x="670948" y="705786"/>
                    <a:pt x="632425" y="728272"/>
                    <a:pt x="584270" y="700968"/>
                  </a:cubicBezTo>
                  <a:lnTo>
                    <a:pt x="422152" y="607815"/>
                  </a:lnTo>
                  <a:lnTo>
                    <a:pt x="422152" y="852744"/>
                  </a:lnTo>
                  <a:cubicBezTo>
                    <a:pt x="422152" y="908153"/>
                    <a:pt x="383628" y="930639"/>
                    <a:pt x="335474" y="903335"/>
                  </a:cubicBezTo>
                  <a:cubicBezTo>
                    <a:pt x="287320" y="876032"/>
                    <a:pt x="248797" y="808576"/>
                    <a:pt x="248797" y="753166"/>
                  </a:cubicBezTo>
                  <a:lnTo>
                    <a:pt x="248797" y="508237"/>
                  </a:lnTo>
                  <a:lnTo>
                    <a:pt x="86677" y="415084"/>
                  </a:lnTo>
                  <a:cubicBezTo>
                    <a:pt x="38523" y="387781"/>
                    <a:pt x="0" y="320325"/>
                    <a:pt x="0" y="264915"/>
                  </a:cubicBezTo>
                  <a:cubicBezTo>
                    <a:pt x="0" y="209505"/>
                    <a:pt x="38523" y="187020"/>
                    <a:pt x="86677" y="214323"/>
                  </a:cubicBezTo>
                  <a:lnTo>
                    <a:pt x="248797" y="307476"/>
                  </a:lnTo>
                  <a:lnTo>
                    <a:pt x="248797" y="62548"/>
                  </a:lnTo>
                  <a:cubicBezTo>
                    <a:pt x="247994" y="7138"/>
                    <a:pt x="287320" y="-16151"/>
                    <a:pt x="335474" y="119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1183;p46">
              <a:extLst>
                <a:ext uri="{FF2B5EF4-FFF2-40B4-BE49-F238E27FC236}">
                  <a16:creationId xmlns:a16="http://schemas.microsoft.com/office/drawing/2014/main" id="{0823111E-A1B1-8046-B70A-000E2CE8F7DD}"/>
                </a:ext>
              </a:extLst>
            </p:cNvPr>
            <p:cNvSpPr/>
            <p:nvPr/>
          </p:nvSpPr>
          <p:spPr>
            <a:xfrm>
              <a:off x="7304559" y="4297072"/>
              <a:ext cx="70592" cy="94782"/>
            </a:xfrm>
            <a:custGeom>
              <a:avLst/>
              <a:gdLst/>
              <a:ahLst/>
              <a:cxnLst/>
              <a:rect l="l" t="t" r="r" b="b"/>
              <a:pathLst>
                <a:path w="705920" h="947817" extrusionOk="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" grpId="0"/>
      <p:bldP spid="492" grpId="0" build="p"/>
    </p:bldLst>
  </p:timing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373</Words>
  <Application>Microsoft Office PowerPoint</Application>
  <PresentationFormat>On-screen Show (16:9)</PresentationFormat>
  <Paragraphs>60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Barlow</vt:lpstr>
      <vt:lpstr>Wingdings</vt:lpstr>
      <vt:lpstr>Arial</vt:lpstr>
      <vt:lpstr>Calibri</vt:lpstr>
      <vt:lpstr>Barlow Light</vt:lpstr>
      <vt:lpstr>Minola template</vt:lpstr>
      <vt:lpstr>MICROSOFT ENGAGE’22</vt:lpstr>
      <vt:lpstr>HELLO!</vt:lpstr>
      <vt:lpstr>THE CHALLENGE</vt:lpstr>
      <vt:lpstr>THE UNDERLYING STORY</vt:lpstr>
      <vt:lpstr>MY TECH STACK</vt:lpstr>
      <vt:lpstr>TECH ARCHITECTURE</vt:lpstr>
      <vt:lpstr>LET’S GET TO THE PROJECT DEMO</vt:lpstr>
      <vt:lpstr>FUTURE DEVELOPMENTS</vt:lpstr>
      <vt:lpstr>TONS OF LEARNING !</vt:lpstr>
      <vt:lpstr>PowerPoint Presentation</vt:lpstr>
      <vt:lpstr>THANK YOU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tanma</dc:creator>
  <cp:lastModifiedBy> </cp:lastModifiedBy>
  <cp:revision>11</cp:revision>
  <dcterms:modified xsi:type="dcterms:W3CDTF">2022-05-28T15:35:30Z</dcterms:modified>
</cp:coreProperties>
</file>