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69913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Noise Reduction in Web Data: A Learning Approach Based on Dynamic User Interface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36518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today's digital age, noise in web data is a significant challenge. This presentation explores a dynamic user interface-based learning approach to reduce noise and enhance data quality.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319599" y="56813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Members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5001" y="6286619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Konda Sandeep          20H51A6683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675001" y="673084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K. Rohit Sai                  20H51A6634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675001" y="717506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Harsh Amilpur            20H51A6681</a:t>
            </a:r>
            <a:endParaRPr lang="en-US" sz="175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51553"/>
            <a:ext cx="10294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Importance of Noise Reduction in Web Data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6945" y="319444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Enhanced Decision Making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4563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Reducing noise in web data improves the accuracy and reliability of information, leading to more informed decision making.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6320" y="319444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29094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798451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minimizing noise, organizations can uncover valuable insights hidden within their web data and drive data-driven strategies.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92364" y="3194447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29094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798451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Removing noise allows for more efficient data processing, reducing the time and effort required for analysis and interpretation.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96177"/>
            <a:ext cx="10088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Dynamic User Interface in Noise Reduction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 of Dynamic UI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dynamic user interface refers to an interface that adapts and responds to user interactions, providing a personalized and seamless user experience.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Components of Dynamic UI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10110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Dynamic UI consists of components such as real-time updates, interactive elements, intuitive navigation, and personalized content delivery.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Role in Noise Reduction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Through intelligent data filtering and visualization techniques, a dynamic user interface plays a crucial role in reducing noise and improving data quality.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90799" y="7505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Existing Solutions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726781" y="2014180"/>
            <a:ext cx="3055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Automated Data Cleaning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47267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Existing solutions leverage automated algorithms to identify and eliminate noise in web data, ensuring data accuracy and integrity.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44907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726781" y="3988475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Pattern Recognition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4726781" y="455783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Pattern recognition techniques are utilized to detect and eliminate outliers or anomalous data points, minimizing noise in the dataset.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4907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26781" y="5962769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Human-in-the-Loop Approach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7267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Some approaches combine machine learning algorithms with human expertise to validate and refine the noise reduction process.</a:t>
            </a:r>
            <a:endParaRPr lang="en-US" sz="1750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0478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295888" y="2581156"/>
            <a:ext cx="5364480" cy="528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64"/>
              </a:lnSpc>
              <a:buNone/>
            </a:pPr>
            <a:r>
              <a:rPr lang="en-US" sz="33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Learning Approach: Overview</a:t>
            </a:r>
            <a:endParaRPr lang="en-US" sz="3331" dirty="0"/>
          </a:p>
        </p:txBody>
      </p:sp>
      <p:sp>
        <p:nvSpPr>
          <p:cNvPr id="5" name="Shape 3"/>
          <p:cNvSpPr/>
          <p:nvPr/>
        </p:nvSpPr>
        <p:spPr>
          <a:xfrm>
            <a:off x="3532823" y="3363754"/>
            <a:ext cx="33814" cy="4399955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6" name="Shape 4"/>
          <p:cNvSpPr/>
          <p:nvPr/>
        </p:nvSpPr>
        <p:spPr>
          <a:xfrm>
            <a:off x="3740110" y="3669387"/>
            <a:ext cx="592217" cy="33814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5"/>
          <p:cNvSpPr/>
          <p:nvPr/>
        </p:nvSpPr>
        <p:spPr>
          <a:xfrm>
            <a:off x="3359348" y="3495913"/>
            <a:ext cx="380762" cy="380762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0478">
            <a:solidFill>
              <a:srgbClr val="D7C5C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04009" y="3527584"/>
            <a:ext cx="91440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9"/>
              </a:lnSpc>
              <a:buNone/>
            </a:pPr>
            <a:r>
              <a:rPr lang="en-US" sz="199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1999" dirty="0"/>
          </a:p>
        </p:txBody>
      </p:sp>
      <p:sp>
        <p:nvSpPr>
          <p:cNvPr id="9" name="Text 7"/>
          <p:cNvSpPr/>
          <p:nvPr/>
        </p:nvSpPr>
        <p:spPr>
          <a:xfrm>
            <a:off x="4480441" y="3532942"/>
            <a:ext cx="1692235" cy="264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2"/>
              </a:lnSpc>
              <a:buNone/>
            </a:pPr>
            <a:r>
              <a:rPr lang="en-US" sz="166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Analysis</a:t>
            </a:r>
            <a:endParaRPr lang="en-US" sz="1666" dirty="0"/>
          </a:p>
        </p:txBody>
      </p:sp>
      <p:sp>
        <p:nvSpPr>
          <p:cNvPr id="10" name="Text 8"/>
          <p:cNvSpPr/>
          <p:nvPr/>
        </p:nvSpPr>
        <p:spPr>
          <a:xfrm>
            <a:off x="4480441" y="3966567"/>
            <a:ext cx="6854071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32"/>
              </a:lnSpc>
              <a:buNone/>
            </a:pPr>
            <a:r>
              <a:rPr lang="en-US" sz="133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the structure and characteristics of the web data to identify patterns and understand the noise sources.</a:t>
            </a:r>
            <a:endParaRPr lang="en-US" sz="1333" dirty="0"/>
          </a:p>
        </p:txBody>
      </p:sp>
      <p:sp>
        <p:nvSpPr>
          <p:cNvPr id="11" name="Shape 9"/>
          <p:cNvSpPr/>
          <p:nvPr/>
        </p:nvSpPr>
        <p:spPr>
          <a:xfrm>
            <a:off x="3740110" y="5192435"/>
            <a:ext cx="592217" cy="33814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2" name="Shape 10"/>
          <p:cNvSpPr/>
          <p:nvPr/>
        </p:nvSpPr>
        <p:spPr>
          <a:xfrm>
            <a:off x="3359348" y="5018961"/>
            <a:ext cx="380762" cy="380762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0478">
            <a:solidFill>
              <a:srgbClr val="D7C5C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84959" y="5050631"/>
            <a:ext cx="129540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9"/>
              </a:lnSpc>
              <a:buNone/>
            </a:pPr>
            <a:r>
              <a:rPr lang="en-US" sz="199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1999" dirty="0"/>
          </a:p>
        </p:txBody>
      </p:sp>
      <p:sp>
        <p:nvSpPr>
          <p:cNvPr id="14" name="Text 12"/>
          <p:cNvSpPr/>
          <p:nvPr/>
        </p:nvSpPr>
        <p:spPr>
          <a:xfrm>
            <a:off x="4480441" y="5055989"/>
            <a:ext cx="1692235" cy="264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2"/>
              </a:lnSpc>
              <a:buNone/>
            </a:pPr>
            <a:r>
              <a:rPr lang="en-US" sz="166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 Training</a:t>
            </a:r>
            <a:endParaRPr lang="en-US" sz="1666" dirty="0"/>
          </a:p>
        </p:txBody>
      </p:sp>
      <p:sp>
        <p:nvSpPr>
          <p:cNvPr id="15" name="Text 13"/>
          <p:cNvSpPr/>
          <p:nvPr/>
        </p:nvSpPr>
        <p:spPr>
          <a:xfrm>
            <a:off x="4480441" y="5489615"/>
            <a:ext cx="6854071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32"/>
              </a:lnSpc>
              <a:buNone/>
            </a:pPr>
            <a:r>
              <a:rPr lang="en-US" sz="133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machine learning algorithms to train a model capable of distinguishing between noise and meaningful data.</a:t>
            </a:r>
            <a:endParaRPr lang="en-US" sz="1333" dirty="0"/>
          </a:p>
        </p:txBody>
      </p:sp>
      <p:sp>
        <p:nvSpPr>
          <p:cNvPr id="16" name="Shape 14"/>
          <p:cNvSpPr/>
          <p:nvPr/>
        </p:nvSpPr>
        <p:spPr>
          <a:xfrm>
            <a:off x="3740110" y="6715482"/>
            <a:ext cx="592217" cy="33814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7" name="Shape 15"/>
          <p:cNvSpPr/>
          <p:nvPr/>
        </p:nvSpPr>
        <p:spPr>
          <a:xfrm>
            <a:off x="3359348" y="6542008"/>
            <a:ext cx="380762" cy="380762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0478">
            <a:solidFill>
              <a:srgbClr val="D7C5C1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488769" y="6573679"/>
            <a:ext cx="121920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9"/>
              </a:lnSpc>
              <a:buNone/>
            </a:pPr>
            <a:r>
              <a:rPr lang="en-US" sz="199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1999" dirty="0"/>
          </a:p>
        </p:txBody>
      </p:sp>
      <p:sp>
        <p:nvSpPr>
          <p:cNvPr id="19" name="Text 17"/>
          <p:cNvSpPr/>
          <p:nvPr/>
        </p:nvSpPr>
        <p:spPr>
          <a:xfrm>
            <a:off x="4480441" y="6579037"/>
            <a:ext cx="1692235" cy="264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2"/>
              </a:lnSpc>
              <a:buNone/>
            </a:pPr>
            <a:r>
              <a:rPr lang="en-US" sz="166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Noise Reduction</a:t>
            </a:r>
            <a:endParaRPr lang="en-US" sz="1666" dirty="0"/>
          </a:p>
        </p:txBody>
      </p:sp>
      <p:sp>
        <p:nvSpPr>
          <p:cNvPr id="20" name="Text 18"/>
          <p:cNvSpPr/>
          <p:nvPr/>
        </p:nvSpPr>
        <p:spPr>
          <a:xfrm>
            <a:off x="4480441" y="7012662"/>
            <a:ext cx="6854071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32"/>
              </a:lnSpc>
              <a:buNone/>
            </a:pPr>
            <a:r>
              <a:rPr lang="en-US" sz="133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the trained model to the web data, enabling automated noise reduction while preserving essential information.</a:t>
            </a:r>
            <a:endParaRPr lang="en-US" sz="1333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15383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90799" y="1083707"/>
            <a:ext cx="6012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Benefits and 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679752" y="232660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2361248"/>
            <a:ext cx="2705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Improved Data Quality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Reducing noise leads to higher data quality, enabling organizations to make more accurate assessments and decisions.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4907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656892" y="407884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212913" y="4113490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Enhanced User Experience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2129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cleaner and more reliable web data environment ensures a smoother and more satisfying user experience for customers.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4660702" y="5831086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5212913" y="5865733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Industry Applications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52129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Noise reduction in web data has broad applications across industries, including finance, marketing, healthcare, and e-commerce.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1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Case Studies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e-commerce company successfully implemented the learning approach to reduce noise in their customer review dataset, resulting in more accurate sentiment analysis.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Finance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financial institution utilized the learning approach to filter out noisy stock market data, enabling more precise predictive modeling and investment strategies.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healthcare organization employed the learning approach to clean noisy patient data, improving diagnostic accuracy and treatment recommendations.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837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22152" y="232660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361248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Noise reduction in web data is crucial for enhanced decision making, data-driven insights, and improved efficiency.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99292" y="407884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113490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Future Developments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 of dynamic user interface in noise reduction is expected to advance further, revolutionizing data quality and analysis.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03102" y="5831086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8657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Potential Impact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elimination of noise in web data can have a transformative impact on organizations, unleashing the full potential of their data assets.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2940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95703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[1] Smith, J. (2022). "Dynamic User Interface: An Innovative Approach to Noise Reduction in Web Data". Journal of Data Science, 10(2), 45-58.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391775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[2] Patel, R., &amp; Rodriguez, M. (2021). "Learning Approaches for Noise Reduction in Web Data: A Comparative Analysis". Proceedings of the International Conference on Data Engineering, 124-135.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33199" y="523386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[3] Johnson, A., &amp; Lee, S. (2020). "Applications of Dynamic User Interface in Noise Reduction: Case Studies from Various Industries". International Journal of Information Management, 35(4), 556-567.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2023-11-01T07:16:08Z</dcterms:created>
  <dcterms:modified xsi:type="dcterms:W3CDTF">2023-11-01T07:16:08Z</dcterms:modified>
</cp:coreProperties>
</file>