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swald Medium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Quattrocento Sans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864">
          <p15:clr>
            <a:srgbClr val="A4A3A4"/>
          </p15:clr>
        </p15:guide>
        <p15:guide id="2" pos="336">
          <p15:clr>
            <a:srgbClr val="A4A3A4"/>
          </p15:clr>
        </p15:guide>
        <p15:guide id="3" pos="7344">
          <p15:clr>
            <a:srgbClr val="A4A3A4"/>
          </p15:clr>
        </p15:guide>
        <p15:guide id="4" orient="horz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64" orient="horz"/>
        <p:guide pos="336"/>
        <p:guide pos="7344"/>
        <p:guide pos="11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Quattrocento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8" Type="http://schemas.openxmlformats.org/officeDocument/2006/relationships/font" Target="fonts/Oswald-regular.fntdata"/><Relationship Id="rId27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Medium-bold.fntdata"/><Relationship Id="rId18" Type="http://schemas.openxmlformats.org/officeDocument/2006/relationships/font" Target="fonts/Oswal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Illustration: Freepik</a:t>
            </a:r>
            <a:endParaRPr/>
          </a:p>
        </p:txBody>
      </p:sp>
      <p:sp>
        <p:nvSpPr>
          <p:cNvPr id="679" name="Google Shape;67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c19669c2d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c19669c2d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g2c19669c2d6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1" name="Google Shape;9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Illustration: Freepik</a:t>
            </a:r>
            <a:endParaRPr/>
          </a:p>
        </p:txBody>
      </p:sp>
      <p:sp>
        <p:nvSpPr>
          <p:cNvPr id="922" name="Google Shape;92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Illustration: Freepik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Illustration: Freepik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Illustration: Freepik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c19669c2d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c19669c2d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g2c19669c2d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c19669c2d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c19669c2d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2c19669c2d6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c19669c2d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c19669c2d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2c19669c2d6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c19669c2d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c19669c2d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g2c19669c2d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20353" l="0" r="21681" t="0"/>
          <a:stretch/>
        </p:blipFill>
        <p:spPr>
          <a:xfrm>
            <a:off x="2073438" y="-1"/>
            <a:ext cx="1011856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 rot="10800000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262626">
                  <a:alpha val="0"/>
                </a:srgbClr>
              </a:gs>
              <a:gs pos="61000">
                <a:srgbClr val="262626">
                  <a:alpha val="11764"/>
                </a:srgbClr>
              </a:gs>
              <a:gs pos="79000">
                <a:srgbClr val="262626"/>
              </a:gs>
              <a:gs pos="100000">
                <a:srgbClr val="262626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59155" y="96323"/>
            <a:ext cx="12073689" cy="6665355"/>
            <a:chOff x="70429" y="60233"/>
            <a:chExt cx="12073690" cy="6665355"/>
          </a:xfrm>
        </p:grpSpPr>
        <p:sp>
          <p:nvSpPr>
            <p:cNvPr id="19" name="Google Shape;19;p2"/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85751" y="96326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52629" y="305326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84884" y="422112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21447" y="76438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87998" y="959606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3974" y="170084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169477" y="4995210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10783" y="114894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5537" y="323465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14413" y="432780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78896" y="55820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372401" y="149517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81399" y="524026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30671" y="60233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429230" y="2583304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0429" y="2240298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54757" y="86128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801497" y="90237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432504" y="5541923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309709" y="4280713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26409" y="3059554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85293" y="2219652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23400" y="343665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98014" y="404643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357257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70308" y="2729608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1602" y="238660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95835" y="1007589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042574" y="23644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73582" y="5688227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52584" y="4492261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089644" y="41352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619204" y="24929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67694" y="278891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079298" y="111891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89644" y="60207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23400" y="579956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84804" y="482077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065384" y="5928540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616753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560242" y="588138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907274" y="62797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740547" y="5809933"/>
            <a:ext cx="1476851" cy="443198"/>
            <a:chOff x="994869" y="5384800"/>
            <a:chExt cx="1476851" cy="443198"/>
          </a:xfrm>
        </p:grpSpPr>
        <p:cxnSp>
          <p:nvCxnSpPr>
            <p:cNvPr id="115" name="Google Shape;115;p2"/>
            <p:cNvCxnSpPr/>
            <p:nvPr/>
          </p:nvCxnSpPr>
          <p:spPr>
            <a:xfrm>
              <a:off x="2471720" y="5384800"/>
              <a:ext cx="0" cy="443198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2"/>
            <p:cNvSpPr txBox="1"/>
            <p:nvPr/>
          </p:nvSpPr>
          <p:spPr>
            <a:xfrm>
              <a:off x="994869" y="5440200"/>
              <a:ext cx="1203856" cy="332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lang="fr-FR" sz="2400" u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24 Slides</a:t>
              </a:r>
              <a:endParaRPr b="0" sz="240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17" name="Google Shape;117;p2"/>
          <p:cNvCxnSpPr/>
          <p:nvPr/>
        </p:nvCxnSpPr>
        <p:spPr>
          <a:xfrm>
            <a:off x="740547" y="4844732"/>
            <a:ext cx="63079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8" name="Google Shape;118;p2"/>
          <p:cNvGrpSpPr/>
          <p:nvPr/>
        </p:nvGrpSpPr>
        <p:grpSpPr>
          <a:xfrm>
            <a:off x="740548" y="3043269"/>
            <a:ext cx="2647950" cy="751235"/>
            <a:chOff x="740548" y="3043269"/>
            <a:chExt cx="2647950" cy="751235"/>
          </a:xfrm>
        </p:grpSpPr>
        <p:sp>
          <p:nvSpPr>
            <p:cNvPr id="119" name="Google Shape;119;p2"/>
            <p:cNvSpPr/>
            <p:nvPr/>
          </p:nvSpPr>
          <p:spPr>
            <a:xfrm>
              <a:off x="740548" y="3043269"/>
              <a:ext cx="751235" cy="75123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t" dir="5400000" dist="508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18662" y="31213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2700000">
              <a:off x="1021635" y="3348549"/>
              <a:ext cx="349483" cy="327475"/>
            </a:xfrm>
            <a:custGeom>
              <a:rect b="b" l="l" r="r" t="t"/>
              <a:pathLst>
                <a:path extrusionOk="0" h="426145" w="454784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dk1">
                <a:alpha val="1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940324" y="3321657"/>
              <a:ext cx="351683" cy="194460"/>
            </a:xfrm>
            <a:custGeom>
              <a:rect b="b" l="l" r="r" t="t"/>
              <a:pathLst>
                <a:path extrusionOk="0" h="713903" w="1291104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637263" y="3043269"/>
              <a:ext cx="751235" cy="75123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t" dir="5400000" dist="508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2"/>
            <p:cNvGrpSpPr/>
            <p:nvPr/>
          </p:nvGrpSpPr>
          <p:grpSpPr>
            <a:xfrm>
              <a:off x="1669540" y="3043269"/>
              <a:ext cx="751235" cy="751235"/>
              <a:chOff x="2183363" y="1824069"/>
              <a:chExt cx="751235" cy="751235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2183363" y="1824069"/>
                <a:ext cx="751235" cy="75123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rotWithShape="0" algn="t" dir="5400000" dist="50800">
                  <a:srgbClr val="000000">
                    <a:alpha val="1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2261477" y="1902183"/>
                <a:ext cx="595007" cy="595007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27" name="Google Shape;127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357970" y="2031416"/>
                <a:ext cx="402020" cy="3365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8" name="Google Shape;128;p2"/>
              <p:cNvSpPr/>
              <p:nvPr/>
            </p:nvSpPr>
            <p:spPr>
              <a:xfrm>
                <a:off x="2386856" y="2067964"/>
                <a:ext cx="463514" cy="426488"/>
              </a:xfrm>
              <a:custGeom>
                <a:rect b="b" l="l" r="r" t="t"/>
                <a:pathLst>
                  <a:path extrusionOk="0" h="554990" w="603172">
                    <a:moveTo>
                      <a:pt x="224620" y="1"/>
                    </a:moveTo>
                    <a:cubicBezTo>
                      <a:pt x="291143" y="1"/>
                      <a:pt x="358241" y="35631"/>
                      <a:pt x="361947" y="114975"/>
                    </a:cubicBezTo>
                    <a:cubicBezTo>
                      <a:pt x="343122" y="120940"/>
                      <a:pt x="329428" y="138636"/>
                      <a:pt x="329428" y="159502"/>
                    </a:cubicBezTo>
                    <a:lnTo>
                      <a:pt x="329428" y="257414"/>
                    </a:lnTo>
                    <a:cubicBezTo>
                      <a:pt x="329428" y="266748"/>
                      <a:pt x="332183" y="275448"/>
                      <a:pt x="336900" y="282760"/>
                    </a:cubicBezTo>
                    <a:cubicBezTo>
                      <a:pt x="322592" y="292687"/>
                      <a:pt x="301725" y="300139"/>
                      <a:pt x="271487" y="303666"/>
                    </a:cubicBezTo>
                    <a:cubicBezTo>
                      <a:pt x="261777" y="283552"/>
                      <a:pt x="241187" y="269661"/>
                      <a:pt x="217407" y="269661"/>
                    </a:cubicBezTo>
                    <a:cubicBezTo>
                      <a:pt x="184314" y="269661"/>
                      <a:pt x="157384" y="296592"/>
                      <a:pt x="157384" y="329685"/>
                    </a:cubicBezTo>
                    <a:cubicBezTo>
                      <a:pt x="157383" y="362778"/>
                      <a:pt x="184314" y="389708"/>
                      <a:pt x="217407" y="389708"/>
                    </a:cubicBezTo>
                    <a:cubicBezTo>
                      <a:pt x="242891" y="389708"/>
                      <a:pt x="264708" y="373736"/>
                      <a:pt x="273388" y="351265"/>
                    </a:cubicBezTo>
                    <a:cubicBezTo>
                      <a:pt x="307096" y="347697"/>
                      <a:pt x="334283" y="339692"/>
                      <a:pt x="355705" y="327049"/>
                    </a:cubicBezTo>
                    <a:cubicBezTo>
                      <a:pt x="367099" y="320330"/>
                      <a:pt x="376850" y="312365"/>
                      <a:pt x="384954" y="303210"/>
                    </a:cubicBezTo>
                    <a:cubicBezTo>
                      <a:pt x="387470" y="302715"/>
                      <a:pt x="389928" y="302041"/>
                      <a:pt x="392306" y="301149"/>
                    </a:cubicBezTo>
                    <a:cubicBezTo>
                      <a:pt x="397994" y="302496"/>
                      <a:pt x="403918" y="303230"/>
                      <a:pt x="410002" y="303230"/>
                    </a:cubicBezTo>
                    <a:cubicBezTo>
                      <a:pt x="452152" y="303230"/>
                      <a:pt x="486434" y="268948"/>
                      <a:pt x="486434" y="226798"/>
                    </a:cubicBezTo>
                    <a:lnTo>
                      <a:pt x="486434" y="186136"/>
                    </a:lnTo>
                    <a:cubicBezTo>
                      <a:pt x="486433" y="143986"/>
                      <a:pt x="452151" y="109704"/>
                      <a:pt x="410002" y="109704"/>
                    </a:cubicBezTo>
                    <a:cubicBezTo>
                      <a:pt x="409744" y="109704"/>
                      <a:pt x="409507" y="109724"/>
                      <a:pt x="409249" y="109724"/>
                    </a:cubicBezTo>
                    <a:cubicBezTo>
                      <a:pt x="407773" y="87430"/>
                      <a:pt x="402249" y="66395"/>
                      <a:pt x="393022" y="47407"/>
                    </a:cubicBezTo>
                    <a:lnTo>
                      <a:pt x="367081" y="13643"/>
                    </a:lnTo>
                    <a:lnTo>
                      <a:pt x="603172" y="249734"/>
                    </a:lnTo>
                    <a:lnTo>
                      <a:pt x="580706" y="322106"/>
                    </a:lnTo>
                    <a:cubicBezTo>
                      <a:pt x="531730" y="437898"/>
                      <a:pt x="428020" y="524904"/>
                      <a:pt x="302010" y="550690"/>
                    </a:cubicBezTo>
                    <a:lnTo>
                      <a:pt x="259353" y="554990"/>
                    </a:lnTo>
                    <a:lnTo>
                      <a:pt x="0" y="294332"/>
                    </a:lnTo>
                    <a:lnTo>
                      <a:pt x="9118" y="300485"/>
                    </a:lnTo>
                    <a:cubicBezTo>
                      <a:pt x="18260" y="304357"/>
                      <a:pt x="28305" y="306500"/>
                      <a:pt x="38842" y="306499"/>
                    </a:cubicBezTo>
                    <a:cubicBezTo>
                      <a:pt x="47562" y="306499"/>
                      <a:pt x="55944" y="305013"/>
                      <a:pt x="63751" y="302298"/>
                    </a:cubicBezTo>
                    <a:cubicBezTo>
                      <a:pt x="66982" y="302992"/>
                      <a:pt x="70311" y="303368"/>
                      <a:pt x="73699" y="303369"/>
                    </a:cubicBezTo>
                    <a:cubicBezTo>
                      <a:pt x="99322" y="303368"/>
                      <a:pt x="120169" y="282423"/>
                      <a:pt x="120169" y="256682"/>
                    </a:cubicBezTo>
                    <a:lnTo>
                      <a:pt x="120169" y="158768"/>
                    </a:lnTo>
                    <a:cubicBezTo>
                      <a:pt x="120168" y="137784"/>
                      <a:pt x="106297" y="119989"/>
                      <a:pt x="87293" y="114122"/>
                    </a:cubicBezTo>
                    <a:cubicBezTo>
                      <a:pt x="91435" y="35373"/>
                      <a:pt x="158316" y="0"/>
                      <a:pt x="224620" y="1"/>
                    </a:cubicBezTo>
                    <a:close/>
                  </a:path>
                </a:pathLst>
              </a:custGeom>
              <a:solidFill>
                <a:schemeClr val="dk1">
                  <a:alpha val="1176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" name="Google Shape;129;p2"/>
            <p:cNvSpPr/>
            <p:nvPr/>
          </p:nvSpPr>
          <p:spPr>
            <a:xfrm>
              <a:off x="2715377" y="3121383"/>
              <a:ext cx="595007" cy="59500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 rot="2700000">
              <a:off x="2861789" y="3363716"/>
              <a:ext cx="384894" cy="324777"/>
            </a:xfrm>
            <a:custGeom>
              <a:rect b="b" l="l" r="r" t="t"/>
              <a:pathLst>
                <a:path extrusionOk="0" h="422634" w="500864">
                  <a:moveTo>
                    <a:pt x="0" y="1"/>
                  </a:moveTo>
                  <a:lnTo>
                    <a:pt x="469870" y="0"/>
                  </a:lnTo>
                  <a:lnTo>
                    <a:pt x="472516" y="5030"/>
                  </a:lnTo>
                  <a:cubicBezTo>
                    <a:pt x="519763" y="121539"/>
                    <a:pt x="507951" y="256396"/>
                    <a:pt x="437081" y="363732"/>
                  </a:cubicBezTo>
                  <a:lnTo>
                    <a:pt x="388968" y="422634"/>
                  </a:lnTo>
                  <a:lnTo>
                    <a:pt x="133662" y="422634"/>
                  </a:lnTo>
                  <a:lnTo>
                    <a:pt x="139462" y="420247"/>
                  </a:lnTo>
                  <a:lnTo>
                    <a:pt x="384273" y="175436"/>
                  </a:lnTo>
                  <a:cubicBezTo>
                    <a:pt x="387075" y="172633"/>
                    <a:pt x="388337" y="169654"/>
                    <a:pt x="388008" y="166583"/>
                  </a:cubicBezTo>
                  <a:cubicBezTo>
                    <a:pt x="387521" y="161786"/>
                    <a:pt x="383347" y="159111"/>
                    <a:pt x="381344" y="157814"/>
                  </a:cubicBezTo>
                  <a:cubicBezTo>
                    <a:pt x="358994" y="143426"/>
                    <a:pt x="327910" y="140716"/>
                    <a:pt x="293300" y="150014"/>
                  </a:cubicBezTo>
                  <a:cubicBezTo>
                    <a:pt x="293114" y="149829"/>
                    <a:pt x="292955" y="149635"/>
                    <a:pt x="292770" y="149451"/>
                  </a:cubicBezTo>
                  <a:lnTo>
                    <a:pt x="285869" y="142550"/>
                  </a:lnTo>
                  <a:cubicBezTo>
                    <a:pt x="270790" y="127471"/>
                    <a:pt x="246253" y="127470"/>
                    <a:pt x="231173" y="142550"/>
                  </a:cubicBezTo>
                  <a:cubicBezTo>
                    <a:pt x="220016" y="153708"/>
                    <a:pt x="217122" y="170033"/>
                    <a:pt x="222482" y="183892"/>
                  </a:cubicBezTo>
                  <a:cubicBezTo>
                    <a:pt x="212022" y="191120"/>
                    <a:pt x="201823" y="199199"/>
                    <a:pt x="192070" y="208043"/>
                  </a:cubicBezTo>
                  <a:lnTo>
                    <a:pt x="159740" y="175713"/>
                  </a:lnTo>
                  <a:lnTo>
                    <a:pt x="168618" y="166835"/>
                  </a:lnTo>
                  <a:cubicBezTo>
                    <a:pt x="178211" y="157242"/>
                    <a:pt x="178211" y="141624"/>
                    <a:pt x="168618" y="132031"/>
                  </a:cubicBezTo>
                  <a:cubicBezTo>
                    <a:pt x="161920" y="125333"/>
                    <a:pt x="152294" y="123314"/>
                    <a:pt x="143828" y="125973"/>
                  </a:cubicBezTo>
                  <a:lnTo>
                    <a:pt x="33039" y="15184"/>
                  </a:lnTo>
                  <a:cubicBezTo>
                    <a:pt x="27523" y="9672"/>
                    <a:pt x="21144" y="5538"/>
                    <a:pt x="14333" y="2782"/>
                  </a:cubicBezTo>
                  <a:close/>
                </a:path>
              </a:pathLst>
            </a:custGeom>
            <a:solidFill>
              <a:schemeClr val="dk1">
                <a:alpha val="1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870657" y="3257936"/>
              <a:ext cx="283491" cy="320986"/>
            </a:xfrm>
            <a:custGeom>
              <a:rect b="b" l="l" r="r" t="t"/>
              <a:pathLst>
                <a:path extrusionOk="0" h="417699" w="368907">
                  <a:moveTo>
                    <a:pt x="369291" y="403705"/>
                  </a:moveTo>
                  <a:cubicBezTo>
                    <a:pt x="363662" y="377727"/>
                    <a:pt x="343598" y="353831"/>
                    <a:pt x="312550" y="335933"/>
                  </a:cubicBezTo>
                  <a:cubicBezTo>
                    <a:pt x="312550" y="335671"/>
                    <a:pt x="312574" y="335421"/>
                    <a:pt x="312574" y="335160"/>
                  </a:cubicBezTo>
                  <a:lnTo>
                    <a:pt x="312574" y="325401"/>
                  </a:lnTo>
                  <a:cubicBezTo>
                    <a:pt x="312574" y="304076"/>
                    <a:pt x="295224" y="286725"/>
                    <a:pt x="273898" y="286725"/>
                  </a:cubicBezTo>
                  <a:cubicBezTo>
                    <a:pt x="258119" y="286725"/>
                    <a:pt x="244529" y="296222"/>
                    <a:pt x="238519" y="309812"/>
                  </a:cubicBezTo>
                  <a:cubicBezTo>
                    <a:pt x="226012" y="307527"/>
                    <a:pt x="213088" y="306028"/>
                    <a:pt x="199938" y="305385"/>
                  </a:cubicBezTo>
                  <a:lnTo>
                    <a:pt x="199938" y="259664"/>
                  </a:lnTo>
                  <a:lnTo>
                    <a:pt x="212493" y="259664"/>
                  </a:lnTo>
                  <a:cubicBezTo>
                    <a:pt x="226059" y="259664"/>
                    <a:pt x="237103" y="248621"/>
                    <a:pt x="237103" y="235054"/>
                  </a:cubicBezTo>
                  <a:cubicBezTo>
                    <a:pt x="237103" y="225582"/>
                    <a:pt x="231724" y="217347"/>
                    <a:pt x="223858" y="213241"/>
                  </a:cubicBezTo>
                  <a:lnTo>
                    <a:pt x="223858" y="56562"/>
                  </a:lnTo>
                  <a:cubicBezTo>
                    <a:pt x="223846" y="25371"/>
                    <a:pt x="198475" y="0"/>
                    <a:pt x="167284" y="0"/>
                  </a:cubicBezTo>
                  <a:lnTo>
                    <a:pt x="141437" y="0"/>
                  </a:lnTo>
                  <a:cubicBezTo>
                    <a:pt x="118826" y="0"/>
                    <a:pt x="100440" y="18386"/>
                    <a:pt x="100440" y="40996"/>
                  </a:cubicBezTo>
                  <a:cubicBezTo>
                    <a:pt x="100440" y="63559"/>
                    <a:pt x="118790" y="81945"/>
                    <a:pt x="141389" y="81993"/>
                  </a:cubicBezTo>
                  <a:cubicBezTo>
                    <a:pt x="141639" y="81993"/>
                    <a:pt x="141853" y="82207"/>
                    <a:pt x="141853" y="82445"/>
                  </a:cubicBezTo>
                  <a:lnTo>
                    <a:pt x="141853" y="93179"/>
                  </a:lnTo>
                  <a:lnTo>
                    <a:pt x="141448" y="93179"/>
                  </a:lnTo>
                  <a:cubicBezTo>
                    <a:pt x="133118" y="93179"/>
                    <a:pt x="126335" y="99950"/>
                    <a:pt x="126335" y="108293"/>
                  </a:cubicBezTo>
                  <a:lnTo>
                    <a:pt x="126335" y="128987"/>
                  </a:lnTo>
                  <a:cubicBezTo>
                    <a:pt x="126335" y="137329"/>
                    <a:pt x="133118" y="144101"/>
                    <a:pt x="141448" y="144101"/>
                  </a:cubicBezTo>
                  <a:lnTo>
                    <a:pt x="141853" y="144101"/>
                  </a:lnTo>
                  <a:lnTo>
                    <a:pt x="141853" y="144934"/>
                  </a:lnTo>
                  <a:lnTo>
                    <a:pt x="141448" y="144934"/>
                  </a:lnTo>
                  <a:cubicBezTo>
                    <a:pt x="133118" y="144934"/>
                    <a:pt x="126335" y="151717"/>
                    <a:pt x="126335" y="160047"/>
                  </a:cubicBezTo>
                  <a:lnTo>
                    <a:pt x="126335" y="180742"/>
                  </a:lnTo>
                  <a:cubicBezTo>
                    <a:pt x="126335" y="189072"/>
                    <a:pt x="133118" y="195855"/>
                    <a:pt x="141448" y="195855"/>
                  </a:cubicBezTo>
                  <a:lnTo>
                    <a:pt x="141853" y="195855"/>
                  </a:lnTo>
                  <a:lnTo>
                    <a:pt x="141853" y="213289"/>
                  </a:lnTo>
                  <a:cubicBezTo>
                    <a:pt x="134047" y="217418"/>
                    <a:pt x="128715" y="225617"/>
                    <a:pt x="128715" y="235043"/>
                  </a:cubicBezTo>
                  <a:cubicBezTo>
                    <a:pt x="128715" y="248609"/>
                    <a:pt x="139759" y="259652"/>
                    <a:pt x="153325" y="259652"/>
                  </a:cubicBezTo>
                  <a:lnTo>
                    <a:pt x="162655" y="259652"/>
                  </a:lnTo>
                  <a:lnTo>
                    <a:pt x="162655" y="305802"/>
                  </a:lnTo>
                  <a:cubicBezTo>
                    <a:pt x="152016" y="306575"/>
                    <a:pt x="141544" y="307896"/>
                    <a:pt x="131357" y="309753"/>
                  </a:cubicBezTo>
                  <a:cubicBezTo>
                    <a:pt x="125336" y="296198"/>
                    <a:pt x="111757" y="286714"/>
                    <a:pt x="96001" y="286714"/>
                  </a:cubicBezTo>
                  <a:cubicBezTo>
                    <a:pt x="74676" y="286714"/>
                    <a:pt x="57326" y="304064"/>
                    <a:pt x="57326" y="325389"/>
                  </a:cubicBezTo>
                  <a:lnTo>
                    <a:pt x="57326" y="335148"/>
                  </a:lnTo>
                  <a:cubicBezTo>
                    <a:pt x="57326" y="335362"/>
                    <a:pt x="57337" y="335564"/>
                    <a:pt x="57337" y="335767"/>
                  </a:cubicBezTo>
                  <a:cubicBezTo>
                    <a:pt x="26040" y="353736"/>
                    <a:pt x="5845" y="377775"/>
                    <a:pt x="276" y="403919"/>
                  </a:cubicBezTo>
                  <a:cubicBezTo>
                    <a:pt x="-22" y="405276"/>
                    <a:pt x="-712" y="410036"/>
                    <a:pt x="2465" y="413975"/>
                  </a:cubicBezTo>
                  <a:cubicBezTo>
                    <a:pt x="4036" y="415915"/>
                    <a:pt x="7083" y="418236"/>
                    <a:pt x="12688" y="418236"/>
                  </a:cubicBezTo>
                  <a:lnTo>
                    <a:pt x="358902" y="418236"/>
                  </a:lnTo>
                  <a:cubicBezTo>
                    <a:pt x="362865" y="418236"/>
                    <a:pt x="365864" y="417022"/>
                    <a:pt x="367803" y="414618"/>
                  </a:cubicBezTo>
                  <a:cubicBezTo>
                    <a:pt x="370850" y="410881"/>
                    <a:pt x="369791" y="406038"/>
                    <a:pt x="369291" y="403705"/>
                  </a:cubicBezTo>
                  <a:lnTo>
                    <a:pt x="369291" y="403705"/>
                  </a:lnTo>
                  <a:close/>
                  <a:moveTo>
                    <a:pt x="204960" y="395768"/>
                  </a:moveTo>
                  <a:lnTo>
                    <a:pt x="160656" y="395768"/>
                  </a:lnTo>
                  <a:cubicBezTo>
                    <a:pt x="148220" y="395768"/>
                    <a:pt x="138140" y="385688"/>
                    <a:pt x="138140" y="373252"/>
                  </a:cubicBezTo>
                  <a:cubicBezTo>
                    <a:pt x="138140" y="360817"/>
                    <a:pt x="148220" y="350737"/>
                    <a:pt x="160656" y="350737"/>
                  </a:cubicBezTo>
                  <a:lnTo>
                    <a:pt x="204960" y="350737"/>
                  </a:lnTo>
                  <a:cubicBezTo>
                    <a:pt x="217396" y="350737"/>
                    <a:pt x="227475" y="360817"/>
                    <a:pt x="227475" y="373252"/>
                  </a:cubicBezTo>
                  <a:cubicBezTo>
                    <a:pt x="227475" y="385688"/>
                    <a:pt x="217396" y="395768"/>
                    <a:pt x="204960" y="395768"/>
                  </a:cubicBezTo>
                  <a:lnTo>
                    <a:pt x="204960" y="3957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 txBox="1"/>
          <p:nvPr>
            <p:ph type="title"/>
          </p:nvPr>
        </p:nvSpPr>
        <p:spPr>
          <a:xfrm>
            <a:off x="740548" y="4003751"/>
            <a:ext cx="6307949" cy="834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740548" y="4981575"/>
            <a:ext cx="6286500" cy="556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26262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idx="1" type="subTitle"/>
          </p:nvPr>
        </p:nvSpPr>
        <p:spPr>
          <a:xfrm>
            <a:off x="554285" y="1165225"/>
            <a:ext cx="11121358" cy="308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AAF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36" name="Google Shape;136;p3"/>
          <p:cNvGrpSpPr/>
          <p:nvPr/>
        </p:nvGrpSpPr>
        <p:grpSpPr>
          <a:xfrm>
            <a:off x="59155" y="96323"/>
            <a:ext cx="12073689" cy="6665355"/>
            <a:chOff x="70429" y="60233"/>
            <a:chExt cx="12073690" cy="6665355"/>
          </a:xfrm>
        </p:grpSpPr>
        <p:sp>
          <p:nvSpPr>
            <p:cNvPr id="137" name="Google Shape;137;p3"/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85751" y="96326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952629" y="305326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84884" y="422112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21447" y="76438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5287998" y="959606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573974" y="170084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169477" y="4995210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710783" y="114894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5537" y="323465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514413" y="432780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278896" y="55820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372401" y="149517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781399" y="524026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530671" y="60233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429230" y="2583304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0429" y="2240298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454757" y="86128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801497" y="90237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432504" y="5541923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309709" y="4280713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526409" y="3059554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85293" y="2219652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23400" y="343665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8014" y="404643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357257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670308" y="2729608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11602" y="238660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695835" y="1007589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042574" y="23644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673582" y="5688227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452584" y="4492261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89644" y="41352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619204" y="24929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67694" y="278891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79298" y="111891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89644" y="60207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23400" y="579956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84804" y="482077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065384" y="5928540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616753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9560242" y="588138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907274" y="62797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3"/>
          <p:cNvSpPr txBox="1"/>
          <p:nvPr>
            <p:ph type="title"/>
          </p:nvPr>
        </p:nvSpPr>
        <p:spPr>
          <a:xfrm>
            <a:off x="554285" y="414176"/>
            <a:ext cx="11093002" cy="68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3" name="Google Shape;233;p3"/>
          <p:cNvCxnSpPr/>
          <p:nvPr/>
        </p:nvCxnSpPr>
        <p:spPr>
          <a:xfrm>
            <a:off x="554031" y="1096523"/>
            <a:ext cx="11081858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3"/>
          <p:cNvSpPr/>
          <p:nvPr/>
        </p:nvSpPr>
        <p:spPr>
          <a:xfrm rot="-5400000">
            <a:off x="11473017" y="6012025"/>
            <a:ext cx="482611" cy="95535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AF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"/>
          <p:cNvSpPr txBox="1"/>
          <p:nvPr>
            <p:ph idx="12" type="sldNum"/>
          </p:nvPr>
        </p:nvSpPr>
        <p:spPr>
          <a:xfrm>
            <a:off x="11296651" y="6302001"/>
            <a:ext cx="361950" cy="361950"/>
          </a:xfrm>
          <a:prstGeom prst="rect">
            <a:avLst/>
          </a:prstGeom>
          <a:solidFill>
            <a:srgbClr val="C6232E"/>
          </a:solidFill>
          <a:ln>
            <a:noFill/>
          </a:ln>
          <a:effectLst>
            <a:outerShdw rotWithShape="0" algn="tl" dir="2700000" dist="25400">
              <a:srgbClr val="383838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bg>
      <p:bgPr>
        <a:solidFill>
          <a:srgbClr val="262626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4"/>
          <p:cNvGrpSpPr/>
          <p:nvPr/>
        </p:nvGrpSpPr>
        <p:grpSpPr>
          <a:xfrm>
            <a:off x="59155" y="96323"/>
            <a:ext cx="12073689" cy="6665355"/>
            <a:chOff x="70429" y="60233"/>
            <a:chExt cx="12073690" cy="6665355"/>
          </a:xfrm>
        </p:grpSpPr>
        <p:sp>
          <p:nvSpPr>
            <p:cNvPr id="238" name="Google Shape;238;p4"/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785751" y="96326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952629" y="305326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4884" y="422112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21447" y="76438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287998" y="959606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3573974" y="170084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169477" y="4995210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2710783" y="114894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865537" y="323465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514413" y="432780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278896" y="55820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372401" y="149517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781399" y="524026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530671" y="60233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429230" y="2583304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70429" y="2240298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454757" y="86128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01497" y="90237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432504" y="5541923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9709" y="4280713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526409" y="3059554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885293" y="2219652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23400" y="343665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898014" y="404643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357257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670308" y="2729608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11602" y="238660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695835" y="1007589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042574" y="23644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1673582" y="5688227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452584" y="4492261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089644" y="41352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619204" y="24929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67694" y="278891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1079298" y="111891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089644" y="60207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23400" y="579956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84804" y="482077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065384" y="5928540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616753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9560242" y="588138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7907274" y="62797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"/>
          <p:cNvSpPr/>
          <p:nvPr/>
        </p:nvSpPr>
        <p:spPr>
          <a:xfrm rot="-5400000">
            <a:off x="11473017" y="6012025"/>
            <a:ext cx="482611" cy="955357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AAF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 txBox="1"/>
          <p:nvPr>
            <p:ph idx="12" type="sldNum"/>
          </p:nvPr>
        </p:nvSpPr>
        <p:spPr>
          <a:xfrm>
            <a:off x="11296651" y="6302001"/>
            <a:ext cx="361950" cy="361950"/>
          </a:xfrm>
          <a:prstGeom prst="rect">
            <a:avLst/>
          </a:prstGeom>
          <a:solidFill>
            <a:srgbClr val="C6232E"/>
          </a:solidFill>
          <a:ln>
            <a:noFill/>
          </a:ln>
          <a:effectLst>
            <a:outerShdw rotWithShape="0" algn="tl" dir="2700000" dist="25400">
              <a:srgbClr val="383838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rgbClr val="262626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5"/>
          <p:cNvGrpSpPr/>
          <p:nvPr/>
        </p:nvGrpSpPr>
        <p:grpSpPr>
          <a:xfrm>
            <a:off x="59155" y="96323"/>
            <a:ext cx="12073689" cy="6665355"/>
            <a:chOff x="70429" y="60233"/>
            <a:chExt cx="12073690" cy="6665355"/>
          </a:xfrm>
        </p:grpSpPr>
        <p:sp>
          <p:nvSpPr>
            <p:cNvPr id="337" name="Google Shape;337;p5"/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"/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"/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785751" y="96326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952629" y="305326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84884" y="422112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121447" y="76438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287998" y="959606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573974" y="170084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4169477" y="4995210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2710783" y="114894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865537" y="323465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514413" y="432780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278896" y="55820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1372401" y="149517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781399" y="524026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530671" y="60233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429230" y="2583304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70429" y="2240298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454757" y="86128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801497" y="90237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432504" y="5541923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2309709" y="4280713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26409" y="3059554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885293" y="2219652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23400" y="343665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98014" y="404643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1357257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670308" y="2729608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311602" y="238660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695835" y="1007589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042574" y="23644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1673582" y="5688227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452584" y="4492261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89644" y="41352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2619204" y="24929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67694" y="278891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1079298" y="111891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3089644" y="60207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223400" y="579956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784804" y="482077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065384" y="5928540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8616753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9560242" y="588138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7907274" y="62797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5"/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5"/>
          <p:cNvSpPr txBox="1"/>
          <p:nvPr>
            <p:ph type="title"/>
          </p:nvPr>
        </p:nvSpPr>
        <p:spPr>
          <a:xfrm>
            <a:off x="5136560" y="2614970"/>
            <a:ext cx="6307949" cy="8369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  <a:defRPr b="1" sz="6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5"/>
          <p:cNvSpPr/>
          <p:nvPr/>
        </p:nvSpPr>
        <p:spPr>
          <a:xfrm>
            <a:off x="743074" y="1628837"/>
            <a:ext cx="3600326" cy="360032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5"/>
          <p:cNvGrpSpPr/>
          <p:nvPr/>
        </p:nvGrpSpPr>
        <p:grpSpPr>
          <a:xfrm>
            <a:off x="747489" y="-1"/>
            <a:ext cx="4048697" cy="5355771"/>
            <a:chOff x="747484" y="0"/>
            <a:chExt cx="4014979" cy="5311210"/>
          </a:xfrm>
        </p:grpSpPr>
        <p:grpSp>
          <p:nvGrpSpPr>
            <p:cNvPr id="435" name="Google Shape;435;p5"/>
            <p:cNvGrpSpPr/>
            <p:nvPr/>
          </p:nvGrpSpPr>
          <p:grpSpPr>
            <a:xfrm>
              <a:off x="747484" y="870960"/>
              <a:ext cx="4014979" cy="4440250"/>
              <a:chOff x="4575428" y="1056511"/>
              <a:chExt cx="3467508" cy="3834760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4966903" y="4081647"/>
                <a:ext cx="2114550" cy="809624"/>
              </a:xfrm>
              <a:custGeom>
                <a:rect b="b" l="l" r="r" t="t"/>
                <a:pathLst>
                  <a:path extrusionOk="0" h="809625" w="2114550">
                    <a:moveTo>
                      <a:pt x="37340" y="789530"/>
                    </a:moveTo>
                    <a:cubicBezTo>
                      <a:pt x="22576" y="789339"/>
                      <a:pt x="10670" y="777814"/>
                      <a:pt x="10861" y="764003"/>
                    </a:cubicBezTo>
                    <a:lnTo>
                      <a:pt x="11432" y="721521"/>
                    </a:lnTo>
                    <a:cubicBezTo>
                      <a:pt x="10670" y="719331"/>
                      <a:pt x="10194" y="717140"/>
                      <a:pt x="10099" y="714759"/>
                    </a:cubicBezTo>
                    <a:lnTo>
                      <a:pt x="2" y="24482"/>
                    </a:lnTo>
                    <a:cubicBezTo>
                      <a:pt x="-188" y="10861"/>
                      <a:pt x="11908" y="-188"/>
                      <a:pt x="26958" y="2"/>
                    </a:cubicBezTo>
                    <a:lnTo>
                      <a:pt x="2090168" y="26006"/>
                    </a:lnTo>
                    <a:cubicBezTo>
                      <a:pt x="2105218" y="26196"/>
                      <a:pt x="2117124" y="37531"/>
                      <a:pt x="2116553" y="51152"/>
                    </a:cubicBezTo>
                    <a:lnTo>
                      <a:pt x="2088454" y="736476"/>
                    </a:lnTo>
                    <a:lnTo>
                      <a:pt x="2087787" y="790101"/>
                    </a:lnTo>
                    <a:cubicBezTo>
                      <a:pt x="2087597" y="803913"/>
                      <a:pt x="2075405" y="815152"/>
                      <a:pt x="2060641" y="814961"/>
                    </a:cubicBezTo>
                    <a:lnTo>
                      <a:pt x="37340" y="789530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5225032" y="1191481"/>
                <a:ext cx="495300" cy="3009897"/>
              </a:xfrm>
              <a:custGeom>
                <a:rect b="b" l="l" r="r" t="t"/>
                <a:pathLst>
                  <a:path extrusionOk="0" h="3009900" w="495300">
                    <a:moveTo>
                      <a:pt x="0" y="15049"/>
                    </a:moveTo>
                    <a:lnTo>
                      <a:pt x="0" y="1140905"/>
                    </a:lnTo>
                    <a:cubicBezTo>
                      <a:pt x="0" y="1193387"/>
                      <a:pt x="42672" y="1236059"/>
                      <a:pt x="95155" y="1236059"/>
                    </a:cubicBezTo>
                    <a:lnTo>
                      <a:pt x="178022" y="1236059"/>
                    </a:lnTo>
                    <a:cubicBezTo>
                      <a:pt x="208598" y="1236059"/>
                      <a:pt x="233458" y="1260920"/>
                      <a:pt x="233458" y="1291495"/>
                    </a:cubicBezTo>
                    <a:lnTo>
                      <a:pt x="230886" y="2565273"/>
                    </a:lnTo>
                    <a:cubicBezTo>
                      <a:pt x="230886" y="2617756"/>
                      <a:pt x="273558" y="2660428"/>
                      <a:pt x="326041" y="2660428"/>
                    </a:cubicBezTo>
                    <a:lnTo>
                      <a:pt x="408908" y="2660428"/>
                    </a:lnTo>
                    <a:cubicBezTo>
                      <a:pt x="439484" y="2660428"/>
                      <a:pt x="464344" y="2685288"/>
                      <a:pt x="464344" y="2715863"/>
                    </a:cubicBezTo>
                    <a:lnTo>
                      <a:pt x="464344" y="3015234"/>
                    </a:lnTo>
                    <a:lnTo>
                      <a:pt x="504063" y="3015234"/>
                    </a:lnTo>
                    <a:lnTo>
                      <a:pt x="504063" y="2715863"/>
                    </a:lnTo>
                    <a:cubicBezTo>
                      <a:pt x="504063" y="2663381"/>
                      <a:pt x="461391" y="2620709"/>
                      <a:pt x="408908" y="2620709"/>
                    </a:cubicBezTo>
                    <a:lnTo>
                      <a:pt x="326041" y="2620709"/>
                    </a:lnTo>
                    <a:cubicBezTo>
                      <a:pt x="295466" y="2620709"/>
                      <a:pt x="270605" y="2595848"/>
                      <a:pt x="270605" y="2565273"/>
                    </a:cubicBezTo>
                    <a:lnTo>
                      <a:pt x="273177" y="1291495"/>
                    </a:lnTo>
                    <a:cubicBezTo>
                      <a:pt x="273177" y="1239012"/>
                      <a:pt x="230505" y="1196340"/>
                      <a:pt x="178022" y="1196340"/>
                    </a:cubicBezTo>
                    <a:lnTo>
                      <a:pt x="95155" y="1196340"/>
                    </a:lnTo>
                    <a:cubicBezTo>
                      <a:pt x="64579" y="1196340"/>
                      <a:pt x="39719" y="1171480"/>
                      <a:pt x="39719" y="1140905"/>
                    </a:cubicBezTo>
                    <a:lnTo>
                      <a:pt x="39719" y="0"/>
                    </a:lnTo>
                    <a:cubicBezTo>
                      <a:pt x="26479" y="4858"/>
                      <a:pt x="13240" y="9906"/>
                      <a:pt x="0" y="15049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4949853" y="4023068"/>
                <a:ext cx="2143124" cy="771525"/>
              </a:xfrm>
              <a:custGeom>
                <a:rect b="b" l="l" r="r" t="t"/>
                <a:pathLst>
                  <a:path extrusionOk="0" h="771525" w="2143125">
                    <a:moveTo>
                      <a:pt x="2150747" y="52104"/>
                    </a:moveTo>
                    <a:cubicBezTo>
                      <a:pt x="2151319" y="38293"/>
                      <a:pt x="2139222" y="26673"/>
                      <a:pt x="2123887" y="26482"/>
                    </a:cubicBezTo>
                    <a:lnTo>
                      <a:pt x="27434" y="2"/>
                    </a:lnTo>
                    <a:cubicBezTo>
                      <a:pt x="12194" y="-188"/>
                      <a:pt x="-188" y="11051"/>
                      <a:pt x="2" y="24863"/>
                    </a:cubicBezTo>
                    <a:lnTo>
                      <a:pt x="10289" y="726188"/>
                    </a:lnTo>
                    <a:cubicBezTo>
                      <a:pt x="10480" y="739524"/>
                      <a:pt x="22862" y="750668"/>
                      <a:pt x="37816" y="750858"/>
                    </a:cubicBezTo>
                    <a:lnTo>
                      <a:pt x="2093693" y="776766"/>
                    </a:lnTo>
                    <a:cubicBezTo>
                      <a:pt x="2108647" y="776957"/>
                      <a:pt x="2121410" y="766193"/>
                      <a:pt x="2121887" y="752763"/>
                    </a:cubicBezTo>
                    <a:lnTo>
                      <a:pt x="2150747" y="5210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4960997" y="4049642"/>
                <a:ext cx="2114550" cy="800099"/>
              </a:xfrm>
              <a:custGeom>
                <a:rect b="b" l="l" r="r" t="t"/>
                <a:pathLst>
                  <a:path extrusionOk="0" h="800100" w="2114550">
                    <a:moveTo>
                      <a:pt x="2119886" y="51818"/>
                    </a:moveTo>
                    <a:cubicBezTo>
                      <a:pt x="2120077" y="37817"/>
                      <a:pt x="2107885" y="26101"/>
                      <a:pt x="2092931" y="25910"/>
                    </a:cubicBezTo>
                    <a:lnTo>
                      <a:pt x="37054" y="2"/>
                    </a:lnTo>
                    <a:cubicBezTo>
                      <a:pt x="22100" y="-188"/>
                      <a:pt x="9718" y="11146"/>
                      <a:pt x="9527" y="25244"/>
                    </a:cubicBezTo>
                    <a:lnTo>
                      <a:pt x="2" y="749906"/>
                    </a:lnTo>
                    <a:cubicBezTo>
                      <a:pt x="-188" y="763907"/>
                      <a:pt x="11908" y="775623"/>
                      <a:pt x="26863" y="775813"/>
                    </a:cubicBezTo>
                    <a:lnTo>
                      <a:pt x="2082739" y="801721"/>
                    </a:lnTo>
                    <a:cubicBezTo>
                      <a:pt x="2097693" y="801912"/>
                      <a:pt x="2110171" y="790577"/>
                      <a:pt x="2110361" y="776480"/>
                    </a:cubicBezTo>
                    <a:lnTo>
                      <a:pt x="2119886" y="5181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5230081" y="4212523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38"/>
                    </a:moveTo>
                    <a:cubicBezTo>
                      <a:pt x="114776" y="113252"/>
                      <a:pt x="111824" y="116205"/>
                      <a:pt x="108109" y="116110"/>
                    </a:cubicBezTo>
                    <a:lnTo>
                      <a:pt x="6572" y="114871"/>
                    </a:lnTo>
                    <a:cubicBezTo>
                      <a:pt x="2953" y="114776"/>
                      <a:pt x="0" y="111823"/>
                      <a:pt x="0" y="108109"/>
                    </a:cubicBezTo>
                    <a:lnTo>
                      <a:pt x="1333" y="6572"/>
                    </a:lnTo>
                    <a:cubicBezTo>
                      <a:pt x="1333" y="2953"/>
                      <a:pt x="4382" y="0"/>
                      <a:pt x="8001" y="0"/>
                    </a:cubicBezTo>
                    <a:lnTo>
                      <a:pt x="109633" y="1333"/>
                    </a:lnTo>
                    <a:cubicBezTo>
                      <a:pt x="113348" y="1333"/>
                      <a:pt x="116205" y="4381"/>
                      <a:pt x="116205" y="8001"/>
                    </a:cubicBezTo>
                    <a:lnTo>
                      <a:pt x="114871" y="1095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5261418" y="4352728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635"/>
                    </a:moveTo>
                    <a:cubicBezTo>
                      <a:pt x="114776" y="113350"/>
                      <a:pt x="111823" y="116207"/>
                      <a:pt x="108109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826"/>
                      <a:pt x="0" y="108111"/>
                    </a:cubicBezTo>
                    <a:lnTo>
                      <a:pt x="1238" y="6479"/>
                    </a:lnTo>
                    <a:cubicBezTo>
                      <a:pt x="1238" y="2955"/>
                      <a:pt x="4381" y="-93"/>
                      <a:pt x="8001" y="2"/>
                    </a:cubicBezTo>
                    <a:lnTo>
                      <a:pt x="109538" y="1240"/>
                    </a:lnTo>
                    <a:cubicBezTo>
                      <a:pt x="113252" y="1336"/>
                      <a:pt x="116110" y="4384"/>
                      <a:pt x="116110" y="7908"/>
                    </a:cubicBezTo>
                    <a:lnTo>
                      <a:pt x="114871" y="10963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5191219" y="4491795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2" y="109538"/>
                    </a:moveTo>
                    <a:cubicBezTo>
                      <a:pt x="114776" y="113157"/>
                      <a:pt x="111824" y="116110"/>
                      <a:pt x="108109" y="116110"/>
                    </a:cubicBezTo>
                    <a:lnTo>
                      <a:pt x="6572" y="114872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333" y="2953"/>
                      <a:pt x="4286" y="0"/>
                      <a:pt x="7906" y="0"/>
                    </a:cubicBezTo>
                    <a:lnTo>
                      <a:pt x="109442" y="1238"/>
                    </a:lnTo>
                    <a:cubicBezTo>
                      <a:pt x="113062" y="1238"/>
                      <a:pt x="116015" y="4382"/>
                      <a:pt x="116015" y="8001"/>
                    </a:cubicBezTo>
                    <a:lnTo>
                      <a:pt x="114872" y="1095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5014054" y="4629336"/>
                <a:ext cx="114300" cy="133350"/>
              </a:xfrm>
              <a:custGeom>
                <a:rect b="b" l="l" r="r" t="t"/>
                <a:pathLst>
                  <a:path extrusionOk="0" h="133350" w="114300">
                    <a:moveTo>
                      <a:pt x="114871" y="127349"/>
                    </a:moveTo>
                    <a:cubicBezTo>
                      <a:pt x="114871" y="130969"/>
                      <a:pt x="111823" y="133921"/>
                      <a:pt x="108109" y="133921"/>
                    </a:cubicBezTo>
                    <a:lnTo>
                      <a:pt x="6572" y="132588"/>
                    </a:lnTo>
                    <a:cubicBezTo>
                      <a:pt x="2858" y="132493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287" y="0"/>
                    </a:cubicBezTo>
                    <a:lnTo>
                      <a:pt x="109823" y="1238"/>
                    </a:lnTo>
                    <a:cubicBezTo>
                      <a:pt x="113538" y="1334"/>
                      <a:pt x="116396" y="4382"/>
                      <a:pt x="116396" y="7906"/>
                    </a:cubicBezTo>
                    <a:lnTo>
                      <a:pt x="114871" y="127349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5153595" y="4631334"/>
                <a:ext cx="114300" cy="133350"/>
              </a:xfrm>
              <a:custGeom>
                <a:rect b="b" l="l" r="r" t="t"/>
                <a:pathLst>
                  <a:path extrusionOk="0" h="133350" w="114300">
                    <a:moveTo>
                      <a:pt x="114776" y="127161"/>
                    </a:moveTo>
                    <a:cubicBezTo>
                      <a:pt x="114681" y="130780"/>
                      <a:pt x="111728" y="133733"/>
                      <a:pt x="108109" y="133733"/>
                    </a:cubicBezTo>
                    <a:lnTo>
                      <a:pt x="6572" y="132400"/>
                    </a:lnTo>
                    <a:cubicBezTo>
                      <a:pt x="2953" y="132400"/>
                      <a:pt x="0" y="129352"/>
                      <a:pt x="0" y="125732"/>
                    </a:cubicBezTo>
                    <a:lnTo>
                      <a:pt x="1524" y="6479"/>
                    </a:lnTo>
                    <a:cubicBezTo>
                      <a:pt x="1619" y="2955"/>
                      <a:pt x="4572" y="-93"/>
                      <a:pt x="8192" y="2"/>
                    </a:cubicBezTo>
                    <a:lnTo>
                      <a:pt x="109728" y="1240"/>
                    </a:lnTo>
                    <a:cubicBezTo>
                      <a:pt x="113443" y="1336"/>
                      <a:pt x="116300" y="4384"/>
                      <a:pt x="116300" y="8003"/>
                    </a:cubicBezTo>
                    <a:lnTo>
                      <a:pt x="114776" y="127161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5293041" y="4632955"/>
                <a:ext cx="114300" cy="133350"/>
              </a:xfrm>
              <a:custGeom>
                <a:rect b="b" l="l" r="r" t="t"/>
                <a:pathLst>
                  <a:path extrusionOk="0" h="133350" w="114300">
                    <a:moveTo>
                      <a:pt x="114871" y="127254"/>
                    </a:moveTo>
                    <a:cubicBezTo>
                      <a:pt x="114776" y="130874"/>
                      <a:pt x="111728" y="133826"/>
                      <a:pt x="108109" y="133826"/>
                    </a:cubicBezTo>
                    <a:lnTo>
                      <a:pt x="6572" y="132493"/>
                    </a:lnTo>
                    <a:cubicBezTo>
                      <a:pt x="2953" y="132493"/>
                      <a:pt x="0" y="129445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192" y="0"/>
                    </a:cubicBezTo>
                    <a:lnTo>
                      <a:pt x="109823" y="1334"/>
                    </a:lnTo>
                    <a:cubicBezTo>
                      <a:pt x="113443" y="1334"/>
                      <a:pt x="116396" y="4477"/>
                      <a:pt x="116396" y="8001"/>
                    </a:cubicBezTo>
                    <a:lnTo>
                      <a:pt x="114871" y="12725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6484333" y="4647910"/>
                <a:ext cx="114300" cy="133350"/>
              </a:xfrm>
              <a:custGeom>
                <a:rect b="b" l="l" r="r" t="t"/>
                <a:pathLst>
                  <a:path extrusionOk="0" h="133350" w="114300">
                    <a:moveTo>
                      <a:pt x="114967" y="127349"/>
                    </a:moveTo>
                    <a:cubicBezTo>
                      <a:pt x="114967" y="131064"/>
                      <a:pt x="111824" y="134017"/>
                      <a:pt x="108204" y="133921"/>
                    </a:cubicBezTo>
                    <a:lnTo>
                      <a:pt x="6572" y="132588"/>
                    </a:lnTo>
                    <a:cubicBezTo>
                      <a:pt x="2953" y="132493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572" y="0"/>
                      <a:pt x="8192" y="0"/>
                    </a:cubicBezTo>
                    <a:lnTo>
                      <a:pt x="109823" y="1333"/>
                    </a:lnTo>
                    <a:cubicBezTo>
                      <a:pt x="113443" y="1429"/>
                      <a:pt x="116491" y="4477"/>
                      <a:pt x="116396" y="8001"/>
                    </a:cubicBezTo>
                    <a:lnTo>
                      <a:pt x="114967" y="127349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6624255" y="4715823"/>
                <a:ext cx="114300" cy="66675"/>
              </a:xfrm>
              <a:custGeom>
                <a:rect b="b" l="l" r="r" t="t"/>
                <a:pathLst>
                  <a:path extrusionOk="0" h="66675" w="114300">
                    <a:moveTo>
                      <a:pt x="114871" y="61150"/>
                    </a:moveTo>
                    <a:cubicBezTo>
                      <a:pt x="114871" y="64865"/>
                      <a:pt x="111824" y="67723"/>
                      <a:pt x="108204" y="67723"/>
                    </a:cubicBezTo>
                    <a:lnTo>
                      <a:pt x="6668" y="66389"/>
                    </a:lnTo>
                    <a:cubicBezTo>
                      <a:pt x="2953" y="66294"/>
                      <a:pt x="0" y="63341"/>
                      <a:pt x="0" y="59626"/>
                    </a:cubicBezTo>
                    <a:lnTo>
                      <a:pt x="667" y="6572"/>
                    </a:lnTo>
                    <a:cubicBezTo>
                      <a:pt x="667" y="2953"/>
                      <a:pt x="3715" y="0"/>
                      <a:pt x="7429" y="0"/>
                    </a:cubicBezTo>
                    <a:lnTo>
                      <a:pt x="108966" y="1333"/>
                    </a:lnTo>
                    <a:cubicBezTo>
                      <a:pt x="112586" y="1333"/>
                      <a:pt x="115538" y="4477"/>
                      <a:pt x="115538" y="8096"/>
                    </a:cubicBezTo>
                    <a:lnTo>
                      <a:pt x="114871" y="6115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6904001" y="4719633"/>
                <a:ext cx="114300" cy="66675"/>
              </a:xfrm>
              <a:custGeom>
                <a:rect b="b" l="l" r="r" t="t"/>
                <a:pathLst>
                  <a:path extrusionOk="0" h="66675" w="114300">
                    <a:moveTo>
                      <a:pt x="114874" y="60960"/>
                    </a:moveTo>
                    <a:cubicBezTo>
                      <a:pt x="114874" y="64675"/>
                      <a:pt x="111826" y="67532"/>
                      <a:pt x="108111" y="67532"/>
                    </a:cubicBezTo>
                    <a:lnTo>
                      <a:pt x="6574" y="66294"/>
                    </a:lnTo>
                    <a:cubicBezTo>
                      <a:pt x="2955" y="66199"/>
                      <a:pt x="-93" y="63246"/>
                      <a:pt x="2" y="59531"/>
                    </a:cubicBezTo>
                    <a:lnTo>
                      <a:pt x="669" y="6572"/>
                    </a:lnTo>
                    <a:cubicBezTo>
                      <a:pt x="669" y="2953"/>
                      <a:pt x="3812" y="0"/>
                      <a:pt x="7432" y="0"/>
                    </a:cubicBezTo>
                    <a:lnTo>
                      <a:pt x="108968" y="1238"/>
                    </a:lnTo>
                    <a:cubicBezTo>
                      <a:pt x="112683" y="1334"/>
                      <a:pt x="115636" y="4286"/>
                      <a:pt x="115540" y="8001"/>
                    </a:cubicBezTo>
                    <a:lnTo>
                      <a:pt x="114874" y="6096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5432485" y="4634670"/>
                <a:ext cx="152400" cy="133350"/>
              </a:xfrm>
              <a:custGeom>
                <a:rect b="b" l="l" r="r" t="t"/>
                <a:pathLst>
                  <a:path extrusionOk="0" h="133350" w="152400">
                    <a:moveTo>
                      <a:pt x="151259" y="127730"/>
                    </a:moveTo>
                    <a:cubicBezTo>
                      <a:pt x="151259" y="131350"/>
                      <a:pt x="148211" y="134303"/>
                      <a:pt x="144592" y="134303"/>
                    </a:cubicBezTo>
                    <a:lnTo>
                      <a:pt x="6479" y="132588"/>
                    </a:lnTo>
                    <a:cubicBezTo>
                      <a:pt x="2860" y="132588"/>
                      <a:pt x="-93" y="129540"/>
                      <a:pt x="2" y="125825"/>
                    </a:cubicBezTo>
                    <a:lnTo>
                      <a:pt x="1526" y="6572"/>
                    </a:lnTo>
                    <a:cubicBezTo>
                      <a:pt x="1621" y="3048"/>
                      <a:pt x="4574" y="0"/>
                      <a:pt x="8194" y="0"/>
                    </a:cubicBezTo>
                    <a:lnTo>
                      <a:pt x="146306" y="1810"/>
                    </a:lnTo>
                    <a:cubicBezTo>
                      <a:pt x="149926" y="1810"/>
                      <a:pt x="152879" y="4953"/>
                      <a:pt x="152783" y="8477"/>
                    </a:cubicBezTo>
                    <a:lnTo>
                      <a:pt x="151259" y="12773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6308119" y="4645719"/>
                <a:ext cx="152400" cy="133350"/>
              </a:xfrm>
              <a:custGeom>
                <a:rect b="b" l="l" r="r" t="t"/>
                <a:pathLst>
                  <a:path extrusionOk="0" h="133350" w="152400">
                    <a:moveTo>
                      <a:pt x="151352" y="127730"/>
                    </a:moveTo>
                    <a:cubicBezTo>
                      <a:pt x="151352" y="131350"/>
                      <a:pt x="148304" y="134303"/>
                      <a:pt x="144590" y="134303"/>
                    </a:cubicBezTo>
                    <a:lnTo>
                      <a:pt x="6572" y="132588"/>
                    </a:lnTo>
                    <a:cubicBezTo>
                      <a:pt x="2953" y="132588"/>
                      <a:pt x="0" y="129540"/>
                      <a:pt x="0" y="125825"/>
                    </a:cubicBezTo>
                    <a:lnTo>
                      <a:pt x="1524" y="6572"/>
                    </a:lnTo>
                    <a:cubicBezTo>
                      <a:pt x="1619" y="2953"/>
                      <a:pt x="4667" y="0"/>
                      <a:pt x="8287" y="0"/>
                    </a:cubicBezTo>
                    <a:lnTo>
                      <a:pt x="146304" y="1715"/>
                    </a:lnTo>
                    <a:cubicBezTo>
                      <a:pt x="150019" y="1715"/>
                      <a:pt x="152876" y="4858"/>
                      <a:pt x="152876" y="8477"/>
                    </a:cubicBezTo>
                    <a:lnTo>
                      <a:pt x="151352" y="12773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5608792" y="4637051"/>
                <a:ext cx="666750" cy="133350"/>
              </a:xfrm>
              <a:custGeom>
                <a:rect b="b" l="l" r="r" t="t"/>
                <a:pathLst>
                  <a:path extrusionOk="0" h="133350" w="666750">
                    <a:moveTo>
                      <a:pt x="674372" y="134208"/>
                    </a:moveTo>
                    <a:cubicBezTo>
                      <a:pt x="674372" y="137922"/>
                      <a:pt x="671324" y="140779"/>
                      <a:pt x="667609" y="140779"/>
                    </a:cubicBezTo>
                    <a:lnTo>
                      <a:pt x="6574" y="132493"/>
                    </a:lnTo>
                    <a:cubicBezTo>
                      <a:pt x="2955" y="132493"/>
                      <a:pt x="-93" y="129445"/>
                      <a:pt x="2" y="125825"/>
                    </a:cubicBezTo>
                    <a:lnTo>
                      <a:pt x="1526" y="6572"/>
                    </a:lnTo>
                    <a:cubicBezTo>
                      <a:pt x="1526" y="2953"/>
                      <a:pt x="4669" y="0"/>
                      <a:pt x="8289" y="0"/>
                    </a:cubicBezTo>
                    <a:lnTo>
                      <a:pt x="669324" y="8382"/>
                    </a:lnTo>
                    <a:cubicBezTo>
                      <a:pt x="673039" y="8477"/>
                      <a:pt x="675991" y="11525"/>
                      <a:pt x="675896" y="15145"/>
                    </a:cubicBezTo>
                    <a:lnTo>
                      <a:pt x="674372" y="13420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5331139" y="4493606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538"/>
                    </a:moveTo>
                    <a:cubicBezTo>
                      <a:pt x="114778" y="113157"/>
                      <a:pt x="111730" y="116205"/>
                      <a:pt x="108111" y="116110"/>
                    </a:cubicBezTo>
                    <a:lnTo>
                      <a:pt x="6479" y="114871"/>
                    </a:lnTo>
                    <a:cubicBezTo>
                      <a:pt x="2955" y="114871"/>
                      <a:pt x="-93" y="111824"/>
                      <a:pt x="2" y="108109"/>
                    </a:cubicBezTo>
                    <a:lnTo>
                      <a:pt x="1240" y="6572"/>
                    </a:lnTo>
                    <a:cubicBezTo>
                      <a:pt x="1240" y="2953"/>
                      <a:pt x="4384" y="0"/>
                      <a:pt x="7908" y="0"/>
                    </a:cubicBezTo>
                    <a:lnTo>
                      <a:pt x="109540" y="1238"/>
                    </a:lnTo>
                    <a:cubicBezTo>
                      <a:pt x="113159" y="1334"/>
                      <a:pt x="116112" y="4382"/>
                      <a:pt x="116017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5470966" y="4495319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538"/>
                    </a:moveTo>
                    <a:cubicBezTo>
                      <a:pt x="114683" y="113157"/>
                      <a:pt x="111730" y="116110"/>
                      <a:pt x="108111" y="116110"/>
                    </a:cubicBezTo>
                    <a:lnTo>
                      <a:pt x="6574" y="114871"/>
                    </a:lnTo>
                    <a:cubicBezTo>
                      <a:pt x="2955" y="114871"/>
                      <a:pt x="-93" y="111728"/>
                      <a:pt x="2" y="108109"/>
                    </a:cubicBezTo>
                    <a:lnTo>
                      <a:pt x="1240" y="6572"/>
                    </a:lnTo>
                    <a:cubicBezTo>
                      <a:pt x="1240" y="2953"/>
                      <a:pt x="4288" y="0"/>
                      <a:pt x="8003" y="0"/>
                    </a:cubicBezTo>
                    <a:lnTo>
                      <a:pt x="109540" y="1238"/>
                    </a:lnTo>
                    <a:cubicBezTo>
                      <a:pt x="113159" y="1333"/>
                      <a:pt x="116112" y="4381"/>
                      <a:pt x="116017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5610793" y="4497032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4" y="109635"/>
                    </a:moveTo>
                    <a:cubicBezTo>
                      <a:pt x="114874" y="113254"/>
                      <a:pt x="111826" y="116207"/>
                      <a:pt x="108111" y="116207"/>
                    </a:cubicBezTo>
                    <a:lnTo>
                      <a:pt x="6574" y="114874"/>
                    </a:lnTo>
                    <a:cubicBezTo>
                      <a:pt x="2955" y="114778"/>
                      <a:pt x="-93" y="111826"/>
                      <a:pt x="2" y="108111"/>
                    </a:cubicBezTo>
                    <a:lnTo>
                      <a:pt x="1336" y="6574"/>
                    </a:lnTo>
                    <a:cubicBezTo>
                      <a:pt x="1336" y="2955"/>
                      <a:pt x="4479" y="-93"/>
                      <a:pt x="8098" y="2"/>
                    </a:cubicBezTo>
                    <a:lnTo>
                      <a:pt x="109635" y="1240"/>
                    </a:lnTo>
                    <a:cubicBezTo>
                      <a:pt x="113350" y="1336"/>
                      <a:pt x="116207" y="4384"/>
                      <a:pt x="116207" y="8003"/>
                    </a:cubicBezTo>
                    <a:lnTo>
                      <a:pt x="114874" y="10963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5750717" y="4498749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6" y="109633"/>
                    </a:moveTo>
                    <a:cubicBezTo>
                      <a:pt x="114681" y="113252"/>
                      <a:pt x="111728" y="116205"/>
                      <a:pt x="108109" y="116205"/>
                    </a:cubicBezTo>
                    <a:lnTo>
                      <a:pt x="6572" y="114967"/>
                    </a:lnTo>
                    <a:cubicBezTo>
                      <a:pt x="2953" y="114967"/>
                      <a:pt x="0" y="111823"/>
                      <a:pt x="0" y="108204"/>
                    </a:cubicBezTo>
                    <a:lnTo>
                      <a:pt x="1333" y="6572"/>
                    </a:lnTo>
                    <a:cubicBezTo>
                      <a:pt x="1333" y="2953"/>
                      <a:pt x="4382" y="0"/>
                      <a:pt x="8096" y="0"/>
                    </a:cubicBezTo>
                    <a:lnTo>
                      <a:pt x="109728" y="1238"/>
                    </a:lnTo>
                    <a:cubicBezTo>
                      <a:pt x="113347" y="1238"/>
                      <a:pt x="116300" y="4286"/>
                      <a:pt x="116205" y="8001"/>
                    </a:cubicBezTo>
                    <a:lnTo>
                      <a:pt x="114776" y="10963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5890637" y="4500652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9" y="109540"/>
                    </a:moveTo>
                    <a:cubicBezTo>
                      <a:pt x="114683" y="113159"/>
                      <a:pt x="111730" y="116112"/>
                      <a:pt x="108111" y="116112"/>
                    </a:cubicBezTo>
                    <a:lnTo>
                      <a:pt x="6479" y="114874"/>
                    </a:lnTo>
                    <a:cubicBezTo>
                      <a:pt x="2860" y="114778"/>
                      <a:pt x="-93" y="111826"/>
                      <a:pt x="2" y="108111"/>
                    </a:cubicBezTo>
                    <a:lnTo>
                      <a:pt x="1241" y="6574"/>
                    </a:lnTo>
                    <a:cubicBezTo>
                      <a:pt x="1241" y="2955"/>
                      <a:pt x="4288" y="-93"/>
                      <a:pt x="7908" y="2"/>
                    </a:cubicBezTo>
                    <a:lnTo>
                      <a:pt x="109540" y="1336"/>
                    </a:lnTo>
                    <a:cubicBezTo>
                      <a:pt x="113159" y="1336"/>
                      <a:pt x="116112" y="4384"/>
                      <a:pt x="116017" y="8098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6030371" y="4502366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40"/>
                    </a:moveTo>
                    <a:cubicBezTo>
                      <a:pt x="114871" y="113159"/>
                      <a:pt x="111824" y="116112"/>
                      <a:pt x="108204" y="116112"/>
                    </a:cubicBezTo>
                    <a:lnTo>
                      <a:pt x="6572" y="114874"/>
                    </a:lnTo>
                    <a:cubicBezTo>
                      <a:pt x="2953" y="114874"/>
                      <a:pt x="0" y="111731"/>
                      <a:pt x="0" y="108111"/>
                    </a:cubicBezTo>
                    <a:lnTo>
                      <a:pt x="1238" y="6575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538" y="1336"/>
                    </a:lnTo>
                    <a:cubicBezTo>
                      <a:pt x="113157" y="1431"/>
                      <a:pt x="116110" y="4479"/>
                      <a:pt x="116110" y="8099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6170386" y="4504083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633"/>
                    </a:moveTo>
                    <a:cubicBezTo>
                      <a:pt x="114683" y="113252"/>
                      <a:pt x="111635" y="116300"/>
                      <a:pt x="108016" y="116205"/>
                    </a:cubicBezTo>
                    <a:lnTo>
                      <a:pt x="6479" y="114871"/>
                    </a:lnTo>
                    <a:cubicBezTo>
                      <a:pt x="2860" y="114776"/>
                      <a:pt x="-93" y="111728"/>
                      <a:pt x="2" y="108109"/>
                    </a:cubicBezTo>
                    <a:lnTo>
                      <a:pt x="1336" y="6572"/>
                    </a:lnTo>
                    <a:cubicBezTo>
                      <a:pt x="1431" y="2953"/>
                      <a:pt x="4384" y="0"/>
                      <a:pt x="8003" y="0"/>
                    </a:cubicBezTo>
                    <a:lnTo>
                      <a:pt x="109540" y="1238"/>
                    </a:lnTo>
                    <a:cubicBezTo>
                      <a:pt x="113255" y="1334"/>
                      <a:pt x="116207" y="4381"/>
                      <a:pt x="116112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6310121" y="4505892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633"/>
                    </a:moveTo>
                    <a:cubicBezTo>
                      <a:pt x="114871" y="113252"/>
                      <a:pt x="111823" y="116205"/>
                      <a:pt x="108109" y="116205"/>
                    </a:cubicBezTo>
                    <a:lnTo>
                      <a:pt x="6572" y="114871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238" y="2953"/>
                      <a:pt x="4381" y="0"/>
                      <a:pt x="8001" y="0"/>
                    </a:cubicBezTo>
                    <a:lnTo>
                      <a:pt x="109538" y="1238"/>
                    </a:lnTo>
                    <a:cubicBezTo>
                      <a:pt x="113252" y="1238"/>
                      <a:pt x="116110" y="4286"/>
                      <a:pt x="116110" y="8001"/>
                    </a:cubicBezTo>
                    <a:lnTo>
                      <a:pt x="114871" y="10963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6449947" y="4507700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40"/>
                    </a:moveTo>
                    <a:cubicBezTo>
                      <a:pt x="114776" y="113159"/>
                      <a:pt x="111823" y="116112"/>
                      <a:pt x="108204" y="116112"/>
                    </a:cubicBezTo>
                    <a:lnTo>
                      <a:pt x="6572" y="114874"/>
                    </a:lnTo>
                    <a:cubicBezTo>
                      <a:pt x="2857" y="114874"/>
                      <a:pt x="0" y="111826"/>
                      <a:pt x="0" y="108111"/>
                    </a:cubicBezTo>
                    <a:lnTo>
                      <a:pt x="1333" y="6574"/>
                    </a:lnTo>
                    <a:cubicBezTo>
                      <a:pt x="1429" y="2955"/>
                      <a:pt x="4381" y="-93"/>
                      <a:pt x="8001" y="2"/>
                    </a:cubicBezTo>
                    <a:lnTo>
                      <a:pt x="109538" y="1336"/>
                    </a:lnTo>
                    <a:cubicBezTo>
                      <a:pt x="113252" y="1336"/>
                      <a:pt x="116110" y="4479"/>
                      <a:pt x="116110" y="809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6589870" y="4509417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633"/>
                    </a:moveTo>
                    <a:cubicBezTo>
                      <a:pt x="114871" y="113252"/>
                      <a:pt x="111728" y="116205"/>
                      <a:pt x="108109" y="116205"/>
                    </a:cubicBezTo>
                    <a:lnTo>
                      <a:pt x="6572" y="114871"/>
                    </a:lnTo>
                    <a:cubicBezTo>
                      <a:pt x="2953" y="114776"/>
                      <a:pt x="0" y="111728"/>
                      <a:pt x="0" y="108109"/>
                    </a:cubicBezTo>
                    <a:lnTo>
                      <a:pt x="1238" y="6572"/>
                    </a:lnTo>
                    <a:cubicBezTo>
                      <a:pt x="1333" y="2953"/>
                      <a:pt x="4286" y="0"/>
                      <a:pt x="8001" y="0"/>
                    </a:cubicBezTo>
                    <a:lnTo>
                      <a:pt x="109538" y="1238"/>
                    </a:lnTo>
                    <a:cubicBezTo>
                      <a:pt x="113157" y="1238"/>
                      <a:pt x="116110" y="4382"/>
                      <a:pt x="116110" y="8001"/>
                    </a:cubicBezTo>
                    <a:lnTo>
                      <a:pt x="114871" y="10963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6729696" y="4511131"/>
                <a:ext cx="285750" cy="114300"/>
              </a:xfrm>
              <a:custGeom>
                <a:rect b="b" l="l" r="r" t="t"/>
                <a:pathLst>
                  <a:path extrusionOk="0" h="114300" w="285750">
                    <a:moveTo>
                      <a:pt x="290131" y="111824"/>
                    </a:moveTo>
                    <a:cubicBezTo>
                      <a:pt x="290036" y="115443"/>
                      <a:pt x="287084" y="118396"/>
                      <a:pt x="283369" y="118396"/>
                    </a:cubicBezTo>
                    <a:lnTo>
                      <a:pt x="6572" y="114872"/>
                    </a:lnTo>
                    <a:cubicBezTo>
                      <a:pt x="2953" y="114872"/>
                      <a:pt x="0" y="111824"/>
                      <a:pt x="0" y="108204"/>
                    </a:cubicBezTo>
                    <a:lnTo>
                      <a:pt x="1334" y="6572"/>
                    </a:lnTo>
                    <a:cubicBezTo>
                      <a:pt x="1429" y="2953"/>
                      <a:pt x="4381" y="0"/>
                      <a:pt x="8001" y="0"/>
                    </a:cubicBezTo>
                    <a:lnTo>
                      <a:pt x="284797" y="3524"/>
                    </a:lnTo>
                    <a:cubicBezTo>
                      <a:pt x="288512" y="3620"/>
                      <a:pt x="291370" y="6668"/>
                      <a:pt x="291370" y="10287"/>
                    </a:cubicBezTo>
                    <a:lnTo>
                      <a:pt x="290131" y="11182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5401338" y="4354539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540"/>
                    </a:moveTo>
                    <a:cubicBezTo>
                      <a:pt x="114683" y="113254"/>
                      <a:pt x="111826" y="116112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111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540" y="1240"/>
                    </a:lnTo>
                    <a:cubicBezTo>
                      <a:pt x="113254" y="1240"/>
                      <a:pt x="116112" y="4288"/>
                      <a:pt x="116017" y="7908"/>
                    </a:cubicBezTo>
                    <a:lnTo>
                      <a:pt x="114778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5541165" y="435625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4" y="109633"/>
                    </a:moveTo>
                    <a:cubicBezTo>
                      <a:pt x="114874" y="113347"/>
                      <a:pt x="111826" y="116205"/>
                      <a:pt x="108111" y="116205"/>
                    </a:cubicBezTo>
                    <a:lnTo>
                      <a:pt x="6479" y="114871"/>
                    </a:lnTo>
                    <a:cubicBezTo>
                      <a:pt x="2860" y="114871"/>
                      <a:pt x="-93" y="111919"/>
                      <a:pt x="2" y="108204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635" y="1333"/>
                    </a:lnTo>
                    <a:cubicBezTo>
                      <a:pt x="113254" y="1333"/>
                      <a:pt x="116207" y="4381"/>
                      <a:pt x="116207" y="8001"/>
                    </a:cubicBezTo>
                    <a:lnTo>
                      <a:pt x="114874" y="10963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5680994" y="4358252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2" y="109444"/>
                    </a:moveTo>
                    <a:cubicBezTo>
                      <a:pt x="114872" y="113159"/>
                      <a:pt x="111824" y="116017"/>
                      <a:pt x="108204" y="116017"/>
                    </a:cubicBezTo>
                    <a:lnTo>
                      <a:pt x="6572" y="114778"/>
                    </a:lnTo>
                    <a:cubicBezTo>
                      <a:pt x="2953" y="114683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334" y="2860"/>
                      <a:pt x="4286" y="-93"/>
                      <a:pt x="7906" y="2"/>
                    </a:cubicBezTo>
                    <a:lnTo>
                      <a:pt x="109538" y="1241"/>
                    </a:lnTo>
                    <a:cubicBezTo>
                      <a:pt x="113157" y="1336"/>
                      <a:pt x="116110" y="4289"/>
                      <a:pt x="116015" y="7908"/>
                    </a:cubicBezTo>
                    <a:lnTo>
                      <a:pt x="114872" y="10944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5820914" y="4359873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9" y="109540"/>
                    </a:moveTo>
                    <a:cubicBezTo>
                      <a:pt x="114683" y="113254"/>
                      <a:pt x="111731" y="116112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826"/>
                      <a:pt x="2" y="108111"/>
                    </a:cubicBezTo>
                    <a:lnTo>
                      <a:pt x="1241" y="6479"/>
                    </a:lnTo>
                    <a:cubicBezTo>
                      <a:pt x="1241" y="2955"/>
                      <a:pt x="4289" y="-93"/>
                      <a:pt x="7908" y="2"/>
                    </a:cubicBezTo>
                    <a:lnTo>
                      <a:pt x="109540" y="1336"/>
                    </a:lnTo>
                    <a:cubicBezTo>
                      <a:pt x="113159" y="1336"/>
                      <a:pt x="116112" y="4384"/>
                      <a:pt x="116017" y="8003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5960836" y="436168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538"/>
                    </a:moveTo>
                    <a:cubicBezTo>
                      <a:pt x="114683" y="113252"/>
                      <a:pt x="111730" y="116109"/>
                      <a:pt x="108111" y="116109"/>
                    </a:cubicBezTo>
                    <a:lnTo>
                      <a:pt x="6574" y="114871"/>
                    </a:lnTo>
                    <a:cubicBezTo>
                      <a:pt x="2955" y="114776"/>
                      <a:pt x="-93" y="111823"/>
                      <a:pt x="2" y="108109"/>
                    </a:cubicBezTo>
                    <a:lnTo>
                      <a:pt x="1240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540" y="1333"/>
                    </a:lnTo>
                    <a:cubicBezTo>
                      <a:pt x="113159" y="1333"/>
                      <a:pt x="116112" y="4381"/>
                      <a:pt x="116112" y="8001"/>
                    </a:cubicBezTo>
                    <a:lnTo>
                      <a:pt x="114778" y="10953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6100666" y="4363396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6" y="109540"/>
                    </a:moveTo>
                    <a:cubicBezTo>
                      <a:pt x="114776" y="113254"/>
                      <a:pt x="111728" y="116112"/>
                      <a:pt x="108109" y="116112"/>
                    </a:cubicBezTo>
                    <a:lnTo>
                      <a:pt x="6572" y="114778"/>
                    </a:lnTo>
                    <a:cubicBezTo>
                      <a:pt x="2953" y="114683"/>
                      <a:pt x="0" y="111730"/>
                      <a:pt x="0" y="108111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7906" y="2"/>
                    </a:cubicBezTo>
                    <a:lnTo>
                      <a:pt x="109442" y="1241"/>
                    </a:lnTo>
                    <a:cubicBezTo>
                      <a:pt x="113062" y="1336"/>
                      <a:pt x="116015" y="4384"/>
                      <a:pt x="116015" y="7908"/>
                    </a:cubicBezTo>
                    <a:lnTo>
                      <a:pt x="114776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6240490" y="4365302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445"/>
                    </a:moveTo>
                    <a:cubicBezTo>
                      <a:pt x="114778" y="113159"/>
                      <a:pt x="111730" y="116017"/>
                      <a:pt x="108111" y="116017"/>
                    </a:cubicBezTo>
                    <a:lnTo>
                      <a:pt x="6479" y="114779"/>
                    </a:lnTo>
                    <a:cubicBezTo>
                      <a:pt x="2860" y="114683"/>
                      <a:pt x="-93" y="111826"/>
                      <a:pt x="2" y="108111"/>
                    </a:cubicBezTo>
                    <a:lnTo>
                      <a:pt x="1336" y="6479"/>
                    </a:lnTo>
                    <a:cubicBezTo>
                      <a:pt x="1336" y="2860"/>
                      <a:pt x="4384" y="-93"/>
                      <a:pt x="8003" y="2"/>
                    </a:cubicBezTo>
                    <a:lnTo>
                      <a:pt x="109540" y="1241"/>
                    </a:lnTo>
                    <a:cubicBezTo>
                      <a:pt x="113159" y="1336"/>
                      <a:pt x="116112" y="4289"/>
                      <a:pt x="116112" y="7908"/>
                    </a:cubicBezTo>
                    <a:lnTo>
                      <a:pt x="114778" y="109445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6380320" y="4366920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40"/>
                    </a:moveTo>
                    <a:cubicBezTo>
                      <a:pt x="114776" y="113254"/>
                      <a:pt x="111823" y="116112"/>
                      <a:pt x="108204" y="116112"/>
                    </a:cubicBezTo>
                    <a:lnTo>
                      <a:pt x="6572" y="114778"/>
                    </a:lnTo>
                    <a:cubicBezTo>
                      <a:pt x="2953" y="114683"/>
                      <a:pt x="0" y="111731"/>
                      <a:pt x="0" y="108111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7906" y="2"/>
                    </a:cubicBezTo>
                    <a:lnTo>
                      <a:pt x="109538" y="1241"/>
                    </a:lnTo>
                    <a:cubicBezTo>
                      <a:pt x="113157" y="1336"/>
                      <a:pt x="116110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6520241" y="4368730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40"/>
                    </a:moveTo>
                    <a:cubicBezTo>
                      <a:pt x="114776" y="113254"/>
                      <a:pt x="111823" y="116112"/>
                      <a:pt x="108204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1"/>
                      <a:pt x="0" y="108111"/>
                    </a:cubicBezTo>
                    <a:lnTo>
                      <a:pt x="1333" y="6479"/>
                    </a:lnTo>
                    <a:cubicBezTo>
                      <a:pt x="1333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8"/>
                      <a:pt x="116205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6660164" y="4370445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6" y="109540"/>
                    </a:moveTo>
                    <a:cubicBezTo>
                      <a:pt x="114681" y="113255"/>
                      <a:pt x="111728" y="116112"/>
                      <a:pt x="108109" y="116112"/>
                    </a:cubicBezTo>
                    <a:lnTo>
                      <a:pt x="6572" y="114779"/>
                    </a:lnTo>
                    <a:cubicBezTo>
                      <a:pt x="2857" y="114779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238" y="2860"/>
                      <a:pt x="4286" y="-93"/>
                      <a:pt x="8001" y="2"/>
                    </a:cubicBezTo>
                    <a:lnTo>
                      <a:pt x="109538" y="1241"/>
                    </a:lnTo>
                    <a:cubicBezTo>
                      <a:pt x="113157" y="1241"/>
                      <a:pt x="116110" y="4289"/>
                      <a:pt x="116014" y="7908"/>
                    </a:cubicBezTo>
                    <a:lnTo>
                      <a:pt x="114776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6799990" y="4372349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6" y="109444"/>
                    </a:moveTo>
                    <a:cubicBezTo>
                      <a:pt x="114681" y="113159"/>
                      <a:pt x="111728" y="116017"/>
                      <a:pt x="108109" y="116017"/>
                    </a:cubicBezTo>
                    <a:lnTo>
                      <a:pt x="6477" y="114683"/>
                    </a:lnTo>
                    <a:cubicBezTo>
                      <a:pt x="2857" y="114683"/>
                      <a:pt x="0" y="111635"/>
                      <a:pt x="0" y="108016"/>
                    </a:cubicBezTo>
                    <a:lnTo>
                      <a:pt x="1333" y="6479"/>
                    </a:lnTo>
                    <a:cubicBezTo>
                      <a:pt x="1429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241"/>
                      <a:pt x="116205" y="4288"/>
                      <a:pt x="116205" y="7908"/>
                    </a:cubicBezTo>
                    <a:lnTo>
                      <a:pt x="114776" y="10944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5369908" y="4214331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444"/>
                    </a:moveTo>
                    <a:cubicBezTo>
                      <a:pt x="114776" y="113159"/>
                      <a:pt x="111823" y="116112"/>
                      <a:pt x="108109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0"/>
                      <a:pt x="0" y="108016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538" y="1240"/>
                    </a:lnTo>
                    <a:cubicBezTo>
                      <a:pt x="113157" y="1336"/>
                      <a:pt x="116110" y="4288"/>
                      <a:pt x="116110" y="7908"/>
                    </a:cubicBezTo>
                    <a:lnTo>
                      <a:pt x="114871" y="10944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5509828" y="4216045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4" y="109540"/>
                    </a:moveTo>
                    <a:cubicBezTo>
                      <a:pt x="114874" y="113254"/>
                      <a:pt x="111826" y="116207"/>
                      <a:pt x="108111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016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444" y="1241"/>
                    </a:lnTo>
                    <a:cubicBezTo>
                      <a:pt x="113064" y="1336"/>
                      <a:pt x="116017" y="4288"/>
                      <a:pt x="116017" y="7908"/>
                    </a:cubicBezTo>
                    <a:lnTo>
                      <a:pt x="114874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5649750" y="421785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9" y="109540"/>
                    </a:moveTo>
                    <a:cubicBezTo>
                      <a:pt x="114779" y="113254"/>
                      <a:pt x="111731" y="116207"/>
                      <a:pt x="108016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0"/>
                      <a:pt x="2" y="108016"/>
                    </a:cubicBezTo>
                    <a:lnTo>
                      <a:pt x="1336" y="6479"/>
                    </a:lnTo>
                    <a:cubicBezTo>
                      <a:pt x="1336" y="2860"/>
                      <a:pt x="4384" y="-93"/>
                      <a:pt x="8003" y="2"/>
                    </a:cubicBezTo>
                    <a:lnTo>
                      <a:pt x="109540" y="1336"/>
                    </a:lnTo>
                    <a:cubicBezTo>
                      <a:pt x="113254" y="1336"/>
                      <a:pt x="116112" y="4384"/>
                      <a:pt x="116112" y="8003"/>
                    </a:cubicBezTo>
                    <a:lnTo>
                      <a:pt x="114779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5789484" y="4219568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40"/>
                    </a:moveTo>
                    <a:cubicBezTo>
                      <a:pt x="114776" y="113255"/>
                      <a:pt x="111823" y="116207"/>
                      <a:pt x="108204" y="116112"/>
                    </a:cubicBezTo>
                    <a:lnTo>
                      <a:pt x="6572" y="114778"/>
                    </a:lnTo>
                    <a:cubicBezTo>
                      <a:pt x="2953" y="114778"/>
                      <a:pt x="0" y="111731"/>
                      <a:pt x="0" y="108016"/>
                    </a:cubicBezTo>
                    <a:lnTo>
                      <a:pt x="1333" y="6479"/>
                    </a:lnTo>
                    <a:cubicBezTo>
                      <a:pt x="1333" y="2860"/>
                      <a:pt x="4381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5929499" y="4221379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9" y="109444"/>
                    </a:moveTo>
                    <a:cubicBezTo>
                      <a:pt x="114683" y="113159"/>
                      <a:pt x="111730" y="116112"/>
                      <a:pt x="108016" y="116112"/>
                    </a:cubicBezTo>
                    <a:lnTo>
                      <a:pt x="6479" y="114778"/>
                    </a:lnTo>
                    <a:cubicBezTo>
                      <a:pt x="2860" y="114778"/>
                      <a:pt x="-93" y="111731"/>
                      <a:pt x="2" y="108016"/>
                    </a:cubicBezTo>
                    <a:lnTo>
                      <a:pt x="1240" y="6479"/>
                    </a:lnTo>
                    <a:cubicBezTo>
                      <a:pt x="1336" y="2860"/>
                      <a:pt x="4288" y="-93"/>
                      <a:pt x="7908" y="2"/>
                    </a:cubicBezTo>
                    <a:lnTo>
                      <a:pt x="109444" y="1241"/>
                    </a:lnTo>
                    <a:cubicBezTo>
                      <a:pt x="113159" y="1241"/>
                      <a:pt x="116112" y="4289"/>
                      <a:pt x="116017" y="7908"/>
                    </a:cubicBezTo>
                    <a:lnTo>
                      <a:pt x="114779" y="10944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6069233" y="4223188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444"/>
                    </a:moveTo>
                    <a:cubicBezTo>
                      <a:pt x="114871" y="113159"/>
                      <a:pt x="111823" y="116112"/>
                      <a:pt x="108204" y="116017"/>
                    </a:cubicBezTo>
                    <a:lnTo>
                      <a:pt x="6572" y="114778"/>
                    </a:lnTo>
                    <a:cubicBezTo>
                      <a:pt x="2953" y="114683"/>
                      <a:pt x="0" y="111730"/>
                      <a:pt x="0" y="108016"/>
                    </a:cubicBezTo>
                    <a:lnTo>
                      <a:pt x="1238" y="6479"/>
                    </a:lnTo>
                    <a:cubicBezTo>
                      <a:pt x="1333" y="2860"/>
                      <a:pt x="4286" y="-93"/>
                      <a:pt x="8001" y="2"/>
                    </a:cubicBezTo>
                    <a:lnTo>
                      <a:pt x="109633" y="1336"/>
                    </a:lnTo>
                    <a:cubicBezTo>
                      <a:pt x="113347" y="1431"/>
                      <a:pt x="116205" y="4384"/>
                      <a:pt x="116110" y="8003"/>
                    </a:cubicBezTo>
                    <a:lnTo>
                      <a:pt x="114871" y="10944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6209153" y="4224810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633"/>
                    </a:moveTo>
                    <a:cubicBezTo>
                      <a:pt x="114778" y="113348"/>
                      <a:pt x="111826" y="116300"/>
                      <a:pt x="108111" y="116205"/>
                    </a:cubicBezTo>
                    <a:lnTo>
                      <a:pt x="6479" y="114871"/>
                    </a:lnTo>
                    <a:cubicBezTo>
                      <a:pt x="2860" y="114871"/>
                      <a:pt x="-93" y="111824"/>
                      <a:pt x="2" y="108109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09635" y="1334"/>
                    </a:lnTo>
                    <a:cubicBezTo>
                      <a:pt x="113350" y="1334"/>
                      <a:pt x="116207" y="4382"/>
                      <a:pt x="116207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6348981" y="4226618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40"/>
                    </a:moveTo>
                    <a:cubicBezTo>
                      <a:pt x="114871" y="113255"/>
                      <a:pt x="111823" y="116207"/>
                      <a:pt x="108109" y="116112"/>
                    </a:cubicBezTo>
                    <a:lnTo>
                      <a:pt x="6572" y="114874"/>
                    </a:lnTo>
                    <a:cubicBezTo>
                      <a:pt x="2953" y="114874"/>
                      <a:pt x="0" y="111826"/>
                      <a:pt x="0" y="108111"/>
                    </a:cubicBezTo>
                    <a:lnTo>
                      <a:pt x="1238" y="6479"/>
                    </a:lnTo>
                    <a:cubicBezTo>
                      <a:pt x="1334" y="2860"/>
                      <a:pt x="4286" y="-93"/>
                      <a:pt x="7906" y="2"/>
                    </a:cubicBezTo>
                    <a:lnTo>
                      <a:pt x="109442" y="1241"/>
                    </a:lnTo>
                    <a:cubicBezTo>
                      <a:pt x="113157" y="1241"/>
                      <a:pt x="116014" y="4289"/>
                      <a:pt x="116014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6488903" y="4228335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8" y="109633"/>
                    </a:moveTo>
                    <a:cubicBezTo>
                      <a:pt x="114778" y="113347"/>
                      <a:pt x="111731" y="116300"/>
                      <a:pt x="108111" y="116205"/>
                    </a:cubicBezTo>
                    <a:lnTo>
                      <a:pt x="6479" y="114871"/>
                    </a:lnTo>
                    <a:cubicBezTo>
                      <a:pt x="2860" y="114776"/>
                      <a:pt x="-93" y="111823"/>
                      <a:pt x="2" y="108109"/>
                    </a:cubicBezTo>
                    <a:lnTo>
                      <a:pt x="1241" y="6572"/>
                    </a:lnTo>
                    <a:cubicBezTo>
                      <a:pt x="1241" y="2953"/>
                      <a:pt x="4289" y="0"/>
                      <a:pt x="7908" y="0"/>
                    </a:cubicBezTo>
                    <a:lnTo>
                      <a:pt x="109444" y="1333"/>
                    </a:lnTo>
                    <a:cubicBezTo>
                      <a:pt x="113064" y="1429"/>
                      <a:pt x="116017" y="4381"/>
                      <a:pt x="115922" y="8001"/>
                    </a:cubicBezTo>
                    <a:lnTo>
                      <a:pt x="114778" y="10963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5"/>
              <p:cNvSpPr/>
              <p:nvPr/>
            </p:nvSpPr>
            <p:spPr>
              <a:xfrm>
                <a:off x="6628731" y="4230142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871" y="109540"/>
                    </a:moveTo>
                    <a:cubicBezTo>
                      <a:pt x="114871" y="113255"/>
                      <a:pt x="111824" y="116207"/>
                      <a:pt x="108109" y="116112"/>
                    </a:cubicBezTo>
                    <a:lnTo>
                      <a:pt x="6572" y="114779"/>
                    </a:lnTo>
                    <a:cubicBezTo>
                      <a:pt x="2953" y="114779"/>
                      <a:pt x="0" y="111731"/>
                      <a:pt x="0" y="108016"/>
                    </a:cubicBezTo>
                    <a:lnTo>
                      <a:pt x="1334" y="6479"/>
                    </a:lnTo>
                    <a:cubicBezTo>
                      <a:pt x="1334" y="2860"/>
                      <a:pt x="4382" y="-93"/>
                      <a:pt x="8001" y="2"/>
                    </a:cubicBezTo>
                    <a:lnTo>
                      <a:pt x="109538" y="1241"/>
                    </a:lnTo>
                    <a:cubicBezTo>
                      <a:pt x="113252" y="1241"/>
                      <a:pt x="116205" y="4289"/>
                      <a:pt x="116110" y="7908"/>
                    </a:cubicBezTo>
                    <a:lnTo>
                      <a:pt x="114871" y="10954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>
                <a:off x="6768654" y="4232047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4776" y="109444"/>
                    </a:moveTo>
                    <a:cubicBezTo>
                      <a:pt x="114776" y="113159"/>
                      <a:pt x="111728" y="116112"/>
                      <a:pt x="108109" y="116017"/>
                    </a:cubicBezTo>
                    <a:lnTo>
                      <a:pt x="6572" y="114778"/>
                    </a:lnTo>
                    <a:cubicBezTo>
                      <a:pt x="2858" y="114683"/>
                      <a:pt x="0" y="111731"/>
                      <a:pt x="0" y="108016"/>
                    </a:cubicBezTo>
                    <a:lnTo>
                      <a:pt x="1238" y="6479"/>
                    </a:lnTo>
                    <a:cubicBezTo>
                      <a:pt x="1238" y="2860"/>
                      <a:pt x="4286" y="-93"/>
                      <a:pt x="8001" y="2"/>
                    </a:cubicBezTo>
                    <a:lnTo>
                      <a:pt x="109633" y="1241"/>
                    </a:lnTo>
                    <a:cubicBezTo>
                      <a:pt x="113252" y="1336"/>
                      <a:pt x="116205" y="4289"/>
                      <a:pt x="116110" y="7908"/>
                    </a:cubicBezTo>
                    <a:lnTo>
                      <a:pt x="114776" y="10944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5"/>
              <p:cNvSpPr/>
              <p:nvPr/>
            </p:nvSpPr>
            <p:spPr>
              <a:xfrm>
                <a:off x="5019483" y="4209761"/>
                <a:ext cx="180975" cy="114300"/>
              </a:xfrm>
              <a:custGeom>
                <a:rect b="b" l="l" r="r" t="t"/>
                <a:pathLst>
                  <a:path extrusionOk="0" h="114300" w="180975">
                    <a:moveTo>
                      <a:pt x="185547" y="110490"/>
                    </a:moveTo>
                    <a:cubicBezTo>
                      <a:pt x="185547" y="114205"/>
                      <a:pt x="182499" y="117157"/>
                      <a:pt x="178784" y="117062"/>
                    </a:cubicBezTo>
                    <a:lnTo>
                      <a:pt x="6572" y="114871"/>
                    </a:lnTo>
                    <a:cubicBezTo>
                      <a:pt x="2858" y="114871"/>
                      <a:pt x="0" y="111823"/>
                      <a:pt x="0" y="108109"/>
                    </a:cubicBezTo>
                    <a:lnTo>
                      <a:pt x="1238" y="6572"/>
                    </a:lnTo>
                    <a:cubicBezTo>
                      <a:pt x="1238" y="2953"/>
                      <a:pt x="4286" y="0"/>
                      <a:pt x="8001" y="0"/>
                    </a:cubicBezTo>
                    <a:lnTo>
                      <a:pt x="180213" y="2191"/>
                    </a:lnTo>
                    <a:cubicBezTo>
                      <a:pt x="183928" y="2191"/>
                      <a:pt x="186785" y="5239"/>
                      <a:pt x="186785" y="8858"/>
                    </a:cubicBezTo>
                    <a:lnTo>
                      <a:pt x="185547" y="11049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5"/>
              <p:cNvSpPr/>
              <p:nvPr/>
            </p:nvSpPr>
            <p:spPr>
              <a:xfrm>
                <a:off x="5017671" y="4349775"/>
                <a:ext cx="219075" cy="114300"/>
              </a:xfrm>
              <a:custGeom>
                <a:rect b="b" l="l" r="r" t="t"/>
                <a:pathLst>
                  <a:path extrusionOk="0" h="114300" w="219075">
                    <a:moveTo>
                      <a:pt x="218696" y="110873"/>
                    </a:moveTo>
                    <a:cubicBezTo>
                      <a:pt x="218601" y="114588"/>
                      <a:pt x="215648" y="117445"/>
                      <a:pt x="211933" y="117350"/>
                    </a:cubicBezTo>
                    <a:lnTo>
                      <a:pt x="6575" y="114778"/>
                    </a:lnTo>
                    <a:cubicBezTo>
                      <a:pt x="2860" y="114683"/>
                      <a:pt x="-93" y="111826"/>
                      <a:pt x="2" y="108016"/>
                    </a:cubicBezTo>
                    <a:lnTo>
                      <a:pt x="1241" y="6479"/>
                    </a:lnTo>
                    <a:cubicBezTo>
                      <a:pt x="1336" y="2860"/>
                      <a:pt x="4289" y="-93"/>
                      <a:pt x="8003" y="2"/>
                    </a:cubicBezTo>
                    <a:lnTo>
                      <a:pt x="213362" y="2574"/>
                    </a:lnTo>
                    <a:cubicBezTo>
                      <a:pt x="217077" y="2669"/>
                      <a:pt x="219935" y="5717"/>
                      <a:pt x="219935" y="9242"/>
                    </a:cubicBezTo>
                    <a:lnTo>
                      <a:pt x="218696" y="110873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5747382" y="4495510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1538" y="122777"/>
                    </a:moveTo>
                    <a:cubicBezTo>
                      <a:pt x="111443" y="122777"/>
                      <a:pt x="111443" y="122777"/>
                      <a:pt x="111347" y="122777"/>
                    </a:cubicBezTo>
                    <a:lnTo>
                      <a:pt x="9811" y="121539"/>
                    </a:lnTo>
                    <a:cubicBezTo>
                      <a:pt x="7144" y="121539"/>
                      <a:pt x="4667" y="120396"/>
                      <a:pt x="2858" y="118491"/>
                    </a:cubicBezTo>
                    <a:cubicBezTo>
                      <a:pt x="953" y="116586"/>
                      <a:pt x="0" y="114110"/>
                      <a:pt x="0" y="111443"/>
                    </a:cubicBezTo>
                    <a:lnTo>
                      <a:pt x="1333" y="9811"/>
                    </a:lnTo>
                    <a:cubicBezTo>
                      <a:pt x="1333" y="7144"/>
                      <a:pt x="2477" y="4667"/>
                      <a:pt x="4382" y="2857"/>
                    </a:cubicBezTo>
                    <a:cubicBezTo>
                      <a:pt x="6287" y="953"/>
                      <a:pt x="8573" y="95"/>
                      <a:pt x="11430" y="0"/>
                    </a:cubicBezTo>
                    <a:lnTo>
                      <a:pt x="112967" y="1238"/>
                    </a:lnTo>
                    <a:cubicBezTo>
                      <a:pt x="118396" y="1333"/>
                      <a:pt x="122777" y="5810"/>
                      <a:pt x="122777" y="11335"/>
                    </a:cubicBezTo>
                    <a:lnTo>
                      <a:pt x="121539" y="112871"/>
                    </a:lnTo>
                    <a:cubicBezTo>
                      <a:pt x="121539" y="115538"/>
                      <a:pt x="120396" y="118015"/>
                      <a:pt x="118491" y="119920"/>
                    </a:cubicBezTo>
                    <a:cubicBezTo>
                      <a:pt x="116491" y="121825"/>
                      <a:pt x="114110" y="122777"/>
                      <a:pt x="111538" y="122777"/>
                    </a:cubicBezTo>
                    <a:close/>
                    <a:moveTo>
                      <a:pt x="11240" y="6668"/>
                    </a:moveTo>
                    <a:cubicBezTo>
                      <a:pt x="10382" y="6668"/>
                      <a:pt x="9620" y="7048"/>
                      <a:pt x="8954" y="7620"/>
                    </a:cubicBezTo>
                    <a:cubicBezTo>
                      <a:pt x="8287" y="8287"/>
                      <a:pt x="7906" y="9049"/>
                      <a:pt x="7906" y="9906"/>
                    </a:cubicBezTo>
                    <a:lnTo>
                      <a:pt x="6572" y="111538"/>
                    </a:lnTo>
                    <a:cubicBezTo>
                      <a:pt x="6572" y="112395"/>
                      <a:pt x="6953" y="113252"/>
                      <a:pt x="7525" y="113919"/>
                    </a:cubicBezTo>
                    <a:cubicBezTo>
                      <a:pt x="8096" y="114586"/>
                      <a:pt x="8954" y="114967"/>
                      <a:pt x="9906" y="114967"/>
                    </a:cubicBezTo>
                    <a:lnTo>
                      <a:pt x="111443" y="116205"/>
                    </a:lnTo>
                    <a:cubicBezTo>
                      <a:pt x="111443" y="116205"/>
                      <a:pt x="111443" y="116205"/>
                      <a:pt x="111538" y="116205"/>
                    </a:cubicBezTo>
                    <a:cubicBezTo>
                      <a:pt x="112395" y="116205"/>
                      <a:pt x="113157" y="115919"/>
                      <a:pt x="113824" y="115253"/>
                    </a:cubicBezTo>
                    <a:cubicBezTo>
                      <a:pt x="114491" y="114586"/>
                      <a:pt x="114872" y="113824"/>
                      <a:pt x="114872" y="112871"/>
                    </a:cubicBezTo>
                    <a:lnTo>
                      <a:pt x="116110" y="11335"/>
                    </a:lnTo>
                    <a:cubicBezTo>
                      <a:pt x="116110" y="9525"/>
                      <a:pt x="114681" y="8001"/>
                      <a:pt x="112871" y="8001"/>
                    </a:cubicBezTo>
                    <a:lnTo>
                      <a:pt x="11240" y="6668"/>
                    </a:lnTo>
                    <a:cubicBezTo>
                      <a:pt x="11240" y="6668"/>
                      <a:pt x="11240" y="6668"/>
                      <a:pt x="11240" y="6668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6237159" y="4361874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1538" y="122682"/>
                    </a:moveTo>
                    <a:cubicBezTo>
                      <a:pt x="111538" y="122682"/>
                      <a:pt x="111442" y="122682"/>
                      <a:pt x="111442" y="122682"/>
                    </a:cubicBezTo>
                    <a:lnTo>
                      <a:pt x="9811" y="121444"/>
                    </a:lnTo>
                    <a:cubicBezTo>
                      <a:pt x="4381" y="121348"/>
                      <a:pt x="0" y="116872"/>
                      <a:pt x="0" y="111347"/>
                    </a:cubicBezTo>
                    <a:lnTo>
                      <a:pt x="1333" y="9715"/>
                    </a:lnTo>
                    <a:cubicBezTo>
                      <a:pt x="1333" y="7048"/>
                      <a:pt x="2476" y="4572"/>
                      <a:pt x="4381" y="2762"/>
                    </a:cubicBezTo>
                    <a:cubicBezTo>
                      <a:pt x="6287" y="953"/>
                      <a:pt x="8668" y="0"/>
                      <a:pt x="11239" y="0"/>
                    </a:cubicBezTo>
                    <a:cubicBezTo>
                      <a:pt x="11335" y="0"/>
                      <a:pt x="11335" y="0"/>
                      <a:pt x="11430" y="0"/>
                    </a:cubicBezTo>
                    <a:lnTo>
                      <a:pt x="112966" y="1238"/>
                    </a:lnTo>
                    <a:cubicBezTo>
                      <a:pt x="118396" y="1333"/>
                      <a:pt x="122872" y="5810"/>
                      <a:pt x="122777" y="11239"/>
                    </a:cubicBezTo>
                    <a:lnTo>
                      <a:pt x="121444" y="112871"/>
                    </a:lnTo>
                    <a:cubicBezTo>
                      <a:pt x="121444" y="115538"/>
                      <a:pt x="120396" y="118015"/>
                      <a:pt x="118491" y="119824"/>
                    </a:cubicBezTo>
                    <a:cubicBezTo>
                      <a:pt x="116586" y="121729"/>
                      <a:pt x="114205" y="122682"/>
                      <a:pt x="111538" y="122682"/>
                    </a:cubicBezTo>
                    <a:close/>
                    <a:moveTo>
                      <a:pt x="11239" y="6668"/>
                    </a:moveTo>
                    <a:cubicBezTo>
                      <a:pt x="10382" y="6668"/>
                      <a:pt x="9620" y="6953"/>
                      <a:pt x="8954" y="7620"/>
                    </a:cubicBezTo>
                    <a:cubicBezTo>
                      <a:pt x="8287" y="8191"/>
                      <a:pt x="8001" y="9049"/>
                      <a:pt x="8001" y="9906"/>
                    </a:cubicBezTo>
                    <a:lnTo>
                      <a:pt x="6667" y="111538"/>
                    </a:lnTo>
                    <a:cubicBezTo>
                      <a:pt x="6667" y="113347"/>
                      <a:pt x="8096" y="114871"/>
                      <a:pt x="9906" y="114871"/>
                    </a:cubicBezTo>
                    <a:lnTo>
                      <a:pt x="111538" y="116110"/>
                    </a:lnTo>
                    <a:cubicBezTo>
                      <a:pt x="111538" y="116110"/>
                      <a:pt x="111538" y="116110"/>
                      <a:pt x="111538" y="116110"/>
                    </a:cubicBezTo>
                    <a:cubicBezTo>
                      <a:pt x="112395" y="116110"/>
                      <a:pt x="113252" y="115824"/>
                      <a:pt x="113824" y="115157"/>
                    </a:cubicBezTo>
                    <a:cubicBezTo>
                      <a:pt x="114490" y="114586"/>
                      <a:pt x="114776" y="113729"/>
                      <a:pt x="114776" y="112776"/>
                    </a:cubicBezTo>
                    <a:lnTo>
                      <a:pt x="114776" y="112776"/>
                    </a:lnTo>
                    <a:lnTo>
                      <a:pt x="116110" y="11144"/>
                    </a:lnTo>
                    <a:cubicBezTo>
                      <a:pt x="116110" y="9335"/>
                      <a:pt x="114586" y="7811"/>
                      <a:pt x="112871" y="7811"/>
                    </a:cubicBezTo>
                    <a:lnTo>
                      <a:pt x="11239" y="6668"/>
                    </a:lnTo>
                    <a:cubicBezTo>
                      <a:pt x="11239" y="6668"/>
                      <a:pt x="11239" y="6668"/>
                      <a:pt x="11239" y="6668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5646514" y="4214523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1347" y="122777"/>
                    </a:moveTo>
                    <a:cubicBezTo>
                      <a:pt x="111347" y="122777"/>
                      <a:pt x="111252" y="122777"/>
                      <a:pt x="111252" y="122777"/>
                    </a:cubicBezTo>
                    <a:lnTo>
                      <a:pt x="9716" y="121444"/>
                    </a:lnTo>
                    <a:cubicBezTo>
                      <a:pt x="7144" y="121444"/>
                      <a:pt x="4667" y="120396"/>
                      <a:pt x="2858" y="118491"/>
                    </a:cubicBezTo>
                    <a:cubicBezTo>
                      <a:pt x="953" y="116586"/>
                      <a:pt x="0" y="114014"/>
                      <a:pt x="0" y="111347"/>
                    </a:cubicBezTo>
                    <a:lnTo>
                      <a:pt x="1238" y="9811"/>
                    </a:lnTo>
                    <a:cubicBezTo>
                      <a:pt x="1333" y="4381"/>
                      <a:pt x="5715" y="0"/>
                      <a:pt x="11144" y="0"/>
                    </a:cubicBezTo>
                    <a:cubicBezTo>
                      <a:pt x="11144" y="0"/>
                      <a:pt x="11240" y="0"/>
                      <a:pt x="11240" y="0"/>
                    </a:cubicBezTo>
                    <a:lnTo>
                      <a:pt x="112871" y="1333"/>
                    </a:lnTo>
                    <a:cubicBezTo>
                      <a:pt x="115538" y="1333"/>
                      <a:pt x="118015" y="2381"/>
                      <a:pt x="119825" y="4286"/>
                    </a:cubicBezTo>
                    <a:cubicBezTo>
                      <a:pt x="121729" y="6191"/>
                      <a:pt x="122682" y="8668"/>
                      <a:pt x="122682" y="11335"/>
                    </a:cubicBezTo>
                    <a:lnTo>
                      <a:pt x="121349" y="112966"/>
                    </a:lnTo>
                    <a:cubicBezTo>
                      <a:pt x="121349" y="115633"/>
                      <a:pt x="120205" y="118110"/>
                      <a:pt x="118300" y="120015"/>
                    </a:cubicBezTo>
                    <a:cubicBezTo>
                      <a:pt x="116491" y="121729"/>
                      <a:pt x="114014" y="122777"/>
                      <a:pt x="111347" y="122777"/>
                    </a:cubicBezTo>
                    <a:close/>
                    <a:moveTo>
                      <a:pt x="11049" y="6572"/>
                    </a:moveTo>
                    <a:cubicBezTo>
                      <a:pt x="9334" y="6572"/>
                      <a:pt x="7811" y="8096"/>
                      <a:pt x="7811" y="9811"/>
                    </a:cubicBezTo>
                    <a:lnTo>
                      <a:pt x="6572" y="111347"/>
                    </a:lnTo>
                    <a:cubicBezTo>
                      <a:pt x="6572" y="112300"/>
                      <a:pt x="6953" y="113157"/>
                      <a:pt x="7525" y="113824"/>
                    </a:cubicBezTo>
                    <a:cubicBezTo>
                      <a:pt x="8096" y="114395"/>
                      <a:pt x="8954" y="114776"/>
                      <a:pt x="9716" y="114776"/>
                    </a:cubicBezTo>
                    <a:lnTo>
                      <a:pt x="111347" y="116110"/>
                    </a:lnTo>
                    <a:cubicBezTo>
                      <a:pt x="111347" y="116110"/>
                      <a:pt x="111347" y="116110"/>
                      <a:pt x="111347" y="116110"/>
                    </a:cubicBezTo>
                    <a:cubicBezTo>
                      <a:pt x="112204" y="116110"/>
                      <a:pt x="113062" y="115729"/>
                      <a:pt x="113633" y="115157"/>
                    </a:cubicBezTo>
                    <a:cubicBezTo>
                      <a:pt x="114300" y="114490"/>
                      <a:pt x="114681" y="113729"/>
                      <a:pt x="114681" y="112776"/>
                    </a:cubicBezTo>
                    <a:lnTo>
                      <a:pt x="114681" y="112776"/>
                    </a:lnTo>
                    <a:lnTo>
                      <a:pt x="116015" y="11144"/>
                    </a:lnTo>
                    <a:cubicBezTo>
                      <a:pt x="116015" y="10287"/>
                      <a:pt x="115729" y="9430"/>
                      <a:pt x="115062" y="8858"/>
                    </a:cubicBezTo>
                    <a:cubicBezTo>
                      <a:pt x="114395" y="8191"/>
                      <a:pt x="113633" y="7906"/>
                      <a:pt x="112681" y="7811"/>
                    </a:cubicBezTo>
                    <a:lnTo>
                      <a:pt x="11049" y="6572"/>
                    </a:lnTo>
                    <a:cubicBezTo>
                      <a:pt x="11049" y="6572"/>
                      <a:pt x="11049" y="6572"/>
                      <a:pt x="11049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6625397" y="4226905"/>
                <a:ext cx="114300" cy="114300"/>
              </a:xfrm>
              <a:custGeom>
                <a:rect b="b" l="l" r="r" t="t"/>
                <a:pathLst>
                  <a:path extrusionOk="0" h="114300" w="114300">
                    <a:moveTo>
                      <a:pt x="111538" y="122682"/>
                    </a:moveTo>
                    <a:cubicBezTo>
                      <a:pt x="111538" y="122682"/>
                      <a:pt x="111443" y="122682"/>
                      <a:pt x="111443" y="122682"/>
                    </a:cubicBezTo>
                    <a:lnTo>
                      <a:pt x="9811" y="121444"/>
                    </a:lnTo>
                    <a:cubicBezTo>
                      <a:pt x="7239" y="121444"/>
                      <a:pt x="4763" y="120396"/>
                      <a:pt x="2858" y="118491"/>
                    </a:cubicBezTo>
                    <a:cubicBezTo>
                      <a:pt x="953" y="116586"/>
                      <a:pt x="0" y="114014"/>
                      <a:pt x="0" y="111347"/>
                    </a:cubicBezTo>
                    <a:lnTo>
                      <a:pt x="1334" y="9811"/>
                    </a:lnTo>
                    <a:cubicBezTo>
                      <a:pt x="1334" y="7239"/>
                      <a:pt x="2381" y="4763"/>
                      <a:pt x="4286" y="2858"/>
                    </a:cubicBezTo>
                    <a:cubicBezTo>
                      <a:pt x="6191" y="1048"/>
                      <a:pt x="8573" y="0"/>
                      <a:pt x="11144" y="0"/>
                    </a:cubicBezTo>
                    <a:cubicBezTo>
                      <a:pt x="11144" y="0"/>
                      <a:pt x="11240" y="0"/>
                      <a:pt x="11335" y="0"/>
                    </a:cubicBezTo>
                    <a:lnTo>
                      <a:pt x="112871" y="1238"/>
                    </a:lnTo>
                    <a:cubicBezTo>
                      <a:pt x="115538" y="1238"/>
                      <a:pt x="118015" y="2381"/>
                      <a:pt x="119920" y="4286"/>
                    </a:cubicBezTo>
                    <a:cubicBezTo>
                      <a:pt x="121729" y="6191"/>
                      <a:pt x="122777" y="8668"/>
                      <a:pt x="122777" y="11335"/>
                    </a:cubicBezTo>
                    <a:lnTo>
                      <a:pt x="121444" y="112871"/>
                    </a:lnTo>
                    <a:cubicBezTo>
                      <a:pt x="121444" y="115538"/>
                      <a:pt x="120301" y="118015"/>
                      <a:pt x="118491" y="119920"/>
                    </a:cubicBezTo>
                    <a:cubicBezTo>
                      <a:pt x="116586" y="121729"/>
                      <a:pt x="114110" y="122682"/>
                      <a:pt x="111538" y="122682"/>
                    </a:cubicBezTo>
                    <a:close/>
                    <a:moveTo>
                      <a:pt x="11240" y="6572"/>
                    </a:moveTo>
                    <a:cubicBezTo>
                      <a:pt x="10383" y="6572"/>
                      <a:pt x="9620" y="6953"/>
                      <a:pt x="8954" y="7525"/>
                    </a:cubicBezTo>
                    <a:cubicBezTo>
                      <a:pt x="8287" y="8096"/>
                      <a:pt x="8001" y="8954"/>
                      <a:pt x="8001" y="9811"/>
                    </a:cubicBezTo>
                    <a:lnTo>
                      <a:pt x="6668" y="111443"/>
                    </a:lnTo>
                    <a:cubicBezTo>
                      <a:pt x="6668" y="112395"/>
                      <a:pt x="7049" y="113252"/>
                      <a:pt x="7620" y="113824"/>
                    </a:cubicBezTo>
                    <a:cubicBezTo>
                      <a:pt x="8192" y="114491"/>
                      <a:pt x="9049" y="114776"/>
                      <a:pt x="9906" y="114776"/>
                    </a:cubicBezTo>
                    <a:lnTo>
                      <a:pt x="111538" y="116015"/>
                    </a:lnTo>
                    <a:cubicBezTo>
                      <a:pt x="111538" y="116015"/>
                      <a:pt x="111538" y="116015"/>
                      <a:pt x="111538" y="116015"/>
                    </a:cubicBezTo>
                    <a:cubicBezTo>
                      <a:pt x="112395" y="116015"/>
                      <a:pt x="113252" y="115634"/>
                      <a:pt x="113919" y="115062"/>
                    </a:cubicBezTo>
                    <a:cubicBezTo>
                      <a:pt x="114586" y="114395"/>
                      <a:pt x="114872" y="113633"/>
                      <a:pt x="114967" y="112681"/>
                    </a:cubicBezTo>
                    <a:lnTo>
                      <a:pt x="114967" y="112681"/>
                    </a:lnTo>
                    <a:lnTo>
                      <a:pt x="116300" y="11144"/>
                    </a:lnTo>
                    <a:cubicBezTo>
                      <a:pt x="116300" y="10287"/>
                      <a:pt x="116015" y="9430"/>
                      <a:pt x="115348" y="8858"/>
                    </a:cubicBezTo>
                    <a:cubicBezTo>
                      <a:pt x="114681" y="8192"/>
                      <a:pt x="113824" y="7811"/>
                      <a:pt x="112967" y="7811"/>
                    </a:cubicBezTo>
                    <a:lnTo>
                      <a:pt x="11240" y="6572"/>
                    </a:lnTo>
                    <a:cubicBezTo>
                      <a:pt x="11240" y="6572"/>
                      <a:pt x="11240" y="6572"/>
                      <a:pt x="11240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5"/>
              <p:cNvSpPr/>
              <p:nvPr/>
            </p:nvSpPr>
            <p:spPr>
              <a:xfrm>
                <a:off x="5014524" y="4346444"/>
                <a:ext cx="219075" cy="123825"/>
              </a:xfrm>
              <a:custGeom>
                <a:rect b="b" l="l" r="r" t="t"/>
                <a:pathLst>
                  <a:path extrusionOk="0" h="123825" w="219075">
                    <a:moveTo>
                      <a:pt x="215271" y="124015"/>
                    </a:moveTo>
                    <a:cubicBezTo>
                      <a:pt x="215271" y="124015"/>
                      <a:pt x="215176" y="124015"/>
                      <a:pt x="215080" y="124015"/>
                    </a:cubicBezTo>
                    <a:lnTo>
                      <a:pt x="9817" y="121444"/>
                    </a:lnTo>
                    <a:cubicBezTo>
                      <a:pt x="7150" y="121444"/>
                      <a:pt x="4578" y="120301"/>
                      <a:pt x="2768" y="118396"/>
                    </a:cubicBezTo>
                    <a:cubicBezTo>
                      <a:pt x="958" y="116491"/>
                      <a:pt x="-89" y="114014"/>
                      <a:pt x="6" y="111347"/>
                    </a:cubicBezTo>
                    <a:lnTo>
                      <a:pt x="1244" y="9811"/>
                    </a:lnTo>
                    <a:cubicBezTo>
                      <a:pt x="1339" y="4381"/>
                      <a:pt x="5816" y="0"/>
                      <a:pt x="11245" y="0"/>
                    </a:cubicBezTo>
                    <a:cubicBezTo>
                      <a:pt x="11245" y="0"/>
                      <a:pt x="11341" y="0"/>
                      <a:pt x="11341" y="0"/>
                    </a:cubicBezTo>
                    <a:lnTo>
                      <a:pt x="216700" y="2572"/>
                    </a:lnTo>
                    <a:cubicBezTo>
                      <a:pt x="222224" y="2667"/>
                      <a:pt x="226606" y="7144"/>
                      <a:pt x="226510" y="12573"/>
                    </a:cubicBezTo>
                    <a:lnTo>
                      <a:pt x="225272" y="114205"/>
                    </a:lnTo>
                    <a:cubicBezTo>
                      <a:pt x="225082" y="119634"/>
                      <a:pt x="220700" y="124015"/>
                      <a:pt x="215271" y="124015"/>
                    </a:cubicBezTo>
                    <a:close/>
                    <a:moveTo>
                      <a:pt x="11150" y="6572"/>
                    </a:moveTo>
                    <a:cubicBezTo>
                      <a:pt x="9340" y="6572"/>
                      <a:pt x="7816" y="8096"/>
                      <a:pt x="7816" y="9811"/>
                    </a:cubicBezTo>
                    <a:lnTo>
                      <a:pt x="6578" y="111347"/>
                    </a:lnTo>
                    <a:cubicBezTo>
                      <a:pt x="6578" y="112300"/>
                      <a:pt x="6864" y="113062"/>
                      <a:pt x="7531" y="113729"/>
                    </a:cubicBezTo>
                    <a:cubicBezTo>
                      <a:pt x="8102" y="114395"/>
                      <a:pt x="8959" y="114681"/>
                      <a:pt x="9912" y="114776"/>
                    </a:cubicBezTo>
                    <a:lnTo>
                      <a:pt x="215176" y="117348"/>
                    </a:lnTo>
                    <a:cubicBezTo>
                      <a:pt x="217081" y="116967"/>
                      <a:pt x="218509" y="115919"/>
                      <a:pt x="218605" y="114109"/>
                    </a:cubicBezTo>
                    <a:lnTo>
                      <a:pt x="219843" y="12478"/>
                    </a:lnTo>
                    <a:cubicBezTo>
                      <a:pt x="219843" y="10668"/>
                      <a:pt x="218414" y="9144"/>
                      <a:pt x="216509" y="9144"/>
                    </a:cubicBezTo>
                    <a:lnTo>
                      <a:pt x="11150" y="6572"/>
                    </a:lnTo>
                    <a:cubicBezTo>
                      <a:pt x="11245" y="6572"/>
                      <a:pt x="11245" y="6572"/>
                      <a:pt x="11150" y="6572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5"/>
              <p:cNvSpPr/>
              <p:nvPr/>
            </p:nvSpPr>
            <p:spPr>
              <a:xfrm>
                <a:off x="5016052" y="4489604"/>
                <a:ext cx="142875" cy="114300"/>
              </a:xfrm>
              <a:custGeom>
                <a:rect b="b" l="l" r="r" t="t"/>
                <a:pathLst>
                  <a:path extrusionOk="0" h="114300" w="142875">
                    <a:moveTo>
                      <a:pt x="150212" y="110014"/>
                    </a:moveTo>
                    <a:cubicBezTo>
                      <a:pt x="150212" y="113633"/>
                      <a:pt x="147164" y="116681"/>
                      <a:pt x="143449" y="116586"/>
                    </a:cubicBezTo>
                    <a:lnTo>
                      <a:pt x="6575" y="114871"/>
                    </a:lnTo>
                    <a:cubicBezTo>
                      <a:pt x="2860" y="114871"/>
                      <a:pt x="-93" y="111728"/>
                      <a:pt x="2" y="108109"/>
                    </a:cubicBezTo>
                    <a:lnTo>
                      <a:pt x="1336" y="6572"/>
                    </a:lnTo>
                    <a:cubicBezTo>
                      <a:pt x="1336" y="2953"/>
                      <a:pt x="4384" y="0"/>
                      <a:pt x="8003" y="0"/>
                    </a:cubicBezTo>
                    <a:lnTo>
                      <a:pt x="144878" y="1714"/>
                    </a:lnTo>
                    <a:cubicBezTo>
                      <a:pt x="148497" y="1714"/>
                      <a:pt x="151545" y="4858"/>
                      <a:pt x="151450" y="8477"/>
                    </a:cubicBezTo>
                    <a:lnTo>
                      <a:pt x="150212" y="11001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6764272" y="4721443"/>
                <a:ext cx="114300" cy="57150"/>
              </a:xfrm>
              <a:custGeom>
                <a:rect b="b" l="l" r="r" t="t"/>
                <a:pathLst>
                  <a:path extrusionOk="0" h="57150" w="114300">
                    <a:moveTo>
                      <a:pt x="667" y="0"/>
                    </a:moveTo>
                    <a:lnTo>
                      <a:pt x="0" y="55912"/>
                    </a:lnTo>
                    <a:cubicBezTo>
                      <a:pt x="0" y="57626"/>
                      <a:pt x="571" y="59341"/>
                      <a:pt x="1905" y="60674"/>
                    </a:cubicBezTo>
                    <a:cubicBezTo>
                      <a:pt x="3143" y="62008"/>
                      <a:pt x="4953" y="62674"/>
                      <a:pt x="6572" y="62674"/>
                    </a:cubicBezTo>
                    <a:lnTo>
                      <a:pt x="108013" y="63913"/>
                    </a:lnTo>
                    <a:cubicBezTo>
                      <a:pt x="109728" y="63913"/>
                      <a:pt x="111347" y="63341"/>
                      <a:pt x="112681" y="62008"/>
                    </a:cubicBezTo>
                    <a:cubicBezTo>
                      <a:pt x="114014" y="60865"/>
                      <a:pt x="114681" y="59055"/>
                      <a:pt x="114681" y="57340"/>
                    </a:cubicBezTo>
                    <a:lnTo>
                      <a:pt x="115443" y="1429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6764843" y="4651624"/>
                <a:ext cx="114300" cy="57150"/>
              </a:xfrm>
              <a:custGeom>
                <a:rect b="b" l="l" r="r" t="t"/>
                <a:pathLst>
                  <a:path extrusionOk="0" h="57150" w="114300">
                    <a:moveTo>
                      <a:pt x="114967" y="63818"/>
                    </a:moveTo>
                    <a:lnTo>
                      <a:pt x="115633" y="7906"/>
                    </a:lnTo>
                    <a:cubicBezTo>
                      <a:pt x="115633" y="6287"/>
                      <a:pt x="114967" y="4572"/>
                      <a:pt x="113729" y="3239"/>
                    </a:cubicBezTo>
                    <a:cubicBezTo>
                      <a:pt x="112395" y="1905"/>
                      <a:pt x="110776" y="1238"/>
                      <a:pt x="109061" y="1238"/>
                    </a:cubicBezTo>
                    <a:lnTo>
                      <a:pt x="7429" y="0"/>
                    </a:lnTo>
                    <a:cubicBezTo>
                      <a:pt x="5715" y="0"/>
                      <a:pt x="4001" y="572"/>
                      <a:pt x="2667" y="1905"/>
                    </a:cubicBezTo>
                    <a:cubicBezTo>
                      <a:pt x="1333" y="3143"/>
                      <a:pt x="667" y="4858"/>
                      <a:pt x="667" y="6572"/>
                    </a:cubicBezTo>
                    <a:lnTo>
                      <a:pt x="0" y="62484"/>
                    </a:lnTo>
                    <a:lnTo>
                      <a:pt x="114967" y="63818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6908385" y="4233669"/>
                <a:ext cx="114300" cy="247649"/>
              </a:xfrm>
              <a:custGeom>
                <a:rect b="b" l="l" r="r" t="t"/>
                <a:pathLst>
                  <a:path extrusionOk="0" h="247650" w="114300">
                    <a:moveTo>
                      <a:pt x="8001" y="0"/>
                    </a:moveTo>
                    <a:cubicBezTo>
                      <a:pt x="6382" y="0"/>
                      <a:pt x="4667" y="571"/>
                      <a:pt x="3334" y="1905"/>
                    </a:cubicBezTo>
                    <a:cubicBezTo>
                      <a:pt x="2000" y="3143"/>
                      <a:pt x="1429" y="4858"/>
                      <a:pt x="1333" y="6477"/>
                    </a:cubicBezTo>
                    <a:lnTo>
                      <a:pt x="0" y="108013"/>
                    </a:lnTo>
                    <a:cubicBezTo>
                      <a:pt x="0" y="109728"/>
                      <a:pt x="571" y="111442"/>
                      <a:pt x="1905" y="112776"/>
                    </a:cubicBezTo>
                    <a:cubicBezTo>
                      <a:pt x="3143" y="114014"/>
                      <a:pt x="4858" y="114776"/>
                      <a:pt x="6477" y="114776"/>
                    </a:cubicBezTo>
                    <a:lnTo>
                      <a:pt x="33052" y="115157"/>
                    </a:lnTo>
                    <a:lnTo>
                      <a:pt x="31337" y="248317"/>
                    </a:lnTo>
                    <a:cubicBezTo>
                      <a:pt x="31337" y="250031"/>
                      <a:pt x="32004" y="251746"/>
                      <a:pt x="33242" y="252984"/>
                    </a:cubicBezTo>
                    <a:cubicBezTo>
                      <a:pt x="34480" y="254317"/>
                      <a:pt x="36195" y="254984"/>
                      <a:pt x="37909" y="254984"/>
                    </a:cubicBezTo>
                    <a:lnTo>
                      <a:pt x="106299" y="255841"/>
                    </a:lnTo>
                    <a:cubicBezTo>
                      <a:pt x="108013" y="255841"/>
                      <a:pt x="109728" y="255270"/>
                      <a:pt x="111062" y="253937"/>
                    </a:cubicBezTo>
                    <a:cubicBezTo>
                      <a:pt x="112395" y="252698"/>
                      <a:pt x="113062" y="250984"/>
                      <a:pt x="113062" y="249269"/>
                    </a:cubicBezTo>
                    <a:lnTo>
                      <a:pt x="116110" y="7810"/>
                    </a:lnTo>
                    <a:cubicBezTo>
                      <a:pt x="116110" y="6096"/>
                      <a:pt x="115538" y="4381"/>
                      <a:pt x="114205" y="3143"/>
                    </a:cubicBezTo>
                    <a:cubicBezTo>
                      <a:pt x="112871" y="1810"/>
                      <a:pt x="111252" y="1143"/>
                      <a:pt x="109538" y="1143"/>
                    </a:cubicBezTo>
                    <a:lnTo>
                      <a:pt x="8001" y="0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>
                <a:off x="6067213" y="3320201"/>
                <a:ext cx="733425" cy="638175"/>
              </a:xfrm>
              <a:custGeom>
                <a:rect b="b" l="l" r="r" t="t"/>
                <a:pathLst>
                  <a:path extrusionOk="0" h="638175" w="733425">
                    <a:moveTo>
                      <a:pt x="731540" y="243002"/>
                    </a:moveTo>
                    <a:lnTo>
                      <a:pt x="583616" y="18403"/>
                    </a:lnTo>
                    <a:cubicBezTo>
                      <a:pt x="571043" y="-552"/>
                      <a:pt x="545516" y="-5695"/>
                      <a:pt x="526562" y="6878"/>
                    </a:cubicBezTo>
                    <a:lnTo>
                      <a:pt x="18403" y="344634"/>
                    </a:lnTo>
                    <a:cubicBezTo>
                      <a:pt x="-552" y="357207"/>
                      <a:pt x="-5695" y="382734"/>
                      <a:pt x="6878" y="401689"/>
                    </a:cubicBezTo>
                    <a:lnTo>
                      <a:pt x="154801" y="626384"/>
                    </a:lnTo>
                    <a:cubicBezTo>
                      <a:pt x="158706" y="632289"/>
                      <a:pt x="163945" y="636861"/>
                      <a:pt x="169850" y="640004"/>
                    </a:cubicBezTo>
                    <a:cubicBezTo>
                      <a:pt x="182709" y="646862"/>
                      <a:pt x="198902" y="646672"/>
                      <a:pt x="211856" y="638100"/>
                    </a:cubicBezTo>
                    <a:lnTo>
                      <a:pt x="720015" y="300343"/>
                    </a:lnTo>
                    <a:cubicBezTo>
                      <a:pt x="728397" y="294723"/>
                      <a:pt x="734111" y="286627"/>
                      <a:pt x="736683" y="277578"/>
                    </a:cubicBezTo>
                    <a:cubicBezTo>
                      <a:pt x="740017" y="266243"/>
                      <a:pt x="738588" y="253575"/>
                      <a:pt x="731540" y="243002"/>
                    </a:cubicBezTo>
                    <a:close/>
                  </a:path>
                </a:pathLst>
              </a:custGeom>
              <a:solidFill>
                <a:srgbClr val="162E47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5"/>
              <p:cNvSpPr/>
              <p:nvPr/>
            </p:nvSpPr>
            <p:spPr>
              <a:xfrm>
                <a:off x="6035524" y="3314134"/>
                <a:ext cx="742950" cy="647699"/>
              </a:xfrm>
              <a:custGeom>
                <a:rect b="b" l="l" r="r" t="t"/>
                <a:pathLst>
                  <a:path extrusionOk="0" h="647700" w="742950">
                    <a:moveTo>
                      <a:pt x="736083" y="244498"/>
                    </a:moveTo>
                    <a:lnTo>
                      <a:pt x="587207" y="18470"/>
                    </a:lnTo>
                    <a:cubicBezTo>
                      <a:pt x="574539" y="-580"/>
                      <a:pt x="548821" y="-5724"/>
                      <a:pt x="529771" y="6944"/>
                    </a:cubicBezTo>
                    <a:lnTo>
                      <a:pt x="18470" y="346796"/>
                    </a:lnTo>
                    <a:cubicBezTo>
                      <a:pt x="-580" y="359465"/>
                      <a:pt x="-5724" y="385182"/>
                      <a:pt x="6944" y="404232"/>
                    </a:cubicBezTo>
                    <a:lnTo>
                      <a:pt x="155820" y="630260"/>
                    </a:lnTo>
                    <a:cubicBezTo>
                      <a:pt x="159820" y="636261"/>
                      <a:pt x="165059" y="640833"/>
                      <a:pt x="170965" y="643976"/>
                    </a:cubicBezTo>
                    <a:cubicBezTo>
                      <a:pt x="183919" y="650930"/>
                      <a:pt x="200207" y="650739"/>
                      <a:pt x="213256" y="641976"/>
                    </a:cubicBezTo>
                    <a:lnTo>
                      <a:pt x="724558" y="302124"/>
                    </a:lnTo>
                    <a:cubicBezTo>
                      <a:pt x="732940" y="296504"/>
                      <a:pt x="738655" y="288313"/>
                      <a:pt x="741322" y="279359"/>
                    </a:cubicBezTo>
                    <a:cubicBezTo>
                      <a:pt x="744751" y="267834"/>
                      <a:pt x="743227" y="255166"/>
                      <a:pt x="736083" y="244498"/>
                    </a:cubicBezTo>
                    <a:close/>
                  </a:path>
                </a:pathLst>
              </a:custGeom>
              <a:solidFill>
                <a:srgbClr val="B6375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>
                <a:off x="6035524" y="3314134"/>
                <a:ext cx="742950" cy="647699"/>
              </a:xfrm>
              <a:custGeom>
                <a:rect b="b" l="l" r="r" t="t"/>
                <a:pathLst>
                  <a:path extrusionOk="0" h="647700" w="742950">
                    <a:moveTo>
                      <a:pt x="736083" y="244498"/>
                    </a:moveTo>
                    <a:lnTo>
                      <a:pt x="587207" y="18470"/>
                    </a:lnTo>
                    <a:cubicBezTo>
                      <a:pt x="574539" y="-580"/>
                      <a:pt x="548821" y="-5724"/>
                      <a:pt x="529771" y="6944"/>
                    </a:cubicBezTo>
                    <a:lnTo>
                      <a:pt x="18470" y="346796"/>
                    </a:lnTo>
                    <a:cubicBezTo>
                      <a:pt x="-580" y="359465"/>
                      <a:pt x="-5724" y="385182"/>
                      <a:pt x="6944" y="404232"/>
                    </a:cubicBezTo>
                    <a:lnTo>
                      <a:pt x="155820" y="630260"/>
                    </a:lnTo>
                    <a:cubicBezTo>
                      <a:pt x="159820" y="636261"/>
                      <a:pt x="165059" y="640833"/>
                      <a:pt x="170965" y="643976"/>
                    </a:cubicBezTo>
                    <a:cubicBezTo>
                      <a:pt x="183919" y="650930"/>
                      <a:pt x="200207" y="650739"/>
                      <a:pt x="213256" y="641976"/>
                    </a:cubicBezTo>
                    <a:lnTo>
                      <a:pt x="724558" y="302124"/>
                    </a:lnTo>
                    <a:cubicBezTo>
                      <a:pt x="732940" y="296504"/>
                      <a:pt x="738655" y="288313"/>
                      <a:pt x="741322" y="279359"/>
                    </a:cubicBezTo>
                    <a:cubicBezTo>
                      <a:pt x="744751" y="267834"/>
                      <a:pt x="743227" y="255166"/>
                      <a:pt x="736083" y="244498"/>
                    </a:cubicBezTo>
                    <a:close/>
                  </a:path>
                </a:pathLst>
              </a:cu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>
                <a:off x="6023588" y="3297533"/>
                <a:ext cx="733425" cy="638175"/>
              </a:xfrm>
              <a:custGeom>
                <a:rect b="b" l="l" r="r" t="t"/>
                <a:pathLst>
                  <a:path extrusionOk="0" h="638175" w="733425">
                    <a:moveTo>
                      <a:pt x="731540" y="243002"/>
                    </a:moveTo>
                    <a:lnTo>
                      <a:pt x="583617" y="18403"/>
                    </a:lnTo>
                    <a:cubicBezTo>
                      <a:pt x="571044" y="-552"/>
                      <a:pt x="545517" y="-5695"/>
                      <a:pt x="526562" y="6878"/>
                    </a:cubicBezTo>
                    <a:lnTo>
                      <a:pt x="18403" y="344634"/>
                    </a:lnTo>
                    <a:cubicBezTo>
                      <a:pt x="-552" y="357207"/>
                      <a:pt x="-5695" y="382734"/>
                      <a:pt x="6878" y="401689"/>
                    </a:cubicBezTo>
                    <a:lnTo>
                      <a:pt x="154801" y="626384"/>
                    </a:lnTo>
                    <a:cubicBezTo>
                      <a:pt x="167374" y="645339"/>
                      <a:pt x="192901" y="650482"/>
                      <a:pt x="211856" y="637909"/>
                    </a:cubicBezTo>
                    <a:lnTo>
                      <a:pt x="720014" y="300152"/>
                    </a:lnTo>
                    <a:cubicBezTo>
                      <a:pt x="738969" y="287484"/>
                      <a:pt x="744113" y="261957"/>
                      <a:pt x="731540" y="243002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6076949" y="3334127"/>
                <a:ext cx="628650" cy="571500"/>
              </a:xfrm>
              <a:custGeom>
                <a:rect b="b" l="l" r="r" t="t"/>
                <a:pathLst>
                  <a:path extrusionOk="0" h="571500" w="628650">
                    <a:moveTo>
                      <a:pt x="629984" y="274606"/>
                    </a:moveTo>
                    <a:lnTo>
                      <a:pt x="448913" y="0"/>
                    </a:lnTo>
                    <a:lnTo>
                      <a:pt x="0" y="298418"/>
                    </a:lnTo>
                    <a:lnTo>
                      <a:pt x="181070" y="573024"/>
                    </a:lnTo>
                    <a:close/>
                  </a:path>
                </a:pathLst>
              </a:custGeom>
              <a:solidFill>
                <a:srgbClr val="162E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6102823" y="3741478"/>
                <a:ext cx="66675" cy="95250"/>
              </a:xfrm>
              <a:custGeom>
                <a:rect b="b" l="l" r="r" t="t"/>
                <a:pathLst>
                  <a:path extrusionOk="0" h="95250" w="66675">
                    <a:moveTo>
                      <a:pt x="67661" y="88521"/>
                    </a:moveTo>
                    <a:lnTo>
                      <a:pt x="10607" y="2606"/>
                    </a:lnTo>
                    <a:cubicBezTo>
                      <a:pt x="8797" y="-61"/>
                      <a:pt x="5273" y="-823"/>
                      <a:pt x="2606" y="986"/>
                    </a:cubicBezTo>
                    <a:lnTo>
                      <a:pt x="2606" y="986"/>
                    </a:lnTo>
                    <a:cubicBezTo>
                      <a:pt x="-61" y="2796"/>
                      <a:pt x="-823" y="6320"/>
                      <a:pt x="986" y="8987"/>
                    </a:cubicBezTo>
                    <a:lnTo>
                      <a:pt x="58041" y="94808"/>
                    </a:lnTo>
                    <a:cubicBezTo>
                      <a:pt x="59851" y="97475"/>
                      <a:pt x="63470" y="98237"/>
                      <a:pt x="66137" y="96427"/>
                    </a:cubicBezTo>
                    <a:lnTo>
                      <a:pt x="66137" y="96427"/>
                    </a:lnTo>
                    <a:cubicBezTo>
                      <a:pt x="68709" y="94808"/>
                      <a:pt x="69471" y="91284"/>
                      <a:pt x="67661" y="88521"/>
                    </a:cubicBezTo>
                    <a:close/>
                  </a:path>
                </a:pathLst>
              </a:cu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>
                <a:off x="5119019" y="1089659"/>
                <a:ext cx="495300" cy="2371724"/>
              </a:xfrm>
              <a:custGeom>
                <a:rect b="b" l="l" r="r" t="t"/>
                <a:pathLst>
                  <a:path extrusionOk="0" h="2371725" w="495300">
                    <a:moveTo>
                      <a:pt x="464534" y="8382"/>
                    </a:moveTo>
                    <a:lnTo>
                      <a:pt x="464534" y="860774"/>
                    </a:lnTo>
                    <a:cubicBezTo>
                      <a:pt x="464534" y="891350"/>
                      <a:pt x="439674" y="916210"/>
                      <a:pt x="409099" y="916210"/>
                    </a:cubicBezTo>
                    <a:lnTo>
                      <a:pt x="326136" y="916210"/>
                    </a:lnTo>
                    <a:cubicBezTo>
                      <a:pt x="273653" y="916210"/>
                      <a:pt x="230981" y="958882"/>
                      <a:pt x="230981" y="1011460"/>
                    </a:cubicBezTo>
                    <a:lnTo>
                      <a:pt x="233553" y="1930146"/>
                    </a:lnTo>
                    <a:cubicBezTo>
                      <a:pt x="233553" y="1960721"/>
                      <a:pt x="208693" y="1985582"/>
                      <a:pt x="178118" y="1985582"/>
                    </a:cubicBezTo>
                    <a:lnTo>
                      <a:pt x="95155" y="1985582"/>
                    </a:lnTo>
                    <a:cubicBezTo>
                      <a:pt x="42672" y="1985582"/>
                      <a:pt x="0" y="2028254"/>
                      <a:pt x="0" y="2080736"/>
                    </a:cubicBezTo>
                    <a:lnTo>
                      <a:pt x="0" y="2380107"/>
                    </a:lnTo>
                    <a:lnTo>
                      <a:pt x="39719" y="2380107"/>
                    </a:lnTo>
                    <a:lnTo>
                      <a:pt x="39719" y="2080736"/>
                    </a:lnTo>
                    <a:cubicBezTo>
                      <a:pt x="39719" y="2050161"/>
                      <a:pt x="64580" y="2025301"/>
                      <a:pt x="95155" y="2025301"/>
                    </a:cubicBezTo>
                    <a:lnTo>
                      <a:pt x="178118" y="2025301"/>
                    </a:lnTo>
                    <a:cubicBezTo>
                      <a:pt x="230600" y="2025301"/>
                      <a:pt x="273272" y="1982629"/>
                      <a:pt x="273272" y="1930051"/>
                    </a:cubicBezTo>
                    <a:lnTo>
                      <a:pt x="270701" y="1011365"/>
                    </a:lnTo>
                    <a:cubicBezTo>
                      <a:pt x="270701" y="980789"/>
                      <a:pt x="295561" y="955929"/>
                      <a:pt x="326136" y="955929"/>
                    </a:cubicBezTo>
                    <a:lnTo>
                      <a:pt x="409099" y="955929"/>
                    </a:lnTo>
                    <a:cubicBezTo>
                      <a:pt x="461582" y="955929"/>
                      <a:pt x="504254" y="913257"/>
                      <a:pt x="504254" y="860774"/>
                    </a:cubicBezTo>
                    <a:lnTo>
                      <a:pt x="504254" y="0"/>
                    </a:lnTo>
                    <a:cubicBezTo>
                      <a:pt x="490919" y="2667"/>
                      <a:pt x="477679" y="5524"/>
                      <a:pt x="464534" y="8382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>
                <a:off x="4716969" y="3348796"/>
                <a:ext cx="533400" cy="523874"/>
              </a:xfrm>
              <a:custGeom>
                <a:rect b="b" l="l" r="r" t="t"/>
                <a:pathLst>
                  <a:path extrusionOk="0" h="523875" w="533400">
                    <a:moveTo>
                      <a:pt x="460153" y="526447"/>
                    </a:moveTo>
                    <a:lnTo>
                      <a:pt x="80391" y="526447"/>
                    </a:lnTo>
                    <a:cubicBezTo>
                      <a:pt x="36004" y="526447"/>
                      <a:pt x="0" y="490442"/>
                      <a:pt x="0" y="446056"/>
                    </a:cubicBezTo>
                    <a:lnTo>
                      <a:pt x="0" y="80391"/>
                    </a:lnTo>
                    <a:cubicBezTo>
                      <a:pt x="0" y="36004"/>
                      <a:pt x="36004" y="0"/>
                      <a:pt x="80391" y="0"/>
                    </a:cubicBezTo>
                    <a:lnTo>
                      <a:pt x="460153" y="0"/>
                    </a:lnTo>
                    <a:cubicBezTo>
                      <a:pt x="504539" y="0"/>
                      <a:pt x="540544" y="36004"/>
                      <a:pt x="540544" y="80391"/>
                    </a:cubicBezTo>
                    <a:lnTo>
                      <a:pt x="540544" y="446056"/>
                    </a:lnTo>
                    <a:cubicBezTo>
                      <a:pt x="540544" y="490442"/>
                      <a:pt x="504539" y="526447"/>
                      <a:pt x="460153" y="526447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>
                <a:off x="4743353" y="3368990"/>
                <a:ext cx="409575" cy="409574"/>
              </a:xfrm>
              <a:custGeom>
                <a:rect b="b" l="l" r="r" t="t"/>
                <a:pathLst>
                  <a:path extrusionOk="0" h="409575" w="409575">
                    <a:moveTo>
                      <a:pt x="307657" y="411194"/>
                    </a:moveTo>
                    <a:lnTo>
                      <a:pt x="103537" y="411194"/>
                    </a:lnTo>
                    <a:cubicBezTo>
                      <a:pt x="46387" y="411194"/>
                      <a:pt x="0" y="364903"/>
                      <a:pt x="0" y="307658"/>
                    </a:cubicBezTo>
                    <a:lnTo>
                      <a:pt x="0" y="103537"/>
                    </a:lnTo>
                    <a:cubicBezTo>
                      <a:pt x="0" y="46387"/>
                      <a:pt x="46292" y="0"/>
                      <a:pt x="103537" y="0"/>
                    </a:cubicBezTo>
                    <a:lnTo>
                      <a:pt x="307657" y="0"/>
                    </a:lnTo>
                    <a:cubicBezTo>
                      <a:pt x="364807" y="0"/>
                      <a:pt x="411194" y="46292"/>
                      <a:pt x="411194" y="103537"/>
                    </a:cubicBezTo>
                    <a:lnTo>
                      <a:pt x="411194" y="307658"/>
                    </a:lnTo>
                    <a:cubicBezTo>
                      <a:pt x="411099" y="364808"/>
                      <a:pt x="364807" y="411194"/>
                      <a:pt x="307657" y="411194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>
                <a:off x="4877648" y="3475340"/>
                <a:ext cx="133350" cy="133350"/>
              </a:xfrm>
              <a:custGeom>
                <a:rect b="b" l="l" r="r" t="t"/>
                <a:pathLst>
                  <a:path extrusionOk="0" h="133350" w="133350">
                    <a:moveTo>
                      <a:pt x="138596" y="54050"/>
                    </a:moveTo>
                    <a:cubicBezTo>
                      <a:pt x="147550" y="91769"/>
                      <a:pt x="124214" y="129678"/>
                      <a:pt x="86495" y="138632"/>
                    </a:cubicBezTo>
                    <a:cubicBezTo>
                      <a:pt x="48776" y="147585"/>
                      <a:pt x="10866" y="124249"/>
                      <a:pt x="1913" y="86530"/>
                    </a:cubicBezTo>
                    <a:cubicBezTo>
                      <a:pt x="-7041" y="48811"/>
                      <a:pt x="16295" y="10902"/>
                      <a:pt x="54014" y="1948"/>
                    </a:cubicBezTo>
                    <a:cubicBezTo>
                      <a:pt x="91733" y="-7101"/>
                      <a:pt x="129643" y="16236"/>
                      <a:pt x="138596" y="54050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>
                <a:off x="4866047" y="3453202"/>
                <a:ext cx="142875" cy="142875"/>
              </a:xfrm>
              <a:custGeom>
                <a:rect b="b" l="l" r="r" t="t"/>
                <a:pathLst>
                  <a:path extrusionOk="0" h="142875" w="142875">
                    <a:moveTo>
                      <a:pt x="74665" y="149626"/>
                    </a:moveTo>
                    <a:cubicBezTo>
                      <a:pt x="60948" y="149626"/>
                      <a:pt x="47518" y="145816"/>
                      <a:pt x="35612" y="138482"/>
                    </a:cubicBezTo>
                    <a:cubicBezTo>
                      <a:pt x="18562" y="128005"/>
                      <a:pt x="6656" y="111526"/>
                      <a:pt x="2084" y="92095"/>
                    </a:cubicBezTo>
                    <a:cubicBezTo>
                      <a:pt x="-2583" y="72664"/>
                      <a:pt x="655" y="52566"/>
                      <a:pt x="11133" y="35612"/>
                    </a:cubicBezTo>
                    <a:cubicBezTo>
                      <a:pt x="21610" y="18562"/>
                      <a:pt x="38089" y="6656"/>
                      <a:pt x="57520" y="2084"/>
                    </a:cubicBezTo>
                    <a:cubicBezTo>
                      <a:pt x="76950" y="-2583"/>
                      <a:pt x="97048" y="655"/>
                      <a:pt x="114098" y="11133"/>
                    </a:cubicBezTo>
                    <a:cubicBezTo>
                      <a:pt x="131148" y="21610"/>
                      <a:pt x="143054" y="38089"/>
                      <a:pt x="147626" y="57519"/>
                    </a:cubicBezTo>
                    <a:cubicBezTo>
                      <a:pt x="157151" y="97620"/>
                      <a:pt x="132291" y="138101"/>
                      <a:pt x="92191" y="147626"/>
                    </a:cubicBezTo>
                    <a:cubicBezTo>
                      <a:pt x="86380" y="148959"/>
                      <a:pt x="80475" y="149626"/>
                      <a:pt x="74665" y="149626"/>
                    </a:cubicBezTo>
                    <a:close/>
                    <a:moveTo>
                      <a:pt x="74950" y="9037"/>
                    </a:moveTo>
                    <a:cubicBezTo>
                      <a:pt x="69807" y="9037"/>
                      <a:pt x="64663" y="9609"/>
                      <a:pt x="59615" y="10847"/>
                    </a:cubicBezTo>
                    <a:cubicBezTo>
                      <a:pt x="42565" y="14943"/>
                      <a:pt x="28087" y="25420"/>
                      <a:pt x="18848" y="40279"/>
                    </a:cubicBezTo>
                    <a:cubicBezTo>
                      <a:pt x="9609" y="55233"/>
                      <a:pt x="6846" y="72855"/>
                      <a:pt x="10847" y="89905"/>
                    </a:cubicBezTo>
                    <a:cubicBezTo>
                      <a:pt x="14848" y="106954"/>
                      <a:pt x="25420" y="121432"/>
                      <a:pt x="40279" y="130672"/>
                    </a:cubicBezTo>
                    <a:cubicBezTo>
                      <a:pt x="55233" y="139816"/>
                      <a:pt x="72855" y="142673"/>
                      <a:pt x="89904" y="138673"/>
                    </a:cubicBezTo>
                    <a:cubicBezTo>
                      <a:pt x="106954" y="134577"/>
                      <a:pt x="121432" y="124099"/>
                      <a:pt x="130671" y="109240"/>
                    </a:cubicBezTo>
                    <a:cubicBezTo>
                      <a:pt x="139911" y="94286"/>
                      <a:pt x="142673" y="76665"/>
                      <a:pt x="138672" y="59615"/>
                    </a:cubicBezTo>
                    <a:cubicBezTo>
                      <a:pt x="134577" y="42565"/>
                      <a:pt x="124099" y="28087"/>
                      <a:pt x="109240" y="18848"/>
                    </a:cubicBezTo>
                    <a:cubicBezTo>
                      <a:pt x="98763" y="12371"/>
                      <a:pt x="86952" y="9037"/>
                      <a:pt x="74950" y="9037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>
                <a:off x="4859049" y="3428342"/>
                <a:ext cx="142875" cy="142875"/>
              </a:xfrm>
              <a:custGeom>
                <a:rect b="b" l="l" r="r" t="t"/>
                <a:pathLst>
                  <a:path extrusionOk="0" h="142875" w="142875">
                    <a:moveTo>
                      <a:pt x="74804" y="149721"/>
                    </a:moveTo>
                    <a:cubicBezTo>
                      <a:pt x="40990" y="149721"/>
                      <a:pt x="10224" y="126576"/>
                      <a:pt x="2033" y="92190"/>
                    </a:cubicBezTo>
                    <a:cubicBezTo>
                      <a:pt x="-7492" y="52090"/>
                      <a:pt x="17368" y="11609"/>
                      <a:pt x="57468" y="2084"/>
                    </a:cubicBezTo>
                    <a:cubicBezTo>
                      <a:pt x="76900" y="-2583"/>
                      <a:pt x="96997" y="655"/>
                      <a:pt x="114047" y="11133"/>
                    </a:cubicBezTo>
                    <a:cubicBezTo>
                      <a:pt x="131097" y="21610"/>
                      <a:pt x="143003" y="38088"/>
                      <a:pt x="147575" y="57520"/>
                    </a:cubicBezTo>
                    <a:lnTo>
                      <a:pt x="147575" y="57520"/>
                    </a:lnTo>
                    <a:cubicBezTo>
                      <a:pt x="157100" y="97620"/>
                      <a:pt x="132240" y="138101"/>
                      <a:pt x="92139" y="147626"/>
                    </a:cubicBezTo>
                    <a:cubicBezTo>
                      <a:pt x="86329" y="149055"/>
                      <a:pt x="80519" y="149721"/>
                      <a:pt x="74804" y="149721"/>
                    </a:cubicBezTo>
                    <a:close/>
                    <a:moveTo>
                      <a:pt x="74899" y="9228"/>
                    </a:moveTo>
                    <a:cubicBezTo>
                      <a:pt x="69756" y="9228"/>
                      <a:pt x="64612" y="9799"/>
                      <a:pt x="59564" y="11037"/>
                    </a:cubicBezTo>
                    <a:cubicBezTo>
                      <a:pt x="42514" y="15133"/>
                      <a:pt x="28036" y="25611"/>
                      <a:pt x="18797" y="40470"/>
                    </a:cubicBezTo>
                    <a:cubicBezTo>
                      <a:pt x="9558" y="55424"/>
                      <a:pt x="6795" y="73045"/>
                      <a:pt x="10796" y="90095"/>
                    </a:cubicBezTo>
                    <a:cubicBezTo>
                      <a:pt x="19178" y="125337"/>
                      <a:pt x="54706" y="147150"/>
                      <a:pt x="89949" y="138768"/>
                    </a:cubicBezTo>
                    <a:cubicBezTo>
                      <a:pt x="125191" y="130386"/>
                      <a:pt x="147004" y="94858"/>
                      <a:pt x="138621" y="59615"/>
                    </a:cubicBezTo>
                    <a:cubicBezTo>
                      <a:pt x="134526" y="42565"/>
                      <a:pt x="124048" y="28087"/>
                      <a:pt x="109189" y="18848"/>
                    </a:cubicBezTo>
                    <a:cubicBezTo>
                      <a:pt x="98712" y="12562"/>
                      <a:pt x="86901" y="9228"/>
                      <a:pt x="74899" y="9228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>
                <a:off x="4873910" y="3361528"/>
                <a:ext cx="104775" cy="180975"/>
              </a:xfrm>
              <a:custGeom>
                <a:rect b="b" l="l" r="r" t="t"/>
                <a:pathLst>
                  <a:path extrusionOk="0" h="180975" w="104775">
                    <a:moveTo>
                      <a:pt x="74612" y="186435"/>
                    </a:moveTo>
                    <a:lnTo>
                      <a:pt x="74612" y="186435"/>
                    </a:lnTo>
                    <a:cubicBezTo>
                      <a:pt x="53276" y="191484"/>
                      <a:pt x="31845" y="178339"/>
                      <a:pt x="26797" y="157003"/>
                    </a:cubicBezTo>
                    <a:lnTo>
                      <a:pt x="1079" y="48895"/>
                    </a:lnTo>
                    <a:cubicBezTo>
                      <a:pt x="-3969" y="27558"/>
                      <a:pt x="9175" y="6127"/>
                      <a:pt x="30511" y="1079"/>
                    </a:cubicBezTo>
                    <a:lnTo>
                      <a:pt x="30511" y="1079"/>
                    </a:lnTo>
                    <a:cubicBezTo>
                      <a:pt x="51847" y="-3969"/>
                      <a:pt x="73278" y="9175"/>
                      <a:pt x="78327" y="30511"/>
                    </a:cubicBezTo>
                    <a:lnTo>
                      <a:pt x="104044" y="138620"/>
                    </a:lnTo>
                    <a:cubicBezTo>
                      <a:pt x="109092" y="159956"/>
                      <a:pt x="95948" y="181292"/>
                      <a:pt x="74612" y="18643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4738551" y="3160030"/>
                <a:ext cx="304800" cy="304800"/>
              </a:xfrm>
              <a:custGeom>
                <a:rect b="b" l="l" r="r" t="t"/>
                <a:pathLst>
                  <a:path extrusionOk="0" h="304800" w="304800">
                    <a:moveTo>
                      <a:pt x="164188" y="9925"/>
                    </a:moveTo>
                    <a:cubicBezTo>
                      <a:pt x="243904" y="15407"/>
                      <a:pt x="304082" y="84473"/>
                      <a:pt x="298600" y="164188"/>
                    </a:cubicBezTo>
                    <a:cubicBezTo>
                      <a:pt x="293119" y="243904"/>
                      <a:pt x="224053" y="304082"/>
                      <a:pt x="144338" y="298600"/>
                    </a:cubicBezTo>
                    <a:cubicBezTo>
                      <a:pt x="64622" y="293119"/>
                      <a:pt x="4444" y="224053"/>
                      <a:pt x="9925" y="144337"/>
                    </a:cubicBezTo>
                    <a:cubicBezTo>
                      <a:pt x="15407" y="64622"/>
                      <a:pt x="84473" y="4444"/>
                      <a:pt x="164188" y="9925"/>
                    </a:cubicBezTo>
                    <a:close/>
                  </a:path>
                </a:pathLst>
              </a:cu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4936115" y="3238283"/>
                <a:ext cx="57150" cy="57150"/>
              </a:xfrm>
              <a:custGeom>
                <a:rect b="b" l="l" r="r" t="t"/>
                <a:pathLst>
                  <a:path extrusionOk="0" h="57150" w="57150">
                    <a:moveTo>
                      <a:pt x="62889" y="24503"/>
                    </a:moveTo>
                    <a:cubicBezTo>
                      <a:pt x="66985" y="41648"/>
                      <a:pt x="56412" y="58793"/>
                      <a:pt x="39267" y="62889"/>
                    </a:cubicBezTo>
                    <a:cubicBezTo>
                      <a:pt x="22122" y="66985"/>
                      <a:pt x="4977" y="56412"/>
                      <a:pt x="881" y="39267"/>
                    </a:cubicBezTo>
                    <a:cubicBezTo>
                      <a:pt x="-3215" y="22122"/>
                      <a:pt x="7358" y="4977"/>
                      <a:pt x="24503" y="881"/>
                    </a:cubicBezTo>
                    <a:cubicBezTo>
                      <a:pt x="41648" y="-3215"/>
                      <a:pt x="58793" y="7358"/>
                      <a:pt x="62889" y="24503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5013959" y="3649500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4786406" y="3649500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6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6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5010434" y="3642452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4782882" y="3642452"/>
                <a:ext cx="76200" cy="76200"/>
              </a:xfrm>
              <a:custGeom>
                <a:rect b="b" l="l" r="r" t="t"/>
                <a:pathLst>
                  <a:path extrusionOk="0" h="76200" w="76200">
                    <a:moveTo>
                      <a:pt x="81153" y="40577"/>
                    </a:moveTo>
                    <a:cubicBezTo>
                      <a:pt x="81153" y="62986"/>
                      <a:pt x="62986" y="81153"/>
                      <a:pt x="40577" y="81153"/>
                    </a:cubicBezTo>
                    <a:cubicBezTo>
                      <a:pt x="18167" y="81153"/>
                      <a:pt x="0" y="62987"/>
                      <a:pt x="0" y="40577"/>
                    </a:cubicBezTo>
                    <a:cubicBezTo>
                      <a:pt x="0" y="18167"/>
                      <a:pt x="18167" y="0"/>
                      <a:pt x="40577" y="0"/>
                    </a:cubicBezTo>
                    <a:cubicBezTo>
                      <a:pt x="62986" y="0"/>
                      <a:pt x="81153" y="18167"/>
                      <a:pt x="81153" y="40577"/>
                    </a:cubicBezTo>
                    <a:close/>
                  </a:path>
                </a:pathLst>
              </a:cu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>
                <a:off x="5099406" y="3277263"/>
                <a:ext cx="66675" cy="104775"/>
              </a:xfrm>
              <a:custGeom>
                <a:rect b="b" l="l" r="r" t="t"/>
                <a:pathLst>
                  <a:path extrusionOk="0" h="104775" w="66675">
                    <a:moveTo>
                      <a:pt x="73715" y="33242"/>
                    </a:moveTo>
                    <a:lnTo>
                      <a:pt x="76096" y="67723"/>
                    </a:lnTo>
                    <a:cubicBezTo>
                      <a:pt x="77525" y="88392"/>
                      <a:pt x="61142" y="105823"/>
                      <a:pt x="40473" y="105823"/>
                    </a:cubicBezTo>
                    <a:lnTo>
                      <a:pt x="35710" y="105823"/>
                    </a:lnTo>
                    <a:cubicBezTo>
                      <a:pt x="15041" y="105823"/>
                      <a:pt x="-1342" y="88297"/>
                      <a:pt x="87" y="67723"/>
                    </a:cubicBezTo>
                    <a:lnTo>
                      <a:pt x="2468" y="33242"/>
                    </a:lnTo>
                    <a:cubicBezTo>
                      <a:pt x="3706" y="14478"/>
                      <a:pt x="19327" y="0"/>
                      <a:pt x="38092" y="0"/>
                    </a:cubicBezTo>
                    <a:lnTo>
                      <a:pt x="38092" y="0"/>
                    </a:lnTo>
                    <a:cubicBezTo>
                      <a:pt x="56856" y="0"/>
                      <a:pt x="72382" y="14478"/>
                      <a:pt x="73715" y="33242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6861836" y="2883433"/>
                <a:ext cx="1181100" cy="1038224"/>
              </a:xfrm>
              <a:custGeom>
                <a:rect b="b" l="l" r="r" t="t"/>
                <a:pathLst>
                  <a:path extrusionOk="0" h="1038225" w="1181100">
                    <a:moveTo>
                      <a:pt x="1187454" y="510703"/>
                    </a:moveTo>
                    <a:cubicBezTo>
                      <a:pt x="1184692" y="476318"/>
                      <a:pt x="1168690" y="445076"/>
                      <a:pt x="1142401" y="422692"/>
                    </a:cubicBezTo>
                    <a:lnTo>
                      <a:pt x="978095" y="283056"/>
                    </a:lnTo>
                    <a:cubicBezTo>
                      <a:pt x="981048" y="274578"/>
                      <a:pt x="978666" y="264863"/>
                      <a:pt x="971427" y="258672"/>
                    </a:cubicBezTo>
                    <a:lnTo>
                      <a:pt x="913991" y="209903"/>
                    </a:lnTo>
                    <a:cubicBezTo>
                      <a:pt x="904562" y="201902"/>
                      <a:pt x="890465" y="203045"/>
                      <a:pt x="882369" y="212475"/>
                    </a:cubicBezTo>
                    <a:cubicBezTo>
                      <a:pt x="880940" y="214190"/>
                      <a:pt x="879892" y="216095"/>
                      <a:pt x="879035" y="218095"/>
                    </a:cubicBezTo>
                    <a:cubicBezTo>
                      <a:pt x="812169" y="170756"/>
                      <a:pt x="744161" y="143990"/>
                      <a:pt x="718253" y="174470"/>
                    </a:cubicBezTo>
                    <a:lnTo>
                      <a:pt x="716253" y="176757"/>
                    </a:lnTo>
                    <a:lnTo>
                      <a:pt x="612335" y="88365"/>
                    </a:lnTo>
                    <a:cubicBezTo>
                      <a:pt x="456220" y="-44414"/>
                      <a:pt x="221143" y="-25364"/>
                      <a:pt x="88364" y="130751"/>
                    </a:cubicBezTo>
                    <a:cubicBezTo>
                      <a:pt x="-44414" y="286865"/>
                      <a:pt x="-25364" y="521943"/>
                      <a:pt x="130751" y="654721"/>
                    </a:cubicBezTo>
                    <a:lnTo>
                      <a:pt x="234669" y="743113"/>
                    </a:lnTo>
                    <a:lnTo>
                      <a:pt x="218190" y="762544"/>
                    </a:lnTo>
                    <a:cubicBezTo>
                      <a:pt x="154849" y="837030"/>
                      <a:pt x="468317" y="1103539"/>
                      <a:pt x="531658" y="1029054"/>
                    </a:cubicBezTo>
                    <a:lnTo>
                      <a:pt x="595095" y="954473"/>
                    </a:lnTo>
                    <a:cubicBezTo>
                      <a:pt x="624146" y="920278"/>
                      <a:pt x="620050" y="868938"/>
                      <a:pt x="585855" y="839887"/>
                    </a:cubicBezTo>
                    <a:lnTo>
                      <a:pt x="563662" y="821028"/>
                    </a:lnTo>
                    <a:cubicBezTo>
                      <a:pt x="554709" y="791405"/>
                      <a:pt x="537373" y="763973"/>
                      <a:pt x="512132" y="742446"/>
                    </a:cubicBezTo>
                    <a:lnTo>
                      <a:pt x="504321" y="735779"/>
                    </a:lnTo>
                    <a:cubicBezTo>
                      <a:pt x="478985" y="714252"/>
                      <a:pt x="449076" y="701679"/>
                      <a:pt x="418501" y="697583"/>
                    </a:cubicBezTo>
                    <a:lnTo>
                      <a:pt x="396308" y="678724"/>
                    </a:lnTo>
                    <a:cubicBezTo>
                      <a:pt x="362113" y="649673"/>
                      <a:pt x="310773" y="653768"/>
                      <a:pt x="281722" y="687963"/>
                    </a:cubicBezTo>
                    <a:lnTo>
                      <a:pt x="280960" y="688916"/>
                    </a:lnTo>
                    <a:lnTo>
                      <a:pt x="192473" y="613668"/>
                    </a:lnTo>
                    <a:cubicBezTo>
                      <a:pt x="194378" y="612240"/>
                      <a:pt x="196092" y="610620"/>
                      <a:pt x="197712" y="608715"/>
                    </a:cubicBezTo>
                    <a:cubicBezTo>
                      <a:pt x="209332" y="594999"/>
                      <a:pt x="207713" y="574425"/>
                      <a:pt x="193997" y="562805"/>
                    </a:cubicBezTo>
                    <a:cubicBezTo>
                      <a:pt x="180186" y="551089"/>
                      <a:pt x="171899" y="526895"/>
                      <a:pt x="163898" y="503464"/>
                    </a:cubicBezTo>
                    <a:cubicBezTo>
                      <a:pt x="159040" y="489177"/>
                      <a:pt x="153992" y="474508"/>
                      <a:pt x="147229" y="461173"/>
                    </a:cubicBezTo>
                    <a:cubicBezTo>
                      <a:pt x="139514" y="445933"/>
                      <a:pt x="130560" y="434027"/>
                      <a:pt x="122559" y="423644"/>
                    </a:cubicBezTo>
                    <a:cubicBezTo>
                      <a:pt x="110463" y="407643"/>
                      <a:pt x="104081" y="398689"/>
                      <a:pt x="102938" y="385259"/>
                    </a:cubicBezTo>
                    <a:cubicBezTo>
                      <a:pt x="101604" y="368399"/>
                      <a:pt x="107605" y="354874"/>
                      <a:pt x="115987" y="336015"/>
                    </a:cubicBezTo>
                    <a:cubicBezTo>
                      <a:pt x="120654" y="325442"/>
                      <a:pt x="125988" y="313440"/>
                      <a:pt x="130274" y="299724"/>
                    </a:cubicBezTo>
                    <a:cubicBezTo>
                      <a:pt x="134085" y="287628"/>
                      <a:pt x="136942" y="274673"/>
                      <a:pt x="139609" y="262291"/>
                    </a:cubicBezTo>
                    <a:cubicBezTo>
                      <a:pt x="145134" y="237050"/>
                      <a:pt x="150848" y="210951"/>
                      <a:pt x="164088" y="195330"/>
                    </a:cubicBezTo>
                    <a:cubicBezTo>
                      <a:pt x="177328" y="179805"/>
                      <a:pt x="202188" y="169898"/>
                      <a:pt x="226191" y="160373"/>
                    </a:cubicBezTo>
                    <a:cubicBezTo>
                      <a:pt x="238002" y="155706"/>
                      <a:pt x="250289" y="150753"/>
                      <a:pt x="261624" y="145134"/>
                    </a:cubicBezTo>
                    <a:cubicBezTo>
                      <a:pt x="274483" y="138657"/>
                      <a:pt x="285437" y="131513"/>
                      <a:pt x="295152" y="125131"/>
                    </a:cubicBezTo>
                    <a:cubicBezTo>
                      <a:pt x="312393" y="113891"/>
                      <a:pt x="324870" y="105700"/>
                      <a:pt x="341634" y="104366"/>
                    </a:cubicBezTo>
                    <a:cubicBezTo>
                      <a:pt x="355065" y="103319"/>
                      <a:pt x="364971" y="108177"/>
                      <a:pt x="382687" y="117511"/>
                    </a:cubicBezTo>
                    <a:cubicBezTo>
                      <a:pt x="394307" y="123702"/>
                      <a:pt x="407452" y="130656"/>
                      <a:pt x="423740" y="135799"/>
                    </a:cubicBezTo>
                    <a:cubicBezTo>
                      <a:pt x="437932" y="140276"/>
                      <a:pt x="453267" y="142848"/>
                      <a:pt x="468126" y="145419"/>
                    </a:cubicBezTo>
                    <a:cubicBezTo>
                      <a:pt x="492510" y="149610"/>
                      <a:pt x="517752" y="153897"/>
                      <a:pt x="531563" y="165612"/>
                    </a:cubicBezTo>
                    <a:cubicBezTo>
                      <a:pt x="545279" y="177233"/>
                      <a:pt x="565853" y="175614"/>
                      <a:pt x="577473" y="161898"/>
                    </a:cubicBezTo>
                    <a:cubicBezTo>
                      <a:pt x="579093" y="159993"/>
                      <a:pt x="580426" y="157992"/>
                      <a:pt x="581474" y="155897"/>
                    </a:cubicBezTo>
                    <a:lnTo>
                      <a:pt x="670056" y="231144"/>
                    </a:lnTo>
                    <a:lnTo>
                      <a:pt x="654721" y="249147"/>
                    </a:lnTo>
                    <a:cubicBezTo>
                      <a:pt x="625670" y="283341"/>
                      <a:pt x="629765" y="334681"/>
                      <a:pt x="663960" y="363732"/>
                    </a:cubicBezTo>
                    <a:lnTo>
                      <a:pt x="686154" y="382592"/>
                    </a:lnTo>
                    <a:cubicBezTo>
                      <a:pt x="695107" y="412215"/>
                      <a:pt x="712443" y="439647"/>
                      <a:pt x="737684" y="461173"/>
                    </a:cubicBezTo>
                    <a:lnTo>
                      <a:pt x="745494" y="467840"/>
                    </a:lnTo>
                    <a:cubicBezTo>
                      <a:pt x="770831" y="489367"/>
                      <a:pt x="800739" y="501940"/>
                      <a:pt x="831315" y="506036"/>
                    </a:cubicBezTo>
                    <a:lnTo>
                      <a:pt x="853508" y="524895"/>
                    </a:lnTo>
                    <a:cubicBezTo>
                      <a:pt x="887703" y="553947"/>
                      <a:pt x="939042" y="549851"/>
                      <a:pt x="968094" y="515656"/>
                    </a:cubicBezTo>
                    <a:lnTo>
                      <a:pt x="1031530" y="441075"/>
                    </a:lnTo>
                    <a:cubicBezTo>
                      <a:pt x="1048294" y="421359"/>
                      <a:pt x="1038674" y="388307"/>
                      <a:pt x="1014290" y="351636"/>
                    </a:cubicBezTo>
                    <a:lnTo>
                      <a:pt x="1123637" y="444599"/>
                    </a:lnTo>
                    <a:cubicBezTo>
                      <a:pt x="1165928" y="480509"/>
                      <a:pt x="1171071" y="544136"/>
                      <a:pt x="1135162" y="586427"/>
                    </a:cubicBezTo>
                    <a:lnTo>
                      <a:pt x="1083346" y="647387"/>
                    </a:lnTo>
                    <a:cubicBezTo>
                      <a:pt x="1061058" y="635766"/>
                      <a:pt x="1032959" y="640529"/>
                      <a:pt x="1016099" y="660531"/>
                    </a:cubicBezTo>
                    <a:lnTo>
                      <a:pt x="979143" y="703965"/>
                    </a:lnTo>
                    <a:cubicBezTo>
                      <a:pt x="959426" y="727111"/>
                      <a:pt x="962283" y="761782"/>
                      <a:pt x="985429" y="781499"/>
                    </a:cubicBezTo>
                    <a:cubicBezTo>
                      <a:pt x="1008575" y="801216"/>
                      <a:pt x="1043246" y="798358"/>
                      <a:pt x="1062963" y="775212"/>
                    </a:cubicBezTo>
                    <a:lnTo>
                      <a:pt x="1099920" y="731778"/>
                    </a:lnTo>
                    <a:cubicBezTo>
                      <a:pt x="1115922" y="712919"/>
                      <a:pt x="1117065" y="686534"/>
                      <a:pt x="1104491" y="666723"/>
                    </a:cubicBezTo>
                    <a:lnTo>
                      <a:pt x="1156974" y="605000"/>
                    </a:lnTo>
                    <a:cubicBezTo>
                      <a:pt x="1179453" y="578521"/>
                      <a:pt x="1190216" y="545088"/>
                      <a:pt x="1187454" y="510703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6852358" y="2929327"/>
                <a:ext cx="542925" cy="581025"/>
              </a:xfrm>
              <a:custGeom>
                <a:rect b="b" l="l" r="r" t="t"/>
                <a:pathLst>
                  <a:path extrusionOk="0" h="581025" w="542925">
                    <a:moveTo>
                      <a:pt x="135180" y="581204"/>
                    </a:moveTo>
                    <a:cubicBezTo>
                      <a:pt x="127750" y="581204"/>
                      <a:pt x="120225" y="578632"/>
                      <a:pt x="114130" y="573488"/>
                    </a:cubicBezTo>
                    <a:cubicBezTo>
                      <a:pt x="86697" y="550152"/>
                      <a:pt x="74982" y="515862"/>
                      <a:pt x="64599" y="485668"/>
                    </a:cubicBezTo>
                    <a:cubicBezTo>
                      <a:pt x="60218" y="472904"/>
                      <a:pt x="56122" y="460903"/>
                      <a:pt x="51360" y="451473"/>
                    </a:cubicBezTo>
                    <a:cubicBezTo>
                      <a:pt x="46407" y="441567"/>
                      <a:pt x="39930" y="433090"/>
                      <a:pt x="33072" y="424041"/>
                    </a:cubicBezTo>
                    <a:cubicBezTo>
                      <a:pt x="18975" y="405563"/>
                      <a:pt x="3068" y="384608"/>
                      <a:pt x="401" y="351556"/>
                    </a:cubicBezTo>
                    <a:cubicBezTo>
                      <a:pt x="-2266" y="318218"/>
                      <a:pt x="8878" y="292882"/>
                      <a:pt x="18784" y="270593"/>
                    </a:cubicBezTo>
                    <a:cubicBezTo>
                      <a:pt x="23166" y="260783"/>
                      <a:pt x="27261" y="251448"/>
                      <a:pt x="30500" y="241256"/>
                    </a:cubicBezTo>
                    <a:cubicBezTo>
                      <a:pt x="33453" y="231922"/>
                      <a:pt x="35834" y="220968"/>
                      <a:pt x="38406" y="209348"/>
                    </a:cubicBezTo>
                    <a:cubicBezTo>
                      <a:pt x="45359" y="177820"/>
                      <a:pt x="53169" y="142101"/>
                      <a:pt x="76887" y="114193"/>
                    </a:cubicBezTo>
                    <a:cubicBezTo>
                      <a:pt x="100604" y="86285"/>
                      <a:pt x="134608" y="72759"/>
                      <a:pt x="164612" y="60853"/>
                    </a:cubicBezTo>
                    <a:cubicBezTo>
                      <a:pt x="175661" y="56471"/>
                      <a:pt x="186043" y="52376"/>
                      <a:pt x="194806" y="47899"/>
                    </a:cubicBezTo>
                    <a:cubicBezTo>
                      <a:pt x="204331" y="43137"/>
                      <a:pt x="212904" y="37517"/>
                      <a:pt x="221857" y="31611"/>
                    </a:cubicBezTo>
                    <a:cubicBezTo>
                      <a:pt x="242241" y="18276"/>
                      <a:pt x="265386" y="3131"/>
                      <a:pt x="298819" y="369"/>
                    </a:cubicBezTo>
                    <a:cubicBezTo>
                      <a:pt x="331966" y="-2298"/>
                      <a:pt x="355112" y="9989"/>
                      <a:pt x="375686" y="20943"/>
                    </a:cubicBezTo>
                    <a:cubicBezTo>
                      <a:pt x="385687" y="26277"/>
                      <a:pt x="395117" y="31230"/>
                      <a:pt x="405690" y="34564"/>
                    </a:cubicBezTo>
                    <a:cubicBezTo>
                      <a:pt x="415691" y="37707"/>
                      <a:pt x="428264" y="39803"/>
                      <a:pt x="441504" y="42089"/>
                    </a:cubicBezTo>
                    <a:cubicBezTo>
                      <a:pt x="473031" y="47518"/>
                      <a:pt x="508750" y="53614"/>
                      <a:pt x="536182" y="76855"/>
                    </a:cubicBezTo>
                    <a:cubicBezTo>
                      <a:pt x="549898" y="88475"/>
                      <a:pt x="551517" y="109050"/>
                      <a:pt x="539897" y="122765"/>
                    </a:cubicBezTo>
                    <a:cubicBezTo>
                      <a:pt x="528276" y="136481"/>
                      <a:pt x="507702" y="138101"/>
                      <a:pt x="493986" y="126480"/>
                    </a:cubicBezTo>
                    <a:cubicBezTo>
                      <a:pt x="480175" y="114764"/>
                      <a:pt x="454934" y="110478"/>
                      <a:pt x="430550" y="106287"/>
                    </a:cubicBezTo>
                    <a:cubicBezTo>
                      <a:pt x="415691" y="103715"/>
                      <a:pt x="400356" y="101144"/>
                      <a:pt x="386164" y="96667"/>
                    </a:cubicBezTo>
                    <a:cubicBezTo>
                      <a:pt x="369876" y="91523"/>
                      <a:pt x="356731" y="84570"/>
                      <a:pt x="345111" y="78379"/>
                    </a:cubicBezTo>
                    <a:cubicBezTo>
                      <a:pt x="327394" y="68949"/>
                      <a:pt x="317583" y="64187"/>
                      <a:pt x="304058" y="65234"/>
                    </a:cubicBezTo>
                    <a:cubicBezTo>
                      <a:pt x="287199" y="66568"/>
                      <a:pt x="274816" y="74759"/>
                      <a:pt x="257576" y="85999"/>
                    </a:cubicBezTo>
                    <a:cubicBezTo>
                      <a:pt x="247860" y="92285"/>
                      <a:pt x="236907" y="99525"/>
                      <a:pt x="224048" y="106001"/>
                    </a:cubicBezTo>
                    <a:cubicBezTo>
                      <a:pt x="212713" y="111716"/>
                      <a:pt x="200426" y="116574"/>
                      <a:pt x="188615" y="121241"/>
                    </a:cubicBezTo>
                    <a:cubicBezTo>
                      <a:pt x="164612" y="130766"/>
                      <a:pt x="139752" y="140672"/>
                      <a:pt x="126512" y="156198"/>
                    </a:cubicBezTo>
                    <a:cubicBezTo>
                      <a:pt x="113272" y="171724"/>
                      <a:pt x="107557" y="197822"/>
                      <a:pt x="102033" y="223159"/>
                    </a:cubicBezTo>
                    <a:cubicBezTo>
                      <a:pt x="99270" y="235637"/>
                      <a:pt x="96508" y="248496"/>
                      <a:pt x="92698" y="260592"/>
                    </a:cubicBezTo>
                    <a:cubicBezTo>
                      <a:pt x="88412" y="274308"/>
                      <a:pt x="83078" y="286310"/>
                      <a:pt x="78411" y="296883"/>
                    </a:cubicBezTo>
                    <a:cubicBezTo>
                      <a:pt x="70029" y="315742"/>
                      <a:pt x="64028" y="329267"/>
                      <a:pt x="65361" y="346127"/>
                    </a:cubicBezTo>
                    <a:cubicBezTo>
                      <a:pt x="66409" y="359557"/>
                      <a:pt x="72791" y="368510"/>
                      <a:pt x="84983" y="384512"/>
                    </a:cubicBezTo>
                    <a:cubicBezTo>
                      <a:pt x="92889" y="394990"/>
                      <a:pt x="101937" y="406801"/>
                      <a:pt x="109653" y="422041"/>
                    </a:cubicBezTo>
                    <a:cubicBezTo>
                      <a:pt x="116320" y="435376"/>
                      <a:pt x="121368" y="450044"/>
                      <a:pt x="126322" y="464332"/>
                    </a:cubicBezTo>
                    <a:cubicBezTo>
                      <a:pt x="134322" y="487763"/>
                      <a:pt x="142705" y="511957"/>
                      <a:pt x="156420" y="523673"/>
                    </a:cubicBezTo>
                    <a:cubicBezTo>
                      <a:pt x="170136" y="535293"/>
                      <a:pt x="171756" y="555867"/>
                      <a:pt x="160135" y="569583"/>
                    </a:cubicBezTo>
                    <a:cubicBezTo>
                      <a:pt x="153563" y="577394"/>
                      <a:pt x="144419" y="581204"/>
                      <a:pt x="135180" y="581204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6814781" y="2890481"/>
                <a:ext cx="933450" cy="923924"/>
              </a:xfrm>
              <a:custGeom>
                <a:rect b="b" l="l" r="r" t="t"/>
                <a:pathLst>
                  <a:path extrusionOk="0" h="923925" w="933450">
                    <a:moveTo>
                      <a:pt x="455077" y="930470"/>
                    </a:moveTo>
                    <a:lnTo>
                      <a:pt x="130751" y="654721"/>
                    </a:lnTo>
                    <a:cubicBezTo>
                      <a:pt x="-25364" y="521942"/>
                      <a:pt x="-44414" y="286961"/>
                      <a:pt x="88364" y="130751"/>
                    </a:cubicBezTo>
                    <a:cubicBezTo>
                      <a:pt x="221143" y="-25364"/>
                      <a:pt x="456125" y="-44414"/>
                      <a:pt x="612335" y="88365"/>
                    </a:cubicBezTo>
                    <a:lnTo>
                      <a:pt x="936661" y="364113"/>
                    </a:lnTo>
                    <a:lnTo>
                      <a:pt x="890465" y="418406"/>
                    </a:lnTo>
                    <a:lnTo>
                      <a:pt x="566139" y="142657"/>
                    </a:lnTo>
                    <a:cubicBezTo>
                      <a:pt x="439932" y="35405"/>
                      <a:pt x="250004" y="50741"/>
                      <a:pt x="142657" y="176947"/>
                    </a:cubicBezTo>
                    <a:cubicBezTo>
                      <a:pt x="35406" y="303153"/>
                      <a:pt x="50741" y="493082"/>
                      <a:pt x="176947" y="600428"/>
                    </a:cubicBezTo>
                    <a:lnTo>
                      <a:pt x="501273" y="876177"/>
                    </a:lnTo>
                    <a:lnTo>
                      <a:pt x="455077" y="930470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7736976" y="3142592"/>
                <a:ext cx="257175" cy="485774"/>
              </a:xfrm>
              <a:custGeom>
                <a:rect b="b" l="l" r="r" t="t"/>
                <a:pathLst>
                  <a:path extrusionOk="0" h="485775" w="257175">
                    <a:moveTo>
                      <a:pt x="109716" y="491954"/>
                    </a:moveTo>
                    <a:cubicBezTo>
                      <a:pt x="106477" y="491954"/>
                      <a:pt x="103144" y="490811"/>
                      <a:pt x="100477" y="488525"/>
                    </a:cubicBezTo>
                    <a:cubicBezTo>
                      <a:pt x="94476" y="483382"/>
                      <a:pt x="93714" y="474428"/>
                      <a:pt x="98858" y="468427"/>
                    </a:cubicBezTo>
                    <a:lnTo>
                      <a:pt x="213062" y="334030"/>
                    </a:lnTo>
                    <a:cubicBezTo>
                      <a:pt x="248972" y="291739"/>
                      <a:pt x="243828" y="228112"/>
                      <a:pt x="201537" y="192203"/>
                    </a:cubicBezTo>
                    <a:lnTo>
                      <a:pt x="5036" y="25134"/>
                    </a:lnTo>
                    <a:cubicBezTo>
                      <a:pt x="-965" y="19991"/>
                      <a:pt x="-1726" y="11037"/>
                      <a:pt x="3417" y="5036"/>
                    </a:cubicBezTo>
                    <a:cubicBezTo>
                      <a:pt x="8560" y="-964"/>
                      <a:pt x="17514" y="-1726"/>
                      <a:pt x="23515" y="3417"/>
                    </a:cubicBezTo>
                    <a:lnTo>
                      <a:pt x="220016" y="170486"/>
                    </a:lnTo>
                    <a:cubicBezTo>
                      <a:pt x="246305" y="192869"/>
                      <a:pt x="262307" y="224111"/>
                      <a:pt x="265069" y="258497"/>
                    </a:cubicBezTo>
                    <a:cubicBezTo>
                      <a:pt x="267831" y="292882"/>
                      <a:pt x="257068" y="326315"/>
                      <a:pt x="234779" y="352604"/>
                    </a:cubicBezTo>
                    <a:lnTo>
                      <a:pt x="120575" y="487001"/>
                    </a:lnTo>
                    <a:cubicBezTo>
                      <a:pt x="117812" y="490240"/>
                      <a:pt x="113812" y="491954"/>
                      <a:pt x="109716" y="491954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7780946" y="3531461"/>
                <a:ext cx="142875" cy="152400"/>
              </a:xfrm>
              <a:custGeom>
                <a:rect b="b" l="l" r="r" t="t"/>
                <a:pathLst>
                  <a:path extrusionOk="0" h="152400" w="142875">
                    <a:moveTo>
                      <a:pt x="133851" y="90607"/>
                    </a:moveTo>
                    <a:lnTo>
                      <a:pt x="96894" y="134041"/>
                    </a:lnTo>
                    <a:cubicBezTo>
                      <a:pt x="77177" y="157187"/>
                      <a:pt x="42506" y="159949"/>
                      <a:pt x="19360" y="140328"/>
                    </a:cubicBezTo>
                    <a:lnTo>
                      <a:pt x="19360" y="140328"/>
                    </a:lnTo>
                    <a:cubicBezTo>
                      <a:pt x="-3786" y="120611"/>
                      <a:pt x="-6548" y="85940"/>
                      <a:pt x="13074" y="62794"/>
                    </a:cubicBezTo>
                    <a:lnTo>
                      <a:pt x="50031" y="19360"/>
                    </a:lnTo>
                    <a:cubicBezTo>
                      <a:pt x="69747" y="-3786"/>
                      <a:pt x="104418" y="-6548"/>
                      <a:pt x="127564" y="13074"/>
                    </a:cubicBezTo>
                    <a:lnTo>
                      <a:pt x="127564" y="13074"/>
                    </a:lnTo>
                    <a:cubicBezTo>
                      <a:pt x="150710" y="32695"/>
                      <a:pt x="153472" y="67461"/>
                      <a:pt x="133851" y="90607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7691825" y="3094965"/>
                <a:ext cx="95250" cy="85725"/>
              </a:xfrm>
              <a:custGeom>
                <a:rect b="b" l="l" r="r" t="t"/>
                <a:pathLst>
                  <a:path extrusionOk="0" h="85725" w="95250">
                    <a:moveTo>
                      <a:pt x="96955" y="85716"/>
                    </a:moveTo>
                    <a:lnTo>
                      <a:pt x="96955" y="85716"/>
                    </a:lnTo>
                    <a:cubicBezTo>
                      <a:pt x="88954" y="95145"/>
                      <a:pt x="74762" y="96288"/>
                      <a:pt x="65332" y="88287"/>
                    </a:cubicBezTo>
                    <a:lnTo>
                      <a:pt x="7896" y="39520"/>
                    </a:lnTo>
                    <a:cubicBezTo>
                      <a:pt x="-1533" y="31519"/>
                      <a:pt x="-2676" y="17326"/>
                      <a:pt x="5325" y="7896"/>
                    </a:cubicBezTo>
                    <a:lnTo>
                      <a:pt x="5325" y="7896"/>
                    </a:lnTo>
                    <a:cubicBezTo>
                      <a:pt x="13326" y="-1533"/>
                      <a:pt x="27518" y="-2676"/>
                      <a:pt x="36948" y="5325"/>
                    </a:cubicBezTo>
                    <a:lnTo>
                      <a:pt x="94384" y="54093"/>
                    </a:lnTo>
                    <a:cubicBezTo>
                      <a:pt x="103813" y="62189"/>
                      <a:pt x="104956" y="76286"/>
                      <a:pt x="96955" y="85716"/>
                    </a:cubicBezTo>
                    <a:close/>
                  </a:path>
                </a:pathLst>
              </a:custGeom>
              <a:solidFill>
                <a:srgbClr val="D4446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7493829" y="3116100"/>
                <a:ext cx="295275" cy="276225"/>
              </a:xfrm>
              <a:custGeom>
                <a:rect b="b" l="l" r="r" t="t"/>
                <a:pathLst>
                  <a:path extrusionOk="0" h="276225" w="295275">
                    <a:moveTo>
                      <a:pt x="302000" y="222980"/>
                    </a:moveTo>
                    <a:lnTo>
                      <a:pt x="302000" y="222980"/>
                    </a:lnTo>
                    <a:lnTo>
                      <a:pt x="39777" y="0"/>
                    </a:lnTo>
                    <a:lnTo>
                      <a:pt x="39777" y="0"/>
                    </a:lnTo>
                    <a:cubicBezTo>
                      <a:pt x="-19945" y="70295"/>
                      <a:pt x="-11468" y="175641"/>
                      <a:pt x="58827" y="235458"/>
                    </a:cubicBezTo>
                    <a:lnTo>
                      <a:pt x="66637" y="242126"/>
                    </a:lnTo>
                    <a:cubicBezTo>
                      <a:pt x="136836" y="301847"/>
                      <a:pt x="242278" y="293275"/>
                      <a:pt x="302000" y="22298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7450236" y="3051946"/>
                <a:ext cx="400050" cy="381000"/>
              </a:xfrm>
              <a:custGeom>
                <a:rect b="b" l="l" r="r" t="t"/>
                <a:pathLst>
                  <a:path extrusionOk="0" h="381000" w="400050">
                    <a:moveTo>
                      <a:pt x="218243" y="363335"/>
                    </a:moveTo>
                    <a:cubicBezTo>
                      <a:pt x="252437" y="392386"/>
                      <a:pt x="303777" y="388290"/>
                      <a:pt x="332829" y="354095"/>
                    </a:cubicBezTo>
                    <a:lnTo>
                      <a:pt x="396265" y="279515"/>
                    </a:lnTo>
                    <a:cubicBezTo>
                      <a:pt x="459606" y="205029"/>
                      <a:pt x="146138" y="-61480"/>
                      <a:pt x="82797" y="13005"/>
                    </a:cubicBezTo>
                    <a:lnTo>
                      <a:pt x="19361" y="87586"/>
                    </a:lnTo>
                    <a:cubicBezTo>
                      <a:pt x="-9690" y="121781"/>
                      <a:pt x="-5595" y="173120"/>
                      <a:pt x="28600" y="202172"/>
                    </a:cubicBezTo>
                    <a:lnTo>
                      <a:pt x="218243" y="363335"/>
                    </a:lnTo>
                    <a:close/>
                  </a:path>
                </a:pathLst>
              </a:cu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7083739" y="3586387"/>
                <a:ext cx="295275" cy="276225"/>
              </a:xfrm>
              <a:custGeom>
                <a:rect b="b" l="l" r="r" t="t"/>
                <a:pathLst>
                  <a:path extrusionOk="0" h="276225" w="295275">
                    <a:moveTo>
                      <a:pt x="262223" y="281807"/>
                    </a:moveTo>
                    <a:lnTo>
                      <a:pt x="262223" y="281807"/>
                    </a:lnTo>
                    <a:lnTo>
                      <a:pt x="0" y="58827"/>
                    </a:lnTo>
                    <a:lnTo>
                      <a:pt x="0" y="58827"/>
                    </a:lnTo>
                    <a:cubicBezTo>
                      <a:pt x="59722" y="-11468"/>
                      <a:pt x="165163" y="-19945"/>
                      <a:pt x="235458" y="39777"/>
                    </a:cubicBezTo>
                    <a:lnTo>
                      <a:pt x="243268" y="46444"/>
                    </a:lnTo>
                    <a:cubicBezTo>
                      <a:pt x="313468" y="106166"/>
                      <a:pt x="321945" y="211607"/>
                      <a:pt x="262223" y="281807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7024568" y="3549709"/>
                <a:ext cx="400050" cy="381000"/>
              </a:xfrm>
              <a:custGeom>
                <a:rect b="b" l="l" r="r" t="t"/>
                <a:pathLst>
                  <a:path extrusionOk="0" h="381000" w="400050">
                    <a:moveTo>
                      <a:pt x="376069" y="180563"/>
                    </a:moveTo>
                    <a:cubicBezTo>
                      <a:pt x="410263" y="209614"/>
                      <a:pt x="414454" y="260954"/>
                      <a:pt x="385308" y="295149"/>
                    </a:cubicBezTo>
                    <a:lnTo>
                      <a:pt x="321871" y="369729"/>
                    </a:lnTo>
                    <a:cubicBezTo>
                      <a:pt x="258530" y="444215"/>
                      <a:pt x="-54938" y="177705"/>
                      <a:pt x="8404" y="103220"/>
                    </a:cubicBezTo>
                    <a:lnTo>
                      <a:pt x="71840" y="28639"/>
                    </a:lnTo>
                    <a:cubicBezTo>
                      <a:pt x="100891" y="-5556"/>
                      <a:pt x="152231" y="-9747"/>
                      <a:pt x="186426" y="19400"/>
                    </a:cubicBezTo>
                    <a:lnTo>
                      <a:pt x="376069" y="180563"/>
                    </a:lnTo>
                    <a:close/>
                  </a:path>
                </a:pathLst>
              </a:cu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4760497" y="2165411"/>
                <a:ext cx="19050" cy="28575"/>
              </a:xfrm>
              <a:custGeom>
                <a:rect b="b" l="l" r="r" t="t"/>
                <a:pathLst>
                  <a:path extrusionOk="0" h="28575" w="19050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8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8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4800693" y="2165411"/>
                <a:ext cx="19050" cy="28575"/>
              </a:xfrm>
              <a:custGeom>
                <a:rect b="b" l="l" r="r" t="t"/>
                <a:pathLst>
                  <a:path extrusionOk="0" h="28575" w="19050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8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8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4840888" y="2165411"/>
                <a:ext cx="19050" cy="28575"/>
              </a:xfrm>
              <a:custGeom>
                <a:rect b="b" l="l" r="r" t="t"/>
                <a:pathLst>
                  <a:path extrusionOk="0" h="28575" w="19050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7399874" y="2198939"/>
                <a:ext cx="19050" cy="28575"/>
              </a:xfrm>
              <a:custGeom>
                <a:rect b="b" l="l" r="r" t="t"/>
                <a:pathLst>
                  <a:path extrusionOk="0" h="28575" w="19050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439974" y="2198939"/>
                <a:ext cx="19050" cy="28575"/>
              </a:xfrm>
              <a:custGeom>
                <a:rect b="b" l="l" r="r" t="t"/>
                <a:pathLst>
                  <a:path extrusionOk="0" h="28575" w="19050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193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480170" y="2198939"/>
                <a:ext cx="19050" cy="28575"/>
              </a:xfrm>
              <a:custGeom>
                <a:rect b="b" l="l" r="r" t="t"/>
                <a:pathLst>
                  <a:path extrusionOk="0" h="28575" w="19050">
                    <a:moveTo>
                      <a:pt x="13430" y="35528"/>
                    </a:moveTo>
                    <a:lnTo>
                      <a:pt x="8477" y="35528"/>
                    </a:lnTo>
                    <a:cubicBezTo>
                      <a:pt x="3810" y="35528"/>
                      <a:pt x="0" y="31718"/>
                      <a:pt x="0" y="27051"/>
                    </a:cubicBezTo>
                    <a:lnTo>
                      <a:pt x="0" y="8477"/>
                    </a:lnTo>
                    <a:cubicBezTo>
                      <a:pt x="0" y="3810"/>
                      <a:pt x="3810" y="0"/>
                      <a:pt x="8477" y="0"/>
                    </a:cubicBezTo>
                    <a:lnTo>
                      <a:pt x="13430" y="0"/>
                    </a:lnTo>
                    <a:cubicBezTo>
                      <a:pt x="18097" y="0"/>
                      <a:pt x="21907" y="3810"/>
                      <a:pt x="21907" y="8477"/>
                    </a:cubicBezTo>
                    <a:lnTo>
                      <a:pt x="21907" y="27051"/>
                    </a:lnTo>
                    <a:cubicBezTo>
                      <a:pt x="21907" y="31718"/>
                      <a:pt x="18097" y="35528"/>
                      <a:pt x="13430" y="35528"/>
                    </a:cubicBezTo>
                    <a:close/>
                  </a:path>
                </a:pathLst>
              </a:custGeom>
              <a:solidFill>
                <a:srgbClr val="27496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6119142" y="1056511"/>
                <a:ext cx="266700" cy="1323974"/>
              </a:xfrm>
              <a:custGeom>
                <a:rect b="b" l="l" r="r" t="t"/>
                <a:pathLst>
                  <a:path extrusionOk="0" h="1323975" w="266700">
                    <a:moveTo>
                      <a:pt x="233458" y="883063"/>
                    </a:moveTo>
                    <a:cubicBezTo>
                      <a:pt x="233458" y="913638"/>
                      <a:pt x="208597" y="938498"/>
                      <a:pt x="178022" y="938498"/>
                    </a:cubicBezTo>
                    <a:lnTo>
                      <a:pt x="95155" y="938498"/>
                    </a:lnTo>
                    <a:cubicBezTo>
                      <a:pt x="42672" y="938498"/>
                      <a:pt x="0" y="981170"/>
                      <a:pt x="0" y="1033653"/>
                    </a:cubicBezTo>
                    <a:lnTo>
                      <a:pt x="0" y="1333024"/>
                    </a:lnTo>
                    <a:lnTo>
                      <a:pt x="39719" y="1333024"/>
                    </a:lnTo>
                    <a:lnTo>
                      <a:pt x="39719" y="1033653"/>
                    </a:lnTo>
                    <a:cubicBezTo>
                      <a:pt x="39719" y="1003078"/>
                      <a:pt x="64579" y="978218"/>
                      <a:pt x="95155" y="978218"/>
                    </a:cubicBezTo>
                    <a:lnTo>
                      <a:pt x="178022" y="978218"/>
                    </a:lnTo>
                    <a:cubicBezTo>
                      <a:pt x="230505" y="978218"/>
                      <a:pt x="273177" y="935546"/>
                      <a:pt x="273177" y="882968"/>
                    </a:cubicBezTo>
                    <a:lnTo>
                      <a:pt x="270986" y="4572"/>
                    </a:lnTo>
                    <a:cubicBezTo>
                      <a:pt x="257746" y="2953"/>
                      <a:pt x="244507" y="1429"/>
                      <a:pt x="231267" y="0"/>
                    </a:cubicBezTo>
                    <a:lnTo>
                      <a:pt x="233458" y="883063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5688136" y="2870355"/>
                <a:ext cx="885825" cy="428624"/>
              </a:xfrm>
              <a:custGeom>
                <a:rect b="b" l="l" r="r" t="t"/>
                <a:pathLst>
                  <a:path extrusionOk="0" h="428625" w="885825">
                    <a:moveTo>
                      <a:pt x="886396" y="217742"/>
                    </a:moveTo>
                    <a:cubicBezTo>
                      <a:pt x="886396" y="337997"/>
                      <a:pt x="687970" y="435483"/>
                      <a:pt x="443198" y="435483"/>
                    </a:cubicBezTo>
                    <a:cubicBezTo>
                      <a:pt x="198426" y="435483"/>
                      <a:pt x="0" y="337997"/>
                      <a:pt x="0" y="217742"/>
                    </a:cubicBezTo>
                    <a:cubicBezTo>
                      <a:pt x="0" y="97486"/>
                      <a:pt x="198426" y="0"/>
                      <a:pt x="443198" y="0"/>
                    </a:cubicBezTo>
                    <a:cubicBezTo>
                      <a:pt x="687970" y="0"/>
                      <a:pt x="886396" y="97486"/>
                      <a:pt x="886396" y="217742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5688136" y="2887405"/>
                <a:ext cx="885825" cy="361950"/>
              </a:xfrm>
              <a:custGeom>
                <a:rect b="b" l="l" r="r" t="t"/>
                <a:pathLst>
                  <a:path extrusionOk="0" h="361950" w="885825">
                    <a:moveTo>
                      <a:pt x="886396" y="184785"/>
                    </a:moveTo>
                    <a:cubicBezTo>
                      <a:pt x="886396" y="286839"/>
                      <a:pt x="687970" y="369570"/>
                      <a:pt x="443198" y="369570"/>
                    </a:cubicBezTo>
                    <a:cubicBezTo>
                      <a:pt x="198426" y="369570"/>
                      <a:pt x="0" y="286839"/>
                      <a:pt x="0" y="184785"/>
                    </a:cubicBezTo>
                    <a:cubicBezTo>
                      <a:pt x="0" y="82731"/>
                      <a:pt x="198426" y="0"/>
                      <a:pt x="443198" y="0"/>
                    </a:cubicBezTo>
                    <a:cubicBezTo>
                      <a:pt x="687970" y="0"/>
                      <a:pt x="886396" y="82731"/>
                      <a:pt x="886396" y="184785"/>
                    </a:cubicBez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5688041" y="3072189"/>
                <a:ext cx="885825" cy="180975"/>
              </a:xfrm>
              <a:custGeom>
                <a:rect b="b" l="l" r="r" t="t"/>
                <a:pathLst>
                  <a:path extrusionOk="0" h="180975" w="885825">
                    <a:moveTo>
                      <a:pt x="886397" y="0"/>
                    </a:moveTo>
                    <a:cubicBezTo>
                      <a:pt x="886397" y="102013"/>
                      <a:pt x="687991" y="184785"/>
                      <a:pt x="443198" y="184785"/>
                    </a:cubicBezTo>
                    <a:cubicBezTo>
                      <a:pt x="198406" y="184785"/>
                      <a:pt x="0" y="102013"/>
                      <a:pt x="0" y="0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5688136" y="2887404"/>
                <a:ext cx="885825" cy="219075"/>
              </a:xfrm>
              <a:custGeom>
                <a:rect b="b" l="l" r="r" t="t"/>
                <a:pathLst>
                  <a:path extrusionOk="0" h="219075" w="885825">
                    <a:moveTo>
                      <a:pt x="443198" y="0"/>
                    </a:moveTo>
                    <a:cubicBezTo>
                      <a:pt x="198406" y="0"/>
                      <a:pt x="0" y="82772"/>
                      <a:pt x="0" y="184785"/>
                    </a:cubicBezTo>
                    <a:cubicBezTo>
                      <a:pt x="0" y="193929"/>
                      <a:pt x="1619" y="202883"/>
                      <a:pt x="4763" y="211646"/>
                    </a:cubicBezTo>
                    <a:lnTo>
                      <a:pt x="876681" y="223266"/>
                    </a:lnTo>
                    <a:cubicBezTo>
                      <a:pt x="882968" y="210884"/>
                      <a:pt x="886397" y="197929"/>
                      <a:pt x="886397" y="184785"/>
                    </a:cubicBezTo>
                    <a:cubicBezTo>
                      <a:pt x="886301" y="82677"/>
                      <a:pt x="687896" y="0"/>
                      <a:pt x="443198" y="0"/>
                    </a:cubicBez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5703568" y="2902833"/>
                <a:ext cx="847725" cy="190500"/>
              </a:xfrm>
              <a:custGeom>
                <a:rect b="b" l="l" r="r" t="t"/>
                <a:pathLst>
                  <a:path extrusionOk="0" h="190500" w="847725">
                    <a:moveTo>
                      <a:pt x="1143" y="180975"/>
                    </a:moveTo>
                    <a:cubicBezTo>
                      <a:pt x="381" y="177070"/>
                      <a:pt x="0" y="173165"/>
                      <a:pt x="0" y="169354"/>
                    </a:cubicBezTo>
                    <a:cubicBezTo>
                      <a:pt x="0" y="77533"/>
                      <a:pt x="195929" y="0"/>
                      <a:pt x="427768" y="0"/>
                    </a:cubicBezTo>
                    <a:cubicBezTo>
                      <a:pt x="659606" y="0"/>
                      <a:pt x="855535" y="77533"/>
                      <a:pt x="855535" y="169354"/>
                    </a:cubicBezTo>
                    <a:cubicBezTo>
                      <a:pt x="855535" y="176975"/>
                      <a:pt x="854107" y="184690"/>
                      <a:pt x="851249" y="192310"/>
                    </a:cubicBezTo>
                    <a:lnTo>
                      <a:pt x="1143" y="180975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4576094" y="2139115"/>
                <a:ext cx="3105149" cy="57150"/>
              </a:xfrm>
              <a:custGeom>
                <a:rect b="b" l="l" r="r" t="t"/>
                <a:pathLst>
                  <a:path extrusionOk="0" h="57150" w="3105150">
                    <a:moveTo>
                      <a:pt x="3110103" y="59442"/>
                    </a:moveTo>
                    <a:lnTo>
                      <a:pt x="3110103" y="59442"/>
                    </a:lnTo>
                    <a:cubicBezTo>
                      <a:pt x="3094958" y="24961"/>
                      <a:pt x="3060668" y="1720"/>
                      <a:pt x="3024283" y="1244"/>
                    </a:cubicBezTo>
                    <a:lnTo>
                      <a:pt x="87249" y="6"/>
                    </a:lnTo>
                    <a:cubicBezTo>
                      <a:pt x="53911" y="-375"/>
                      <a:pt x="21527" y="18579"/>
                      <a:pt x="4096" y="48774"/>
                    </a:cubicBezTo>
                    <a:lnTo>
                      <a:pt x="0" y="55822"/>
                    </a:lnTo>
                    <a:lnTo>
                      <a:pt x="3110103" y="5944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4575428" y="2191985"/>
                <a:ext cx="3105149" cy="838199"/>
              </a:xfrm>
              <a:custGeom>
                <a:rect b="b" l="l" r="r" t="t"/>
                <a:pathLst>
                  <a:path extrusionOk="0" h="838200" w="3105150">
                    <a:moveTo>
                      <a:pt x="3111627" y="3524"/>
                    </a:moveTo>
                    <a:lnTo>
                      <a:pt x="0" y="0"/>
                    </a:lnTo>
                    <a:cubicBezTo>
                      <a:pt x="1333" y="5715"/>
                      <a:pt x="2762" y="11716"/>
                      <a:pt x="4381" y="18002"/>
                    </a:cubicBezTo>
                    <a:lnTo>
                      <a:pt x="167640" y="675132"/>
                    </a:lnTo>
                    <a:lnTo>
                      <a:pt x="167354" y="675132"/>
                    </a:lnTo>
                    <a:lnTo>
                      <a:pt x="190881" y="770668"/>
                    </a:lnTo>
                    <a:cubicBezTo>
                      <a:pt x="200311" y="808958"/>
                      <a:pt x="239554" y="840772"/>
                      <a:pt x="278035" y="841248"/>
                    </a:cubicBezTo>
                    <a:lnTo>
                      <a:pt x="2793968" y="838867"/>
                    </a:lnTo>
                    <a:cubicBezTo>
                      <a:pt x="2832640" y="839343"/>
                      <a:pt x="2873407" y="808768"/>
                      <a:pt x="2884551" y="771049"/>
                    </a:cubicBezTo>
                    <a:lnTo>
                      <a:pt x="2912745" y="675513"/>
                    </a:lnTo>
                    <a:lnTo>
                      <a:pt x="2913126" y="675513"/>
                    </a:lnTo>
                    <a:lnTo>
                      <a:pt x="3111627" y="3524"/>
                    </a:lnTo>
                    <a:close/>
                  </a:path>
                </a:pathLst>
              </a:custGeom>
              <a:solidFill>
                <a:srgbClr val="26262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4623118" y="2223796"/>
                <a:ext cx="3009899" cy="666749"/>
              </a:xfrm>
              <a:custGeom>
                <a:rect b="b" l="l" r="r" t="t"/>
                <a:pathLst>
                  <a:path extrusionOk="0" h="666750" w="3009900">
                    <a:moveTo>
                      <a:pt x="1744" y="79347"/>
                    </a:moveTo>
                    <a:cubicBezTo>
                      <a:pt x="37368" y="221937"/>
                      <a:pt x="111758" y="519212"/>
                      <a:pt x="139762" y="631131"/>
                    </a:cubicBezTo>
                    <a:cubicBezTo>
                      <a:pt x="146239" y="656848"/>
                      <a:pt x="167860" y="674184"/>
                      <a:pt x="193959" y="674565"/>
                    </a:cubicBezTo>
                    <a:lnTo>
                      <a:pt x="2792093" y="673803"/>
                    </a:lnTo>
                    <a:cubicBezTo>
                      <a:pt x="2817906" y="674184"/>
                      <a:pt x="2839909" y="657801"/>
                      <a:pt x="2847338" y="632750"/>
                    </a:cubicBezTo>
                    <a:lnTo>
                      <a:pt x="3010597" y="83634"/>
                    </a:lnTo>
                    <a:cubicBezTo>
                      <a:pt x="3022313" y="44391"/>
                      <a:pt x="2990118" y="2004"/>
                      <a:pt x="2948399" y="1433"/>
                    </a:cubicBezTo>
                    <a:lnTo>
                      <a:pt x="65848" y="4"/>
                    </a:lnTo>
                    <a:cubicBezTo>
                      <a:pt x="24890" y="-472"/>
                      <a:pt x="-8066" y="40104"/>
                      <a:pt x="1744" y="79347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4700873" y="2299811"/>
                <a:ext cx="2838450" cy="533400"/>
              </a:xfrm>
              <a:custGeom>
                <a:rect b="b" l="l" r="r" t="t"/>
                <a:pathLst>
                  <a:path extrusionOk="0" h="533400" w="2838450">
                    <a:moveTo>
                      <a:pt x="2845880" y="381"/>
                    </a:moveTo>
                    <a:lnTo>
                      <a:pt x="2695099" y="539306"/>
                    </a:lnTo>
                    <a:lnTo>
                      <a:pt x="138208" y="5415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2" name="Google Shape;542;p5"/>
            <p:cNvSpPr/>
            <p:nvPr/>
          </p:nvSpPr>
          <p:spPr>
            <a:xfrm>
              <a:off x="2802805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913658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1499641" y="0"/>
              <a:ext cx="45719" cy="1218588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5" name="Google Shape;545;p5"/>
          <p:cNvCxnSpPr/>
          <p:nvPr/>
        </p:nvCxnSpPr>
        <p:spPr>
          <a:xfrm>
            <a:off x="5136559" y="3457962"/>
            <a:ext cx="63079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46" name="Google Shape;546;p5"/>
          <p:cNvGrpSpPr/>
          <p:nvPr/>
        </p:nvGrpSpPr>
        <p:grpSpPr>
          <a:xfrm>
            <a:off x="5136559" y="3651900"/>
            <a:ext cx="2062499" cy="585140"/>
            <a:chOff x="740548" y="3043269"/>
            <a:chExt cx="2647950" cy="751235"/>
          </a:xfrm>
        </p:grpSpPr>
        <p:sp>
          <p:nvSpPr>
            <p:cNvPr id="547" name="Google Shape;547;p5"/>
            <p:cNvSpPr/>
            <p:nvPr/>
          </p:nvSpPr>
          <p:spPr>
            <a:xfrm>
              <a:off x="740548" y="3043269"/>
              <a:ext cx="751235" cy="75123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t" dir="5400000" dist="508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18662" y="31213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 rot="2700000">
              <a:off x="1021635" y="3348549"/>
              <a:ext cx="349483" cy="327475"/>
            </a:xfrm>
            <a:custGeom>
              <a:rect b="b" l="l" r="r" t="t"/>
              <a:pathLst>
                <a:path extrusionOk="0" h="426145" w="454784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dk1">
                <a:alpha val="1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940324" y="3321657"/>
              <a:ext cx="351683" cy="194460"/>
            </a:xfrm>
            <a:custGeom>
              <a:rect b="b" l="l" r="r" t="t"/>
              <a:pathLst>
                <a:path extrusionOk="0" h="713903" w="1291104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2637263" y="3043269"/>
              <a:ext cx="751235" cy="75123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t" dir="5400000" dist="508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5"/>
            <p:cNvGrpSpPr/>
            <p:nvPr/>
          </p:nvGrpSpPr>
          <p:grpSpPr>
            <a:xfrm>
              <a:off x="1669540" y="3043269"/>
              <a:ext cx="751235" cy="751235"/>
              <a:chOff x="2183363" y="1824069"/>
              <a:chExt cx="751235" cy="751235"/>
            </a:xfrm>
          </p:grpSpPr>
          <p:sp>
            <p:nvSpPr>
              <p:cNvPr id="553" name="Google Shape;553;p5"/>
              <p:cNvSpPr/>
              <p:nvPr/>
            </p:nvSpPr>
            <p:spPr>
              <a:xfrm>
                <a:off x="2183363" y="1824069"/>
                <a:ext cx="751235" cy="75123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rotWithShape="0" algn="t" dir="5400000" dist="50800">
                  <a:srgbClr val="000000">
                    <a:alpha val="1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2261477" y="1902183"/>
                <a:ext cx="595007" cy="595007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55" name="Google Shape;555;p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2357970" y="2031416"/>
                <a:ext cx="402020" cy="3365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6" name="Google Shape;556;p5"/>
              <p:cNvSpPr/>
              <p:nvPr/>
            </p:nvSpPr>
            <p:spPr>
              <a:xfrm>
                <a:off x="2386856" y="2067964"/>
                <a:ext cx="463514" cy="426488"/>
              </a:xfrm>
              <a:custGeom>
                <a:rect b="b" l="l" r="r" t="t"/>
                <a:pathLst>
                  <a:path extrusionOk="0" h="554990" w="603172">
                    <a:moveTo>
                      <a:pt x="224620" y="1"/>
                    </a:moveTo>
                    <a:cubicBezTo>
                      <a:pt x="291143" y="1"/>
                      <a:pt x="358241" y="35631"/>
                      <a:pt x="361947" y="114975"/>
                    </a:cubicBezTo>
                    <a:cubicBezTo>
                      <a:pt x="343122" y="120940"/>
                      <a:pt x="329428" y="138636"/>
                      <a:pt x="329428" y="159502"/>
                    </a:cubicBezTo>
                    <a:lnTo>
                      <a:pt x="329428" y="257414"/>
                    </a:lnTo>
                    <a:cubicBezTo>
                      <a:pt x="329428" y="266748"/>
                      <a:pt x="332183" y="275448"/>
                      <a:pt x="336900" y="282760"/>
                    </a:cubicBezTo>
                    <a:cubicBezTo>
                      <a:pt x="322592" y="292687"/>
                      <a:pt x="301725" y="300139"/>
                      <a:pt x="271487" y="303666"/>
                    </a:cubicBezTo>
                    <a:cubicBezTo>
                      <a:pt x="261777" y="283552"/>
                      <a:pt x="241187" y="269661"/>
                      <a:pt x="217407" y="269661"/>
                    </a:cubicBezTo>
                    <a:cubicBezTo>
                      <a:pt x="184314" y="269661"/>
                      <a:pt x="157384" y="296592"/>
                      <a:pt x="157384" y="329685"/>
                    </a:cubicBezTo>
                    <a:cubicBezTo>
                      <a:pt x="157383" y="362778"/>
                      <a:pt x="184314" y="389708"/>
                      <a:pt x="217407" y="389708"/>
                    </a:cubicBezTo>
                    <a:cubicBezTo>
                      <a:pt x="242891" y="389708"/>
                      <a:pt x="264708" y="373736"/>
                      <a:pt x="273388" y="351265"/>
                    </a:cubicBezTo>
                    <a:cubicBezTo>
                      <a:pt x="307096" y="347697"/>
                      <a:pt x="334283" y="339692"/>
                      <a:pt x="355705" y="327049"/>
                    </a:cubicBezTo>
                    <a:cubicBezTo>
                      <a:pt x="367099" y="320330"/>
                      <a:pt x="376850" y="312365"/>
                      <a:pt x="384954" y="303210"/>
                    </a:cubicBezTo>
                    <a:cubicBezTo>
                      <a:pt x="387470" y="302715"/>
                      <a:pt x="389928" y="302041"/>
                      <a:pt x="392306" y="301149"/>
                    </a:cubicBezTo>
                    <a:cubicBezTo>
                      <a:pt x="397994" y="302496"/>
                      <a:pt x="403918" y="303230"/>
                      <a:pt x="410002" y="303230"/>
                    </a:cubicBezTo>
                    <a:cubicBezTo>
                      <a:pt x="452152" y="303230"/>
                      <a:pt x="486434" y="268948"/>
                      <a:pt x="486434" y="226798"/>
                    </a:cubicBezTo>
                    <a:lnTo>
                      <a:pt x="486434" y="186136"/>
                    </a:lnTo>
                    <a:cubicBezTo>
                      <a:pt x="486433" y="143986"/>
                      <a:pt x="452151" y="109704"/>
                      <a:pt x="410002" y="109704"/>
                    </a:cubicBezTo>
                    <a:cubicBezTo>
                      <a:pt x="409744" y="109704"/>
                      <a:pt x="409507" y="109724"/>
                      <a:pt x="409249" y="109724"/>
                    </a:cubicBezTo>
                    <a:cubicBezTo>
                      <a:pt x="407773" y="87430"/>
                      <a:pt x="402249" y="66395"/>
                      <a:pt x="393022" y="47407"/>
                    </a:cubicBezTo>
                    <a:lnTo>
                      <a:pt x="367081" y="13643"/>
                    </a:lnTo>
                    <a:lnTo>
                      <a:pt x="603172" y="249734"/>
                    </a:lnTo>
                    <a:lnTo>
                      <a:pt x="580706" y="322106"/>
                    </a:lnTo>
                    <a:cubicBezTo>
                      <a:pt x="531730" y="437898"/>
                      <a:pt x="428020" y="524904"/>
                      <a:pt x="302010" y="550690"/>
                    </a:cubicBezTo>
                    <a:lnTo>
                      <a:pt x="259353" y="554990"/>
                    </a:lnTo>
                    <a:lnTo>
                      <a:pt x="0" y="294332"/>
                    </a:lnTo>
                    <a:lnTo>
                      <a:pt x="9118" y="300485"/>
                    </a:lnTo>
                    <a:cubicBezTo>
                      <a:pt x="18260" y="304357"/>
                      <a:pt x="28305" y="306500"/>
                      <a:pt x="38842" y="306499"/>
                    </a:cubicBezTo>
                    <a:cubicBezTo>
                      <a:pt x="47562" y="306499"/>
                      <a:pt x="55944" y="305013"/>
                      <a:pt x="63751" y="302298"/>
                    </a:cubicBezTo>
                    <a:cubicBezTo>
                      <a:pt x="66982" y="302992"/>
                      <a:pt x="70311" y="303368"/>
                      <a:pt x="73699" y="303369"/>
                    </a:cubicBezTo>
                    <a:cubicBezTo>
                      <a:pt x="99322" y="303368"/>
                      <a:pt x="120169" y="282423"/>
                      <a:pt x="120169" y="256682"/>
                    </a:cubicBezTo>
                    <a:lnTo>
                      <a:pt x="120169" y="158768"/>
                    </a:lnTo>
                    <a:cubicBezTo>
                      <a:pt x="120168" y="137784"/>
                      <a:pt x="106297" y="119989"/>
                      <a:pt x="87293" y="114122"/>
                    </a:cubicBezTo>
                    <a:cubicBezTo>
                      <a:pt x="91435" y="35373"/>
                      <a:pt x="158316" y="0"/>
                      <a:pt x="224620" y="1"/>
                    </a:cubicBezTo>
                    <a:close/>
                  </a:path>
                </a:pathLst>
              </a:custGeom>
              <a:solidFill>
                <a:schemeClr val="dk1">
                  <a:alpha val="1176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7" name="Google Shape;557;p5"/>
            <p:cNvSpPr/>
            <p:nvPr/>
          </p:nvSpPr>
          <p:spPr>
            <a:xfrm>
              <a:off x="2715377" y="3121383"/>
              <a:ext cx="595007" cy="595007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 rot="2700000">
              <a:off x="2861789" y="3363716"/>
              <a:ext cx="384894" cy="324777"/>
            </a:xfrm>
            <a:custGeom>
              <a:rect b="b" l="l" r="r" t="t"/>
              <a:pathLst>
                <a:path extrusionOk="0" h="422634" w="500864">
                  <a:moveTo>
                    <a:pt x="0" y="1"/>
                  </a:moveTo>
                  <a:lnTo>
                    <a:pt x="469870" y="0"/>
                  </a:lnTo>
                  <a:lnTo>
                    <a:pt x="472516" y="5030"/>
                  </a:lnTo>
                  <a:cubicBezTo>
                    <a:pt x="519763" y="121539"/>
                    <a:pt x="507951" y="256396"/>
                    <a:pt x="437081" y="363732"/>
                  </a:cubicBezTo>
                  <a:lnTo>
                    <a:pt x="388968" y="422634"/>
                  </a:lnTo>
                  <a:lnTo>
                    <a:pt x="133662" y="422634"/>
                  </a:lnTo>
                  <a:lnTo>
                    <a:pt x="139462" y="420247"/>
                  </a:lnTo>
                  <a:lnTo>
                    <a:pt x="384273" y="175436"/>
                  </a:lnTo>
                  <a:cubicBezTo>
                    <a:pt x="387075" y="172633"/>
                    <a:pt x="388337" y="169654"/>
                    <a:pt x="388008" y="166583"/>
                  </a:cubicBezTo>
                  <a:cubicBezTo>
                    <a:pt x="387521" y="161786"/>
                    <a:pt x="383347" y="159111"/>
                    <a:pt x="381344" y="157814"/>
                  </a:cubicBezTo>
                  <a:cubicBezTo>
                    <a:pt x="358994" y="143426"/>
                    <a:pt x="327910" y="140716"/>
                    <a:pt x="293300" y="150014"/>
                  </a:cubicBezTo>
                  <a:cubicBezTo>
                    <a:pt x="293114" y="149829"/>
                    <a:pt x="292955" y="149635"/>
                    <a:pt x="292770" y="149451"/>
                  </a:cubicBezTo>
                  <a:lnTo>
                    <a:pt x="285869" y="142550"/>
                  </a:lnTo>
                  <a:cubicBezTo>
                    <a:pt x="270790" y="127471"/>
                    <a:pt x="246253" y="127470"/>
                    <a:pt x="231173" y="142550"/>
                  </a:cubicBezTo>
                  <a:cubicBezTo>
                    <a:pt x="220016" y="153708"/>
                    <a:pt x="217122" y="170033"/>
                    <a:pt x="222482" y="183892"/>
                  </a:cubicBezTo>
                  <a:cubicBezTo>
                    <a:pt x="212022" y="191120"/>
                    <a:pt x="201823" y="199199"/>
                    <a:pt x="192070" y="208043"/>
                  </a:cubicBezTo>
                  <a:lnTo>
                    <a:pt x="159740" y="175713"/>
                  </a:lnTo>
                  <a:lnTo>
                    <a:pt x="168618" y="166835"/>
                  </a:lnTo>
                  <a:cubicBezTo>
                    <a:pt x="178211" y="157242"/>
                    <a:pt x="178211" y="141624"/>
                    <a:pt x="168618" y="132031"/>
                  </a:cubicBezTo>
                  <a:cubicBezTo>
                    <a:pt x="161920" y="125333"/>
                    <a:pt x="152294" y="123314"/>
                    <a:pt x="143828" y="125973"/>
                  </a:cubicBezTo>
                  <a:lnTo>
                    <a:pt x="33039" y="15184"/>
                  </a:lnTo>
                  <a:cubicBezTo>
                    <a:pt x="27523" y="9672"/>
                    <a:pt x="21144" y="5538"/>
                    <a:pt x="14333" y="2782"/>
                  </a:cubicBezTo>
                  <a:close/>
                </a:path>
              </a:pathLst>
            </a:custGeom>
            <a:solidFill>
              <a:schemeClr val="dk1">
                <a:alpha val="1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870657" y="3257936"/>
              <a:ext cx="283491" cy="320986"/>
            </a:xfrm>
            <a:custGeom>
              <a:rect b="b" l="l" r="r" t="t"/>
              <a:pathLst>
                <a:path extrusionOk="0" h="417699" w="368907">
                  <a:moveTo>
                    <a:pt x="369291" y="403705"/>
                  </a:moveTo>
                  <a:cubicBezTo>
                    <a:pt x="363662" y="377727"/>
                    <a:pt x="343598" y="353831"/>
                    <a:pt x="312550" y="335933"/>
                  </a:cubicBezTo>
                  <a:cubicBezTo>
                    <a:pt x="312550" y="335671"/>
                    <a:pt x="312574" y="335421"/>
                    <a:pt x="312574" y="335160"/>
                  </a:cubicBezTo>
                  <a:lnTo>
                    <a:pt x="312574" y="325401"/>
                  </a:lnTo>
                  <a:cubicBezTo>
                    <a:pt x="312574" y="304076"/>
                    <a:pt x="295224" y="286725"/>
                    <a:pt x="273898" y="286725"/>
                  </a:cubicBezTo>
                  <a:cubicBezTo>
                    <a:pt x="258119" y="286725"/>
                    <a:pt x="244529" y="296222"/>
                    <a:pt x="238519" y="309812"/>
                  </a:cubicBezTo>
                  <a:cubicBezTo>
                    <a:pt x="226012" y="307527"/>
                    <a:pt x="213088" y="306028"/>
                    <a:pt x="199938" y="305385"/>
                  </a:cubicBezTo>
                  <a:lnTo>
                    <a:pt x="199938" y="259664"/>
                  </a:lnTo>
                  <a:lnTo>
                    <a:pt x="212493" y="259664"/>
                  </a:lnTo>
                  <a:cubicBezTo>
                    <a:pt x="226059" y="259664"/>
                    <a:pt x="237103" y="248621"/>
                    <a:pt x="237103" y="235054"/>
                  </a:cubicBezTo>
                  <a:cubicBezTo>
                    <a:pt x="237103" y="225582"/>
                    <a:pt x="231724" y="217347"/>
                    <a:pt x="223858" y="213241"/>
                  </a:cubicBezTo>
                  <a:lnTo>
                    <a:pt x="223858" y="56562"/>
                  </a:lnTo>
                  <a:cubicBezTo>
                    <a:pt x="223846" y="25371"/>
                    <a:pt x="198475" y="0"/>
                    <a:pt x="167284" y="0"/>
                  </a:cubicBezTo>
                  <a:lnTo>
                    <a:pt x="141437" y="0"/>
                  </a:lnTo>
                  <a:cubicBezTo>
                    <a:pt x="118826" y="0"/>
                    <a:pt x="100440" y="18386"/>
                    <a:pt x="100440" y="40996"/>
                  </a:cubicBezTo>
                  <a:cubicBezTo>
                    <a:pt x="100440" y="63559"/>
                    <a:pt x="118790" y="81945"/>
                    <a:pt x="141389" y="81993"/>
                  </a:cubicBezTo>
                  <a:cubicBezTo>
                    <a:pt x="141639" y="81993"/>
                    <a:pt x="141853" y="82207"/>
                    <a:pt x="141853" y="82445"/>
                  </a:cubicBezTo>
                  <a:lnTo>
                    <a:pt x="141853" y="93179"/>
                  </a:lnTo>
                  <a:lnTo>
                    <a:pt x="141448" y="93179"/>
                  </a:lnTo>
                  <a:cubicBezTo>
                    <a:pt x="133118" y="93179"/>
                    <a:pt x="126335" y="99950"/>
                    <a:pt x="126335" y="108293"/>
                  </a:cubicBezTo>
                  <a:lnTo>
                    <a:pt x="126335" y="128987"/>
                  </a:lnTo>
                  <a:cubicBezTo>
                    <a:pt x="126335" y="137329"/>
                    <a:pt x="133118" y="144101"/>
                    <a:pt x="141448" y="144101"/>
                  </a:cubicBezTo>
                  <a:lnTo>
                    <a:pt x="141853" y="144101"/>
                  </a:lnTo>
                  <a:lnTo>
                    <a:pt x="141853" y="144934"/>
                  </a:lnTo>
                  <a:lnTo>
                    <a:pt x="141448" y="144934"/>
                  </a:lnTo>
                  <a:cubicBezTo>
                    <a:pt x="133118" y="144934"/>
                    <a:pt x="126335" y="151717"/>
                    <a:pt x="126335" y="160047"/>
                  </a:cubicBezTo>
                  <a:lnTo>
                    <a:pt x="126335" y="180742"/>
                  </a:lnTo>
                  <a:cubicBezTo>
                    <a:pt x="126335" y="189072"/>
                    <a:pt x="133118" y="195855"/>
                    <a:pt x="141448" y="195855"/>
                  </a:cubicBezTo>
                  <a:lnTo>
                    <a:pt x="141853" y="195855"/>
                  </a:lnTo>
                  <a:lnTo>
                    <a:pt x="141853" y="213289"/>
                  </a:lnTo>
                  <a:cubicBezTo>
                    <a:pt x="134047" y="217418"/>
                    <a:pt x="128715" y="225617"/>
                    <a:pt x="128715" y="235043"/>
                  </a:cubicBezTo>
                  <a:cubicBezTo>
                    <a:pt x="128715" y="248609"/>
                    <a:pt x="139759" y="259652"/>
                    <a:pt x="153325" y="259652"/>
                  </a:cubicBezTo>
                  <a:lnTo>
                    <a:pt x="162655" y="259652"/>
                  </a:lnTo>
                  <a:lnTo>
                    <a:pt x="162655" y="305802"/>
                  </a:lnTo>
                  <a:cubicBezTo>
                    <a:pt x="152016" y="306575"/>
                    <a:pt x="141544" y="307896"/>
                    <a:pt x="131357" y="309753"/>
                  </a:cubicBezTo>
                  <a:cubicBezTo>
                    <a:pt x="125336" y="296198"/>
                    <a:pt x="111757" y="286714"/>
                    <a:pt x="96001" y="286714"/>
                  </a:cubicBezTo>
                  <a:cubicBezTo>
                    <a:pt x="74676" y="286714"/>
                    <a:pt x="57326" y="304064"/>
                    <a:pt x="57326" y="325389"/>
                  </a:cubicBezTo>
                  <a:lnTo>
                    <a:pt x="57326" y="335148"/>
                  </a:lnTo>
                  <a:cubicBezTo>
                    <a:pt x="57326" y="335362"/>
                    <a:pt x="57337" y="335564"/>
                    <a:pt x="57337" y="335767"/>
                  </a:cubicBezTo>
                  <a:cubicBezTo>
                    <a:pt x="26040" y="353736"/>
                    <a:pt x="5845" y="377775"/>
                    <a:pt x="276" y="403919"/>
                  </a:cubicBezTo>
                  <a:cubicBezTo>
                    <a:pt x="-22" y="405276"/>
                    <a:pt x="-712" y="410036"/>
                    <a:pt x="2465" y="413975"/>
                  </a:cubicBezTo>
                  <a:cubicBezTo>
                    <a:pt x="4036" y="415915"/>
                    <a:pt x="7083" y="418236"/>
                    <a:pt x="12688" y="418236"/>
                  </a:cubicBezTo>
                  <a:lnTo>
                    <a:pt x="358902" y="418236"/>
                  </a:lnTo>
                  <a:cubicBezTo>
                    <a:pt x="362865" y="418236"/>
                    <a:pt x="365864" y="417022"/>
                    <a:pt x="367803" y="414618"/>
                  </a:cubicBezTo>
                  <a:cubicBezTo>
                    <a:pt x="370850" y="410881"/>
                    <a:pt x="369791" y="406038"/>
                    <a:pt x="369291" y="403705"/>
                  </a:cubicBezTo>
                  <a:lnTo>
                    <a:pt x="369291" y="403705"/>
                  </a:lnTo>
                  <a:close/>
                  <a:moveTo>
                    <a:pt x="204960" y="395768"/>
                  </a:moveTo>
                  <a:lnTo>
                    <a:pt x="160656" y="395768"/>
                  </a:lnTo>
                  <a:cubicBezTo>
                    <a:pt x="148220" y="395768"/>
                    <a:pt x="138140" y="385688"/>
                    <a:pt x="138140" y="373252"/>
                  </a:cubicBezTo>
                  <a:cubicBezTo>
                    <a:pt x="138140" y="360817"/>
                    <a:pt x="148220" y="350737"/>
                    <a:pt x="160656" y="350737"/>
                  </a:cubicBezTo>
                  <a:lnTo>
                    <a:pt x="204960" y="350737"/>
                  </a:lnTo>
                  <a:cubicBezTo>
                    <a:pt x="217396" y="350737"/>
                    <a:pt x="227475" y="360817"/>
                    <a:pt x="227475" y="373252"/>
                  </a:cubicBezTo>
                  <a:cubicBezTo>
                    <a:pt x="227475" y="385688"/>
                    <a:pt x="217396" y="395768"/>
                    <a:pt x="204960" y="395768"/>
                  </a:cubicBezTo>
                  <a:lnTo>
                    <a:pt x="204960" y="3957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bg>
      <p:bgPr>
        <a:solidFill>
          <a:srgbClr val="262626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"/>
          <p:cNvPicPr preferRelativeResize="0"/>
          <p:nvPr/>
        </p:nvPicPr>
        <p:blipFill rotWithShape="1">
          <a:blip r:embed="rId2">
            <a:alphaModFix/>
          </a:blip>
          <a:srcRect b="47932" l="357" r="-14" t="0"/>
          <a:stretch/>
        </p:blipFill>
        <p:spPr>
          <a:xfrm>
            <a:off x="1" y="2612571"/>
            <a:ext cx="12192000" cy="424542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"/>
          <p:cNvSpPr/>
          <p:nvPr/>
        </p:nvSpPr>
        <p:spPr>
          <a:xfrm rot="10800000"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262626">
                  <a:alpha val="0"/>
                </a:srgbClr>
              </a:gs>
              <a:gs pos="57000">
                <a:srgbClr val="262626">
                  <a:alpha val="11764"/>
                </a:srgbClr>
              </a:gs>
              <a:gs pos="67000">
                <a:srgbClr val="262626"/>
              </a:gs>
              <a:gs pos="100000">
                <a:srgbClr val="26262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3" name="Google Shape;563;p6"/>
          <p:cNvGrpSpPr/>
          <p:nvPr/>
        </p:nvGrpSpPr>
        <p:grpSpPr>
          <a:xfrm>
            <a:off x="59155" y="96323"/>
            <a:ext cx="12073689" cy="6665355"/>
            <a:chOff x="70429" y="60233"/>
            <a:chExt cx="12073690" cy="6665355"/>
          </a:xfrm>
        </p:grpSpPr>
        <p:sp>
          <p:nvSpPr>
            <p:cNvPr id="564" name="Google Shape;564;p6"/>
            <p:cNvSpPr/>
            <p:nvPr/>
          </p:nvSpPr>
          <p:spPr>
            <a:xfrm rot="5400000">
              <a:off x="10345995" y="271137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6"/>
            <p:cNvSpPr/>
            <p:nvPr/>
          </p:nvSpPr>
          <p:spPr>
            <a:xfrm rot="5400000">
              <a:off x="8255996" y="287825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6"/>
            <p:cNvSpPr/>
            <p:nvPr/>
          </p:nvSpPr>
          <p:spPr>
            <a:xfrm rot="5400000">
              <a:off x="7088136" y="111051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6"/>
            <p:cNvSpPr/>
            <p:nvPr/>
          </p:nvSpPr>
          <p:spPr>
            <a:xfrm rot="5400000">
              <a:off x="10544877" y="1047075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 rot="5400000">
              <a:off x="8827717" y="6390117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 rot="5400000">
              <a:off x="10049647" y="471068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 rot="5400000">
              <a:off x="6673574" y="545463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 rot="5400000">
              <a:off x="9779317" y="371261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 rot="5400000">
              <a:off x="10590506" y="1834028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6"/>
            <p:cNvSpPr/>
            <p:nvPr/>
          </p:nvSpPr>
          <p:spPr>
            <a:xfrm rot="5400000">
              <a:off x="10495478" y="5818617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6"/>
            <p:cNvSpPr/>
            <p:nvPr/>
          </p:nvSpPr>
          <p:spPr>
            <a:xfrm rot="5400000">
              <a:off x="11164884" y="324738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6"/>
            <p:cNvSpPr/>
            <p:nvPr/>
          </p:nvSpPr>
          <p:spPr>
            <a:xfrm rot="5400000">
              <a:off x="9504522" y="23408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6"/>
            <p:cNvSpPr/>
            <p:nvPr/>
          </p:nvSpPr>
          <p:spPr>
            <a:xfrm rot="5400000">
              <a:off x="6118956" y="610941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6"/>
            <p:cNvSpPr/>
            <p:nvPr/>
          </p:nvSpPr>
          <p:spPr>
            <a:xfrm rot="5400000">
              <a:off x="11644055" y="426042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6"/>
            <p:cNvSpPr/>
            <p:nvPr/>
          </p:nvSpPr>
          <p:spPr>
            <a:xfrm rot="5400000">
              <a:off x="8095272" y="4787751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6"/>
            <p:cNvSpPr/>
            <p:nvPr/>
          </p:nvSpPr>
          <p:spPr>
            <a:xfrm rot="5400000">
              <a:off x="8836057" y="116274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6"/>
            <p:cNvSpPr/>
            <p:nvPr/>
          </p:nvSpPr>
          <p:spPr>
            <a:xfrm rot="5400000">
              <a:off x="10852665" y="489819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6"/>
            <p:cNvSpPr/>
            <p:nvPr/>
          </p:nvSpPr>
          <p:spPr>
            <a:xfrm rot="5400000">
              <a:off x="11199971" y="6258101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6"/>
            <p:cNvSpPr/>
            <p:nvPr/>
          </p:nvSpPr>
          <p:spPr>
            <a:xfrm rot="5400000">
              <a:off x="6103049" y="2524820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6"/>
            <p:cNvSpPr/>
            <p:nvPr/>
          </p:nvSpPr>
          <p:spPr>
            <a:xfrm rot="5400000">
              <a:off x="6933295" y="3235337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"/>
            <p:cNvSpPr/>
            <p:nvPr/>
          </p:nvSpPr>
          <p:spPr>
            <a:xfrm rot="5400000">
              <a:off x="7015353" y="4887763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6"/>
            <p:cNvSpPr/>
            <p:nvPr/>
          </p:nvSpPr>
          <p:spPr>
            <a:xfrm rot="5400000">
              <a:off x="8499515" y="1829971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6"/>
            <p:cNvSpPr/>
            <p:nvPr/>
          </p:nvSpPr>
          <p:spPr>
            <a:xfrm rot="5400000">
              <a:off x="7563041" y="119189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6"/>
            <p:cNvSpPr/>
            <p:nvPr/>
          </p:nvSpPr>
          <p:spPr>
            <a:xfrm rot="5400000">
              <a:off x="7389972" y="622552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"/>
            <p:cNvSpPr/>
            <p:nvPr/>
          </p:nvSpPr>
          <p:spPr>
            <a:xfrm rot="5400000">
              <a:off x="7579615" y="2325748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 rot="5400000">
              <a:off x="7991830" y="502406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6"/>
            <p:cNvSpPr/>
            <p:nvPr/>
          </p:nvSpPr>
          <p:spPr>
            <a:xfrm rot="5400000">
              <a:off x="8732615" y="139915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 rot="5400000">
              <a:off x="10749222" y="5134510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 rot="5400000">
              <a:off x="11091862" y="6489653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 rot="5400000">
              <a:off x="5999607" y="2761135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 rot="5400000">
              <a:off x="6823598" y="3473059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 rot="5400000">
              <a:off x="7643113" y="3893855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 rot="5400000">
              <a:off x="9018217" y="44289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 rot="5400000">
              <a:off x="8339824" y="1393322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 rot="5400000">
              <a:off x="10218916" y="2004926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 rot="5400000">
              <a:off x="4602734" y="1834029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1785751" y="96326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952629" y="305326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29957" y="95357"/>
                  </a:move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633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8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6"/>
                    <a:pt x="185202" y="147173"/>
                  </a:cubicBezTo>
                  <a:lnTo>
                    <a:pt x="129957" y="9535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184884" y="4221122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52626" y="181844"/>
                  </a:moveTo>
                  <a:cubicBezTo>
                    <a:pt x="157198" y="186130"/>
                    <a:pt x="163104" y="188321"/>
                    <a:pt x="168914" y="188321"/>
                  </a:cubicBezTo>
                  <a:cubicBezTo>
                    <a:pt x="175296" y="188321"/>
                    <a:pt x="181582" y="185749"/>
                    <a:pt x="186249" y="180796"/>
                  </a:cubicBezTo>
                  <a:cubicBezTo>
                    <a:pt x="195203" y="171176"/>
                    <a:pt x="194727" y="156127"/>
                    <a:pt x="185202" y="147173"/>
                  </a:cubicBezTo>
                  <a:lnTo>
                    <a:pt x="129957" y="95357"/>
                  </a:lnTo>
                  <a:lnTo>
                    <a:pt x="181773" y="40112"/>
                  </a:lnTo>
                  <a:cubicBezTo>
                    <a:pt x="190726" y="30492"/>
                    <a:pt x="190250" y="15442"/>
                    <a:pt x="180725" y="6489"/>
                  </a:cubicBezTo>
                  <a:cubicBezTo>
                    <a:pt x="171105" y="-2560"/>
                    <a:pt x="156055" y="-2084"/>
                    <a:pt x="147102" y="7536"/>
                  </a:cubicBezTo>
                  <a:lnTo>
                    <a:pt x="95286" y="62781"/>
                  </a:lnTo>
                  <a:lnTo>
                    <a:pt x="40041" y="10965"/>
                  </a:lnTo>
                  <a:cubicBezTo>
                    <a:pt x="30420" y="1917"/>
                    <a:pt x="15371" y="2488"/>
                    <a:pt x="6417" y="12013"/>
                  </a:cubicBezTo>
                  <a:cubicBezTo>
                    <a:pt x="-2536" y="21538"/>
                    <a:pt x="-2060" y="36683"/>
                    <a:pt x="7465" y="45636"/>
                  </a:cubicBezTo>
                  <a:lnTo>
                    <a:pt x="62710" y="97452"/>
                  </a:lnTo>
                  <a:lnTo>
                    <a:pt x="10894" y="152697"/>
                  </a:lnTo>
                  <a:cubicBezTo>
                    <a:pt x="1941" y="162318"/>
                    <a:pt x="2417" y="177367"/>
                    <a:pt x="11942" y="186321"/>
                  </a:cubicBezTo>
                  <a:cubicBezTo>
                    <a:pt x="16514" y="190607"/>
                    <a:pt x="22419" y="192798"/>
                    <a:pt x="28230" y="192798"/>
                  </a:cubicBezTo>
                  <a:cubicBezTo>
                    <a:pt x="34611" y="192798"/>
                    <a:pt x="40898" y="190321"/>
                    <a:pt x="45565" y="185273"/>
                  </a:cubicBezTo>
                  <a:lnTo>
                    <a:pt x="97381" y="130028"/>
                  </a:lnTo>
                  <a:lnTo>
                    <a:pt x="152626" y="18184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21447" y="76438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287998" y="959606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85201" y="147139"/>
                  </a:moveTo>
                  <a:lnTo>
                    <a:pt x="129956" y="95323"/>
                  </a:lnTo>
                  <a:lnTo>
                    <a:pt x="181772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4" y="-2594"/>
                    <a:pt x="156055" y="-2023"/>
                    <a:pt x="147101" y="7502"/>
                  </a:cubicBezTo>
                  <a:lnTo>
                    <a:pt x="95286" y="62747"/>
                  </a:lnTo>
                  <a:lnTo>
                    <a:pt x="40040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9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287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5" y="188287"/>
                    <a:pt x="181582" y="185715"/>
                    <a:pt x="186249" y="180762"/>
                  </a:cubicBezTo>
                  <a:cubicBezTo>
                    <a:pt x="195298" y="171237"/>
                    <a:pt x="194822" y="156092"/>
                    <a:pt x="185201" y="14713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3573974" y="1700841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1942" y="186287"/>
                  </a:moveTo>
                  <a:cubicBezTo>
                    <a:pt x="16514" y="190573"/>
                    <a:pt x="22419" y="192763"/>
                    <a:pt x="28230" y="192763"/>
                  </a:cubicBezTo>
                  <a:cubicBezTo>
                    <a:pt x="34611" y="192763"/>
                    <a:pt x="40898" y="190192"/>
                    <a:pt x="45565" y="185239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4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894" y="152663"/>
                  </a:lnTo>
                  <a:cubicBezTo>
                    <a:pt x="1845" y="162188"/>
                    <a:pt x="2322" y="177238"/>
                    <a:pt x="11942" y="1862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169477" y="4995210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40041" y="10931"/>
                  </a:moveTo>
                  <a:cubicBezTo>
                    <a:pt x="30420" y="1883"/>
                    <a:pt x="15371" y="2454"/>
                    <a:pt x="6417" y="11979"/>
                  </a:cubicBezTo>
                  <a:cubicBezTo>
                    <a:pt x="-2536" y="21599"/>
                    <a:pt x="-2060" y="36649"/>
                    <a:pt x="7465" y="45602"/>
                  </a:cubicBezTo>
                  <a:lnTo>
                    <a:pt x="62710" y="97418"/>
                  </a:lnTo>
                  <a:lnTo>
                    <a:pt x="10799" y="152758"/>
                  </a:lnTo>
                  <a:cubicBezTo>
                    <a:pt x="1845" y="162379"/>
                    <a:pt x="2322" y="177428"/>
                    <a:pt x="11847" y="186382"/>
                  </a:cubicBezTo>
                  <a:cubicBezTo>
                    <a:pt x="16419" y="190668"/>
                    <a:pt x="22324" y="192859"/>
                    <a:pt x="28134" y="192859"/>
                  </a:cubicBezTo>
                  <a:cubicBezTo>
                    <a:pt x="34516" y="192859"/>
                    <a:pt x="40803" y="190382"/>
                    <a:pt x="45470" y="185334"/>
                  </a:cubicBezTo>
                  <a:lnTo>
                    <a:pt x="97381" y="129994"/>
                  </a:lnTo>
                  <a:lnTo>
                    <a:pt x="152626" y="181810"/>
                  </a:lnTo>
                  <a:cubicBezTo>
                    <a:pt x="157198" y="186096"/>
                    <a:pt x="163104" y="188287"/>
                    <a:pt x="168914" y="188287"/>
                  </a:cubicBezTo>
                  <a:cubicBezTo>
                    <a:pt x="175296" y="188287"/>
                    <a:pt x="181582" y="185715"/>
                    <a:pt x="186249" y="180762"/>
                  </a:cubicBezTo>
                  <a:cubicBezTo>
                    <a:pt x="195203" y="171142"/>
                    <a:pt x="194727" y="156092"/>
                    <a:pt x="185202" y="147139"/>
                  </a:cubicBezTo>
                  <a:lnTo>
                    <a:pt x="129957" y="95323"/>
                  </a:lnTo>
                  <a:lnTo>
                    <a:pt x="181773" y="40078"/>
                  </a:lnTo>
                  <a:cubicBezTo>
                    <a:pt x="190726" y="30458"/>
                    <a:pt x="190250" y="15408"/>
                    <a:pt x="180725" y="6455"/>
                  </a:cubicBezTo>
                  <a:cubicBezTo>
                    <a:pt x="171105" y="-2594"/>
                    <a:pt x="156055" y="-2023"/>
                    <a:pt x="147102" y="7502"/>
                  </a:cubicBezTo>
                  <a:lnTo>
                    <a:pt x="95286" y="62747"/>
                  </a:lnTo>
                  <a:lnTo>
                    <a:pt x="40041" y="109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2710783" y="114894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865537" y="323465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514413" y="432780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12192" y="444032"/>
                  </a:moveTo>
                  <a:cubicBezTo>
                    <a:pt x="15907" y="446127"/>
                    <a:pt x="20003" y="447175"/>
                    <a:pt x="24098" y="447175"/>
                  </a:cubicBezTo>
                  <a:cubicBezTo>
                    <a:pt x="28194" y="447175"/>
                    <a:pt x="32290" y="446127"/>
                    <a:pt x="36004" y="443936"/>
                  </a:cubicBezTo>
                  <a:lnTo>
                    <a:pt x="236506" y="328017"/>
                  </a:lnTo>
                  <a:lnTo>
                    <a:pt x="236696" y="558808"/>
                  </a:lnTo>
                  <a:lnTo>
                    <a:pt x="596932" y="350496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4"/>
                    <a:pt x="381953" y="202763"/>
                  </a:cubicBezTo>
                  <a:lnTo>
                    <a:pt x="35719" y="3215"/>
                  </a:lnTo>
                  <a:cubicBezTo>
                    <a:pt x="28289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840"/>
                    <a:pt x="4858" y="439745"/>
                    <a:pt x="12192" y="444032"/>
                  </a:cubicBez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387"/>
                  </a:cubicBezTo>
                  <a:lnTo>
                    <a:pt x="577882" y="350591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236411" y="173807"/>
                  </a:moveTo>
                  <a:lnTo>
                    <a:pt x="236506" y="273058"/>
                  </a:lnTo>
                  <a:lnTo>
                    <a:pt x="185166" y="302681"/>
                  </a:lnTo>
                  <a:lnTo>
                    <a:pt x="185166" y="302681"/>
                  </a:ln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80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278896" y="55820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372401" y="149517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4781399" y="5240266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49091" y="23813"/>
                  </a:move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lose/>
                  <a:moveTo>
                    <a:pt x="47625" y="301562"/>
                  </a:moveTo>
                  <a:lnTo>
                    <a:pt x="47625" y="47720"/>
                  </a:lnTo>
                  <a:lnTo>
                    <a:pt x="301466" y="47720"/>
                  </a:lnTo>
                  <a:lnTo>
                    <a:pt x="301466" y="146400"/>
                  </a:lnTo>
                  <a:lnTo>
                    <a:pt x="236316" y="146400"/>
                  </a:lnTo>
                  <a:lnTo>
                    <a:pt x="236316" y="301562"/>
                  </a:lnTo>
                  <a:lnTo>
                    <a:pt x="47625" y="301562"/>
                  </a:lnTo>
                  <a:close/>
                  <a:moveTo>
                    <a:pt x="301466" y="155829"/>
                  </a:moveTo>
                  <a:lnTo>
                    <a:pt x="301466" y="301466"/>
                  </a:lnTo>
                  <a:lnTo>
                    <a:pt x="245841" y="301466"/>
                  </a:lnTo>
                  <a:lnTo>
                    <a:pt x="245841" y="155829"/>
                  </a:lnTo>
                  <a:lnTo>
                    <a:pt x="301466" y="155829"/>
                  </a:lnTo>
                  <a:close/>
                  <a:moveTo>
                    <a:pt x="537781" y="155829"/>
                  </a:moveTo>
                  <a:lnTo>
                    <a:pt x="537781" y="447770"/>
                  </a:lnTo>
                  <a:lnTo>
                    <a:pt x="245841" y="447770"/>
                  </a:lnTo>
                  <a:lnTo>
                    <a:pt x="245841" y="349091"/>
                  </a:lnTo>
                  <a:lnTo>
                    <a:pt x="325279" y="349091"/>
                  </a:lnTo>
                  <a:cubicBezTo>
                    <a:pt x="338423" y="349091"/>
                    <a:pt x="349091" y="338423"/>
                    <a:pt x="349091" y="325279"/>
                  </a:cubicBezTo>
                  <a:lnTo>
                    <a:pt x="349091" y="155829"/>
                  </a:lnTo>
                  <a:lnTo>
                    <a:pt x="537781" y="15582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3530671" y="60233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813" y="349091"/>
                  </a:moveTo>
                  <a:lnTo>
                    <a:pt x="236411" y="349091"/>
                  </a:lnTo>
                  <a:lnTo>
                    <a:pt x="236411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519"/>
                    <a:pt x="10668" y="349091"/>
                    <a:pt x="23813" y="349091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6" y="447770"/>
                  </a:lnTo>
                  <a:lnTo>
                    <a:pt x="245936" y="349091"/>
                  </a:lnTo>
                  <a:lnTo>
                    <a:pt x="325374" y="349091"/>
                  </a:lnTo>
                  <a:cubicBezTo>
                    <a:pt x="338519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840" y="301466"/>
                  </a:moveTo>
                  <a:lnTo>
                    <a:pt x="245840" y="155829"/>
                  </a:lnTo>
                  <a:lnTo>
                    <a:pt x="301466" y="155829"/>
                  </a:lnTo>
                  <a:lnTo>
                    <a:pt x="301466" y="301466"/>
                  </a:lnTo>
                  <a:lnTo>
                    <a:pt x="245840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429230" y="2583304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70429" y="2240298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3454757" y="861285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4801497" y="90237"/>
              <a:ext cx="381000" cy="38100"/>
            </a:xfrm>
            <a:custGeom>
              <a:rect b="b" l="l" r="r" t="t"/>
              <a:pathLst>
                <a:path extrusionOk="0" h="38100" w="381000">
                  <a:moveTo>
                    <a:pt x="23813" y="47625"/>
                  </a:move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1432504" y="5541923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2309709" y="4280713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82273" y="7001"/>
                  </a:moveTo>
                  <a:cubicBezTo>
                    <a:pt x="272939" y="-2334"/>
                    <a:pt x="257889" y="-2334"/>
                    <a:pt x="248555" y="7001"/>
                  </a:cubicBezTo>
                  <a:lnTo>
                    <a:pt x="7001" y="248555"/>
                  </a:lnTo>
                  <a:cubicBezTo>
                    <a:pt x="-2334" y="257889"/>
                    <a:pt x="-2334" y="272939"/>
                    <a:pt x="7001" y="282273"/>
                  </a:cubicBezTo>
                  <a:cubicBezTo>
                    <a:pt x="11668" y="286941"/>
                    <a:pt x="17764" y="289227"/>
                    <a:pt x="23860" y="289227"/>
                  </a:cubicBezTo>
                  <a:cubicBezTo>
                    <a:pt x="29956" y="289227"/>
                    <a:pt x="36052" y="286941"/>
                    <a:pt x="40719" y="282273"/>
                  </a:cubicBezTo>
                  <a:lnTo>
                    <a:pt x="282273" y="40719"/>
                  </a:lnTo>
                  <a:cubicBezTo>
                    <a:pt x="291608" y="31385"/>
                    <a:pt x="291608" y="16335"/>
                    <a:pt x="282273" y="700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526409" y="3059554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885293" y="2219652"/>
              <a:ext cx="590550" cy="552450"/>
            </a:xfrm>
            <a:custGeom>
              <a:rect b="b" l="l" r="r" t="t"/>
              <a:pathLst>
                <a:path extrusionOk="0" h="552450" w="590550">
                  <a:moveTo>
                    <a:pt x="236696" y="558903"/>
                  </a:moveTo>
                  <a:lnTo>
                    <a:pt x="596932" y="350591"/>
                  </a:lnTo>
                  <a:lnTo>
                    <a:pt x="391859" y="232386"/>
                  </a:lnTo>
                  <a:cubicBezTo>
                    <a:pt x="393097" y="229529"/>
                    <a:pt x="393859" y="226481"/>
                    <a:pt x="393859" y="223337"/>
                  </a:cubicBezTo>
                  <a:cubicBezTo>
                    <a:pt x="393859" y="214860"/>
                    <a:pt x="389287" y="206955"/>
                    <a:pt x="381953" y="202764"/>
                  </a:cubicBezTo>
                  <a:lnTo>
                    <a:pt x="35719" y="3215"/>
                  </a:lnTo>
                  <a:cubicBezTo>
                    <a:pt x="28384" y="-1072"/>
                    <a:pt x="19240" y="-1072"/>
                    <a:pt x="11906" y="3215"/>
                  </a:cubicBezTo>
                  <a:cubicBezTo>
                    <a:pt x="4572" y="7501"/>
                    <a:pt x="0" y="15311"/>
                    <a:pt x="0" y="23884"/>
                  </a:cubicBezTo>
                  <a:lnTo>
                    <a:pt x="286" y="423458"/>
                  </a:lnTo>
                  <a:cubicBezTo>
                    <a:pt x="286" y="431935"/>
                    <a:pt x="4858" y="439841"/>
                    <a:pt x="12192" y="444127"/>
                  </a:cubicBezTo>
                  <a:cubicBezTo>
                    <a:pt x="15907" y="446223"/>
                    <a:pt x="20002" y="447270"/>
                    <a:pt x="24098" y="447270"/>
                  </a:cubicBezTo>
                  <a:cubicBezTo>
                    <a:pt x="28194" y="447270"/>
                    <a:pt x="32290" y="446223"/>
                    <a:pt x="36004" y="444032"/>
                  </a:cubicBezTo>
                  <a:lnTo>
                    <a:pt x="208978" y="344019"/>
                  </a:lnTo>
                  <a:lnTo>
                    <a:pt x="208978" y="344019"/>
                  </a:lnTo>
                  <a:lnTo>
                    <a:pt x="236506" y="328112"/>
                  </a:lnTo>
                  <a:lnTo>
                    <a:pt x="236696" y="558903"/>
                  </a:lnTo>
                  <a:close/>
                  <a:moveTo>
                    <a:pt x="246221" y="542330"/>
                  </a:moveTo>
                  <a:lnTo>
                    <a:pt x="246031" y="322493"/>
                  </a:lnTo>
                  <a:lnTo>
                    <a:pt x="381953" y="243911"/>
                  </a:lnTo>
                  <a:cubicBezTo>
                    <a:pt x="383667" y="242959"/>
                    <a:pt x="385191" y="241721"/>
                    <a:pt x="386620" y="240292"/>
                  </a:cubicBezTo>
                  <a:lnTo>
                    <a:pt x="577882" y="350496"/>
                  </a:lnTo>
                  <a:lnTo>
                    <a:pt x="246221" y="542330"/>
                  </a:lnTo>
                  <a:close/>
                  <a:moveTo>
                    <a:pt x="322421" y="223337"/>
                  </a:moveTo>
                  <a:lnTo>
                    <a:pt x="246031" y="267533"/>
                  </a:lnTo>
                  <a:lnTo>
                    <a:pt x="245936" y="179332"/>
                  </a:lnTo>
                  <a:lnTo>
                    <a:pt x="322421" y="223337"/>
                  </a:lnTo>
                  <a:close/>
                  <a:moveTo>
                    <a:pt x="185166" y="302681"/>
                  </a:moveTo>
                  <a:cubicBezTo>
                    <a:pt x="185166" y="302681"/>
                    <a:pt x="185166" y="302681"/>
                    <a:pt x="185166" y="302681"/>
                  </a:cubicBezTo>
                  <a:lnTo>
                    <a:pt x="47911" y="382024"/>
                  </a:lnTo>
                  <a:lnTo>
                    <a:pt x="47720" y="64937"/>
                  </a:lnTo>
                  <a:lnTo>
                    <a:pt x="236411" y="173712"/>
                  </a:lnTo>
                  <a:lnTo>
                    <a:pt x="236506" y="272963"/>
                  </a:lnTo>
                  <a:lnTo>
                    <a:pt x="185166" y="3026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23400" y="3436655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3898014" y="404643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676" y="350711"/>
                    <a:pt x="175355" y="350711"/>
                  </a:cubicBezTo>
                  <a:cubicBezTo>
                    <a:pt x="198406" y="350711"/>
                    <a:pt x="220408" y="346138"/>
                    <a:pt x="240507" y="338042"/>
                  </a:cubicBezTo>
                  <a:cubicBezTo>
                    <a:pt x="256603" y="407194"/>
                    <a:pt x="318611" y="458914"/>
                    <a:pt x="392621" y="458914"/>
                  </a:cubicBezTo>
                  <a:cubicBezTo>
                    <a:pt x="478822" y="458914"/>
                    <a:pt x="548926" y="388811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625" y="175355"/>
                  </a:moveTo>
                  <a:cubicBezTo>
                    <a:pt x="47625" y="104870"/>
                    <a:pt x="104965" y="47625"/>
                    <a:pt x="175355" y="47625"/>
                  </a:cubicBezTo>
                  <a:cubicBezTo>
                    <a:pt x="245554" y="47625"/>
                    <a:pt x="302705" y="104585"/>
                    <a:pt x="303085" y="174688"/>
                  </a:cubicBezTo>
                  <a:cubicBezTo>
                    <a:pt x="266795" y="200216"/>
                    <a:pt x="241744" y="240697"/>
                    <a:pt x="237172" y="287084"/>
                  </a:cubicBezTo>
                  <a:cubicBezTo>
                    <a:pt x="218885" y="297275"/>
                    <a:pt x="197834" y="303086"/>
                    <a:pt x="175451" y="303086"/>
                  </a:cubicBezTo>
                  <a:cubicBezTo>
                    <a:pt x="104870" y="303181"/>
                    <a:pt x="47625" y="245840"/>
                    <a:pt x="47625" y="175355"/>
                  </a:cubicBezTo>
                  <a:close/>
                  <a:moveTo>
                    <a:pt x="302514" y="186976"/>
                  </a:moveTo>
                  <a:cubicBezTo>
                    <a:pt x="298990" y="225743"/>
                    <a:pt x="278130" y="259556"/>
                    <a:pt x="247745" y="280511"/>
                  </a:cubicBezTo>
                  <a:cubicBezTo>
                    <a:pt x="253460" y="242697"/>
                    <a:pt x="273653" y="209645"/>
                    <a:pt x="302514" y="186976"/>
                  </a:cubicBezTo>
                  <a:close/>
                  <a:moveTo>
                    <a:pt x="392716" y="449485"/>
                  </a:moveTo>
                  <a:cubicBezTo>
                    <a:pt x="322612" y="449485"/>
                    <a:pt x="263842" y="400050"/>
                    <a:pt x="249365" y="334232"/>
                  </a:cubicBezTo>
                  <a:cubicBezTo>
                    <a:pt x="309086" y="306229"/>
                    <a:pt x="350710" y="245650"/>
                    <a:pt x="350710" y="175451"/>
                  </a:cubicBezTo>
                  <a:cubicBezTo>
                    <a:pt x="350710" y="170974"/>
                    <a:pt x="350330" y="166592"/>
                    <a:pt x="350044" y="162211"/>
                  </a:cubicBezTo>
                  <a:cubicBezTo>
                    <a:pt x="363569" y="158115"/>
                    <a:pt x="377857" y="155829"/>
                    <a:pt x="392621" y="155829"/>
                  </a:cubicBezTo>
                  <a:cubicBezTo>
                    <a:pt x="473583" y="155829"/>
                    <a:pt x="539401" y="221647"/>
                    <a:pt x="539401" y="302609"/>
                  </a:cubicBezTo>
                  <a:cubicBezTo>
                    <a:pt x="539496" y="383572"/>
                    <a:pt x="473678" y="449485"/>
                    <a:pt x="392716" y="4494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1357257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670308" y="2729608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1602" y="238660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695835" y="1007589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5042574" y="23644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1673582" y="5688227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2452584" y="4492261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0" y="241589"/>
                  </a:moveTo>
                  <a:lnTo>
                    <a:pt x="241589" y="0"/>
                  </a:lnTo>
                  <a:lnTo>
                    <a:pt x="248324" y="6735"/>
                  </a:lnTo>
                  <a:lnTo>
                    <a:pt x="6735" y="24832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089644" y="41352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619204" y="2492994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220" y="-2838"/>
                    <a:pt x="57932" y="972"/>
                    <a:pt x="39072" y="12878"/>
                  </a:cubicBezTo>
                  <a:cubicBezTo>
                    <a:pt x="20212" y="24785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323" y="20212"/>
                    <a:pt x="123749" y="7068"/>
                    <a:pt x="102032" y="2115"/>
                  </a:cubicBezTo>
                  <a:close/>
                  <a:moveTo>
                    <a:pt x="118415" y="91555"/>
                  </a:move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8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3"/>
                    <a:pt x="108795" y="56312"/>
                    <a:pt x="113843" y="64504"/>
                  </a:cubicBezTo>
                  <a:cubicBezTo>
                    <a:pt x="118987" y="72600"/>
                    <a:pt x="120606" y="82125"/>
                    <a:pt x="118415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467694" y="278891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1079298" y="111891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64980" y="164897"/>
                  </a:move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46800" y="142228"/>
                    <a:pt x="159944" y="123749"/>
                    <a:pt x="164897" y="102032"/>
                  </a:cubicBezTo>
                  <a:cubicBezTo>
                    <a:pt x="169850" y="80315"/>
                    <a:pt x="166040" y="57931"/>
                    <a:pt x="154134" y="39072"/>
                  </a:cubicBezTo>
                  <a:cubicBezTo>
                    <a:pt x="142228" y="20212"/>
                    <a:pt x="123749" y="7068"/>
                    <a:pt x="102032" y="2115"/>
                  </a:cubicBezTo>
                  <a:cubicBezTo>
                    <a:pt x="80220" y="-2838"/>
                    <a:pt x="57931" y="972"/>
                    <a:pt x="39072" y="12878"/>
                  </a:cubicBezTo>
                  <a:cubicBezTo>
                    <a:pt x="20212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689" y="146800"/>
                    <a:pt x="43263" y="159944"/>
                    <a:pt x="64980" y="164897"/>
                  </a:cubicBezTo>
                  <a:close/>
                  <a:moveTo>
                    <a:pt x="48502" y="75553"/>
                  </a:moveTo>
                  <a:cubicBezTo>
                    <a:pt x="50597" y="66218"/>
                    <a:pt x="56217" y="58312"/>
                    <a:pt x="64408" y="53169"/>
                  </a:cubicBezTo>
                  <a:cubicBezTo>
                    <a:pt x="70219" y="49549"/>
                    <a:pt x="76791" y="47644"/>
                    <a:pt x="83458" y="47644"/>
                  </a:cubicBezTo>
                  <a:cubicBezTo>
                    <a:pt x="86125" y="47644"/>
                    <a:pt x="88792" y="47930"/>
                    <a:pt x="91459" y="48597"/>
                  </a:cubicBezTo>
                  <a:cubicBezTo>
                    <a:pt x="100794" y="50692"/>
                    <a:pt x="108795" y="56312"/>
                    <a:pt x="113843" y="64504"/>
                  </a:cubicBezTo>
                  <a:cubicBezTo>
                    <a:pt x="118987" y="72600"/>
                    <a:pt x="120606" y="82220"/>
                    <a:pt x="118415" y="91555"/>
                  </a:cubicBezTo>
                  <a:cubicBezTo>
                    <a:pt x="116320" y="100889"/>
                    <a:pt x="110700" y="108890"/>
                    <a:pt x="102604" y="113938"/>
                  </a:cubicBezTo>
                  <a:cubicBezTo>
                    <a:pt x="94507" y="119082"/>
                    <a:pt x="84887" y="120701"/>
                    <a:pt x="75553" y="118510"/>
                  </a:cubicBezTo>
                  <a:cubicBezTo>
                    <a:pt x="66218" y="116415"/>
                    <a:pt x="58312" y="110795"/>
                    <a:pt x="53169" y="102604"/>
                  </a:cubicBezTo>
                  <a:cubicBezTo>
                    <a:pt x="48025" y="94507"/>
                    <a:pt x="46406" y="84887"/>
                    <a:pt x="48502" y="7555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089644" y="60207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2032" y="2115"/>
                  </a:moveTo>
                  <a:cubicBezTo>
                    <a:pt x="80315" y="-2838"/>
                    <a:pt x="57931" y="972"/>
                    <a:pt x="39072" y="12878"/>
                  </a:cubicBezTo>
                  <a:cubicBezTo>
                    <a:pt x="20213" y="24784"/>
                    <a:pt x="7068" y="43263"/>
                    <a:pt x="2115" y="64980"/>
                  </a:cubicBezTo>
                  <a:cubicBezTo>
                    <a:pt x="-2838" y="86697"/>
                    <a:pt x="972" y="109081"/>
                    <a:pt x="12878" y="127940"/>
                  </a:cubicBezTo>
                  <a:cubicBezTo>
                    <a:pt x="24784" y="146800"/>
                    <a:pt x="43263" y="159944"/>
                    <a:pt x="64980" y="164897"/>
                  </a:cubicBezTo>
                  <a:cubicBezTo>
                    <a:pt x="71171" y="166326"/>
                    <a:pt x="77458" y="166993"/>
                    <a:pt x="83649" y="166993"/>
                  </a:cubicBezTo>
                  <a:cubicBezTo>
                    <a:pt x="99175" y="166993"/>
                    <a:pt x="114510" y="162611"/>
                    <a:pt x="127940" y="154134"/>
                  </a:cubicBezTo>
                  <a:cubicBezTo>
                    <a:pt x="127940" y="154134"/>
                    <a:pt x="127940" y="154134"/>
                    <a:pt x="127940" y="154134"/>
                  </a:cubicBezTo>
                  <a:cubicBezTo>
                    <a:pt x="166897" y="129559"/>
                    <a:pt x="178613" y="77934"/>
                    <a:pt x="154134" y="39072"/>
                  </a:cubicBezTo>
                  <a:cubicBezTo>
                    <a:pt x="142323" y="20213"/>
                    <a:pt x="123749" y="7068"/>
                    <a:pt x="102032" y="2115"/>
                  </a:cubicBezTo>
                  <a:close/>
                  <a:moveTo>
                    <a:pt x="102604" y="113843"/>
                  </a:moveTo>
                  <a:cubicBezTo>
                    <a:pt x="94507" y="118987"/>
                    <a:pt x="84887" y="120511"/>
                    <a:pt x="75553" y="118415"/>
                  </a:cubicBezTo>
                  <a:cubicBezTo>
                    <a:pt x="66218" y="116320"/>
                    <a:pt x="58313" y="110700"/>
                    <a:pt x="53169" y="102508"/>
                  </a:cubicBezTo>
                  <a:cubicBezTo>
                    <a:pt x="48025" y="94412"/>
                    <a:pt x="46406" y="84792"/>
                    <a:pt x="48502" y="75458"/>
                  </a:cubicBezTo>
                  <a:cubicBezTo>
                    <a:pt x="50597" y="66123"/>
                    <a:pt x="56312" y="58217"/>
                    <a:pt x="64408" y="53074"/>
                  </a:cubicBezTo>
                  <a:cubicBezTo>
                    <a:pt x="70219" y="49454"/>
                    <a:pt x="76696" y="47549"/>
                    <a:pt x="83458" y="47549"/>
                  </a:cubicBezTo>
                  <a:cubicBezTo>
                    <a:pt x="86125" y="47549"/>
                    <a:pt x="88792" y="47835"/>
                    <a:pt x="91459" y="48502"/>
                  </a:cubicBezTo>
                  <a:cubicBezTo>
                    <a:pt x="100794" y="50597"/>
                    <a:pt x="108795" y="56217"/>
                    <a:pt x="113843" y="64408"/>
                  </a:cubicBezTo>
                  <a:cubicBezTo>
                    <a:pt x="124416" y="81173"/>
                    <a:pt x="119368" y="103366"/>
                    <a:pt x="102604" y="1138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223400" y="579956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784804" y="4820771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 rot="5400000">
              <a:off x="2601509" y="3258747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6"/>
            <p:cNvSpPr/>
            <p:nvPr/>
          </p:nvSpPr>
          <p:spPr>
            <a:xfrm rot="5400000">
              <a:off x="2498067" y="3495062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6"/>
            <p:cNvSpPr/>
            <p:nvPr/>
          </p:nvSpPr>
          <p:spPr>
            <a:xfrm rot="5400000">
              <a:off x="2054378" y="6195240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4065384" y="5928540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215" y="381952"/>
                  </a:move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2"/>
                  </a:lnTo>
                  <a:lnTo>
                    <a:pt x="379833" y="246983"/>
                  </a:ln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lose/>
                  <a:moveTo>
                    <a:pt x="440698" y="160592"/>
                  </a:moveTo>
                  <a:lnTo>
                    <a:pt x="632436" y="492252"/>
                  </a:ln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3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2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223433" y="71438"/>
                  </a:moveTo>
                  <a:lnTo>
                    <a:pt x="302776" y="208693"/>
                  </a:lnTo>
                  <a:lnTo>
                    <a:pt x="352401" y="294608"/>
                  </a:lnTo>
                  <a:lnTo>
                    <a:pt x="322778" y="345948"/>
                  </a:lnTo>
                  <a:lnTo>
                    <a:pt x="65032" y="346138"/>
                  </a:lnTo>
                  <a:lnTo>
                    <a:pt x="223433" y="714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6"/>
            <p:cNvSpPr/>
            <p:nvPr/>
          </p:nvSpPr>
          <p:spPr>
            <a:xfrm rot="5400000">
              <a:off x="6155086" y="422960"/>
              <a:ext cx="628650" cy="542925"/>
            </a:xfrm>
            <a:custGeom>
              <a:rect b="b" l="l" r="r" t="t"/>
              <a:pathLst>
                <a:path extrusionOk="0" h="542925" w="628650">
                  <a:moveTo>
                    <a:pt x="289694" y="426854"/>
                  </a:moveTo>
                  <a:cubicBezTo>
                    <a:pt x="294266" y="431331"/>
                    <a:pt x="300267" y="433807"/>
                    <a:pt x="306553" y="433807"/>
                  </a:cubicBezTo>
                  <a:cubicBezTo>
                    <a:pt x="308649" y="433807"/>
                    <a:pt x="310649" y="433522"/>
                    <a:pt x="312745" y="432950"/>
                  </a:cubicBezTo>
                  <a:cubicBezTo>
                    <a:pt x="320936" y="430759"/>
                    <a:pt x="327413" y="424282"/>
                    <a:pt x="329604" y="416091"/>
                  </a:cubicBezTo>
                  <a:lnTo>
                    <a:pt x="343606" y="363799"/>
                  </a:lnTo>
                  <a:lnTo>
                    <a:pt x="526391" y="546393"/>
                  </a:lnTo>
                  <a:lnTo>
                    <a:pt x="633832" y="144343"/>
                  </a:lnTo>
                  <a:lnTo>
                    <a:pt x="384277" y="211399"/>
                  </a:lnTo>
                  <a:lnTo>
                    <a:pt x="432760" y="29947"/>
                  </a:lnTo>
                  <a:cubicBezTo>
                    <a:pt x="434950" y="21756"/>
                    <a:pt x="432569" y="12993"/>
                    <a:pt x="426568" y="6992"/>
                  </a:cubicBezTo>
                  <a:cubicBezTo>
                    <a:pt x="420568" y="991"/>
                    <a:pt x="411805" y="-1390"/>
                    <a:pt x="403518" y="801"/>
                  </a:cubicBezTo>
                  <a:lnTo>
                    <a:pt x="17660" y="104623"/>
                  </a:lnTo>
                  <a:cubicBezTo>
                    <a:pt x="9469" y="106814"/>
                    <a:pt x="2992" y="113291"/>
                    <a:pt x="801" y="121483"/>
                  </a:cubicBezTo>
                  <a:cubicBezTo>
                    <a:pt x="-1390" y="129674"/>
                    <a:pt x="991" y="138437"/>
                    <a:pt x="6992" y="144438"/>
                  </a:cubicBezTo>
                  <a:lnTo>
                    <a:pt x="289694" y="426854"/>
                  </a:lnTo>
                  <a:close/>
                  <a:moveTo>
                    <a:pt x="620307" y="157963"/>
                  </a:moveTo>
                  <a:lnTo>
                    <a:pt x="521437" y="528105"/>
                  </a:lnTo>
                  <a:lnTo>
                    <a:pt x="346368" y="353321"/>
                  </a:lnTo>
                  <a:lnTo>
                    <a:pt x="381134" y="223210"/>
                  </a:lnTo>
                  <a:lnTo>
                    <a:pt x="381134" y="223210"/>
                  </a:lnTo>
                  <a:lnTo>
                    <a:pt x="381420" y="222257"/>
                  </a:lnTo>
                  <a:lnTo>
                    <a:pt x="620307" y="157963"/>
                  </a:lnTo>
                  <a:close/>
                  <a:moveTo>
                    <a:pt x="307411" y="314364"/>
                  </a:moveTo>
                  <a:lnTo>
                    <a:pt x="250356" y="257309"/>
                  </a:lnTo>
                  <a:lnTo>
                    <a:pt x="328270" y="236354"/>
                  </a:lnTo>
                  <a:lnTo>
                    <a:pt x="307411" y="314364"/>
                  </a:lnTo>
                  <a:close/>
                  <a:moveTo>
                    <a:pt x="375991" y="57665"/>
                  </a:moveTo>
                  <a:lnTo>
                    <a:pt x="335033" y="210827"/>
                  </a:lnTo>
                  <a:cubicBezTo>
                    <a:pt x="335033" y="210827"/>
                    <a:pt x="335033" y="210827"/>
                    <a:pt x="335033" y="210827"/>
                  </a:cubicBezTo>
                  <a:lnTo>
                    <a:pt x="331033" y="225781"/>
                  </a:lnTo>
                  <a:lnTo>
                    <a:pt x="231877" y="252451"/>
                  </a:lnTo>
                  <a:lnTo>
                    <a:pt x="304553" y="325032"/>
                  </a:lnTo>
                  <a:lnTo>
                    <a:pt x="294171" y="363989"/>
                  </a:lnTo>
                  <a:lnTo>
                    <a:pt x="69857" y="139961"/>
                  </a:lnTo>
                  <a:lnTo>
                    <a:pt x="375991" y="5766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6"/>
            <p:cNvSpPr/>
            <p:nvPr/>
          </p:nvSpPr>
          <p:spPr>
            <a:xfrm rot="5400000">
              <a:off x="4784414" y="311671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392716" y="146304"/>
                  </a:moveTo>
                  <a:cubicBezTo>
                    <a:pt x="377571" y="146304"/>
                    <a:pt x="362998" y="148590"/>
                    <a:pt x="349091" y="152590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7" y="0"/>
                    <a:pt x="0" y="78676"/>
                    <a:pt x="0" y="175355"/>
                  </a:cubicBezTo>
                  <a:cubicBezTo>
                    <a:pt x="0" y="272034"/>
                    <a:pt x="78677" y="350710"/>
                    <a:pt x="175355" y="350710"/>
                  </a:cubicBezTo>
                  <a:cubicBezTo>
                    <a:pt x="198406" y="350710"/>
                    <a:pt x="220409" y="346138"/>
                    <a:pt x="240506" y="338042"/>
                  </a:cubicBezTo>
                  <a:cubicBezTo>
                    <a:pt x="256604" y="407194"/>
                    <a:pt x="318611" y="458914"/>
                    <a:pt x="392621" y="458914"/>
                  </a:cubicBezTo>
                  <a:cubicBezTo>
                    <a:pt x="478822" y="458914"/>
                    <a:pt x="548926" y="388810"/>
                    <a:pt x="548926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lose/>
                  <a:moveTo>
                    <a:pt x="47530" y="175355"/>
                  </a:moveTo>
                  <a:cubicBezTo>
                    <a:pt x="47530" y="104870"/>
                    <a:pt x="104870" y="47625"/>
                    <a:pt x="175260" y="47625"/>
                  </a:cubicBezTo>
                  <a:cubicBezTo>
                    <a:pt x="245459" y="47625"/>
                    <a:pt x="302609" y="104584"/>
                    <a:pt x="302990" y="174688"/>
                  </a:cubicBezTo>
                  <a:cubicBezTo>
                    <a:pt x="266700" y="200215"/>
                    <a:pt x="241649" y="240697"/>
                    <a:pt x="237077" y="287083"/>
                  </a:cubicBezTo>
                  <a:cubicBezTo>
                    <a:pt x="218789" y="297275"/>
                    <a:pt x="197739" y="303085"/>
                    <a:pt x="175355" y="303085"/>
                  </a:cubicBezTo>
                  <a:cubicBezTo>
                    <a:pt x="104870" y="303085"/>
                    <a:pt x="47530" y="245840"/>
                    <a:pt x="47530" y="175355"/>
                  </a:cubicBezTo>
                  <a:close/>
                  <a:moveTo>
                    <a:pt x="302514" y="186976"/>
                  </a:moveTo>
                  <a:cubicBezTo>
                    <a:pt x="298990" y="225742"/>
                    <a:pt x="278130" y="259556"/>
                    <a:pt x="247650" y="280511"/>
                  </a:cubicBezTo>
                  <a:cubicBezTo>
                    <a:pt x="253460" y="242697"/>
                    <a:pt x="273558" y="209550"/>
                    <a:pt x="302514" y="186976"/>
                  </a:cubicBezTo>
                  <a:close/>
                  <a:moveTo>
                    <a:pt x="392716" y="449389"/>
                  </a:moveTo>
                  <a:cubicBezTo>
                    <a:pt x="322612" y="449389"/>
                    <a:pt x="263843" y="399955"/>
                    <a:pt x="249365" y="334137"/>
                  </a:cubicBezTo>
                  <a:cubicBezTo>
                    <a:pt x="309182" y="306133"/>
                    <a:pt x="350711" y="245554"/>
                    <a:pt x="350711" y="175355"/>
                  </a:cubicBezTo>
                  <a:cubicBezTo>
                    <a:pt x="350711" y="170879"/>
                    <a:pt x="350330" y="166497"/>
                    <a:pt x="350044" y="162115"/>
                  </a:cubicBezTo>
                  <a:cubicBezTo>
                    <a:pt x="363569" y="158020"/>
                    <a:pt x="377857" y="155734"/>
                    <a:pt x="392621" y="155734"/>
                  </a:cubicBezTo>
                  <a:cubicBezTo>
                    <a:pt x="473583" y="155734"/>
                    <a:pt x="539401" y="221551"/>
                    <a:pt x="539401" y="302514"/>
                  </a:cubicBezTo>
                  <a:cubicBezTo>
                    <a:pt x="539496" y="383572"/>
                    <a:pt x="473583" y="449389"/>
                    <a:pt x="392716" y="4493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6"/>
            <p:cNvSpPr/>
            <p:nvPr/>
          </p:nvSpPr>
          <p:spPr>
            <a:xfrm rot="5400000">
              <a:off x="5824965" y="465894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6"/>
            <p:cNvSpPr/>
            <p:nvPr/>
          </p:nvSpPr>
          <p:spPr>
            <a:xfrm rot="5400000">
              <a:off x="5777486" y="3474932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8616753" y="342008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9560242" y="588138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6"/>
            <p:cNvSpPr/>
            <p:nvPr/>
          </p:nvSpPr>
          <p:spPr>
            <a:xfrm rot="5400000">
              <a:off x="8723848" y="5145069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6"/>
            <p:cNvSpPr/>
            <p:nvPr/>
          </p:nvSpPr>
          <p:spPr>
            <a:xfrm rot="5400000">
              <a:off x="5690997" y="1450054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236410" y="457295"/>
                  </a:move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close/>
                  <a:moveTo>
                    <a:pt x="537972" y="155734"/>
                  </a:moveTo>
                  <a:lnTo>
                    <a:pt x="537972" y="447675"/>
                  </a:lnTo>
                  <a:lnTo>
                    <a:pt x="246031" y="447675"/>
                  </a:lnTo>
                  <a:lnTo>
                    <a:pt x="246031" y="348996"/>
                  </a:lnTo>
                  <a:lnTo>
                    <a:pt x="325469" y="348996"/>
                  </a:lnTo>
                  <a:cubicBezTo>
                    <a:pt x="338614" y="348996"/>
                    <a:pt x="349282" y="338328"/>
                    <a:pt x="349282" y="325184"/>
                  </a:cubicBezTo>
                  <a:lnTo>
                    <a:pt x="349282" y="155734"/>
                  </a:lnTo>
                  <a:lnTo>
                    <a:pt x="537972" y="155734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1" y="155829"/>
                  </a:lnTo>
                  <a:lnTo>
                    <a:pt x="301561" y="301466"/>
                  </a:lnTo>
                  <a:lnTo>
                    <a:pt x="245935" y="301466"/>
                  </a:lnTo>
                  <a:close/>
                  <a:moveTo>
                    <a:pt x="47720" y="301466"/>
                  </a:moveTo>
                  <a:lnTo>
                    <a:pt x="47720" y="47625"/>
                  </a:lnTo>
                  <a:lnTo>
                    <a:pt x="301561" y="47625"/>
                  </a:lnTo>
                  <a:lnTo>
                    <a:pt x="301561" y="146304"/>
                  </a:lnTo>
                  <a:lnTo>
                    <a:pt x="236410" y="146304"/>
                  </a:lnTo>
                  <a:lnTo>
                    <a:pt x="236410" y="301466"/>
                  </a:lnTo>
                  <a:lnTo>
                    <a:pt x="47720" y="3014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6"/>
            <p:cNvSpPr/>
            <p:nvPr/>
          </p:nvSpPr>
          <p:spPr>
            <a:xfrm rot="5400000">
              <a:off x="6875249" y="1985237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7907274" y="62797"/>
              <a:ext cx="647700" cy="495300"/>
            </a:xfrm>
            <a:custGeom>
              <a:rect b="b" l="l" r="r" t="t"/>
              <a:pathLst>
                <a:path extrusionOk="0" h="495300" w="647700">
                  <a:moveTo>
                    <a:pt x="379833" y="246983"/>
                  </a:moveTo>
                  <a:lnTo>
                    <a:pt x="243911" y="11906"/>
                  </a:lnTo>
                  <a:cubicBezTo>
                    <a:pt x="239625" y="4572"/>
                    <a:pt x="231815" y="0"/>
                    <a:pt x="223337" y="0"/>
                  </a:cubicBezTo>
                  <a:cubicBezTo>
                    <a:pt x="223337" y="0"/>
                    <a:pt x="223337" y="0"/>
                    <a:pt x="223337" y="0"/>
                  </a:cubicBezTo>
                  <a:cubicBezTo>
                    <a:pt x="214860" y="0"/>
                    <a:pt x="206954" y="4572"/>
                    <a:pt x="202763" y="11906"/>
                  </a:cubicBezTo>
                  <a:lnTo>
                    <a:pt x="3215" y="358140"/>
                  </a:lnTo>
                  <a:cubicBezTo>
                    <a:pt x="-1072" y="365474"/>
                    <a:pt x="-1072" y="374618"/>
                    <a:pt x="3215" y="381952"/>
                  </a:cubicBezTo>
                  <a:cubicBezTo>
                    <a:pt x="7501" y="389287"/>
                    <a:pt x="15311" y="393859"/>
                    <a:pt x="23789" y="393859"/>
                  </a:cubicBezTo>
                  <a:cubicBezTo>
                    <a:pt x="23789" y="393859"/>
                    <a:pt x="23789" y="393859"/>
                    <a:pt x="23789" y="393859"/>
                  </a:cubicBezTo>
                  <a:lnTo>
                    <a:pt x="295346" y="393668"/>
                  </a:lnTo>
                  <a:lnTo>
                    <a:pt x="232862" y="502063"/>
                  </a:lnTo>
                  <a:lnTo>
                    <a:pt x="648914" y="501777"/>
                  </a:lnTo>
                  <a:lnTo>
                    <a:pt x="440603" y="141541"/>
                  </a:lnTo>
                  <a:lnTo>
                    <a:pt x="379833" y="246983"/>
                  </a:lnTo>
                  <a:close/>
                  <a:moveTo>
                    <a:pt x="65032" y="346138"/>
                  </a:moveTo>
                  <a:lnTo>
                    <a:pt x="223337" y="71438"/>
                  </a:lnTo>
                  <a:lnTo>
                    <a:pt x="302681" y="208693"/>
                  </a:lnTo>
                  <a:lnTo>
                    <a:pt x="352306" y="294608"/>
                  </a:lnTo>
                  <a:lnTo>
                    <a:pt x="322683" y="345948"/>
                  </a:lnTo>
                  <a:lnTo>
                    <a:pt x="65032" y="346138"/>
                  </a:lnTo>
                  <a:close/>
                  <a:moveTo>
                    <a:pt x="382119" y="345948"/>
                  </a:moveTo>
                  <a:lnTo>
                    <a:pt x="333827" y="345948"/>
                  </a:lnTo>
                  <a:lnTo>
                    <a:pt x="357926" y="304133"/>
                  </a:lnTo>
                  <a:lnTo>
                    <a:pt x="382119" y="345948"/>
                  </a:lnTo>
                  <a:close/>
                  <a:moveTo>
                    <a:pt x="632436" y="492252"/>
                  </a:moveTo>
                  <a:lnTo>
                    <a:pt x="249341" y="492538"/>
                  </a:lnTo>
                  <a:lnTo>
                    <a:pt x="306300" y="393668"/>
                  </a:lnTo>
                  <a:lnTo>
                    <a:pt x="423362" y="393573"/>
                  </a:lnTo>
                  <a:cubicBezTo>
                    <a:pt x="431840" y="393573"/>
                    <a:pt x="439745" y="389001"/>
                    <a:pt x="444032" y="381667"/>
                  </a:cubicBezTo>
                  <a:cubicBezTo>
                    <a:pt x="448318" y="374332"/>
                    <a:pt x="448318" y="365188"/>
                    <a:pt x="444032" y="357854"/>
                  </a:cubicBezTo>
                  <a:lnTo>
                    <a:pt x="385453" y="256508"/>
                  </a:lnTo>
                  <a:lnTo>
                    <a:pt x="440698" y="160591"/>
                  </a:lnTo>
                  <a:lnTo>
                    <a:pt x="632436" y="4922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6"/>
            <p:cNvSpPr/>
            <p:nvPr/>
          </p:nvSpPr>
          <p:spPr>
            <a:xfrm rot="5400000">
              <a:off x="11644056" y="151497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6"/>
            <p:cNvSpPr/>
            <p:nvPr/>
          </p:nvSpPr>
          <p:spPr>
            <a:xfrm rot="5400000">
              <a:off x="11734036" y="2047773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62615" y="97381"/>
                  </a:moveTo>
                  <a:lnTo>
                    <a:pt x="10799" y="152626"/>
                  </a:lnTo>
                  <a:cubicBezTo>
                    <a:pt x="1845" y="162246"/>
                    <a:pt x="2322" y="177296"/>
                    <a:pt x="11847" y="186249"/>
                  </a:cubicBezTo>
                  <a:cubicBezTo>
                    <a:pt x="16419" y="190536"/>
                    <a:pt x="22324" y="192726"/>
                    <a:pt x="28134" y="192726"/>
                  </a:cubicBezTo>
                  <a:cubicBezTo>
                    <a:pt x="34516" y="192726"/>
                    <a:pt x="40803" y="190155"/>
                    <a:pt x="45470" y="185202"/>
                  </a:cubicBezTo>
                  <a:lnTo>
                    <a:pt x="97381" y="129957"/>
                  </a:lnTo>
                  <a:lnTo>
                    <a:pt x="152626" y="181773"/>
                  </a:lnTo>
                  <a:cubicBezTo>
                    <a:pt x="157198" y="186059"/>
                    <a:pt x="163104" y="188250"/>
                    <a:pt x="168914" y="188250"/>
                  </a:cubicBezTo>
                  <a:cubicBezTo>
                    <a:pt x="175296" y="188250"/>
                    <a:pt x="181582" y="185678"/>
                    <a:pt x="186249" y="180725"/>
                  </a:cubicBezTo>
                  <a:cubicBezTo>
                    <a:pt x="195203" y="171105"/>
                    <a:pt x="194727" y="156055"/>
                    <a:pt x="185202" y="147102"/>
                  </a:cubicBezTo>
                  <a:lnTo>
                    <a:pt x="129957" y="95286"/>
                  </a:lnTo>
                  <a:lnTo>
                    <a:pt x="181773" y="40041"/>
                  </a:lnTo>
                  <a:cubicBezTo>
                    <a:pt x="190726" y="30420"/>
                    <a:pt x="190250" y="15371"/>
                    <a:pt x="180725" y="6417"/>
                  </a:cubicBezTo>
                  <a:cubicBezTo>
                    <a:pt x="171105" y="-2536"/>
                    <a:pt x="156055" y="-2060"/>
                    <a:pt x="147102" y="7465"/>
                  </a:cubicBezTo>
                  <a:lnTo>
                    <a:pt x="95286" y="62710"/>
                  </a:lnTo>
                  <a:lnTo>
                    <a:pt x="40041" y="10894"/>
                  </a:lnTo>
                  <a:cubicBezTo>
                    <a:pt x="30420" y="1941"/>
                    <a:pt x="15371" y="2417"/>
                    <a:pt x="6417" y="11942"/>
                  </a:cubicBezTo>
                  <a:cubicBezTo>
                    <a:pt x="-2536" y="21562"/>
                    <a:pt x="-2060" y="36612"/>
                    <a:pt x="7465" y="45565"/>
                  </a:cubicBezTo>
                  <a:lnTo>
                    <a:pt x="62615" y="973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6"/>
            <p:cNvSpPr/>
            <p:nvPr/>
          </p:nvSpPr>
          <p:spPr>
            <a:xfrm rot="5400000">
              <a:off x="9899475" y="199371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0" y="23813"/>
                  </a:moveTo>
                  <a:lnTo>
                    <a:pt x="0" y="325279"/>
                  </a:lnTo>
                  <a:cubicBezTo>
                    <a:pt x="0" y="338423"/>
                    <a:pt x="10668" y="349091"/>
                    <a:pt x="23813" y="349091"/>
                  </a:cubicBezTo>
                  <a:lnTo>
                    <a:pt x="236410" y="349091"/>
                  </a:lnTo>
                  <a:lnTo>
                    <a:pt x="236410" y="457295"/>
                  </a:lnTo>
                  <a:lnTo>
                    <a:pt x="547402" y="457295"/>
                  </a:lnTo>
                  <a:lnTo>
                    <a:pt x="547402" y="146304"/>
                  </a:lnTo>
                  <a:lnTo>
                    <a:pt x="349091" y="146304"/>
                  </a:lnTo>
                  <a:lnTo>
                    <a:pt x="349091" y="23813"/>
                  </a:lnTo>
                  <a:cubicBezTo>
                    <a:pt x="349091" y="10668"/>
                    <a:pt x="338423" y="0"/>
                    <a:pt x="325279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lose/>
                  <a:moveTo>
                    <a:pt x="537877" y="155829"/>
                  </a:moveTo>
                  <a:lnTo>
                    <a:pt x="537877" y="447770"/>
                  </a:lnTo>
                  <a:lnTo>
                    <a:pt x="245935" y="447770"/>
                  </a:lnTo>
                  <a:lnTo>
                    <a:pt x="245935" y="349091"/>
                  </a:lnTo>
                  <a:lnTo>
                    <a:pt x="325374" y="349091"/>
                  </a:lnTo>
                  <a:cubicBezTo>
                    <a:pt x="338518" y="349091"/>
                    <a:pt x="349187" y="338423"/>
                    <a:pt x="349187" y="325279"/>
                  </a:cubicBezTo>
                  <a:lnTo>
                    <a:pt x="349187" y="155829"/>
                  </a:lnTo>
                  <a:lnTo>
                    <a:pt x="537877" y="155829"/>
                  </a:lnTo>
                  <a:close/>
                  <a:moveTo>
                    <a:pt x="245935" y="301466"/>
                  </a:moveTo>
                  <a:lnTo>
                    <a:pt x="245935" y="155829"/>
                  </a:lnTo>
                  <a:lnTo>
                    <a:pt x="301562" y="155829"/>
                  </a:lnTo>
                  <a:lnTo>
                    <a:pt x="301562" y="301466"/>
                  </a:lnTo>
                  <a:lnTo>
                    <a:pt x="245935" y="301466"/>
                  </a:lnTo>
                  <a:close/>
                  <a:moveTo>
                    <a:pt x="47625" y="47625"/>
                  </a:moveTo>
                  <a:lnTo>
                    <a:pt x="301466" y="47625"/>
                  </a:lnTo>
                  <a:lnTo>
                    <a:pt x="301466" y="146304"/>
                  </a:lnTo>
                  <a:lnTo>
                    <a:pt x="236315" y="146304"/>
                  </a:lnTo>
                  <a:lnTo>
                    <a:pt x="236315" y="301466"/>
                  </a:lnTo>
                  <a:lnTo>
                    <a:pt x="47530" y="301466"/>
                  </a:lnTo>
                  <a:lnTo>
                    <a:pt x="47530" y="476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 rot="5400000">
              <a:off x="9584054" y="1270792"/>
              <a:ext cx="542925" cy="457200"/>
            </a:xfrm>
            <a:custGeom>
              <a:rect b="b" l="l" r="r" t="t"/>
              <a:pathLst>
                <a:path extrusionOk="0" h="457200" w="542925">
                  <a:moveTo>
                    <a:pt x="175450" y="350711"/>
                  </a:moveTo>
                  <a:cubicBezTo>
                    <a:pt x="198501" y="350711"/>
                    <a:pt x="220504" y="346139"/>
                    <a:pt x="240601" y="338042"/>
                  </a:cubicBezTo>
                  <a:cubicBezTo>
                    <a:pt x="256699" y="407194"/>
                    <a:pt x="318707" y="458915"/>
                    <a:pt x="392716" y="458915"/>
                  </a:cubicBezTo>
                  <a:cubicBezTo>
                    <a:pt x="478917" y="458915"/>
                    <a:pt x="549021" y="388811"/>
                    <a:pt x="549021" y="302609"/>
                  </a:cubicBezTo>
                  <a:cubicBezTo>
                    <a:pt x="549021" y="216408"/>
                    <a:pt x="478917" y="146304"/>
                    <a:pt x="392716" y="146304"/>
                  </a:cubicBezTo>
                  <a:cubicBezTo>
                    <a:pt x="377571" y="146304"/>
                    <a:pt x="362998" y="148590"/>
                    <a:pt x="349091" y="152591"/>
                  </a:cubicBezTo>
                  <a:cubicBezTo>
                    <a:pt x="337852" y="66675"/>
                    <a:pt x="264319" y="0"/>
                    <a:pt x="175355" y="0"/>
                  </a:cubicBezTo>
                  <a:cubicBezTo>
                    <a:pt x="78676" y="0"/>
                    <a:pt x="0" y="78677"/>
                    <a:pt x="0" y="175355"/>
                  </a:cubicBezTo>
                  <a:cubicBezTo>
                    <a:pt x="0" y="272034"/>
                    <a:pt x="78772" y="350711"/>
                    <a:pt x="175450" y="350711"/>
                  </a:cubicBezTo>
                  <a:close/>
                  <a:moveTo>
                    <a:pt x="392811" y="155734"/>
                  </a:moveTo>
                  <a:cubicBezTo>
                    <a:pt x="473774" y="155734"/>
                    <a:pt x="539591" y="221552"/>
                    <a:pt x="539591" y="302514"/>
                  </a:cubicBezTo>
                  <a:cubicBezTo>
                    <a:pt x="539591" y="383477"/>
                    <a:pt x="473774" y="449294"/>
                    <a:pt x="392811" y="449294"/>
                  </a:cubicBezTo>
                  <a:cubicBezTo>
                    <a:pt x="322707" y="449294"/>
                    <a:pt x="263938" y="399860"/>
                    <a:pt x="249460" y="334042"/>
                  </a:cubicBezTo>
                  <a:cubicBezTo>
                    <a:pt x="309277" y="306038"/>
                    <a:pt x="350806" y="245459"/>
                    <a:pt x="350806" y="175260"/>
                  </a:cubicBezTo>
                  <a:cubicBezTo>
                    <a:pt x="350806" y="170783"/>
                    <a:pt x="350425" y="166402"/>
                    <a:pt x="350139" y="162020"/>
                  </a:cubicBezTo>
                  <a:cubicBezTo>
                    <a:pt x="363665" y="158020"/>
                    <a:pt x="377952" y="155734"/>
                    <a:pt x="392811" y="155734"/>
                  </a:cubicBezTo>
                  <a:close/>
                  <a:moveTo>
                    <a:pt x="247841" y="280511"/>
                  </a:moveTo>
                  <a:cubicBezTo>
                    <a:pt x="253556" y="242602"/>
                    <a:pt x="273749" y="209550"/>
                    <a:pt x="302705" y="186976"/>
                  </a:cubicBezTo>
                  <a:cubicBezTo>
                    <a:pt x="299180" y="225647"/>
                    <a:pt x="278225" y="259461"/>
                    <a:pt x="247841" y="280511"/>
                  </a:cubicBezTo>
                  <a:close/>
                  <a:moveTo>
                    <a:pt x="175450" y="47530"/>
                  </a:moveTo>
                  <a:cubicBezTo>
                    <a:pt x="245650" y="47530"/>
                    <a:pt x="302800" y="104489"/>
                    <a:pt x="303181" y="174593"/>
                  </a:cubicBezTo>
                  <a:cubicBezTo>
                    <a:pt x="266891" y="200120"/>
                    <a:pt x="241840" y="240602"/>
                    <a:pt x="237268" y="286988"/>
                  </a:cubicBezTo>
                  <a:cubicBezTo>
                    <a:pt x="218980" y="297180"/>
                    <a:pt x="197929" y="302990"/>
                    <a:pt x="175546" y="302990"/>
                  </a:cubicBezTo>
                  <a:cubicBezTo>
                    <a:pt x="105061" y="302990"/>
                    <a:pt x="47816" y="245650"/>
                    <a:pt x="47816" y="175260"/>
                  </a:cubicBezTo>
                  <a:cubicBezTo>
                    <a:pt x="47816" y="104870"/>
                    <a:pt x="105061" y="47530"/>
                    <a:pt x="175450" y="475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 rot="5400000">
              <a:off x="9303726" y="355508"/>
              <a:ext cx="161925" cy="161925"/>
            </a:xfrm>
            <a:custGeom>
              <a:rect b="b" l="l" r="r" t="t"/>
              <a:pathLst>
                <a:path extrusionOk="0" h="161925" w="161925">
                  <a:moveTo>
                    <a:pt x="101941" y="2115"/>
                  </a:moveTo>
                  <a:cubicBezTo>
                    <a:pt x="80224" y="-2838"/>
                    <a:pt x="57840" y="972"/>
                    <a:pt x="38980" y="12878"/>
                  </a:cubicBezTo>
                  <a:cubicBezTo>
                    <a:pt x="23" y="37358"/>
                    <a:pt x="-11693" y="89078"/>
                    <a:pt x="12787" y="128035"/>
                  </a:cubicBezTo>
                  <a:cubicBezTo>
                    <a:pt x="24693" y="146895"/>
                    <a:pt x="43172" y="160040"/>
                    <a:pt x="64888" y="164992"/>
                  </a:cubicBezTo>
                  <a:cubicBezTo>
                    <a:pt x="71080" y="166421"/>
                    <a:pt x="77366" y="167088"/>
                    <a:pt x="83557" y="167088"/>
                  </a:cubicBezTo>
                  <a:cubicBezTo>
                    <a:pt x="99083" y="167088"/>
                    <a:pt x="114419" y="162707"/>
                    <a:pt x="127849" y="154229"/>
                  </a:cubicBezTo>
                  <a:cubicBezTo>
                    <a:pt x="127849" y="154229"/>
                    <a:pt x="127849" y="154229"/>
                    <a:pt x="127849" y="154229"/>
                  </a:cubicBezTo>
                  <a:cubicBezTo>
                    <a:pt x="146708" y="142323"/>
                    <a:pt x="159853" y="123844"/>
                    <a:pt x="164806" y="102127"/>
                  </a:cubicBezTo>
                  <a:cubicBezTo>
                    <a:pt x="169759" y="80410"/>
                    <a:pt x="165949" y="58027"/>
                    <a:pt x="154043" y="39167"/>
                  </a:cubicBezTo>
                  <a:cubicBezTo>
                    <a:pt x="142231" y="20212"/>
                    <a:pt x="123658" y="7068"/>
                    <a:pt x="101941" y="2115"/>
                  </a:cubicBezTo>
                  <a:close/>
                  <a:moveTo>
                    <a:pt x="118324" y="91555"/>
                  </a:moveTo>
                  <a:cubicBezTo>
                    <a:pt x="116228" y="100889"/>
                    <a:pt x="110608" y="108890"/>
                    <a:pt x="102512" y="113939"/>
                  </a:cubicBezTo>
                  <a:cubicBezTo>
                    <a:pt x="94416" y="119082"/>
                    <a:pt x="84796" y="120701"/>
                    <a:pt x="75461" y="118510"/>
                  </a:cubicBezTo>
                  <a:cubicBezTo>
                    <a:pt x="66127" y="116415"/>
                    <a:pt x="58221" y="110700"/>
                    <a:pt x="53077" y="102604"/>
                  </a:cubicBezTo>
                  <a:cubicBezTo>
                    <a:pt x="42505" y="85840"/>
                    <a:pt x="47553" y="63646"/>
                    <a:pt x="64317" y="53169"/>
                  </a:cubicBezTo>
                  <a:cubicBezTo>
                    <a:pt x="70127" y="49549"/>
                    <a:pt x="76699" y="47644"/>
                    <a:pt x="83367" y="47644"/>
                  </a:cubicBezTo>
                  <a:cubicBezTo>
                    <a:pt x="86034" y="47644"/>
                    <a:pt x="88701" y="47930"/>
                    <a:pt x="91463" y="48597"/>
                  </a:cubicBezTo>
                  <a:cubicBezTo>
                    <a:pt x="100798" y="50692"/>
                    <a:pt x="108799" y="56312"/>
                    <a:pt x="113847" y="64504"/>
                  </a:cubicBezTo>
                  <a:cubicBezTo>
                    <a:pt x="118800" y="72600"/>
                    <a:pt x="120514" y="82125"/>
                    <a:pt x="118324" y="91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6"/>
            <p:cNvSpPr/>
            <p:nvPr/>
          </p:nvSpPr>
          <p:spPr>
            <a:xfrm rot="5400000">
              <a:off x="11311744" y="1162746"/>
              <a:ext cx="381000" cy="47625"/>
            </a:xfrm>
            <a:custGeom>
              <a:rect b="b" l="l" r="r" t="t"/>
              <a:pathLst>
                <a:path extrusionOk="0" h="47625" w="381000">
                  <a:moveTo>
                    <a:pt x="389287" y="23813"/>
                  </a:moveTo>
                  <a:cubicBezTo>
                    <a:pt x="389287" y="10668"/>
                    <a:pt x="378619" y="0"/>
                    <a:pt x="365474" y="0"/>
                  </a:cubicBezTo>
                  <a:lnTo>
                    <a:pt x="23813" y="0"/>
                  </a:lnTo>
                  <a:cubicBezTo>
                    <a:pt x="10668" y="0"/>
                    <a:pt x="0" y="10668"/>
                    <a:pt x="0" y="23813"/>
                  </a:cubicBezTo>
                  <a:cubicBezTo>
                    <a:pt x="0" y="36957"/>
                    <a:pt x="10668" y="47625"/>
                    <a:pt x="23813" y="47625"/>
                  </a:cubicBezTo>
                  <a:lnTo>
                    <a:pt x="365474" y="47625"/>
                  </a:lnTo>
                  <a:cubicBezTo>
                    <a:pt x="378619" y="47625"/>
                    <a:pt x="389287" y="36957"/>
                    <a:pt x="389287" y="2381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6"/>
            <p:cNvSpPr/>
            <p:nvPr/>
          </p:nvSpPr>
          <p:spPr>
            <a:xfrm rot="5400000">
              <a:off x="11208302" y="1399156"/>
              <a:ext cx="333375" cy="9525"/>
            </a:xfrm>
            <a:custGeom>
              <a:rect b="b" l="l" r="r" t="t"/>
              <a:pathLst>
                <a:path extrusionOk="0" h="9525" w="333375">
                  <a:moveTo>
                    <a:pt x="0" y="0"/>
                  </a:moveTo>
                  <a:lnTo>
                    <a:pt x="341662" y="0"/>
                  </a:lnTo>
                  <a:lnTo>
                    <a:pt x="341662" y="9525"/>
                  </a:lnTo>
                  <a:lnTo>
                    <a:pt x="0" y="95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5882"/>
                  </a:srgbClr>
                </a:gs>
                <a:gs pos="8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6"/>
          <p:cNvGrpSpPr/>
          <p:nvPr/>
        </p:nvGrpSpPr>
        <p:grpSpPr>
          <a:xfrm>
            <a:off x="2031619" y="932755"/>
            <a:ext cx="8128763" cy="997196"/>
            <a:chOff x="2411017" y="932755"/>
            <a:chExt cx="8128763" cy="997196"/>
          </a:xfrm>
        </p:grpSpPr>
        <p:sp>
          <p:nvSpPr>
            <p:cNvPr id="660" name="Google Shape;660;p6"/>
            <p:cNvSpPr txBox="1"/>
            <p:nvPr/>
          </p:nvSpPr>
          <p:spPr>
            <a:xfrm>
              <a:off x="6015721" y="932755"/>
              <a:ext cx="4524059" cy="99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7200"/>
                <a:buFont typeface="Quattrocento Sans"/>
                <a:buNone/>
              </a:pPr>
              <a:r>
                <a:rPr b="1" i="0" lang="fr-FR" sz="7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 You</a:t>
              </a:r>
              <a:endParaRPr/>
            </a:p>
          </p:txBody>
        </p:sp>
        <p:grpSp>
          <p:nvGrpSpPr>
            <p:cNvPr id="661" name="Google Shape;661;p6"/>
            <p:cNvGrpSpPr/>
            <p:nvPr/>
          </p:nvGrpSpPr>
          <p:grpSpPr>
            <a:xfrm>
              <a:off x="2411017" y="1055735"/>
              <a:ext cx="2647950" cy="751235"/>
              <a:chOff x="740548" y="3043269"/>
              <a:chExt cx="2647950" cy="751235"/>
            </a:xfrm>
          </p:grpSpPr>
          <p:sp>
            <p:nvSpPr>
              <p:cNvPr id="662" name="Google Shape;662;p6"/>
              <p:cNvSpPr/>
              <p:nvPr/>
            </p:nvSpPr>
            <p:spPr>
              <a:xfrm>
                <a:off x="740548" y="3043269"/>
                <a:ext cx="751235" cy="75123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rotWithShape="0" algn="t" dir="5400000" dist="50800">
                  <a:srgbClr val="000000">
                    <a:alpha val="1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818662" y="3121383"/>
                <a:ext cx="595007" cy="595007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 rot="2700000">
                <a:off x="1021635" y="3348549"/>
                <a:ext cx="349483" cy="327475"/>
              </a:xfrm>
              <a:custGeom>
                <a:rect b="b" l="l" r="r" t="t"/>
                <a:pathLst>
                  <a:path extrusionOk="0" h="426145" w="454784">
                    <a:moveTo>
                      <a:pt x="145629" y="0"/>
                    </a:moveTo>
                    <a:lnTo>
                      <a:pt x="391013" y="0"/>
                    </a:lnTo>
                    <a:lnTo>
                      <a:pt x="397540" y="341"/>
                    </a:lnTo>
                    <a:lnTo>
                      <a:pt x="426437" y="55255"/>
                    </a:lnTo>
                    <a:cubicBezTo>
                      <a:pt x="473683" y="171764"/>
                      <a:pt x="461872" y="306621"/>
                      <a:pt x="391002" y="413956"/>
                    </a:cubicBezTo>
                    <a:lnTo>
                      <a:pt x="381921" y="425073"/>
                    </a:lnTo>
                    <a:lnTo>
                      <a:pt x="375144" y="425166"/>
                    </a:lnTo>
                    <a:lnTo>
                      <a:pt x="0" y="426145"/>
                    </a:lnTo>
                    <a:lnTo>
                      <a:pt x="196" y="425571"/>
                    </a:lnTo>
                    <a:lnTo>
                      <a:pt x="8736" y="425428"/>
                    </a:lnTo>
                    <a:cubicBezTo>
                      <a:pt x="13621" y="424687"/>
                      <a:pt x="18378" y="423277"/>
                      <a:pt x="22934" y="421154"/>
                    </a:cubicBezTo>
                    <a:cubicBezTo>
                      <a:pt x="49859" y="408600"/>
                      <a:pt x="62147" y="374631"/>
                      <a:pt x="56931" y="336579"/>
                    </a:cubicBezTo>
                    <a:lnTo>
                      <a:pt x="89558" y="303952"/>
                    </a:lnTo>
                    <a:cubicBezTo>
                      <a:pt x="102712" y="290798"/>
                      <a:pt x="102960" y="269631"/>
                      <a:pt x="90310" y="256163"/>
                    </a:cubicBezTo>
                    <a:lnTo>
                      <a:pt x="107043" y="239431"/>
                    </a:lnTo>
                    <a:lnTo>
                      <a:pt x="123623" y="222850"/>
                    </a:lnTo>
                    <a:cubicBezTo>
                      <a:pt x="137090" y="235499"/>
                      <a:pt x="158258" y="235252"/>
                      <a:pt x="171412" y="222098"/>
                    </a:cubicBezTo>
                    <a:lnTo>
                      <a:pt x="204191" y="189319"/>
                    </a:lnTo>
                    <a:cubicBezTo>
                      <a:pt x="242253" y="194525"/>
                      <a:pt x="276203" y="182238"/>
                      <a:pt x="288766" y="155321"/>
                    </a:cubicBezTo>
                    <a:cubicBezTo>
                      <a:pt x="305755" y="118878"/>
                      <a:pt x="277088" y="69519"/>
                      <a:pt x="224711" y="44934"/>
                    </a:cubicBezTo>
                    <a:cubicBezTo>
                      <a:pt x="220809" y="38043"/>
                      <a:pt x="215945" y="31543"/>
                      <a:pt x="210063" y="25660"/>
                    </a:cubicBezTo>
                    <a:cubicBezTo>
                      <a:pt x="196929" y="12526"/>
                      <a:pt x="180729" y="4317"/>
                      <a:pt x="163765" y="1034"/>
                    </a:cubicBezTo>
                    <a:lnTo>
                      <a:pt x="145572" y="166"/>
                    </a:lnTo>
                    <a:cubicBezTo>
                      <a:pt x="145591" y="111"/>
                      <a:pt x="145610" y="55"/>
                      <a:pt x="145629" y="0"/>
                    </a:cubicBezTo>
                    <a:close/>
                  </a:path>
                </a:pathLst>
              </a:custGeom>
              <a:solidFill>
                <a:schemeClr val="dk1">
                  <a:alpha val="11764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940324" y="3321657"/>
                <a:ext cx="351683" cy="194460"/>
              </a:xfrm>
              <a:custGeom>
                <a:rect b="b" l="l" r="r" t="t"/>
                <a:pathLst>
                  <a:path extrusionOk="0" h="713903" w="1291104">
                    <a:moveTo>
                      <a:pt x="1270092" y="359078"/>
                    </a:moveTo>
                    <a:cubicBezTo>
                      <a:pt x="1276054" y="337547"/>
                      <a:pt x="1279320" y="314877"/>
                      <a:pt x="1279320" y="291409"/>
                    </a:cubicBezTo>
                    <a:cubicBezTo>
                      <a:pt x="1279320" y="186602"/>
                      <a:pt x="1215562" y="96643"/>
                      <a:pt x="1124729" y="58252"/>
                    </a:cubicBezTo>
                    <a:cubicBezTo>
                      <a:pt x="1118425" y="24721"/>
                      <a:pt x="1097160" y="0"/>
                      <a:pt x="1071794" y="0"/>
                    </a:cubicBezTo>
                    <a:lnTo>
                      <a:pt x="940594" y="0"/>
                    </a:lnTo>
                    <a:cubicBezTo>
                      <a:pt x="910292" y="0"/>
                      <a:pt x="885685" y="35277"/>
                      <a:pt x="885685" y="78757"/>
                    </a:cubicBezTo>
                    <a:cubicBezTo>
                      <a:pt x="885685" y="79517"/>
                      <a:pt x="885761" y="80200"/>
                      <a:pt x="885761" y="80960"/>
                    </a:cubicBezTo>
                    <a:cubicBezTo>
                      <a:pt x="884356" y="81909"/>
                      <a:pt x="882950" y="82896"/>
                      <a:pt x="881545" y="83884"/>
                    </a:cubicBezTo>
                    <a:lnTo>
                      <a:pt x="647362" y="83884"/>
                    </a:lnTo>
                    <a:lnTo>
                      <a:pt x="413178" y="83884"/>
                    </a:lnTo>
                    <a:cubicBezTo>
                      <a:pt x="411773" y="82896"/>
                      <a:pt x="410406" y="81909"/>
                      <a:pt x="408963" y="80960"/>
                    </a:cubicBezTo>
                    <a:cubicBezTo>
                      <a:pt x="408963" y="80238"/>
                      <a:pt x="409039" y="79517"/>
                      <a:pt x="409039" y="78757"/>
                    </a:cubicBezTo>
                    <a:cubicBezTo>
                      <a:pt x="409039" y="35277"/>
                      <a:pt x="384432" y="0"/>
                      <a:pt x="354129" y="0"/>
                    </a:cubicBezTo>
                    <a:lnTo>
                      <a:pt x="222930" y="0"/>
                    </a:lnTo>
                    <a:cubicBezTo>
                      <a:pt x="197564" y="0"/>
                      <a:pt x="176261" y="24721"/>
                      <a:pt x="169995" y="58252"/>
                    </a:cubicBezTo>
                    <a:cubicBezTo>
                      <a:pt x="79124" y="96681"/>
                      <a:pt x="15404" y="186602"/>
                      <a:pt x="15404" y="291447"/>
                    </a:cubicBezTo>
                    <a:cubicBezTo>
                      <a:pt x="15404" y="314877"/>
                      <a:pt x="18670" y="337547"/>
                      <a:pt x="24632" y="359116"/>
                    </a:cubicBezTo>
                    <a:cubicBezTo>
                      <a:pt x="-30810" y="512644"/>
                      <a:pt x="10468" y="668259"/>
                      <a:pt x="117060" y="707068"/>
                    </a:cubicBezTo>
                    <a:cubicBezTo>
                      <a:pt x="195817" y="735738"/>
                      <a:pt x="288093" y="692487"/>
                      <a:pt x="353598" y="606173"/>
                    </a:cubicBezTo>
                    <a:lnTo>
                      <a:pt x="483771" y="606173"/>
                    </a:lnTo>
                    <a:cubicBezTo>
                      <a:pt x="536251" y="606173"/>
                      <a:pt x="578971" y="564440"/>
                      <a:pt x="580604" y="512340"/>
                    </a:cubicBezTo>
                    <a:lnTo>
                      <a:pt x="647362" y="512340"/>
                    </a:lnTo>
                    <a:lnTo>
                      <a:pt x="713512" y="512340"/>
                    </a:lnTo>
                    <a:cubicBezTo>
                      <a:pt x="715145" y="564440"/>
                      <a:pt x="757865" y="606173"/>
                      <a:pt x="810345" y="606173"/>
                    </a:cubicBezTo>
                    <a:lnTo>
                      <a:pt x="941126" y="606173"/>
                    </a:lnTo>
                    <a:cubicBezTo>
                      <a:pt x="1006669" y="692487"/>
                      <a:pt x="1098907" y="735701"/>
                      <a:pt x="1177664" y="707068"/>
                    </a:cubicBezTo>
                    <a:cubicBezTo>
                      <a:pt x="1284256" y="668259"/>
                      <a:pt x="1325534" y="512606"/>
                      <a:pt x="1270092" y="359078"/>
                    </a:cubicBezTo>
                    <a:close/>
                    <a:moveTo>
                      <a:pt x="358990" y="328737"/>
                    </a:moveTo>
                    <a:lnTo>
                      <a:pt x="343724" y="328737"/>
                    </a:lnTo>
                    <a:cubicBezTo>
                      <a:pt x="322839" y="328737"/>
                      <a:pt x="305751" y="345826"/>
                      <a:pt x="305751" y="366711"/>
                    </a:cubicBezTo>
                    <a:lnTo>
                      <a:pt x="305751" y="381976"/>
                    </a:lnTo>
                    <a:cubicBezTo>
                      <a:pt x="305751" y="402862"/>
                      <a:pt x="288966" y="419950"/>
                      <a:pt x="268423" y="419950"/>
                    </a:cubicBezTo>
                    <a:cubicBezTo>
                      <a:pt x="247879" y="419950"/>
                      <a:pt x="231095" y="402862"/>
                      <a:pt x="231095" y="381976"/>
                    </a:cubicBezTo>
                    <a:lnTo>
                      <a:pt x="231095" y="366711"/>
                    </a:lnTo>
                    <a:cubicBezTo>
                      <a:pt x="231095" y="345826"/>
                      <a:pt x="214006" y="328737"/>
                      <a:pt x="193121" y="328737"/>
                    </a:cubicBezTo>
                    <a:lnTo>
                      <a:pt x="177855" y="328737"/>
                    </a:lnTo>
                    <a:cubicBezTo>
                      <a:pt x="156970" y="328737"/>
                      <a:pt x="139882" y="311953"/>
                      <a:pt x="139882" y="291409"/>
                    </a:cubicBezTo>
                    <a:cubicBezTo>
                      <a:pt x="139882" y="270904"/>
                      <a:pt x="156970" y="254081"/>
                      <a:pt x="177855" y="254081"/>
                    </a:cubicBezTo>
                    <a:lnTo>
                      <a:pt x="193121" y="254081"/>
                    </a:lnTo>
                    <a:cubicBezTo>
                      <a:pt x="214006" y="254081"/>
                      <a:pt x="231095" y="236993"/>
                      <a:pt x="231095" y="216108"/>
                    </a:cubicBezTo>
                    <a:lnTo>
                      <a:pt x="231095" y="200880"/>
                    </a:lnTo>
                    <a:cubicBezTo>
                      <a:pt x="231095" y="179995"/>
                      <a:pt x="247879" y="162907"/>
                      <a:pt x="268423" y="162907"/>
                    </a:cubicBezTo>
                    <a:cubicBezTo>
                      <a:pt x="288928" y="162907"/>
                      <a:pt x="305751" y="179995"/>
                      <a:pt x="305751" y="200880"/>
                    </a:cubicBezTo>
                    <a:lnTo>
                      <a:pt x="305751" y="216146"/>
                    </a:lnTo>
                    <a:cubicBezTo>
                      <a:pt x="305751" y="237031"/>
                      <a:pt x="322839" y="254119"/>
                      <a:pt x="343724" y="254119"/>
                    </a:cubicBezTo>
                    <a:lnTo>
                      <a:pt x="358990" y="254119"/>
                    </a:lnTo>
                    <a:cubicBezTo>
                      <a:pt x="379875" y="254119"/>
                      <a:pt x="396963" y="270904"/>
                      <a:pt x="396963" y="291447"/>
                    </a:cubicBezTo>
                    <a:cubicBezTo>
                      <a:pt x="396963" y="311953"/>
                      <a:pt x="379875" y="328737"/>
                      <a:pt x="358990" y="328737"/>
                    </a:cubicBezTo>
                    <a:close/>
                    <a:moveTo>
                      <a:pt x="483771" y="578338"/>
                    </a:moveTo>
                    <a:cubicBezTo>
                      <a:pt x="445608" y="578338"/>
                      <a:pt x="414697" y="547427"/>
                      <a:pt x="414697" y="509302"/>
                    </a:cubicBezTo>
                    <a:cubicBezTo>
                      <a:pt x="414697" y="471138"/>
                      <a:pt x="445608" y="440228"/>
                      <a:pt x="483771" y="440228"/>
                    </a:cubicBezTo>
                    <a:cubicBezTo>
                      <a:pt x="521897" y="440228"/>
                      <a:pt x="552845" y="471138"/>
                      <a:pt x="552845" y="509302"/>
                    </a:cubicBezTo>
                    <a:cubicBezTo>
                      <a:pt x="552807" y="547389"/>
                      <a:pt x="521897" y="578338"/>
                      <a:pt x="483771" y="578338"/>
                    </a:cubicBezTo>
                    <a:close/>
                    <a:moveTo>
                      <a:pt x="580680" y="297333"/>
                    </a:moveTo>
                    <a:cubicBezTo>
                      <a:pt x="560706" y="297333"/>
                      <a:pt x="544529" y="281157"/>
                      <a:pt x="544529" y="261182"/>
                    </a:cubicBezTo>
                    <a:cubicBezTo>
                      <a:pt x="544529" y="241208"/>
                      <a:pt x="560706" y="225032"/>
                      <a:pt x="580680" y="225032"/>
                    </a:cubicBezTo>
                    <a:cubicBezTo>
                      <a:pt x="600654" y="225032"/>
                      <a:pt x="616831" y="241208"/>
                      <a:pt x="616831" y="261182"/>
                    </a:cubicBezTo>
                    <a:cubicBezTo>
                      <a:pt x="616831" y="281119"/>
                      <a:pt x="600654" y="297333"/>
                      <a:pt x="580680" y="297333"/>
                    </a:cubicBezTo>
                    <a:close/>
                    <a:moveTo>
                      <a:pt x="705120" y="297333"/>
                    </a:moveTo>
                    <a:cubicBezTo>
                      <a:pt x="685146" y="297333"/>
                      <a:pt x="668969" y="281157"/>
                      <a:pt x="668969" y="261182"/>
                    </a:cubicBezTo>
                    <a:cubicBezTo>
                      <a:pt x="668969" y="241208"/>
                      <a:pt x="685146" y="225032"/>
                      <a:pt x="705120" y="225032"/>
                    </a:cubicBezTo>
                    <a:cubicBezTo>
                      <a:pt x="725094" y="225032"/>
                      <a:pt x="741271" y="241208"/>
                      <a:pt x="741271" y="261182"/>
                    </a:cubicBezTo>
                    <a:cubicBezTo>
                      <a:pt x="741271" y="281119"/>
                      <a:pt x="725094" y="297333"/>
                      <a:pt x="705120" y="297333"/>
                    </a:cubicBezTo>
                    <a:close/>
                    <a:moveTo>
                      <a:pt x="810345" y="578338"/>
                    </a:moveTo>
                    <a:cubicBezTo>
                      <a:pt x="772181" y="578338"/>
                      <a:pt x="741271" y="547427"/>
                      <a:pt x="741271" y="509302"/>
                    </a:cubicBezTo>
                    <a:cubicBezTo>
                      <a:pt x="741271" y="471138"/>
                      <a:pt x="772181" y="440228"/>
                      <a:pt x="810345" y="440228"/>
                    </a:cubicBezTo>
                    <a:cubicBezTo>
                      <a:pt x="848470" y="440228"/>
                      <a:pt x="879419" y="471138"/>
                      <a:pt x="879419" y="509302"/>
                    </a:cubicBezTo>
                    <a:cubicBezTo>
                      <a:pt x="879419" y="547389"/>
                      <a:pt x="848470" y="578338"/>
                      <a:pt x="810345" y="578338"/>
                    </a:cubicBezTo>
                    <a:close/>
                    <a:moveTo>
                      <a:pt x="936569" y="332269"/>
                    </a:moveTo>
                    <a:cubicBezTo>
                      <a:pt x="914013" y="332269"/>
                      <a:pt x="895748" y="313966"/>
                      <a:pt x="895748" y="291409"/>
                    </a:cubicBezTo>
                    <a:cubicBezTo>
                      <a:pt x="895748" y="268853"/>
                      <a:pt x="914013" y="250588"/>
                      <a:pt x="936569" y="250588"/>
                    </a:cubicBezTo>
                    <a:cubicBezTo>
                      <a:pt x="959126" y="250588"/>
                      <a:pt x="977391" y="268853"/>
                      <a:pt x="977391" y="291409"/>
                    </a:cubicBezTo>
                    <a:cubicBezTo>
                      <a:pt x="977391" y="313966"/>
                      <a:pt x="959126" y="332269"/>
                      <a:pt x="936569" y="332269"/>
                    </a:cubicBezTo>
                    <a:close/>
                    <a:moveTo>
                      <a:pt x="1026263" y="421963"/>
                    </a:moveTo>
                    <a:cubicBezTo>
                      <a:pt x="1003707" y="421963"/>
                      <a:pt x="985403" y="403697"/>
                      <a:pt x="985403" y="381141"/>
                    </a:cubicBezTo>
                    <a:cubicBezTo>
                      <a:pt x="985403" y="358585"/>
                      <a:pt x="1003669" y="340319"/>
                      <a:pt x="1026263" y="340319"/>
                    </a:cubicBezTo>
                    <a:cubicBezTo>
                      <a:pt x="1048820" y="340319"/>
                      <a:pt x="1067085" y="358585"/>
                      <a:pt x="1067085" y="381141"/>
                    </a:cubicBezTo>
                    <a:cubicBezTo>
                      <a:pt x="1067085" y="403697"/>
                      <a:pt x="1048820" y="421963"/>
                      <a:pt x="1026263" y="421963"/>
                    </a:cubicBezTo>
                    <a:close/>
                    <a:moveTo>
                      <a:pt x="1026263" y="242575"/>
                    </a:moveTo>
                    <a:cubicBezTo>
                      <a:pt x="1003707" y="242575"/>
                      <a:pt x="985403" y="224310"/>
                      <a:pt x="985403" y="201754"/>
                    </a:cubicBezTo>
                    <a:cubicBezTo>
                      <a:pt x="985403" y="179197"/>
                      <a:pt x="1003669" y="160894"/>
                      <a:pt x="1026263" y="160894"/>
                    </a:cubicBezTo>
                    <a:cubicBezTo>
                      <a:pt x="1048820" y="160894"/>
                      <a:pt x="1067085" y="179197"/>
                      <a:pt x="1067085" y="201754"/>
                    </a:cubicBezTo>
                    <a:cubicBezTo>
                      <a:pt x="1067085" y="224310"/>
                      <a:pt x="1048820" y="242575"/>
                      <a:pt x="1026263" y="242575"/>
                    </a:cubicBezTo>
                    <a:close/>
                    <a:moveTo>
                      <a:pt x="1115957" y="332269"/>
                    </a:moveTo>
                    <a:cubicBezTo>
                      <a:pt x="1093401" y="332269"/>
                      <a:pt x="1075135" y="313966"/>
                      <a:pt x="1075135" y="291409"/>
                    </a:cubicBezTo>
                    <a:cubicBezTo>
                      <a:pt x="1075135" y="268853"/>
                      <a:pt x="1093401" y="250588"/>
                      <a:pt x="1115957" y="250588"/>
                    </a:cubicBezTo>
                    <a:cubicBezTo>
                      <a:pt x="1138513" y="250588"/>
                      <a:pt x="1156779" y="268853"/>
                      <a:pt x="1156779" y="291409"/>
                    </a:cubicBezTo>
                    <a:cubicBezTo>
                      <a:pt x="1156817" y="313966"/>
                      <a:pt x="1138513" y="332269"/>
                      <a:pt x="1115957" y="33226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6"/>
              <p:cNvSpPr/>
              <p:nvPr/>
            </p:nvSpPr>
            <p:spPr>
              <a:xfrm>
                <a:off x="2637263" y="3043269"/>
                <a:ext cx="751235" cy="75123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rotWithShape="0" algn="t" dir="5400000" dist="50800">
                  <a:srgbClr val="000000">
                    <a:alpha val="1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7" name="Google Shape;667;p6"/>
              <p:cNvGrpSpPr/>
              <p:nvPr/>
            </p:nvGrpSpPr>
            <p:grpSpPr>
              <a:xfrm>
                <a:off x="1669540" y="3043269"/>
                <a:ext cx="751235" cy="751235"/>
                <a:chOff x="2183363" y="1824069"/>
                <a:chExt cx="751235" cy="751235"/>
              </a:xfrm>
            </p:grpSpPr>
            <p:sp>
              <p:nvSpPr>
                <p:cNvPr id="668" name="Google Shape;668;p6"/>
                <p:cNvSpPr/>
                <p:nvPr/>
              </p:nvSpPr>
              <p:spPr>
                <a:xfrm>
                  <a:off x="2183363" y="1824069"/>
                  <a:ext cx="751235" cy="751235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rotWithShape="0" algn="t" dir="5400000" dist="50800">
                    <a:srgbClr val="000000">
                      <a:alpha val="1764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6"/>
                <p:cNvSpPr/>
                <p:nvPr/>
              </p:nvSpPr>
              <p:spPr>
                <a:xfrm>
                  <a:off x="2261477" y="1902183"/>
                  <a:ext cx="595007" cy="595007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670" name="Google Shape;670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357970" y="2031416"/>
                  <a:ext cx="402020" cy="33653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1" name="Google Shape;671;p6"/>
                <p:cNvSpPr/>
                <p:nvPr/>
              </p:nvSpPr>
              <p:spPr>
                <a:xfrm>
                  <a:off x="2386856" y="2067964"/>
                  <a:ext cx="463514" cy="426488"/>
                </a:xfrm>
                <a:custGeom>
                  <a:rect b="b" l="l" r="r" t="t"/>
                  <a:pathLst>
                    <a:path extrusionOk="0" h="554990" w="603172">
                      <a:moveTo>
                        <a:pt x="224620" y="1"/>
                      </a:moveTo>
                      <a:cubicBezTo>
                        <a:pt x="291143" y="1"/>
                        <a:pt x="358241" y="35631"/>
                        <a:pt x="361947" y="114975"/>
                      </a:cubicBezTo>
                      <a:cubicBezTo>
                        <a:pt x="343122" y="120940"/>
                        <a:pt x="329428" y="138636"/>
                        <a:pt x="329428" y="159502"/>
                      </a:cubicBezTo>
                      <a:lnTo>
                        <a:pt x="329428" y="257414"/>
                      </a:lnTo>
                      <a:cubicBezTo>
                        <a:pt x="329428" y="266748"/>
                        <a:pt x="332183" y="275448"/>
                        <a:pt x="336900" y="282760"/>
                      </a:cubicBezTo>
                      <a:cubicBezTo>
                        <a:pt x="322592" y="292687"/>
                        <a:pt x="301725" y="300139"/>
                        <a:pt x="271487" y="303666"/>
                      </a:cubicBezTo>
                      <a:cubicBezTo>
                        <a:pt x="261777" y="283552"/>
                        <a:pt x="241187" y="269661"/>
                        <a:pt x="217407" y="269661"/>
                      </a:cubicBezTo>
                      <a:cubicBezTo>
                        <a:pt x="184314" y="269661"/>
                        <a:pt x="157384" y="296592"/>
                        <a:pt x="157384" y="329685"/>
                      </a:cubicBezTo>
                      <a:cubicBezTo>
                        <a:pt x="157383" y="362778"/>
                        <a:pt x="184314" y="389708"/>
                        <a:pt x="217407" y="389708"/>
                      </a:cubicBezTo>
                      <a:cubicBezTo>
                        <a:pt x="242891" y="389708"/>
                        <a:pt x="264708" y="373736"/>
                        <a:pt x="273388" y="351265"/>
                      </a:cubicBezTo>
                      <a:cubicBezTo>
                        <a:pt x="307096" y="347697"/>
                        <a:pt x="334283" y="339692"/>
                        <a:pt x="355705" y="327049"/>
                      </a:cubicBezTo>
                      <a:cubicBezTo>
                        <a:pt x="367099" y="320330"/>
                        <a:pt x="376850" y="312365"/>
                        <a:pt x="384954" y="303210"/>
                      </a:cubicBezTo>
                      <a:cubicBezTo>
                        <a:pt x="387470" y="302715"/>
                        <a:pt x="389928" y="302041"/>
                        <a:pt x="392306" y="301149"/>
                      </a:cubicBezTo>
                      <a:cubicBezTo>
                        <a:pt x="397994" y="302496"/>
                        <a:pt x="403918" y="303230"/>
                        <a:pt x="410002" y="303230"/>
                      </a:cubicBezTo>
                      <a:cubicBezTo>
                        <a:pt x="452152" y="303230"/>
                        <a:pt x="486434" y="268948"/>
                        <a:pt x="486434" y="226798"/>
                      </a:cubicBezTo>
                      <a:lnTo>
                        <a:pt x="486434" y="186136"/>
                      </a:lnTo>
                      <a:cubicBezTo>
                        <a:pt x="486433" y="143986"/>
                        <a:pt x="452151" y="109704"/>
                        <a:pt x="410002" y="109704"/>
                      </a:cubicBezTo>
                      <a:cubicBezTo>
                        <a:pt x="409744" y="109704"/>
                        <a:pt x="409507" y="109724"/>
                        <a:pt x="409249" y="109724"/>
                      </a:cubicBezTo>
                      <a:cubicBezTo>
                        <a:pt x="407773" y="87430"/>
                        <a:pt x="402249" y="66395"/>
                        <a:pt x="393022" y="47407"/>
                      </a:cubicBezTo>
                      <a:lnTo>
                        <a:pt x="367081" y="13643"/>
                      </a:lnTo>
                      <a:lnTo>
                        <a:pt x="603172" y="249734"/>
                      </a:lnTo>
                      <a:lnTo>
                        <a:pt x="580706" y="322106"/>
                      </a:lnTo>
                      <a:cubicBezTo>
                        <a:pt x="531730" y="437898"/>
                        <a:pt x="428020" y="524904"/>
                        <a:pt x="302010" y="550690"/>
                      </a:cubicBezTo>
                      <a:lnTo>
                        <a:pt x="259353" y="554990"/>
                      </a:lnTo>
                      <a:lnTo>
                        <a:pt x="0" y="294332"/>
                      </a:lnTo>
                      <a:lnTo>
                        <a:pt x="9118" y="300485"/>
                      </a:lnTo>
                      <a:cubicBezTo>
                        <a:pt x="18260" y="304357"/>
                        <a:pt x="28305" y="306500"/>
                        <a:pt x="38842" y="306499"/>
                      </a:cubicBezTo>
                      <a:cubicBezTo>
                        <a:pt x="47562" y="306499"/>
                        <a:pt x="55944" y="305013"/>
                        <a:pt x="63751" y="302298"/>
                      </a:cubicBezTo>
                      <a:cubicBezTo>
                        <a:pt x="66982" y="302992"/>
                        <a:pt x="70311" y="303368"/>
                        <a:pt x="73699" y="303369"/>
                      </a:cubicBezTo>
                      <a:cubicBezTo>
                        <a:pt x="99322" y="303368"/>
                        <a:pt x="120169" y="282423"/>
                        <a:pt x="120169" y="256682"/>
                      </a:cubicBezTo>
                      <a:lnTo>
                        <a:pt x="120169" y="158768"/>
                      </a:lnTo>
                      <a:cubicBezTo>
                        <a:pt x="120168" y="137784"/>
                        <a:pt x="106297" y="119989"/>
                        <a:pt x="87293" y="114122"/>
                      </a:cubicBezTo>
                      <a:cubicBezTo>
                        <a:pt x="91435" y="35373"/>
                        <a:pt x="158316" y="0"/>
                        <a:pt x="224620" y="1"/>
                      </a:cubicBezTo>
                      <a:close/>
                    </a:path>
                  </a:pathLst>
                </a:custGeom>
                <a:solidFill>
                  <a:schemeClr val="dk1">
                    <a:alpha val="11764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2" name="Google Shape;672;p6"/>
              <p:cNvSpPr/>
              <p:nvPr/>
            </p:nvSpPr>
            <p:spPr>
              <a:xfrm>
                <a:off x="2715377" y="3121383"/>
                <a:ext cx="595007" cy="59500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6"/>
              <p:cNvSpPr/>
              <p:nvPr/>
            </p:nvSpPr>
            <p:spPr>
              <a:xfrm rot="2700000">
                <a:off x="2861789" y="3363716"/>
                <a:ext cx="384894" cy="324777"/>
              </a:xfrm>
              <a:custGeom>
                <a:rect b="b" l="l" r="r" t="t"/>
                <a:pathLst>
                  <a:path extrusionOk="0" h="422634" w="500864">
                    <a:moveTo>
                      <a:pt x="0" y="1"/>
                    </a:moveTo>
                    <a:lnTo>
                      <a:pt x="469870" y="0"/>
                    </a:lnTo>
                    <a:lnTo>
                      <a:pt x="472516" y="5030"/>
                    </a:lnTo>
                    <a:cubicBezTo>
                      <a:pt x="519763" y="121539"/>
                      <a:pt x="507951" y="256396"/>
                      <a:pt x="437081" y="363732"/>
                    </a:cubicBezTo>
                    <a:lnTo>
                      <a:pt x="388968" y="422634"/>
                    </a:lnTo>
                    <a:lnTo>
                      <a:pt x="133662" y="422634"/>
                    </a:lnTo>
                    <a:lnTo>
                      <a:pt x="139462" y="420247"/>
                    </a:lnTo>
                    <a:lnTo>
                      <a:pt x="384273" y="175436"/>
                    </a:lnTo>
                    <a:cubicBezTo>
                      <a:pt x="387075" y="172633"/>
                      <a:pt x="388337" y="169654"/>
                      <a:pt x="388008" y="166583"/>
                    </a:cubicBezTo>
                    <a:cubicBezTo>
                      <a:pt x="387521" y="161786"/>
                      <a:pt x="383347" y="159111"/>
                      <a:pt x="381344" y="157814"/>
                    </a:cubicBezTo>
                    <a:cubicBezTo>
                      <a:pt x="358994" y="143426"/>
                      <a:pt x="327910" y="140716"/>
                      <a:pt x="293300" y="150014"/>
                    </a:cubicBezTo>
                    <a:cubicBezTo>
                      <a:pt x="293114" y="149829"/>
                      <a:pt x="292955" y="149635"/>
                      <a:pt x="292770" y="149451"/>
                    </a:cubicBezTo>
                    <a:lnTo>
                      <a:pt x="285869" y="142550"/>
                    </a:lnTo>
                    <a:cubicBezTo>
                      <a:pt x="270790" y="127471"/>
                      <a:pt x="246253" y="127470"/>
                      <a:pt x="231173" y="142550"/>
                    </a:cubicBezTo>
                    <a:cubicBezTo>
                      <a:pt x="220016" y="153708"/>
                      <a:pt x="217122" y="170033"/>
                      <a:pt x="222482" y="183892"/>
                    </a:cubicBezTo>
                    <a:cubicBezTo>
                      <a:pt x="212022" y="191120"/>
                      <a:pt x="201823" y="199199"/>
                      <a:pt x="192070" y="208043"/>
                    </a:cubicBezTo>
                    <a:lnTo>
                      <a:pt x="159740" y="175713"/>
                    </a:lnTo>
                    <a:lnTo>
                      <a:pt x="168618" y="166835"/>
                    </a:lnTo>
                    <a:cubicBezTo>
                      <a:pt x="178211" y="157242"/>
                      <a:pt x="178211" y="141624"/>
                      <a:pt x="168618" y="132031"/>
                    </a:cubicBezTo>
                    <a:cubicBezTo>
                      <a:pt x="161920" y="125333"/>
                      <a:pt x="152294" y="123314"/>
                      <a:pt x="143828" y="125973"/>
                    </a:cubicBezTo>
                    <a:lnTo>
                      <a:pt x="33039" y="15184"/>
                    </a:lnTo>
                    <a:cubicBezTo>
                      <a:pt x="27523" y="9672"/>
                      <a:pt x="21144" y="5538"/>
                      <a:pt x="14333" y="2782"/>
                    </a:cubicBezTo>
                    <a:close/>
                  </a:path>
                </a:pathLst>
              </a:custGeom>
              <a:solidFill>
                <a:schemeClr val="dk1">
                  <a:alpha val="1764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6"/>
              <p:cNvSpPr/>
              <p:nvPr/>
            </p:nvSpPr>
            <p:spPr>
              <a:xfrm>
                <a:off x="2870657" y="3257936"/>
                <a:ext cx="283491" cy="320986"/>
              </a:xfrm>
              <a:custGeom>
                <a:rect b="b" l="l" r="r" t="t"/>
                <a:pathLst>
                  <a:path extrusionOk="0" h="417699" w="368907">
                    <a:moveTo>
                      <a:pt x="369291" y="403705"/>
                    </a:moveTo>
                    <a:cubicBezTo>
                      <a:pt x="363662" y="377727"/>
                      <a:pt x="343598" y="353831"/>
                      <a:pt x="312550" y="335933"/>
                    </a:cubicBezTo>
                    <a:cubicBezTo>
                      <a:pt x="312550" y="335671"/>
                      <a:pt x="312574" y="335421"/>
                      <a:pt x="312574" y="335160"/>
                    </a:cubicBezTo>
                    <a:lnTo>
                      <a:pt x="312574" y="325401"/>
                    </a:lnTo>
                    <a:cubicBezTo>
                      <a:pt x="312574" y="304076"/>
                      <a:pt x="295224" y="286725"/>
                      <a:pt x="273898" y="286725"/>
                    </a:cubicBezTo>
                    <a:cubicBezTo>
                      <a:pt x="258119" y="286725"/>
                      <a:pt x="244529" y="296222"/>
                      <a:pt x="238519" y="309812"/>
                    </a:cubicBezTo>
                    <a:cubicBezTo>
                      <a:pt x="226012" y="307527"/>
                      <a:pt x="213088" y="306028"/>
                      <a:pt x="199938" y="305385"/>
                    </a:cubicBezTo>
                    <a:lnTo>
                      <a:pt x="199938" y="259664"/>
                    </a:lnTo>
                    <a:lnTo>
                      <a:pt x="212493" y="259664"/>
                    </a:lnTo>
                    <a:cubicBezTo>
                      <a:pt x="226059" y="259664"/>
                      <a:pt x="237103" y="248621"/>
                      <a:pt x="237103" y="235054"/>
                    </a:cubicBezTo>
                    <a:cubicBezTo>
                      <a:pt x="237103" y="225582"/>
                      <a:pt x="231724" y="217347"/>
                      <a:pt x="223858" y="213241"/>
                    </a:cubicBezTo>
                    <a:lnTo>
                      <a:pt x="223858" y="56562"/>
                    </a:lnTo>
                    <a:cubicBezTo>
                      <a:pt x="223846" y="25371"/>
                      <a:pt x="198475" y="0"/>
                      <a:pt x="167284" y="0"/>
                    </a:cubicBezTo>
                    <a:lnTo>
                      <a:pt x="141437" y="0"/>
                    </a:lnTo>
                    <a:cubicBezTo>
                      <a:pt x="118826" y="0"/>
                      <a:pt x="100440" y="18386"/>
                      <a:pt x="100440" y="40996"/>
                    </a:cubicBezTo>
                    <a:cubicBezTo>
                      <a:pt x="100440" y="63559"/>
                      <a:pt x="118790" y="81945"/>
                      <a:pt x="141389" y="81993"/>
                    </a:cubicBezTo>
                    <a:cubicBezTo>
                      <a:pt x="141639" y="81993"/>
                      <a:pt x="141853" y="82207"/>
                      <a:pt x="141853" y="82445"/>
                    </a:cubicBezTo>
                    <a:lnTo>
                      <a:pt x="141853" y="93179"/>
                    </a:lnTo>
                    <a:lnTo>
                      <a:pt x="141448" y="93179"/>
                    </a:lnTo>
                    <a:cubicBezTo>
                      <a:pt x="133118" y="93179"/>
                      <a:pt x="126335" y="99950"/>
                      <a:pt x="126335" y="108293"/>
                    </a:cubicBezTo>
                    <a:lnTo>
                      <a:pt x="126335" y="128987"/>
                    </a:lnTo>
                    <a:cubicBezTo>
                      <a:pt x="126335" y="137329"/>
                      <a:pt x="133118" y="144101"/>
                      <a:pt x="141448" y="144101"/>
                    </a:cubicBezTo>
                    <a:lnTo>
                      <a:pt x="141853" y="144101"/>
                    </a:lnTo>
                    <a:lnTo>
                      <a:pt x="141853" y="144934"/>
                    </a:lnTo>
                    <a:lnTo>
                      <a:pt x="141448" y="144934"/>
                    </a:lnTo>
                    <a:cubicBezTo>
                      <a:pt x="133118" y="144934"/>
                      <a:pt x="126335" y="151717"/>
                      <a:pt x="126335" y="160047"/>
                    </a:cubicBezTo>
                    <a:lnTo>
                      <a:pt x="126335" y="180742"/>
                    </a:lnTo>
                    <a:cubicBezTo>
                      <a:pt x="126335" y="189072"/>
                      <a:pt x="133118" y="195855"/>
                      <a:pt x="141448" y="195855"/>
                    </a:cubicBezTo>
                    <a:lnTo>
                      <a:pt x="141853" y="195855"/>
                    </a:lnTo>
                    <a:lnTo>
                      <a:pt x="141853" y="213289"/>
                    </a:lnTo>
                    <a:cubicBezTo>
                      <a:pt x="134047" y="217418"/>
                      <a:pt x="128715" y="225617"/>
                      <a:pt x="128715" y="235043"/>
                    </a:cubicBezTo>
                    <a:cubicBezTo>
                      <a:pt x="128715" y="248609"/>
                      <a:pt x="139759" y="259652"/>
                      <a:pt x="153325" y="259652"/>
                    </a:cubicBezTo>
                    <a:lnTo>
                      <a:pt x="162655" y="259652"/>
                    </a:lnTo>
                    <a:lnTo>
                      <a:pt x="162655" y="305802"/>
                    </a:lnTo>
                    <a:cubicBezTo>
                      <a:pt x="152016" y="306575"/>
                      <a:pt x="141544" y="307896"/>
                      <a:pt x="131357" y="309753"/>
                    </a:cubicBezTo>
                    <a:cubicBezTo>
                      <a:pt x="125336" y="296198"/>
                      <a:pt x="111757" y="286714"/>
                      <a:pt x="96001" y="286714"/>
                    </a:cubicBezTo>
                    <a:cubicBezTo>
                      <a:pt x="74676" y="286714"/>
                      <a:pt x="57326" y="304064"/>
                      <a:pt x="57326" y="325389"/>
                    </a:cubicBezTo>
                    <a:lnTo>
                      <a:pt x="57326" y="335148"/>
                    </a:lnTo>
                    <a:cubicBezTo>
                      <a:pt x="57326" y="335362"/>
                      <a:pt x="57337" y="335564"/>
                      <a:pt x="57337" y="335767"/>
                    </a:cubicBezTo>
                    <a:cubicBezTo>
                      <a:pt x="26040" y="353736"/>
                      <a:pt x="5845" y="377775"/>
                      <a:pt x="276" y="403919"/>
                    </a:cubicBezTo>
                    <a:cubicBezTo>
                      <a:pt x="-22" y="405276"/>
                      <a:pt x="-712" y="410036"/>
                      <a:pt x="2465" y="413975"/>
                    </a:cubicBezTo>
                    <a:cubicBezTo>
                      <a:pt x="4036" y="415915"/>
                      <a:pt x="7083" y="418236"/>
                      <a:pt x="12688" y="418236"/>
                    </a:cubicBezTo>
                    <a:lnTo>
                      <a:pt x="358902" y="418236"/>
                    </a:lnTo>
                    <a:cubicBezTo>
                      <a:pt x="362865" y="418236"/>
                      <a:pt x="365864" y="417022"/>
                      <a:pt x="367803" y="414618"/>
                    </a:cubicBezTo>
                    <a:cubicBezTo>
                      <a:pt x="370850" y="410881"/>
                      <a:pt x="369791" y="406038"/>
                      <a:pt x="369291" y="403705"/>
                    </a:cubicBezTo>
                    <a:lnTo>
                      <a:pt x="369291" y="403705"/>
                    </a:lnTo>
                    <a:close/>
                    <a:moveTo>
                      <a:pt x="204960" y="395768"/>
                    </a:moveTo>
                    <a:lnTo>
                      <a:pt x="160656" y="395768"/>
                    </a:lnTo>
                    <a:cubicBezTo>
                      <a:pt x="148220" y="395768"/>
                      <a:pt x="138140" y="385688"/>
                      <a:pt x="138140" y="373252"/>
                    </a:cubicBezTo>
                    <a:cubicBezTo>
                      <a:pt x="138140" y="360817"/>
                      <a:pt x="148220" y="350737"/>
                      <a:pt x="160656" y="350737"/>
                    </a:cubicBezTo>
                    <a:lnTo>
                      <a:pt x="204960" y="350737"/>
                    </a:lnTo>
                    <a:cubicBezTo>
                      <a:pt x="217396" y="350737"/>
                      <a:pt x="227475" y="360817"/>
                      <a:pt x="227475" y="373252"/>
                    </a:cubicBezTo>
                    <a:cubicBezTo>
                      <a:pt x="227475" y="385688"/>
                      <a:pt x="217396" y="395768"/>
                      <a:pt x="204960" y="395768"/>
                    </a:cubicBezTo>
                    <a:lnTo>
                      <a:pt x="204960" y="39576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5" name="Google Shape;675;p6"/>
            <p:cNvCxnSpPr/>
            <p:nvPr/>
          </p:nvCxnSpPr>
          <p:spPr>
            <a:xfrm>
              <a:off x="5537344" y="932755"/>
              <a:ext cx="0" cy="99467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  <a:defRPr b="1" i="0" sz="3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 txBox="1"/>
          <p:nvPr/>
        </p:nvSpPr>
        <p:spPr>
          <a:xfrm>
            <a:off x="674425" y="5578675"/>
            <a:ext cx="3093300" cy="765900"/>
          </a:xfrm>
          <a:prstGeom prst="rect">
            <a:avLst/>
          </a:prstGeom>
          <a:solidFill>
            <a:srgbClr val="34343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i="1" lang="fr-FR" sz="1600">
                <a:solidFill>
                  <a:srgbClr val="EEB7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i="1" lang="fr-FR" sz="16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Sandeepkumar Vijaya Kumar</a:t>
            </a:r>
            <a:endParaRPr i="1" sz="16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i="1" lang="fr-FR" sz="16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Nishok Ilangovan</a:t>
            </a:r>
            <a:endParaRPr i="1" sz="16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i="1" lang="fr-FR" sz="16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Rohit Ananthan</a:t>
            </a:r>
            <a:endParaRPr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7"/>
          <p:cNvSpPr txBox="1"/>
          <p:nvPr>
            <p:ph type="title"/>
          </p:nvPr>
        </p:nvSpPr>
        <p:spPr>
          <a:xfrm>
            <a:off x="692100" y="4246900"/>
            <a:ext cx="62394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28571"/>
              <a:buFont typeface="Quattrocento Sans"/>
              <a:buNone/>
            </a:pPr>
            <a:r>
              <a:rPr lang="fr-FR" sz="4200"/>
              <a:t>Video Games Sales &amp; Success Prediction using </a:t>
            </a:r>
            <a:r>
              <a:rPr lang="fr-FR" sz="4200">
                <a:solidFill>
                  <a:schemeClr val="accent4"/>
                </a:solidFill>
              </a:rPr>
              <a:t>PySpark</a:t>
            </a:r>
            <a:endParaRPr sz="4200">
              <a:solidFill>
                <a:schemeClr val="accent4"/>
              </a:solidFill>
            </a:endParaRPr>
          </a:p>
        </p:txBody>
      </p:sp>
      <p:sp>
        <p:nvSpPr>
          <p:cNvPr id="683" name="Google Shape;683;p7"/>
          <p:cNvSpPr txBox="1"/>
          <p:nvPr>
            <p:ph idx="1" type="body"/>
          </p:nvPr>
        </p:nvSpPr>
        <p:spPr>
          <a:xfrm>
            <a:off x="674424" y="2085475"/>
            <a:ext cx="1933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b="1" lang="fr-FR"/>
              <a:t>Team </a:t>
            </a:r>
            <a:r>
              <a:rPr b="1" lang="fr-FR"/>
              <a:t>07</a:t>
            </a:r>
            <a:endParaRPr b="1"/>
          </a:p>
        </p:txBody>
      </p:sp>
      <p:pic>
        <p:nvPicPr>
          <p:cNvPr id="684" name="Google Shape;68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00" y="2958350"/>
            <a:ext cx="834975" cy="8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5275" y="2958351"/>
            <a:ext cx="834975" cy="8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7923" y="2958350"/>
            <a:ext cx="834974" cy="8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6"/>
          <p:cNvSpPr txBox="1"/>
          <p:nvPr>
            <p:ph idx="12" type="sldNum"/>
          </p:nvPr>
        </p:nvSpPr>
        <p:spPr>
          <a:xfrm>
            <a:off x="11296651" y="6302001"/>
            <a:ext cx="362100" cy="3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15" name="Google Shape;915;p16"/>
          <p:cNvSpPr txBox="1"/>
          <p:nvPr>
            <p:ph idx="4294967295" type="title"/>
          </p:nvPr>
        </p:nvSpPr>
        <p:spPr>
          <a:xfrm>
            <a:off x="554285" y="414176"/>
            <a:ext cx="11093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4 </a:t>
            </a: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.  Analyzing Relationships of Game’s Attributes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6" name="Google Shape;916;p16"/>
          <p:cNvSpPr txBox="1"/>
          <p:nvPr/>
        </p:nvSpPr>
        <p:spPr>
          <a:xfrm>
            <a:off x="588125" y="1335725"/>
            <a:ext cx="10974900" cy="2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Methodology:</a:t>
            </a:r>
            <a:r>
              <a:rPr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i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PySpark GraphFrames Page Ranking and Triangle Counts</a:t>
            </a:r>
            <a:endParaRPr i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Created a graph frames from game’s shared platforms and properties.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dentifying</a:t>
            </a: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InDegrees and OutDegrees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Analyzing Page Rankings and Triangle Counts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Page Rankings								Triangle Counts</a:t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7" name="Google Shape;9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50" y="3708100"/>
            <a:ext cx="5506556" cy="24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16"/>
          <p:cNvPicPr preferRelativeResize="0"/>
          <p:nvPr/>
        </p:nvPicPr>
        <p:blipFill rotWithShape="1">
          <a:blip r:embed="rId4">
            <a:alphaModFix/>
          </a:blip>
          <a:srcRect b="7723" l="0" r="0" t="0"/>
          <a:stretch/>
        </p:blipFill>
        <p:spPr>
          <a:xfrm>
            <a:off x="6306925" y="3708100"/>
            <a:ext cx="5086550" cy="24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7"/>
          <p:cNvSpPr txBox="1"/>
          <p:nvPr>
            <p:ph type="title"/>
          </p:nvPr>
        </p:nvSpPr>
        <p:spPr>
          <a:xfrm>
            <a:off x="4957135" y="900495"/>
            <a:ext cx="63078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5" name="Google Shape;925;p17"/>
          <p:cNvSpPr txBox="1"/>
          <p:nvPr/>
        </p:nvSpPr>
        <p:spPr>
          <a:xfrm>
            <a:off x="4887350" y="1913875"/>
            <a:ext cx="61701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Quattrocento Sans"/>
              <a:buChar char="●"/>
            </a:pPr>
            <a:r>
              <a:rPr b="1" lang="fr-FR" sz="1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Enhanced Customer Appeal</a:t>
            </a:r>
            <a:endParaRPr b="1" sz="1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Quattrocento Sans"/>
              <a:buChar char="●"/>
            </a:pPr>
            <a:r>
              <a:rPr b="1" lang="fr-FR" sz="1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Expanded Audience Reach</a:t>
            </a:r>
            <a:endParaRPr b="1" sz="1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Quattrocento Sans"/>
              <a:buChar char="●"/>
            </a:pPr>
            <a:r>
              <a:rPr b="1" lang="fr-FR" sz="1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Increased Sales Potential</a:t>
            </a:r>
            <a:endParaRPr b="1" sz="1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Quattrocento Sans"/>
              <a:buChar char="●"/>
            </a:pPr>
            <a:r>
              <a:rPr b="1" lang="fr-FR" sz="1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Cross Selling Opportunities</a:t>
            </a:r>
            <a:endParaRPr b="1" sz="1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"/>
          <p:cNvSpPr txBox="1"/>
          <p:nvPr>
            <p:ph type="title"/>
          </p:nvPr>
        </p:nvSpPr>
        <p:spPr>
          <a:xfrm>
            <a:off x="554285" y="414176"/>
            <a:ext cx="11093002" cy="68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0" lang="fr-FR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Overview</a:t>
            </a:r>
            <a:endParaRPr b="0">
              <a:solidFill>
                <a:schemeClr val="accent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92" name="Google Shape;692;p8"/>
          <p:cNvSpPr txBox="1"/>
          <p:nvPr>
            <p:ph idx="12" type="sldNum"/>
          </p:nvPr>
        </p:nvSpPr>
        <p:spPr>
          <a:xfrm>
            <a:off x="11296651" y="6302001"/>
            <a:ext cx="361950" cy="361950"/>
          </a:xfrm>
          <a:prstGeom prst="rect">
            <a:avLst/>
          </a:prstGeom>
          <a:solidFill>
            <a:srgbClr val="C6232E"/>
          </a:solidFill>
          <a:ln>
            <a:noFill/>
          </a:ln>
          <a:effectLst>
            <a:outerShdw rotWithShape="0" algn="tl" dir="2700000" dist="25400">
              <a:srgbClr val="383838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693" name="Google Shape;693;p8"/>
          <p:cNvGrpSpPr/>
          <p:nvPr/>
        </p:nvGrpSpPr>
        <p:grpSpPr>
          <a:xfrm>
            <a:off x="554271" y="1282868"/>
            <a:ext cx="1369513" cy="1369513"/>
            <a:chOff x="554030" y="1828806"/>
            <a:chExt cx="4305292" cy="4305292"/>
          </a:xfrm>
        </p:grpSpPr>
        <p:sp>
          <p:nvSpPr>
            <p:cNvPr id="694" name="Google Shape;694;p8"/>
            <p:cNvSpPr/>
            <p:nvPr/>
          </p:nvSpPr>
          <p:spPr>
            <a:xfrm>
              <a:off x="554030" y="1828806"/>
              <a:ext cx="4305292" cy="4305292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  <a:effectLst>
              <a:outerShdw rotWithShape="0" algn="t" dir="5400000" dist="139700">
                <a:srgbClr val="000000">
                  <a:alpha val="862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901453" y="2176230"/>
              <a:ext cx="3610448" cy="3610446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rotWithShape="0" algn="t" dir="5400000" dist="139700">
                <a:srgbClr val="000000">
                  <a:alpha val="1882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8"/>
          <p:cNvSpPr txBox="1"/>
          <p:nvPr/>
        </p:nvSpPr>
        <p:spPr>
          <a:xfrm>
            <a:off x="2173025" y="1550150"/>
            <a:ext cx="94197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Steam is a video game digital distribution service and storefront</a:t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developed by Valve Corporation.</a:t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8"/>
          <p:cNvSpPr txBox="1"/>
          <p:nvPr/>
        </p:nvSpPr>
        <p:spPr>
          <a:xfrm>
            <a:off x="554275" y="2758550"/>
            <a:ext cx="116727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fr-FR" sz="2000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predictive models, Algorithms for forecasting video game success on Steam to</a:t>
            </a:r>
            <a:endParaRPr b="1" sz="2000" u="sng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Quattrocento Sans"/>
              <a:buChar char="●"/>
            </a:pPr>
            <a:r>
              <a:rPr lang="fr-FR" sz="2000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Enhance stakeholder decision-making.</a:t>
            </a:r>
            <a:endParaRPr sz="2000">
              <a:solidFill>
                <a:srgbClr val="ECECE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Quattrocento Sans"/>
              <a:buChar char="●"/>
            </a:pPr>
            <a:r>
              <a:rPr lang="fr-FR" sz="2000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Optimize marketing and inventory strategies.</a:t>
            </a:r>
            <a:endParaRPr sz="2000">
              <a:solidFill>
                <a:srgbClr val="ECECE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000"/>
              <a:buFont typeface="Quattrocento Sans"/>
              <a:buChar char="●"/>
            </a:pPr>
            <a:r>
              <a:rPr lang="fr-FR" sz="2000">
                <a:solidFill>
                  <a:srgbClr val="ECECE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Boost profitability and market positioning.</a:t>
            </a:r>
            <a:endParaRPr sz="2000">
              <a:solidFill>
                <a:srgbClr val="ECECE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</a:t>
            </a:r>
            <a:endParaRPr b="1" sz="20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attrocento Sans"/>
              <a:buChar char="●"/>
            </a:pPr>
            <a:r>
              <a:rPr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Analyze games data with PySpark.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attrocento Sans"/>
              <a:buChar char="●"/>
            </a:pPr>
            <a:r>
              <a:rPr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factors: genre, game tags, ratings and publishers.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attrocento Sans"/>
              <a:buChar char="●"/>
            </a:pPr>
            <a:r>
              <a:rPr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Foster recommendations to improve business performance.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98" name="Google Shape;69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38" y="1550138"/>
            <a:ext cx="834975" cy="8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9"/>
          <p:cNvGrpSpPr/>
          <p:nvPr/>
        </p:nvGrpSpPr>
        <p:grpSpPr>
          <a:xfrm>
            <a:off x="3375251" y="1071300"/>
            <a:ext cx="8551299" cy="4765900"/>
            <a:chOff x="3375250" y="1109400"/>
            <a:chExt cx="8551299" cy="4765900"/>
          </a:xfrm>
        </p:grpSpPr>
        <p:grpSp>
          <p:nvGrpSpPr>
            <p:cNvPr id="705" name="Google Shape;705;p9"/>
            <p:cNvGrpSpPr/>
            <p:nvPr/>
          </p:nvGrpSpPr>
          <p:grpSpPr>
            <a:xfrm>
              <a:off x="5780311" y="2342032"/>
              <a:ext cx="2038646" cy="1922598"/>
              <a:chOff x="3096550" y="2495963"/>
              <a:chExt cx="2399561" cy="2262968"/>
            </a:xfrm>
          </p:grpSpPr>
          <p:sp>
            <p:nvSpPr>
              <p:cNvPr id="706" name="Google Shape;706;p9"/>
              <p:cNvSpPr/>
              <p:nvPr/>
            </p:nvSpPr>
            <p:spPr>
              <a:xfrm>
                <a:off x="3096550" y="2495963"/>
                <a:ext cx="1199780" cy="1199779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 rot="10800000">
                <a:off x="4296331" y="3559152"/>
                <a:ext cx="1199780" cy="1199779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8" name="Google Shape;708;p9"/>
              <p:cNvCxnSpPr>
                <a:stCxn id="706" idx="2"/>
                <a:endCxn id="707" idx="2"/>
              </p:cNvCxnSpPr>
              <p:nvPr/>
            </p:nvCxnSpPr>
            <p:spPr>
              <a:xfrm>
                <a:off x="4296330" y="3095853"/>
                <a:ext cx="0" cy="1063200"/>
              </a:xfrm>
              <a:prstGeom prst="straightConnector1">
                <a:avLst/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09" name="Google Shape;709;p9"/>
            <p:cNvGrpSpPr/>
            <p:nvPr/>
          </p:nvGrpSpPr>
          <p:grpSpPr>
            <a:xfrm>
              <a:off x="8122854" y="2342032"/>
              <a:ext cx="2038644" cy="1922598"/>
              <a:chOff x="5496111" y="2495963"/>
              <a:chExt cx="2399559" cy="2262968"/>
            </a:xfrm>
          </p:grpSpPr>
          <p:sp>
            <p:nvSpPr>
              <p:cNvPr id="710" name="Google Shape;710;p9"/>
              <p:cNvSpPr/>
              <p:nvPr/>
            </p:nvSpPr>
            <p:spPr>
              <a:xfrm>
                <a:off x="5496111" y="2495963"/>
                <a:ext cx="1199780" cy="1199779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 rot="10800000">
                <a:off x="6695890" y="3559152"/>
                <a:ext cx="1199780" cy="1199779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12" name="Google Shape;712;p9"/>
              <p:cNvCxnSpPr>
                <a:stCxn id="710" idx="2"/>
                <a:endCxn id="711" idx="2"/>
              </p:cNvCxnSpPr>
              <p:nvPr/>
            </p:nvCxnSpPr>
            <p:spPr>
              <a:xfrm>
                <a:off x="6695891" y="3095853"/>
                <a:ext cx="0" cy="1063200"/>
              </a:xfrm>
              <a:prstGeom prst="straightConnector1">
                <a:avLst/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13" name="Google Shape;713;p9"/>
            <p:cNvGrpSpPr/>
            <p:nvPr/>
          </p:nvGrpSpPr>
          <p:grpSpPr>
            <a:xfrm>
              <a:off x="9294124" y="2342032"/>
              <a:ext cx="2038645" cy="1922598"/>
              <a:chOff x="6695891" y="2495964"/>
              <a:chExt cx="2399560" cy="2262968"/>
            </a:xfrm>
          </p:grpSpPr>
          <p:sp>
            <p:nvSpPr>
              <p:cNvPr id="714" name="Google Shape;714;p9"/>
              <p:cNvSpPr/>
              <p:nvPr/>
            </p:nvSpPr>
            <p:spPr>
              <a:xfrm rot="5400000">
                <a:off x="6695891" y="3559152"/>
                <a:ext cx="1199779" cy="119978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 rot="-5400000">
                <a:off x="7895671" y="2495963"/>
                <a:ext cx="1199779" cy="119978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16" name="Google Shape;716;p9"/>
              <p:cNvCxnSpPr>
                <a:stCxn id="715" idx="0"/>
                <a:endCxn id="714" idx="0"/>
              </p:cNvCxnSpPr>
              <p:nvPr/>
            </p:nvCxnSpPr>
            <p:spPr>
              <a:xfrm>
                <a:off x="7895671" y="3095853"/>
                <a:ext cx="0" cy="1063200"/>
              </a:xfrm>
              <a:prstGeom prst="straightConnector1">
                <a:avLst/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6951583" y="2342032"/>
              <a:ext cx="2038645" cy="1922598"/>
              <a:chOff x="4296332" y="2495964"/>
              <a:chExt cx="2399560" cy="2262968"/>
            </a:xfrm>
          </p:grpSpPr>
          <p:sp>
            <p:nvSpPr>
              <p:cNvPr id="718" name="Google Shape;718;p9"/>
              <p:cNvSpPr/>
              <p:nvPr/>
            </p:nvSpPr>
            <p:spPr>
              <a:xfrm rot="5400000">
                <a:off x="4296332" y="3559152"/>
                <a:ext cx="1199779" cy="119978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 rot="-5400000">
                <a:off x="5496112" y="2495963"/>
                <a:ext cx="1199779" cy="119978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0" name="Google Shape;720;p9"/>
              <p:cNvCxnSpPr>
                <a:stCxn id="719" idx="0"/>
                <a:endCxn id="718" idx="0"/>
              </p:cNvCxnSpPr>
              <p:nvPr/>
            </p:nvCxnSpPr>
            <p:spPr>
              <a:xfrm>
                <a:off x="5496112" y="3095853"/>
                <a:ext cx="0" cy="1063200"/>
              </a:xfrm>
              <a:prstGeom prst="straightConnector1">
                <a:avLst/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21" name="Google Shape;721;p9"/>
            <p:cNvGrpSpPr/>
            <p:nvPr/>
          </p:nvGrpSpPr>
          <p:grpSpPr>
            <a:xfrm>
              <a:off x="4609040" y="2342032"/>
              <a:ext cx="2038645" cy="1922598"/>
              <a:chOff x="1896771" y="2495964"/>
              <a:chExt cx="2399560" cy="2262968"/>
            </a:xfrm>
          </p:grpSpPr>
          <p:sp>
            <p:nvSpPr>
              <p:cNvPr id="722" name="Google Shape;722;p9"/>
              <p:cNvSpPr/>
              <p:nvPr/>
            </p:nvSpPr>
            <p:spPr>
              <a:xfrm rot="-5400000">
                <a:off x="3096551" y="2495963"/>
                <a:ext cx="1199779" cy="119978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 rot="5400000">
                <a:off x="1896771" y="3559152"/>
                <a:ext cx="1199779" cy="119978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4" name="Google Shape;724;p9"/>
              <p:cNvCxnSpPr>
                <a:endCxn id="723" idx="0"/>
              </p:cNvCxnSpPr>
              <p:nvPr/>
            </p:nvCxnSpPr>
            <p:spPr>
              <a:xfrm>
                <a:off x="3096551" y="3095842"/>
                <a:ext cx="0" cy="1063200"/>
              </a:xfrm>
              <a:prstGeom prst="straightConnector1">
                <a:avLst/>
              </a:prstGeom>
              <a:noFill/>
              <a:ln cap="rnd" cmpd="sng" w="206375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25" name="Google Shape;725;p9"/>
            <p:cNvGrpSpPr/>
            <p:nvPr/>
          </p:nvGrpSpPr>
          <p:grpSpPr>
            <a:xfrm rot="-5400000">
              <a:off x="5492561" y="3144165"/>
              <a:ext cx="275998" cy="275997"/>
              <a:chOff x="4921307" y="2111686"/>
              <a:chExt cx="309550" cy="309548"/>
            </a:xfrm>
          </p:grpSpPr>
          <p:sp>
            <p:nvSpPr>
              <p:cNvPr id="726" name="Google Shape;726;p9"/>
              <p:cNvSpPr/>
              <p:nvPr/>
            </p:nvSpPr>
            <p:spPr>
              <a:xfrm>
                <a:off x="4921307" y="2111686"/>
                <a:ext cx="309550" cy="309548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727" name="Google Shape;727;p9"/>
              <p:cNvGrpSpPr/>
              <p:nvPr/>
            </p:nvGrpSpPr>
            <p:grpSpPr>
              <a:xfrm>
                <a:off x="4965425" y="2156289"/>
                <a:ext cx="221312" cy="220342"/>
                <a:chOff x="842652" y="1771650"/>
                <a:chExt cx="213450" cy="212517"/>
              </a:xfrm>
            </p:grpSpPr>
            <p:sp>
              <p:nvSpPr>
                <p:cNvPr id="728" name="Google Shape;728;p9"/>
                <p:cNvSpPr/>
                <p:nvPr/>
              </p:nvSpPr>
              <p:spPr>
                <a:xfrm>
                  <a:off x="843584" y="1771651"/>
                  <a:ext cx="212518" cy="212516"/>
                </a:xfrm>
                <a:prstGeom prst="ellipse">
                  <a:avLst/>
                </a:prstGeom>
                <a:solidFill>
                  <a:srgbClr val="C6232E"/>
                </a:solidFill>
                <a:ln>
                  <a:noFill/>
                </a:ln>
                <a:effectLst>
                  <a:outerShdw rotWithShape="0" algn="tl" dir="2700000" dist="254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 rot="5400000">
                  <a:off x="843119" y="1771183"/>
                  <a:ext cx="212516" cy="213450"/>
                </a:xfrm>
                <a:custGeom>
                  <a:rect b="b" l="l" r="r" t="t"/>
                  <a:pathLst>
                    <a:path extrusionOk="0" h="96" w="96">
                      <a:moveTo>
                        <a:pt x="48" y="0"/>
                      </a:moveTo>
                      <a:cubicBezTo>
                        <a:pt x="22" y="0"/>
                        <a:pt x="0" y="22"/>
                        <a:pt x="0" y="48"/>
                      </a:cubicBezTo>
                      <a:cubicBezTo>
                        <a:pt x="0" y="74"/>
                        <a:pt x="22" y="96"/>
                        <a:pt x="48" y="96"/>
                      </a:cubicBezTo>
                      <a:cubicBezTo>
                        <a:pt x="75" y="96"/>
                        <a:pt x="96" y="74"/>
                        <a:pt x="96" y="48"/>
                      </a:cubicBezTo>
                      <a:cubicBezTo>
                        <a:pt x="96" y="22"/>
                        <a:pt x="75" y="0"/>
                        <a:pt x="48" y="0"/>
                      </a:cubicBezTo>
                      <a:close/>
                      <a:moveTo>
                        <a:pt x="79" y="49"/>
                      </a:moveTo>
                      <a:cubicBezTo>
                        <a:pt x="71" y="57"/>
                        <a:pt x="71" y="57"/>
                        <a:pt x="71" y="57"/>
                      </a:cubicBezTo>
                      <a:cubicBezTo>
                        <a:pt x="71" y="58"/>
                        <a:pt x="71" y="58"/>
                        <a:pt x="70" y="58"/>
                      </a:cubicBezTo>
                      <a:cubicBezTo>
                        <a:pt x="69" y="58"/>
                        <a:pt x="69" y="58"/>
                        <a:pt x="69" y="57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42" y="80"/>
                        <a:pt x="42" y="80"/>
                        <a:pt x="42" y="80"/>
                      </a:cubicBezTo>
                      <a:cubicBezTo>
                        <a:pt x="41" y="80"/>
                        <a:pt x="40" y="79"/>
                        <a:pt x="40" y="78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7" y="58"/>
                        <a:pt x="27" y="58"/>
                        <a:pt x="26" y="58"/>
                      </a:cubicBezTo>
                      <a:cubicBezTo>
                        <a:pt x="26" y="58"/>
                        <a:pt x="25" y="58"/>
                        <a:pt x="25" y="57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6" y="49"/>
                        <a:pt x="16" y="47"/>
                        <a:pt x="17" y="47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6"/>
                        <a:pt x="49" y="16"/>
                        <a:pt x="49" y="17"/>
                      </a:cubicBezTo>
                      <a:cubicBezTo>
                        <a:pt x="79" y="47"/>
                        <a:pt x="79" y="47"/>
                        <a:pt x="79" y="47"/>
                      </a:cubicBezTo>
                      <a:cubicBezTo>
                        <a:pt x="80" y="47"/>
                        <a:pt x="80" y="49"/>
                        <a:pt x="79" y="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730" name="Google Shape;730;p9"/>
            <p:cNvGrpSpPr/>
            <p:nvPr/>
          </p:nvGrpSpPr>
          <p:grpSpPr>
            <a:xfrm rot="5400000">
              <a:off x="6668305" y="3144165"/>
              <a:ext cx="275998" cy="275997"/>
              <a:chOff x="4921307" y="2111686"/>
              <a:chExt cx="309550" cy="309548"/>
            </a:xfrm>
          </p:grpSpPr>
          <p:sp>
            <p:nvSpPr>
              <p:cNvPr id="731" name="Google Shape;731;p9"/>
              <p:cNvSpPr/>
              <p:nvPr/>
            </p:nvSpPr>
            <p:spPr>
              <a:xfrm>
                <a:off x="4921307" y="2111686"/>
                <a:ext cx="309550" cy="309548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732" name="Google Shape;732;p9"/>
              <p:cNvGrpSpPr/>
              <p:nvPr/>
            </p:nvGrpSpPr>
            <p:grpSpPr>
              <a:xfrm>
                <a:off x="4965425" y="2156289"/>
                <a:ext cx="221312" cy="220342"/>
                <a:chOff x="842652" y="1771650"/>
                <a:chExt cx="213450" cy="212517"/>
              </a:xfrm>
            </p:grpSpPr>
            <p:sp>
              <p:nvSpPr>
                <p:cNvPr id="733" name="Google Shape;733;p9"/>
                <p:cNvSpPr/>
                <p:nvPr/>
              </p:nvSpPr>
              <p:spPr>
                <a:xfrm>
                  <a:off x="843584" y="1771651"/>
                  <a:ext cx="212518" cy="212516"/>
                </a:xfrm>
                <a:prstGeom prst="ellipse">
                  <a:avLst/>
                </a:prstGeom>
                <a:solidFill>
                  <a:srgbClr val="C6232E"/>
                </a:solidFill>
                <a:ln>
                  <a:noFill/>
                </a:ln>
                <a:effectLst>
                  <a:outerShdw rotWithShape="0" algn="tl" dir="2700000" dist="254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 rot="5400000">
                  <a:off x="843119" y="1771183"/>
                  <a:ext cx="212516" cy="213450"/>
                </a:xfrm>
                <a:custGeom>
                  <a:rect b="b" l="l" r="r" t="t"/>
                  <a:pathLst>
                    <a:path extrusionOk="0" h="96" w="96">
                      <a:moveTo>
                        <a:pt x="48" y="0"/>
                      </a:moveTo>
                      <a:cubicBezTo>
                        <a:pt x="22" y="0"/>
                        <a:pt x="0" y="22"/>
                        <a:pt x="0" y="48"/>
                      </a:cubicBezTo>
                      <a:cubicBezTo>
                        <a:pt x="0" y="74"/>
                        <a:pt x="22" y="96"/>
                        <a:pt x="48" y="96"/>
                      </a:cubicBezTo>
                      <a:cubicBezTo>
                        <a:pt x="75" y="96"/>
                        <a:pt x="96" y="74"/>
                        <a:pt x="96" y="48"/>
                      </a:cubicBezTo>
                      <a:cubicBezTo>
                        <a:pt x="96" y="22"/>
                        <a:pt x="75" y="0"/>
                        <a:pt x="48" y="0"/>
                      </a:cubicBezTo>
                      <a:close/>
                      <a:moveTo>
                        <a:pt x="79" y="49"/>
                      </a:moveTo>
                      <a:cubicBezTo>
                        <a:pt x="71" y="57"/>
                        <a:pt x="71" y="57"/>
                        <a:pt x="71" y="57"/>
                      </a:cubicBezTo>
                      <a:cubicBezTo>
                        <a:pt x="71" y="58"/>
                        <a:pt x="71" y="58"/>
                        <a:pt x="70" y="58"/>
                      </a:cubicBezTo>
                      <a:cubicBezTo>
                        <a:pt x="69" y="58"/>
                        <a:pt x="69" y="58"/>
                        <a:pt x="69" y="57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42" y="80"/>
                        <a:pt x="42" y="80"/>
                        <a:pt x="42" y="80"/>
                      </a:cubicBezTo>
                      <a:cubicBezTo>
                        <a:pt x="41" y="80"/>
                        <a:pt x="40" y="79"/>
                        <a:pt x="40" y="78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7" y="58"/>
                        <a:pt x="27" y="58"/>
                        <a:pt x="26" y="58"/>
                      </a:cubicBezTo>
                      <a:cubicBezTo>
                        <a:pt x="26" y="58"/>
                        <a:pt x="25" y="58"/>
                        <a:pt x="25" y="57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6" y="49"/>
                        <a:pt x="16" y="47"/>
                        <a:pt x="17" y="47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6"/>
                        <a:pt x="49" y="16"/>
                        <a:pt x="49" y="17"/>
                      </a:cubicBezTo>
                      <a:cubicBezTo>
                        <a:pt x="79" y="47"/>
                        <a:pt x="79" y="47"/>
                        <a:pt x="79" y="47"/>
                      </a:cubicBezTo>
                      <a:cubicBezTo>
                        <a:pt x="80" y="47"/>
                        <a:pt x="80" y="49"/>
                        <a:pt x="79" y="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735" name="Google Shape;735;p9"/>
            <p:cNvGrpSpPr/>
            <p:nvPr/>
          </p:nvGrpSpPr>
          <p:grpSpPr>
            <a:xfrm rot="5400000">
              <a:off x="9019791" y="3144165"/>
              <a:ext cx="275998" cy="275997"/>
              <a:chOff x="4921307" y="2111686"/>
              <a:chExt cx="309550" cy="309548"/>
            </a:xfrm>
          </p:grpSpPr>
          <p:sp>
            <p:nvSpPr>
              <p:cNvPr id="736" name="Google Shape;736;p9"/>
              <p:cNvSpPr/>
              <p:nvPr/>
            </p:nvSpPr>
            <p:spPr>
              <a:xfrm>
                <a:off x="4921307" y="2111686"/>
                <a:ext cx="309550" cy="309548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737" name="Google Shape;737;p9"/>
              <p:cNvGrpSpPr/>
              <p:nvPr/>
            </p:nvGrpSpPr>
            <p:grpSpPr>
              <a:xfrm>
                <a:off x="4965425" y="2156289"/>
                <a:ext cx="221312" cy="220342"/>
                <a:chOff x="842652" y="1771650"/>
                <a:chExt cx="213450" cy="212517"/>
              </a:xfrm>
            </p:grpSpPr>
            <p:sp>
              <p:nvSpPr>
                <p:cNvPr id="738" name="Google Shape;738;p9"/>
                <p:cNvSpPr/>
                <p:nvPr/>
              </p:nvSpPr>
              <p:spPr>
                <a:xfrm>
                  <a:off x="843584" y="1771651"/>
                  <a:ext cx="212518" cy="212516"/>
                </a:xfrm>
                <a:prstGeom prst="ellipse">
                  <a:avLst/>
                </a:prstGeom>
                <a:solidFill>
                  <a:srgbClr val="C6232E"/>
                </a:solidFill>
                <a:ln>
                  <a:noFill/>
                </a:ln>
                <a:effectLst>
                  <a:outerShdw rotWithShape="0" algn="tl" dir="2700000" dist="254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 rot="5400000">
                  <a:off x="843119" y="1771183"/>
                  <a:ext cx="212516" cy="213450"/>
                </a:xfrm>
                <a:custGeom>
                  <a:rect b="b" l="l" r="r" t="t"/>
                  <a:pathLst>
                    <a:path extrusionOk="0" h="96" w="96">
                      <a:moveTo>
                        <a:pt x="48" y="0"/>
                      </a:moveTo>
                      <a:cubicBezTo>
                        <a:pt x="22" y="0"/>
                        <a:pt x="0" y="22"/>
                        <a:pt x="0" y="48"/>
                      </a:cubicBezTo>
                      <a:cubicBezTo>
                        <a:pt x="0" y="74"/>
                        <a:pt x="22" y="96"/>
                        <a:pt x="48" y="96"/>
                      </a:cubicBezTo>
                      <a:cubicBezTo>
                        <a:pt x="75" y="96"/>
                        <a:pt x="96" y="74"/>
                        <a:pt x="96" y="48"/>
                      </a:cubicBezTo>
                      <a:cubicBezTo>
                        <a:pt x="96" y="22"/>
                        <a:pt x="75" y="0"/>
                        <a:pt x="48" y="0"/>
                      </a:cubicBezTo>
                      <a:close/>
                      <a:moveTo>
                        <a:pt x="79" y="49"/>
                      </a:moveTo>
                      <a:cubicBezTo>
                        <a:pt x="71" y="57"/>
                        <a:pt x="71" y="57"/>
                        <a:pt x="71" y="57"/>
                      </a:cubicBezTo>
                      <a:cubicBezTo>
                        <a:pt x="71" y="58"/>
                        <a:pt x="71" y="58"/>
                        <a:pt x="70" y="58"/>
                      </a:cubicBezTo>
                      <a:cubicBezTo>
                        <a:pt x="69" y="58"/>
                        <a:pt x="69" y="58"/>
                        <a:pt x="69" y="57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42" y="80"/>
                        <a:pt x="42" y="80"/>
                        <a:pt x="42" y="80"/>
                      </a:cubicBezTo>
                      <a:cubicBezTo>
                        <a:pt x="41" y="80"/>
                        <a:pt x="40" y="79"/>
                        <a:pt x="40" y="78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7" y="58"/>
                        <a:pt x="27" y="58"/>
                        <a:pt x="26" y="58"/>
                      </a:cubicBezTo>
                      <a:cubicBezTo>
                        <a:pt x="26" y="58"/>
                        <a:pt x="25" y="58"/>
                        <a:pt x="25" y="57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6" y="49"/>
                        <a:pt x="16" y="47"/>
                        <a:pt x="17" y="47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6"/>
                        <a:pt x="49" y="16"/>
                        <a:pt x="49" y="17"/>
                      </a:cubicBezTo>
                      <a:cubicBezTo>
                        <a:pt x="79" y="47"/>
                        <a:pt x="79" y="47"/>
                        <a:pt x="79" y="47"/>
                      </a:cubicBezTo>
                      <a:cubicBezTo>
                        <a:pt x="80" y="47"/>
                        <a:pt x="80" y="49"/>
                        <a:pt x="79" y="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740" name="Google Shape;740;p9"/>
            <p:cNvGrpSpPr/>
            <p:nvPr/>
          </p:nvGrpSpPr>
          <p:grpSpPr>
            <a:xfrm rot="-5400000">
              <a:off x="10195535" y="3144165"/>
              <a:ext cx="275998" cy="275997"/>
              <a:chOff x="4921307" y="2111686"/>
              <a:chExt cx="309550" cy="309548"/>
            </a:xfrm>
          </p:grpSpPr>
          <p:sp>
            <p:nvSpPr>
              <p:cNvPr id="741" name="Google Shape;741;p9"/>
              <p:cNvSpPr/>
              <p:nvPr/>
            </p:nvSpPr>
            <p:spPr>
              <a:xfrm>
                <a:off x="4921307" y="2111686"/>
                <a:ext cx="309550" cy="309548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742" name="Google Shape;742;p9"/>
              <p:cNvGrpSpPr/>
              <p:nvPr/>
            </p:nvGrpSpPr>
            <p:grpSpPr>
              <a:xfrm>
                <a:off x="4965425" y="2156289"/>
                <a:ext cx="221312" cy="220342"/>
                <a:chOff x="842652" y="1771650"/>
                <a:chExt cx="213450" cy="212517"/>
              </a:xfrm>
            </p:grpSpPr>
            <p:sp>
              <p:nvSpPr>
                <p:cNvPr id="743" name="Google Shape;743;p9"/>
                <p:cNvSpPr/>
                <p:nvPr/>
              </p:nvSpPr>
              <p:spPr>
                <a:xfrm>
                  <a:off x="843584" y="1771651"/>
                  <a:ext cx="212518" cy="212516"/>
                </a:xfrm>
                <a:prstGeom prst="ellipse">
                  <a:avLst/>
                </a:prstGeom>
                <a:solidFill>
                  <a:srgbClr val="C6232E"/>
                </a:solidFill>
                <a:ln>
                  <a:noFill/>
                </a:ln>
                <a:effectLst>
                  <a:outerShdw rotWithShape="0" algn="tl" dir="2700000" dist="254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 rot="5400000">
                  <a:off x="843119" y="1771183"/>
                  <a:ext cx="212516" cy="213450"/>
                </a:xfrm>
                <a:custGeom>
                  <a:rect b="b" l="l" r="r" t="t"/>
                  <a:pathLst>
                    <a:path extrusionOk="0" h="96" w="96">
                      <a:moveTo>
                        <a:pt x="48" y="0"/>
                      </a:moveTo>
                      <a:cubicBezTo>
                        <a:pt x="22" y="0"/>
                        <a:pt x="0" y="22"/>
                        <a:pt x="0" y="48"/>
                      </a:cubicBezTo>
                      <a:cubicBezTo>
                        <a:pt x="0" y="74"/>
                        <a:pt x="22" y="96"/>
                        <a:pt x="48" y="96"/>
                      </a:cubicBezTo>
                      <a:cubicBezTo>
                        <a:pt x="75" y="96"/>
                        <a:pt x="96" y="74"/>
                        <a:pt x="96" y="48"/>
                      </a:cubicBezTo>
                      <a:cubicBezTo>
                        <a:pt x="96" y="22"/>
                        <a:pt x="75" y="0"/>
                        <a:pt x="48" y="0"/>
                      </a:cubicBezTo>
                      <a:close/>
                      <a:moveTo>
                        <a:pt x="79" y="49"/>
                      </a:moveTo>
                      <a:cubicBezTo>
                        <a:pt x="71" y="57"/>
                        <a:pt x="71" y="57"/>
                        <a:pt x="71" y="57"/>
                      </a:cubicBezTo>
                      <a:cubicBezTo>
                        <a:pt x="71" y="58"/>
                        <a:pt x="71" y="58"/>
                        <a:pt x="70" y="58"/>
                      </a:cubicBezTo>
                      <a:cubicBezTo>
                        <a:pt x="69" y="58"/>
                        <a:pt x="69" y="58"/>
                        <a:pt x="69" y="57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42" y="80"/>
                        <a:pt x="42" y="80"/>
                        <a:pt x="42" y="80"/>
                      </a:cubicBezTo>
                      <a:cubicBezTo>
                        <a:pt x="41" y="80"/>
                        <a:pt x="40" y="79"/>
                        <a:pt x="40" y="78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7" y="58"/>
                        <a:pt x="27" y="58"/>
                        <a:pt x="26" y="58"/>
                      </a:cubicBezTo>
                      <a:cubicBezTo>
                        <a:pt x="26" y="58"/>
                        <a:pt x="25" y="58"/>
                        <a:pt x="25" y="57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6" y="49"/>
                        <a:pt x="16" y="47"/>
                        <a:pt x="17" y="47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6"/>
                        <a:pt x="49" y="16"/>
                        <a:pt x="49" y="17"/>
                      </a:cubicBezTo>
                      <a:cubicBezTo>
                        <a:pt x="79" y="47"/>
                        <a:pt x="79" y="47"/>
                        <a:pt x="79" y="47"/>
                      </a:cubicBezTo>
                      <a:cubicBezTo>
                        <a:pt x="80" y="47"/>
                        <a:pt x="80" y="49"/>
                        <a:pt x="79" y="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grpSp>
          <p:nvGrpSpPr>
            <p:cNvPr id="745" name="Google Shape;745;p9"/>
            <p:cNvGrpSpPr/>
            <p:nvPr/>
          </p:nvGrpSpPr>
          <p:grpSpPr>
            <a:xfrm rot="-5400000">
              <a:off x="7844048" y="3144165"/>
              <a:ext cx="275998" cy="275997"/>
              <a:chOff x="4921307" y="2111686"/>
              <a:chExt cx="309550" cy="309548"/>
            </a:xfrm>
          </p:grpSpPr>
          <p:sp>
            <p:nvSpPr>
              <p:cNvPr id="746" name="Google Shape;746;p9"/>
              <p:cNvSpPr/>
              <p:nvPr/>
            </p:nvSpPr>
            <p:spPr>
              <a:xfrm>
                <a:off x="4921307" y="2111686"/>
                <a:ext cx="309550" cy="309548"/>
              </a:xfrm>
              <a:prstGeom prst="ellipse">
                <a:avLst/>
              </a:prstGeom>
              <a:solidFill>
                <a:srgbClr val="C6232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747" name="Google Shape;747;p9"/>
              <p:cNvGrpSpPr/>
              <p:nvPr/>
            </p:nvGrpSpPr>
            <p:grpSpPr>
              <a:xfrm>
                <a:off x="4965425" y="2156289"/>
                <a:ext cx="221312" cy="220342"/>
                <a:chOff x="842652" y="1771650"/>
                <a:chExt cx="213450" cy="212517"/>
              </a:xfrm>
            </p:grpSpPr>
            <p:sp>
              <p:nvSpPr>
                <p:cNvPr id="748" name="Google Shape;748;p9"/>
                <p:cNvSpPr/>
                <p:nvPr/>
              </p:nvSpPr>
              <p:spPr>
                <a:xfrm>
                  <a:off x="843584" y="1771651"/>
                  <a:ext cx="212518" cy="212516"/>
                </a:xfrm>
                <a:prstGeom prst="ellipse">
                  <a:avLst/>
                </a:prstGeom>
                <a:solidFill>
                  <a:srgbClr val="C6232E"/>
                </a:solidFill>
                <a:ln>
                  <a:noFill/>
                </a:ln>
                <a:effectLst>
                  <a:outerShdw rotWithShape="0" algn="tl" dir="2700000" dist="25400">
                    <a:srgbClr val="000000">
                      <a:alpha val="2980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FFF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 rot="5400000">
                  <a:off x="843119" y="1771183"/>
                  <a:ext cx="212516" cy="213450"/>
                </a:xfrm>
                <a:custGeom>
                  <a:rect b="b" l="l" r="r" t="t"/>
                  <a:pathLst>
                    <a:path extrusionOk="0" h="96" w="96">
                      <a:moveTo>
                        <a:pt x="48" y="0"/>
                      </a:moveTo>
                      <a:cubicBezTo>
                        <a:pt x="22" y="0"/>
                        <a:pt x="0" y="22"/>
                        <a:pt x="0" y="48"/>
                      </a:cubicBezTo>
                      <a:cubicBezTo>
                        <a:pt x="0" y="74"/>
                        <a:pt x="22" y="96"/>
                        <a:pt x="48" y="96"/>
                      </a:cubicBezTo>
                      <a:cubicBezTo>
                        <a:pt x="75" y="96"/>
                        <a:pt x="96" y="74"/>
                        <a:pt x="96" y="48"/>
                      </a:cubicBezTo>
                      <a:cubicBezTo>
                        <a:pt x="96" y="22"/>
                        <a:pt x="75" y="0"/>
                        <a:pt x="48" y="0"/>
                      </a:cubicBezTo>
                      <a:close/>
                      <a:moveTo>
                        <a:pt x="79" y="49"/>
                      </a:moveTo>
                      <a:cubicBezTo>
                        <a:pt x="71" y="57"/>
                        <a:pt x="71" y="57"/>
                        <a:pt x="71" y="57"/>
                      </a:cubicBezTo>
                      <a:cubicBezTo>
                        <a:pt x="71" y="58"/>
                        <a:pt x="71" y="58"/>
                        <a:pt x="70" y="58"/>
                      </a:cubicBezTo>
                      <a:cubicBezTo>
                        <a:pt x="69" y="58"/>
                        <a:pt x="69" y="58"/>
                        <a:pt x="69" y="57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6" y="78"/>
                        <a:pt x="56" y="78"/>
                        <a:pt x="56" y="78"/>
                      </a:cubicBezTo>
                      <a:cubicBezTo>
                        <a:pt x="56" y="79"/>
                        <a:pt x="55" y="80"/>
                        <a:pt x="54" y="80"/>
                      </a:cubicBezTo>
                      <a:cubicBezTo>
                        <a:pt x="42" y="80"/>
                        <a:pt x="42" y="80"/>
                        <a:pt x="42" y="80"/>
                      </a:cubicBezTo>
                      <a:cubicBezTo>
                        <a:pt x="41" y="80"/>
                        <a:pt x="40" y="79"/>
                        <a:pt x="40" y="78"/>
                      </a:cubicBezTo>
                      <a:cubicBezTo>
                        <a:pt x="40" y="45"/>
                        <a:pt x="40" y="45"/>
                        <a:pt x="40" y="45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7" y="58"/>
                        <a:pt x="27" y="58"/>
                        <a:pt x="26" y="58"/>
                      </a:cubicBezTo>
                      <a:cubicBezTo>
                        <a:pt x="26" y="58"/>
                        <a:pt x="25" y="58"/>
                        <a:pt x="25" y="57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6" y="49"/>
                        <a:pt x="16" y="47"/>
                        <a:pt x="17" y="47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47" y="16"/>
                        <a:pt x="49" y="16"/>
                        <a:pt x="49" y="17"/>
                      </a:cubicBezTo>
                      <a:cubicBezTo>
                        <a:pt x="79" y="47"/>
                        <a:pt x="79" y="47"/>
                        <a:pt x="79" y="47"/>
                      </a:cubicBezTo>
                      <a:cubicBezTo>
                        <a:pt x="80" y="47"/>
                        <a:pt x="80" y="49"/>
                        <a:pt x="79" y="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750" name="Google Shape;750;p9"/>
            <p:cNvSpPr/>
            <p:nvPr/>
          </p:nvSpPr>
          <p:spPr>
            <a:xfrm rot="10800000">
              <a:off x="4457091" y="3245307"/>
              <a:ext cx="1019323" cy="101932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rnd" cmpd="sng" w="2063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3437689" y="3303330"/>
              <a:ext cx="1019323" cy="1019321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063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2" name="Google Shape;752;p9"/>
            <p:cNvCxnSpPr>
              <a:stCxn id="751" idx="0"/>
            </p:cNvCxnSpPr>
            <p:nvPr/>
          </p:nvCxnSpPr>
          <p:spPr>
            <a:xfrm flipH="1">
              <a:off x="3375250" y="3303330"/>
              <a:ext cx="572100" cy="300"/>
            </a:xfrm>
            <a:prstGeom prst="straightConnector1">
              <a:avLst/>
            </a:prstGeom>
            <a:noFill/>
            <a:ln cap="flat" cmpd="sng" w="20637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753" name="Google Shape;753;p9"/>
            <p:cNvGrpSpPr/>
            <p:nvPr/>
          </p:nvGrpSpPr>
          <p:grpSpPr>
            <a:xfrm>
              <a:off x="6859031" y="3729487"/>
              <a:ext cx="1070289" cy="1070289"/>
              <a:chOff x="554030" y="1828806"/>
              <a:chExt cx="4305292" cy="4305292"/>
            </a:xfrm>
          </p:grpSpPr>
          <p:sp>
            <p:nvSpPr>
              <p:cNvPr id="754" name="Google Shape;754;p9"/>
              <p:cNvSpPr/>
              <p:nvPr/>
            </p:nvSpPr>
            <p:spPr>
              <a:xfrm>
                <a:off x="554030" y="1828806"/>
                <a:ext cx="4305292" cy="4305292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  <a:effectLst>
                <a:outerShdw rotWithShape="0" algn="t" dir="5400000" dist="76200">
                  <a:srgbClr val="000000">
                    <a:alpha val="862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1097713" y="2372498"/>
                <a:ext cx="3217932" cy="3217919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>
                <a:outerShdw rotWithShape="0" algn="t" dir="5400000" dist="50800">
                  <a:srgbClr val="000000">
                    <a:alpha val="1882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56" name="Google Shape;756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85140" y="3995786"/>
              <a:ext cx="418070" cy="537691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63500">
                <a:srgbClr val="000000">
                  <a:alpha val="29803"/>
                </a:srgbClr>
              </a:outerShdw>
            </a:effectLst>
          </p:spPr>
        </p:pic>
        <p:grpSp>
          <p:nvGrpSpPr>
            <p:cNvPr id="757" name="Google Shape;757;p9"/>
            <p:cNvGrpSpPr/>
            <p:nvPr/>
          </p:nvGrpSpPr>
          <p:grpSpPr>
            <a:xfrm>
              <a:off x="9210515" y="3729487"/>
              <a:ext cx="1070289" cy="1070289"/>
              <a:chOff x="554030" y="1828806"/>
              <a:chExt cx="4305292" cy="4305292"/>
            </a:xfrm>
          </p:grpSpPr>
          <p:sp>
            <p:nvSpPr>
              <p:cNvPr id="758" name="Google Shape;758;p9"/>
              <p:cNvSpPr/>
              <p:nvPr/>
            </p:nvSpPr>
            <p:spPr>
              <a:xfrm>
                <a:off x="554030" y="1828806"/>
                <a:ext cx="4305292" cy="4305292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  <a:effectLst>
                <a:outerShdw rotWithShape="0" algn="t" dir="5400000" dist="76200">
                  <a:srgbClr val="000000">
                    <a:alpha val="862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1097713" y="2372498"/>
                <a:ext cx="3217932" cy="3217919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  <a:effectLst>
                <a:outerShdw rotWithShape="0" algn="t" dir="5400000" dist="50800">
                  <a:srgbClr val="000000">
                    <a:alpha val="1882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60" name="Google Shape;76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10647" y="3999412"/>
              <a:ext cx="470025" cy="530440"/>
            </a:xfrm>
            <a:prstGeom prst="rect">
              <a:avLst/>
            </a:prstGeom>
            <a:noFill/>
            <a:ln>
              <a:noFill/>
            </a:ln>
            <a:effectLst>
              <a:outerShdw rotWithShape="0" algn="tl" dir="2700000" dist="63500">
                <a:srgbClr val="000000">
                  <a:alpha val="29803"/>
                </a:srgbClr>
              </a:outerShdw>
            </a:effectLst>
          </p:spPr>
        </p:pic>
        <p:grpSp>
          <p:nvGrpSpPr>
            <p:cNvPr id="761" name="Google Shape;761;p9"/>
            <p:cNvGrpSpPr/>
            <p:nvPr/>
          </p:nvGrpSpPr>
          <p:grpSpPr>
            <a:xfrm>
              <a:off x="3839446" y="3729487"/>
              <a:ext cx="1903500" cy="1838013"/>
              <a:chOff x="2669783" y="3729487"/>
              <a:chExt cx="1903500" cy="1838013"/>
            </a:xfrm>
          </p:grpSpPr>
          <p:grpSp>
            <p:nvGrpSpPr>
              <p:cNvPr id="762" name="Google Shape;762;p9"/>
              <p:cNvGrpSpPr/>
              <p:nvPr/>
            </p:nvGrpSpPr>
            <p:grpSpPr>
              <a:xfrm>
                <a:off x="3337880" y="3729487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763" name="Google Shape;763;p9"/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rotWithShape="0" algn="t" dir="5400000" dist="76200">
                    <a:srgbClr val="000000">
                      <a:alpha val="862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097713" y="2372498"/>
                  <a:ext cx="3217932" cy="3217919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  <a:effectLst>
                  <a:outerShdw rotWithShape="0" algn="t" dir="5400000" dist="50800">
                    <a:srgbClr val="000000">
                      <a:alpha val="1882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765" name="Google Shape;765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619886" y="4011494"/>
                <a:ext cx="506276" cy="506276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63500">
                  <a:srgbClr val="000000">
                    <a:alpha val="29803"/>
                  </a:srgbClr>
                </a:outerShdw>
              </a:effectLst>
            </p:spPr>
          </p:pic>
          <p:sp>
            <p:nvSpPr>
              <p:cNvPr id="766" name="Google Shape;766;p9"/>
              <p:cNvSpPr txBox="1"/>
              <p:nvPr/>
            </p:nvSpPr>
            <p:spPr>
              <a:xfrm>
                <a:off x="2669783" y="4951900"/>
                <a:ext cx="19035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Dataset Acquirement</a:t>
                </a:r>
                <a:endParaRPr/>
              </a:p>
            </p:txBody>
          </p:sp>
        </p:grpSp>
        <p:sp>
          <p:nvSpPr>
            <p:cNvPr id="767" name="Google Shape;767;p9"/>
            <p:cNvSpPr txBox="1"/>
            <p:nvPr/>
          </p:nvSpPr>
          <p:spPr>
            <a:xfrm>
              <a:off x="6590688" y="4951900"/>
              <a:ext cx="1741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Cleaning &amp; Preprocessing</a:t>
              </a:r>
              <a:endParaRPr/>
            </a:p>
          </p:txBody>
        </p:sp>
        <p:sp>
          <p:nvSpPr>
            <p:cNvPr id="768" name="Google Shape;768;p9"/>
            <p:cNvSpPr txBox="1"/>
            <p:nvPr/>
          </p:nvSpPr>
          <p:spPr>
            <a:xfrm>
              <a:off x="9045300" y="4951893"/>
              <a:ext cx="1400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Model utilization</a:t>
              </a:r>
              <a:endParaRPr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769" name="Google Shape;769;p9"/>
            <p:cNvGrpSpPr/>
            <p:nvPr/>
          </p:nvGrpSpPr>
          <p:grpSpPr>
            <a:xfrm>
              <a:off x="4809738" y="1109400"/>
              <a:ext cx="2572500" cy="1768157"/>
              <a:chOff x="3640075" y="1109400"/>
              <a:chExt cx="2572500" cy="1768157"/>
            </a:xfrm>
          </p:grpSpPr>
          <p:sp>
            <p:nvSpPr>
              <p:cNvPr id="770" name="Google Shape;770;p9"/>
              <p:cNvSpPr txBox="1"/>
              <p:nvPr/>
            </p:nvSpPr>
            <p:spPr>
              <a:xfrm>
                <a:off x="3640075" y="1109400"/>
                <a:ext cx="25725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Exploratory Data Analysis</a:t>
                </a:r>
                <a:endParaRPr/>
              </a:p>
            </p:txBody>
          </p:sp>
          <p:grpSp>
            <p:nvGrpSpPr>
              <p:cNvPr id="771" name="Google Shape;771;p9"/>
              <p:cNvGrpSpPr/>
              <p:nvPr/>
            </p:nvGrpSpPr>
            <p:grpSpPr>
              <a:xfrm>
                <a:off x="4513623" y="1807268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772" name="Google Shape;772;p9"/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rotWithShape="0" algn="t" dir="5400000" dist="76200">
                    <a:srgbClr val="000000">
                      <a:alpha val="862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097713" y="2372498"/>
                  <a:ext cx="3217932" cy="3217919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  <a:effectLst>
                  <a:outerShdw rotWithShape="0" algn="t" dir="5400000" dist="50800">
                    <a:srgbClr val="000000">
                      <a:alpha val="1882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774" name="Google Shape;774;p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868127" y="2101961"/>
                <a:ext cx="361281" cy="48090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63500">
                  <a:srgbClr val="000000">
                    <a:alpha val="29803"/>
                  </a:srgbClr>
                </a:outerShdw>
              </a:effectLst>
            </p:spPr>
          </p:pic>
        </p:grpSp>
        <p:grpSp>
          <p:nvGrpSpPr>
            <p:cNvPr id="775" name="Google Shape;775;p9"/>
            <p:cNvGrpSpPr/>
            <p:nvPr/>
          </p:nvGrpSpPr>
          <p:grpSpPr>
            <a:xfrm>
              <a:off x="7869567" y="1161122"/>
              <a:ext cx="1400700" cy="1716436"/>
              <a:chOff x="6699904" y="1161122"/>
              <a:chExt cx="1400700" cy="1716436"/>
            </a:xfrm>
          </p:grpSpPr>
          <p:sp>
            <p:nvSpPr>
              <p:cNvPr id="776" name="Google Shape;776;p9"/>
              <p:cNvSpPr txBox="1"/>
              <p:nvPr/>
            </p:nvSpPr>
            <p:spPr>
              <a:xfrm>
                <a:off x="6699904" y="1161122"/>
                <a:ext cx="1400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Feature Engineering</a:t>
                </a:r>
                <a:endParaRPr/>
              </a:p>
            </p:txBody>
          </p:sp>
          <p:grpSp>
            <p:nvGrpSpPr>
              <p:cNvPr id="777" name="Google Shape;777;p9"/>
              <p:cNvGrpSpPr/>
              <p:nvPr/>
            </p:nvGrpSpPr>
            <p:grpSpPr>
              <a:xfrm>
                <a:off x="6865109" y="1807268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778" name="Google Shape;778;p9"/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rotWithShape="0" algn="t" dir="5400000" dist="76200">
                    <a:srgbClr val="000000">
                      <a:alpha val="862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097713" y="2372498"/>
                  <a:ext cx="3217932" cy="3217919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  <a:effectLst>
                  <a:outerShdw rotWithShape="0" algn="t" dir="5400000" dist="50800">
                    <a:srgbClr val="000000">
                      <a:alpha val="1882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780" name="Google Shape;780;p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216593" y="2092899"/>
                <a:ext cx="367322" cy="499026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63500">
                  <a:srgbClr val="000000">
                    <a:alpha val="29803"/>
                  </a:srgbClr>
                </a:outerShdw>
              </a:effectLst>
            </p:spPr>
          </p:pic>
        </p:grpSp>
        <p:grpSp>
          <p:nvGrpSpPr>
            <p:cNvPr id="781" name="Google Shape;781;p9"/>
            <p:cNvGrpSpPr/>
            <p:nvPr/>
          </p:nvGrpSpPr>
          <p:grpSpPr>
            <a:xfrm>
              <a:off x="9916250" y="1109400"/>
              <a:ext cx="2010300" cy="1768157"/>
              <a:chOff x="8746587" y="1109400"/>
              <a:chExt cx="2010300" cy="1768157"/>
            </a:xfrm>
          </p:grpSpPr>
          <p:sp>
            <p:nvSpPr>
              <p:cNvPr id="782" name="Google Shape;782;p9"/>
              <p:cNvSpPr txBox="1"/>
              <p:nvPr/>
            </p:nvSpPr>
            <p:spPr>
              <a:xfrm>
                <a:off x="8746587" y="1109400"/>
                <a:ext cx="2010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Inference and recommendation</a:t>
                </a:r>
                <a:endParaRPr/>
              </a:p>
            </p:txBody>
          </p:sp>
          <p:grpSp>
            <p:nvGrpSpPr>
              <p:cNvPr id="783" name="Google Shape;783;p9"/>
              <p:cNvGrpSpPr/>
              <p:nvPr/>
            </p:nvGrpSpPr>
            <p:grpSpPr>
              <a:xfrm>
                <a:off x="9216597" y="1807268"/>
                <a:ext cx="1070289" cy="1070289"/>
                <a:chOff x="554030" y="1828806"/>
                <a:chExt cx="4305292" cy="4305292"/>
              </a:xfrm>
            </p:grpSpPr>
            <p:sp>
              <p:nvSpPr>
                <p:cNvPr id="784" name="Google Shape;784;p9"/>
                <p:cNvSpPr/>
                <p:nvPr/>
              </p:nvSpPr>
              <p:spPr>
                <a:xfrm>
                  <a:off x="554030" y="1828806"/>
                  <a:ext cx="4305292" cy="4305292"/>
                </a:xfrm>
                <a:prstGeom prst="ellipse">
                  <a:avLst/>
                </a:prstGeom>
                <a:solidFill>
                  <a:srgbClr val="FAAF40"/>
                </a:solidFill>
                <a:ln>
                  <a:noFill/>
                </a:ln>
                <a:effectLst>
                  <a:outerShdw rotWithShape="0" algn="t" dir="5400000" dist="76200">
                    <a:srgbClr val="000000">
                      <a:alpha val="8627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1097714" y="2372498"/>
                  <a:ext cx="3217932" cy="3217920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  <a:effectLst>
                  <a:outerShdw rotWithShape="0" algn="t" dir="5400000" dist="50800">
                    <a:srgbClr val="000000">
                      <a:alpha val="18823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786" name="Google Shape;786;p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9558414" y="2079608"/>
                <a:ext cx="386655" cy="525609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l" dir="2700000" dist="63500">
                  <a:srgbClr val="000000">
                    <a:alpha val="29803"/>
                  </a:srgbClr>
                </a:outerShdw>
              </a:effectLst>
            </p:spPr>
          </p:pic>
        </p:grpSp>
      </p:grpSp>
      <p:sp>
        <p:nvSpPr>
          <p:cNvPr id="787" name="Google Shape;787;p9"/>
          <p:cNvSpPr/>
          <p:nvPr/>
        </p:nvSpPr>
        <p:spPr>
          <a:xfrm rot="5400000">
            <a:off x="1284250" y="1243000"/>
            <a:ext cx="1531800" cy="41004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6232E"/>
          </a:solidFill>
          <a:ln>
            <a:noFill/>
          </a:ln>
          <a:effectLst>
            <a:outerShdw rotWithShape="0" algn="tl" dir="2700000" dist="88900">
              <a:srgbClr val="00000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9"/>
          <p:cNvSpPr txBox="1"/>
          <p:nvPr/>
        </p:nvSpPr>
        <p:spPr>
          <a:xfrm>
            <a:off x="1092250" y="2512025"/>
            <a:ext cx="3008100" cy="1588500"/>
          </a:xfrm>
          <a:prstGeom prst="rect">
            <a:avLst/>
          </a:prstGeom>
          <a:noFill/>
          <a:ln>
            <a:noFill/>
          </a:ln>
          <a:effectLst>
            <a:outerShdw rotWithShape="0" algn="t" dir="27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1" lang="fr-FR" sz="3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Course </a:t>
            </a:r>
            <a:endParaRPr b="1" sz="3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1" lang="fr-FR" sz="3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</a:t>
            </a:r>
            <a:endParaRPr b="1" sz="3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1" lang="fr-FR" sz="3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action</a:t>
            </a:r>
            <a:endParaRPr/>
          </a:p>
        </p:txBody>
      </p:sp>
      <p:grpSp>
        <p:nvGrpSpPr>
          <p:cNvPr id="789" name="Google Shape;789;p9"/>
          <p:cNvGrpSpPr/>
          <p:nvPr/>
        </p:nvGrpSpPr>
        <p:grpSpPr>
          <a:xfrm>
            <a:off x="361971" y="2637309"/>
            <a:ext cx="1473773" cy="1337950"/>
            <a:chOff x="1254371" y="1824069"/>
            <a:chExt cx="751235" cy="751235"/>
          </a:xfrm>
        </p:grpSpPr>
        <p:sp>
          <p:nvSpPr>
            <p:cNvPr id="790" name="Google Shape;790;p9"/>
            <p:cNvSpPr/>
            <p:nvPr/>
          </p:nvSpPr>
          <p:spPr>
            <a:xfrm>
              <a:off x="1254371" y="1824069"/>
              <a:ext cx="751235" cy="75123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t" dir="5400000" dist="50800">
                <a:srgbClr val="000000">
                  <a:alpha val="1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1332485" y="1902183"/>
              <a:ext cx="595007" cy="595007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 rot="2700000">
              <a:off x="1535458" y="2129349"/>
              <a:ext cx="349483" cy="327475"/>
            </a:xfrm>
            <a:custGeom>
              <a:rect b="b" l="l" r="r" t="t"/>
              <a:pathLst>
                <a:path extrusionOk="0" h="426145" w="454784">
                  <a:moveTo>
                    <a:pt x="145629" y="0"/>
                  </a:moveTo>
                  <a:lnTo>
                    <a:pt x="391013" y="0"/>
                  </a:lnTo>
                  <a:lnTo>
                    <a:pt x="397540" y="341"/>
                  </a:lnTo>
                  <a:lnTo>
                    <a:pt x="426437" y="55255"/>
                  </a:lnTo>
                  <a:cubicBezTo>
                    <a:pt x="473683" y="171764"/>
                    <a:pt x="461872" y="306621"/>
                    <a:pt x="391002" y="413956"/>
                  </a:cubicBezTo>
                  <a:lnTo>
                    <a:pt x="381921" y="425073"/>
                  </a:lnTo>
                  <a:lnTo>
                    <a:pt x="375144" y="425166"/>
                  </a:lnTo>
                  <a:lnTo>
                    <a:pt x="0" y="426145"/>
                  </a:lnTo>
                  <a:lnTo>
                    <a:pt x="196" y="425571"/>
                  </a:lnTo>
                  <a:lnTo>
                    <a:pt x="8736" y="425428"/>
                  </a:lnTo>
                  <a:cubicBezTo>
                    <a:pt x="13621" y="424687"/>
                    <a:pt x="18378" y="423277"/>
                    <a:pt x="22934" y="421154"/>
                  </a:cubicBezTo>
                  <a:cubicBezTo>
                    <a:pt x="49859" y="408600"/>
                    <a:pt x="62147" y="374631"/>
                    <a:pt x="56931" y="336579"/>
                  </a:cubicBezTo>
                  <a:lnTo>
                    <a:pt x="89558" y="303952"/>
                  </a:lnTo>
                  <a:cubicBezTo>
                    <a:pt x="102712" y="290798"/>
                    <a:pt x="102960" y="269631"/>
                    <a:pt x="90310" y="256163"/>
                  </a:cubicBezTo>
                  <a:lnTo>
                    <a:pt x="107043" y="239431"/>
                  </a:lnTo>
                  <a:lnTo>
                    <a:pt x="123623" y="222850"/>
                  </a:lnTo>
                  <a:cubicBezTo>
                    <a:pt x="137090" y="235499"/>
                    <a:pt x="158258" y="235252"/>
                    <a:pt x="171412" y="222098"/>
                  </a:cubicBezTo>
                  <a:lnTo>
                    <a:pt x="204191" y="189319"/>
                  </a:lnTo>
                  <a:cubicBezTo>
                    <a:pt x="242253" y="194525"/>
                    <a:pt x="276203" y="182238"/>
                    <a:pt x="288766" y="155321"/>
                  </a:cubicBezTo>
                  <a:cubicBezTo>
                    <a:pt x="305755" y="118878"/>
                    <a:pt x="277088" y="69519"/>
                    <a:pt x="224711" y="44934"/>
                  </a:cubicBezTo>
                  <a:cubicBezTo>
                    <a:pt x="220809" y="38043"/>
                    <a:pt x="215945" y="31543"/>
                    <a:pt x="210063" y="25660"/>
                  </a:cubicBezTo>
                  <a:cubicBezTo>
                    <a:pt x="196929" y="12526"/>
                    <a:pt x="180729" y="4317"/>
                    <a:pt x="163765" y="1034"/>
                  </a:cubicBezTo>
                  <a:lnTo>
                    <a:pt x="145572" y="166"/>
                  </a:lnTo>
                  <a:cubicBezTo>
                    <a:pt x="145591" y="111"/>
                    <a:pt x="145610" y="55"/>
                    <a:pt x="145629" y="0"/>
                  </a:cubicBezTo>
                  <a:close/>
                </a:path>
              </a:pathLst>
            </a:custGeom>
            <a:solidFill>
              <a:schemeClr val="dk1">
                <a:alpha val="1176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1454147" y="2102457"/>
              <a:ext cx="351683" cy="194460"/>
            </a:xfrm>
            <a:custGeom>
              <a:rect b="b" l="l" r="r" t="t"/>
              <a:pathLst>
                <a:path extrusionOk="0" h="713903" w="1291104">
                  <a:moveTo>
                    <a:pt x="1270092" y="359078"/>
                  </a:moveTo>
                  <a:cubicBezTo>
                    <a:pt x="1276054" y="337547"/>
                    <a:pt x="1279320" y="314877"/>
                    <a:pt x="1279320" y="291409"/>
                  </a:cubicBezTo>
                  <a:cubicBezTo>
                    <a:pt x="1279320" y="186602"/>
                    <a:pt x="1215562" y="96643"/>
                    <a:pt x="1124729" y="58252"/>
                  </a:cubicBezTo>
                  <a:cubicBezTo>
                    <a:pt x="1118425" y="24721"/>
                    <a:pt x="1097160" y="0"/>
                    <a:pt x="1071794" y="0"/>
                  </a:cubicBezTo>
                  <a:lnTo>
                    <a:pt x="940594" y="0"/>
                  </a:lnTo>
                  <a:cubicBezTo>
                    <a:pt x="910292" y="0"/>
                    <a:pt x="885685" y="35277"/>
                    <a:pt x="885685" y="78757"/>
                  </a:cubicBezTo>
                  <a:cubicBezTo>
                    <a:pt x="885685" y="79517"/>
                    <a:pt x="885761" y="80200"/>
                    <a:pt x="885761" y="80960"/>
                  </a:cubicBezTo>
                  <a:cubicBezTo>
                    <a:pt x="884356" y="81909"/>
                    <a:pt x="882950" y="82896"/>
                    <a:pt x="881545" y="83884"/>
                  </a:cubicBezTo>
                  <a:lnTo>
                    <a:pt x="647362" y="83884"/>
                  </a:lnTo>
                  <a:lnTo>
                    <a:pt x="413178" y="83884"/>
                  </a:lnTo>
                  <a:cubicBezTo>
                    <a:pt x="411773" y="82896"/>
                    <a:pt x="410406" y="81909"/>
                    <a:pt x="408963" y="80960"/>
                  </a:cubicBezTo>
                  <a:cubicBezTo>
                    <a:pt x="408963" y="80238"/>
                    <a:pt x="409039" y="79517"/>
                    <a:pt x="409039" y="78757"/>
                  </a:cubicBezTo>
                  <a:cubicBezTo>
                    <a:pt x="409039" y="35277"/>
                    <a:pt x="384432" y="0"/>
                    <a:pt x="354129" y="0"/>
                  </a:cubicBezTo>
                  <a:lnTo>
                    <a:pt x="222930" y="0"/>
                  </a:lnTo>
                  <a:cubicBezTo>
                    <a:pt x="197564" y="0"/>
                    <a:pt x="176261" y="24721"/>
                    <a:pt x="169995" y="58252"/>
                  </a:cubicBezTo>
                  <a:cubicBezTo>
                    <a:pt x="79124" y="96681"/>
                    <a:pt x="15404" y="186602"/>
                    <a:pt x="15404" y="291447"/>
                  </a:cubicBezTo>
                  <a:cubicBezTo>
                    <a:pt x="15404" y="314877"/>
                    <a:pt x="18670" y="337547"/>
                    <a:pt x="24632" y="359116"/>
                  </a:cubicBezTo>
                  <a:cubicBezTo>
                    <a:pt x="-30810" y="512644"/>
                    <a:pt x="10468" y="668259"/>
                    <a:pt x="117060" y="707068"/>
                  </a:cubicBezTo>
                  <a:cubicBezTo>
                    <a:pt x="195817" y="735738"/>
                    <a:pt x="288093" y="692487"/>
                    <a:pt x="353598" y="606173"/>
                  </a:cubicBezTo>
                  <a:lnTo>
                    <a:pt x="483771" y="606173"/>
                  </a:lnTo>
                  <a:cubicBezTo>
                    <a:pt x="536251" y="606173"/>
                    <a:pt x="578971" y="564440"/>
                    <a:pt x="580604" y="512340"/>
                  </a:cubicBezTo>
                  <a:lnTo>
                    <a:pt x="647362" y="512340"/>
                  </a:lnTo>
                  <a:lnTo>
                    <a:pt x="713512" y="512340"/>
                  </a:lnTo>
                  <a:cubicBezTo>
                    <a:pt x="715145" y="564440"/>
                    <a:pt x="757865" y="606173"/>
                    <a:pt x="810345" y="606173"/>
                  </a:cubicBezTo>
                  <a:lnTo>
                    <a:pt x="941126" y="606173"/>
                  </a:lnTo>
                  <a:cubicBezTo>
                    <a:pt x="1006669" y="692487"/>
                    <a:pt x="1098907" y="735701"/>
                    <a:pt x="1177664" y="707068"/>
                  </a:cubicBezTo>
                  <a:cubicBezTo>
                    <a:pt x="1284256" y="668259"/>
                    <a:pt x="1325534" y="512606"/>
                    <a:pt x="1270092" y="359078"/>
                  </a:cubicBezTo>
                  <a:close/>
                  <a:moveTo>
                    <a:pt x="358990" y="328737"/>
                  </a:moveTo>
                  <a:lnTo>
                    <a:pt x="343724" y="328737"/>
                  </a:lnTo>
                  <a:cubicBezTo>
                    <a:pt x="322839" y="328737"/>
                    <a:pt x="305751" y="345826"/>
                    <a:pt x="305751" y="366711"/>
                  </a:cubicBezTo>
                  <a:lnTo>
                    <a:pt x="305751" y="381976"/>
                  </a:lnTo>
                  <a:cubicBezTo>
                    <a:pt x="305751" y="402862"/>
                    <a:pt x="288966" y="419950"/>
                    <a:pt x="268423" y="419950"/>
                  </a:cubicBezTo>
                  <a:cubicBezTo>
                    <a:pt x="247879" y="419950"/>
                    <a:pt x="231095" y="402862"/>
                    <a:pt x="231095" y="381976"/>
                  </a:cubicBezTo>
                  <a:lnTo>
                    <a:pt x="231095" y="366711"/>
                  </a:lnTo>
                  <a:cubicBezTo>
                    <a:pt x="231095" y="345826"/>
                    <a:pt x="214006" y="328737"/>
                    <a:pt x="193121" y="328737"/>
                  </a:cubicBezTo>
                  <a:lnTo>
                    <a:pt x="177855" y="328737"/>
                  </a:lnTo>
                  <a:cubicBezTo>
                    <a:pt x="156970" y="328737"/>
                    <a:pt x="139882" y="311953"/>
                    <a:pt x="139882" y="291409"/>
                  </a:cubicBezTo>
                  <a:cubicBezTo>
                    <a:pt x="139882" y="270904"/>
                    <a:pt x="156970" y="254081"/>
                    <a:pt x="177855" y="254081"/>
                  </a:cubicBezTo>
                  <a:lnTo>
                    <a:pt x="193121" y="254081"/>
                  </a:lnTo>
                  <a:cubicBezTo>
                    <a:pt x="214006" y="254081"/>
                    <a:pt x="231095" y="236993"/>
                    <a:pt x="231095" y="216108"/>
                  </a:cubicBezTo>
                  <a:lnTo>
                    <a:pt x="231095" y="200880"/>
                  </a:lnTo>
                  <a:cubicBezTo>
                    <a:pt x="231095" y="179995"/>
                    <a:pt x="247879" y="162907"/>
                    <a:pt x="268423" y="162907"/>
                  </a:cubicBezTo>
                  <a:cubicBezTo>
                    <a:pt x="288928" y="162907"/>
                    <a:pt x="305751" y="179995"/>
                    <a:pt x="305751" y="200880"/>
                  </a:cubicBezTo>
                  <a:lnTo>
                    <a:pt x="305751" y="216146"/>
                  </a:lnTo>
                  <a:cubicBezTo>
                    <a:pt x="305751" y="237031"/>
                    <a:pt x="322839" y="254119"/>
                    <a:pt x="343724" y="254119"/>
                  </a:cubicBezTo>
                  <a:lnTo>
                    <a:pt x="358990" y="254119"/>
                  </a:lnTo>
                  <a:cubicBezTo>
                    <a:pt x="379875" y="254119"/>
                    <a:pt x="396963" y="270904"/>
                    <a:pt x="396963" y="291447"/>
                  </a:cubicBezTo>
                  <a:cubicBezTo>
                    <a:pt x="396963" y="311953"/>
                    <a:pt x="379875" y="328737"/>
                    <a:pt x="358990" y="328737"/>
                  </a:cubicBezTo>
                  <a:close/>
                  <a:moveTo>
                    <a:pt x="483771" y="578338"/>
                  </a:moveTo>
                  <a:cubicBezTo>
                    <a:pt x="445608" y="578338"/>
                    <a:pt x="414697" y="547427"/>
                    <a:pt x="414697" y="509302"/>
                  </a:cubicBezTo>
                  <a:cubicBezTo>
                    <a:pt x="414697" y="471138"/>
                    <a:pt x="445608" y="440228"/>
                    <a:pt x="483771" y="440228"/>
                  </a:cubicBezTo>
                  <a:cubicBezTo>
                    <a:pt x="521897" y="440228"/>
                    <a:pt x="552845" y="471138"/>
                    <a:pt x="552845" y="509302"/>
                  </a:cubicBezTo>
                  <a:cubicBezTo>
                    <a:pt x="552807" y="547389"/>
                    <a:pt x="521897" y="578338"/>
                    <a:pt x="483771" y="578338"/>
                  </a:cubicBezTo>
                  <a:close/>
                  <a:moveTo>
                    <a:pt x="580680" y="297333"/>
                  </a:moveTo>
                  <a:cubicBezTo>
                    <a:pt x="560706" y="297333"/>
                    <a:pt x="544529" y="281157"/>
                    <a:pt x="544529" y="261182"/>
                  </a:cubicBezTo>
                  <a:cubicBezTo>
                    <a:pt x="544529" y="241208"/>
                    <a:pt x="560706" y="225032"/>
                    <a:pt x="580680" y="225032"/>
                  </a:cubicBezTo>
                  <a:cubicBezTo>
                    <a:pt x="600654" y="225032"/>
                    <a:pt x="616831" y="241208"/>
                    <a:pt x="616831" y="261182"/>
                  </a:cubicBezTo>
                  <a:cubicBezTo>
                    <a:pt x="616831" y="281119"/>
                    <a:pt x="600654" y="297333"/>
                    <a:pt x="580680" y="297333"/>
                  </a:cubicBezTo>
                  <a:close/>
                  <a:moveTo>
                    <a:pt x="705120" y="297333"/>
                  </a:moveTo>
                  <a:cubicBezTo>
                    <a:pt x="685146" y="297333"/>
                    <a:pt x="668969" y="281157"/>
                    <a:pt x="668969" y="261182"/>
                  </a:cubicBezTo>
                  <a:cubicBezTo>
                    <a:pt x="668969" y="241208"/>
                    <a:pt x="685146" y="225032"/>
                    <a:pt x="705120" y="225032"/>
                  </a:cubicBezTo>
                  <a:cubicBezTo>
                    <a:pt x="725094" y="225032"/>
                    <a:pt x="741271" y="241208"/>
                    <a:pt x="741271" y="261182"/>
                  </a:cubicBezTo>
                  <a:cubicBezTo>
                    <a:pt x="741271" y="281119"/>
                    <a:pt x="725094" y="297333"/>
                    <a:pt x="705120" y="297333"/>
                  </a:cubicBezTo>
                  <a:close/>
                  <a:moveTo>
                    <a:pt x="810345" y="578338"/>
                  </a:moveTo>
                  <a:cubicBezTo>
                    <a:pt x="772181" y="578338"/>
                    <a:pt x="741271" y="547427"/>
                    <a:pt x="741271" y="509302"/>
                  </a:cubicBezTo>
                  <a:cubicBezTo>
                    <a:pt x="741271" y="471138"/>
                    <a:pt x="772181" y="440228"/>
                    <a:pt x="810345" y="440228"/>
                  </a:cubicBezTo>
                  <a:cubicBezTo>
                    <a:pt x="848470" y="440228"/>
                    <a:pt x="879419" y="471138"/>
                    <a:pt x="879419" y="509302"/>
                  </a:cubicBezTo>
                  <a:cubicBezTo>
                    <a:pt x="879419" y="547389"/>
                    <a:pt x="848470" y="578338"/>
                    <a:pt x="810345" y="578338"/>
                  </a:cubicBezTo>
                  <a:close/>
                  <a:moveTo>
                    <a:pt x="936569" y="332269"/>
                  </a:moveTo>
                  <a:cubicBezTo>
                    <a:pt x="914013" y="332269"/>
                    <a:pt x="895748" y="313966"/>
                    <a:pt x="895748" y="291409"/>
                  </a:cubicBezTo>
                  <a:cubicBezTo>
                    <a:pt x="895748" y="268853"/>
                    <a:pt x="914013" y="250588"/>
                    <a:pt x="936569" y="250588"/>
                  </a:cubicBezTo>
                  <a:cubicBezTo>
                    <a:pt x="959126" y="250588"/>
                    <a:pt x="977391" y="268853"/>
                    <a:pt x="977391" y="291409"/>
                  </a:cubicBezTo>
                  <a:cubicBezTo>
                    <a:pt x="977391" y="313966"/>
                    <a:pt x="959126" y="332269"/>
                    <a:pt x="936569" y="332269"/>
                  </a:cubicBezTo>
                  <a:close/>
                  <a:moveTo>
                    <a:pt x="1026263" y="421963"/>
                  </a:moveTo>
                  <a:cubicBezTo>
                    <a:pt x="1003707" y="421963"/>
                    <a:pt x="985403" y="403697"/>
                    <a:pt x="985403" y="381141"/>
                  </a:cubicBezTo>
                  <a:cubicBezTo>
                    <a:pt x="985403" y="358585"/>
                    <a:pt x="1003669" y="340319"/>
                    <a:pt x="1026263" y="340319"/>
                  </a:cubicBezTo>
                  <a:cubicBezTo>
                    <a:pt x="1048820" y="340319"/>
                    <a:pt x="1067085" y="358585"/>
                    <a:pt x="1067085" y="381141"/>
                  </a:cubicBezTo>
                  <a:cubicBezTo>
                    <a:pt x="1067085" y="403697"/>
                    <a:pt x="1048820" y="421963"/>
                    <a:pt x="1026263" y="421963"/>
                  </a:cubicBezTo>
                  <a:close/>
                  <a:moveTo>
                    <a:pt x="1026263" y="242575"/>
                  </a:moveTo>
                  <a:cubicBezTo>
                    <a:pt x="1003707" y="242575"/>
                    <a:pt x="985403" y="224310"/>
                    <a:pt x="985403" y="201754"/>
                  </a:cubicBezTo>
                  <a:cubicBezTo>
                    <a:pt x="985403" y="179197"/>
                    <a:pt x="1003669" y="160894"/>
                    <a:pt x="1026263" y="160894"/>
                  </a:cubicBezTo>
                  <a:cubicBezTo>
                    <a:pt x="1048820" y="160894"/>
                    <a:pt x="1067085" y="179197"/>
                    <a:pt x="1067085" y="201754"/>
                  </a:cubicBezTo>
                  <a:cubicBezTo>
                    <a:pt x="1067085" y="224310"/>
                    <a:pt x="1048820" y="242575"/>
                    <a:pt x="1026263" y="242575"/>
                  </a:cubicBezTo>
                  <a:close/>
                  <a:moveTo>
                    <a:pt x="1115957" y="332269"/>
                  </a:moveTo>
                  <a:cubicBezTo>
                    <a:pt x="1093401" y="332269"/>
                    <a:pt x="1075135" y="313966"/>
                    <a:pt x="1075135" y="291409"/>
                  </a:cubicBezTo>
                  <a:cubicBezTo>
                    <a:pt x="1075135" y="268853"/>
                    <a:pt x="1093401" y="250588"/>
                    <a:pt x="1115957" y="250588"/>
                  </a:cubicBezTo>
                  <a:cubicBezTo>
                    <a:pt x="1138513" y="250588"/>
                    <a:pt x="1156779" y="268853"/>
                    <a:pt x="1156779" y="291409"/>
                  </a:cubicBezTo>
                  <a:cubicBezTo>
                    <a:pt x="1156817" y="313966"/>
                    <a:pt x="1138513" y="332269"/>
                    <a:pt x="1115957" y="3322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4" name="Google Shape;794;p9"/>
          <p:cNvSpPr txBox="1"/>
          <p:nvPr>
            <p:ph idx="12" type="sldNum"/>
          </p:nvPr>
        </p:nvSpPr>
        <p:spPr>
          <a:xfrm>
            <a:off x="11296651" y="6302001"/>
            <a:ext cx="361950" cy="361950"/>
          </a:xfrm>
          <a:prstGeom prst="rect">
            <a:avLst/>
          </a:prstGeom>
          <a:solidFill>
            <a:srgbClr val="C6232E"/>
          </a:solidFill>
          <a:ln>
            <a:noFill/>
          </a:ln>
          <a:effectLst>
            <a:outerShdw rotWithShape="0" algn="tl" dir="2700000" dist="25400">
              <a:srgbClr val="383838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0" name="Google Shape;800;p10"/>
          <p:cNvCxnSpPr/>
          <p:nvPr/>
        </p:nvCxnSpPr>
        <p:spPr>
          <a:xfrm>
            <a:off x="2955972" y="5583257"/>
            <a:ext cx="6283022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1" name="Google Shape;801;p10"/>
          <p:cNvSpPr txBox="1"/>
          <p:nvPr/>
        </p:nvSpPr>
        <p:spPr>
          <a:xfrm>
            <a:off x="2956116" y="4900911"/>
            <a:ext cx="6289484" cy="68233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29803"/>
              </a:srgbClr>
            </a:outerShdw>
          </a:effectLst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b="1" lang="fr-FR" sz="3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Methodologies</a:t>
            </a:r>
            <a:endParaRPr/>
          </a:p>
        </p:txBody>
      </p:sp>
      <p:sp>
        <p:nvSpPr>
          <p:cNvPr id="802" name="Google Shape;802;p10"/>
          <p:cNvSpPr/>
          <p:nvPr/>
        </p:nvSpPr>
        <p:spPr>
          <a:xfrm>
            <a:off x="3176551" y="1280333"/>
            <a:ext cx="5836820" cy="5836820"/>
          </a:xfrm>
          <a:prstGeom prst="arc">
            <a:avLst>
              <a:gd fmla="val 10358977" name="adj1"/>
              <a:gd fmla="val 431459" name="adj2"/>
            </a:avLst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3" name="Google Shape;8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8513" y="1861458"/>
            <a:ext cx="4586516" cy="2661518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10"/>
          <p:cNvSpPr/>
          <p:nvPr/>
        </p:nvSpPr>
        <p:spPr>
          <a:xfrm flipH="1" rot="10800000">
            <a:off x="6029685" y="1213381"/>
            <a:ext cx="130552" cy="13055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127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0"/>
          <p:cNvSpPr/>
          <p:nvPr/>
        </p:nvSpPr>
        <p:spPr>
          <a:xfrm flipH="1" rot="-9000000">
            <a:off x="7489727" y="1604597"/>
            <a:ext cx="130554" cy="1305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127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0"/>
          <p:cNvSpPr/>
          <p:nvPr/>
        </p:nvSpPr>
        <p:spPr>
          <a:xfrm flipH="1" rot="-5400000">
            <a:off x="8949771" y="4133467"/>
            <a:ext cx="130552" cy="13055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127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10"/>
          <p:cNvSpPr/>
          <p:nvPr/>
        </p:nvSpPr>
        <p:spPr>
          <a:xfrm flipH="1" rot="-7202317">
            <a:off x="8558589" y="2673334"/>
            <a:ext cx="130648" cy="13064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127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10"/>
          <p:cNvSpPr/>
          <p:nvPr/>
        </p:nvSpPr>
        <p:spPr>
          <a:xfrm rot="9000000">
            <a:off x="4569643" y="1604599"/>
            <a:ext cx="130550" cy="13055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127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0"/>
          <p:cNvSpPr/>
          <p:nvPr/>
        </p:nvSpPr>
        <p:spPr>
          <a:xfrm rot="7200000">
            <a:off x="3500815" y="2673423"/>
            <a:ext cx="130554" cy="1305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127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0"/>
          <p:cNvSpPr/>
          <p:nvPr/>
        </p:nvSpPr>
        <p:spPr>
          <a:xfrm rot="5400000">
            <a:off x="3109599" y="4133467"/>
            <a:ext cx="130552" cy="13055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127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"/>
          <p:cNvSpPr txBox="1"/>
          <p:nvPr/>
        </p:nvSpPr>
        <p:spPr>
          <a:xfrm>
            <a:off x="9303657" y="4009269"/>
            <a:ext cx="235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Graphframe Analysis</a:t>
            </a:r>
            <a:endParaRPr b="1"/>
          </a:p>
        </p:txBody>
      </p:sp>
      <p:grpSp>
        <p:nvGrpSpPr>
          <p:cNvPr id="812" name="Google Shape;812;p10"/>
          <p:cNvGrpSpPr/>
          <p:nvPr/>
        </p:nvGrpSpPr>
        <p:grpSpPr>
          <a:xfrm>
            <a:off x="3075464" y="1179246"/>
            <a:ext cx="6038994" cy="3118908"/>
            <a:chOff x="3075464" y="2746788"/>
            <a:chExt cx="6038994" cy="3118908"/>
          </a:xfrm>
        </p:grpSpPr>
        <p:sp>
          <p:nvSpPr>
            <p:cNvPr id="813" name="Google Shape;813;p10"/>
            <p:cNvSpPr/>
            <p:nvPr/>
          </p:nvSpPr>
          <p:spPr>
            <a:xfrm flipH="1" rot="10800000">
              <a:off x="5995472" y="2746788"/>
              <a:ext cx="198900" cy="19890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0"/>
            <p:cNvSpPr/>
            <p:nvPr/>
          </p:nvSpPr>
          <p:spPr>
            <a:xfrm flipH="1" rot="-8997302">
              <a:off x="7455535" y="3138067"/>
              <a:ext cx="198930" cy="19893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0"/>
            <p:cNvSpPr/>
            <p:nvPr/>
          </p:nvSpPr>
          <p:spPr>
            <a:xfrm flipH="1" rot="-7202698">
              <a:off x="8524361" y="4206662"/>
              <a:ext cx="198930" cy="19893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0"/>
            <p:cNvSpPr/>
            <p:nvPr/>
          </p:nvSpPr>
          <p:spPr>
            <a:xfrm flipH="1" rot="-5400000">
              <a:off x="8915558" y="5666796"/>
              <a:ext cx="198900" cy="19890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0"/>
            <p:cNvSpPr/>
            <p:nvPr/>
          </p:nvSpPr>
          <p:spPr>
            <a:xfrm rot="8997302">
              <a:off x="4535458" y="3138067"/>
              <a:ext cx="198930" cy="19893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0"/>
            <p:cNvSpPr/>
            <p:nvPr/>
          </p:nvSpPr>
          <p:spPr>
            <a:xfrm rot="7202698">
              <a:off x="3466632" y="4206662"/>
              <a:ext cx="198930" cy="19893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 rot="5400000">
              <a:off x="3075464" y="5666796"/>
              <a:ext cx="198900" cy="198900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0" name="Google Shape;820;p10"/>
          <p:cNvSpPr txBox="1"/>
          <p:nvPr/>
        </p:nvSpPr>
        <p:spPr>
          <a:xfrm>
            <a:off x="8924471" y="2551440"/>
            <a:ext cx="2354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Analysis</a:t>
            </a:r>
            <a:endParaRPr b="1"/>
          </a:p>
        </p:txBody>
      </p:sp>
      <p:sp>
        <p:nvSpPr>
          <p:cNvPr id="821" name="Google Shape;821;p10"/>
          <p:cNvSpPr txBox="1"/>
          <p:nvPr/>
        </p:nvSpPr>
        <p:spPr>
          <a:xfrm>
            <a:off x="7905850" y="1122550"/>
            <a:ext cx="417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Classification Modelling and frequent pattern mining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10"/>
          <p:cNvSpPr txBox="1"/>
          <p:nvPr/>
        </p:nvSpPr>
        <p:spPr>
          <a:xfrm flipH="1">
            <a:off x="533378" y="4009269"/>
            <a:ext cx="238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String indexing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3" name="Google Shape;823;p10"/>
          <p:cNvSpPr txBox="1"/>
          <p:nvPr/>
        </p:nvSpPr>
        <p:spPr>
          <a:xfrm flipH="1">
            <a:off x="916820" y="2551440"/>
            <a:ext cx="238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hot encoding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4" name="Google Shape;824;p10"/>
          <p:cNvSpPr txBox="1"/>
          <p:nvPr/>
        </p:nvSpPr>
        <p:spPr>
          <a:xfrm flipH="1">
            <a:off x="1961574" y="1403321"/>
            <a:ext cx="238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Max scaling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5" name="Google Shape;825;p10"/>
          <p:cNvSpPr txBox="1"/>
          <p:nvPr/>
        </p:nvSpPr>
        <p:spPr>
          <a:xfrm>
            <a:off x="4918528" y="708721"/>
            <a:ext cx="235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-FR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Vector assembler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6" name="Google Shape;826;p10"/>
          <p:cNvSpPr txBox="1"/>
          <p:nvPr>
            <p:ph idx="12" type="sldNum"/>
          </p:nvPr>
        </p:nvSpPr>
        <p:spPr>
          <a:xfrm>
            <a:off x="11296651" y="6302001"/>
            <a:ext cx="361950" cy="361950"/>
          </a:xfrm>
          <a:prstGeom prst="rect">
            <a:avLst/>
          </a:prstGeom>
          <a:solidFill>
            <a:srgbClr val="C6232E"/>
          </a:solidFill>
          <a:ln>
            <a:noFill/>
          </a:ln>
          <a:effectLst>
            <a:outerShdw rotWithShape="0" algn="tl" dir="2700000" dist="25400">
              <a:srgbClr val="383838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"/>
          <p:cNvSpPr txBox="1"/>
          <p:nvPr>
            <p:ph idx="12" type="sldNum"/>
          </p:nvPr>
        </p:nvSpPr>
        <p:spPr>
          <a:xfrm>
            <a:off x="11296651" y="6302001"/>
            <a:ext cx="362100" cy="3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33" name="Google Shape;833;p11"/>
          <p:cNvSpPr txBox="1"/>
          <p:nvPr>
            <p:ph idx="4294967295" type="title"/>
          </p:nvPr>
        </p:nvSpPr>
        <p:spPr>
          <a:xfrm>
            <a:off x="554285" y="414176"/>
            <a:ext cx="11093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Oswald Medium"/>
              <a:buAutoNum type="arabicPeriod"/>
            </a:pPr>
            <a:r>
              <a:rPr b="0" lang="fr-FR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Prediction of New Game’s Commercial Success</a:t>
            </a:r>
            <a:r>
              <a:rPr b="0" lang="fr-FR">
                <a:latin typeface="Oswald Medium"/>
                <a:ea typeface="Oswald Medium"/>
                <a:cs typeface="Oswald Medium"/>
                <a:sym typeface="Oswald Medium"/>
              </a:rPr>
              <a:t> </a:t>
            </a:r>
            <a:endParaRPr b="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834" name="Google Shape;834;p11"/>
          <p:cNvSpPr txBox="1"/>
          <p:nvPr/>
        </p:nvSpPr>
        <p:spPr>
          <a:xfrm>
            <a:off x="588125" y="1335725"/>
            <a:ext cx="10974900" cy="4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Methodology:</a:t>
            </a:r>
            <a:r>
              <a:rPr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i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Binary Classification Model ( Random Forest )</a:t>
            </a:r>
            <a:endParaRPr i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Created a predictive model that will predict whether a game will be a hit using Binary Classifiers like the Random Forest Model. 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models utilize various features such as genre, developer, publisher, price, and user ratings to predict the likelihood of a game's success.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Outcome was a Model with accuracy of 81 % and the relative area under ROC of 0.73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Scope:</a:t>
            </a:r>
            <a:endParaRPr b="1" sz="19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Early Decision Making</a:t>
            </a:r>
            <a:endParaRPr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Feedback loop for iterative improvements</a:t>
            </a:r>
            <a:endParaRPr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attrocento Sans"/>
              <a:buChar char="●"/>
            </a:pPr>
            <a:r>
              <a:rPr b="1" lang="fr-FR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Insights into potential Success Factors</a:t>
            </a:r>
            <a:endParaRPr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35" name="Google Shape;83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300" y="3162500"/>
            <a:ext cx="2139641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350" y="3162500"/>
            <a:ext cx="78295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"/>
          <p:cNvSpPr txBox="1"/>
          <p:nvPr>
            <p:ph idx="12" type="sldNum"/>
          </p:nvPr>
        </p:nvSpPr>
        <p:spPr>
          <a:xfrm>
            <a:off x="11296651" y="6302001"/>
            <a:ext cx="362100" cy="3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3" name="Google Shape;843;p12"/>
          <p:cNvSpPr txBox="1"/>
          <p:nvPr>
            <p:ph idx="4294967295" type="title"/>
          </p:nvPr>
        </p:nvSpPr>
        <p:spPr>
          <a:xfrm>
            <a:off x="554285" y="414176"/>
            <a:ext cx="11093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2.  Analyzing Pattern </a:t>
            </a: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of Game’s Sales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4" name="Google Shape;844;p12"/>
          <p:cNvSpPr txBox="1"/>
          <p:nvPr/>
        </p:nvSpPr>
        <p:spPr>
          <a:xfrm>
            <a:off x="588125" y="1335725"/>
            <a:ext cx="109749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Methodology:</a:t>
            </a:r>
            <a:r>
              <a:rPr lang="fr-F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i="1" lang="fr-FR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Frequent Pattern Mining</a:t>
            </a:r>
            <a:endParaRPr i="1"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●"/>
            </a:pPr>
            <a:r>
              <a:rPr b="1" lang="fr-FR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Created a association rule from frequent pattern algorithm using Game Tags </a:t>
            </a:r>
            <a:r>
              <a:rPr b="1" lang="fr-FR" sz="16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Eg. Action, Adventure</a:t>
            </a:r>
            <a:endParaRPr b="1" sz="16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Higher Lift and Support									Higher Confident and Support</a:t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45" name="Google Shape;845;p12"/>
          <p:cNvPicPr preferRelativeResize="0"/>
          <p:nvPr/>
        </p:nvPicPr>
        <p:blipFill rotWithShape="1">
          <a:blip r:embed="rId3">
            <a:alphaModFix/>
          </a:blip>
          <a:srcRect b="0" l="0" r="3138" t="0"/>
          <a:stretch/>
        </p:blipFill>
        <p:spPr>
          <a:xfrm>
            <a:off x="6194400" y="3512350"/>
            <a:ext cx="5368625" cy="19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12"/>
          <p:cNvPicPr preferRelativeResize="0"/>
          <p:nvPr/>
        </p:nvPicPr>
        <p:blipFill rotWithShape="1">
          <a:blip r:embed="rId4">
            <a:alphaModFix/>
          </a:blip>
          <a:srcRect b="0" l="3766" r="6135" t="0"/>
          <a:stretch/>
        </p:blipFill>
        <p:spPr>
          <a:xfrm>
            <a:off x="554275" y="3562200"/>
            <a:ext cx="5253124" cy="19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3"/>
          <p:cNvSpPr txBox="1"/>
          <p:nvPr>
            <p:ph idx="12" type="sldNum"/>
          </p:nvPr>
        </p:nvSpPr>
        <p:spPr>
          <a:xfrm>
            <a:off x="11296651" y="6302001"/>
            <a:ext cx="362100" cy="3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53" name="Google Shape;853;p13"/>
          <p:cNvSpPr txBox="1"/>
          <p:nvPr/>
        </p:nvSpPr>
        <p:spPr>
          <a:xfrm>
            <a:off x="697775" y="598100"/>
            <a:ext cx="8841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4" name="Google Shape;854;p13"/>
          <p:cNvSpPr txBox="1"/>
          <p:nvPr/>
        </p:nvSpPr>
        <p:spPr>
          <a:xfrm>
            <a:off x="576300" y="1369275"/>
            <a:ext cx="11039400" cy="4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Business Problems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b="1" lang="fr-FR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Increasing Revenue Through Bundled Game Sales  </a:t>
            </a:r>
            <a:r>
              <a:rPr b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Higher Lift and Support)</a:t>
            </a:r>
            <a:endParaRPr b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Tags 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Funny and Puzzle</a:t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Action-Adventure</a:t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b="1" lang="fr-FR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Enhancing Customer Segmentation for Targeted Marketing  </a:t>
            </a:r>
            <a:r>
              <a:rPr b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</a:t>
            </a: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Higher Confident and Support)</a:t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Tags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‘Action' and 'Indie',</a:t>
            </a:r>
            <a:endParaRPr b="1" i="1" sz="18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'Adventure' and 'Indie'</a:t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5" name="Google Shape;855;p13"/>
          <p:cNvSpPr txBox="1"/>
          <p:nvPr>
            <p:ph idx="4294967295" type="title"/>
          </p:nvPr>
        </p:nvSpPr>
        <p:spPr>
          <a:xfrm>
            <a:off x="549460" y="419501"/>
            <a:ext cx="11093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2.  Analyzing Pattern of Game’s Sales (Contd)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4"/>
          <p:cNvSpPr txBox="1"/>
          <p:nvPr>
            <p:ph idx="1" type="subTitle"/>
          </p:nvPr>
        </p:nvSpPr>
        <p:spPr>
          <a:xfrm>
            <a:off x="540147" y="1225025"/>
            <a:ext cx="11121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AF40"/>
              </a:buClr>
              <a:buSzPts val="2000"/>
              <a:buFont typeface="Arial"/>
              <a:buNone/>
            </a:pPr>
            <a:r>
              <a:rPr lang="fr-FR"/>
              <a:t>The goal is to uncover patterns and categorize games based on a select few attributes.</a:t>
            </a:r>
            <a:endParaRPr/>
          </a:p>
        </p:txBody>
      </p:sp>
      <p:sp>
        <p:nvSpPr>
          <p:cNvPr id="861" name="Google Shape;861;p14"/>
          <p:cNvSpPr txBox="1"/>
          <p:nvPr>
            <p:ph type="title"/>
          </p:nvPr>
        </p:nvSpPr>
        <p:spPr>
          <a:xfrm>
            <a:off x="554285" y="414176"/>
            <a:ext cx="11093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Quattrocento Sans"/>
              <a:buNone/>
            </a:pP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fr-FR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. Cluster Analysis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2" name="Google Shape;862;p14"/>
          <p:cNvSpPr txBox="1"/>
          <p:nvPr>
            <p:ph idx="12" type="sldNum"/>
          </p:nvPr>
        </p:nvSpPr>
        <p:spPr>
          <a:xfrm>
            <a:off x="11296651" y="6302001"/>
            <a:ext cx="361950" cy="361950"/>
          </a:xfrm>
          <a:prstGeom prst="rect">
            <a:avLst/>
          </a:prstGeom>
          <a:solidFill>
            <a:srgbClr val="C6232E"/>
          </a:solidFill>
          <a:ln>
            <a:noFill/>
          </a:ln>
          <a:effectLst>
            <a:outerShdw rotWithShape="0" algn="tl" dir="2700000" dist="25400">
              <a:srgbClr val="383838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63" name="Google Shape;863;p14"/>
          <p:cNvSpPr/>
          <p:nvPr/>
        </p:nvSpPr>
        <p:spPr>
          <a:xfrm rot="10800000">
            <a:off x="4831306" y="5629128"/>
            <a:ext cx="1210754" cy="504971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4"/>
          <p:cNvSpPr/>
          <p:nvPr/>
        </p:nvSpPr>
        <p:spPr>
          <a:xfrm>
            <a:off x="3145308" y="2333767"/>
            <a:ext cx="2861017" cy="3295362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rotWithShape="0" algn="tl" dir="2700000" dist="114300">
              <a:schemeClr val="dk1">
                <a:alpha val="1764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4"/>
          <p:cNvSpPr/>
          <p:nvPr/>
        </p:nvSpPr>
        <p:spPr>
          <a:xfrm>
            <a:off x="3145308" y="2825087"/>
            <a:ext cx="2861017" cy="2312722"/>
          </a:xfrm>
          <a:prstGeom prst="rect">
            <a:avLst/>
          </a:prstGeom>
          <a:solidFill>
            <a:srgbClr val="1C1C1C"/>
          </a:solidFill>
          <a:ln>
            <a:noFill/>
          </a:ln>
          <a:effectLst>
            <a:outerShdw rotWithShape="0" algn="tl" dir="2700000" dist="114300">
              <a:schemeClr val="dk1">
                <a:alpha val="17647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14"/>
          <p:cNvSpPr/>
          <p:nvPr/>
        </p:nvSpPr>
        <p:spPr>
          <a:xfrm>
            <a:off x="4831308" y="1828799"/>
            <a:ext cx="1210754" cy="504968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4"/>
          <p:cNvSpPr/>
          <p:nvPr/>
        </p:nvSpPr>
        <p:spPr>
          <a:xfrm rot="5400000">
            <a:off x="6284706" y="782919"/>
            <a:ext cx="4305301" cy="6397062"/>
          </a:xfrm>
          <a:prstGeom prst="round2SameRect">
            <a:avLst>
              <a:gd fmla="val 6523" name="adj1"/>
              <a:gd fmla="val 0" name="adj2"/>
            </a:avLst>
          </a:prstGeom>
          <a:solidFill>
            <a:srgbClr val="3838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4"/>
          <p:cNvSpPr/>
          <p:nvPr/>
        </p:nvSpPr>
        <p:spPr>
          <a:xfrm>
            <a:off x="548894" y="1955800"/>
            <a:ext cx="4055540" cy="405553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" dir="5400000" dist="889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9" name="Google Shape;869;p14"/>
          <p:cNvGrpSpPr/>
          <p:nvPr/>
        </p:nvGrpSpPr>
        <p:grpSpPr>
          <a:xfrm>
            <a:off x="880991" y="2177073"/>
            <a:ext cx="3391146" cy="3612682"/>
            <a:chOff x="554031" y="1828800"/>
            <a:chExt cx="4045265" cy="4309533"/>
          </a:xfrm>
        </p:grpSpPr>
        <p:pic>
          <p:nvPicPr>
            <p:cNvPr id="870" name="Google Shape;87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4031" y="1828800"/>
              <a:ext cx="4045265" cy="43095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1" name="Google Shape;871;p14"/>
            <p:cNvGrpSpPr/>
            <p:nvPr/>
          </p:nvGrpSpPr>
          <p:grpSpPr>
            <a:xfrm>
              <a:off x="1106721" y="2513644"/>
              <a:ext cx="2939900" cy="2939836"/>
              <a:chOff x="1233822" y="2640743"/>
              <a:chExt cx="2685698" cy="268563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1377240" y="2784143"/>
                <a:ext cx="2398846" cy="239884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rotWithShape="0" algn="t" dir="5400000" dist="88900">
                  <a:srgbClr val="000000">
                    <a:alpha val="17647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873" name="Google Shape;873;p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233822" y="2640743"/>
                <a:ext cx="2685698" cy="2685639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t" dir="5400000" dist="63500">
                  <a:srgbClr val="000000">
                    <a:alpha val="29803"/>
                  </a:srgbClr>
                </a:outerShdw>
              </a:effectLst>
            </p:spPr>
          </p:pic>
        </p:grpSp>
      </p:grpSp>
      <p:sp>
        <p:nvSpPr>
          <p:cNvPr id="874" name="Google Shape;874;p14"/>
          <p:cNvSpPr/>
          <p:nvPr/>
        </p:nvSpPr>
        <p:spPr>
          <a:xfrm>
            <a:off x="5518925" y="4243441"/>
            <a:ext cx="487400" cy="48739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508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4"/>
          <p:cNvSpPr/>
          <p:nvPr/>
        </p:nvSpPr>
        <p:spPr>
          <a:xfrm>
            <a:off x="5507199" y="5254817"/>
            <a:ext cx="501326" cy="48739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508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14"/>
          <p:cNvSpPr/>
          <p:nvPr/>
        </p:nvSpPr>
        <p:spPr>
          <a:xfrm>
            <a:off x="5518925" y="2220687"/>
            <a:ext cx="487400" cy="48739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508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4"/>
          <p:cNvSpPr/>
          <p:nvPr/>
        </p:nvSpPr>
        <p:spPr>
          <a:xfrm>
            <a:off x="5507199" y="3232064"/>
            <a:ext cx="501326" cy="487398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rotWithShape="0" algn="tl" dir="2700000" dist="508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14"/>
          <p:cNvSpPr/>
          <p:nvPr/>
        </p:nvSpPr>
        <p:spPr>
          <a:xfrm>
            <a:off x="5553758" y="4278274"/>
            <a:ext cx="417734" cy="417732"/>
          </a:xfrm>
          <a:prstGeom prst="ellipse">
            <a:avLst/>
          </a:prstGeom>
          <a:solidFill>
            <a:srgbClr val="1C1C1C"/>
          </a:solidFill>
          <a:ln>
            <a:noFill/>
          </a:ln>
          <a:effectLst>
            <a:outerShdw rotWithShape="0" algn="tl" dir="27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4"/>
          <p:cNvSpPr/>
          <p:nvPr/>
        </p:nvSpPr>
        <p:spPr>
          <a:xfrm>
            <a:off x="5543028" y="5289650"/>
            <a:ext cx="429668" cy="417732"/>
          </a:xfrm>
          <a:prstGeom prst="ellipse">
            <a:avLst/>
          </a:prstGeom>
          <a:solidFill>
            <a:srgbClr val="404040"/>
          </a:solidFill>
          <a:ln>
            <a:noFill/>
          </a:ln>
          <a:effectLst>
            <a:outerShdw rotWithShape="0" algn="tl" dir="27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4"/>
          <p:cNvSpPr/>
          <p:nvPr/>
        </p:nvSpPr>
        <p:spPr>
          <a:xfrm>
            <a:off x="5553758" y="2255520"/>
            <a:ext cx="417734" cy="417732"/>
          </a:xfrm>
          <a:prstGeom prst="ellipse">
            <a:avLst/>
          </a:prstGeom>
          <a:solidFill>
            <a:srgbClr val="C6232E"/>
          </a:solidFill>
          <a:ln>
            <a:noFill/>
          </a:ln>
          <a:effectLst>
            <a:outerShdw rotWithShape="0" algn="tl" dir="27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4"/>
          <p:cNvSpPr/>
          <p:nvPr/>
        </p:nvSpPr>
        <p:spPr>
          <a:xfrm>
            <a:off x="5543028" y="3266897"/>
            <a:ext cx="429668" cy="417732"/>
          </a:xfrm>
          <a:prstGeom prst="ellipse">
            <a:avLst/>
          </a:prstGeom>
          <a:solidFill>
            <a:srgbClr val="FAAF40"/>
          </a:solidFill>
          <a:ln>
            <a:noFill/>
          </a:ln>
          <a:effectLst>
            <a:outerShdw rotWithShape="0" algn="tl" dir="27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4"/>
          <p:cNvSpPr txBox="1"/>
          <p:nvPr/>
        </p:nvSpPr>
        <p:spPr>
          <a:xfrm>
            <a:off x="6313739" y="2341228"/>
            <a:ext cx="48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Selection</a:t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3" name="Google Shape;883;p14"/>
          <p:cNvSpPr txBox="1"/>
          <p:nvPr/>
        </p:nvSpPr>
        <p:spPr>
          <a:xfrm>
            <a:off x="6313739" y="3352617"/>
            <a:ext cx="48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Engineering</a:t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4" name="Google Shape;884;p14"/>
          <p:cNvSpPr txBox="1"/>
          <p:nvPr/>
        </p:nvSpPr>
        <p:spPr>
          <a:xfrm>
            <a:off x="6313739" y="4363993"/>
            <a:ext cx="48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Determining optimal K value</a:t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5" name="Google Shape;885;p14"/>
          <p:cNvSpPr txBox="1"/>
          <p:nvPr/>
        </p:nvSpPr>
        <p:spPr>
          <a:xfrm>
            <a:off x="6313739" y="5375358"/>
            <a:ext cx="486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</a:t>
            </a:r>
            <a:r>
              <a:rPr lang="fr-FR"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Interpretation</a:t>
            </a:r>
            <a:endParaRPr sz="16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86" name="Google Shape;886;p14"/>
          <p:cNvCxnSpPr/>
          <p:nvPr/>
        </p:nvCxnSpPr>
        <p:spPr>
          <a:xfrm>
            <a:off x="6313714" y="3981449"/>
            <a:ext cx="486576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7" name="Google Shape;887;p14"/>
          <p:cNvCxnSpPr/>
          <p:nvPr/>
        </p:nvCxnSpPr>
        <p:spPr>
          <a:xfrm>
            <a:off x="6313714" y="2970073"/>
            <a:ext cx="486576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8" name="Google Shape;888;p14"/>
          <p:cNvCxnSpPr/>
          <p:nvPr/>
        </p:nvCxnSpPr>
        <p:spPr>
          <a:xfrm>
            <a:off x="6313714" y="4992825"/>
            <a:ext cx="486576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89" name="Google Shape;889;p14"/>
          <p:cNvGrpSpPr/>
          <p:nvPr/>
        </p:nvGrpSpPr>
        <p:grpSpPr>
          <a:xfrm>
            <a:off x="5620297" y="2322374"/>
            <a:ext cx="284654" cy="284027"/>
            <a:chOff x="5531898" y="3145405"/>
            <a:chExt cx="197324" cy="196890"/>
          </a:xfrm>
        </p:grpSpPr>
        <p:sp>
          <p:nvSpPr>
            <p:cNvPr id="890" name="Google Shape;890;p14"/>
            <p:cNvSpPr/>
            <p:nvPr/>
          </p:nvSpPr>
          <p:spPr>
            <a:xfrm>
              <a:off x="5532329" y="3145405"/>
              <a:ext cx="196462" cy="196459"/>
            </a:xfrm>
            <a:prstGeom prst="ellipse">
              <a:avLst/>
            </a:prstGeom>
            <a:solidFill>
              <a:srgbClr val="C6232E"/>
            </a:solidFill>
            <a:ln>
              <a:noFill/>
            </a:ln>
            <a:effectLst>
              <a:outerShdw rotWithShape="0" algn="tl" dir="2700000" dist="254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14"/>
            <p:cNvSpPr/>
            <p:nvPr/>
          </p:nvSpPr>
          <p:spPr>
            <a:xfrm rot="5400000">
              <a:off x="5532330" y="3145403"/>
              <a:ext cx="196459" cy="197324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92" name="Google Shape;892;p14"/>
          <p:cNvGrpSpPr/>
          <p:nvPr/>
        </p:nvGrpSpPr>
        <p:grpSpPr>
          <a:xfrm>
            <a:off x="5620297" y="3333751"/>
            <a:ext cx="284654" cy="284027"/>
            <a:chOff x="5531898" y="3145405"/>
            <a:chExt cx="197324" cy="196890"/>
          </a:xfrm>
        </p:grpSpPr>
        <p:sp>
          <p:nvSpPr>
            <p:cNvPr id="893" name="Google Shape;893;p14"/>
            <p:cNvSpPr/>
            <p:nvPr/>
          </p:nvSpPr>
          <p:spPr>
            <a:xfrm>
              <a:off x="5532329" y="3145405"/>
              <a:ext cx="196462" cy="196459"/>
            </a:xfrm>
            <a:prstGeom prst="ellipse">
              <a:avLst/>
            </a:prstGeom>
            <a:solidFill>
              <a:srgbClr val="FAAF40"/>
            </a:solidFill>
            <a:ln>
              <a:noFill/>
            </a:ln>
            <a:effectLst>
              <a:outerShdw rotWithShape="0" algn="tl" dir="2700000" dist="254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14"/>
            <p:cNvSpPr/>
            <p:nvPr/>
          </p:nvSpPr>
          <p:spPr>
            <a:xfrm rot="5400000">
              <a:off x="5532330" y="3145403"/>
              <a:ext cx="196459" cy="197324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95" name="Google Shape;895;p14"/>
          <p:cNvGrpSpPr/>
          <p:nvPr/>
        </p:nvGrpSpPr>
        <p:grpSpPr>
          <a:xfrm>
            <a:off x="5620297" y="4345128"/>
            <a:ext cx="284654" cy="284027"/>
            <a:chOff x="5531898" y="3145405"/>
            <a:chExt cx="197324" cy="196890"/>
          </a:xfrm>
        </p:grpSpPr>
        <p:sp>
          <p:nvSpPr>
            <p:cNvPr id="896" name="Google Shape;896;p14"/>
            <p:cNvSpPr/>
            <p:nvPr/>
          </p:nvSpPr>
          <p:spPr>
            <a:xfrm>
              <a:off x="5532329" y="3145405"/>
              <a:ext cx="196462" cy="196459"/>
            </a:xfrm>
            <a:prstGeom prst="ellipse">
              <a:avLst/>
            </a:prstGeom>
            <a:solidFill>
              <a:srgbClr val="1C1C1C"/>
            </a:solidFill>
            <a:ln>
              <a:noFill/>
            </a:ln>
            <a:effectLst>
              <a:outerShdw rotWithShape="0" algn="tl" dir="2700000" dist="254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14"/>
            <p:cNvSpPr/>
            <p:nvPr/>
          </p:nvSpPr>
          <p:spPr>
            <a:xfrm rot="5400000">
              <a:off x="5532330" y="3145403"/>
              <a:ext cx="196459" cy="197324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98" name="Google Shape;898;p14"/>
          <p:cNvGrpSpPr/>
          <p:nvPr/>
        </p:nvGrpSpPr>
        <p:grpSpPr>
          <a:xfrm>
            <a:off x="5620297" y="5356504"/>
            <a:ext cx="284654" cy="284027"/>
            <a:chOff x="5531898" y="3145405"/>
            <a:chExt cx="197324" cy="196890"/>
          </a:xfrm>
        </p:grpSpPr>
        <p:sp>
          <p:nvSpPr>
            <p:cNvPr id="899" name="Google Shape;899;p14"/>
            <p:cNvSpPr/>
            <p:nvPr/>
          </p:nvSpPr>
          <p:spPr>
            <a:xfrm>
              <a:off x="5532329" y="3145405"/>
              <a:ext cx="196462" cy="196459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  <a:effectLst>
              <a:outerShdw rotWithShape="0" algn="tl" dir="2700000" dist="254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14"/>
            <p:cNvSpPr/>
            <p:nvPr/>
          </p:nvSpPr>
          <p:spPr>
            <a:xfrm rot="5400000">
              <a:off x="5532330" y="3145403"/>
              <a:ext cx="196459" cy="197324"/>
            </a:xfrm>
            <a:custGeom>
              <a:rect b="b" l="l" r="r" t="t"/>
              <a:pathLst>
                <a:path extrusionOk="0" h="96" w="96"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5" y="96"/>
                    <a:pt x="96" y="74"/>
                    <a:pt x="96" y="48"/>
                  </a:cubicBezTo>
                  <a:cubicBezTo>
                    <a:pt x="96" y="22"/>
                    <a:pt x="75" y="0"/>
                    <a:pt x="48" y="0"/>
                  </a:cubicBezTo>
                  <a:close/>
                  <a:moveTo>
                    <a:pt x="79" y="49"/>
                  </a:move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0" y="58"/>
                  </a:cubicBezTo>
                  <a:cubicBezTo>
                    <a:pt x="69" y="58"/>
                    <a:pt x="69" y="58"/>
                    <a:pt x="69" y="5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79"/>
                    <a:pt x="55" y="80"/>
                    <a:pt x="54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0"/>
                    <a:pt x="40" y="79"/>
                    <a:pt x="40" y="78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58"/>
                    <a:pt x="27" y="58"/>
                    <a:pt x="26" y="58"/>
                  </a:cubicBezTo>
                  <a:cubicBezTo>
                    <a:pt x="26" y="58"/>
                    <a:pt x="25" y="58"/>
                    <a:pt x="25" y="57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6" y="49"/>
                    <a:pt x="16" y="47"/>
                    <a:pt x="17" y="4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49" y="16"/>
                    <a:pt x="49" y="1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0" y="47"/>
                    <a:pt x="80" y="49"/>
                    <a:pt x="79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5"/>
          <p:cNvSpPr txBox="1"/>
          <p:nvPr>
            <p:ph idx="12" type="sldNum"/>
          </p:nvPr>
        </p:nvSpPr>
        <p:spPr>
          <a:xfrm>
            <a:off x="11296651" y="6302001"/>
            <a:ext cx="362100" cy="3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07" name="Google Shape;907;p15"/>
          <p:cNvSpPr txBox="1"/>
          <p:nvPr/>
        </p:nvSpPr>
        <p:spPr>
          <a:xfrm>
            <a:off x="549450" y="1347350"/>
            <a:ext cx="115431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attrocento Sans"/>
              <a:buChar char="●"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1: </a:t>
            </a:r>
            <a:r>
              <a:rPr b="1" lang="fr-FR" sz="20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"Highly Rated, High Achievements, Premium Price"</a:t>
            </a:r>
            <a:endParaRPr b="1" sz="20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Eg: Team Fortress Classic, Day of Defeat and Deathmatch Classic</a:t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attrocento Sans"/>
              <a:buChar char="●"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2: </a:t>
            </a:r>
            <a:r>
              <a:rPr b="1" lang="fr-FR" sz="20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"Moderate Ratings, Achievements, and Mid-range Price"</a:t>
            </a:r>
            <a:endParaRPr b="1" sz="20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Eg: Counter-Strike, Half life 2, Killing Floor</a:t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attrocento Sans"/>
              <a:buChar char="●"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3: </a:t>
            </a:r>
            <a:r>
              <a:rPr b="1" lang="fr-FR" sz="20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"Positive Ratings, Few Achievements, Affordable"</a:t>
            </a:r>
            <a:endParaRPr b="1" sz="20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Eg: Counter-Strike: Global Offensive</a:t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Quattrocento Sans"/>
              <a:buChar char="●"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4: </a:t>
            </a:r>
            <a:r>
              <a:rPr b="1" lang="fr-FR" sz="2000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"Varied Ratings, High Achievements, Diverse Price Range"</a:t>
            </a:r>
            <a:endParaRPr b="1" sz="2000">
              <a:solidFill>
                <a:schemeClr val="accent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Eg: Team Fortress 2, Dota 2, Player Unknown’s Battleground</a:t>
            </a:r>
            <a:endParaRPr b="1"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8" name="Google Shape;908;p15"/>
          <p:cNvSpPr txBox="1"/>
          <p:nvPr>
            <p:ph idx="4294967295" type="title"/>
          </p:nvPr>
        </p:nvSpPr>
        <p:spPr>
          <a:xfrm>
            <a:off x="549460" y="329326"/>
            <a:ext cx="11093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>
                <a:solidFill>
                  <a:schemeClr val="accent4"/>
                </a:solidFill>
                <a:latin typeface="Oswald Medium"/>
                <a:ea typeface="Oswald Medium"/>
                <a:cs typeface="Oswald Medium"/>
                <a:sym typeface="Oswald Medium"/>
              </a:rPr>
              <a:t>Outcomes of Cluster Analysis</a:t>
            </a:r>
            <a:endParaRPr b="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