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C577E-BCE8-47D2-8706-C6D76CABDEA4}" type="doc">
      <dgm:prSet loTypeId="urn:microsoft.com/office/officeart/2005/8/layout/vList4" loCatId="pictur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2D198D7-B296-4EA7-9E38-0A31B068019B}">
      <dgm:prSet phldrT="[Text]" custT="1"/>
      <dgm:spPr/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Write a query to extracts the domain name from the email </a:t>
          </a:r>
          <a:r>
            <a:rPr lang="en-US" sz="1600" dirty="0" smtClean="0">
              <a:solidFill>
                <a:srgbClr val="002060"/>
              </a:solidFill>
            </a:rPr>
            <a:t>column</a:t>
          </a:r>
        </a:p>
        <a:p>
          <a:r>
            <a:rPr lang="en-US" sz="1600" dirty="0" smtClean="0">
              <a:solidFill>
                <a:srgbClr val="002060"/>
              </a:solidFill>
            </a:rPr>
            <a:t>select </a:t>
          </a:r>
          <a:r>
            <a:rPr lang="en-US" sz="1600" dirty="0" err="1" smtClean="0">
              <a:solidFill>
                <a:srgbClr val="002060"/>
              </a:solidFill>
            </a:rPr>
            <a:t>substr</a:t>
          </a:r>
          <a:r>
            <a:rPr lang="en-US" sz="1600" dirty="0" smtClean="0">
              <a:solidFill>
                <a:srgbClr val="002060"/>
              </a:solidFill>
            </a:rPr>
            <a:t>(</a:t>
          </a:r>
          <a:r>
            <a:rPr lang="en-US" sz="1600" dirty="0" err="1" smtClean="0">
              <a:solidFill>
                <a:srgbClr val="002060"/>
              </a:solidFill>
            </a:rPr>
            <a:t>email,instr</a:t>
          </a:r>
          <a:r>
            <a:rPr lang="en-US" sz="1600" dirty="0" smtClean="0">
              <a:solidFill>
                <a:srgbClr val="002060"/>
              </a:solidFill>
            </a:rPr>
            <a:t>(email,'@')+1) from </a:t>
          </a:r>
          <a:r>
            <a:rPr lang="en-US" sz="1600" dirty="0" err="1" smtClean="0">
              <a:solidFill>
                <a:srgbClr val="002060"/>
              </a:solidFill>
            </a:rPr>
            <a:t>hr_dbms.employees</a:t>
          </a:r>
          <a:r>
            <a:rPr lang="en-US" sz="1600" dirty="0" smtClean="0">
              <a:solidFill>
                <a:srgbClr val="002060"/>
              </a:solidFill>
            </a:rPr>
            <a:t>;</a:t>
          </a:r>
          <a:endParaRPr lang="en-US" sz="1600" dirty="0">
            <a:solidFill>
              <a:srgbClr val="002060"/>
            </a:solidFill>
          </a:endParaRPr>
        </a:p>
      </dgm:t>
    </dgm:pt>
    <dgm:pt modelId="{A7EA9BF8-4927-4ECE-B2DE-002B8FD95711}" type="parTrans" cxnId="{FE2462ED-CD8A-4BA4-95E1-B3340A0B3FAF}">
      <dgm:prSet/>
      <dgm:spPr/>
      <dgm:t>
        <a:bodyPr/>
        <a:lstStyle/>
        <a:p>
          <a:endParaRPr lang="en-US"/>
        </a:p>
      </dgm:t>
    </dgm:pt>
    <dgm:pt modelId="{BA110122-E93E-4870-B6C7-7C49A9E7DBF5}" type="sibTrans" cxnId="{FE2462ED-CD8A-4BA4-95E1-B3340A0B3FAF}">
      <dgm:prSet/>
      <dgm:spPr/>
      <dgm:t>
        <a:bodyPr/>
        <a:lstStyle/>
        <a:p>
          <a:endParaRPr lang="en-US"/>
        </a:p>
      </dgm:t>
    </dgm:pt>
    <dgm:pt modelId="{E8031A31-CC91-4E13-B49F-83A3BB349A42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2060"/>
              </a:solidFill>
            </a:rPr>
            <a:t>Write a query to fetch the dependents </a:t>
          </a:r>
          <a:r>
            <a:rPr lang="en-US" sz="1200" b="1" dirty="0" err="1" smtClean="0">
              <a:solidFill>
                <a:srgbClr val="002060"/>
              </a:solidFill>
            </a:rPr>
            <a:t>first_name</a:t>
          </a:r>
          <a:r>
            <a:rPr lang="en-US" sz="1200" b="1" dirty="0" smtClean="0">
              <a:solidFill>
                <a:srgbClr val="002060"/>
              </a:solidFill>
            </a:rPr>
            <a:t>, </a:t>
          </a:r>
          <a:r>
            <a:rPr lang="en-US" sz="1200" b="1" dirty="0" err="1" smtClean="0">
              <a:solidFill>
                <a:srgbClr val="002060"/>
              </a:solidFill>
            </a:rPr>
            <a:t>last_name</a:t>
          </a:r>
          <a:r>
            <a:rPr lang="en-US" sz="1200" b="1" dirty="0" smtClean="0">
              <a:solidFill>
                <a:srgbClr val="002060"/>
              </a:solidFill>
            </a:rPr>
            <a:t>, relationship of employee who's department is IT and </a:t>
          </a:r>
          <a:r>
            <a:rPr lang="en-US" sz="1200" b="1" dirty="0" err="1" smtClean="0">
              <a:solidFill>
                <a:srgbClr val="002060"/>
              </a:solidFill>
            </a:rPr>
            <a:t>country_name</a:t>
          </a:r>
          <a:r>
            <a:rPr lang="en-US" sz="1200" b="1" dirty="0" smtClean="0">
              <a:solidFill>
                <a:srgbClr val="002060"/>
              </a:solidFill>
            </a:rPr>
            <a:t> is United States of America;</a:t>
          </a:r>
        </a:p>
        <a:p>
          <a:r>
            <a:rPr lang="en-US" sz="1200" b="1" dirty="0" smtClean="0">
              <a:solidFill>
                <a:srgbClr val="002060"/>
              </a:solidFill>
            </a:rPr>
            <a:t>Example for multi joins (Joining more than one table)</a:t>
          </a:r>
        </a:p>
        <a:p>
          <a:r>
            <a:rPr lang="en-US" sz="1200" b="1" dirty="0" smtClean="0">
              <a:solidFill>
                <a:srgbClr val="002060"/>
              </a:solidFill>
            </a:rPr>
            <a:t>select </a:t>
          </a:r>
          <a:r>
            <a:rPr lang="en-US" sz="1200" b="1" dirty="0" err="1" smtClean="0">
              <a:solidFill>
                <a:srgbClr val="002060"/>
              </a:solidFill>
            </a:rPr>
            <a:t>d.first_name,d.last_name,d.relationship</a:t>
          </a:r>
          <a:r>
            <a:rPr lang="en-US" sz="1200" b="1" dirty="0" smtClean="0">
              <a:solidFill>
                <a:srgbClr val="002060"/>
              </a:solidFill>
            </a:rPr>
            <a:t> from </a:t>
          </a:r>
          <a:r>
            <a:rPr lang="en-US" sz="1200" b="1" dirty="0" err="1" smtClean="0">
              <a:solidFill>
                <a:srgbClr val="002060"/>
              </a:solidFill>
            </a:rPr>
            <a:t>hr_dbms.dependents</a:t>
          </a:r>
          <a:r>
            <a:rPr lang="en-US" sz="1200" b="1" dirty="0" smtClean="0">
              <a:solidFill>
                <a:srgbClr val="002060"/>
              </a:solidFill>
            </a:rPr>
            <a:t> d
inner join </a:t>
          </a:r>
          <a:r>
            <a:rPr lang="en-US" sz="1200" b="1" dirty="0" err="1" smtClean="0">
              <a:solidFill>
                <a:srgbClr val="002060"/>
              </a:solidFill>
            </a:rPr>
            <a:t>hr_dbms.employees</a:t>
          </a:r>
          <a:r>
            <a:rPr lang="en-US" sz="1200" b="1" dirty="0" smtClean="0">
              <a:solidFill>
                <a:srgbClr val="002060"/>
              </a:solidFill>
            </a:rPr>
            <a:t> e on </a:t>
          </a:r>
          <a:r>
            <a:rPr lang="en-US" sz="1200" b="1" dirty="0" err="1" smtClean="0">
              <a:solidFill>
                <a:srgbClr val="002060"/>
              </a:solidFill>
            </a:rPr>
            <a:t>d.employee_id</a:t>
          </a:r>
          <a:r>
            <a:rPr lang="en-US" sz="1200" b="1" dirty="0" smtClean="0">
              <a:solidFill>
                <a:srgbClr val="002060"/>
              </a:solidFill>
            </a:rPr>
            <a:t>= </a:t>
          </a:r>
          <a:r>
            <a:rPr lang="en-US" sz="1200" b="1" dirty="0" err="1" smtClean="0">
              <a:solidFill>
                <a:srgbClr val="002060"/>
              </a:solidFill>
            </a:rPr>
            <a:t>e.employee_id</a:t>
          </a:r>
          <a:r>
            <a:rPr lang="en-US" sz="1200" b="1" dirty="0" smtClean="0">
              <a:solidFill>
                <a:srgbClr val="002060"/>
              </a:solidFill>
            </a:rPr>
            <a:t>
inner join </a:t>
          </a:r>
          <a:r>
            <a:rPr lang="en-US" sz="1200" b="1" dirty="0" err="1" smtClean="0">
              <a:solidFill>
                <a:srgbClr val="002060"/>
              </a:solidFill>
            </a:rPr>
            <a:t>hr_dbms.departments</a:t>
          </a:r>
          <a:r>
            <a:rPr lang="en-US" sz="1200" b="1" dirty="0" smtClean="0">
              <a:solidFill>
                <a:srgbClr val="002060"/>
              </a:solidFill>
            </a:rPr>
            <a:t> </a:t>
          </a:r>
          <a:r>
            <a:rPr lang="en-US" sz="1200" b="1" dirty="0" err="1" smtClean="0">
              <a:solidFill>
                <a:srgbClr val="002060"/>
              </a:solidFill>
            </a:rPr>
            <a:t>dt</a:t>
          </a:r>
          <a:r>
            <a:rPr lang="en-US" sz="1200" b="1" dirty="0" smtClean="0">
              <a:solidFill>
                <a:srgbClr val="002060"/>
              </a:solidFill>
            </a:rPr>
            <a:t> on </a:t>
          </a:r>
          <a:r>
            <a:rPr lang="en-US" sz="1200" b="1" dirty="0" err="1" smtClean="0">
              <a:solidFill>
                <a:srgbClr val="002060"/>
              </a:solidFill>
            </a:rPr>
            <a:t>dt.department_id</a:t>
          </a:r>
          <a:r>
            <a:rPr lang="en-US" sz="1200" b="1" dirty="0" smtClean="0">
              <a:solidFill>
                <a:srgbClr val="002060"/>
              </a:solidFill>
            </a:rPr>
            <a:t>=</a:t>
          </a:r>
          <a:r>
            <a:rPr lang="en-US" sz="1200" b="1" dirty="0" err="1" smtClean="0">
              <a:solidFill>
                <a:srgbClr val="002060"/>
              </a:solidFill>
            </a:rPr>
            <a:t>e.department_id</a:t>
          </a:r>
          <a:r>
            <a:rPr lang="en-US" sz="1200" b="1" dirty="0" smtClean="0">
              <a:solidFill>
                <a:srgbClr val="002060"/>
              </a:solidFill>
            </a:rPr>
            <a:t>
inner join </a:t>
          </a:r>
          <a:r>
            <a:rPr lang="en-US" sz="1200" b="1" dirty="0" err="1" smtClean="0">
              <a:solidFill>
                <a:srgbClr val="002060"/>
              </a:solidFill>
            </a:rPr>
            <a:t>hr_dbms.locations</a:t>
          </a:r>
          <a:r>
            <a:rPr lang="en-US" sz="1200" b="1" dirty="0" smtClean="0">
              <a:solidFill>
                <a:srgbClr val="002060"/>
              </a:solidFill>
            </a:rPr>
            <a:t> lo on </a:t>
          </a:r>
          <a:r>
            <a:rPr lang="en-US" sz="1200" b="1" dirty="0" err="1" smtClean="0">
              <a:solidFill>
                <a:srgbClr val="002060"/>
              </a:solidFill>
            </a:rPr>
            <a:t>lo.location_id</a:t>
          </a:r>
          <a:r>
            <a:rPr lang="en-US" sz="1200" b="1" dirty="0" smtClean="0">
              <a:solidFill>
                <a:srgbClr val="002060"/>
              </a:solidFill>
            </a:rPr>
            <a:t>=</a:t>
          </a:r>
          <a:r>
            <a:rPr lang="en-US" sz="1200" b="1" dirty="0" err="1" smtClean="0">
              <a:solidFill>
                <a:srgbClr val="002060"/>
              </a:solidFill>
            </a:rPr>
            <a:t>dt.location_id</a:t>
          </a:r>
          <a:r>
            <a:rPr lang="en-US" sz="1200" b="1" dirty="0" smtClean="0">
              <a:solidFill>
                <a:srgbClr val="002060"/>
              </a:solidFill>
            </a:rPr>
            <a:t>
inner join </a:t>
          </a:r>
          <a:r>
            <a:rPr lang="en-US" sz="1200" b="1" dirty="0" err="1" smtClean="0">
              <a:solidFill>
                <a:srgbClr val="002060"/>
              </a:solidFill>
            </a:rPr>
            <a:t>hr_dbms.countries</a:t>
          </a:r>
          <a:r>
            <a:rPr lang="en-US" sz="1200" b="1" dirty="0" smtClean="0">
              <a:solidFill>
                <a:srgbClr val="002060"/>
              </a:solidFill>
            </a:rPr>
            <a:t> </a:t>
          </a:r>
          <a:r>
            <a:rPr lang="en-US" sz="1200" b="1" dirty="0" err="1" smtClean="0">
              <a:solidFill>
                <a:srgbClr val="002060"/>
              </a:solidFill>
            </a:rPr>
            <a:t>cr</a:t>
          </a:r>
          <a:r>
            <a:rPr lang="en-US" sz="1200" b="1" dirty="0" smtClean="0">
              <a:solidFill>
                <a:srgbClr val="002060"/>
              </a:solidFill>
            </a:rPr>
            <a:t> on </a:t>
          </a:r>
          <a:r>
            <a:rPr lang="en-US" sz="1200" b="1" dirty="0" err="1" smtClean="0">
              <a:solidFill>
                <a:srgbClr val="002060"/>
              </a:solidFill>
            </a:rPr>
            <a:t>cr.country_id</a:t>
          </a:r>
          <a:r>
            <a:rPr lang="en-US" sz="1200" b="1" dirty="0" smtClean="0">
              <a:solidFill>
                <a:srgbClr val="002060"/>
              </a:solidFill>
            </a:rPr>
            <a:t>=</a:t>
          </a:r>
          <a:r>
            <a:rPr lang="en-US" sz="1200" b="1" dirty="0" err="1" smtClean="0">
              <a:solidFill>
                <a:srgbClr val="002060"/>
              </a:solidFill>
            </a:rPr>
            <a:t>lo.country_id</a:t>
          </a:r>
          <a:r>
            <a:rPr lang="en-US" sz="1200" b="1" dirty="0" smtClean="0">
              <a:solidFill>
                <a:srgbClr val="002060"/>
              </a:solidFill>
            </a:rPr>
            <a:t>
where </a:t>
          </a:r>
          <a:r>
            <a:rPr lang="en-US" sz="1200" b="1" dirty="0" err="1" smtClean="0">
              <a:solidFill>
                <a:srgbClr val="002060"/>
              </a:solidFill>
            </a:rPr>
            <a:t>dt.department_name</a:t>
          </a:r>
          <a:r>
            <a:rPr lang="en-US" sz="1200" b="1" dirty="0" smtClean="0">
              <a:solidFill>
                <a:srgbClr val="002060"/>
              </a:solidFill>
            </a:rPr>
            <a:t>='IT' and </a:t>
          </a:r>
          <a:r>
            <a:rPr lang="en-US" sz="1200" b="1" dirty="0" err="1" smtClean="0">
              <a:solidFill>
                <a:srgbClr val="002060"/>
              </a:solidFill>
            </a:rPr>
            <a:t>cr.country_name</a:t>
          </a:r>
          <a:r>
            <a:rPr lang="en-US" sz="1200" b="1" dirty="0" smtClean="0">
              <a:solidFill>
                <a:srgbClr val="002060"/>
              </a:solidFill>
            </a:rPr>
            <a:t>='United States of America'; </a:t>
          </a:r>
          <a:endParaRPr lang="en-US" sz="1200" b="1" dirty="0">
            <a:solidFill>
              <a:srgbClr val="002060"/>
            </a:solidFill>
          </a:endParaRPr>
        </a:p>
      </dgm:t>
    </dgm:pt>
    <dgm:pt modelId="{AE819BD0-7BB0-48C9-BFD3-9DFBDD3D5133}" type="parTrans" cxnId="{C920DAAD-5760-4180-8450-C288FD7D5006}">
      <dgm:prSet/>
      <dgm:spPr/>
      <dgm:t>
        <a:bodyPr/>
        <a:lstStyle/>
        <a:p>
          <a:endParaRPr lang="en-US"/>
        </a:p>
      </dgm:t>
    </dgm:pt>
    <dgm:pt modelId="{15F5162B-CEF6-48AF-86DB-6ABE82D0FE9B}" type="sibTrans" cxnId="{C920DAAD-5760-4180-8450-C288FD7D5006}">
      <dgm:prSet/>
      <dgm:spPr/>
      <dgm:t>
        <a:bodyPr/>
        <a:lstStyle/>
        <a:p>
          <a:endParaRPr lang="en-US"/>
        </a:p>
      </dgm:t>
    </dgm:pt>
    <dgm:pt modelId="{39031230-46A6-45F2-AAA3-EB86E195085B}">
      <dgm:prSet phldrT="[Text]" custT="1"/>
      <dgm:spPr/>
      <dgm:t>
        <a:bodyPr/>
        <a:lstStyle/>
        <a:p>
          <a:r>
            <a:rPr lang="en-US" sz="1200" b="1" spc="0" dirty="0" smtClean="0">
              <a:solidFill>
                <a:srgbClr val="002060"/>
              </a:solidFill>
            </a:rPr>
            <a:t>In what order does SQL run the clauses? Select the correct option from the list of choices below:
# SELECT, FROM, WHERE, GROUP BY
# FROM, WHERE, HAVING, SELECT, LIMIT
# SELECT, FROM, INNER JOIN, GROUP BY
# FROM, SELECT, LIMIT, </a:t>
          </a:r>
          <a:r>
            <a:rPr lang="en-US" sz="1200" b="1" spc="0" dirty="0" smtClean="0">
              <a:solidFill>
                <a:srgbClr val="002060"/>
              </a:solidFill>
            </a:rPr>
            <a:t>WHERE</a:t>
          </a:r>
        </a:p>
        <a:p>
          <a:endParaRPr lang="en-US" sz="1200" b="1" spc="0" dirty="0" smtClean="0">
            <a:solidFill>
              <a:srgbClr val="002060"/>
            </a:solidFill>
          </a:endParaRPr>
        </a:p>
        <a:p>
          <a:r>
            <a:rPr lang="en-US" sz="1200" b="1" spc="0" dirty="0" smtClean="0">
              <a:solidFill>
                <a:srgbClr val="002060"/>
              </a:solidFill>
            </a:rPr>
            <a:t>SELECT </a:t>
          </a:r>
          <a:r>
            <a:rPr lang="en-US" sz="1200" b="1" spc="0" dirty="0" err="1" smtClean="0">
              <a:solidFill>
                <a:srgbClr val="002060"/>
              </a:solidFill>
            </a:rPr>
            <a:t>c.customerName</a:t>
          </a:r>
          <a:r>
            <a:rPr lang="en-US" sz="1200" b="1" spc="0" dirty="0" smtClean="0">
              <a:solidFill>
                <a:srgbClr val="002060"/>
              </a:solidFill>
            </a:rPr>
            <a:t>, </a:t>
          </a:r>
          <a:r>
            <a:rPr lang="en-US" sz="1200" b="1" spc="0" dirty="0" err="1" smtClean="0">
              <a:solidFill>
                <a:srgbClr val="002060"/>
              </a:solidFill>
            </a:rPr>
            <a:t>p.checkNumber,p.amount</a:t>
          </a:r>
          <a:r>
            <a:rPr lang="en-US" sz="1200" b="1" spc="0" dirty="0" smtClean="0">
              <a:solidFill>
                <a:srgbClr val="002060"/>
              </a:solidFill>
            </a:rPr>
            <a:t> ,sum(</a:t>
          </a:r>
          <a:r>
            <a:rPr lang="en-US" sz="1200" b="1" spc="0" dirty="0" err="1" smtClean="0">
              <a:solidFill>
                <a:srgbClr val="002060"/>
              </a:solidFill>
            </a:rPr>
            <a:t>c.creditLimit</a:t>
          </a:r>
          <a:r>
            <a:rPr lang="en-US" sz="1200" b="1" spc="0" dirty="0" smtClean="0">
              <a:solidFill>
                <a:srgbClr val="002060"/>
              </a:solidFill>
            </a:rPr>
            <a:t>)
  FROM </a:t>
          </a:r>
          <a:r>
            <a:rPr lang="en-US" sz="1200" b="1" spc="0" dirty="0" err="1" smtClean="0">
              <a:solidFill>
                <a:srgbClr val="002060"/>
              </a:solidFill>
            </a:rPr>
            <a:t>classicmodels.customers</a:t>
          </a:r>
          <a:r>
            <a:rPr lang="en-US" sz="1200" b="1" spc="0" dirty="0" smtClean="0">
              <a:solidFill>
                <a:srgbClr val="002060"/>
              </a:solidFill>
            </a:rPr>
            <a:t> c
 INNER JOIN </a:t>
          </a:r>
          <a:r>
            <a:rPr lang="en-US" sz="1200" b="1" spc="0" dirty="0" err="1" smtClean="0">
              <a:solidFill>
                <a:srgbClr val="002060"/>
              </a:solidFill>
            </a:rPr>
            <a:t>classicmodels.payments</a:t>
          </a:r>
          <a:r>
            <a:rPr lang="en-US" sz="1200" b="1" spc="0" dirty="0" smtClean="0">
              <a:solidFill>
                <a:srgbClr val="002060"/>
              </a:solidFill>
            </a:rPr>
            <a:t> p
       ON </a:t>
          </a:r>
          <a:r>
            <a:rPr lang="en-US" sz="1200" b="1" spc="0" dirty="0" err="1" smtClean="0">
              <a:solidFill>
                <a:srgbClr val="002060"/>
              </a:solidFill>
            </a:rPr>
            <a:t>c.customerNumber</a:t>
          </a:r>
          <a:r>
            <a:rPr lang="en-US" sz="1200" b="1" spc="0" dirty="0" smtClean="0">
              <a:solidFill>
                <a:srgbClr val="002060"/>
              </a:solidFill>
            </a:rPr>
            <a:t> = </a:t>
          </a:r>
          <a:r>
            <a:rPr lang="en-US" sz="1200" b="1" spc="0" dirty="0" err="1" smtClean="0">
              <a:solidFill>
                <a:srgbClr val="002060"/>
              </a:solidFill>
            </a:rPr>
            <a:t>p.customerNumber</a:t>
          </a:r>
          <a:r>
            <a:rPr lang="en-US" sz="1200" b="1" spc="0" dirty="0" smtClean="0">
              <a:solidFill>
                <a:srgbClr val="002060"/>
              </a:solidFill>
            </a:rPr>
            <a:t>
 WHERE </a:t>
          </a:r>
          <a:r>
            <a:rPr lang="en-US" sz="1200" b="1" spc="0" dirty="0" err="1" smtClean="0">
              <a:solidFill>
                <a:srgbClr val="002060"/>
              </a:solidFill>
            </a:rPr>
            <a:t>c.state</a:t>
          </a:r>
          <a:r>
            <a:rPr lang="en-US" sz="1200" b="1" spc="0" dirty="0" smtClean="0">
              <a:solidFill>
                <a:srgbClr val="002060"/>
              </a:solidFill>
            </a:rPr>
            <a:t> in ('CA','NY','MA')
 GROUP BY </a:t>
          </a:r>
          <a:r>
            <a:rPr lang="en-US" sz="1200" b="1" spc="0" dirty="0" err="1" smtClean="0">
              <a:solidFill>
                <a:srgbClr val="002060"/>
              </a:solidFill>
            </a:rPr>
            <a:t>c.customerName</a:t>
          </a:r>
          <a:r>
            <a:rPr lang="en-US" sz="1200" b="1" spc="0" dirty="0" smtClean="0">
              <a:solidFill>
                <a:srgbClr val="002060"/>
              </a:solidFill>
            </a:rPr>
            <a:t>, </a:t>
          </a:r>
          <a:r>
            <a:rPr lang="en-US" sz="1200" b="1" spc="0" dirty="0" err="1" smtClean="0">
              <a:solidFill>
                <a:srgbClr val="002060"/>
              </a:solidFill>
            </a:rPr>
            <a:t>p.checkNumber,p.amount</a:t>
          </a:r>
          <a:r>
            <a:rPr lang="en-US" sz="1200" b="1" spc="0" dirty="0" smtClean="0">
              <a:solidFill>
                <a:srgbClr val="002060"/>
              </a:solidFill>
            </a:rPr>
            <a:t>
 HAVING </a:t>
          </a:r>
          <a:r>
            <a:rPr lang="en-US" sz="1200" b="1" spc="0" dirty="0" err="1" smtClean="0">
              <a:solidFill>
                <a:srgbClr val="002060"/>
              </a:solidFill>
            </a:rPr>
            <a:t>p.amount</a:t>
          </a:r>
          <a:r>
            <a:rPr lang="en-US" sz="1200" b="1" spc="0" dirty="0" smtClean="0">
              <a:solidFill>
                <a:srgbClr val="002060"/>
              </a:solidFill>
            </a:rPr>
            <a:t>&lt;max(</a:t>
          </a:r>
          <a:r>
            <a:rPr lang="en-US" sz="1200" b="1" spc="0" dirty="0" err="1" smtClean="0">
              <a:solidFill>
                <a:srgbClr val="002060"/>
              </a:solidFill>
            </a:rPr>
            <a:t>c.creditLimit</a:t>
          </a:r>
          <a:r>
            <a:rPr lang="en-US" sz="1200" b="1" spc="0" dirty="0" smtClean="0">
              <a:solidFill>
                <a:srgbClr val="002060"/>
              </a:solidFill>
            </a:rPr>
            <a:t>)
 ORDER BY </a:t>
          </a:r>
          <a:r>
            <a:rPr lang="en-US" sz="1200" b="1" spc="0" dirty="0" err="1" smtClean="0">
              <a:solidFill>
                <a:srgbClr val="002060"/>
              </a:solidFill>
            </a:rPr>
            <a:t>c.customerName</a:t>
          </a:r>
          <a:r>
            <a:rPr lang="en-US" sz="1200" b="1" spc="0" dirty="0" smtClean="0">
              <a:solidFill>
                <a:srgbClr val="002060"/>
              </a:solidFill>
            </a:rPr>
            <a:t>
 LIMIT 5;</a:t>
          </a:r>
          <a:endParaRPr lang="en-US" sz="1200" b="1" spc="0" dirty="0">
            <a:solidFill>
              <a:srgbClr val="002060"/>
            </a:solidFill>
          </a:endParaRPr>
        </a:p>
      </dgm:t>
    </dgm:pt>
    <dgm:pt modelId="{77F68100-0889-4936-BD19-EF841D80D30F}" type="parTrans" cxnId="{C5E2DAAA-C518-4173-B746-E2C6C7DECDAE}">
      <dgm:prSet/>
      <dgm:spPr/>
      <dgm:t>
        <a:bodyPr/>
        <a:lstStyle/>
        <a:p>
          <a:endParaRPr lang="en-US"/>
        </a:p>
      </dgm:t>
    </dgm:pt>
    <dgm:pt modelId="{A4D2A4F1-9307-4F8E-BEAE-85429CCA3C49}" type="sibTrans" cxnId="{C5E2DAAA-C518-4173-B746-E2C6C7DECDAE}">
      <dgm:prSet/>
      <dgm:spPr/>
      <dgm:t>
        <a:bodyPr/>
        <a:lstStyle/>
        <a:p>
          <a:endParaRPr lang="en-US"/>
        </a:p>
      </dgm:t>
    </dgm:pt>
    <dgm:pt modelId="{8F1ADE25-F73A-4352-A8A0-F06F020492E2}" type="pres">
      <dgm:prSet presAssocID="{BB0C577E-BCE8-47D2-8706-C6D76CABDEA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2C219F-5BF2-4CB9-A450-4BC74F61EA38}" type="pres">
      <dgm:prSet presAssocID="{F2D198D7-B296-4EA7-9E38-0A31B068019B}" presName="comp" presStyleCnt="0"/>
      <dgm:spPr/>
    </dgm:pt>
    <dgm:pt modelId="{9686C100-0354-4ADC-816B-9CF3F430A32A}" type="pres">
      <dgm:prSet presAssocID="{F2D198D7-B296-4EA7-9E38-0A31B068019B}" presName="box" presStyleLbl="node1" presStyleIdx="0" presStyleCnt="3" custScaleY="37821"/>
      <dgm:spPr/>
      <dgm:t>
        <a:bodyPr/>
        <a:lstStyle/>
        <a:p>
          <a:endParaRPr lang="en-US"/>
        </a:p>
      </dgm:t>
    </dgm:pt>
    <dgm:pt modelId="{A814D2EE-03AA-4341-92F7-C64FF4021126}" type="pres">
      <dgm:prSet presAssocID="{F2D198D7-B296-4EA7-9E38-0A31B068019B}" presName="img" presStyleLbl="fgImgPlace1" presStyleIdx="0" presStyleCnt="3" custScaleX="17318" custScaleY="20913" custLinFactNeighborX="-42036" custLinFactNeighborY="-25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7D55BA90-81F7-4633-8C48-E00605C0B7D5}" type="pres">
      <dgm:prSet presAssocID="{F2D198D7-B296-4EA7-9E38-0A31B068019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6DCF0-5A69-44BF-A157-6A19C68B2A05}" type="pres">
      <dgm:prSet presAssocID="{BA110122-E93E-4870-B6C7-7C49A9E7DBF5}" presName="spacer" presStyleCnt="0"/>
      <dgm:spPr/>
    </dgm:pt>
    <dgm:pt modelId="{ECF85F55-1C1D-428B-93E5-C3204CF00870}" type="pres">
      <dgm:prSet presAssocID="{E8031A31-CC91-4E13-B49F-83A3BB349A42}" presName="comp" presStyleCnt="0"/>
      <dgm:spPr/>
    </dgm:pt>
    <dgm:pt modelId="{A24C3AC9-324E-40D6-A264-B7A499EA6EB3}" type="pres">
      <dgm:prSet presAssocID="{E8031A31-CC91-4E13-B49F-83A3BB349A42}" presName="box" presStyleLbl="node1" presStyleIdx="1" presStyleCnt="3" custScaleY="120141"/>
      <dgm:spPr/>
      <dgm:t>
        <a:bodyPr/>
        <a:lstStyle/>
        <a:p>
          <a:endParaRPr lang="en-US"/>
        </a:p>
      </dgm:t>
    </dgm:pt>
    <dgm:pt modelId="{E87B1AFA-6AA5-41B5-B6AF-78337C69AC44}" type="pres">
      <dgm:prSet presAssocID="{E8031A31-CC91-4E13-B49F-83A3BB349A42}" presName="img" presStyleLbl="fgImgPlace1" presStyleIdx="1" presStyleCnt="3" custScaleX="20488" custScaleY="16485" custLinFactNeighborX="-35664" custLinFactNeighborY="-116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E2CC03ED-5915-4839-A0AA-A51C53C86C70}" type="pres">
      <dgm:prSet presAssocID="{E8031A31-CC91-4E13-B49F-83A3BB349A42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F1827-139F-40BD-91AD-54C183A32858}" type="pres">
      <dgm:prSet presAssocID="{15F5162B-CEF6-48AF-86DB-6ABE82D0FE9B}" presName="spacer" presStyleCnt="0"/>
      <dgm:spPr/>
    </dgm:pt>
    <dgm:pt modelId="{5B59E08B-CB33-4FA5-AF3E-FD1C1F1F98E8}" type="pres">
      <dgm:prSet presAssocID="{39031230-46A6-45F2-AAA3-EB86E195085B}" presName="comp" presStyleCnt="0"/>
      <dgm:spPr/>
    </dgm:pt>
    <dgm:pt modelId="{A8BBD6F4-9F22-4B58-B804-B042D42DF4E9}" type="pres">
      <dgm:prSet presAssocID="{39031230-46A6-45F2-AAA3-EB86E195085B}" presName="box" presStyleLbl="node1" presStyleIdx="2" presStyleCnt="3" custScaleY="206735"/>
      <dgm:spPr/>
      <dgm:t>
        <a:bodyPr/>
        <a:lstStyle/>
        <a:p>
          <a:endParaRPr lang="en-US"/>
        </a:p>
      </dgm:t>
    </dgm:pt>
    <dgm:pt modelId="{7776352E-ECEA-4BBA-9B72-3FD6648D1DBC}" type="pres">
      <dgm:prSet presAssocID="{39031230-46A6-45F2-AAA3-EB86E195085B}" presName="img" presStyleLbl="fgImgPlace1" presStyleIdx="2" presStyleCnt="3" custScaleX="16740" custScaleY="27354" custLinFactNeighborX="-35289" custLinFactNeighborY="-46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2FF49621-980E-4C35-A212-72867644E244}" type="pres">
      <dgm:prSet presAssocID="{39031230-46A6-45F2-AAA3-EB86E195085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9A4C54-1FD6-43A7-9C32-A96AE584F89B}" type="presOf" srcId="{BB0C577E-BCE8-47D2-8706-C6D76CABDEA4}" destId="{8F1ADE25-F73A-4352-A8A0-F06F020492E2}" srcOrd="0" destOrd="0" presId="urn:microsoft.com/office/officeart/2005/8/layout/vList4"/>
    <dgm:cxn modelId="{345DFA9F-B402-49ED-9A23-B06A53E2BF6F}" type="presOf" srcId="{F2D198D7-B296-4EA7-9E38-0A31B068019B}" destId="{7D55BA90-81F7-4633-8C48-E00605C0B7D5}" srcOrd="1" destOrd="0" presId="urn:microsoft.com/office/officeart/2005/8/layout/vList4"/>
    <dgm:cxn modelId="{FE2462ED-CD8A-4BA4-95E1-B3340A0B3FAF}" srcId="{BB0C577E-BCE8-47D2-8706-C6D76CABDEA4}" destId="{F2D198D7-B296-4EA7-9E38-0A31B068019B}" srcOrd="0" destOrd="0" parTransId="{A7EA9BF8-4927-4ECE-B2DE-002B8FD95711}" sibTransId="{BA110122-E93E-4870-B6C7-7C49A9E7DBF5}"/>
    <dgm:cxn modelId="{EF23515A-D07F-4C2A-9651-C6443C9C124A}" type="presOf" srcId="{39031230-46A6-45F2-AAA3-EB86E195085B}" destId="{2FF49621-980E-4C35-A212-72867644E244}" srcOrd="1" destOrd="0" presId="urn:microsoft.com/office/officeart/2005/8/layout/vList4"/>
    <dgm:cxn modelId="{1A4C5C33-55DF-46B0-A4B6-F1DA8680BF95}" type="presOf" srcId="{E8031A31-CC91-4E13-B49F-83A3BB349A42}" destId="{A24C3AC9-324E-40D6-A264-B7A499EA6EB3}" srcOrd="0" destOrd="0" presId="urn:microsoft.com/office/officeart/2005/8/layout/vList4"/>
    <dgm:cxn modelId="{C5E2DAAA-C518-4173-B746-E2C6C7DECDAE}" srcId="{BB0C577E-BCE8-47D2-8706-C6D76CABDEA4}" destId="{39031230-46A6-45F2-AAA3-EB86E195085B}" srcOrd="2" destOrd="0" parTransId="{77F68100-0889-4936-BD19-EF841D80D30F}" sibTransId="{A4D2A4F1-9307-4F8E-BEAE-85429CCA3C49}"/>
    <dgm:cxn modelId="{E7592FB9-8A72-49B2-92B5-4F70935390EA}" type="presOf" srcId="{39031230-46A6-45F2-AAA3-EB86E195085B}" destId="{A8BBD6F4-9F22-4B58-B804-B042D42DF4E9}" srcOrd="0" destOrd="0" presId="urn:microsoft.com/office/officeart/2005/8/layout/vList4"/>
    <dgm:cxn modelId="{D6596B7F-3025-439B-ABC8-F21BA708555B}" type="presOf" srcId="{E8031A31-CC91-4E13-B49F-83A3BB349A42}" destId="{E2CC03ED-5915-4839-A0AA-A51C53C86C70}" srcOrd="1" destOrd="0" presId="urn:microsoft.com/office/officeart/2005/8/layout/vList4"/>
    <dgm:cxn modelId="{C920DAAD-5760-4180-8450-C288FD7D5006}" srcId="{BB0C577E-BCE8-47D2-8706-C6D76CABDEA4}" destId="{E8031A31-CC91-4E13-B49F-83A3BB349A42}" srcOrd="1" destOrd="0" parTransId="{AE819BD0-7BB0-48C9-BFD3-9DFBDD3D5133}" sibTransId="{15F5162B-CEF6-48AF-86DB-6ABE82D0FE9B}"/>
    <dgm:cxn modelId="{CA630E9E-6D39-47A2-B775-0E4E846BA194}" type="presOf" srcId="{F2D198D7-B296-4EA7-9E38-0A31B068019B}" destId="{9686C100-0354-4ADC-816B-9CF3F430A32A}" srcOrd="0" destOrd="0" presId="urn:microsoft.com/office/officeart/2005/8/layout/vList4"/>
    <dgm:cxn modelId="{6E5560BE-79E8-4851-B6BD-1F32FD0904CB}" type="presParOf" srcId="{8F1ADE25-F73A-4352-A8A0-F06F020492E2}" destId="{2E2C219F-5BF2-4CB9-A450-4BC74F61EA38}" srcOrd="0" destOrd="0" presId="urn:microsoft.com/office/officeart/2005/8/layout/vList4"/>
    <dgm:cxn modelId="{01340149-E35C-4CDC-9F7A-48E4FD2B49F9}" type="presParOf" srcId="{2E2C219F-5BF2-4CB9-A450-4BC74F61EA38}" destId="{9686C100-0354-4ADC-816B-9CF3F430A32A}" srcOrd="0" destOrd="0" presId="urn:microsoft.com/office/officeart/2005/8/layout/vList4"/>
    <dgm:cxn modelId="{6EFB4FE8-0E13-438F-A6DA-DB9D8DFDBF20}" type="presParOf" srcId="{2E2C219F-5BF2-4CB9-A450-4BC74F61EA38}" destId="{A814D2EE-03AA-4341-92F7-C64FF4021126}" srcOrd="1" destOrd="0" presId="urn:microsoft.com/office/officeart/2005/8/layout/vList4"/>
    <dgm:cxn modelId="{F5560E35-3BB1-47E0-A699-8AE3FAF432BB}" type="presParOf" srcId="{2E2C219F-5BF2-4CB9-A450-4BC74F61EA38}" destId="{7D55BA90-81F7-4633-8C48-E00605C0B7D5}" srcOrd="2" destOrd="0" presId="urn:microsoft.com/office/officeart/2005/8/layout/vList4"/>
    <dgm:cxn modelId="{F6185FCD-973C-4598-9D76-3A59BE3F642D}" type="presParOf" srcId="{8F1ADE25-F73A-4352-A8A0-F06F020492E2}" destId="{2FB6DCF0-5A69-44BF-A157-6A19C68B2A05}" srcOrd="1" destOrd="0" presId="urn:microsoft.com/office/officeart/2005/8/layout/vList4"/>
    <dgm:cxn modelId="{90FC1C0F-9274-4AD7-9FCB-3CE1B72CDCD7}" type="presParOf" srcId="{8F1ADE25-F73A-4352-A8A0-F06F020492E2}" destId="{ECF85F55-1C1D-428B-93E5-C3204CF00870}" srcOrd="2" destOrd="0" presId="urn:microsoft.com/office/officeart/2005/8/layout/vList4"/>
    <dgm:cxn modelId="{03486004-274D-4C98-A3DC-3ADE2069871E}" type="presParOf" srcId="{ECF85F55-1C1D-428B-93E5-C3204CF00870}" destId="{A24C3AC9-324E-40D6-A264-B7A499EA6EB3}" srcOrd="0" destOrd="0" presId="urn:microsoft.com/office/officeart/2005/8/layout/vList4"/>
    <dgm:cxn modelId="{EB40E405-11D4-4EE2-A7D6-A08BFB73AE1B}" type="presParOf" srcId="{ECF85F55-1C1D-428B-93E5-C3204CF00870}" destId="{E87B1AFA-6AA5-41B5-B6AF-78337C69AC44}" srcOrd="1" destOrd="0" presId="urn:microsoft.com/office/officeart/2005/8/layout/vList4"/>
    <dgm:cxn modelId="{9784FE99-DC6C-444E-9E19-0AE009B5573D}" type="presParOf" srcId="{ECF85F55-1C1D-428B-93E5-C3204CF00870}" destId="{E2CC03ED-5915-4839-A0AA-A51C53C86C70}" srcOrd="2" destOrd="0" presId="urn:microsoft.com/office/officeart/2005/8/layout/vList4"/>
    <dgm:cxn modelId="{0E4886A7-998F-4A94-B3ED-78E3949C5E03}" type="presParOf" srcId="{8F1ADE25-F73A-4352-A8A0-F06F020492E2}" destId="{802F1827-139F-40BD-91AD-54C183A32858}" srcOrd="3" destOrd="0" presId="urn:microsoft.com/office/officeart/2005/8/layout/vList4"/>
    <dgm:cxn modelId="{E001357C-8625-47DC-B64D-72038083B649}" type="presParOf" srcId="{8F1ADE25-F73A-4352-A8A0-F06F020492E2}" destId="{5B59E08B-CB33-4FA5-AF3E-FD1C1F1F98E8}" srcOrd="4" destOrd="0" presId="urn:microsoft.com/office/officeart/2005/8/layout/vList4"/>
    <dgm:cxn modelId="{1006C8AF-435E-4116-B742-B5704AB04D59}" type="presParOf" srcId="{5B59E08B-CB33-4FA5-AF3E-FD1C1F1F98E8}" destId="{A8BBD6F4-9F22-4B58-B804-B042D42DF4E9}" srcOrd="0" destOrd="0" presId="urn:microsoft.com/office/officeart/2005/8/layout/vList4"/>
    <dgm:cxn modelId="{B2965D0C-DA7C-4021-B1E7-0E4520B1A1AB}" type="presParOf" srcId="{5B59E08B-CB33-4FA5-AF3E-FD1C1F1F98E8}" destId="{7776352E-ECEA-4BBA-9B72-3FD6648D1DBC}" srcOrd="1" destOrd="0" presId="urn:microsoft.com/office/officeart/2005/8/layout/vList4"/>
    <dgm:cxn modelId="{E9CC7EE9-CBB0-4E35-98E5-2FFEC4F2F055}" type="presParOf" srcId="{5B59E08B-CB33-4FA5-AF3E-FD1C1F1F98E8}" destId="{2FF49621-980E-4C35-A212-72867644E24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B8550F-171C-4FCE-8241-B1E564200067}" type="doc">
      <dgm:prSet loTypeId="urn:microsoft.com/office/officeart/2005/8/layout/vList4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9DD70B6-237F-4B02-A719-D3AB654A4FD4}">
      <dgm:prSet phldrT="[Text]"/>
      <dgm:spPr/>
      <dgm:t>
        <a:bodyPr/>
        <a:lstStyle/>
        <a:p>
          <a:pPr algn="l"/>
          <a:r>
            <a:rPr lang="en-US" b="0" dirty="0" smtClean="0">
              <a:solidFill>
                <a:srgbClr val="002060"/>
              </a:solidFill>
            </a:rPr>
            <a:t>Fetch data of all employee who is from same department</a:t>
          </a:r>
          <a:endParaRPr lang="en-US" b="0" dirty="0">
            <a:solidFill>
              <a:srgbClr val="002060"/>
            </a:solidFill>
          </a:endParaRPr>
        </a:p>
      </dgm:t>
    </dgm:pt>
    <dgm:pt modelId="{C3B20684-5AD9-4581-8368-83EE3187970B}" type="parTrans" cxnId="{5A9F99C0-FD26-4ECB-8796-9C558476A104}">
      <dgm:prSet/>
      <dgm:spPr/>
      <dgm:t>
        <a:bodyPr/>
        <a:lstStyle/>
        <a:p>
          <a:endParaRPr lang="en-US"/>
        </a:p>
      </dgm:t>
    </dgm:pt>
    <dgm:pt modelId="{3FE9AA2D-E84E-4418-8EC1-6E39AC19BA7F}" type="sibTrans" cxnId="{5A9F99C0-FD26-4ECB-8796-9C558476A104}">
      <dgm:prSet/>
      <dgm:spPr/>
      <dgm:t>
        <a:bodyPr/>
        <a:lstStyle/>
        <a:p>
          <a:endParaRPr lang="en-US"/>
        </a:p>
      </dgm:t>
    </dgm:pt>
    <dgm:pt modelId="{EBABC74A-EB4E-4096-8D8A-2BA28F552950}">
      <dgm:prSet phldrT="[Text]"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Fetch the employee gender as Male and Female, but display as M,F </a:t>
          </a:r>
          <a:endParaRPr lang="en-US" b="0" dirty="0">
            <a:solidFill>
              <a:srgbClr val="002060"/>
            </a:solidFill>
          </a:endParaRPr>
        </a:p>
      </dgm:t>
    </dgm:pt>
    <dgm:pt modelId="{D84E7797-6CAB-406D-A300-5E14DDB96AAD}" type="parTrans" cxnId="{4B1F2592-6378-4D36-9E7F-080032B41568}">
      <dgm:prSet/>
      <dgm:spPr/>
      <dgm:t>
        <a:bodyPr/>
        <a:lstStyle/>
        <a:p>
          <a:endParaRPr lang="en-US"/>
        </a:p>
      </dgm:t>
    </dgm:pt>
    <dgm:pt modelId="{B970A2DD-55DA-4BC4-8185-F6442A645129}" type="sibTrans" cxnId="{4B1F2592-6378-4D36-9E7F-080032B41568}">
      <dgm:prSet/>
      <dgm:spPr/>
      <dgm:t>
        <a:bodyPr/>
        <a:lstStyle/>
        <a:p>
          <a:endParaRPr lang="en-US"/>
        </a:p>
      </dgm:t>
    </dgm:pt>
    <dgm:pt modelId="{BD706D17-E591-4177-88C8-5AE41242F8FC}">
      <dgm:prSet phldrT="[Text]"/>
      <dgm:spPr/>
      <dgm:t>
        <a:bodyPr/>
        <a:lstStyle/>
        <a:p>
          <a:r>
            <a:rPr lang="en-US" b="0" dirty="0" smtClean="0">
              <a:solidFill>
                <a:srgbClr val="002060"/>
              </a:solidFill>
            </a:rPr>
            <a:t>Fetch the employee details from employee table who joined the organization in year 2021</a:t>
          </a:r>
          <a:endParaRPr lang="en-US" b="0" dirty="0">
            <a:solidFill>
              <a:srgbClr val="002060"/>
            </a:solidFill>
          </a:endParaRPr>
        </a:p>
      </dgm:t>
    </dgm:pt>
    <dgm:pt modelId="{D37772F7-EF59-4D00-905B-88A27A7A91D6}" type="parTrans" cxnId="{6746AB10-599D-4E03-B400-54373A65D747}">
      <dgm:prSet/>
      <dgm:spPr/>
      <dgm:t>
        <a:bodyPr/>
        <a:lstStyle/>
        <a:p>
          <a:endParaRPr lang="en-US"/>
        </a:p>
      </dgm:t>
    </dgm:pt>
    <dgm:pt modelId="{03133086-54C0-41E8-8199-73D868C28225}" type="sibTrans" cxnId="{6746AB10-599D-4E03-B400-54373A65D747}">
      <dgm:prSet/>
      <dgm:spPr/>
      <dgm:t>
        <a:bodyPr/>
        <a:lstStyle/>
        <a:p>
          <a:endParaRPr lang="en-US"/>
        </a:p>
      </dgm:t>
    </dgm:pt>
    <dgm:pt modelId="{7B49CFDC-FA2E-45E2-A45C-FA49778BDD94}">
      <dgm:prSet phldrT="[Text]"/>
      <dgm:spPr/>
      <dgm:t>
        <a:bodyPr/>
        <a:lstStyle/>
        <a:p>
          <a:r>
            <a:rPr lang="en-US" b="0" i="0" dirty="0" smtClean="0">
              <a:solidFill>
                <a:srgbClr val="002060"/>
              </a:solidFill>
            </a:rPr>
            <a:t>Write an SQL query to fetch duplicate records from </a:t>
          </a:r>
          <a:r>
            <a:rPr lang="en-US" b="0" i="0" dirty="0" err="1" smtClean="0">
              <a:solidFill>
                <a:srgbClr val="002060"/>
              </a:solidFill>
            </a:rPr>
            <a:t>EmployeeDetails</a:t>
          </a:r>
          <a:r>
            <a:rPr lang="en-US" b="0" i="0" dirty="0" smtClean="0">
              <a:solidFill>
                <a:srgbClr val="002060"/>
              </a:solidFill>
            </a:rPr>
            <a:t> (without considering the primary key – </a:t>
          </a:r>
          <a:r>
            <a:rPr lang="en-US" b="0" i="0" dirty="0" err="1" smtClean="0">
              <a:solidFill>
                <a:srgbClr val="002060"/>
              </a:solidFill>
            </a:rPr>
            <a:t>EmpId</a:t>
          </a:r>
          <a:r>
            <a:rPr lang="en-US" b="0" i="0" dirty="0" smtClean="0">
              <a:solidFill>
                <a:srgbClr val="002060"/>
              </a:solidFill>
            </a:rPr>
            <a:t>).</a:t>
          </a:r>
          <a:endParaRPr lang="en-US" b="0" dirty="0">
            <a:solidFill>
              <a:srgbClr val="002060"/>
            </a:solidFill>
          </a:endParaRPr>
        </a:p>
      </dgm:t>
    </dgm:pt>
    <dgm:pt modelId="{C97605C1-7414-4A09-B74B-869D0EBCA8E7}" type="parTrans" cxnId="{67D82CC4-B27A-4E1C-94AA-BDD1837FA02F}">
      <dgm:prSet/>
      <dgm:spPr/>
      <dgm:t>
        <a:bodyPr/>
        <a:lstStyle/>
        <a:p>
          <a:endParaRPr lang="en-US"/>
        </a:p>
      </dgm:t>
    </dgm:pt>
    <dgm:pt modelId="{48B58942-5F0F-4BBE-967D-4ABB7D8688D7}" type="sibTrans" cxnId="{67D82CC4-B27A-4E1C-94AA-BDD1837FA02F}">
      <dgm:prSet/>
      <dgm:spPr/>
      <dgm:t>
        <a:bodyPr/>
        <a:lstStyle/>
        <a:p>
          <a:endParaRPr lang="en-US"/>
        </a:p>
      </dgm:t>
    </dgm:pt>
    <dgm:pt modelId="{46841144-59A8-4848-9F1A-C6E3A09387F3}">
      <dgm:prSet phldrT="[Text]"/>
      <dgm:spPr/>
      <dgm:t>
        <a:bodyPr/>
        <a:lstStyle/>
        <a:p>
          <a:r>
            <a:rPr lang="en-US" b="0" i="0" dirty="0" smtClean="0">
              <a:solidFill>
                <a:srgbClr val="002060"/>
              </a:solidFill>
            </a:rPr>
            <a:t>Write an SQL query to fetch only odd rows from the table.</a:t>
          </a:r>
          <a:endParaRPr lang="en-US" b="0" dirty="0">
            <a:solidFill>
              <a:srgbClr val="002060"/>
            </a:solidFill>
          </a:endParaRPr>
        </a:p>
      </dgm:t>
    </dgm:pt>
    <dgm:pt modelId="{4945FC11-9065-46D1-A6C3-B6E0C2E69C69}" type="parTrans" cxnId="{3DF70374-9B3C-490B-91A6-479A0522CA58}">
      <dgm:prSet/>
      <dgm:spPr/>
      <dgm:t>
        <a:bodyPr/>
        <a:lstStyle/>
        <a:p>
          <a:endParaRPr lang="en-US"/>
        </a:p>
      </dgm:t>
    </dgm:pt>
    <dgm:pt modelId="{FEB00608-2CBA-439D-A4C6-60A0CCA2F0E4}" type="sibTrans" cxnId="{3DF70374-9B3C-490B-91A6-479A0522CA58}">
      <dgm:prSet/>
      <dgm:spPr/>
      <dgm:t>
        <a:bodyPr/>
        <a:lstStyle/>
        <a:p>
          <a:endParaRPr lang="en-US"/>
        </a:p>
      </dgm:t>
    </dgm:pt>
    <dgm:pt modelId="{1756B346-EF82-4B2B-A34D-8F5AC05CECBA}">
      <dgm:prSet phldrT="[Text]"/>
      <dgm:spPr/>
      <dgm:t>
        <a:bodyPr/>
        <a:lstStyle/>
        <a:p>
          <a:r>
            <a:rPr lang="en-US" b="0" i="0" dirty="0" smtClean="0">
              <a:solidFill>
                <a:srgbClr val="002060"/>
              </a:solidFill>
            </a:rPr>
            <a:t>Write an SQL query to fetch only even rows from the table.</a:t>
          </a:r>
          <a:endParaRPr lang="en-US" dirty="0">
            <a:solidFill>
              <a:srgbClr val="002060"/>
            </a:solidFill>
          </a:endParaRPr>
        </a:p>
      </dgm:t>
    </dgm:pt>
    <dgm:pt modelId="{DF295A77-509E-44B9-B886-27D439ED2C91}" type="parTrans" cxnId="{B959C4AB-6D7F-41DC-84D9-C97AB2CC19F7}">
      <dgm:prSet/>
      <dgm:spPr/>
      <dgm:t>
        <a:bodyPr/>
        <a:lstStyle/>
        <a:p>
          <a:endParaRPr lang="en-US"/>
        </a:p>
      </dgm:t>
    </dgm:pt>
    <dgm:pt modelId="{48A9B459-54EC-4119-92D6-CDA095E54AFD}" type="sibTrans" cxnId="{B959C4AB-6D7F-41DC-84D9-C97AB2CC19F7}">
      <dgm:prSet/>
      <dgm:spPr/>
      <dgm:t>
        <a:bodyPr/>
        <a:lstStyle/>
        <a:p>
          <a:endParaRPr lang="en-US"/>
        </a:p>
      </dgm:t>
    </dgm:pt>
    <dgm:pt modelId="{FC74367C-52A1-4D01-8334-7CC6A9CC6C51}" type="pres">
      <dgm:prSet presAssocID="{08B8550F-171C-4FCE-8241-B1E56420006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3FD53D-6522-4310-A59B-80163279D85F}" type="pres">
      <dgm:prSet presAssocID="{C9DD70B6-237F-4B02-A719-D3AB654A4FD4}" presName="comp" presStyleCnt="0"/>
      <dgm:spPr/>
    </dgm:pt>
    <dgm:pt modelId="{D04C529F-9E2D-4E54-A5F9-F4CFE5DB09B6}" type="pres">
      <dgm:prSet presAssocID="{C9DD70B6-237F-4B02-A719-D3AB654A4FD4}" presName="box" presStyleLbl="node1" presStyleIdx="0" presStyleCnt="6"/>
      <dgm:spPr/>
      <dgm:t>
        <a:bodyPr/>
        <a:lstStyle/>
        <a:p>
          <a:endParaRPr lang="en-US"/>
        </a:p>
      </dgm:t>
    </dgm:pt>
    <dgm:pt modelId="{3A56DA98-F2CC-41DB-8F72-BCD55AB9CB24}" type="pres">
      <dgm:prSet presAssocID="{C9DD70B6-237F-4B02-A719-D3AB654A4FD4}" presName="img" presStyleLbl="fgImgPlace1" presStyleIdx="0" presStyleCnt="6" custScaleX="21887" custScaleY="47291" custLinFactNeighborX="-32689" custLinFactNeighborY="21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C8382BE6-89B7-441E-BCE4-B3FDFA891C8F}" type="pres">
      <dgm:prSet presAssocID="{C9DD70B6-237F-4B02-A719-D3AB654A4FD4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B338F-370C-482F-B0B8-3A395BC4E9F1}" type="pres">
      <dgm:prSet presAssocID="{3FE9AA2D-E84E-4418-8EC1-6E39AC19BA7F}" presName="spacer" presStyleCnt="0"/>
      <dgm:spPr/>
    </dgm:pt>
    <dgm:pt modelId="{9BDE5AA8-B9D4-48BF-B156-D0C1A2F73742}" type="pres">
      <dgm:prSet presAssocID="{EBABC74A-EB4E-4096-8D8A-2BA28F552950}" presName="comp" presStyleCnt="0"/>
      <dgm:spPr/>
    </dgm:pt>
    <dgm:pt modelId="{20BC7311-99CB-4EAB-AAA5-601D854C141B}" type="pres">
      <dgm:prSet presAssocID="{EBABC74A-EB4E-4096-8D8A-2BA28F552950}" presName="box" presStyleLbl="node1" presStyleIdx="1" presStyleCnt="6"/>
      <dgm:spPr/>
      <dgm:t>
        <a:bodyPr/>
        <a:lstStyle/>
        <a:p>
          <a:endParaRPr lang="en-US"/>
        </a:p>
      </dgm:t>
    </dgm:pt>
    <dgm:pt modelId="{F759A0C6-E814-4A1F-B3E6-AF3F324EBE20}" type="pres">
      <dgm:prSet presAssocID="{EBABC74A-EB4E-4096-8D8A-2BA28F552950}" presName="img" presStyleLbl="fgImgPlace1" presStyleIdx="1" presStyleCnt="6" custScaleX="21887" custScaleY="47291" custLinFactNeighborX="-32689" custLinFactNeighborY="21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10CF69-77FF-4FC8-A389-D6A90D426CB7}" type="pres">
      <dgm:prSet presAssocID="{EBABC74A-EB4E-4096-8D8A-2BA28F552950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94463-DE13-414C-B31C-3B948EA9EBD9}" type="pres">
      <dgm:prSet presAssocID="{B970A2DD-55DA-4BC4-8185-F6442A645129}" presName="spacer" presStyleCnt="0"/>
      <dgm:spPr/>
    </dgm:pt>
    <dgm:pt modelId="{01C0D611-8F63-44D1-BB35-43F607A184D9}" type="pres">
      <dgm:prSet presAssocID="{BD706D17-E591-4177-88C8-5AE41242F8FC}" presName="comp" presStyleCnt="0"/>
      <dgm:spPr/>
    </dgm:pt>
    <dgm:pt modelId="{C7FCED65-5B55-44ED-85AE-3635CF8862A2}" type="pres">
      <dgm:prSet presAssocID="{BD706D17-E591-4177-88C8-5AE41242F8FC}" presName="box" presStyleLbl="node1" presStyleIdx="2" presStyleCnt="6"/>
      <dgm:spPr/>
      <dgm:t>
        <a:bodyPr/>
        <a:lstStyle/>
        <a:p>
          <a:endParaRPr lang="en-US"/>
        </a:p>
      </dgm:t>
    </dgm:pt>
    <dgm:pt modelId="{D6C4E212-B61A-4728-8FC0-558AF9C396CB}" type="pres">
      <dgm:prSet presAssocID="{BD706D17-E591-4177-88C8-5AE41242F8FC}" presName="img" presStyleLbl="fgImgPlace1" presStyleIdx="2" presStyleCnt="6" custScaleX="21887" custScaleY="47291" custLinFactNeighborX="-32689" custLinFactNeighborY="21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6132D19-C86B-4ED3-8FE6-C5D1FA7566AA}" type="pres">
      <dgm:prSet presAssocID="{BD706D17-E591-4177-88C8-5AE41242F8FC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C8AB-6BF0-4C15-AE69-76CBAD8B5DD0}" type="pres">
      <dgm:prSet presAssocID="{03133086-54C0-41E8-8199-73D868C28225}" presName="spacer" presStyleCnt="0"/>
      <dgm:spPr/>
    </dgm:pt>
    <dgm:pt modelId="{CB5C4451-9FE8-43FB-B4E6-0AF535E4A9AC}" type="pres">
      <dgm:prSet presAssocID="{7B49CFDC-FA2E-45E2-A45C-FA49778BDD94}" presName="comp" presStyleCnt="0"/>
      <dgm:spPr/>
    </dgm:pt>
    <dgm:pt modelId="{4501024B-C06D-4C63-BA18-CC5DB8324C27}" type="pres">
      <dgm:prSet presAssocID="{7B49CFDC-FA2E-45E2-A45C-FA49778BDD94}" presName="box" presStyleLbl="node1" presStyleIdx="3" presStyleCnt="6"/>
      <dgm:spPr/>
      <dgm:t>
        <a:bodyPr/>
        <a:lstStyle/>
        <a:p>
          <a:endParaRPr lang="en-US"/>
        </a:p>
      </dgm:t>
    </dgm:pt>
    <dgm:pt modelId="{823436A6-8B4A-42B1-A2A8-E0A3BCE40A17}" type="pres">
      <dgm:prSet presAssocID="{7B49CFDC-FA2E-45E2-A45C-FA49778BDD94}" presName="img" presStyleLbl="fgImgPlace1" presStyleIdx="3" presStyleCnt="6" custScaleX="21887" custScaleY="47291" custLinFactNeighborX="-32689" custLinFactNeighborY="21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1159143-8AC8-4005-8E0C-CC550D8947CE}" type="pres">
      <dgm:prSet presAssocID="{7B49CFDC-FA2E-45E2-A45C-FA49778BDD94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B78A0-BCFD-4EE4-89BA-2854B590A007}" type="pres">
      <dgm:prSet presAssocID="{48B58942-5F0F-4BBE-967D-4ABB7D8688D7}" presName="spacer" presStyleCnt="0"/>
      <dgm:spPr/>
    </dgm:pt>
    <dgm:pt modelId="{F2E33CB5-1801-442B-94E0-D675DF84E8C7}" type="pres">
      <dgm:prSet presAssocID="{46841144-59A8-4848-9F1A-C6E3A09387F3}" presName="comp" presStyleCnt="0"/>
      <dgm:spPr/>
    </dgm:pt>
    <dgm:pt modelId="{30E997DF-925F-4387-A9AF-6EB261878FBA}" type="pres">
      <dgm:prSet presAssocID="{46841144-59A8-4848-9F1A-C6E3A09387F3}" presName="box" presStyleLbl="node1" presStyleIdx="4" presStyleCnt="6"/>
      <dgm:spPr/>
      <dgm:t>
        <a:bodyPr/>
        <a:lstStyle/>
        <a:p>
          <a:endParaRPr lang="en-US"/>
        </a:p>
      </dgm:t>
    </dgm:pt>
    <dgm:pt modelId="{0DF654D3-EAB8-4DD7-9395-4E7AF7CD43CB}" type="pres">
      <dgm:prSet presAssocID="{46841144-59A8-4848-9F1A-C6E3A09387F3}" presName="img" presStyleLbl="fgImgPlace1" presStyleIdx="4" presStyleCnt="6" custScaleX="21887" custScaleY="47291" custLinFactNeighborX="-32689" custLinFactNeighborY="21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D0FA928-773C-4C1C-AAFF-0635FCBADF47}" type="pres">
      <dgm:prSet presAssocID="{46841144-59A8-4848-9F1A-C6E3A09387F3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3F32F-2516-421D-A81A-129E16A5E8E7}" type="pres">
      <dgm:prSet presAssocID="{FEB00608-2CBA-439D-A4C6-60A0CCA2F0E4}" presName="spacer" presStyleCnt="0"/>
      <dgm:spPr/>
    </dgm:pt>
    <dgm:pt modelId="{77DAAA42-AF1D-461E-890D-D222D2B615CD}" type="pres">
      <dgm:prSet presAssocID="{1756B346-EF82-4B2B-A34D-8F5AC05CECBA}" presName="comp" presStyleCnt="0"/>
      <dgm:spPr/>
    </dgm:pt>
    <dgm:pt modelId="{C7FD7E7A-A147-46D7-A792-3898456C5659}" type="pres">
      <dgm:prSet presAssocID="{1756B346-EF82-4B2B-A34D-8F5AC05CECBA}" presName="box" presStyleLbl="node1" presStyleIdx="5" presStyleCnt="6" custLinFactNeighborX="81" custLinFactNeighborY="956"/>
      <dgm:spPr/>
      <dgm:t>
        <a:bodyPr/>
        <a:lstStyle/>
        <a:p>
          <a:endParaRPr lang="en-US"/>
        </a:p>
      </dgm:t>
    </dgm:pt>
    <dgm:pt modelId="{188EBFA2-6C20-4930-BE8A-1E0C80427DE5}" type="pres">
      <dgm:prSet presAssocID="{1756B346-EF82-4B2B-A34D-8F5AC05CECBA}" presName="img" presStyleLbl="fgImgPlace1" presStyleIdx="5" presStyleCnt="6" custScaleX="21887" custScaleY="47291" custLinFactNeighborX="-32689" custLinFactNeighborY="21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7AAA08A-2B57-49FD-8A7C-8763949BE3E0}" type="pres">
      <dgm:prSet presAssocID="{1756B346-EF82-4B2B-A34D-8F5AC05CECBA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513133-F6D2-46F9-8242-E4B4DBDD873D}" type="presOf" srcId="{EBABC74A-EB4E-4096-8D8A-2BA28F552950}" destId="{8310CF69-77FF-4FC8-A389-D6A90D426CB7}" srcOrd="1" destOrd="0" presId="urn:microsoft.com/office/officeart/2005/8/layout/vList4"/>
    <dgm:cxn modelId="{3DF70374-9B3C-490B-91A6-479A0522CA58}" srcId="{08B8550F-171C-4FCE-8241-B1E564200067}" destId="{46841144-59A8-4848-9F1A-C6E3A09387F3}" srcOrd="4" destOrd="0" parTransId="{4945FC11-9065-46D1-A6C3-B6E0C2E69C69}" sibTransId="{FEB00608-2CBA-439D-A4C6-60A0CCA2F0E4}"/>
    <dgm:cxn modelId="{4B1F2592-6378-4D36-9E7F-080032B41568}" srcId="{08B8550F-171C-4FCE-8241-B1E564200067}" destId="{EBABC74A-EB4E-4096-8D8A-2BA28F552950}" srcOrd="1" destOrd="0" parTransId="{D84E7797-6CAB-406D-A300-5E14DDB96AAD}" sibTransId="{B970A2DD-55DA-4BC4-8185-F6442A645129}"/>
    <dgm:cxn modelId="{C98F3619-70FB-4E7D-9E55-0051EBB9818F}" type="presOf" srcId="{08B8550F-171C-4FCE-8241-B1E564200067}" destId="{FC74367C-52A1-4D01-8334-7CC6A9CC6C51}" srcOrd="0" destOrd="0" presId="urn:microsoft.com/office/officeart/2005/8/layout/vList4"/>
    <dgm:cxn modelId="{B907E7BF-067B-43EE-B0A5-0C55451A327A}" type="presOf" srcId="{7B49CFDC-FA2E-45E2-A45C-FA49778BDD94}" destId="{4501024B-C06D-4C63-BA18-CC5DB8324C27}" srcOrd="0" destOrd="0" presId="urn:microsoft.com/office/officeart/2005/8/layout/vList4"/>
    <dgm:cxn modelId="{E0EC77E0-4AB2-43A7-983D-C00CAB004A60}" type="presOf" srcId="{46841144-59A8-4848-9F1A-C6E3A09387F3}" destId="{7D0FA928-773C-4C1C-AAFF-0635FCBADF47}" srcOrd="1" destOrd="0" presId="urn:microsoft.com/office/officeart/2005/8/layout/vList4"/>
    <dgm:cxn modelId="{B959C4AB-6D7F-41DC-84D9-C97AB2CC19F7}" srcId="{08B8550F-171C-4FCE-8241-B1E564200067}" destId="{1756B346-EF82-4B2B-A34D-8F5AC05CECBA}" srcOrd="5" destOrd="0" parTransId="{DF295A77-509E-44B9-B886-27D439ED2C91}" sibTransId="{48A9B459-54EC-4119-92D6-CDA095E54AFD}"/>
    <dgm:cxn modelId="{E846A7B8-3E92-4A5A-AAB8-A58C7F4C9BC0}" type="presOf" srcId="{EBABC74A-EB4E-4096-8D8A-2BA28F552950}" destId="{20BC7311-99CB-4EAB-AAA5-601D854C141B}" srcOrd="0" destOrd="0" presId="urn:microsoft.com/office/officeart/2005/8/layout/vList4"/>
    <dgm:cxn modelId="{F99C59A7-0461-417D-95E8-E069578FB5F8}" type="presOf" srcId="{7B49CFDC-FA2E-45E2-A45C-FA49778BDD94}" destId="{71159143-8AC8-4005-8E0C-CC550D8947CE}" srcOrd="1" destOrd="0" presId="urn:microsoft.com/office/officeart/2005/8/layout/vList4"/>
    <dgm:cxn modelId="{A4F04FCF-0940-492C-A0D2-C508140D9B49}" type="presOf" srcId="{1756B346-EF82-4B2B-A34D-8F5AC05CECBA}" destId="{27AAA08A-2B57-49FD-8A7C-8763949BE3E0}" srcOrd="1" destOrd="0" presId="urn:microsoft.com/office/officeart/2005/8/layout/vList4"/>
    <dgm:cxn modelId="{FBCD7728-B5FA-4D75-80B6-1A362BA37CF2}" type="presOf" srcId="{46841144-59A8-4848-9F1A-C6E3A09387F3}" destId="{30E997DF-925F-4387-A9AF-6EB261878FBA}" srcOrd="0" destOrd="0" presId="urn:microsoft.com/office/officeart/2005/8/layout/vList4"/>
    <dgm:cxn modelId="{33C1EFF1-8DC6-4C6A-87C5-C6C6707D59BE}" type="presOf" srcId="{1756B346-EF82-4B2B-A34D-8F5AC05CECBA}" destId="{C7FD7E7A-A147-46D7-A792-3898456C5659}" srcOrd="0" destOrd="0" presId="urn:microsoft.com/office/officeart/2005/8/layout/vList4"/>
    <dgm:cxn modelId="{A4453035-F3B0-40B2-9CE4-F9656C42BF9F}" type="presOf" srcId="{C9DD70B6-237F-4B02-A719-D3AB654A4FD4}" destId="{C8382BE6-89B7-441E-BCE4-B3FDFA891C8F}" srcOrd="1" destOrd="0" presId="urn:microsoft.com/office/officeart/2005/8/layout/vList4"/>
    <dgm:cxn modelId="{46CF2C76-AB3B-49B6-8EEA-99C7E9A3183A}" type="presOf" srcId="{C9DD70B6-237F-4B02-A719-D3AB654A4FD4}" destId="{D04C529F-9E2D-4E54-A5F9-F4CFE5DB09B6}" srcOrd="0" destOrd="0" presId="urn:microsoft.com/office/officeart/2005/8/layout/vList4"/>
    <dgm:cxn modelId="{678C64AC-A309-40FC-98E5-E0D0D16717F9}" type="presOf" srcId="{BD706D17-E591-4177-88C8-5AE41242F8FC}" destId="{26132D19-C86B-4ED3-8FE6-C5D1FA7566AA}" srcOrd="1" destOrd="0" presId="urn:microsoft.com/office/officeart/2005/8/layout/vList4"/>
    <dgm:cxn modelId="{237FE43E-F90B-413D-BA54-CD8A850D5A28}" type="presOf" srcId="{BD706D17-E591-4177-88C8-5AE41242F8FC}" destId="{C7FCED65-5B55-44ED-85AE-3635CF8862A2}" srcOrd="0" destOrd="0" presId="urn:microsoft.com/office/officeart/2005/8/layout/vList4"/>
    <dgm:cxn modelId="{67D82CC4-B27A-4E1C-94AA-BDD1837FA02F}" srcId="{08B8550F-171C-4FCE-8241-B1E564200067}" destId="{7B49CFDC-FA2E-45E2-A45C-FA49778BDD94}" srcOrd="3" destOrd="0" parTransId="{C97605C1-7414-4A09-B74B-869D0EBCA8E7}" sibTransId="{48B58942-5F0F-4BBE-967D-4ABB7D8688D7}"/>
    <dgm:cxn modelId="{5A9F99C0-FD26-4ECB-8796-9C558476A104}" srcId="{08B8550F-171C-4FCE-8241-B1E564200067}" destId="{C9DD70B6-237F-4B02-A719-D3AB654A4FD4}" srcOrd="0" destOrd="0" parTransId="{C3B20684-5AD9-4581-8368-83EE3187970B}" sibTransId="{3FE9AA2D-E84E-4418-8EC1-6E39AC19BA7F}"/>
    <dgm:cxn modelId="{6746AB10-599D-4E03-B400-54373A65D747}" srcId="{08B8550F-171C-4FCE-8241-B1E564200067}" destId="{BD706D17-E591-4177-88C8-5AE41242F8FC}" srcOrd="2" destOrd="0" parTransId="{D37772F7-EF59-4D00-905B-88A27A7A91D6}" sibTransId="{03133086-54C0-41E8-8199-73D868C28225}"/>
    <dgm:cxn modelId="{5134D005-58A5-4D7A-BE27-AA83A365F3D8}" type="presParOf" srcId="{FC74367C-52A1-4D01-8334-7CC6A9CC6C51}" destId="{883FD53D-6522-4310-A59B-80163279D85F}" srcOrd="0" destOrd="0" presId="urn:microsoft.com/office/officeart/2005/8/layout/vList4"/>
    <dgm:cxn modelId="{5570F755-DD36-4030-9092-F1E492AB237D}" type="presParOf" srcId="{883FD53D-6522-4310-A59B-80163279D85F}" destId="{D04C529F-9E2D-4E54-A5F9-F4CFE5DB09B6}" srcOrd="0" destOrd="0" presId="urn:microsoft.com/office/officeart/2005/8/layout/vList4"/>
    <dgm:cxn modelId="{52F634B0-4738-436D-A5B6-8AB162047615}" type="presParOf" srcId="{883FD53D-6522-4310-A59B-80163279D85F}" destId="{3A56DA98-F2CC-41DB-8F72-BCD55AB9CB24}" srcOrd="1" destOrd="0" presId="urn:microsoft.com/office/officeart/2005/8/layout/vList4"/>
    <dgm:cxn modelId="{2B893177-C7DC-4B19-9D0E-4821352DDF70}" type="presParOf" srcId="{883FD53D-6522-4310-A59B-80163279D85F}" destId="{C8382BE6-89B7-441E-BCE4-B3FDFA891C8F}" srcOrd="2" destOrd="0" presId="urn:microsoft.com/office/officeart/2005/8/layout/vList4"/>
    <dgm:cxn modelId="{560D15FF-B874-4BB9-9F11-B23487943991}" type="presParOf" srcId="{FC74367C-52A1-4D01-8334-7CC6A9CC6C51}" destId="{B88B338F-370C-482F-B0B8-3A395BC4E9F1}" srcOrd="1" destOrd="0" presId="urn:microsoft.com/office/officeart/2005/8/layout/vList4"/>
    <dgm:cxn modelId="{17DA0F4F-E0D8-4372-AEE3-B40F02155839}" type="presParOf" srcId="{FC74367C-52A1-4D01-8334-7CC6A9CC6C51}" destId="{9BDE5AA8-B9D4-48BF-B156-D0C1A2F73742}" srcOrd="2" destOrd="0" presId="urn:microsoft.com/office/officeart/2005/8/layout/vList4"/>
    <dgm:cxn modelId="{3E4D78D1-34D8-4B12-92C4-E660D4C81CAE}" type="presParOf" srcId="{9BDE5AA8-B9D4-48BF-B156-D0C1A2F73742}" destId="{20BC7311-99CB-4EAB-AAA5-601D854C141B}" srcOrd="0" destOrd="0" presId="urn:microsoft.com/office/officeart/2005/8/layout/vList4"/>
    <dgm:cxn modelId="{5FCD97C0-3576-483F-A1E5-599302009BA9}" type="presParOf" srcId="{9BDE5AA8-B9D4-48BF-B156-D0C1A2F73742}" destId="{F759A0C6-E814-4A1F-B3E6-AF3F324EBE20}" srcOrd="1" destOrd="0" presId="urn:microsoft.com/office/officeart/2005/8/layout/vList4"/>
    <dgm:cxn modelId="{AF13E1C7-DC0A-4539-92E9-D8A045094291}" type="presParOf" srcId="{9BDE5AA8-B9D4-48BF-B156-D0C1A2F73742}" destId="{8310CF69-77FF-4FC8-A389-D6A90D426CB7}" srcOrd="2" destOrd="0" presId="urn:microsoft.com/office/officeart/2005/8/layout/vList4"/>
    <dgm:cxn modelId="{3189F899-DD32-4721-B68F-ECAB7E711384}" type="presParOf" srcId="{FC74367C-52A1-4D01-8334-7CC6A9CC6C51}" destId="{2E594463-DE13-414C-B31C-3B948EA9EBD9}" srcOrd="3" destOrd="0" presId="urn:microsoft.com/office/officeart/2005/8/layout/vList4"/>
    <dgm:cxn modelId="{15C6CEA4-1D1D-4F82-9A84-3BB23B81ACE3}" type="presParOf" srcId="{FC74367C-52A1-4D01-8334-7CC6A9CC6C51}" destId="{01C0D611-8F63-44D1-BB35-43F607A184D9}" srcOrd="4" destOrd="0" presId="urn:microsoft.com/office/officeart/2005/8/layout/vList4"/>
    <dgm:cxn modelId="{0B60D479-152C-4072-8E01-9A4FC78918F6}" type="presParOf" srcId="{01C0D611-8F63-44D1-BB35-43F607A184D9}" destId="{C7FCED65-5B55-44ED-85AE-3635CF8862A2}" srcOrd="0" destOrd="0" presId="urn:microsoft.com/office/officeart/2005/8/layout/vList4"/>
    <dgm:cxn modelId="{B1286EB1-B858-4F4C-9D7E-300064DFEB66}" type="presParOf" srcId="{01C0D611-8F63-44D1-BB35-43F607A184D9}" destId="{D6C4E212-B61A-4728-8FC0-558AF9C396CB}" srcOrd="1" destOrd="0" presId="urn:microsoft.com/office/officeart/2005/8/layout/vList4"/>
    <dgm:cxn modelId="{84AF3F05-8533-4C53-B9D0-B3E8AE152FDB}" type="presParOf" srcId="{01C0D611-8F63-44D1-BB35-43F607A184D9}" destId="{26132D19-C86B-4ED3-8FE6-C5D1FA7566AA}" srcOrd="2" destOrd="0" presId="urn:microsoft.com/office/officeart/2005/8/layout/vList4"/>
    <dgm:cxn modelId="{F244C7BF-0202-4DA9-B422-01C997865ED6}" type="presParOf" srcId="{FC74367C-52A1-4D01-8334-7CC6A9CC6C51}" destId="{B08DC8AB-6BF0-4C15-AE69-76CBAD8B5DD0}" srcOrd="5" destOrd="0" presId="urn:microsoft.com/office/officeart/2005/8/layout/vList4"/>
    <dgm:cxn modelId="{772A3EDF-8F01-45BC-B24B-DD43C1B2B1BD}" type="presParOf" srcId="{FC74367C-52A1-4D01-8334-7CC6A9CC6C51}" destId="{CB5C4451-9FE8-43FB-B4E6-0AF535E4A9AC}" srcOrd="6" destOrd="0" presId="urn:microsoft.com/office/officeart/2005/8/layout/vList4"/>
    <dgm:cxn modelId="{7EA44C52-CAA5-4C99-9E84-C1B02D9027FA}" type="presParOf" srcId="{CB5C4451-9FE8-43FB-B4E6-0AF535E4A9AC}" destId="{4501024B-C06D-4C63-BA18-CC5DB8324C27}" srcOrd="0" destOrd="0" presId="urn:microsoft.com/office/officeart/2005/8/layout/vList4"/>
    <dgm:cxn modelId="{0B95FD1A-C368-4F46-9B35-B352614A6A81}" type="presParOf" srcId="{CB5C4451-9FE8-43FB-B4E6-0AF535E4A9AC}" destId="{823436A6-8B4A-42B1-A2A8-E0A3BCE40A17}" srcOrd="1" destOrd="0" presId="urn:microsoft.com/office/officeart/2005/8/layout/vList4"/>
    <dgm:cxn modelId="{60AB3930-3FD3-452D-BAAD-BC60ECBEFBCE}" type="presParOf" srcId="{CB5C4451-9FE8-43FB-B4E6-0AF535E4A9AC}" destId="{71159143-8AC8-4005-8E0C-CC550D8947CE}" srcOrd="2" destOrd="0" presId="urn:microsoft.com/office/officeart/2005/8/layout/vList4"/>
    <dgm:cxn modelId="{055A5467-4977-4104-BBD9-DCF097C8B97D}" type="presParOf" srcId="{FC74367C-52A1-4D01-8334-7CC6A9CC6C51}" destId="{314B78A0-BCFD-4EE4-89BA-2854B590A007}" srcOrd="7" destOrd="0" presId="urn:microsoft.com/office/officeart/2005/8/layout/vList4"/>
    <dgm:cxn modelId="{E82ABA6B-60ED-4989-8CE9-61F38C7D1E92}" type="presParOf" srcId="{FC74367C-52A1-4D01-8334-7CC6A9CC6C51}" destId="{F2E33CB5-1801-442B-94E0-D675DF84E8C7}" srcOrd="8" destOrd="0" presId="urn:microsoft.com/office/officeart/2005/8/layout/vList4"/>
    <dgm:cxn modelId="{5ECC61B6-80F1-472D-AAA8-CD57FA5C1D02}" type="presParOf" srcId="{F2E33CB5-1801-442B-94E0-D675DF84E8C7}" destId="{30E997DF-925F-4387-A9AF-6EB261878FBA}" srcOrd="0" destOrd="0" presId="urn:microsoft.com/office/officeart/2005/8/layout/vList4"/>
    <dgm:cxn modelId="{9432930A-C274-40F2-83F9-9B38067E6699}" type="presParOf" srcId="{F2E33CB5-1801-442B-94E0-D675DF84E8C7}" destId="{0DF654D3-EAB8-4DD7-9395-4E7AF7CD43CB}" srcOrd="1" destOrd="0" presId="urn:microsoft.com/office/officeart/2005/8/layout/vList4"/>
    <dgm:cxn modelId="{82120027-DBF2-44B7-9ACD-B47D04A4E2D5}" type="presParOf" srcId="{F2E33CB5-1801-442B-94E0-D675DF84E8C7}" destId="{7D0FA928-773C-4C1C-AAFF-0635FCBADF47}" srcOrd="2" destOrd="0" presId="urn:microsoft.com/office/officeart/2005/8/layout/vList4"/>
    <dgm:cxn modelId="{5374B1C3-598A-4E1A-888E-659019C02E9C}" type="presParOf" srcId="{FC74367C-52A1-4D01-8334-7CC6A9CC6C51}" destId="{4C13F32F-2516-421D-A81A-129E16A5E8E7}" srcOrd="9" destOrd="0" presId="urn:microsoft.com/office/officeart/2005/8/layout/vList4"/>
    <dgm:cxn modelId="{25B2AD33-F964-49AC-91C2-49F01146B8B9}" type="presParOf" srcId="{FC74367C-52A1-4D01-8334-7CC6A9CC6C51}" destId="{77DAAA42-AF1D-461E-890D-D222D2B615CD}" srcOrd="10" destOrd="0" presId="urn:microsoft.com/office/officeart/2005/8/layout/vList4"/>
    <dgm:cxn modelId="{098D704D-0DF5-4E52-BCF6-47FCB085FC7C}" type="presParOf" srcId="{77DAAA42-AF1D-461E-890D-D222D2B615CD}" destId="{C7FD7E7A-A147-46D7-A792-3898456C5659}" srcOrd="0" destOrd="0" presId="urn:microsoft.com/office/officeart/2005/8/layout/vList4"/>
    <dgm:cxn modelId="{2479E9B7-374C-4E86-B6E5-45DCF6C6A86C}" type="presParOf" srcId="{77DAAA42-AF1D-461E-890D-D222D2B615CD}" destId="{188EBFA2-6C20-4930-BE8A-1E0C80427DE5}" srcOrd="1" destOrd="0" presId="urn:microsoft.com/office/officeart/2005/8/layout/vList4"/>
    <dgm:cxn modelId="{B28F23CB-3A69-4C58-B7BB-60DDE0771E3E}" type="presParOf" srcId="{77DAAA42-AF1D-461E-890D-D222D2B615CD}" destId="{27AAA08A-2B57-49FD-8A7C-8763949BE3E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6C100-0354-4ADC-816B-9CF3F430A32A}">
      <dsp:nvSpPr>
        <dsp:cNvPr id="0" name=""/>
        <dsp:cNvSpPr/>
      </dsp:nvSpPr>
      <dsp:spPr>
        <a:xfrm>
          <a:off x="0" y="0"/>
          <a:ext cx="11617233" cy="6562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Write a query to extracts the domain name from the email </a:t>
          </a:r>
          <a:r>
            <a:rPr lang="en-US" sz="1600" kern="1200" dirty="0" smtClean="0">
              <a:solidFill>
                <a:srgbClr val="002060"/>
              </a:solidFill>
            </a:rPr>
            <a:t>column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select </a:t>
          </a:r>
          <a:r>
            <a:rPr lang="en-US" sz="1600" kern="1200" dirty="0" err="1" smtClean="0">
              <a:solidFill>
                <a:srgbClr val="002060"/>
              </a:solidFill>
            </a:rPr>
            <a:t>substr</a:t>
          </a:r>
          <a:r>
            <a:rPr lang="en-US" sz="1600" kern="1200" dirty="0" smtClean="0">
              <a:solidFill>
                <a:srgbClr val="002060"/>
              </a:solidFill>
            </a:rPr>
            <a:t>(</a:t>
          </a:r>
          <a:r>
            <a:rPr lang="en-US" sz="1600" kern="1200" dirty="0" err="1" smtClean="0">
              <a:solidFill>
                <a:srgbClr val="002060"/>
              </a:solidFill>
            </a:rPr>
            <a:t>email,instr</a:t>
          </a:r>
          <a:r>
            <a:rPr lang="en-US" sz="1600" kern="1200" dirty="0" smtClean="0">
              <a:solidFill>
                <a:srgbClr val="002060"/>
              </a:solidFill>
            </a:rPr>
            <a:t>(email,'@')+1) from </a:t>
          </a:r>
          <a:r>
            <a:rPr lang="en-US" sz="1600" kern="1200" dirty="0" err="1" smtClean="0">
              <a:solidFill>
                <a:srgbClr val="002060"/>
              </a:solidFill>
            </a:rPr>
            <a:t>hr_dbms.employees</a:t>
          </a:r>
          <a:r>
            <a:rPr lang="en-US" sz="1600" kern="1200" dirty="0" smtClean="0">
              <a:solidFill>
                <a:srgbClr val="002060"/>
              </a:solidFill>
            </a:rPr>
            <a:t>;</a:t>
          </a:r>
          <a:endParaRPr lang="en-US" sz="1600" kern="1200" dirty="0">
            <a:solidFill>
              <a:srgbClr val="002060"/>
            </a:solidFill>
          </a:endParaRPr>
        </a:p>
      </dsp:txBody>
      <dsp:txXfrm>
        <a:off x="2496956" y="0"/>
        <a:ext cx="9120277" cy="656231"/>
      </dsp:txXfrm>
    </dsp:sp>
    <dsp:sp modelId="{A814D2EE-03AA-4341-92F7-C64FF4021126}">
      <dsp:nvSpPr>
        <dsp:cNvPr id="0" name=""/>
        <dsp:cNvSpPr/>
      </dsp:nvSpPr>
      <dsp:spPr>
        <a:xfrm>
          <a:off x="157361" y="147880"/>
          <a:ext cx="402374" cy="2902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C3AC9-324E-40D6-A264-B7A499EA6EB3}">
      <dsp:nvSpPr>
        <dsp:cNvPr id="0" name=""/>
        <dsp:cNvSpPr/>
      </dsp:nvSpPr>
      <dsp:spPr>
        <a:xfrm>
          <a:off x="0" y="829740"/>
          <a:ext cx="11617233" cy="20845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2060"/>
              </a:solidFill>
            </a:rPr>
            <a:t>Write a query to fetch the dependents </a:t>
          </a:r>
          <a:r>
            <a:rPr lang="en-US" sz="1200" b="1" kern="1200" dirty="0" err="1" smtClean="0">
              <a:solidFill>
                <a:srgbClr val="002060"/>
              </a:solidFill>
            </a:rPr>
            <a:t>first_name</a:t>
          </a:r>
          <a:r>
            <a:rPr lang="en-US" sz="1200" b="1" kern="1200" dirty="0" smtClean="0">
              <a:solidFill>
                <a:srgbClr val="002060"/>
              </a:solidFill>
            </a:rPr>
            <a:t>, </a:t>
          </a:r>
          <a:r>
            <a:rPr lang="en-US" sz="1200" b="1" kern="1200" dirty="0" err="1" smtClean="0">
              <a:solidFill>
                <a:srgbClr val="002060"/>
              </a:solidFill>
            </a:rPr>
            <a:t>last_name</a:t>
          </a:r>
          <a:r>
            <a:rPr lang="en-US" sz="1200" b="1" kern="1200" dirty="0" smtClean="0">
              <a:solidFill>
                <a:srgbClr val="002060"/>
              </a:solidFill>
            </a:rPr>
            <a:t>, relationship of employee who's department is IT and </a:t>
          </a:r>
          <a:r>
            <a:rPr lang="en-US" sz="1200" b="1" kern="1200" dirty="0" err="1" smtClean="0">
              <a:solidFill>
                <a:srgbClr val="002060"/>
              </a:solidFill>
            </a:rPr>
            <a:t>country_name</a:t>
          </a:r>
          <a:r>
            <a:rPr lang="en-US" sz="1200" b="1" kern="1200" dirty="0" smtClean="0">
              <a:solidFill>
                <a:srgbClr val="002060"/>
              </a:solidFill>
            </a:rPr>
            <a:t> is United States of America;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2060"/>
              </a:solidFill>
            </a:rPr>
            <a:t>Example for multi joins (Joining more than one table)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2060"/>
              </a:solidFill>
            </a:rPr>
            <a:t>select </a:t>
          </a:r>
          <a:r>
            <a:rPr lang="en-US" sz="1200" b="1" kern="1200" dirty="0" err="1" smtClean="0">
              <a:solidFill>
                <a:srgbClr val="002060"/>
              </a:solidFill>
            </a:rPr>
            <a:t>d.first_name,d.last_name,d.relationship</a:t>
          </a:r>
          <a:r>
            <a:rPr lang="en-US" sz="1200" b="1" kern="1200" dirty="0" smtClean="0">
              <a:solidFill>
                <a:srgbClr val="002060"/>
              </a:solidFill>
            </a:rPr>
            <a:t> from </a:t>
          </a:r>
          <a:r>
            <a:rPr lang="en-US" sz="1200" b="1" kern="1200" dirty="0" err="1" smtClean="0">
              <a:solidFill>
                <a:srgbClr val="002060"/>
              </a:solidFill>
            </a:rPr>
            <a:t>hr_dbms.dependents</a:t>
          </a:r>
          <a:r>
            <a:rPr lang="en-US" sz="1200" b="1" kern="1200" dirty="0" smtClean="0">
              <a:solidFill>
                <a:srgbClr val="002060"/>
              </a:solidFill>
            </a:rPr>
            <a:t> d
inner join </a:t>
          </a:r>
          <a:r>
            <a:rPr lang="en-US" sz="1200" b="1" kern="1200" dirty="0" err="1" smtClean="0">
              <a:solidFill>
                <a:srgbClr val="002060"/>
              </a:solidFill>
            </a:rPr>
            <a:t>hr_dbms.employees</a:t>
          </a:r>
          <a:r>
            <a:rPr lang="en-US" sz="1200" b="1" kern="1200" dirty="0" smtClean="0">
              <a:solidFill>
                <a:srgbClr val="002060"/>
              </a:solidFill>
            </a:rPr>
            <a:t> e on </a:t>
          </a:r>
          <a:r>
            <a:rPr lang="en-US" sz="1200" b="1" kern="1200" dirty="0" err="1" smtClean="0">
              <a:solidFill>
                <a:srgbClr val="002060"/>
              </a:solidFill>
            </a:rPr>
            <a:t>d.employee_id</a:t>
          </a:r>
          <a:r>
            <a:rPr lang="en-US" sz="1200" b="1" kern="1200" dirty="0" smtClean="0">
              <a:solidFill>
                <a:srgbClr val="002060"/>
              </a:solidFill>
            </a:rPr>
            <a:t>= </a:t>
          </a:r>
          <a:r>
            <a:rPr lang="en-US" sz="1200" b="1" kern="1200" dirty="0" err="1" smtClean="0">
              <a:solidFill>
                <a:srgbClr val="002060"/>
              </a:solidFill>
            </a:rPr>
            <a:t>e.employee_id</a:t>
          </a:r>
          <a:r>
            <a:rPr lang="en-US" sz="1200" b="1" kern="1200" dirty="0" smtClean="0">
              <a:solidFill>
                <a:srgbClr val="002060"/>
              </a:solidFill>
            </a:rPr>
            <a:t>
inner join </a:t>
          </a:r>
          <a:r>
            <a:rPr lang="en-US" sz="1200" b="1" kern="1200" dirty="0" err="1" smtClean="0">
              <a:solidFill>
                <a:srgbClr val="002060"/>
              </a:solidFill>
            </a:rPr>
            <a:t>hr_dbms.departments</a:t>
          </a:r>
          <a:r>
            <a:rPr lang="en-US" sz="1200" b="1" kern="1200" dirty="0" smtClean="0">
              <a:solidFill>
                <a:srgbClr val="002060"/>
              </a:solidFill>
            </a:rPr>
            <a:t> </a:t>
          </a:r>
          <a:r>
            <a:rPr lang="en-US" sz="1200" b="1" kern="1200" dirty="0" err="1" smtClean="0">
              <a:solidFill>
                <a:srgbClr val="002060"/>
              </a:solidFill>
            </a:rPr>
            <a:t>dt</a:t>
          </a:r>
          <a:r>
            <a:rPr lang="en-US" sz="1200" b="1" kern="1200" dirty="0" smtClean="0">
              <a:solidFill>
                <a:srgbClr val="002060"/>
              </a:solidFill>
            </a:rPr>
            <a:t> on </a:t>
          </a:r>
          <a:r>
            <a:rPr lang="en-US" sz="1200" b="1" kern="1200" dirty="0" err="1" smtClean="0">
              <a:solidFill>
                <a:srgbClr val="002060"/>
              </a:solidFill>
            </a:rPr>
            <a:t>dt.department_id</a:t>
          </a:r>
          <a:r>
            <a:rPr lang="en-US" sz="1200" b="1" kern="1200" dirty="0" smtClean="0">
              <a:solidFill>
                <a:srgbClr val="002060"/>
              </a:solidFill>
            </a:rPr>
            <a:t>=</a:t>
          </a:r>
          <a:r>
            <a:rPr lang="en-US" sz="1200" b="1" kern="1200" dirty="0" err="1" smtClean="0">
              <a:solidFill>
                <a:srgbClr val="002060"/>
              </a:solidFill>
            </a:rPr>
            <a:t>e.department_id</a:t>
          </a:r>
          <a:r>
            <a:rPr lang="en-US" sz="1200" b="1" kern="1200" dirty="0" smtClean="0">
              <a:solidFill>
                <a:srgbClr val="002060"/>
              </a:solidFill>
            </a:rPr>
            <a:t>
inner join </a:t>
          </a:r>
          <a:r>
            <a:rPr lang="en-US" sz="1200" b="1" kern="1200" dirty="0" err="1" smtClean="0">
              <a:solidFill>
                <a:srgbClr val="002060"/>
              </a:solidFill>
            </a:rPr>
            <a:t>hr_dbms.locations</a:t>
          </a:r>
          <a:r>
            <a:rPr lang="en-US" sz="1200" b="1" kern="1200" dirty="0" smtClean="0">
              <a:solidFill>
                <a:srgbClr val="002060"/>
              </a:solidFill>
            </a:rPr>
            <a:t> lo on </a:t>
          </a:r>
          <a:r>
            <a:rPr lang="en-US" sz="1200" b="1" kern="1200" dirty="0" err="1" smtClean="0">
              <a:solidFill>
                <a:srgbClr val="002060"/>
              </a:solidFill>
            </a:rPr>
            <a:t>lo.location_id</a:t>
          </a:r>
          <a:r>
            <a:rPr lang="en-US" sz="1200" b="1" kern="1200" dirty="0" smtClean="0">
              <a:solidFill>
                <a:srgbClr val="002060"/>
              </a:solidFill>
            </a:rPr>
            <a:t>=</a:t>
          </a:r>
          <a:r>
            <a:rPr lang="en-US" sz="1200" b="1" kern="1200" dirty="0" err="1" smtClean="0">
              <a:solidFill>
                <a:srgbClr val="002060"/>
              </a:solidFill>
            </a:rPr>
            <a:t>dt.location_id</a:t>
          </a:r>
          <a:r>
            <a:rPr lang="en-US" sz="1200" b="1" kern="1200" dirty="0" smtClean="0">
              <a:solidFill>
                <a:srgbClr val="002060"/>
              </a:solidFill>
            </a:rPr>
            <a:t>
inner join </a:t>
          </a:r>
          <a:r>
            <a:rPr lang="en-US" sz="1200" b="1" kern="1200" dirty="0" err="1" smtClean="0">
              <a:solidFill>
                <a:srgbClr val="002060"/>
              </a:solidFill>
            </a:rPr>
            <a:t>hr_dbms.countries</a:t>
          </a:r>
          <a:r>
            <a:rPr lang="en-US" sz="1200" b="1" kern="1200" dirty="0" smtClean="0">
              <a:solidFill>
                <a:srgbClr val="002060"/>
              </a:solidFill>
            </a:rPr>
            <a:t> </a:t>
          </a:r>
          <a:r>
            <a:rPr lang="en-US" sz="1200" b="1" kern="1200" dirty="0" err="1" smtClean="0">
              <a:solidFill>
                <a:srgbClr val="002060"/>
              </a:solidFill>
            </a:rPr>
            <a:t>cr</a:t>
          </a:r>
          <a:r>
            <a:rPr lang="en-US" sz="1200" b="1" kern="1200" dirty="0" smtClean="0">
              <a:solidFill>
                <a:srgbClr val="002060"/>
              </a:solidFill>
            </a:rPr>
            <a:t> on </a:t>
          </a:r>
          <a:r>
            <a:rPr lang="en-US" sz="1200" b="1" kern="1200" dirty="0" err="1" smtClean="0">
              <a:solidFill>
                <a:srgbClr val="002060"/>
              </a:solidFill>
            </a:rPr>
            <a:t>cr.country_id</a:t>
          </a:r>
          <a:r>
            <a:rPr lang="en-US" sz="1200" b="1" kern="1200" dirty="0" smtClean="0">
              <a:solidFill>
                <a:srgbClr val="002060"/>
              </a:solidFill>
            </a:rPr>
            <a:t>=</a:t>
          </a:r>
          <a:r>
            <a:rPr lang="en-US" sz="1200" b="1" kern="1200" dirty="0" err="1" smtClean="0">
              <a:solidFill>
                <a:srgbClr val="002060"/>
              </a:solidFill>
            </a:rPr>
            <a:t>lo.country_id</a:t>
          </a:r>
          <a:r>
            <a:rPr lang="en-US" sz="1200" b="1" kern="1200" dirty="0" smtClean="0">
              <a:solidFill>
                <a:srgbClr val="002060"/>
              </a:solidFill>
            </a:rPr>
            <a:t>
where </a:t>
          </a:r>
          <a:r>
            <a:rPr lang="en-US" sz="1200" b="1" kern="1200" dirty="0" err="1" smtClean="0">
              <a:solidFill>
                <a:srgbClr val="002060"/>
              </a:solidFill>
            </a:rPr>
            <a:t>dt.department_name</a:t>
          </a:r>
          <a:r>
            <a:rPr lang="en-US" sz="1200" b="1" kern="1200" dirty="0" smtClean="0">
              <a:solidFill>
                <a:srgbClr val="002060"/>
              </a:solidFill>
            </a:rPr>
            <a:t>='IT' and </a:t>
          </a:r>
          <a:r>
            <a:rPr lang="en-US" sz="1200" b="1" kern="1200" dirty="0" err="1" smtClean="0">
              <a:solidFill>
                <a:srgbClr val="002060"/>
              </a:solidFill>
            </a:rPr>
            <a:t>cr.country_name</a:t>
          </a:r>
          <a:r>
            <a:rPr lang="en-US" sz="1200" b="1" kern="1200" dirty="0" smtClean="0">
              <a:solidFill>
                <a:srgbClr val="002060"/>
              </a:solidFill>
            </a:rPr>
            <a:t>='United States of America'; </a:t>
          </a:r>
          <a:endParaRPr lang="en-US" sz="1200" b="1" kern="1200" dirty="0">
            <a:solidFill>
              <a:srgbClr val="002060"/>
            </a:solidFill>
          </a:endParaRPr>
        </a:p>
      </dsp:txBody>
      <dsp:txXfrm>
        <a:off x="2496956" y="829740"/>
        <a:ext cx="9120277" cy="2084563"/>
      </dsp:txXfrm>
    </dsp:sp>
    <dsp:sp modelId="{E87B1AFA-6AA5-41B5-B6AF-78337C69AC44}">
      <dsp:nvSpPr>
        <dsp:cNvPr id="0" name=""/>
        <dsp:cNvSpPr/>
      </dsp:nvSpPr>
      <dsp:spPr>
        <a:xfrm>
          <a:off x="268585" y="1596579"/>
          <a:ext cx="476027" cy="2288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BD6F4-9F22-4B58-B804-B042D42DF4E9}">
      <dsp:nvSpPr>
        <dsp:cNvPr id="0" name=""/>
        <dsp:cNvSpPr/>
      </dsp:nvSpPr>
      <dsp:spPr>
        <a:xfrm>
          <a:off x="0" y="3087814"/>
          <a:ext cx="11617233" cy="3587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pc="0" dirty="0" smtClean="0">
              <a:solidFill>
                <a:srgbClr val="002060"/>
              </a:solidFill>
            </a:rPr>
            <a:t>In what order does SQL run the clauses? Select the correct option from the list of choices below:
# SELECT, FROM, WHERE, GROUP BY
# FROM, WHERE, HAVING, SELECT, LIMIT
# SELECT, FROM, INNER JOIN, GROUP BY
# FROM, SELECT, LIMIT, </a:t>
          </a:r>
          <a:r>
            <a:rPr lang="en-US" sz="1200" b="1" kern="1200" spc="0" dirty="0" smtClean="0">
              <a:solidFill>
                <a:srgbClr val="002060"/>
              </a:solidFill>
            </a:rPr>
            <a:t>WHERE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spc="0" dirty="0" smtClean="0">
            <a:solidFill>
              <a:srgbClr val="002060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pc="0" dirty="0" smtClean="0">
              <a:solidFill>
                <a:srgbClr val="002060"/>
              </a:solidFill>
            </a:rPr>
            <a:t>SELECT </a:t>
          </a:r>
          <a:r>
            <a:rPr lang="en-US" sz="1200" b="1" kern="1200" spc="0" dirty="0" err="1" smtClean="0">
              <a:solidFill>
                <a:srgbClr val="002060"/>
              </a:solidFill>
            </a:rPr>
            <a:t>c.customerName</a:t>
          </a:r>
          <a:r>
            <a:rPr lang="en-US" sz="1200" b="1" kern="1200" spc="0" dirty="0" smtClean="0">
              <a:solidFill>
                <a:srgbClr val="002060"/>
              </a:solidFill>
            </a:rPr>
            <a:t>, </a:t>
          </a:r>
          <a:r>
            <a:rPr lang="en-US" sz="1200" b="1" kern="1200" spc="0" dirty="0" err="1" smtClean="0">
              <a:solidFill>
                <a:srgbClr val="002060"/>
              </a:solidFill>
            </a:rPr>
            <a:t>p.checkNumber,p.amount</a:t>
          </a:r>
          <a:r>
            <a:rPr lang="en-US" sz="1200" b="1" kern="1200" spc="0" dirty="0" smtClean="0">
              <a:solidFill>
                <a:srgbClr val="002060"/>
              </a:solidFill>
            </a:rPr>
            <a:t> ,sum(</a:t>
          </a:r>
          <a:r>
            <a:rPr lang="en-US" sz="1200" b="1" kern="1200" spc="0" dirty="0" err="1" smtClean="0">
              <a:solidFill>
                <a:srgbClr val="002060"/>
              </a:solidFill>
            </a:rPr>
            <a:t>c.creditLimit</a:t>
          </a:r>
          <a:r>
            <a:rPr lang="en-US" sz="1200" b="1" kern="1200" spc="0" dirty="0" smtClean="0">
              <a:solidFill>
                <a:srgbClr val="002060"/>
              </a:solidFill>
            </a:rPr>
            <a:t>)
  FROM </a:t>
          </a:r>
          <a:r>
            <a:rPr lang="en-US" sz="1200" b="1" kern="1200" spc="0" dirty="0" err="1" smtClean="0">
              <a:solidFill>
                <a:srgbClr val="002060"/>
              </a:solidFill>
            </a:rPr>
            <a:t>classicmodels.customers</a:t>
          </a:r>
          <a:r>
            <a:rPr lang="en-US" sz="1200" b="1" kern="1200" spc="0" dirty="0" smtClean="0">
              <a:solidFill>
                <a:srgbClr val="002060"/>
              </a:solidFill>
            </a:rPr>
            <a:t> c
 INNER JOIN </a:t>
          </a:r>
          <a:r>
            <a:rPr lang="en-US" sz="1200" b="1" kern="1200" spc="0" dirty="0" err="1" smtClean="0">
              <a:solidFill>
                <a:srgbClr val="002060"/>
              </a:solidFill>
            </a:rPr>
            <a:t>classicmodels.payments</a:t>
          </a:r>
          <a:r>
            <a:rPr lang="en-US" sz="1200" b="1" kern="1200" spc="0" dirty="0" smtClean="0">
              <a:solidFill>
                <a:srgbClr val="002060"/>
              </a:solidFill>
            </a:rPr>
            <a:t> p
       ON </a:t>
          </a:r>
          <a:r>
            <a:rPr lang="en-US" sz="1200" b="1" kern="1200" spc="0" dirty="0" err="1" smtClean="0">
              <a:solidFill>
                <a:srgbClr val="002060"/>
              </a:solidFill>
            </a:rPr>
            <a:t>c.customerNumber</a:t>
          </a:r>
          <a:r>
            <a:rPr lang="en-US" sz="1200" b="1" kern="1200" spc="0" dirty="0" smtClean="0">
              <a:solidFill>
                <a:srgbClr val="002060"/>
              </a:solidFill>
            </a:rPr>
            <a:t> = </a:t>
          </a:r>
          <a:r>
            <a:rPr lang="en-US" sz="1200" b="1" kern="1200" spc="0" dirty="0" err="1" smtClean="0">
              <a:solidFill>
                <a:srgbClr val="002060"/>
              </a:solidFill>
            </a:rPr>
            <a:t>p.customerNumber</a:t>
          </a:r>
          <a:r>
            <a:rPr lang="en-US" sz="1200" b="1" kern="1200" spc="0" dirty="0" smtClean="0">
              <a:solidFill>
                <a:srgbClr val="002060"/>
              </a:solidFill>
            </a:rPr>
            <a:t>
 WHERE </a:t>
          </a:r>
          <a:r>
            <a:rPr lang="en-US" sz="1200" b="1" kern="1200" spc="0" dirty="0" err="1" smtClean="0">
              <a:solidFill>
                <a:srgbClr val="002060"/>
              </a:solidFill>
            </a:rPr>
            <a:t>c.state</a:t>
          </a:r>
          <a:r>
            <a:rPr lang="en-US" sz="1200" b="1" kern="1200" spc="0" dirty="0" smtClean="0">
              <a:solidFill>
                <a:srgbClr val="002060"/>
              </a:solidFill>
            </a:rPr>
            <a:t> in ('CA','NY','MA')
 GROUP BY </a:t>
          </a:r>
          <a:r>
            <a:rPr lang="en-US" sz="1200" b="1" kern="1200" spc="0" dirty="0" err="1" smtClean="0">
              <a:solidFill>
                <a:srgbClr val="002060"/>
              </a:solidFill>
            </a:rPr>
            <a:t>c.customerName</a:t>
          </a:r>
          <a:r>
            <a:rPr lang="en-US" sz="1200" b="1" kern="1200" spc="0" dirty="0" smtClean="0">
              <a:solidFill>
                <a:srgbClr val="002060"/>
              </a:solidFill>
            </a:rPr>
            <a:t>, </a:t>
          </a:r>
          <a:r>
            <a:rPr lang="en-US" sz="1200" b="1" kern="1200" spc="0" dirty="0" err="1" smtClean="0">
              <a:solidFill>
                <a:srgbClr val="002060"/>
              </a:solidFill>
            </a:rPr>
            <a:t>p.checkNumber,p.amount</a:t>
          </a:r>
          <a:r>
            <a:rPr lang="en-US" sz="1200" b="1" kern="1200" spc="0" dirty="0" smtClean="0">
              <a:solidFill>
                <a:srgbClr val="002060"/>
              </a:solidFill>
            </a:rPr>
            <a:t>
 HAVING </a:t>
          </a:r>
          <a:r>
            <a:rPr lang="en-US" sz="1200" b="1" kern="1200" spc="0" dirty="0" err="1" smtClean="0">
              <a:solidFill>
                <a:srgbClr val="002060"/>
              </a:solidFill>
            </a:rPr>
            <a:t>p.amount</a:t>
          </a:r>
          <a:r>
            <a:rPr lang="en-US" sz="1200" b="1" kern="1200" spc="0" dirty="0" smtClean="0">
              <a:solidFill>
                <a:srgbClr val="002060"/>
              </a:solidFill>
            </a:rPr>
            <a:t>&lt;max(</a:t>
          </a:r>
          <a:r>
            <a:rPr lang="en-US" sz="1200" b="1" kern="1200" spc="0" dirty="0" err="1" smtClean="0">
              <a:solidFill>
                <a:srgbClr val="002060"/>
              </a:solidFill>
            </a:rPr>
            <a:t>c.creditLimit</a:t>
          </a:r>
          <a:r>
            <a:rPr lang="en-US" sz="1200" b="1" kern="1200" spc="0" dirty="0" smtClean="0">
              <a:solidFill>
                <a:srgbClr val="002060"/>
              </a:solidFill>
            </a:rPr>
            <a:t>)
 ORDER BY </a:t>
          </a:r>
          <a:r>
            <a:rPr lang="en-US" sz="1200" b="1" kern="1200" spc="0" dirty="0" err="1" smtClean="0">
              <a:solidFill>
                <a:srgbClr val="002060"/>
              </a:solidFill>
            </a:rPr>
            <a:t>c.customerName</a:t>
          </a:r>
          <a:r>
            <a:rPr lang="en-US" sz="1200" b="1" kern="1200" spc="0" dirty="0" smtClean="0">
              <a:solidFill>
                <a:srgbClr val="002060"/>
              </a:solidFill>
            </a:rPr>
            <a:t>
 LIMIT 5;</a:t>
          </a:r>
          <a:endParaRPr lang="en-US" sz="1200" b="1" kern="1200" spc="0" dirty="0">
            <a:solidFill>
              <a:srgbClr val="002060"/>
            </a:solidFill>
          </a:endParaRPr>
        </a:p>
      </dsp:txBody>
      <dsp:txXfrm>
        <a:off x="2496956" y="3087814"/>
        <a:ext cx="9120277" cy="3587053"/>
      </dsp:txXfrm>
    </dsp:sp>
    <dsp:sp modelId="{7776352E-ECEA-4BBA-9B72-3FD6648D1DBC}">
      <dsp:nvSpPr>
        <dsp:cNvPr id="0" name=""/>
        <dsp:cNvSpPr/>
      </dsp:nvSpPr>
      <dsp:spPr>
        <a:xfrm>
          <a:off x="320839" y="4626767"/>
          <a:ext cx="388944" cy="3796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C529F-9E2D-4E54-A5F9-F4CFE5DB09B6}">
      <dsp:nvSpPr>
        <dsp:cNvPr id="0" name=""/>
        <dsp:cNvSpPr/>
      </dsp:nvSpPr>
      <dsp:spPr>
        <a:xfrm>
          <a:off x="0" y="0"/>
          <a:ext cx="10781211" cy="9108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solidFill>
                <a:srgbClr val="002060"/>
              </a:solidFill>
            </a:rPr>
            <a:t>Fetch data of all employee who is from same department</a:t>
          </a:r>
          <a:endParaRPr lang="en-US" sz="2500" b="0" kern="1200" dirty="0">
            <a:solidFill>
              <a:srgbClr val="002060"/>
            </a:solidFill>
          </a:endParaRPr>
        </a:p>
      </dsp:txBody>
      <dsp:txXfrm>
        <a:off x="2247325" y="0"/>
        <a:ext cx="8533885" cy="910828"/>
      </dsp:txXfrm>
    </dsp:sp>
    <dsp:sp modelId="{3A56DA98-F2CC-41DB-8F72-BCD55AB9CB24}">
      <dsp:nvSpPr>
        <dsp:cNvPr id="0" name=""/>
        <dsp:cNvSpPr/>
      </dsp:nvSpPr>
      <dsp:spPr>
        <a:xfrm>
          <a:off x="228381" y="298849"/>
          <a:ext cx="471936" cy="3445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C7311-99CB-4EAB-AAA5-601D854C141B}">
      <dsp:nvSpPr>
        <dsp:cNvPr id="0" name=""/>
        <dsp:cNvSpPr/>
      </dsp:nvSpPr>
      <dsp:spPr>
        <a:xfrm>
          <a:off x="0" y="1001910"/>
          <a:ext cx="10781211" cy="9108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solidFill>
                <a:srgbClr val="002060"/>
              </a:solidFill>
            </a:rPr>
            <a:t>Fetch the employee gender as Male and Female, but display as M,F </a:t>
          </a:r>
          <a:endParaRPr lang="en-US" sz="2500" b="0" kern="1200" dirty="0">
            <a:solidFill>
              <a:srgbClr val="002060"/>
            </a:solidFill>
          </a:endParaRPr>
        </a:p>
      </dsp:txBody>
      <dsp:txXfrm>
        <a:off x="2247325" y="1001910"/>
        <a:ext cx="8533885" cy="910828"/>
      </dsp:txXfrm>
    </dsp:sp>
    <dsp:sp modelId="{F759A0C6-E814-4A1F-B3E6-AF3F324EBE20}">
      <dsp:nvSpPr>
        <dsp:cNvPr id="0" name=""/>
        <dsp:cNvSpPr/>
      </dsp:nvSpPr>
      <dsp:spPr>
        <a:xfrm>
          <a:off x="228381" y="1300760"/>
          <a:ext cx="471936" cy="3445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CED65-5B55-44ED-85AE-3635CF8862A2}">
      <dsp:nvSpPr>
        <dsp:cNvPr id="0" name=""/>
        <dsp:cNvSpPr/>
      </dsp:nvSpPr>
      <dsp:spPr>
        <a:xfrm>
          <a:off x="0" y="2003821"/>
          <a:ext cx="10781211" cy="9108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solidFill>
                <a:srgbClr val="002060"/>
              </a:solidFill>
            </a:rPr>
            <a:t>Fetch the employee details from employee table who joined the organization in year 2021</a:t>
          </a:r>
          <a:endParaRPr lang="en-US" sz="2500" b="0" kern="1200" dirty="0">
            <a:solidFill>
              <a:srgbClr val="002060"/>
            </a:solidFill>
          </a:endParaRPr>
        </a:p>
      </dsp:txBody>
      <dsp:txXfrm>
        <a:off x="2247325" y="2003821"/>
        <a:ext cx="8533885" cy="910828"/>
      </dsp:txXfrm>
    </dsp:sp>
    <dsp:sp modelId="{D6C4E212-B61A-4728-8FC0-558AF9C396CB}">
      <dsp:nvSpPr>
        <dsp:cNvPr id="0" name=""/>
        <dsp:cNvSpPr/>
      </dsp:nvSpPr>
      <dsp:spPr>
        <a:xfrm>
          <a:off x="228381" y="2302671"/>
          <a:ext cx="471936" cy="3445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1024B-C06D-4C63-BA18-CC5DB8324C27}">
      <dsp:nvSpPr>
        <dsp:cNvPr id="0" name=""/>
        <dsp:cNvSpPr/>
      </dsp:nvSpPr>
      <dsp:spPr>
        <a:xfrm>
          <a:off x="0" y="3005732"/>
          <a:ext cx="10781211" cy="9108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>
              <a:solidFill>
                <a:srgbClr val="002060"/>
              </a:solidFill>
            </a:rPr>
            <a:t>Write an SQL query to fetch duplicate records from </a:t>
          </a:r>
          <a:r>
            <a:rPr lang="en-US" sz="2500" b="0" i="0" kern="1200" dirty="0" err="1" smtClean="0">
              <a:solidFill>
                <a:srgbClr val="002060"/>
              </a:solidFill>
            </a:rPr>
            <a:t>EmployeeDetails</a:t>
          </a:r>
          <a:r>
            <a:rPr lang="en-US" sz="2500" b="0" i="0" kern="1200" dirty="0" smtClean="0">
              <a:solidFill>
                <a:srgbClr val="002060"/>
              </a:solidFill>
            </a:rPr>
            <a:t> (without considering the primary key – </a:t>
          </a:r>
          <a:r>
            <a:rPr lang="en-US" sz="2500" b="0" i="0" kern="1200" dirty="0" err="1" smtClean="0">
              <a:solidFill>
                <a:srgbClr val="002060"/>
              </a:solidFill>
            </a:rPr>
            <a:t>EmpId</a:t>
          </a:r>
          <a:r>
            <a:rPr lang="en-US" sz="2500" b="0" i="0" kern="1200" dirty="0" smtClean="0">
              <a:solidFill>
                <a:srgbClr val="002060"/>
              </a:solidFill>
            </a:rPr>
            <a:t>).</a:t>
          </a:r>
          <a:endParaRPr lang="en-US" sz="2500" b="0" kern="1200" dirty="0">
            <a:solidFill>
              <a:srgbClr val="002060"/>
            </a:solidFill>
          </a:endParaRPr>
        </a:p>
      </dsp:txBody>
      <dsp:txXfrm>
        <a:off x="2247325" y="3005732"/>
        <a:ext cx="8533885" cy="910828"/>
      </dsp:txXfrm>
    </dsp:sp>
    <dsp:sp modelId="{823436A6-8B4A-42B1-A2A8-E0A3BCE40A17}">
      <dsp:nvSpPr>
        <dsp:cNvPr id="0" name=""/>
        <dsp:cNvSpPr/>
      </dsp:nvSpPr>
      <dsp:spPr>
        <a:xfrm>
          <a:off x="228381" y="3304582"/>
          <a:ext cx="471936" cy="3445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997DF-925F-4387-A9AF-6EB261878FBA}">
      <dsp:nvSpPr>
        <dsp:cNvPr id="0" name=""/>
        <dsp:cNvSpPr/>
      </dsp:nvSpPr>
      <dsp:spPr>
        <a:xfrm>
          <a:off x="0" y="4007643"/>
          <a:ext cx="10781211" cy="9108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>
              <a:solidFill>
                <a:srgbClr val="002060"/>
              </a:solidFill>
            </a:rPr>
            <a:t>Write an SQL query to fetch only odd rows from the table.</a:t>
          </a:r>
          <a:endParaRPr lang="en-US" sz="2500" b="0" kern="1200" dirty="0">
            <a:solidFill>
              <a:srgbClr val="002060"/>
            </a:solidFill>
          </a:endParaRPr>
        </a:p>
      </dsp:txBody>
      <dsp:txXfrm>
        <a:off x="2247325" y="4007643"/>
        <a:ext cx="8533885" cy="910828"/>
      </dsp:txXfrm>
    </dsp:sp>
    <dsp:sp modelId="{0DF654D3-EAB8-4DD7-9395-4E7AF7CD43CB}">
      <dsp:nvSpPr>
        <dsp:cNvPr id="0" name=""/>
        <dsp:cNvSpPr/>
      </dsp:nvSpPr>
      <dsp:spPr>
        <a:xfrm>
          <a:off x="228381" y="4306493"/>
          <a:ext cx="471936" cy="3445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D7E7A-A147-46D7-A792-3898456C5659}">
      <dsp:nvSpPr>
        <dsp:cNvPr id="0" name=""/>
        <dsp:cNvSpPr/>
      </dsp:nvSpPr>
      <dsp:spPr>
        <a:xfrm>
          <a:off x="0" y="5010999"/>
          <a:ext cx="10781211" cy="9108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>
              <a:solidFill>
                <a:srgbClr val="002060"/>
              </a:solidFill>
            </a:rPr>
            <a:t>Write an SQL query to fetch only even rows from the table.</a:t>
          </a:r>
          <a:endParaRPr lang="en-US" sz="2500" kern="1200" dirty="0">
            <a:solidFill>
              <a:srgbClr val="002060"/>
            </a:solidFill>
          </a:endParaRPr>
        </a:p>
      </dsp:txBody>
      <dsp:txXfrm>
        <a:off x="2247325" y="5010999"/>
        <a:ext cx="8533885" cy="910828"/>
      </dsp:txXfrm>
    </dsp:sp>
    <dsp:sp modelId="{188EBFA2-6C20-4930-BE8A-1E0C80427DE5}">
      <dsp:nvSpPr>
        <dsp:cNvPr id="0" name=""/>
        <dsp:cNvSpPr/>
      </dsp:nvSpPr>
      <dsp:spPr>
        <a:xfrm>
          <a:off x="228381" y="5308404"/>
          <a:ext cx="471936" cy="3445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92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3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1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9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3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7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DF11-F36D-4BD5-A7AA-742EFC04D0EE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6FC-2902-43AD-A8BC-12059B35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17" y="2222306"/>
            <a:ext cx="5821132" cy="2617489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18308" y="747810"/>
            <a:ext cx="1100763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SQL- Interview Question and Answer</a:t>
            </a:r>
            <a:endParaRPr lang="en-US" sz="54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9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erris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44049885"/>
              </p:ext>
            </p:extLst>
          </p:nvPr>
        </p:nvGraphicFramePr>
        <p:xfrm>
          <a:off x="391886" y="104503"/>
          <a:ext cx="11617234" cy="667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6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50418"/>
              </p:ext>
            </p:extLst>
          </p:nvPr>
        </p:nvGraphicFramePr>
        <p:xfrm>
          <a:off x="879566" y="391886"/>
          <a:ext cx="10781211" cy="592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83" y="628080"/>
            <a:ext cx="116869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select </a:t>
            </a:r>
            <a:r>
              <a:rPr lang="en-IN" dirty="0" err="1">
                <a:solidFill>
                  <a:srgbClr val="002060"/>
                </a:solidFill>
              </a:rPr>
              <a:t>e.employee_id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concat</a:t>
            </a:r>
            <a:r>
              <a:rPr lang="en-IN" dirty="0">
                <a:solidFill>
                  <a:srgbClr val="002060"/>
                </a:solidFill>
              </a:rPr>
              <a:t>(</a:t>
            </a:r>
            <a:r>
              <a:rPr lang="en-IN" dirty="0" err="1">
                <a:solidFill>
                  <a:srgbClr val="002060"/>
                </a:solidFill>
              </a:rPr>
              <a:t>e.first_name</a:t>
            </a:r>
            <a:r>
              <a:rPr lang="en-IN" dirty="0">
                <a:solidFill>
                  <a:srgbClr val="002060"/>
                </a:solidFill>
              </a:rPr>
              <a:t>," ",</a:t>
            </a:r>
            <a:r>
              <a:rPr lang="en-IN" dirty="0" err="1">
                <a:solidFill>
                  <a:srgbClr val="002060"/>
                </a:solidFill>
              </a:rPr>
              <a:t>e.last_name</a:t>
            </a:r>
            <a:r>
              <a:rPr lang="en-IN" dirty="0">
                <a:solidFill>
                  <a:srgbClr val="002060"/>
                </a:solidFill>
              </a:rPr>
              <a:t>) as </a:t>
            </a:r>
            <a:r>
              <a:rPr lang="en-IN" dirty="0" err="1" smtClean="0">
                <a:solidFill>
                  <a:srgbClr val="002060"/>
                </a:solidFill>
              </a:rPr>
              <a:t>employee_name,d.department_name</a:t>
            </a:r>
            <a:r>
              <a:rPr lang="en-IN" dirty="0" smtClean="0">
                <a:solidFill>
                  <a:srgbClr val="002060"/>
                </a:solidFill>
              </a:rPr>
              <a:t> from </a:t>
            </a:r>
            <a:r>
              <a:rPr lang="en-IN" dirty="0" err="1">
                <a:solidFill>
                  <a:srgbClr val="002060"/>
                </a:solidFill>
              </a:rPr>
              <a:t>hr_dbms.employees</a:t>
            </a:r>
            <a:r>
              <a:rPr lang="en-IN" dirty="0">
                <a:solidFill>
                  <a:srgbClr val="002060"/>
                </a:solidFill>
              </a:rPr>
              <a:t> e, </a:t>
            </a:r>
            <a:r>
              <a:rPr lang="en-IN" dirty="0" err="1">
                <a:solidFill>
                  <a:srgbClr val="002060"/>
                </a:solidFill>
              </a:rPr>
              <a:t>hr_dbms.employees</a:t>
            </a:r>
            <a:r>
              <a:rPr lang="en-IN" dirty="0">
                <a:solidFill>
                  <a:srgbClr val="002060"/>
                </a:solidFill>
              </a:rPr>
              <a:t> e1, </a:t>
            </a:r>
            <a:r>
              <a:rPr lang="en-IN" dirty="0" err="1">
                <a:solidFill>
                  <a:srgbClr val="002060"/>
                </a:solidFill>
              </a:rPr>
              <a:t>hr_dbms.departments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dwhere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e.department_id</a:t>
            </a:r>
            <a:r>
              <a:rPr lang="en-IN" dirty="0">
                <a:solidFill>
                  <a:srgbClr val="002060"/>
                </a:solidFill>
              </a:rPr>
              <a:t>=</a:t>
            </a:r>
            <a:r>
              <a:rPr lang="en-IN" dirty="0" err="1">
                <a:solidFill>
                  <a:srgbClr val="002060"/>
                </a:solidFill>
              </a:rPr>
              <a:t>d.department_idand</a:t>
            </a:r>
            <a:r>
              <a:rPr lang="en-IN" dirty="0">
                <a:solidFill>
                  <a:srgbClr val="002060"/>
                </a:solidFill>
              </a:rPr>
              <a:t> e1.employee_id != </a:t>
            </a:r>
            <a:r>
              <a:rPr lang="en-IN" dirty="0" err="1">
                <a:solidFill>
                  <a:srgbClr val="002060"/>
                </a:solidFill>
              </a:rPr>
              <a:t>e.employee_idlimit</a:t>
            </a:r>
            <a:r>
              <a:rPr lang="en-IN" dirty="0">
                <a:solidFill>
                  <a:srgbClr val="002060"/>
                </a:solidFill>
              </a:rPr>
              <a:t> 5</a:t>
            </a:r>
            <a:r>
              <a:rPr lang="en-IN" dirty="0" smtClean="0">
                <a:solidFill>
                  <a:srgbClr val="002060"/>
                </a:solidFill>
              </a:rPr>
              <a:t>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Please note if the department information available in same table then join with same table as e,e1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Self join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051" y="2690336"/>
            <a:ext cx="11120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# Fetch the </a:t>
            </a:r>
            <a:r>
              <a:rPr lang="en-IN" dirty="0" err="1">
                <a:solidFill>
                  <a:srgbClr val="002060"/>
                </a:solidFill>
              </a:rPr>
              <a:t>emaployee</a:t>
            </a:r>
            <a:r>
              <a:rPr lang="en-IN" dirty="0">
                <a:solidFill>
                  <a:srgbClr val="002060"/>
                </a:solidFill>
              </a:rPr>
              <a:t> details from employee table who joined the organization in year </a:t>
            </a:r>
            <a:r>
              <a:rPr lang="en-IN" dirty="0" smtClean="0">
                <a:solidFill>
                  <a:srgbClr val="002060"/>
                </a:solidFill>
              </a:rPr>
              <a:t>2021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Example is taken as 2000 year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select </a:t>
            </a:r>
            <a:r>
              <a:rPr lang="en-IN" dirty="0">
                <a:solidFill>
                  <a:srgbClr val="002060"/>
                </a:solidFill>
              </a:rPr>
              <a:t>* from </a:t>
            </a:r>
            <a:r>
              <a:rPr lang="en-IN" dirty="0" err="1">
                <a:solidFill>
                  <a:srgbClr val="002060"/>
                </a:solidFill>
              </a:rPr>
              <a:t>hr_dbms.employees;select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employee_id,first_name,last_name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hire_date</a:t>
            </a:r>
            <a:r>
              <a:rPr lang="en-IN" dirty="0">
                <a:solidFill>
                  <a:srgbClr val="002060"/>
                </a:solidFill>
              </a:rPr>
              <a:t> from </a:t>
            </a:r>
            <a:r>
              <a:rPr lang="en-IN" dirty="0" err="1">
                <a:solidFill>
                  <a:srgbClr val="002060"/>
                </a:solidFill>
              </a:rPr>
              <a:t>hr_dbms.employeeswhere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hire_date</a:t>
            </a:r>
            <a:r>
              <a:rPr lang="en-IN" dirty="0">
                <a:solidFill>
                  <a:srgbClr val="002060"/>
                </a:solidFill>
              </a:rPr>
              <a:t> between '2000-01-01' and '2000-12-31';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051" y="4198595"/>
            <a:ext cx="11120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# Write an SQL query to fetch duplicate records from </a:t>
            </a:r>
            <a:r>
              <a:rPr lang="en-US" dirty="0" err="1">
                <a:solidFill>
                  <a:srgbClr val="002060"/>
                </a:solidFill>
              </a:rPr>
              <a:t>EmployeeDetails</a:t>
            </a:r>
            <a:r>
              <a:rPr lang="en-US" dirty="0">
                <a:solidFill>
                  <a:srgbClr val="002060"/>
                </a:solidFill>
              </a:rPr>
              <a:t> (without considering the primary key – </a:t>
            </a:r>
            <a:r>
              <a:rPr lang="en-US" dirty="0" err="1">
                <a:solidFill>
                  <a:srgbClr val="002060"/>
                </a:solidFill>
              </a:rPr>
              <a:t>EmpId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select </a:t>
            </a:r>
            <a:r>
              <a:rPr lang="en-US" dirty="0" err="1">
                <a:solidFill>
                  <a:srgbClr val="002060"/>
                </a:solidFill>
              </a:rPr>
              <a:t>first_name,last_name,email,phone_number,hire_date,salary,count</a:t>
            </a:r>
            <a:r>
              <a:rPr lang="en-US" dirty="0">
                <a:solidFill>
                  <a:srgbClr val="002060"/>
                </a:solidFill>
              </a:rPr>
              <a:t>(*)from </a:t>
            </a:r>
            <a:r>
              <a:rPr lang="en-US" dirty="0" err="1">
                <a:solidFill>
                  <a:srgbClr val="002060"/>
                </a:solidFill>
              </a:rPr>
              <a:t>hr_dbms.employeesgroup</a:t>
            </a:r>
            <a:r>
              <a:rPr lang="en-US" dirty="0">
                <a:solidFill>
                  <a:srgbClr val="002060"/>
                </a:solidFill>
              </a:rPr>
              <a:t> by </a:t>
            </a:r>
            <a:r>
              <a:rPr lang="en-US" dirty="0" err="1">
                <a:solidFill>
                  <a:srgbClr val="002060"/>
                </a:solidFill>
              </a:rPr>
              <a:t>first_name,last_name,email,phone_number,hire_date,salaryhaving</a:t>
            </a:r>
            <a:r>
              <a:rPr lang="en-US" dirty="0">
                <a:solidFill>
                  <a:srgbClr val="002060"/>
                </a:solidFill>
              </a:rPr>
              <a:t> count(*)&gt;1;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34" y="5913120"/>
            <a:ext cx="10201502" cy="5167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Thank you !!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8" y="380559"/>
            <a:ext cx="114343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# Write an SQL query to fetch only odd rows from the table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/*  </a:t>
            </a:r>
            <a:r>
              <a:rPr lang="en-IN" dirty="0">
                <a:solidFill>
                  <a:srgbClr val="002060"/>
                </a:solidFill>
              </a:rPr>
              <a:t>MySQL ROW_NUMBER() Function	The ROW_NUMBER() function in MySQL is used to returns the sequential number for each row </a:t>
            </a:r>
            <a:r>
              <a:rPr lang="en-IN" dirty="0" smtClean="0">
                <a:solidFill>
                  <a:srgbClr val="002060"/>
                </a:solidFill>
              </a:rPr>
              <a:t>within </a:t>
            </a:r>
            <a:r>
              <a:rPr lang="en-IN" dirty="0">
                <a:solidFill>
                  <a:srgbClr val="002060"/>
                </a:solidFill>
              </a:rPr>
              <a:t>its partition. It is a kind of window function. The row number starts from 1 to the     number of rows present in the partition. */        </a:t>
            </a:r>
            <a:endParaRPr lang="en-IN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select </a:t>
            </a:r>
            <a:r>
              <a:rPr lang="en-IN" dirty="0">
                <a:solidFill>
                  <a:srgbClr val="002060"/>
                </a:solidFill>
              </a:rPr>
              <a:t>*,</a:t>
            </a:r>
            <a:r>
              <a:rPr lang="en-IN" dirty="0" err="1">
                <a:solidFill>
                  <a:srgbClr val="002060"/>
                </a:solidFill>
              </a:rPr>
              <a:t>row_number</a:t>
            </a:r>
            <a:r>
              <a:rPr lang="en-IN" dirty="0">
                <a:solidFill>
                  <a:srgbClr val="002060"/>
                </a:solidFill>
              </a:rPr>
              <a:t>() over(order by </a:t>
            </a:r>
            <a:r>
              <a:rPr lang="en-IN" dirty="0" err="1">
                <a:solidFill>
                  <a:srgbClr val="002060"/>
                </a:solidFill>
              </a:rPr>
              <a:t>first_name</a:t>
            </a:r>
            <a:r>
              <a:rPr lang="en-IN" dirty="0">
                <a:solidFill>
                  <a:srgbClr val="002060"/>
                </a:solidFill>
              </a:rPr>
              <a:t>) as </a:t>
            </a:r>
            <a:r>
              <a:rPr lang="en-IN" dirty="0" err="1">
                <a:solidFill>
                  <a:srgbClr val="002060"/>
                </a:solidFill>
              </a:rPr>
              <a:t>row_nmm</a:t>
            </a:r>
            <a:r>
              <a:rPr lang="en-IN" dirty="0">
                <a:solidFill>
                  <a:srgbClr val="002060"/>
                </a:solidFill>
              </a:rPr>
              <a:t> from </a:t>
            </a:r>
            <a:r>
              <a:rPr lang="en-IN" dirty="0" err="1">
                <a:solidFill>
                  <a:srgbClr val="002060"/>
                </a:solidFill>
              </a:rPr>
              <a:t>hr_dbms.employees;SELECT</a:t>
            </a:r>
            <a:r>
              <a:rPr lang="en-IN" dirty="0">
                <a:solidFill>
                  <a:srgbClr val="002060"/>
                </a:solidFill>
              </a:rPr>
              <a:t> * FROM(SELECT *, ROW_NUMBER() OVER(ORDER BY </a:t>
            </a:r>
            <a:r>
              <a:rPr lang="en-IN" dirty="0" err="1">
                <a:solidFill>
                  <a:srgbClr val="002060"/>
                </a:solidFill>
              </a:rPr>
              <a:t>employee_id</a:t>
            </a:r>
            <a:r>
              <a:rPr lang="en-IN" dirty="0">
                <a:solidFill>
                  <a:srgbClr val="002060"/>
                </a:solidFill>
              </a:rPr>
              <a:t>) AS </a:t>
            </a:r>
            <a:r>
              <a:rPr lang="en-IN" dirty="0" err="1">
                <a:solidFill>
                  <a:srgbClr val="002060"/>
                </a:solidFill>
              </a:rPr>
              <a:t>rn</a:t>
            </a:r>
            <a:r>
              <a:rPr lang="en-IN" dirty="0">
                <a:solidFill>
                  <a:srgbClr val="002060"/>
                </a:solidFill>
              </a:rPr>
              <a:t> FROM </a:t>
            </a:r>
            <a:r>
              <a:rPr lang="en-IN" dirty="0" err="1">
                <a:solidFill>
                  <a:srgbClr val="002060"/>
                </a:solidFill>
              </a:rPr>
              <a:t>hr_dbms.employees</a:t>
            </a:r>
            <a:r>
              <a:rPr lang="en-IN" dirty="0">
                <a:solidFill>
                  <a:srgbClr val="002060"/>
                </a:solidFill>
              </a:rPr>
              <a:t>) </a:t>
            </a:r>
            <a:r>
              <a:rPr lang="en-IN" dirty="0" err="1">
                <a:solidFill>
                  <a:srgbClr val="002060"/>
                </a:solidFill>
              </a:rPr>
              <a:t>tempWHERE</a:t>
            </a:r>
            <a:r>
              <a:rPr lang="en-IN" dirty="0">
                <a:solidFill>
                  <a:srgbClr val="002060"/>
                </a:solidFill>
              </a:rPr>
              <a:t> (temp.rn%2)=1;# Write an SQL query to fetch only odd even from the </a:t>
            </a:r>
            <a:r>
              <a:rPr lang="en-IN" dirty="0" err="1">
                <a:solidFill>
                  <a:srgbClr val="002060"/>
                </a:solidFill>
              </a:rPr>
              <a:t>table.select</a:t>
            </a:r>
            <a:r>
              <a:rPr lang="en-IN" dirty="0">
                <a:solidFill>
                  <a:srgbClr val="002060"/>
                </a:solidFill>
              </a:rPr>
              <a:t> * from(	select *, @</a:t>
            </a:r>
            <a:r>
              <a:rPr lang="en-IN" dirty="0" err="1">
                <a:solidFill>
                  <a:srgbClr val="002060"/>
                </a:solidFill>
              </a:rPr>
              <a:t>rownum</a:t>
            </a:r>
            <a:r>
              <a:rPr lang="en-IN" dirty="0">
                <a:solidFill>
                  <a:srgbClr val="002060"/>
                </a:solidFill>
              </a:rPr>
              <a:t>:=@rownum+1 as </a:t>
            </a:r>
            <a:r>
              <a:rPr lang="en-IN" dirty="0" err="1">
                <a:solidFill>
                  <a:srgbClr val="002060"/>
                </a:solidFill>
              </a:rPr>
              <a:t>rn</a:t>
            </a:r>
            <a:r>
              <a:rPr lang="en-IN" dirty="0">
                <a:solidFill>
                  <a:srgbClr val="002060"/>
                </a:solidFill>
              </a:rPr>
              <a:t> from </a:t>
            </a:r>
            <a:r>
              <a:rPr lang="en-IN" dirty="0" err="1">
                <a:solidFill>
                  <a:srgbClr val="002060"/>
                </a:solidFill>
              </a:rPr>
              <a:t>hr_dbms.employees</a:t>
            </a:r>
            <a:r>
              <a:rPr lang="en-IN" dirty="0">
                <a:solidFill>
                  <a:srgbClr val="002060"/>
                </a:solidFill>
              </a:rPr>
              <a:t>    join (select @</a:t>
            </a:r>
            <a:r>
              <a:rPr lang="en-IN" dirty="0" err="1">
                <a:solidFill>
                  <a:srgbClr val="002060"/>
                </a:solidFill>
              </a:rPr>
              <a:t>rownum</a:t>
            </a:r>
            <a:r>
              <a:rPr lang="en-IN" dirty="0">
                <a:solidFill>
                  <a:srgbClr val="002060"/>
                </a:solidFill>
              </a:rPr>
              <a:t>:=0) t) </a:t>
            </a:r>
            <a:r>
              <a:rPr lang="en-IN" dirty="0" err="1">
                <a:solidFill>
                  <a:srgbClr val="002060"/>
                </a:solidFill>
              </a:rPr>
              <a:t>tempwhere</a:t>
            </a:r>
            <a:r>
              <a:rPr lang="en-IN" dirty="0">
                <a:solidFill>
                  <a:srgbClr val="002060"/>
                </a:solidFill>
              </a:rPr>
              <a:t> (temp.rn%2=0);</a:t>
            </a:r>
          </a:p>
        </p:txBody>
      </p:sp>
    </p:spTree>
    <p:extLst>
      <p:ext uri="{BB962C8B-B14F-4D97-AF65-F5344CB8AC3E}">
        <p14:creationId xmlns:p14="http://schemas.microsoft.com/office/powerpoint/2010/main" val="23629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303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34</cp:revision>
  <dcterms:created xsi:type="dcterms:W3CDTF">2021-07-29T09:14:05Z</dcterms:created>
  <dcterms:modified xsi:type="dcterms:W3CDTF">2021-08-06T08:37:14Z</dcterms:modified>
</cp:coreProperties>
</file>