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rting" id="{B9C026C8-BE40-C341-B47F-8B6C284EE273}">
          <p14:sldIdLst>
            <p14:sldId id="256"/>
          </p14:sldIdLst>
        </p14:section>
        <p14:section name="Binary-Search" id="{AC4053A4-2CE1-9B4F-862B-50F7A2332957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A96-535C-3A8B-A122-3B93BDC14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6262-DF76-DA5A-6330-6BBCEB33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0F69-D4F1-D93C-0B1D-3E90540D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6BDE-34B1-01A0-8B93-9B2D400D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547E-4351-2E8C-741B-9B95386A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512A-4CDA-C382-EC38-FF8B878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16AF7-E98C-E198-4472-442CA43C8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419A-1F4D-ED07-4F38-3F057CC9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47109-D4B7-4C04-C03F-E681BE5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2504E-64BD-7628-43F0-F761601D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6A327-7FF3-79FC-C248-27D619233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A4C64-51E7-B949-45FF-CB341C20C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5D19-390C-B4ED-A0BB-4D6C9DE2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C999-DFBE-8E51-0B06-4861BA48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8F70-0518-0DFC-C878-91B28993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D276-F948-1144-98EC-883D3681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4049-BEE9-5C9B-D6A2-4AEF446B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944DD-D570-7086-BD05-EFDB1523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8D8B-1283-4A93-810B-9ECA1ED3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5DC7-644C-B121-C53C-F9C91A88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3F36-4D6E-BD6E-0D7F-40FDAFAB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AC9F-5EF4-80CF-FAA9-36A2386E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841E-9214-2A30-7894-4AF048A0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AF1C-64DE-DB7D-FDAE-6C35ACDC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5162-ED96-7691-FB68-88442CF6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2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08E9-B4E7-4C1B-EA0B-5BC277AF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9224-7F3B-F1AD-ECB4-8F3491892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9F28E-9F29-A4B8-5D5B-80324FA7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FBEBB-9619-54F8-421B-117BAB48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9E1A1-9146-BCE2-EABF-48F20A0B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BC232-6FD8-40FD-9A4F-29AB5B9C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6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B0F7-AC41-50E1-2BE9-38DF1BB1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2E3CB-E9D3-2E4F-881E-62B4B3D4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103E-575E-95BB-98C9-B5B8C7FB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C89B2-5CF9-0F82-DFE1-60E7BC627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B7D0-A4F1-7216-2DC6-5027E30A8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21684-D460-A1C9-0FD2-394A77BF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B329A-F39F-94E0-E3A5-15F0C8A8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276C2-87EC-CA3E-F6DB-6119AAF2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2BD-3CBB-9D2E-87B2-117AFD10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52D8C-D490-53E1-022C-1956BB43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E80D-11B6-F1CC-B99D-8C462B30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54330-B1F9-4D07-B18F-5016B752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ECCEC-A012-94F3-7A8F-49B778B4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E4596-3057-F789-E4EF-4869402F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3A48F-D44C-FCC6-A44A-3B147D8F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D86D-7682-DA68-5D76-D10980D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97B3-60AC-E9A9-821C-1D9ED13C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C934B-C7CE-9C5F-A550-60C2B2B89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79F97-D0C7-82D8-FBD2-F49DC6CE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92E38-E02B-E5C2-9DF0-4F41D0D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6AD1B-DB00-AD3F-2642-CFA96F9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56F2-644F-CA69-8C64-B965A875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9686B-91C2-E1E9-AB19-BDFC37B9B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F9F9-FCBB-0186-9B0A-E282CE6AC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045DA-D815-6F19-9F36-5E9803EA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4FDD-4582-A6EC-64DE-97638AD1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2D49E-7ADF-C14F-2D4F-886A9CBE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70DC5-8698-3164-41C9-72DB3895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29829-A7FA-E7BC-633B-BB1ACDDE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ED5E-A176-6A36-F327-A682AA65E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D81F-22C0-E245-8FDD-04CC70277B04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7ED3-8BCF-1E93-539A-3A2A5B92A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539A-17E9-5591-D621-346F51479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6432-EEAB-614B-819D-25F4814FC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CACBE-FA7C-BF0A-CA62-101BC21A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7" y="322011"/>
            <a:ext cx="9319592" cy="62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14E62C-0099-5175-8799-BBD083D1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1" y="676190"/>
            <a:ext cx="10644809" cy="57979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E2B523-B751-6446-BB96-FE7CAC783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694" y="4232689"/>
            <a:ext cx="2731035" cy="13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46D703-FC75-560F-7276-3A07DDB5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0" y="455675"/>
            <a:ext cx="10697818" cy="58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5D1741-0B47-B3B2-EB0C-7BAC6E83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5" y="341144"/>
            <a:ext cx="10976113" cy="59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221304-1BDF-7A3A-72A6-E5FA4CD8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7" y="233848"/>
            <a:ext cx="11734800" cy="63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0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13D831-45A3-00AF-5360-ED7F6AAA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7" y="459752"/>
            <a:ext cx="10840278" cy="59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E7D2D-C7A6-6D44-D367-826E0A4A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9" y="271452"/>
            <a:ext cx="11685105" cy="62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3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Kumar</dc:creator>
  <cp:lastModifiedBy>Sandeep Kumar</cp:lastModifiedBy>
  <cp:revision>6</cp:revision>
  <dcterms:created xsi:type="dcterms:W3CDTF">2023-09-01T17:27:45Z</dcterms:created>
  <dcterms:modified xsi:type="dcterms:W3CDTF">2023-09-04T12:51:35Z</dcterms:modified>
</cp:coreProperties>
</file>