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handoutMasterIdLst>
    <p:handoutMasterId r:id="rId38"/>
  </p:handoutMasterIdLst>
  <p:sldIdLst>
    <p:sldId id="256" r:id="rId5"/>
    <p:sldId id="287" r:id="rId6"/>
    <p:sldId id="276" r:id="rId7"/>
    <p:sldId id="288" r:id="rId8"/>
    <p:sldId id="290" r:id="rId9"/>
    <p:sldId id="291" r:id="rId10"/>
    <p:sldId id="292" r:id="rId11"/>
    <p:sldId id="293" r:id="rId12"/>
    <p:sldId id="294" r:id="rId13"/>
    <p:sldId id="295" r:id="rId14"/>
    <p:sldId id="298" r:id="rId15"/>
    <p:sldId id="299" r:id="rId16"/>
    <p:sldId id="297" r:id="rId17"/>
    <p:sldId id="296" r:id="rId18"/>
    <p:sldId id="300" r:id="rId19"/>
    <p:sldId id="301" r:id="rId20"/>
    <p:sldId id="302" r:id="rId21"/>
    <p:sldId id="303" r:id="rId22"/>
    <p:sldId id="306" r:id="rId23"/>
    <p:sldId id="307" r:id="rId24"/>
    <p:sldId id="310" r:id="rId25"/>
    <p:sldId id="308" r:id="rId26"/>
    <p:sldId id="311" r:id="rId27"/>
    <p:sldId id="309" r:id="rId28"/>
    <p:sldId id="312" r:id="rId29"/>
    <p:sldId id="313" r:id="rId30"/>
    <p:sldId id="314" r:id="rId31"/>
    <p:sldId id="315" r:id="rId32"/>
    <p:sldId id="304" r:id="rId33"/>
    <p:sldId id="305" r:id="rId34"/>
    <p:sldId id="285" r:id="rId35"/>
    <p:sldId id="28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8385EE4-ABC0-4121-A067-A93513F63114}">
          <p14:sldIdLst/>
        </p14:section>
        <p14:section name="start" id="{BF77CD23-5BAC-4C63-B130-97CFB2D280C7}">
          <p14:sldIdLst>
            <p14:sldId id="256"/>
            <p14:sldId id="287"/>
          </p14:sldIdLst>
        </p14:section>
        <p14:section name="data" id="{998B66A6-6F6E-40CC-A24E-2A78EC8B3361}">
          <p14:sldIdLst>
            <p14:sldId id="276"/>
            <p14:sldId id="288"/>
          </p14:sldIdLst>
        </p14:section>
        <p14:section name="Abstract" id="{003585B7-67EC-4132-A98D-8CFCAA71E6B0}">
          <p14:sldIdLst>
            <p14:sldId id="290"/>
            <p14:sldId id="291"/>
          </p14:sldIdLst>
        </p14:section>
        <p14:section name="Introduction" id="{F89E0F96-7D61-46E2-B50F-F26587299B4F}">
          <p14:sldIdLst>
            <p14:sldId id="292"/>
            <p14:sldId id="293"/>
          </p14:sldIdLst>
        </p14:section>
        <p14:section name="Vision mission" id="{242054A2-4CE1-4350-BA3E-01852C4D2CAE}">
          <p14:sldIdLst>
            <p14:sldId id="294"/>
            <p14:sldId id="295"/>
            <p14:sldId id="298"/>
            <p14:sldId id="299"/>
            <p14:sldId id="297"/>
            <p14:sldId id="296"/>
            <p14:sldId id="300"/>
            <p14:sldId id="301"/>
            <p14:sldId id="302"/>
            <p14:sldId id="303"/>
            <p14:sldId id="306"/>
            <p14:sldId id="307"/>
            <p14:sldId id="310"/>
            <p14:sldId id="308"/>
            <p14:sldId id="311"/>
            <p14:sldId id="309"/>
            <p14:sldId id="312"/>
            <p14:sldId id="313"/>
            <p14:sldId id="314"/>
            <p14:sldId id="315"/>
            <p14:sldId id="304"/>
            <p14:sldId id="305"/>
          </p14:sldIdLst>
        </p14:section>
        <p14:section name="thank_you" id="{7EC39E12-BD5A-4A99-B267-D0E36CB21527}">
          <p14:sldIdLst>
            <p14:sldId id="285"/>
            <p14:sldId id="286"/>
          </p14:sldIdLst>
        </p14:section>
      </p14:sectionLst>
    </p:ext>
    <p:ext uri="{EFAFB233-063F-42B5-8137-9DF3F51BA10A}">
      <p15:sldGuideLst xmlns:p15="http://schemas.microsoft.com/office/powerpoint/2012/main">
        <p15:guide id="1" orient="horz" pos="2328" userDrawn="1">
          <p15:clr>
            <a:srgbClr val="A4A3A4"/>
          </p15:clr>
        </p15:guide>
        <p15:guide id="2" pos="3885" userDrawn="1">
          <p15:clr>
            <a:srgbClr val="A4A3A4"/>
          </p15:clr>
        </p15:guide>
        <p15:guide id="3" pos="7512" userDrawn="1">
          <p15:clr>
            <a:srgbClr val="A4A3A4"/>
          </p15:clr>
        </p15:guide>
        <p15:guide id="4" pos="143" userDrawn="1">
          <p15:clr>
            <a:srgbClr val="A4A3A4"/>
          </p15:clr>
        </p15:guide>
        <p15:guide id="5" orient="horz" pos="624" userDrawn="1">
          <p15:clr>
            <a:srgbClr val="A4A3A4"/>
          </p15:clr>
        </p15:guide>
        <p15:guide id="6" orient="horz" pos="406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04040"/>
    <a:srgbClr val="F2AE4E"/>
    <a:srgbClr val="0F93A9"/>
    <a:srgbClr val="585858"/>
    <a:srgbClr val="F796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86" d="100"/>
          <a:sy n="86" d="100"/>
        </p:scale>
        <p:origin x="562" y="197"/>
      </p:cViewPr>
      <p:guideLst>
        <p:guide orient="horz" pos="2328"/>
        <p:guide pos="3885"/>
        <p:guide pos="7512"/>
        <p:guide pos="143"/>
        <p:guide orient="horz" pos="624"/>
        <p:guide orient="horz" pos="4065"/>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8/17/2021</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8/17/2021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3434437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521302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31</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32</a:t>
            </a:fld>
            <a:endParaRPr lang="en-US" dirty="0"/>
          </a:p>
        </p:txBody>
      </p:sp>
    </p:spTree>
    <p:extLst>
      <p:ext uri="{BB962C8B-B14F-4D97-AF65-F5344CB8AC3E}">
        <p14:creationId xmlns:p14="http://schemas.microsoft.com/office/powerpoint/2010/main" val="3574637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8/17/2021</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8/17/2021</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8/17/2021</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8/17/2021</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8/17/2021</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8/17/2021</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8/17/2021</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8/17/2021</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8/17/2021</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8/17/2021</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8/17/2021</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8/17/2021</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95438" y="7588159"/>
            <a:ext cx="9144000" cy="1384995"/>
          </a:xfrm>
        </p:spPr>
        <p:txBody>
          <a:bodyPr lIns="0" tIns="0" rIns="0" bIns="0" anchor="t">
            <a:spAutoFit/>
          </a:bodyPr>
          <a:lstStyle/>
          <a:p>
            <a:r>
              <a:rPr lang="en-US" b="1" dirty="0">
                <a:solidFill>
                  <a:schemeClr val="bg1"/>
                </a:solidFill>
              </a:rPr>
              <a:t>Railway Reservation</a:t>
            </a:r>
            <a:br>
              <a:rPr lang="en-US" dirty="0">
                <a:solidFill>
                  <a:schemeClr val="bg1"/>
                </a:solidFill>
              </a:rPr>
            </a:br>
            <a:r>
              <a:rPr lang="en-US" sz="4000" dirty="0">
                <a:solidFill>
                  <a:schemeClr val="accent4"/>
                </a:solidFill>
              </a:rPr>
              <a:t>System</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868518" y="-2607364"/>
            <a:ext cx="2607364" cy="2607364"/>
          </a:xfrm>
          <a:prstGeom prst="diamond">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401457" y="-6410874"/>
            <a:ext cx="3541486" cy="3541486"/>
          </a:xfrm>
          <a:prstGeom prst="diamond">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descr="Streetcar">
            <a:extLst>
              <a:ext uri="{FF2B5EF4-FFF2-40B4-BE49-F238E27FC236}">
                <a16:creationId xmlns:a16="http://schemas.microsoft.com/office/drawing/2014/main" id="{4525D984-562B-45BA-9BEF-2C5EEB90B9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5526405" y="2783205"/>
            <a:ext cx="1291590" cy="1291590"/>
          </a:xfrm>
          <a:prstGeom prst="rect">
            <a:avLst/>
          </a:prstGeom>
        </p:spPr>
      </p:pic>
    </p:spTree>
    <p:extLst>
      <p:ext uri="{BB962C8B-B14F-4D97-AF65-F5344CB8AC3E}">
        <p14:creationId xmlns:p14="http://schemas.microsoft.com/office/powerpoint/2010/main" val="2387849042"/>
      </p:ext>
    </p:extLst>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C9B0B811-7D1E-451B-B964-17AC299077B8}"/>
              </a:ext>
            </a:extLst>
          </p:cNvPr>
          <p:cNvSpPr/>
          <p:nvPr/>
        </p:nvSpPr>
        <p:spPr>
          <a:xfrm>
            <a:off x="228600" y="990600"/>
            <a:ext cx="11696700" cy="5462588"/>
          </a:xfrm>
          <a:prstGeom prst="roundRect">
            <a:avLst>
              <a:gd name="adj" fmla="val 11759"/>
            </a:avLst>
          </a:prstGeom>
          <a:solidFill>
            <a:srgbClr val="585858">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Diamond 1">
            <a:extLst>
              <a:ext uri="{FF2B5EF4-FFF2-40B4-BE49-F238E27FC236}">
                <a16:creationId xmlns:a16="http://schemas.microsoft.com/office/drawing/2014/main" id="{C5109547-07A7-4BC3-B843-EA7C2F545057}"/>
              </a:ext>
              <a:ext uri="{C183D7F6-B498-43B3-948B-1728B52AA6E4}">
                <adec:decorative xmlns:adec="http://schemas.microsoft.com/office/drawing/2017/decorative" val="1"/>
              </a:ext>
            </a:extLst>
          </p:cNvPr>
          <p:cNvSpPr/>
          <p:nvPr/>
        </p:nvSpPr>
        <p:spPr>
          <a:xfrm>
            <a:off x="4868519" y="-486322"/>
            <a:ext cx="2607364" cy="2607364"/>
          </a:xfrm>
          <a:prstGeom prst="diamond">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iamond 2">
            <a:extLst>
              <a:ext uri="{FF2B5EF4-FFF2-40B4-BE49-F238E27FC236}">
                <a16:creationId xmlns:a16="http://schemas.microsoft.com/office/drawing/2014/main" id="{D93592E6-750A-48E0-BC52-EE4422DEDAAC}"/>
              </a:ext>
              <a:ext uri="{C183D7F6-B498-43B3-948B-1728B52AA6E4}">
                <adec:decorative xmlns:adec="http://schemas.microsoft.com/office/drawing/2017/decorative" val="1"/>
              </a:ext>
            </a:extLst>
          </p:cNvPr>
          <p:cNvSpPr/>
          <p:nvPr/>
        </p:nvSpPr>
        <p:spPr>
          <a:xfrm>
            <a:off x="4401457" y="-1846943"/>
            <a:ext cx="3541486" cy="3541486"/>
          </a:xfrm>
          <a:prstGeom prst="diamond">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ED5E3FA4-38D3-4982-BC24-15310DF5F6B5}"/>
              </a:ext>
            </a:extLst>
          </p:cNvPr>
          <p:cNvSpPr txBox="1"/>
          <p:nvPr/>
        </p:nvSpPr>
        <p:spPr>
          <a:xfrm>
            <a:off x="420421" y="1323941"/>
            <a:ext cx="5377078" cy="584775"/>
          </a:xfrm>
          <a:prstGeom prst="rect">
            <a:avLst/>
          </a:prstGeom>
          <a:noFill/>
        </p:spPr>
        <p:txBody>
          <a:bodyPr wrap="square" rtlCol="0">
            <a:spAutoFit/>
          </a:bodyPr>
          <a:lstStyle/>
          <a:p>
            <a:r>
              <a:rPr lang="en-US" sz="3200" b="1" dirty="0">
                <a:solidFill>
                  <a:srgbClr val="FFFFFF"/>
                </a:solidFill>
                <a:latin typeface="+mj-lt"/>
              </a:rPr>
              <a:t>VISION :</a:t>
            </a:r>
            <a:endParaRPr lang="en-IN" sz="3200" b="1" dirty="0">
              <a:solidFill>
                <a:srgbClr val="FFFFFF"/>
              </a:solidFill>
              <a:latin typeface="+mj-lt"/>
            </a:endParaRPr>
          </a:p>
        </p:txBody>
      </p:sp>
      <p:sp>
        <p:nvSpPr>
          <p:cNvPr id="7" name="TextBox 6">
            <a:extLst>
              <a:ext uri="{FF2B5EF4-FFF2-40B4-BE49-F238E27FC236}">
                <a16:creationId xmlns:a16="http://schemas.microsoft.com/office/drawing/2014/main" id="{81E00AB6-A5FC-4BA3-8D40-53D4BB93B84B}"/>
              </a:ext>
            </a:extLst>
          </p:cNvPr>
          <p:cNvSpPr txBox="1"/>
          <p:nvPr/>
        </p:nvSpPr>
        <p:spPr>
          <a:xfrm flipH="1">
            <a:off x="746760" y="1936444"/>
            <a:ext cx="10812780" cy="830997"/>
          </a:xfrm>
          <a:prstGeom prst="rect">
            <a:avLst/>
          </a:prstGeom>
          <a:noFill/>
        </p:spPr>
        <p:txBody>
          <a:bodyPr wrap="square" rtlCol="0">
            <a:spAutoFit/>
          </a:bodyPr>
          <a:lstStyle/>
          <a:p>
            <a:pPr marL="342900" indent="-342900">
              <a:buFont typeface="Arial" panose="020B0604020202020204" pitchFamily="34" charset="0"/>
              <a:buChar char="•"/>
            </a:pPr>
            <a:r>
              <a:rPr lang="en-IN" sz="2400" b="1" i="0" u="none" strike="noStrike" baseline="0" dirty="0">
                <a:solidFill>
                  <a:srgbClr val="FFFFFF"/>
                </a:solidFill>
                <a:latin typeface="Times New Roman" panose="02020603050405020304" pitchFamily="18" charset="0"/>
              </a:rPr>
              <a:t>To develop </a:t>
            </a:r>
            <a:r>
              <a:rPr lang="en-US" sz="2400" b="1" i="0" u="none" strike="noStrike" baseline="0" dirty="0">
                <a:solidFill>
                  <a:srgbClr val="FFFFFF"/>
                </a:solidFill>
                <a:latin typeface="Times New Roman" panose="02020603050405020304" pitchFamily="18" charset="0"/>
              </a:rPr>
              <a:t>automated system not just fulfill current requirement of reservation system in increasing its efficiency and also provide future support. </a:t>
            </a:r>
            <a:endParaRPr lang="en-IN" sz="2400" b="1" dirty="0">
              <a:solidFill>
                <a:srgbClr val="FFFFFF"/>
              </a:solidFill>
            </a:endParaRPr>
          </a:p>
        </p:txBody>
      </p:sp>
      <p:sp>
        <p:nvSpPr>
          <p:cNvPr id="8" name="TextBox 7">
            <a:extLst>
              <a:ext uri="{FF2B5EF4-FFF2-40B4-BE49-F238E27FC236}">
                <a16:creationId xmlns:a16="http://schemas.microsoft.com/office/drawing/2014/main" id="{6CC06E35-5B11-481F-AED1-7A0814B67DD7}"/>
              </a:ext>
            </a:extLst>
          </p:cNvPr>
          <p:cNvSpPr txBox="1"/>
          <p:nvPr/>
        </p:nvSpPr>
        <p:spPr>
          <a:xfrm>
            <a:off x="434709" y="2869160"/>
            <a:ext cx="5377078" cy="615553"/>
          </a:xfrm>
          <a:prstGeom prst="rect">
            <a:avLst/>
          </a:prstGeom>
          <a:noFill/>
        </p:spPr>
        <p:txBody>
          <a:bodyPr wrap="square" rtlCol="0">
            <a:spAutoFit/>
          </a:bodyPr>
          <a:lstStyle/>
          <a:p>
            <a:r>
              <a:rPr lang="en-US" sz="3400" b="1" dirty="0">
                <a:solidFill>
                  <a:srgbClr val="FFFFFF"/>
                </a:solidFill>
                <a:latin typeface="+mj-lt"/>
              </a:rPr>
              <a:t> </a:t>
            </a:r>
            <a:r>
              <a:rPr lang="en-IN" sz="3400" b="1" i="0" u="none" strike="noStrike" baseline="0" dirty="0">
                <a:solidFill>
                  <a:srgbClr val="FFFFFF"/>
                </a:solidFill>
                <a:latin typeface="+mj-lt"/>
              </a:rPr>
              <a:t>MISSION</a:t>
            </a:r>
            <a:r>
              <a:rPr lang="en-IN" sz="3400" b="1" i="0" u="none" strike="noStrike" baseline="0" dirty="0">
                <a:solidFill>
                  <a:srgbClr val="FFFFFF"/>
                </a:solidFill>
                <a:latin typeface="Times New Roman" panose="02020603050405020304" pitchFamily="18" charset="0"/>
              </a:rPr>
              <a:t> </a:t>
            </a:r>
            <a:r>
              <a:rPr lang="en-US" sz="3400" b="1" dirty="0">
                <a:solidFill>
                  <a:srgbClr val="FFFFFF"/>
                </a:solidFill>
                <a:latin typeface="+mj-lt"/>
              </a:rPr>
              <a:t>:</a:t>
            </a:r>
            <a:endParaRPr lang="en-IN" sz="3400" b="1" dirty="0">
              <a:solidFill>
                <a:srgbClr val="FFFFFF"/>
              </a:solidFill>
              <a:latin typeface="+mj-lt"/>
            </a:endParaRPr>
          </a:p>
        </p:txBody>
      </p:sp>
      <p:sp>
        <p:nvSpPr>
          <p:cNvPr id="9" name="TextBox 8">
            <a:extLst>
              <a:ext uri="{FF2B5EF4-FFF2-40B4-BE49-F238E27FC236}">
                <a16:creationId xmlns:a16="http://schemas.microsoft.com/office/drawing/2014/main" id="{9B654A51-F309-4635-90F1-54FF52EB3F29}"/>
              </a:ext>
            </a:extLst>
          </p:cNvPr>
          <p:cNvSpPr txBox="1"/>
          <p:nvPr/>
        </p:nvSpPr>
        <p:spPr>
          <a:xfrm flipH="1">
            <a:off x="761048" y="3481663"/>
            <a:ext cx="10812780" cy="461665"/>
          </a:xfrm>
          <a:prstGeom prst="rect">
            <a:avLst/>
          </a:prstGeom>
          <a:noFill/>
        </p:spPr>
        <p:txBody>
          <a:bodyPr wrap="square" rtlCol="0">
            <a:spAutoFit/>
          </a:bodyPr>
          <a:lstStyle/>
          <a:p>
            <a:pPr marL="342900" indent="-342900">
              <a:buFont typeface="Arial" panose="020B0604020202020204" pitchFamily="34" charset="0"/>
              <a:buChar char="•"/>
            </a:pPr>
            <a:r>
              <a:rPr lang="en-US" sz="2400" b="1" i="0" u="none" strike="noStrike" baseline="0" dirty="0">
                <a:solidFill>
                  <a:srgbClr val="FFFFFF"/>
                </a:solidFill>
                <a:latin typeface="Times New Roman" panose="02020603050405020304" pitchFamily="18" charset="0"/>
              </a:rPr>
              <a:t>To develop quality products to empower customers to face challenges. </a:t>
            </a:r>
            <a:endParaRPr lang="en-IN" sz="3200" b="1" dirty="0">
              <a:solidFill>
                <a:srgbClr val="FFFFFF"/>
              </a:solidFill>
            </a:endParaRPr>
          </a:p>
        </p:txBody>
      </p:sp>
      <p:sp>
        <p:nvSpPr>
          <p:cNvPr id="10" name="TextBox 9">
            <a:extLst>
              <a:ext uri="{FF2B5EF4-FFF2-40B4-BE49-F238E27FC236}">
                <a16:creationId xmlns:a16="http://schemas.microsoft.com/office/drawing/2014/main" id="{ADBD207E-F344-4878-89AF-C47EE01D7DED}"/>
              </a:ext>
            </a:extLst>
          </p:cNvPr>
          <p:cNvSpPr txBox="1"/>
          <p:nvPr/>
        </p:nvSpPr>
        <p:spPr>
          <a:xfrm>
            <a:off x="420421" y="4185240"/>
            <a:ext cx="5377078" cy="615553"/>
          </a:xfrm>
          <a:prstGeom prst="rect">
            <a:avLst/>
          </a:prstGeom>
          <a:noFill/>
        </p:spPr>
        <p:txBody>
          <a:bodyPr wrap="square" rtlCol="0">
            <a:spAutoFit/>
          </a:bodyPr>
          <a:lstStyle/>
          <a:p>
            <a:r>
              <a:rPr lang="en-US" sz="3400" b="1" dirty="0">
                <a:solidFill>
                  <a:srgbClr val="FFFFFF"/>
                </a:solidFill>
                <a:latin typeface="+mj-lt"/>
              </a:rPr>
              <a:t> </a:t>
            </a:r>
            <a:r>
              <a:rPr lang="en-IN" sz="3400" b="1" dirty="0">
                <a:solidFill>
                  <a:srgbClr val="FFFFFF"/>
                </a:solidFill>
                <a:latin typeface="+mj-lt"/>
              </a:rPr>
              <a:t>OBJECTIVE</a:t>
            </a:r>
            <a:r>
              <a:rPr lang="en-IN" sz="3400" b="1" i="0" u="none" strike="noStrike" baseline="0" dirty="0">
                <a:solidFill>
                  <a:srgbClr val="FFFFFF"/>
                </a:solidFill>
                <a:latin typeface="Times New Roman" panose="02020603050405020304" pitchFamily="18" charset="0"/>
              </a:rPr>
              <a:t> </a:t>
            </a:r>
            <a:r>
              <a:rPr lang="en-US" sz="3400" b="1" dirty="0">
                <a:solidFill>
                  <a:srgbClr val="FFFFFF"/>
                </a:solidFill>
                <a:latin typeface="+mj-lt"/>
              </a:rPr>
              <a:t>:</a:t>
            </a:r>
            <a:endParaRPr lang="en-IN" sz="3400" b="1" dirty="0">
              <a:solidFill>
                <a:srgbClr val="FFFFFF"/>
              </a:solidFill>
              <a:latin typeface="+mj-lt"/>
            </a:endParaRPr>
          </a:p>
        </p:txBody>
      </p:sp>
      <p:sp>
        <p:nvSpPr>
          <p:cNvPr id="11" name="TextBox 10">
            <a:extLst>
              <a:ext uri="{FF2B5EF4-FFF2-40B4-BE49-F238E27FC236}">
                <a16:creationId xmlns:a16="http://schemas.microsoft.com/office/drawing/2014/main" id="{BAEDC1E0-0823-40F4-ACDA-A8A0BBF5AF3C}"/>
              </a:ext>
            </a:extLst>
          </p:cNvPr>
          <p:cNvSpPr txBox="1"/>
          <p:nvPr/>
        </p:nvSpPr>
        <p:spPr>
          <a:xfrm flipH="1">
            <a:off x="746760" y="4797743"/>
            <a:ext cx="10812780" cy="830997"/>
          </a:xfrm>
          <a:prstGeom prst="rect">
            <a:avLst/>
          </a:prstGeom>
          <a:noFill/>
        </p:spPr>
        <p:txBody>
          <a:bodyPr wrap="square" rtlCol="0">
            <a:spAutoFit/>
          </a:bodyPr>
          <a:lstStyle/>
          <a:p>
            <a:pPr marL="342900" indent="-342900" algn="l">
              <a:buFont typeface="Arial" panose="020B0604020202020204" pitchFamily="34" charset="0"/>
              <a:buChar char="•"/>
            </a:pPr>
            <a:r>
              <a:rPr lang="en-US" sz="2400" b="1" i="0" u="none" strike="noStrike" baseline="0" dirty="0">
                <a:solidFill>
                  <a:srgbClr val="FFFFFF"/>
                </a:solidFill>
                <a:latin typeface="Times New Roman" panose="02020603050405020304" pitchFamily="18" charset="0"/>
                <a:cs typeface="Times New Roman" panose="02020603050405020304" pitchFamily="18" charset="0"/>
              </a:rPr>
              <a:t>The main objectives of the proposed “Railway Reservation System” I</a:t>
            </a:r>
            <a:r>
              <a:rPr lang="en-IN" sz="2400" b="1" i="0" u="none" strike="noStrike" baseline="0" dirty="0">
                <a:solidFill>
                  <a:srgbClr val="FFFFFF"/>
                </a:solidFill>
                <a:latin typeface="Times New Roman" panose="02020603050405020304" pitchFamily="18" charset="0"/>
                <a:cs typeface="Times New Roman" panose="02020603050405020304" pitchFamily="18" charset="0"/>
              </a:rPr>
              <a:t>s to eliminate The manual reservation system. </a:t>
            </a:r>
            <a:endParaRPr lang="en-IN" sz="40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00877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800" fill="hold"/>
                                        <p:tgtEl>
                                          <p:spTgt spid="4"/>
                                        </p:tgtEl>
                                        <p:attrNameLst>
                                          <p:attrName>ppt_x</p:attrName>
                                        </p:attrNameLst>
                                      </p:cBhvr>
                                      <p:tavLst>
                                        <p:tav tm="0">
                                          <p:val>
                                            <p:strVal val="#ppt_x-#ppt_w/2"/>
                                          </p:val>
                                        </p:tav>
                                        <p:tav tm="100000">
                                          <p:val>
                                            <p:strVal val="#ppt_x"/>
                                          </p:val>
                                        </p:tav>
                                      </p:tavLst>
                                    </p:anim>
                                    <p:anim calcmode="lin" valueType="num">
                                      <p:cBhvr>
                                        <p:cTn id="8" dur="800" fill="hold"/>
                                        <p:tgtEl>
                                          <p:spTgt spid="4"/>
                                        </p:tgtEl>
                                        <p:attrNameLst>
                                          <p:attrName>ppt_y</p:attrName>
                                        </p:attrNameLst>
                                      </p:cBhvr>
                                      <p:tavLst>
                                        <p:tav tm="0">
                                          <p:val>
                                            <p:strVal val="#ppt_y"/>
                                          </p:val>
                                        </p:tav>
                                        <p:tav tm="100000">
                                          <p:val>
                                            <p:strVal val="#ppt_y"/>
                                          </p:val>
                                        </p:tav>
                                      </p:tavLst>
                                    </p:anim>
                                    <p:anim calcmode="lin" valueType="num">
                                      <p:cBhvr>
                                        <p:cTn id="9" dur="800" fill="hold"/>
                                        <p:tgtEl>
                                          <p:spTgt spid="4"/>
                                        </p:tgtEl>
                                        <p:attrNameLst>
                                          <p:attrName>ppt_w</p:attrName>
                                        </p:attrNameLst>
                                      </p:cBhvr>
                                      <p:tavLst>
                                        <p:tav tm="0">
                                          <p:val>
                                            <p:fltVal val="0"/>
                                          </p:val>
                                        </p:tav>
                                        <p:tav tm="100000">
                                          <p:val>
                                            <p:strVal val="#ppt_w"/>
                                          </p:val>
                                        </p:tav>
                                      </p:tavLst>
                                    </p:anim>
                                    <p:anim calcmode="lin" valueType="num">
                                      <p:cBhvr>
                                        <p:cTn id="10" dur="800" fill="hold"/>
                                        <p:tgtEl>
                                          <p:spTgt spid="4"/>
                                        </p:tgtEl>
                                        <p:attrNameLst>
                                          <p:attrName>ppt_h</p:attrName>
                                        </p:attrNameLst>
                                      </p:cBhvr>
                                      <p:tavLst>
                                        <p:tav tm="0">
                                          <p:val>
                                            <p:strVal val="#ppt_h"/>
                                          </p:val>
                                        </p:tav>
                                        <p:tav tm="100000">
                                          <p:val>
                                            <p:strVal val="#ppt_h"/>
                                          </p:val>
                                        </p:tav>
                                      </p:tavLst>
                                    </p:anim>
                                  </p:childTnLst>
                                </p:cTn>
                              </p:par>
                              <p:par>
                                <p:cTn id="11" presetID="10" presetClass="entr" presetSubtype="0" fill="hold" grpId="0" nodeType="withEffect">
                                  <p:stCondLst>
                                    <p:cond delay="0"/>
                                  </p:stCondLst>
                                  <p:iterate type="wd">
                                    <p:tmPct val="10000"/>
                                  </p:iterate>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8" fill="hold" grpId="0" nodeType="click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800" fill="hold"/>
                                        <p:tgtEl>
                                          <p:spTgt spid="8"/>
                                        </p:tgtEl>
                                        <p:attrNameLst>
                                          <p:attrName>ppt_x</p:attrName>
                                        </p:attrNameLst>
                                      </p:cBhvr>
                                      <p:tavLst>
                                        <p:tav tm="0">
                                          <p:val>
                                            <p:strVal val="#ppt_x-#ppt_w/2"/>
                                          </p:val>
                                        </p:tav>
                                        <p:tav tm="100000">
                                          <p:val>
                                            <p:strVal val="#ppt_x"/>
                                          </p:val>
                                        </p:tav>
                                      </p:tavLst>
                                    </p:anim>
                                    <p:anim calcmode="lin" valueType="num">
                                      <p:cBhvr>
                                        <p:cTn id="19" dur="800" fill="hold"/>
                                        <p:tgtEl>
                                          <p:spTgt spid="8"/>
                                        </p:tgtEl>
                                        <p:attrNameLst>
                                          <p:attrName>ppt_y</p:attrName>
                                        </p:attrNameLst>
                                      </p:cBhvr>
                                      <p:tavLst>
                                        <p:tav tm="0">
                                          <p:val>
                                            <p:strVal val="#ppt_y"/>
                                          </p:val>
                                        </p:tav>
                                        <p:tav tm="100000">
                                          <p:val>
                                            <p:strVal val="#ppt_y"/>
                                          </p:val>
                                        </p:tav>
                                      </p:tavLst>
                                    </p:anim>
                                    <p:anim calcmode="lin" valueType="num">
                                      <p:cBhvr>
                                        <p:cTn id="20" dur="800" fill="hold"/>
                                        <p:tgtEl>
                                          <p:spTgt spid="8"/>
                                        </p:tgtEl>
                                        <p:attrNameLst>
                                          <p:attrName>ppt_w</p:attrName>
                                        </p:attrNameLst>
                                      </p:cBhvr>
                                      <p:tavLst>
                                        <p:tav tm="0">
                                          <p:val>
                                            <p:fltVal val="0"/>
                                          </p:val>
                                        </p:tav>
                                        <p:tav tm="100000">
                                          <p:val>
                                            <p:strVal val="#ppt_w"/>
                                          </p:val>
                                        </p:tav>
                                      </p:tavLst>
                                    </p:anim>
                                    <p:anim calcmode="lin" valueType="num">
                                      <p:cBhvr>
                                        <p:cTn id="21" dur="800" fill="hold"/>
                                        <p:tgtEl>
                                          <p:spTgt spid="8"/>
                                        </p:tgtEl>
                                        <p:attrNameLst>
                                          <p:attrName>ppt_h</p:attrName>
                                        </p:attrNameLst>
                                      </p:cBhvr>
                                      <p:tavLst>
                                        <p:tav tm="0">
                                          <p:val>
                                            <p:strVal val="#ppt_h"/>
                                          </p:val>
                                        </p:tav>
                                        <p:tav tm="100000">
                                          <p:val>
                                            <p:strVal val="#ppt_h"/>
                                          </p:val>
                                        </p:tav>
                                      </p:tavLst>
                                    </p:anim>
                                  </p:childTnLst>
                                </p:cTn>
                              </p:par>
                              <p:par>
                                <p:cTn id="22" presetID="10" presetClass="entr" presetSubtype="0" fill="hold" grpId="0" nodeType="withEffect">
                                  <p:stCondLst>
                                    <p:cond delay="0"/>
                                  </p:stCondLst>
                                  <p:iterate type="wd">
                                    <p:tmPct val="10000"/>
                                  </p:iterate>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7" presetClass="entr" presetSubtype="8" fill="hold" grpId="0" nodeType="clickEffect">
                                  <p:stCondLst>
                                    <p:cond delay="0"/>
                                  </p:stCondLst>
                                  <p:iterate type="lt">
                                    <p:tmPct val="10000"/>
                                  </p:iterate>
                                  <p:childTnLst>
                                    <p:set>
                                      <p:cBhvr>
                                        <p:cTn id="28" dur="1" fill="hold">
                                          <p:stCondLst>
                                            <p:cond delay="0"/>
                                          </p:stCondLst>
                                        </p:cTn>
                                        <p:tgtEl>
                                          <p:spTgt spid="10"/>
                                        </p:tgtEl>
                                        <p:attrNameLst>
                                          <p:attrName>style.visibility</p:attrName>
                                        </p:attrNameLst>
                                      </p:cBhvr>
                                      <p:to>
                                        <p:strVal val="visible"/>
                                      </p:to>
                                    </p:set>
                                    <p:anim calcmode="lin" valueType="num">
                                      <p:cBhvr>
                                        <p:cTn id="29" dur="800" fill="hold"/>
                                        <p:tgtEl>
                                          <p:spTgt spid="10"/>
                                        </p:tgtEl>
                                        <p:attrNameLst>
                                          <p:attrName>ppt_x</p:attrName>
                                        </p:attrNameLst>
                                      </p:cBhvr>
                                      <p:tavLst>
                                        <p:tav tm="0">
                                          <p:val>
                                            <p:strVal val="#ppt_x-#ppt_w/2"/>
                                          </p:val>
                                        </p:tav>
                                        <p:tav tm="100000">
                                          <p:val>
                                            <p:strVal val="#ppt_x"/>
                                          </p:val>
                                        </p:tav>
                                      </p:tavLst>
                                    </p:anim>
                                    <p:anim calcmode="lin" valueType="num">
                                      <p:cBhvr>
                                        <p:cTn id="30" dur="800" fill="hold"/>
                                        <p:tgtEl>
                                          <p:spTgt spid="10"/>
                                        </p:tgtEl>
                                        <p:attrNameLst>
                                          <p:attrName>ppt_y</p:attrName>
                                        </p:attrNameLst>
                                      </p:cBhvr>
                                      <p:tavLst>
                                        <p:tav tm="0">
                                          <p:val>
                                            <p:strVal val="#ppt_y"/>
                                          </p:val>
                                        </p:tav>
                                        <p:tav tm="100000">
                                          <p:val>
                                            <p:strVal val="#ppt_y"/>
                                          </p:val>
                                        </p:tav>
                                      </p:tavLst>
                                    </p:anim>
                                    <p:anim calcmode="lin" valueType="num">
                                      <p:cBhvr>
                                        <p:cTn id="31" dur="800" fill="hold"/>
                                        <p:tgtEl>
                                          <p:spTgt spid="10"/>
                                        </p:tgtEl>
                                        <p:attrNameLst>
                                          <p:attrName>ppt_w</p:attrName>
                                        </p:attrNameLst>
                                      </p:cBhvr>
                                      <p:tavLst>
                                        <p:tav tm="0">
                                          <p:val>
                                            <p:fltVal val="0"/>
                                          </p:val>
                                        </p:tav>
                                        <p:tav tm="100000">
                                          <p:val>
                                            <p:strVal val="#ppt_w"/>
                                          </p:val>
                                        </p:tav>
                                      </p:tavLst>
                                    </p:anim>
                                    <p:anim calcmode="lin" valueType="num">
                                      <p:cBhvr>
                                        <p:cTn id="32" dur="800" fill="hold"/>
                                        <p:tgtEl>
                                          <p:spTgt spid="10"/>
                                        </p:tgtEl>
                                        <p:attrNameLst>
                                          <p:attrName>ppt_h</p:attrName>
                                        </p:attrNameLst>
                                      </p:cBhvr>
                                      <p:tavLst>
                                        <p:tav tm="0">
                                          <p:val>
                                            <p:strVal val="#ppt_h"/>
                                          </p:val>
                                        </p:tav>
                                        <p:tav tm="100000">
                                          <p:val>
                                            <p:strVal val="#ppt_h"/>
                                          </p:val>
                                        </p:tav>
                                      </p:tavLst>
                                    </p:anim>
                                  </p:childTnLst>
                                </p:cTn>
                              </p:par>
                              <p:par>
                                <p:cTn id="33" presetID="10" presetClass="entr" presetSubtype="0" fill="hold" grpId="0" nodeType="withEffect">
                                  <p:stCondLst>
                                    <p:cond delay="0"/>
                                  </p:stCondLst>
                                  <p:iterate type="wd">
                                    <p:tmPct val="10000"/>
                                  </p:iterate>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Diamond 1">
            <a:extLst>
              <a:ext uri="{FF2B5EF4-FFF2-40B4-BE49-F238E27FC236}">
                <a16:creationId xmlns:a16="http://schemas.microsoft.com/office/drawing/2014/main" id="{C5109547-07A7-4BC3-B843-EA7C2F545057}"/>
              </a:ext>
              <a:ext uri="{C183D7F6-B498-43B3-948B-1728B52AA6E4}">
                <adec:decorative xmlns:adec="http://schemas.microsoft.com/office/drawing/2017/decorative" val="1"/>
              </a:ext>
            </a:extLst>
          </p:cNvPr>
          <p:cNvSpPr/>
          <p:nvPr/>
        </p:nvSpPr>
        <p:spPr>
          <a:xfrm>
            <a:off x="4868519" y="-3381922"/>
            <a:ext cx="2607364" cy="2607364"/>
          </a:xfrm>
          <a:prstGeom prst="diamond">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iamond 2">
            <a:extLst>
              <a:ext uri="{FF2B5EF4-FFF2-40B4-BE49-F238E27FC236}">
                <a16:creationId xmlns:a16="http://schemas.microsoft.com/office/drawing/2014/main" id="{D93592E6-750A-48E0-BC52-EE4422DEDAAC}"/>
              </a:ext>
              <a:ext uri="{C183D7F6-B498-43B3-948B-1728B52AA6E4}">
                <adec:decorative xmlns:adec="http://schemas.microsoft.com/office/drawing/2017/decorative" val="1"/>
              </a:ext>
            </a:extLst>
          </p:cNvPr>
          <p:cNvSpPr/>
          <p:nvPr/>
        </p:nvSpPr>
        <p:spPr>
          <a:xfrm>
            <a:off x="4343400" y="-5486400"/>
            <a:ext cx="3657600" cy="3352800"/>
          </a:xfrm>
          <a:prstGeom prst="diamond">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74606987"/>
      </p:ext>
    </p:extLst>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Diamond 1">
            <a:extLst>
              <a:ext uri="{FF2B5EF4-FFF2-40B4-BE49-F238E27FC236}">
                <a16:creationId xmlns:a16="http://schemas.microsoft.com/office/drawing/2014/main" id="{D9E8D1CE-C161-408F-8052-36DAA44D3400}"/>
              </a:ext>
              <a:ext uri="{C183D7F6-B498-43B3-948B-1728B52AA6E4}">
                <adec:decorative xmlns:adec="http://schemas.microsoft.com/office/drawing/2017/decorative" val="1"/>
              </a:ext>
            </a:extLst>
          </p:cNvPr>
          <p:cNvSpPr/>
          <p:nvPr/>
        </p:nvSpPr>
        <p:spPr>
          <a:xfrm>
            <a:off x="4868519" y="-486322"/>
            <a:ext cx="2607364" cy="2607364"/>
          </a:xfrm>
          <a:prstGeom prst="diamond">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iamond 2">
            <a:extLst>
              <a:ext uri="{FF2B5EF4-FFF2-40B4-BE49-F238E27FC236}">
                <a16:creationId xmlns:a16="http://schemas.microsoft.com/office/drawing/2014/main" id="{1F6A6948-A20D-49DF-915D-E3B9940F8307}"/>
              </a:ext>
              <a:ext uri="{C183D7F6-B498-43B3-948B-1728B52AA6E4}">
                <adec:decorative xmlns:adec="http://schemas.microsoft.com/office/drawing/2017/decorative" val="1"/>
              </a:ext>
            </a:extLst>
          </p:cNvPr>
          <p:cNvSpPr/>
          <p:nvPr/>
        </p:nvSpPr>
        <p:spPr>
          <a:xfrm>
            <a:off x="4401457" y="-1846943"/>
            <a:ext cx="3541486" cy="3541486"/>
          </a:xfrm>
          <a:prstGeom prst="diamond">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D3B238C5-2855-406E-B328-26C650981476}"/>
              </a:ext>
            </a:extLst>
          </p:cNvPr>
          <p:cNvSpPr txBox="1"/>
          <p:nvPr/>
        </p:nvSpPr>
        <p:spPr>
          <a:xfrm>
            <a:off x="0" y="1835975"/>
            <a:ext cx="6167438" cy="646331"/>
          </a:xfrm>
          <a:prstGeom prst="rect">
            <a:avLst/>
          </a:prstGeom>
          <a:noFill/>
        </p:spPr>
        <p:txBody>
          <a:bodyPr wrap="square" rtlCol="0">
            <a:spAutoFit/>
          </a:bodyPr>
          <a:lstStyle/>
          <a:p>
            <a:pPr marL="571500" indent="-571500">
              <a:buFont typeface="Arial" panose="020B0604020202020204" pitchFamily="34" charset="0"/>
              <a:buChar char="•"/>
            </a:pPr>
            <a:r>
              <a:rPr lang="en-IN" sz="3600" b="1" i="0" u="none" strike="noStrike" baseline="0" dirty="0">
                <a:solidFill>
                  <a:srgbClr val="FFFFFF"/>
                </a:solidFill>
                <a:latin typeface="Times New Roman" panose="02020603050405020304" pitchFamily="18" charset="0"/>
              </a:rPr>
              <a:t>PROBLEM STATEMENT</a:t>
            </a:r>
            <a:endParaRPr lang="en-IN" sz="8000" b="1" dirty="0">
              <a:solidFill>
                <a:srgbClr val="FFFFFF"/>
              </a:solidFill>
              <a:latin typeface="+mj-lt"/>
            </a:endParaRPr>
          </a:p>
        </p:txBody>
      </p:sp>
      <p:sp>
        <p:nvSpPr>
          <p:cNvPr id="5" name="Rectangle: Rounded Corners 4">
            <a:extLst>
              <a:ext uri="{FF2B5EF4-FFF2-40B4-BE49-F238E27FC236}">
                <a16:creationId xmlns:a16="http://schemas.microsoft.com/office/drawing/2014/main" id="{E0F8A946-FBED-40A6-8D71-148E412E734C}"/>
              </a:ext>
            </a:extLst>
          </p:cNvPr>
          <p:cNvSpPr/>
          <p:nvPr/>
        </p:nvSpPr>
        <p:spPr>
          <a:xfrm>
            <a:off x="1097280" y="2732269"/>
            <a:ext cx="9997440" cy="3028447"/>
          </a:xfrm>
          <a:prstGeom prst="roundRect">
            <a:avLst/>
          </a:prstGeom>
          <a:solidFill>
            <a:srgbClr val="585858">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AE1BFDEA-AD9F-495B-83F7-FF77E76FC8FF}"/>
              </a:ext>
            </a:extLst>
          </p:cNvPr>
          <p:cNvSpPr txBox="1"/>
          <p:nvPr/>
        </p:nvSpPr>
        <p:spPr>
          <a:xfrm>
            <a:off x="1199198" y="3042426"/>
            <a:ext cx="9895522" cy="2215991"/>
          </a:xfrm>
          <a:prstGeom prst="rect">
            <a:avLst/>
          </a:prstGeom>
          <a:noFill/>
        </p:spPr>
        <p:txBody>
          <a:bodyPr wrap="square" rtlCol="0">
            <a:spAutoFit/>
          </a:bodyPr>
          <a:lstStyle/>
          <a:p>
            <a:pPr algn="ctr"/>
            <a:r>
              <a:rPr lang="en-US" sz="2300" b="1" dirty="0">
                <a:solidFill>
                  <a:srgbClr val="FFFFFF"/>
                </a:solidFill>
                <a:latin typeface="Times New Roman" panose="02020603050405020304" pitchFamily="18" charset="0"/>
              </a:rPr>
              <a:t>In order to build the system, all the processes in the business should be studied, system study helps us under the problem and needs of the application. System study aims at establishing the requests for the system to be acquired, development and installed. Railway Reservation System that Was suggested till now, are not up to the desired level. To design and develop software for Railway Reservation System.</a:t>
            </a:r>
            <a:endParaRPr lang="en-IN" sz="2300" b="1" dirty="0">
              <a:solidFill>
                <a:srgbClr val="FFFFFF"/>
              </a:solidFill>
            </a:endParaRPr>
          </a:p>
        </p:txBody>
      </p:sp>
      <p:cxnSp>
        <p:nvCxnSpPr>
          <p:cNvPr id="7" name="Straight Connector 6">
            <a:extLst>
              <a:ext uri="{FF2B5EF4-FFF2-40B4-BE49-F238E27FC236}">
                <a16:creationId xmlns:a16="http://schemas.microsoft.com/office/drawing/2014/main" id="{E167A4DD-7725-4433-A167-6E95C69124C0}"/>
              </a:ext>
            </a:extLst>
          </p:cNvPr>
          <p:cNvCxnSpPr>
            <a:cxnSpLocks/>
          </p:cNvCxnSpPr>
          <p:nvPr/>
        </p:nvCxnSpPr>
        <p:spPr>
          <a:xfrm>
            <a:off x="599440" y="2482306"/>
            <a:ext cx="5496560" cy="0"/>
          </a:xfrm>
          <a:prstGeom prst="line">
            <a:avLst/>
          </a:prstGeom>
          <a:ln w="25400">
            <a:solidFill>
              <a:srgbClr val="0F93A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7645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800" fill="hold"/>
                                        <p:tgtEl>
                                          <p:spTgt spid="4"/>
                                        </p:tgtEl>
                                        <p:attrNameLst>
                                          <p:attrName>ppt_x</p:attrName>
                                        </p:attrNameLst>
                                      </p:cBhvr>
                                      <p:tavLst>
                                        <p:tav tm="0">
                                          <p:val>
                                            <p:strVal val="#ppt_x-#ppt_w/2"/>
                                          </p:val>
                                        </p:tav>
                                        <p:tav tm="100000">
                                          <p:val>
                                            <p:strVal val="#ppt_x"/>
                                          </p:val>
                                        </p:tav>
                                      </p:tavLst>
                                    </p:anim>
                                    <p:anim calcmode="lin" valueType="num">
                                      <p:cBhvr>
                                        <p:cTn id="8" dur="800" fill="hold"/>
                                        <p:tgtEl>
                                          <p:spTgt spid="4"/>
                                        </p:tgtEl>
                                        <p:attrNameLst>
                                          <p:attrName>ppt_y</p:attrName>
                                        </p:attrNameLst>
                                      </p:cBhvr>
                                      <p:tavLst>
                                        <p:tav tm="0">
                                          <p:val>
                                            <p:strVal val="#ppt_y"/>
                                          </p:val>
                                        </p:tav>
                                        <p:tav tm="100000">
                                          <p:val>
                                            <p:strVal val="#ppt_y"/>
                                          </p:val>
                                        </p:tav>
                                      </p:tavLst>
                                    </p:anim>
                                    <p:anim calcmode="lin" valueType="num">
                                      <p:cBhvr>
                                        <p:cTn id="9" dur="800" fill="hold"/>
                                        <p:tgtEl>
                                          <p:spTgt spid="4"/>
                                        </p:tgtEl>
                                        <p:attrNameLst>
                                          <p:attrName>ppt_w</p:attrName>
                                        </p:attrNameLst>
                                      </p:cBhvr>
                                      <p:tavLst>
                                        <p:tav tm="0">
                                          <p:val>
                                            <p:fltVal val="0"/>
                                          </p:val>
                                        </p:tav>
                                        <p:tav tm="100000">
                                          <p:val>
                                            <p:strVal val="#ppt_w"/>
                                          </p:val>
                                        </p:tav>
                                      </p:tavLst>
                                    </p:anim>
                                    <p:anim calcmode="lin" valueType="num">
                                      <p:cBhvr>
                                        <p:cTn id="10" dur="800" fill="hold"/>
                                        <p:tgtEl>
                                          <p:spTgt spid="4"/>
                                        </p:tgtEl>
                                        <p:attrNameLst>
                                          <p:attrName>ppt_h</p:attrName>
                                        </p:attrNameLst>
                                      </p:cBhvr>
                                      <p:tavLst>
                                        <p:tav tm="0">
                                          <p:val>
                                            <p:strVal val="#ppt_h"/>
                                          </p:val>
                                        </p:tav>
                                        <p:tav tm="100000">
                                          <p:val>
                                            <p:strVal val="#ppt_h"/>
                                          </p:val>
                                        </p:tav>
                                      </p:tavLst>
                                    </p:anim>
                                  </p:childTnLst>
                                </p:cTn>
                              </p:par>
                              <p:par>
                                <p:cTn id="11" presetID="17"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strVal val="#ppt_h"/>
                                          </p:val>
                                        </p:tav>
                                        <p:tav tm="100000">
                                          <p:val>
                                            <p:strVal val="#ppt_h"/>
                                          </p:val>
                                        </p:tav>
                                      </p:tavLst>
                                    </p:anim>
                                  </p:childTnLst>
                                </p:cTn>
                              </p:par>
                              <p:par>
                                <p:cTn id="15" presetID="10" presetClass="entr" presetSubtype="0" fill="hold" grpId="0" nodeType="withEffect">
                                  <p:stCondLst>
                                    <p:cond delay="0"/>
                                  </p:stCondLst>
                                  <p:iterate type="wd">
                                    <p:tmPct val="10000"/>
                                  </p:iterate>
                                  <p:childTnLst>
                                    <p:set>
                                      <p:cBhvr>
                                        <p:cTn id="16" dur="1" fill="hold">
                                          <p:stCondLst>
                                            <p:cond delay="0"/>
                                          </p:stCondLst>
                                        </p:cTn>
                                        <p:tgtEl>
                                          <p:spTgt spid="6"/>
                                        </p:tgtEl>
                                        <p:attrNameLst>
                                          <p:attrName>style.visibility</p:attrName>
                                        </p:attrNameLst>
                                      </p:cBhvr>
                                      <p:to>
                                        <p:strVal val="visible"/>
                                      </p:to>
                                    </p:set>
                                    <p:animEffect transition="in" filter="fade">
                                      <p:cBhvr>
                                        <p:cTn id="17" dur="8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Diamond 1">
            <a:extLst>
              <a:ext uri="{FF2B5EF4-FFF2-40B4-BE49-F238E27FC236}">
                <a16:creationId xmlns:a16="http://schemas.microsoft.com/office/drawing/2014/main" id="{C5109547-07A7-4BC3-B843-EA7C2F545057}"/>
              </a:ext>
              <a:ext uri="{C183D7F6-B498-43B3-948B-1728B52AA6E4}">
                <adec:decorative xmlns:adec="http://schemas.microsoft.com/office/drawing/2017/decorative" val="1"/>
              </a:ext>
            </a:extLst>
          </p:cNvPr>
          <p:cNvSpPr/>
          <p:nvPr/>
        </p:nvSpPr>
        <p:spPr>
          <a:xfrm>
            <a:off x="4868519" y="-3381922"/>
            <a:ext cx="2607364" cy="2607364"/>
          </a:xfrm>
          <a:prstGeom prst="diamond">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iamond 2">
            <a:extLst>
              <a:ext uri="{FF2B5EF4-FFF2-40B4-BE49-F238E27FC236}">
                <a16:creationId xmlns:a16="http://schemas.microsoft.com/office/drawing/2014/main" id="{D93592E6-750A-48E0-BC52-EE4422DEDAAC}"/>
              </a:ext>
              <a:ext uri="{C183D7F6-B498-43B3-948B-1728B52AA6E4}">
                <adec:decorative xmlns:adec="http://schemas.microsoft.com/office/drawing/2017/decorative" val="1"/>
              </a:ext>
            </a:extLst>
          </p:cNvPr>
          <p:cNvSpPr/>
          <p:nvPr/>
        </p:nvSpPr>
        <p:spPr>
          <a:xfrm>
            <a:off x="4343400" y="-5486400"/>
            <a:ext cx="3657600" cy="3352800"/>
          </a:xfrm>
          <a:prstGeom prst="diamond">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17926304"/>
      </p:ext>
    </p:extLst>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Diamond 1">
            <a:extLst>
              <a:ext uri="{FF2B5EF4-FFF2-40B4-BE49-F238E27FC236}">
                <a16:creationId xmlns:a16="http://schemas.microsoft.com/office/drawing/2014/main" id="{D9E8D1CE-C161-408F-8052-36DAA44D3400}"/>
              </a:ext>
              <a:ext uri="{C183D7F6-B498-43B3-948B-1728B52AA6E4}">
                <adec:decorative xmlns:adec="http://schemas.microsoft.com/office/drawing/2017/decorative" val="1"/>
              </a:ext>
            </a:extLst>
          </p:cNvPr>
          <p:cNvSpPr/>
          <p:nvPr/>
        </p:nvSpPr>
        <p:spPr>
          <a:xfrm>
            <a:off x="4868519" y="-486322"/>
            <a:ext cx="2607364" cy="2607364"/>
          </a:xfrm>
          <a:prstGeom prst="diamond">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iamond 2">
            <a:extLst>
              <a:ext uri="{FF2B5EF4-FFF2-40B4-BE49-F238E27FC236}">
                <a16:creationId xmlns:a16="http://schemas.microsoft.com/office/drawing/2014/main" id="{1F6A6948-A20D-49DF-915D-E3B9940F8307}"/>
              </a:ext>
              <a:ext uri="{C183D7F6-B498-43B3-948B-1728B52AA6E4}">
                <adec:decorative xmlns:adec="http://schemas.microsoft.com/office/drawing/2017/decorative" val="1"/>
              </a:ext>
            </a:extLst>
          </p:cNvPr>
          <p:cNvSpPr/>
          <p:nvPr/>
        </p:nvSpPr>
        <p:spPr>
          <a:xfrm>
            <a:off x="4401457" y="-1846943"/>
            <a:ext cx="3541486" cy="3541486"/>
          </a:xfrm>
          <a:prstGeom prst="diamond">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D3B238C5-2855-406E-B328-26C650981476}"/>
              </a:ext>
            </a:extLst>
          </p:cNvPr>
          <p:cNvSpPr txBox="1"/>
          <p:nvPr/>
        </p:nvSpPr>
        <p:spPr>
          <a:xfrm>
            <a:off x="0" y="1729295"/>
            <a:ext cx="6167438" cy="646331"/>
          </a:xfrm>
          <a:prstGeom prst="rect">
            <a:avLst/>
          </a:prstGeom>
          <a:noFill/>
        </p:spPr>
        <p:txBody>
          <a:bodyPr wrap="square" rtlCol="0">
            <a:spAutoFit/>
          </a:bodyPr>
          <a:lstStyle/>
          <a:p>
            <a:pPr marL="571500" indent="-571500">
              <a:buFont typeface="Arial" panose="020B0604020202020204" pitchFamily="34" charset="0"/>
              <a:buChar char="•"/>
            </a:pPr>
            <a:r>
              <a:rPr lang="en-IN" sz="3600" b="1" dirty="0">
                <a:solidFill>
                  <a:srgbClr val="FFFFFF"/>
                </a:solidFill>
                <a:latin typeface="Times New Roman" panose="02020603050405020304" pitchFamily="18" charset="0"/>
                <a:cs typeface="Times New Roman" panose="02020603050405020304" pitchFamily="18" charset="0"/>
              </a:rPr>
              <a:t>Existing system</a:t>
            </a:r>
            <a:endParaRPr lang="en-IN" sz="16600" b="1" dirty="0">
              <a:solidFill>
                <a:srgbClr val="FFFFFF"/>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0F8A946-FBED-40A6-8D71-148E412E734C}"/>
              </a:ext>
            </a:extLst>
          </p:cNvPr>
          <p:cNvSpPr/>
          <p:nvPr/>
        </p:nvSpPr>
        <p:spPr>
          <a:xfrm>
            <a:off x="227012" y="2482306"/>
            <a:ext cx="11698287" cy="4238529"/>
          </a:xfrm>
          <a:prstGeom prst="roundRect">
            <a:avLst/>
          </a:prstGeom>
          <a:solidFill>
            <a:srgbClr val="585858">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AE1BFDEA-AD9F-495B-83F7-FF77E76FC8FF}"/>
              </a:ext>
            </a:extLst>
          </p:cNvPr>
          <p:cNvSpPr txBox="1"/>
          <p:nvPr/>
        </p:nvSpPr>
        <p:spPr>
          <a:xfrm>
            <a:off x="736600" y="2691905"/>
            <a:ext cx="10495280" cy="3631763"/>
          </a:xfrm>
          <a:prstGeom prst="rect">
            <a:avLst/>
          </a:prstGeom>
          <a:noFill/>
        </p:spPr>
        <p:txBody>
          <a:bodyPr wrap="square" rtlCol="0">
            <a:spAutoFit/>
          </a:bodyPr>
          <a:lstStyle/>
          <a:p>
            <a:r>
              <a:rPr lang="en-US" sz="2300" b="1" dirty="0">
                <a:solidFill>
                  <a:srgbClr val="FFFFFF"/>
                </a:solidFill>
                <a:latin typeface="Times New Roman" panose="02020603050405020304" pitchFamily="18" charset="0"/>
                <a:cs typeface="Times New Roman" panose="02020603050405020304" pitchFamily="18" charset="0"/>
              </a:rPr>
              <a:t>The existing Railway reservation system is not completely computerized.</a:t>
            </a:r>
          </a:p>
          <a:p>
            <a:r>
              <a:rPr lang="en-US" sz="2300" b="1" dirty="0">
                <a:solidFill>
                  <a:srgbClr val="FFFFFF"/>
                </a:solidFill>
                <a:latin typeface="Times New Roman" panose="02020603050405020304" pitchFamily="18" charset="0"/>
                <a:cs typeface="Times New Roman" panose="02020603050405020304" pitchFamily="18" charset="0"/>
              </a:rPr>
              <a:t>• Existing system is totally on book and thus a great amount of manual work has to</a:t>
            </a:r>
          </a:p>
          <a:p>
            <a:r>
              <a:rPr lang="en-US" sz="2300" b="1" dirty="0">
                <a:solidFill>
                  <a:srgbClr val="FFFFFF"/>
                </a:solidFill>
                <a:latin typeface="Times New Roman" panose="02020603050405020304" pitchFamily="18" charset="0"/>
                <a:cs typeface="Times New Roman" panose="02020603050405020304" pitchFamily="18" charset="0"/>
              </a:rPr>
              <a:t>be done. The amount of manual work increases exponentially which increase in</a:t>
            </a:r>
          </a:p>
          <a:p>
            <a:r>
              <a:rPr lang="en-IN" sz="2300" b="1" dirty="0">
                <a:solidFill>
                  <a:srgbClr val="FFFFFF"/>
                </a:solidFill>
                <a:latin typeface="Times New Roman" panose="02020603050405020304" pitchFamily="18" charset="0"/>
                <a:cs typeface="Times New Roman" panose="02020603050405020304" pitchFamily="18" charset="0"/>
              </a:rPr>
              <a:t>services.</a:t>
            </a:r>
          </a:p>
          <a:p>
            <a:r>
              <a:rPr lang="en-US" sz="2300" b="1" dirty="0">
                <a:solidFill>
                  <a:srgbClr val="FFFFFF"/>
                </a:solidFill>
                <a:latin typeface="Times New Roman" panose="02020603050405020304" pitchFamily="18" charset="0"/>
                <a:cs typeface="Times New Roman" panose="02020603050405020304" pitchFamily="18" charset="0"/>
              </a:rPr>
              <a:t>• Needs a lot of working staff and extra attention on all records.</a:t>
            </a:r>
          </a:p>
          <a:p>
            <a:r>
              <a:rPr lang="en-US" sz="2300" b="1" dirty="0">
                <a:solidFill>
                  <a:srgbClr val="FFFFFF"/>
                </a:solidFill>
                <a:latin typeface="Times New Roman" panose="02020603050405020304" pitchFamily="18" charset="0"/>
                <a:cs typeface="Times New Roman" panose="02020603050405020304" pitchFamily="18" charset="0"/>
              </a:rPr>
              <a:t>• In existing system, there are various problems like keeping records of items, seat</a:t>
            </a:r>
          </a:p>
          <a:p>
            <a:r>
              <a:rPr lang="en-US" sz="2300" b="1" dirty="0">
                <a:solidFill>
                  <a:srgbClr val="FFFFFF"/>
                </a:solidFill>
                <a:latin typeface="Times New Roman" panose="02020603050405020304" pitchFamily="18" charset="0"/>
                <a:cs typeface="Times New Roman" panose="02020603050405020304" pitchFamily="18" charset="0"/>
              </a:rPr>
              <a:t>available, prices per seat and soon.</a:t>
            </a:r>
          </a:p>
          <a:p>
            <a:r>
              <a:rPr lang="en-US" sz="2300" b="1" dirty="0">
                <a:solidFill>
                  <a:srgbClr val="FFFFFF"/>
                </a:solidFill>
                <a:latin typeface="Times New Roman" panose="02020603050405020304" pitchFamily="18" charset="0"/>
                <a:cs typeface="Times New Roman" panose="02020603050405020304" pitchFamily="18" charset="0"/>
              </a:rPr>
              <a:t>• Finding out details regarding any information is very difficult, as the user has to</a:t>
            </a:r>
          </a:p>
          <a:p>
            <a:r>
              <a:rPr lang="en-US" sz="2300" b="1" dirty="0">
                <a:solidFill>
                  <a:srgbClr val="FFFFFF"/>
                </a:solidFill>
                <a:latin typeface="Times New Roman" panose="02020603050405020304" pitchFamily="18" charset="0"/>
                <a:cs typeface="Times New Roman" panose="02020603050405020304" pitchFamily="18" charset="0"/>
              </a:rPr>
              <a:t>go through all the books manually.</a:t>
            </a:r>
          </a:p>
          <a:p>
            <a:r>
              <a:rPr lang="en-US" sz="2300" b="1" dirty="0">
                <a:solidFill>
                  <a:srgbClr val="FFFFFF"/>
                </a:solidFill>
                <a:latin typeface="Times New Roman" panose="02020603050405020304" pitchFamily="18" charset="0"/>
                <a:cs typeface="Times New Roman" panose="02020603050405020304" pitchFamily="18" charset="0"/>
              </a:rPr>
              <a:t>• Major problem was lack of security, this is major bottle neck.</a:t>
            </a:r>
            <a:endParaRPr lang="en-IN" sz="2300" b="1" dirty="0">
              <a:solidFill>
                <a:srgbClr val="FFFFFF"/>
              </a:solidFill>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E167A4DD-7725-4433-A167-6E95C69124C0}"/>
              </a:ext>
            </a:extLst>
          </p:cNvPr>
          <p:cNvCxnSpPr>
            <a:cxnSpLocks/>
          </p:cNvCxnSpPr>
          <p:nvPr/>
        </p:nvCxnSpPr>
        <p:spPr>
          <a:xfrm>
            <a:off x="599440" y="2421346"/>
            <a:ext cx="3180080" cy="0"/>
          </a:xfrm>
          <a:prstGeom prst="line">
            <a:avLst/>
          </a:prstGeom>
          <a:ln w="25400">
            <a:solidFill>
              <a:srgbClr val="0F93A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1656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800" fill="hold"/>
                                        <p:tgtEl>
                                          <p:spTgt spid="4"/>
                                        </p:tgtEl>
                                        <p:attrNameLst>
                                          <p:attrName>ppt_x</p:attrName>
                                        </p:attrNameLst>
                                      </p:cBhvr>
                                      <p:tavLst>
                                        <p:tav tm="0">
                                          <p:val>
                                            <p:strVal val="#ppt_x-#ppt_w/2"/>
                                          </p:val>
                                        </p:tav>
                                        <p:tav tm="100000">
                                          <p:val>
                                            <p:strVal val="#ppt_x"/>
                                          </p:val>
                                        </p:tav>
                                      </p:tavLst>
                                    </p:anim>
                                    <p:anim calcmode="lin" valueType="num">
                                      <p:cBhvr>
                                        <p:cTn id="8" dur="800" fill="hold"/>
                                        <p:tgtEl>
                                          <p:spTgt spid="4"/>
                                        </p:tgtEl>
                                        <p:attrNameLst>
                                          <p:attrName>ppt_y</p:attrName>
                                        </p:attrNameLst>
                                      </p:cBhvr>
                                      <p:tavLst>
                                        <p:tav tm="0">
                                          <p:val>
                                            <p:strVal val="#ppt_y"/>
                                          </p:val>
                                        </p:tav>
                                        <p:tav tm="100000">
                                          <p:val>
                                            <p:strVal val="#ppt_y"/>
                                          </p:val>
                                        </p:tav>
                                      </p:tavLst>
                                    </p:anim>
                                    <p:anim calcmode="lin" valueType="num">
                                      <p:cBhvr>
                                        <p:cTn id="9" dur="800" fill="hold"/>
                                        <p:tgtEl>
                                          <p:spTgt spid="4"/>
                                        </p:tgtEl>
                                        <p:attrNameLst>
                                          <p:attrName>ppt_w</p:attrName>
                                        </p:attrNameLst>
                                      </p:cBhvr>
                                      <p:tavLst>
                                        <p:tav tm="0">
                                          <p:val>
                                            <p:fltVal val="0"/>
                                          </p:val>
                                        </p:tav>
                                        <p:tav tm="100000">
                                          <p:val>
                                            <p:strVal val="#ppt_w"/>
                                          </p:val>
                                        </p:tav>
                                      </p:tavLst>
                                    </p:anim>
                                    <p:anim calcmode="lin" valueType="num">
                                      <p:cBhvr>
                                        <p:cTn id="10" dur="800" fill="hold"/>
                                        <p:tgtEl>
                                          <p:spTgt spid="4"/>
                                        </p:tgtEl>
                                        <p:attrNameLst>
                                          <p:attrName>ppt_h</p:attrName>
                                        </p:attrNameLst>
                                      </p:cBhvr>
                                      <p:tavLst>
                                        <p:tav tm="0">
                                          <p:val>
                                            <p:strVal val="#ppt_h"/>
                                          </p:val>
                                        </p:tav>
                                        <p:tav tm="100000">
                                          <p:val>
                                            <p:strVal val="#ppt_h"/>
                                          </p:val>
                                        </p:tav>
                                      </p:tavLst>
                                    </p:anim>
                                  </p:childTnLst>
                                </p:cTn>
                              </p:par>
                              <p:par>
                                <p:cTn id="11" presetID="17"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strVal val="#ppt_h"/>
                                          </p:val>
                                        </p:tav>
                                        <p:tav tm="100000">
                                          <p:val>
                                            <p:strVal val="#ppt_h"/>
                                          </p:val>
                                        </p:tav>
                                      </p:tavLst>
                                    </p:anim>
                                  </p:childTnLst>
                                </p:cTn>
                              </p:par>
                              <p:par>
                                <p:cTn id="15" presetID="10" presetClass="entr" presetSubtype="0" fill="hold" grpId="0" nodeType="withEffect">
                                  <p:stCondLst>
                                    <p:cond delay="0"/>
                                  </p:stCondLst>
                                  <p:iterate type="wd">
                                    <p:tmPct val="10000"/>
                                  </p:iterate>
                                  <p:childTnLst>
                                    <p:set>
                                      <p:cBhvr>
                                        <p:cTn id="16" dur="1" fill="hold">
                                          <p:stCondLst>
                                            <p:cond delay="0"/>
                                          </p:stCondLst>
                                        </p:cTn>
                                        <p:tgtEl>
                                          <p:spTgt spid="6"/>
                                        </p:tgtEl>
                                        <p:attrNameLst>
                                          <p:attrName>style.visibility</p:attrName>
                                        </p:attrNameLst>
                                      </p:cBhvr>
                                      <p:to>
                                        <p:strVal val="visible"/>
                                      </p:to>
                                    </p:set>
                                    <p:animEffect transition="in" filter="fade">
                                      <p:cBhvr>
                                        <p:cTn id="17" dur="8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Diamond 1">
            <a:extLst>
              <a:ext uri="{FF2B5EF4-FFF2-40B4-BE49-F238E27FC236}">
                <a16:creationId xmlns:a16="http://schemas.microsoft.com/office/drawing/2014/main" id="{C5109547-07A7-4BC3-B843-EA7C2F545057}"/>
              </a:ext>
              <a:ext uri="{C183D7F6-B498-43B3-948B-1728B52AA6E4}">
                <adec:decorative xmlns:adec="http://schemas.microsoft.com/office/drawing/2017/decorative" val="1"/>
              </a:ext>
            </a:extLst>
          </p:cNvPr>
          <p:cNvSpPr/>
          <p:nvPr/>
        </p:nvSpPr>
        <p:spPr>
          <a:xfrm>
            <a:off x="4868519" y="-3381922"/>
            <a:ext cx="2607364" cy="2607364"/>
          </a:xfrm>
          <a:prstGeom prst="diamond">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iamond 2">
            <a:extLst>
              <a:ext uri="{FF2B5EF4-FFF2-40B4-BE49-F238E27FC236}">
                <a16:creationId xmlns:a16="http://schemas.microsoft.com/office/drawing/2014/main" id="{D93592E6-750A-48E0-BC52-EE4422DEDAAC}"/>
              </a:ext>
              <a:ext uri="{C183D7F6-B498-43B3-948B-1728B52AA6E4}">
                <adec:decorative xmlns:adec="http://schemas.microsoft.com/office/drawing/2017/decorative" val="1"/>
              </a:ext>
            </a:extLst>
          </p:cNvPr>
          <p:cNvSpPr/>
          <p:nvPr/>
        </p:nvSpPr>
        <p:spPr>
          <a:xfrm>
            <a:off x="4343400" y="-5486400"/>
            <a:ext cx="3657600" cy="3352800"/>
          </a:xfrm>
          <a:prstGeom prst="diamond">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70309075"/>
      </p:ext>
    </p:extLst>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Diamond 1">
            <a:extLst>
              <a:ext uri="{FF2B5EF4-FFF2-40B4-BE49-F238E27FC236}">
                <a16:creationId xmlns:a16="http://schemas.microsoft.com/office/drawing/2014/main" id="{D9E8D1CE-C161-408F-8052-36DAA44D3400}"/>
              </a:ext>
              <a:ext uri="{C183D7F6-B498-43B3-948B-1728B52AA6E4}">
                <adec:decorative xmlns:adec="http://schemas.microsoft.com/office/drawing/2017/decorative" val="1"/>
              </a:ext>
            </a:extLst>
          </p:cNvPr>
          <p:cNvSpPr/>
          <p:nvPr/>
        </p:nvSpPr>
        <p:spPr>
          <a:xfrm>
            <a:off x="4868519" y="-486322"/>
            <a:ext cx="2607364" cy="2607364"/>
          </a:xfrm>
          <a:prstGeom prst="diamond">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iamond 2">
            <a:extLst>
              <a:ext uri="{FF2B5EF4-FFF2-40B4-BE49-F238E27FC236}">
                <a16:creationId xmlns:a16="http://schemas.microsoft.com/office/drawing/2014/main" id="{1F6A6948-A20D-49DF-915D-E3B9940F8307}"/>
              </a:ext>
              <a:ext uri="{C183D7F6-B498-43B3-948B-1728B52AA6E4}">
                <adec:decorative xmlns:adec="http://schemas.microsoft.com/office/drawing/2017/decorative" val="1"/>
              </a:ext>
            </a:extLst>
          </p:cNvPr>
          <p:cNvSpPr/>
          <p:nvPr/>
        </p:nvSpPr>
        <p:spPr>
          <a:xfrm>
            <a:off x="4401457" y="-1846943"/>
            <a:ext cx="3541486" cy="3541486"/>
          </a:xfrm>
          <a:prstGeom prst="diamond">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D3B238C5-2855-406E-B328-26C650981476}"/>
              </a:ext>
            </a:extLst>
          </p:cNvPr>
          <p:cNvSpPr txBox="1"/>
          <p:nvPr/>
        </p:nvSpPr>
        <p:spPr>
          <a:xfrm>
            <a:off x="0" y="1729295"/>
            <a:ext cx="6167438" cy="646331"/>
          </a:xfrm>
          <a:prstGeom prst="rect">
            <a:avLst/>
          </a:prstGeom>
          <a:noFill/>
        </p:spPr>
        <p:txBody>
          <a:bodyPr wrap="square" rtlCol="0">
            <a:spAutoFit/>
          </a:bodyPr>
          <a:lstStyle/>
          <a:p>
            <a:pPr marL="571500" indent="-571500">
              <a:buFont typeface="Arial" panose="020B0604020202020204" pitchFamily="34" charset="0"/>
              <a:buChar char="•"/>
            </a:pPr>
            <a:r>
              <a:rPr lang="en-IN" sz="3600" b="1" dirty="0">
                <a:solidFill>
                  <a:srgbClr val="FFFFFF"/>
                </a:solidFill>
                <a:latin typeface="Times New Roman" panose="02020603050405020304" pitchFamily="18" charset="0"/>
                <a:cs typeface="Times New Roman" panose="02020603050405020304" pitchFamily="18" charset="0"/>
              </a:rPr>
              <a:t>Proposed system</a:t>
            </a:r>
            <a:endParaRPr lang="en-IN" sz="41300" b="1" dirty="0">
              <a:solidFill>
                <a:srgbClr val="FFFFFF"/>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0F8A946-FBED-40A6-8D71-148E412E734C}"/>
              </a:ext>
            </a:extLst>
          </p:cNvPr>
          <p:cNvSpPr/>
          <p:nvPr/>
        </p:nvSpPr>
        <p:spPr>
          <a:xfrm>
            <a:off x="227012" y="2482306"/>
            <a:ext cx="11698287" cy="4238529"/>
          </a:xfrm>
          <a:prstGeom prst="roundRect">
            <a:avLst/>
          </a:prstGeom>
          <a:solidFill>
            <a:srgbClr val="585858">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AE1BFDEA-AD9F-495B-83F7-FF77E76FC8FF}"/>
              </a:ext>
            </a:extLst>
          </p:cNvPr>
          <p:cNvSpPr txBox="1"/>
          <p:nvPr/>
        </p:nvSpPr>
        <p:spPr>
          <a:xfrm>
            <a:off x="736600" y="2691905"/>
            <a:ext cx="10495280" cy="3785652"/>
          </a:xfrm>
          <a:prstGeom prst="rect">
            <a:avLst/>
          </a:prstGeom>
          <a:noFill/>
        </p:spPr>
        <p:txBody>
          <a:bodyPr wrap="square" rtlCol="0">
            <a:spAutoFit/>
          </a:bodyPr>
          <a:lstStyle/>
          <a:p>
            <a:r>
              <a:rPr lang="en-US" sz="2400" dirty="0">
                <a:solidFill>
                  <a:srgbClr val="FFFFFF"/>
                </a:solidFill>
                <a:latin typeface="Times New Roman" panose="02020603050405020304" pitchFamily="18" charset="0"/>
                <a:cs typeface="Times New Roman" panose="02020603050405020304" pitchFamily="18" charset="0"/>
              </a:rPr>
              <a:t>The system is very simple to design and implementation. This system requires very</a:t>
            </a:r>
          </a:p>
          <a:p>
            <a:r>
              <a:rPr lang="en-US" sz="2400" dirty="0">
                <a:solidFill>
                  <a:srgbClr val="FFFFFF"/>
                </a:solidFill>
                <a:latin typeface="Times New Roman" panose="02020603050405020304" pitchFamily="18" charset="0"/>
                <a:cs typeface="Times New Roman" panose="02020603050405020304" pitchFamily="18" charset="0"/>
              </a:rPr>
              <a:t>low system resources and the system will work in almost all configuration. It has got</a:t>
            </a:r>
          </a:p>
          <a:p>
            <a:pPr algn="just"/>
            <a:r>
              <a:rPr lang="en-IN" sz="2400" dirty="0">
                <a:solidFill>
                  <a:srgbClr val="FFFFFF"/>
                </a:solidFill>
                <a:latin typeface="Times New Roman" panose="02020603050405020304" pitchFamily="18" charset="0"/>
                <a:cs typeface="Times New Roman" panose="02020603050405020304" pitchFamily="18" charset="0"/>
              </a:rPr>
              <a:t>following features:</a:t>
            </a:r>
          </a:p>
          <a:p>
            <a:r>
              <a:rPr lang="en-IN" sz="2400" dirty="0">
                <a:solidFill>
                  <a:srgbClr val="FFFFFF"/>
                </a:solidFill>
                <a:latin typeface="Times New Roman" panose="02020603050405020304" pitchFamily="18" charset="0"/>
                <a:cs typeface="Times New Roman" panose="02020603050405020304" pitchFamily="18" charset="0"/>
              </a:rPr>
              <a:t>• Ensure data accuracy.</a:t>
            </a:r>
          </a:p>
          <a:p>
            <a:r>
              <a:rPr lang="en-US" sz="2400" dirty="0">
                <a:solidFill>
                  <a:srgbClr val="FFFFFF"/>
                </a:solidFill>
                <a:latin typeface="Times New Roman" panose="02020603050405020304" pitchFamily="18" charset="0"/>
                <a:cs typeface="Times New Roman" panose="02020603050405020304" pitchFamily="18" charset="0"/>
              </a:rPr>
              <a:t>• Any person across the world, having internet can access this service.</a:t>
            </a:r>
          </a:p>
          <a:p>
            <a:r>
              <a:rPr lang="en-US" sz="2400" dirty="0">
                <a:solidFill>
                  <a:srgbClr val="FFFFFF"/>
                </a:solidFill>
                <a:latin typeface="Times New Roman" panose="02020603050405020304" pitchFamily="18" charset="0"/>
                <a:cs typeface="Times New Roman" panose="02020603050405020304" pitchFamily="18" charset="0"/>
              </a:rPr>
              <a:t>• Availability of the seats will be enquired very easily.</a:t>
            </a:r>
          </a:p>
          <a:p>
            <a:r>
              <a:rPr lang="en-US" sz="2400" dirty="0">
                <a:solidFill>
                  <a:srgbClr val="FFFFFF"/>
                </a:solidFill>
                <a:latin typeface="Times New Roman" panose="02020603050405020304" pitchFamily="18" charset="0"/>
                <a:cs typeface="Times New Roman" panose="02020603050405020304" pitchFamily="18" charset="0"/>
              </a:rPr>
              <a:t>• Passengers can also cancel their tickets easily.</a:t>
            </a:r>
          </a:p>
          <a:p>
            <a:r>
              <a:rPr lang="en-US" sz="2400" dirty="0">
                <a:solidFill>
                  <a:srgbClr val="FFFFFF"/>
                </a:solidFill>
                <a:latin typeface="Times New Roman" panose="02020603050405020304" pitchFamily="18" charset="0"/>
                <a:cs typeface="Times New Roman" panose="02020603050405020304" pitchFamily="18" charset="0"/>
              </a:rPr>
              <a:t>• Passengers can check the number of trains from point ‘A’ to ‘B’, price ranges,</a:t>
            </a:r>
          </a:p>
          <a:p>
            <a:r>
              <a:rPr lang="en-US" sz="2400" dirty="0">
                <a:solidFill>
                  <a:srgbClr val="FFFFFF"/>
                </a:solidFill>
                <a:latin typeface="Times New Roman" panose="02020603050405020304" pitchFamily="18" charset="0"/>
                <a:cs typeface="Times New Roman" panose="02020603050405020304" pitchFamily="18" charset="0"/>
              </a:rPr>
              <a:t>automated report and bill generation etc.</a:t>
            </a:r>
            <a:endParaRPr lang="en-IN" sz="2400" b="1" dirty="0">
              <a:solidFill>
                <a:srgbClr val="FFFFFF"/>
              </a:solidFill>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E167A4DD-7725-4433-A167-6E95C69124C0}"/>
              </a:ext>
            </a:extLst>
          </p:cNvPr>
          <p:cNvCxnSpPr>
            <a:cxnSpLocks/>
          </p:cNvCxnSpPr>
          <p:nvPr/>
        </p:nvCxnSpPr>
        <p:spPr>
          <a:xfrm>
            <a:off x="599440" y="2421346"/>
            <a:ext cx="3469640" cy="0"/>
          </a:xfrm>
          <a:prstGeom prst="line">
            <a:avLst/>
          </a:prstGeom>
          <a:ln w="25400">
            <a:solidFill>
              <a:srgbClr val="0F93A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485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800" fill="hold"/>
                                        <p:tgtEl>
                                          <p:spTgt spid="4"/>
                                        </p:tgtEl>
                                        <p:attrNameLst>
                                          <p:attrName>ppt_x</p:attrName>
                                        </p:attrNameLst>
                                      </p:cBhvr>
                                      <p:tavLst>
                                        <p:tav tm="0">
                                          <p:val>
                                            <p:strVal val="#ppt_x-#ppt_w/2"/>
                                          </p:val>
                                        </p:tav>
                                        <p:tav tm="100000">
                                          <p:val>
                                            <p:strVal val="#ppt_x"/>
                                          </p:val>
                                        </p:tav>
                                      </p:tavLst>
                                    </p:anim>
                                    <p:anim calcmode="lin" valueType="num">
                                      <p:cBhvr>
                                        <p:cTn id="8" dur="800" fill="hold"/>
                                        <p:tgtEl>
                                          <p:spTgt spid="4"/>
                                        </p:tgtEl>
                                        <p:attrNameLst>
                                          <p:attrName>ppt_y</p:attrName>
                                        </p:attrNameLst>
                                      </p:cBhvr>
                                      <p:tavLst>
                                        <p:tav tm="0">
                                          <p:val>
                                            <p:strVal val="#ppt_y"/>
                                          </p:val>
                                        </p:tav>
                                        <p:tav tm="100000">
                                          <p:val>
                                            <p:strVal val="#ppt_y"/>
                                          </p:val>
                                        </p:tav>
                                      </p:tavLst>
                                    </p:anim>
                                    <p:anim calcmode="lin" valueType="num">
                                      <p:cBhvr>
                                        <p:cTn id="9" dur="800" fill="hold"/>
                                        <p:tgtEl>
                                          <p:spTgt spid="4"/>
                                        </p:tgtEl>
                                        <p:attrNameLst>
                                          <p:attrName>ppt_w</p:attrName>
                                        </p:attrNameLst>
                                      </p:cBhvr>
                                      <p:tavLst>
                                        <p:tav tm="0">
                                          <p:val>
                                            <p:fltVal val="0"/>
                                          </p:val>
                                        </p:tav>
                                        <p:tav tm="100000">
                                          <p:val>
                                            <p:strVal val="#ppt_w"/>
                                          </p:val>
                                        </p:tav>
                                      </p:tavLst>
                                    </p:anim>
                                    <p:anim calcmode="lin" valueType="num">
                                      <p:cBhvr>
                                        <p:cTn id="10" dur="800" fill="hold"/>
                                        <p:tgtEl>
                                          <p:spTgt spid="4"/>
                                        </p:tgtEl>
                                        <p:attrNameLst>
                                          <p:attrName>ppt_h</p:attrName>
                                        </p:attrNameLst>
                                      </p:cBhvr>
                                      <p:tavLst>
                                        <p:tav tm="0">
                                          <p:val>
                                            <p:strVal val="#ppt_h"/>
                                          </p:val>
                                        </p:tav>
                                        <p:tav tm="100000">
                                          <p:val>
                                            <p:strVal val="#ppt_h"/>
                                          </p:val>
                                        </p:tav>
                                      </p:tavLst>
                                    </p:anim>
                                  </p:childTnLst>
                                </p:cTn>
                              </p:par>
                              <p:par>
                                <p:cTn id="11" presetID="17"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strVal val="#ppt_h"/>
                                          </p:val>
                                        </p:tav>
                                        <p:tav tm="100000">
                                          <p:val>
                                            <p:strVal val="#ppt_h"/>
                                          </p:val>
                                        </p:tav>
                                      </p:tavLst>
                                    </p:anim>
                                  </p:childTnLst>
                                </p:cTn>
                              </p:par>
                              <p:par>
                                <p:cTn id="15" presetID="10" presetClass="entr" presetSubtype="0" fill="hold" grpId="0" nodeType="withEffect">
                                  <p:stCondLst>
                                    <p:cond delay="0"/>
                                  </p:stCondLst>
                                  <p:iterate type="wd">
                                    <p:tmPct val="10000"/>
                                  </p:iterate>
                                  <p:childTnLst>
                                    <p:set>
                                      <p:cBhvr>
                                        <p:cTn id="16" dur="1" fill="hold">
                                          <p:stCondLst>
                                            <p:cond delay="0"/>
                                          </p:stCondLst>
                                        </p:cTn>
                                        <p:tgtEl>
                                          <p:spTgt spid="6"/>
                                        </p:tgtEl>
                                        <p:attrNameLst>
                                          <p:attrName>style.visibility</p:attrName>
                                        </p:attrNameLst>
                                      </p:cBhvr>
                                      <p:to>
                                        <p:strVal val="visible"/>
                                      </p:to>
                                    </p:set>
                                    <p:animEffect transition="in" filter="fade">
                                      <p:cBhvr>
                                        <p:cTn id="17" dur="8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Diamond 1">
            <a:extLst>
              <a:ext uri="{FF2B5EF4-FFF2-40B4-BE49-F238E27FC236}">
                <a16:creationId xmlns:a16="http://schemas.microsoft.com/office/drawing/2014/main" id="{C5109547-07A7-4BC3-B843-EA7C2F545057}"/>
              </a:ext>
              <a:ext uri="{C183D7F6-B498-43B3-948B-1728B52AA6E4}">
                <adec:decorative xmlns:adec="http://schemas.microsoft.com/office/drawing/2017/decorative" val="1"/>
              </a:ext>
            </a:extLst>
          </p:cNvPr>
          <p:cNvSpPr/>
          <p:nvPr/>
        </p:nvSpPr>
        <p:spPr>
          <a:xfrm>
            <a:off x="4868519" y="-3381922"/>
            <a:ext cx="2607364" cy="2607364"/>
          </a:xfrm>
          <a:prstGeom prst="diamond">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iamond 2">
            <a:extLst>
              <a:ext uri="{FF2B5EF4-FFF2-40B4-BE49-F238E27FC236}">
                <a16:creationId xmlns:a16="http://schemas.microsoft.com/office/drawing/2014/main" id="{D93592E6-750A-48E0-BC52-EE4422DEDAAC}"/>
              </a:ext>
              <a:ext uri="{C183D7F6-B498-43B3-948B-1728B52AA6E4}">
                <adec:decorative xmlns:adec="http://schemas.microsoft.com/office/drawing/2017/decorative" val="1"/>
              </a:ext>
            </a:extLst>
          </p:cNvPr>
          <p:cNvSpPr/>
          <p:nvPr/>
        </p:nvSpPr>
        <p:spPr>
          <a:xfrm>
            <a:off x="4343400" y="-5486400"/>
            <a:ext cx="3657600" cy="3352800"/>
          </a:xfrm>
          <a:prstGeom prst="diamond">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34167397"/>
      </p:ext>
    </p:extLst>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Diamond 1">
            <a:extLst>
              <a:ext uri="{FF2B5EF4-FFF2-40B4-BE49-F238E27FC236}">
                <a16:creationId xmlns:a16="http://schemas.microsoft.com/office/drawing/2014/main" id="{D9E8D1CE-C161-408F-8052-36DAA44D3400}"/>
              </a:ext>
              <a:ext uri="{C183D7F6-B498-43B3-948B-1728B52AA6E4}">
                <adec:decorative xmlns:adec="http://schemas.microsoft.com/office/drawing/2017/decorative" val="1"/>
              </a:ext>
            </a:extLst>
          </p:cNvPr>
          <p:cNvSpPr/>
          <p:nvPr/>
        </p:nvSpPr>
        <p:spPr>
          <a:xfrm>
            <a:off x="4868519" y="-486322"/>
            <a:ext cx="2607364" cy="2607364"/>
          </a:xfrm>
          <a:prstGeom prst="diamond">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iamond 2">
            <a:extLst>
              <a:ext uri="{FF2B5EF4-FFF2-40B4-BE49-F238E27FC236}">
                <a16:creationId xmlns:a16="http://schemas.microsoft.com/office/drawing/2014/main" id="{1F6A6948-A20D-49DF-915D-E3B9940F8307}"/>
              </a:ext>
              <a:ext uri="{C183D7F6-B498-43B3-948B-1728B52AA6E4}">
                <adec:decorative xmlns:adec="http://schemas.microsoft.com/office/drawing/2017/decorative" val="1"/>
              </a:ext>
            </a:extLst>
          </p:cNvPr>
          <p:cNvSpPr/>
          <p:nvPr/>
        </p:nvSpPr>
        <p:spPr>
          <a:xfrm>
            <a:off x="4401457" y="-1846943"/>
            <a:ext cx="3541486" cy="3541486"/>
          </a:xfrm>
          <a:prstGeom prst="diamond">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D3B238C5-2855-406E-B328-26C650981476}"/>
              </a:ext>
            </a:extLst>
          </p:cNvPr>
          <p:cNvSpPr txBox="1"/>
          <p:nvPr/>
        </p:nvSpPr>
        <p:spPr>
          <a:xfrm>
            <a:off x="-15240" y="1729295"/>
            <a:ext cx="6522720" cy="646331"/>
          </a:xfrm>
          <a:prstGeom prst="rect">
            <a:avLst/>
          </a:prstGeom>
          <a:noFill/>
        </p:spPr>
        <p:txBody>
          <a:bodyPr wrap="square" rtlCol="0">
            <a:spAutoFit/>
          </a:bodyPr>
          <a:lstStyle/>
          <a:p>
            <a:pPr marL="571500" indent="-571500">
              <a:buFont typeface="Arial" panose="020B0604020202020204" pitchFamily="34" charset="0"/>
              <a:buChar char="•"/>
            </a:pPr>
            <a:r>
              <a:rPr lang="en-US" sz="3600" b="1" dirty="0">
                <a:solidFill>
                  <a:srgbClr val="FFFFFF"/>
                </a:solidFill>
                <a:latin typeface="Times New Roman" panose="02020603050405020304" pitchFamily="18" charset="0"/>
                <a:cs typeface="Times New Roman" panose="02020603050405020304" pitchFamily="18" charset="0"/>
              </a:rPr>
              <a:t>Requirement Specification :</a:t>
            </a:r>
            <a:endParaRPr lang="en-IN" sz="41300" b="1" dirty="0">
              <a:solidFill>
                <a:srgbClr val="FFFFFF"/>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0F8A946-FBED-40A6-8D71-148E412E734C}"/>
              </a:ext>
            </a:extLst>
          </p:cNvPr>
          <p:cNvSpPr/>
          <p:nvPr/>
        </p:nvSpPr>
        <p:spPr>
          <a:xfrm>
            <a:off x="227013" y="2560292"/>
            <a:ext cx="11698287" cy="4238529"/>
          </a:xfrm>
          <a:prstGeom prst="roundRect">
            <a:avLst/>
          </a:prstGeom>
          <a:solidFill>
            <a:srgbClr val="585858">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AE1BFDEA-AD9F-495B-83F7-FF77E76FC8FF}"/>
              </a:ext>
            </a:extLst>
          </p:cNvPr>
          <p:cNvSpPr txBox="1"/>
          <p:nvPr/>
        </p:nvSpPr>
        <p:spPr>
          <a:xfrm>
            <a:off x="584995" y="2593499"/>
            <a:ext cx="10495280" cy="461665"/>
          </a:xfrm>
          <a:prstGeom prst="rect">
            <a:avLst/>
          </a:prstGeom>
          <a:noFill/>
        </p:spPr>
        <p:txBody>
          <a:bodyPr wrap="square" rtlCol="0">
            <a:spAutoFit/>
          </a:bodyPr>
          <a:lstStyle/>
          <a:p>
            <a:pPr marL="285750" indent="-285750">
              <a:buFont typeface="Arial" panose="020B0604020202020204" pitchFamily="34" charset="0"/>
              <a:buChar char="•"/>
            </a:pPr>
            <a:r>
              <a:rPr lang="en-IN" sz="2400" b="1" dirty="0">
                <a:solidFill>
                  <a:srgbClr val="FFFFFF"/>
                </a:solidFill>
                <a:latin typeface="Times New Roman" panose="02020603050405020304" pitchFamily="18" charset="0"/>
                <a:cs typeface="Times New Roman" panose="02020603050405020304" pitchFamily="18" charset="0"/>
              </a:rPr>
              <a:t>Hardware Requirements:</a:t>
            </a:r>
            <a:endParaRPr lang="en-IN" sz="3200" b="1" dirty="0">
              <a:solidFill>
                <a:srgbClr val="FFFFFF"/>
              </a:solidFill>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E167A4DD-7725-4433-A167-6E95C69124C0}"/>
              </a:ext>
            </a:extLst>
          </p:cNvPr>
          <p:cNvCxnSpPr>
            <a:cxnSpLocks/>
          </p:cNvCxnSpPr>
          <p:nvPr/>
        </p:nvCxnSpPr>
        <p:spPr>
          <a:xfrm>
            <a:off x="396240" y="2375626"/>
            <a:ext cx="5913120" cy="0"/>
          </a:xfrm>
          <a:prstGeom prst="line">
            <a:avLst/>
          </a:prstGeom>
          <a:ln w="25400">
            <a:solidFill>
              <a:srgbClr val="0F93A9"/>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A72EB99-96D9-403B-B158-D2370C2DA73D}"/>
              </a:ext>
            </a:extLst>
          </p:cNvPr>
          <p:cNvSpPr txBox="1"/>
          <p:nvPr/>
        </p:nvSpPr>
        <p:spPr>
          <a:xfrm flipH="1">
            <a:off x="1111725" y="3143877"/>
            <a:ext cx="10791509" cy="1323439"/>
          </a:xfrm>
          <a:prstGeom prst="rect">
            <a:avLst/>
          </a:prstGeom>
          <a:noFill/>
        </p:spPr>
        <p:txBody>
          <a:bodyPr wrap="square" rtlCol="0">
            <a:spAutoFit/>
          </a:bodyPr>
          <a:lstStyle/>
          <a:p>
            <a:pPr marL="285750" indent="-285750" algn="l">
              <a:buFont typeface="Arial" panose="020B0604020202020204" pitchFamily="34" charset="0"/>
              <a:buChar char="•"/>
            </a:pPr>
            <a:r>
              <a:rPr lang="en-IN" sz="2000" b="0" i="0" u="none" strike="noStrike" baseline="0" dirty="0">
                <a:solidFill>
                  <a:srgbClr val="FFFFFF"/>
                </a:solidFill>
                <a:latin typeface="Times New Roman" panose="02020603050405020304" pitchFamily="18" charset="0"/>
              </a:rPr>
              <a:t>PC</a:t>
            </a:r>
          </a:p>
          <a:p>
            <a:pPr marL="285750" indent="-285750" algn="l">
              <a:buFont typeface="Arial" panose="020B0604020202020204" pitchFamily="34" charset="0"/>
              <a:buChar char="•"/>
            </a:pPr>
            <a:r>
              <a:rPr lang="en-IN" sz="2000" b="0" i="0" u="none" strike="noStrike" baseline="0" dirty="0">
                <a:solidFill>
                  <a:srgbClr val="FFFFFF"/>
                </a:solidFill>
                <a:latin typeface="Times New Roman" panose="02020603050405020304" pitchFamily="18" charset="0"/>
              </a:rPr>
              <a:t>Processor: Pentium IV/Dual core/Core duo processors</a:t>
            </a:r>
          </a:p>
          <a:p>
            <a:pPr marL="285750" indent="-285750" algn="l">
              <a:buFont typeface="Arial" panose="020B0604020202020204" pitchFamily="34" charset="0"/>
              <a:buChar char="•"/>
            </a:pPr>
            <a:r>
              <a:rPr lang="en-US" sz="2000" b="0" i="0" u="none" strike="noStrike" baseline="0" dirty="0">
                <a:solidFill>
                  <a:srgbClr val="FFFFFF"/>
                </a:solidFill>
                <a:latin typeface="Times New Roman" panose="02020603050405020304" pitchFamily="18" charset="0"/>
              </a:rPr>
              <a:t>RAM: 2 GB/4GB and above</a:t>
            </a:r>
          </a:p>
          <a:p>
            <a:pPr marL="285750" indent="-285750" algn="l">
              <a:buFont typeface="Arial" panose="020B0604020202020204" pitchFamily="34" charset="0"/>
              <a:buChar char="•"/>
            </a:pPr>
            <a:r>
              <a:rPr lang="en-US" sz="2000" b="0" i="0" u="none" strike="noStrike" baseline="0" dirty="0">
                <a:solidFill>
                  <a:srgbClr val="FFFFFF"/>
                </a:solidFill>
                <a:latin typeface="Times New Roman" panose="02020603050405020304" pitchFamily="18" charset="0"/>
              </a:rPr>
              <a:t>Hard disk:128GB/256GB/512GB/1TB and above</a:t>
            </a:r>
            <a:endParaRPr lang="en-IN" sz="2000" dirty="0">
              <a:solidFill>
                <a:srgbClr val="FFFFFF"/>
              </a:solidFill>
            </a:endParaRPr>
          </a:p>
        </p:txBody>
      </p:sp>
      <p:sp>
        <p:nvSpPr>
          <p:cNvPr id="11" name="TextBox 10">
            <a:extLst>
              <a:ext uri="{FF2B5EF4-FFF2-40B4-BE49-F238E27FC236}">
                <a16:creationId xmlns:a16="http://schemas.microsoft.com/office/drawing/2014/main" id="{3483906A-DF48-45D1-BBEF-D8ADE0E1FB3D}"/>
              </a:ext>
            </a:extLst>
          </p:cNvPr>
          <p:cNvSpPr txBox="1"/>
          <p:nvPr/>
        </p:nvSpPr>
        <p:spPr>
          <a:xfrm>
            <a:off x="584995" y="4604476"/>
            <a:ext cx="10495280" cy="461665"/>
          </a:xfrm>
          <a:prstGeom prst="rect">
            <a:avLst/>
          </a:prstGeom>
          <a:noFill/>
        </p:spPr>
        <p:txBody>
          <a:bodyPr wrap="square" rtlCol="0">
            <a:spAutoFit/>
          </a:bodyPr>
          <a:lstStyle/>
          <a:p>
            <a:pPr marL="285750" indent="-285750">
              <a:buFont typeface="Arial" panose="020B0604020202020204" pitchFamily="34" charset="0"/>
              <a:buChar char="•"/>
            </a:pPr>
            <a:r>
              <a:rPr lang="en-IN" sz="2400" b="1" dirty="0">
                <a:solidFill>
                  <a:srgbClr val="FFFFFF"/>
                </a:solidFill>
                <a:latin typeface="Times New Roman" panose="02020603050405020304" pitchFamily="18" charset="0"/>
                <a:cs typeface="Times New Roman" panose="02020603050405020304" pitchFamily="18" charset="0"/>
              </a:rPr>
              <a:t>Software Requirements:</a:t>
            </a:r>
            <a:endParaRPr lang="en-IN" sz="3200" b="1" dirty="0">
              <a:solidFill>
                <a:srgbClr val="FFFFFF"/>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3187081-330F-4BEE-A053-F17FD4758262}"/>
              </a:ext>
            </a:extLst>
          </p:cNvPr>
          <p:cNvSpPr txBox="1"/>
          <p:nvPr/>
        </p:nvSpPr>
        <p:spPr>
          <a:xfrm flipH="1">
            <a:off x="1111725" y="5246294"/>
            <a:ext cx="10791509" cy="1015663"/>
          </a:xfrm>
          <a:prstGeom prst="rect">
            <a:avLst/>
          </a:prstGeom>
          <a:noFill/>
        </p:spPr>
        <p:txBody>
          <a:bodyPr wrap="square" rtlCol="0">
            <a:spAutoFit/>
          </a:bodyPr>
          <a:lstStyle/>
          <a:p>
            <a:pPr marL="342900" indent="-342900">
              <a:buFont typeface="Arial" panose="020B0604020202020204" pitchFamily="34" charset="0"/>
              <a:buChar char="•"/>
            </a:pPr>
            <a:r>
              <a:rPr lang="en-IN" sz="2000" i="0" u="none" strike="noStrike" baseline="0" dirty="0">
                <a:solidFill>
                  <a:srgbClr val="FFFFFF"/>
                </a:solidFill>
                <a:latin typeface="Times New Roman" panose="02020603050405020304" pitchFamily="18" charset="0"/>
              </a:rPr>
              <a:t>PC</a:t>
            </a:r>
          </a:p>
          <a:p>
            <a:pPr marL="342900" indent="-342900">
              <a:buFont typeface="Arial" panose="020B0604020202020204" pitchFamily="34" charset="0"/>
              <a:buChar char="•"/>
            </a:pPr>
            <a:r>
              <a:rPr lang="en-IN" sz="2000" dirty="0">
                <a:solidFill>
                  <a:srgbClr val="FFFFFF"/>
                </a:solidFill>
                <a:latin typeface="Times New Roman" panose="02020603050405020304" pitchFamily="18" charset="0"/>
                <a:cs typeface="Times New Roman" panose="02020603050405020304" pitchFamily="18" charset="0"/>
              </a:rPr>
              <a:t>Programming language: C++</a:t>
            </a:r>
          </a:p>
          <a:p>
            <a:pPr marL="342900" indent="-342900">
              <a:buFont typeface="Arial" panose="020B0604020202020204" pitchFamily="34" charset="0"/>
              <a:buChar char="•"/>
            </a:pPr>
            <a:r>
              <a:rPr lang="en-US" sz="2000" dirty="0">
                <a:solidFill>
                  <a:srgbClr val="FFFFFF"/>
                </a:solidFill>
                <a:latin typeface="Times New Roman" panose="02020603050405020304" pitchFamily="18" charset="0"/>
                <a:cs typeface="Times New Roman" panose="02020603050405020304" pitchFamily="18" charset="0"/>
              </a:rPr>
              <a:t>Operating System: Windows XP/7/8/10 or Linux</a:t>
            </a:r>
            <a:endParaRPr lang="en-IN" sz="2000" i="0" u="none" strike="noStrike" baseline="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298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800" fill="hold"/>
                                        <p:tgtEl>
                                          <p:spTgt spid="4"/>
                                        </p:tgtEl>
                                        <p:attrNameLst>
                                          <p:attrName>ppt_x</p:attrName>
                                        </p:attrNameLst>
                                      </p:cBhvr>
                                      <p:tavLst>
                                        <p:tav tm="0">
                                          <p:val>
                                            <p:strVal val="#ppt_x-#ppt_w/2"/>
                                          </p:val>
                                        </p:tav>
                                        <p:tav tm="100000">
                                          <p:val>
                                            <p:strVal val="#ppt_x"/>
                                          </p:val>
                                        </p:tav>
                                      </p:tavLst>
                                    </p:anim>
                                    <p:anim calcmode="lin" valueType="num">
                                      <p:cBhvr>
                                        <p:cTn id="8" dur="800" fill="hold"/>
                                        <p:tgtEl>
                                          <p:spTgt spid="4"/>
                                        </p:tgtEl>
                                        <p:attrNameLst>
                                          <p:attrName>ppt_y</p:attrName>
                                        </p:attrNameLst>
                                      </p:cBhvr>
                                      <p:tavLst>
                                        <p:tav tm="0">
                                          <p:val>
                                            <p:strVal val="#ppt_y"/>
                                          </p:val>
                                        </p:tav>
                                        <p:tav tm="100000">
                                          <p:val>
                                            <p:strVal val="#ppt_y"/>
                                          </p:val>
                                        </p:tav>
                                      </p:tavLst>
                                    </p:anim>
                                    <p:anim calcmode="lin" valueType="num">
                                      <p:cBhvr>
                                        <p:cTn id="9" dur="800" fill="hold"/>
                                        <p:tgtEl>
                                          <p:spTgt spid="4"/>
                                        </p:tgtEl>
                                        <p:attrNameLst>
                                          <p:attrName>ppt_w</p:attrName>
                                        </p:attrNameLst>
                                      </p:cBhvr>
                                      <p:tavLst>
                                        <p:tav tm="0">
                                          <p:val>
                                            <p:fltVal val="0"/>
                                          </p:val>
                                        </p:tav>
                                        <p:tav tm="100000">
                                          <p:val>
                                            <p:strVal val="#ppt_w"/>
                                          </p:val>
                                        </p:tav>
                                      </p:tavLst>
                                    </p:anim>
                                    <p:anim calcmode="lin" valueType="num">
                                      <p:cBhvr>
                                        <p:cTn id="10" dur="800" fill="hold"/>
                                        <p:tgtEl>
                                          <p:spTgt spid="4"/>
                                        </p:tgtEl>
                                        <p:attrNameLst>
                                          <p:attrName>ppt_h</p:attrName>
                                        </p:attrNameLst>
                                      </p:cBhvr>
                                      <p:tavLst>
                                        <p:tav tm="0">
                                          <p:val>
                                            <p:strVal val="#ppt_h"/>
                                          </p:val>
                                        </p:tav>
                                        <p:tav tm="100000">
                                          <p:val>
                                            <p:strVal val="#ppt_h"/>
                                          </p:val>
                                        </p:tav>
                                      </p:tavLst>
                                    </p:anim>
                                  </p:childTnLst>
                                </p:cTn>
                              </p:par>
                              <p:par>
                                <p:cTn id="11" presetID="17"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8" fill="hold" grpId="0" nodeType="clickEffect">
                                  <p:stCondLst>
                                    <p:cond delay="0"/>
                                  </p:stCondLst>
                                  <p:iterate type="lt">
                                    <p:tmPct val="10000"/>
                                  </p:iterate>
                                  <p:childTnLst>
                                    <p:set>
                                      <p:cBhvr>
                                        <p:cTn id="18" dur="1" fill="hold">
                                          <p:stCondLst>
                                            <p:cond delay="0"/>
                                          </p:stCondLst>
                                        </p:cTn>
                                        <p:tgtEl>
                                          <p:spTgt spid="6"/>
                                        </p:tgtEl>
                                        <p:attrNameLst>
                                          <p:attrName>style.visibility</p:attrName>
                                        </p:attrNameLst>
                                      </p:cBhvr>
                                      <p:to>
                                        <p:strVal val="visible"/>
                                      </p:to>
                                    </p:set>
                                    <p:anim calcmode="lin" valueType="num">
                                      <p:cBhvr>
                                        <p:cTn id="19" dur="800" fill="hold"/>
                                        <p:tgtEl>
                                          <p:spTgt spid="6"/>
                                        </p:tgtEl>
                                        <p:attrNameLst>
                                          <p:attrName>ppt_x</p:attrName>
                                        </p:attrNameLst>
                                      </p:cBhvr>
                                      <p:tavLst>
                                        <p:tav tm="0">
                                          <p:val>
                                            <p:strVal val="#ppt_x-#ppt_w/2"/>
                                          </p:val>
                                        </p:tav>
                                        <p:tav tm="100000">
                                          <p:val>
                                            <p:strVal val="#ppt_x"/>
                                          </p:val>
                                        </p:tav>
                                      </p:tavLst>
                                    </p:anim>
                                    <p:anim calcmode="lin" valueType="num">
                                      <p:cBhvr>
                                        <p:cTn id="20" dur="800" fill="hold"/>
                                        <p:tgtEl>
                                          <p:spTgt spid="6"/>
                                        </p:tgtEl>
                                        <p:attrNameLst>
                                          <p:attrName>ppt_y</p:attrName>
                                        </p:attrNameLst>
                                      </p:cBhvr>
                                      <p:tavLst>
                                        <p:tav tm="0">
                                          <p:val>
                                            <p:strVal val="#ppt_y"/>
                                          </p:val>
                                        </p:tav>
                                        <p:tav tm="100000">
                                          <p:val>
                                            <p:strVal val="#ppt_y"/>
                                          </p:val>
                                        </p:tav>
                                      </p:tavLst>
                                    </p:anim>
                                    <p:anim calcmode="lin" valueType="num">
                                      <p:cBhvr>
                                        <p:cTn id="21" dur="800" fill="hold"/>
                                        <p:tgtEl>
                                          <p:spTgt spid="6"/>
                                        </p:tgtEl>
                                        <p:attrNameLst>
                                          <p:attrName>ppt_w</p:attrName>
                                        </p:attrNameLst>
                                      </p:cBhvr>
                                      <p:tavLst>
                                        <p:tav tm="0">
                                          <p:val>
                                            <p:fltVal val="0"/>
                                          </p:val>
                                        </p:tav>
                                        <p:tav tm="100000">
                                          <p:val>
                                            <p:strVal val="#ppt_w"/>
                                          </p:val>
                                        </p:tav>
                                      </p:tavLst>
                                    </p:anim>
                                    <p:anim calcmode="lin" valueType="num">
                                      <p:cBhvr>
                                        <p:cTn id="22" dur="800" fill="hold"/>
                                        <p:tgtEl>
                                          <p:spTgt spid="6"/>
                                        </p:tgtEl>
                                        <p:attrNameLst>
                                          <p:attrName>ppt_h</p:attrName>
                                        </p:attrNameLst>
                                      </p:cBhvr>
                                      <p:tavLst>
                                        <p:tav tm="0">
                                          <p:val>
                                            <p:strVal val="#ppt_h"/>
                                          </p:val>
                                        </p:tav>
                                        <p:tav tm="100000">
                                          <p:val>
                                            <p:strVal val="#ppt_h"/>
                                          </p:val>
                                        </p:tav>
                                      </p:tavLst>
                                    </p:anim>
                                  </p:childTnLst>
                                </p:cTn>
                              </p:par>
                              <p:par>
                                <p:cTn id="23" presetID="10" presetClass="entr" presetSubtype="0" fill="hold" grpId="0" nodeType="withEffect">
                                  <p:stCondLst>
                                    <p:cond delay="0"/>
                                  </p:stCondLst>
                                  <p:iterate type="wd">
                                    <p:tmPct val="10000"/>
                                  </p:iterate>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7" presetClass="entr" presetSubtype="8" fill="hold" grpId="0" nodeType="clickEffect">
                                  <p:stCondLst>
                                    <p:cond delay="0"/>
                                  </p:stCondLst>
                                  <p:iterate type="lt">
                                    <p:tmPct val="10000"/>
                                  </p:iterate>
                                  <p:childTnLst>
                                    <p:set>
                                      <p:cBhvr>
                                        <p:cTn id="29" dur="1" fill="hold">
                                          <p:stCondLst>
                                            <p:cond delay="0"/>
                                          </p:stCondLst>
                                        </p:cTn>
                                        <p:tgtEl>
                                          <p:spTgt spid="11"/>
                                        </p:tgtEl>
                                        <p:attrNameLst>
                                          <p:attrName>style.visibility</p:attrName>
                                        </p:attrNameLst>
                                      </p:cBhvr>
                                      <p:to>
                                        <p:strVal val="visible"/>
                                      </p:to>
                                    </p:set>
                                    <p:anim calcmode="lin" valueType="num">
                                      <p:cBhvr>
                                        <p:cTn id="30" dur="800" fill="hold"/>
                                        <p:tgtEl>
                                          <p:spTgt spid="11"/>
                                        </p:tgtEl>
                                        <p:attrNameLst>
                                          <p:attrName>ppt_x</p:attrName>
                                        </p:attrNameLst>
                                      </p:cBhvr>
                                      <p:tavLst>
                                        <p:tav tm="0">
                                          <p:val>
                                            <p:strVal val="#ppt_x-#ppt_w/2"/>
                                          </p:val>
                                        </p:tav>
                                        <p:tav tm="100000">
                                          <p:val>
                                            <p:strVal val="#ppt_x"/>
                                          </p:val>
                                        </p:tav>
                                      </p:tavLst>
                                    </p:anim>
                                    <p:anim calcmode="lin" valueType="num">
                                      <p:cBhvr>
                                        <p:cTn id="31" dur="800" fill="hold"/>
                                        <p:tgtEl>
                                          <p:spTgt spid="11"/>
                                        </p:tgtEl>
                                        <p:attrNameLst>
                                          <p:attrName>ppt_y</p:attrName>
                                        </p:attrNameLst>
                                      </p:cBhvr>
                                      <p:tavLst>
                                        <p:tav tm="0">
                                          <p:val>
                                            <p:strVal val="#ppt_y"/>
                                          </p:val>
                                        </p:tav>
                                        <p:tav tm="100000">
                                          <p:val>
                                            <p:strVal val="#ppt_y"/>
                                          </p:val>
                                        </p:tav>
                                      </p:tavLst>
                                    </p:anim>
                                    <p:anim calcmode="lin" valueType="num">
                                      <p:cBhvr>
                                        <p:cTn id="32" dur="800" fill="hold"/>
                                        <p:tgtEl>
                                          <p:spTgt spid="11"/>
                                        </p:tgtEl>
                                        <p:attrNameLst>
                                          <p:attrName>ppt_w</p:attrName>
                                        </p:attrNameLst>
                                      </p:cBhvr>
                                      <p:tavLst>
                                        <p:tav tm="0">
                                          <p:val>
                                            <p:fltVal val="0"/>
                                          </p:val>
                                        </p:tav>
                                        <p:tav tm="100000">
                                          <p:val>
                                            <p:strVal val="#ppt_w"/>
                                          </p:val>
                                        </p:tav>
                                      </p:tavLst>
                                    </p:anim>
                                    <p:anim calcmode="lin" valueType="num">
                                      <p:cBhvr>
                                        <p:cTn id="33" dur="800" fill="hold"/>
                                        <p:tgtEl>
                                          <p:spTgt spid="11"/>
                                        </p:tgtEl>
                                        <p:attrNameLst>
                                          <p:attrName>ppt_h</p:attrName>
                                        </p:attrNameLst>
                                      </p:cBhvr>
                                      <p:tavLst>
                                        <p:tav tm="0">
                                          <p:val>
                                            <p:strVal val="#ppt_h"/>
                                          </p:val>
                                        </p:tav>
                                        <p:tav tm="100000">
                                          <p:val>
                                            <p:strVal val="#ppt_h"/>
                                          </p:val>
                                        </p:tav>
                                      </p:tavLst>
                                    </p:anim>
                                  </p:childTnLst>
                                </p:cTn>
                              </p:par>
                              <p:par>
                                <p:cTn id="34" presetID="10" presetClass="entr" presetSubtype="0" fill="hold" grpId="0" nodeType="withEffect">
                                  <p:stCondLst>
                                    <p:cond delay="0"/>
                                  </p:stCondLst>
                                  <p:iterate type="wd">
                                    <p:tmPct val="10000"/>
                                  </p:iterate>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0" grpId="0"/>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Diamond 1">
            <a:extLst>
              <a:ext uri="{FF2B5EF4-FFF2-40B4-BE49-F238E27FC236}">
                <a16:creationId xmlns:a16="http://schemas.microsoft.com/office/drawing/2014/main" id="{C5109547-07A7-4BC3-B843-EA7C2F545057}"/>
              </a:ext>
              <a:ext uri="{C183D7F6-B498-43B3-948B-1728B52AA6E4}">
                <adec:decorative xmlns:adec="http://schemas.microsoft.com/office/drawing/2017/decorative" val="1"/>
              </a:ext>
            </a:extLst>
          </p:cNvPr>
          <p:cNvSpPr/>
          <p:nvPr/>
        </p:nvSpPr>
        <p:spPr>
          <a:xfrm>
            <a:off x="4868519" y="-3381922"/>
            <a:ext cx="2607364" cy="2607364"/>
          </a:xfrm>
          <a:prstGeom prst="diamond">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iamond 2">
            <a:extLst>
              <a:ext uri="{FF2B5EF4-FFF2-40B4-BE49-F238E27FC236}">
                <a16:creationId xmlns:a16="http://schemas.microsoft.com/office/drawing/2014/main" id="{D93592E6-750A-48E0-BC52-EE4422DEDAAC}"/>
              </a:ext>
              <a:ext uri="{C183D7F6-B498-43B3-948B-1728B52AA6E4}">
                <adec:decorative xmlns:adec="http://schemas.microsoft.com/office/drawing/2017/decorative" val="1"/>
              </a:ext>
            </a:extLst>
          </p:cNvPr>
          <p:cNvSpPr/>
          <p:nvPr/>
        </p:nvSpPr>
        <p:spPr>
          <a:xfrm>
            <a:off x="4343400" y="-5486400"/>
            <a:ext cx="3657600" cy="3352800"/>
          </a:xfrm>
          <a:prstGeom prst="diamond">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99621993"/>
      </p:ext>
    </p:extLst>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384995"/>
          </a:xfrm>
        </p:spPr>
        <p:txBody>
          <a:bodyPr lIns="0" tIns="0" rIns="0" bIns="0" anchor="t">
            <a:spAutoFit/>
          </a:bodyPr>
          <a:lstStyle/>
          <a:p>
            <a:r>
              <a:rPr lang="en-US" b="1" dirty="0">
                <a:solidFill>
                  <a:schemeClr val="bg1"/>
                </a:solidFill>
              </a:rPr>
              <a:t>Railway Reservation</a:t>
            </a:r>
            <a:br>
              <a:rPr lang="en-US" dirty="0">
                <a:solidFill>
                  <a:schemeClr val="bg1"/>
                </a:solidFill>
              </a:rPr>
            </a:br>
            <a:r>
              <a:rPr lang="en-US" sz="4000" dirty="0">
                <a:solidFill>
                  <a:schemeClr val="accent4"/>
                </a:solidFill>
              </a:rPr>
              <a:t>System</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868519" y="-486322"/>
            <a:ext cx="2607364" cy="2607364"/>
          </a:xfrm>
          <a:prstGeom prst="diamond">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401457" y="-1846943"/>
            <a:ext cx="3541486" cy="3541486"/>
          </a:xfrm>
          <a:prstGeom prst="diamond">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descr="Streetcar">
            <a:extLst>
              <a:ext uri="{FF2B5EF4-FFF2-40B4-BE49-F238E27FC236}">
                <a16:creationId xmlns:a16="http://schemas.microsoft.com/office/drawing/2014/main" id="{4525D984-562B-45BA-9BEF-2C5EEB90B9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65423" y="2872696"/>
            <a:ext cx="1318304" cy="1318304"/>
          </a:xfrm>
          <a:prstGeom prst="rect">
            <a:avLst/>
          </a:prstGeom>
        </p:spPr>
      </p:pic>
    </p:spTree>
    <p:extLst>
      <p:ext uri="{BB962C8B-B14F-4D97-AF65-F5344CB8AC3E}">
        <p14:creationId xmlns:p14="http://schemas.microsoft.com/office/powerpoint/2010/main" val="20943970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Diamond 1">
            <a:extLst>
              <a:ext uri="{FF2B5EF4-FFF2-40B4-BE49-F238E27FC236}">
                <a16:creationId xmlns:a16="http://schemas.microsoft.com/office/drawing/2014/main" id="{D9E8D1CE-C161-408F-8052-36DAA44D3400}"/>
              </a:ext>
              <a:ext uri="{C183D7F6-B498-43B3-948B-1728B52AA6E4}">
                <adec:decorative xmlns:adec="http://schemas.microsoft.com/office/drawing/2017/decorative" val="1"/>
              </a:ext>
            </a:extLst>
          </p:cNvPr>
          <p:cNvSpPr/>
          <p:nvPr/>
        </p:nvSpPr>
        <p:spPr>
          <a:xfrm>
            <a:off x="4868519" y="-486322"/>
            <a:ext cx="2607364" cy="2607364"/>
          </a:xfrm>
          <a:prstGeom prst="diamond">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iamond 2">
            <a:extLst>
              <a:ext uri="{FF2B5EF4-FFF2-40B4-BE49-F238E27FC236}">
                <a16:creationId xmlns:a16="http://schemas.microsoft.com/office/drawing/2014/main" id="{1F6A6948-A20D-49DF-915D-E3B9940F8307}"/>
              </a:ext>
              <a:ext uri="{C183D7F6-B498-43B3-948B-1728B52AA6E4}">
                <adec:decorative xmlns:adec="http://schemas.microsoft.com/office/drawing/2017/decorative" val="1"/>
              </a:ext>
            </a:extLst>
          </p:cNvPr>
          <p:cNvSpPr/>
          <p:nvPr/>
        </p:nvSpPr>
        <p:spPr>
          <a:xfrm>
            <a:off x="4401457" y="-1846943"/>
            <a:ext cx="3541486" cy="3541486"/>
          </a:xfrm>
          <a:prstGeom prst="diamond">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D3B238C5-2855-406E-B328-26C650981476}"/>
              </a:ext>
            </a:extLst>
          </p:cNvPr>
          <p:cNvSpPr txBox="1"/>
          <p:nvPr/>
        </p:nvSpPr>
        <p:spPr>
          <a:xfrm>
            <a:off x="0" y="1729295"/>
            <a:ext cx="7223760" cy="646331"/>
          </a:xfrm>
          <a:prstGeom prst="rect">
            <a:avLst/>
          </a:prstGeom>
          <a:noFill/>
        </p:spPr>
        <p:txBody>
          <a:bodyPr wrap="square" rtlCol="0">
            <a:spAutoFit/>
          </a:bodyPr>
          <a:lstStyle/>
          <a:p>
            <a:pPr marL="571500" indent="-571500">
              <a:buFont typeface="Arial" panose="020B0604020202020204" pitchFamily="34" charset="0"/>
              <a:buChar char="•"/>
            </a:pPr>
            <a:r>
              <a:rPr lang="en-US" sz="3600" b="1" dirty="0">
                <a:solidFill>
                  <a:srgbClr val="FFFFFF"/>
                </a:solidFill>
                <a:latin typeface="Times New Roman" panose="02020603050405020304" pitchFamily="18" charset="0"/>
                <a:cs typeface="Times New Roman" panose="02020603050405020304" pitchFamily="18" charset="0"/>
              </a:rPr>
              <a:t>Non-Functional Requirements :</a:t>
            </a:r>
            <a:endParaRPr lang="en-IN" sz="41300" b="1" dirty="0">
              <a:solidFill>
                <a:srgbClr val="FFFFFF"/>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0F8A946-FBED-40A6-8D71-148E412E734C}"/>
              </a:ext>
            </a:extLst>
          </p:cNvPr>
          <p:cNvSpPr/>
          <p:nvPr/>
        </p:nvSpPr>
        <p:spPr>
          <a:xfrm>
            <a:off x="227012" y="2482306"/>
            <a:ext cx="11698287" cy="4238529"/>
          </a:xfrm>
          <a:prstGeom prst="roundRect">
            <a:avLst/>
          </a:prstGeom>
          <a:solidFill>
            <a:srgbClr val="585858">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AE1BFDEA-AD9F-495B-83F7-FF77E76FC8FF}"/>
              </a:ext>
            </a:extLst>
          </p:cNvPr>
          <p:cNvSpPr txBox="1"/>
          <p:nvPr/>
        </p:nvSpPr>
        <p:spPr>
          <a:xfrm>
            <a:off x="736600" y="2691905"/>
            <a:ext cx="10495280" cy="3416320"/>
          </a:xfrm>
          <a:prstGeom prst="rect">
            <a:avLst/>
          </a:prstGeom>
          <a:noFill/>
        </p:spPr>
        <p:txBody>
          <a:bodyPr wrap="square" rtlCol="0">
            <a:spAutoFit/>
          </a:bodyPr>
          <a:lstStyle/>
          <a:p>
            <a:r>
              <a:rPr lang="en-US" sz="2400" dirty="0">
                <a:solidFill>
                  <a:srgbClr val="FFFFFF"/>
                </a:solidFill>
                <a:latin typeface="Times New Roman" panose="02020603050405020304" pitchFamily="18" charset="0"/>
                <a:cs typeface="Times New Roman" panose="02020603050405020304" pitchFamily="18" charset="0"/>
              </a:rPr>
              <a:t>Non-functional requirements address aspects of the system other than the specific functions it performs. These aspects include system performance, costs, and such general system characteristics as reliability, security, and portability. The non-functional requirements also address aspects of the system development process and operational personnel. It includes the </a:t>
            </a:r>
            <a:r>
              <a:rPr lang="en-IN" sz="2400" dirty="0">
                <a:solidFill>
                  <a:srgbClr val="FFFFFF"/>
                </a:solidFill>
                <a:latin typeface="Times New Roman" panose="02020603050405020304" pitchFamily="18" charset="0"/>
                <a:cs typeface="Times New Roman" panose="02020603050405020304" pitchFamily="18" charset="0"/>
              </a:rPr>
              <a:t>following:</a:t>
            </a:r>
          </a:p>
          <a:p>
            <a:r>
              <a:rPr lang="en-US" sz="2400" dirty="0">
                <a:solidFill>
                  <a:srgbClr val="FFFFFF"/>
                </a:solidFill>
                <a:latin typeface="Times New Roman" panose="02020603050405020304" pitchFamily="18" charset="0"/>
                <a:cs typeface="Times New Roman" panose="02020603050405020304" pitchFamily="18" charset="0"/>
              </a:rPr>
              <a:t>• The system shall be user friendly and consistent</a:t>
            </a:r>
          </a:p>
          <a:p>
            <a:r>
              <a:rPr lang="en-US" sz="2400" dirty="0">
                <a:solidFill>
                  <a:srgbClr val="FFFFFF"/>
                </a:solidFill>
                <a:latin typeface="Times New Roman" panose="02020603050405020304" pitchFamily="18" charset="0"/>
                <a:cs typeface="Times New Roman" panose="02020603050405020304" pitchFamily="18" charset="0"/>
              </a:rPr>
              <a:t>• The system shall provide attractive graphical interface for the user.</a:t>
            </a:r>
          </a:p>
          <a:p>
            <a:r>
              <a:rPr lang="en-US" sz="2400" dirty="0">
                <a:solidFill>
                  <a:srgbClr val="FFFFFF"/>
                </a:solidFill>
                <a:latin typeface="Times New Roman" panose="02020603050405020304" pitchFamily="18" charset="0"/>
                <a:cs typeface="Times New Roman" panose="02020603050405020304" pitchFamily="18" charset="0"/>
              </a:rPr>
              <a:t>• The system shall allow developer access to installed environment.</a:t>
            </a:r>
          </a:p>
          <a:p>
            <a:r>
              <a:rPr lang="en-US" sz="2400" dirty="0">
                <a:solidFill>
                  <a:srgbClr val="FFFFFF"/>
                </a:solidFill>
                <a:latin typeface="Times New Roman" panose="02020603050405020304" pitchFamily="18" charset="0"/>
                <a:cs typeface="Times New Roman" panose="02020603050405020304" pitchFamily="18" charset="0"/>
              </a:rPr>
              <a:t>• The system shall target customer base.</a:t>
            </a:r>
            <a:endParaRPr lang="en-IN" sz="2400" b="1" dirty="0">
              <a:solidFill>
                <a:srgbClr val="FFFFFF"/>
              </a:solidFill>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E167A4DD-7725-4433-A167-6E95C69124C0}"/>
              </a:ext>
            </a:extLst>
          </p:cNvPr>
          <p:cNvCxnSpPr>
            <a:cxnSpLocks/>
          </p:cNvCxnSpPr>
          <p:nvPr/>
        </p:nvCxnSpPr>
        <p:spPr>
          <a:xfrm>
            <a:off x="599440" y="2421346"/>
            <a:ext cx="6410960" cy="0"/>
          </a:xfrm>
          <a:prstGeom prst="line">
            <a:avLst/>
          </a:prstGeom>
          <a:ln w="25400">
            <a:solidFill>
              <a:srgbClr val="0F93A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46091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800" fill="hold"/>
                                        <p:tgtEl>
                                          <p:spTgt spid="4"/>
                                        </p:tgtEl>
                                        <p:attrNameLst>
                                          <p:attrName>ppt_x</p:attrName>
                                        </p:attrNameLst>
                                      </p:cBhvr>
                                      <p:tavLst>
                                        <p:tav tm="0">
                                          <p:val>
                                            <p:strVal val="#ppt_x-#ppt_w/2"/>
                                          </p:val>
                                        </p:tav>
                                        <p:tav tm="100000">
                                          <p:val>
                                            <p:strVal val="#ppt_x"/>
                                          </p:val>
                                        </p:tav>
                                      </p:tavLst>
                                    </p:anim>
                                    <p:anim calcmode="lin" valueType="num">
                                      <p:cBhvr>
                                        <p:cTn id="8" dur="800" fill="hold"/>
                                        <p:tgtEl>
                                          <p:spTgt spid="4"/>
                                        </p:tgtEl>
                                        <p:attrNameLst>
                                          <p:attrName>ppt_y</p:attrName>
                                        </p:attrNameLst>
                                      </p:cBhvr>
                                      <p:tavLst>
                                        <p:tav tm="0">
                                          <p:val>
                                            <p:strVal val="#ppt_y"/>
                                          </p:val>
                                        </p:tav>
                                        <p:tav tm="100000">
                                          <p:val>
                                            <p:strVal val="#ppt_y"/>
                                          </p:val>
                                        </p:tav>
                                      </p:tavLst>
                                    </p:anim>
                                    <p:anim calcmode="lin" valueType="num">
                                      <p:cBhvr>
                                        <p:cTn id="9" dur="800" fill="hold"/>
                                        <p:tgtEl>
                                          <p:spTgt spid="4"/>
                                        </p:tgtEl>
                                        <p:attrNameLst>
                                          <p:attrName>ppt_w</p:attrName>
                                        </p:attrNameLst>
                                      </p:cBhvr>
                                      <p:tavLst>
                                        <p:tav tm="0">
                                          <p:val>
                                            <p:fltVal val="0"/>
                                          </p:val>
                                        </p:tav>
                                        <p:tav tm="100000">
                                          <p:val>
                                            <p:strVal val="#ppt_w"/>
                                          </p:val>
                                        </p:tav>
                                      </p:tavLst>
                                    </p:anim>
                                    <p:anim calcmode="lin" valueType="num">
                                      <p:cBhvr>
                                        <p:cTn id="10" dur="800" fill="hold"/>
                                        <p:tgtEl>
                                          <p:spTgt spid="4"/>
                                        </p:tgtEl>
                                        <p:attrNameLst>
                                          <p:attrName>ppt_h</p:attrName>
                                        </p:attrNameLst>
                                      </p:cBhvr>
                                      <p:tavLst>
                                        <p:tav tm="0">
                                          <p:val>
                                            <p:strVal val="#ppt_h"/>
                                          </p:val>
                                        </p:tav>
                                        <p:tav tm="100000">
                                          <p:val>
                                            <p:strVal val="#ppt_h"/>
                                          </p:val>
                                        </p:tav>
                                      </p:tavLst>
                                    </p:anim>
                                  </p:childTnLst>
                                </p:cTn>
                              </p:par>
                              <p:par>
                                <p:cTn id="11" presetID="17"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strVal val="#ppt_h"/>
                                          </p:val>
                                        </p:tav>
                                        <p:tav tm="100000">
                                          <p:val>
                                            <p:strVal val="#ppt_h"/>
                                          </p:val>
                                        </p:tav>
                                      </p:tavLst>
                                    </p:anim>
                                  </p:childTnLst>
                                </p:cTn>
                              </p:par>
                              <p:par>
                                <p:cTn id="15" presetID="10" presetClass="entr" presetSubtype="0" fill="hold" grpId="0" nodeType="withEffect">
                                  <p:stCondLst>
                                    <p:cond delay="0"/>
                                  </p:stCondLst>
                                  <p:iterate type="wd">
                                    <p:tmPct val="10000"/>
                                  </p:iterate>
                                  <p:childTnLst>
                                    <p:set>
                                      <p:cBhvr>
                                        <p:cTn id="16" dur="1" fill="hold">
                                          <p:stCondLst>
                                            <p:cond delay="0"/>
                                          </p:stCondLst>
                                        </p:cTn>
                                        <p:tgtEl>
                                          <p:spTgt spid="6"/>
                                        </p:tgtEl>
                                        <p:attrNameLst>
                                          <p:attrName>style.visibility</p:attrName>
                                        </p:attrNameLst>
                                      </p:cBhvr>
                                      <p:to>
                                        <p:strVal val="visible"/>
                                      </p:to>
                                    </p:set>
                                    <p:animEffect transition="in" filter="fade">
                                      <p:cBhvr>
                                        <p:cTn id="17" dur="8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Diamond 1">
            <a:extLst>
              <a:ext uri="{FF2B5EF4-FFF2-40B4-BE49-F238E27FC236}">
                <a16:creationId xmlns:a16="http://schemas.microsoft.com/office/drawing/2014/main" id="{C5109547-07A7-4BC3-B843-EA7C2F545057}"/>
              </a:ext>
              <a:ext uri="{C183D7F6-B498-43B3-948B-1728B52AA6E4}">
                <adec:decorative xmlns:adec="http://schemas.microsoft.com/office/drawing/2017/decorative" val="1"/>
              </a:ext>
            </a:extLst>
          </p:cNvPr>
          <p:cNvSpPr/>
          <p:nvPr/>
        </p:nvSpPr>
        <p:spPr>
          <a:xfrm>
            <a:off x="4868519" y="-3381922"/>
            <a:ext cx="2607364" cy="2607364"/>
          </a:xfrm>
          <a:prstGeom prst="diamond">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iamond 2">
            <a:extLst>
              <a:ext uri="{FF2B5EF4-FFF2-40B4-BE49-F238E27FC236}">
                <a16:creationId xmlns:a16="http://schemas.microsoft.com/office/drawing/2014/main" id="{D93592E6-750A-48E0-BC52-EE4422DEDAAC}"/>
              </a:ext>
              <a:ext uri="{C183D7F6-B498-43B3-948B-1728B52AA6E4}">
                <adec:decorative xmlns:adec="http://schemas.microsoft.com/office/drawing/2017/decorative" val="1"/>
              </a:ext>
            </a:extLst>
          </p:cNvPr>
          <p:cNvSpPr/>
          <p:nvPr/>
        </p:nvSpPr>
        <p:spPr>
          <a:xfrm>
            <a:off x="4343400" y="-5486400"/>
            <a:ext cx="3657600" cy="3352800"/>
          </a:xfrm>
          <a:prstGeom prst="diamond">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39489938"/>
      </p:ext>
    </p:extLst>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DED31ADF-2015-4EF2-91EA-CAE04A2BF6AF}"/>
              </a:ext>
              <a:ext uri="{C183D7F6-B498-43B3-948B-1728B52AA6E4}">
                <adec:decorative xmlns:adec="http://schemas.microsoft.com/office/drawing/2017/decorative" val="1"/>
              </a:ext>
            </a:extLst>
          </p:cNvPr>
          <p:cNvSpPr/>
          <p:nvPr/>
        </p:nvSpPr>
        <p:spPr>
          <a:xfrm>
            <a:off x="4203066" y="2266442"/>
            <a:ext cx="3968750" cy="3968750"/>
          </a:xfrm>
          <a:prstGeom prst="ellipse">
            <a:avLst/>
          </a:prstGeom>
          <a:noFill/>
          <a:ln w="38100">
            <a:solidFill>
              <a:srgbClr val="2A7A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0C4914C2-A188-4D53-A156-4C162DAA7491}"/>
              </a:ext>
              <a:ext uri="{C183D7F6-B498-43B3-948B-1728B52AA6E4}">
                <adec:decorative xmlns:adec="http://schemas.microsoft.com/office/drawing/2017/decorative" val="1"/>
              </a:ext>
            </a:extLst>
          </p:cNvPr>
          <p:cNvSpPr/>
          <p:nvPr/>
        </p:nvSpPr>
        <p:spPr>
          <a:xfrm>
            <a:off x="4971335" y="3041639"/>
            <a:ext cx="2432210" cy="2486756"/>
          </a:xfrm>
          <a:prstGeom prst="ellipse">
            <a:avLst/>
          </a:prstGeom>
          <a:solidFill>
            <a:srgbClr val="58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RAILWAY RESERVATION</a:t>
            </a:r>
          </a:p>
        </p:txBody>
      </p:sp>
      <p:sp>
        <p:nvSpPr>
          <p:cNvPr id="4" name="Rectangle: Rounded Corners 3">
            <a:extLst>
              <a:ext uri="{FF2B5EF4-FFF2-40B4-BE49-F238E27FC236}">
                <a16:creationId xmlns:a16="http://schemas.microsoft.com/office/drawing/2014/main" id="{E62F6FA0-836B-46D3-AB27-7986A48C2285}"/>
              </a:ext>
              <a:ext uri="{C183D7F6-B498-43B3-948B-1728B52AA6E4}">
                <adec:decorative xmlns:adec="http://schemas.microsoft.com/office/drawing/2017/decorative" val="1"/>
              </a:ext>
            </a:extLst>
          </p:cNvPr>
          <p:cNvSpPr/>
          <p:nvPr/>
        </p:nvSpPr>
        <p:spPr>
          <a:xfrm>
            <a:off x="446701" y="2042928"/>
            <a:ext cx="2473662" cy="410232"/>
          </a:xfrm>
          <a:prstGeom prst="roundRect">
            <a:avLst>
              <a:gd name="adj" fmla="val 50000"/>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TRAIN MANAGEMENT</a:t>
            </a:r>
          </a:p>
        </p:txBody>
      </p:sp>
      <p:sp>
        <p:nvSpPr>
          <p:cNvPr id="5" name="Rectangle: Rounded Corners 4">
            <a:extLst>
              <a:ext uri="{FF2B5EF4-FFF2-40B4-BE49-F238E27FC236}">
                <a16:creationId xmlns:a16="http://schemas.microsoft.com/office/drawing/2014/main" id="{56CE26EE-EDF7-4EC0-994D-FA4E59ABB825}"/>
              </a:ext>
              <a:ext uri="{C183D7F6-B498-43B3-948B-1728B52AA6E4}">
                <adec:decorative xmlns:adec="http://schemas.microsoft.com/office/drawing/2017/decorative" val="1"/>
              </a:ext>
            </a:extLst>
          </p:cNvPr>
          <p:cNvSpPr/>
          <p:nvPr/>
        </p:nvSpPr>
        <p:spPr>
          <a:xfrm>
            <a:off x="446701" y="2782101"/>
            <a:ext cx="2473664" cy="519076"/>
          </a:xfrm>
          <a:prstGeom prst="roundRect">
            <a:avLst>
              <a:gd name="adj" fmla="val 50000"/>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BOOKING MANAGEMENT</a:t>
            </a:r>
          </a:p>
        </p:txBody>
      </p:sp>
      <p:sp>
        <p:nvSpPr>
          <p:cNvPr id="6" name="Rectangle: Rounded Corners 5">
            <a:extLst>
              <a:ext uri="{FF2B5EF4-FFF2-40B4-BE49-F238E27FC236}">
                <a16:creationId xmlns:a16="http://schemas.microsoft.com/office/drawing/2014/main" id="{10278DF3-3821-45BA-ADF1-4CA122241A03}"/>
              </a:ext>
              <a:ext uri="{C183D7F6-B498-43B3-948B-1728B52AA6E4}">
                <adec:decorative xmlns:adec="http://schemas.microsoft.com/office/drawing/2017/decorative" val="1"/>
              </a:ext>
            </a:extLst>
          </p:cNvPr>
          <p:cNvSpPr/>
          <p:nvPr/>
        </p:nvSpPr>
        <p:spPr>
          <a:xfrm>
            <a:off x="446700" y="3620593"/>
            <a:ext cx="2473663" cy="410232"/>
          </a:xfrm>
          <a:prstGeom prst="roundRect">
            <a:avLst>
              <a:gd name="adj" fmla="val 50000"/>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TICKET MANAGEMENT</a:t>
            </a:r>
          </a:p>
        </p:txBody>
      </p:sp>
      <p:sp>
        <p:nvSpPr>
          <p:cNvPr id="7" name="Rectangle: Rounded Corners 6">
            <a:extLst>
              <a:ext uri="{FF2B5EF4-FFF2-40B4-BE49-F238E27FC236}">
                <a16:creationId xmlns:a16="http://schemas.microsoft.com/office/drawing/2014/main" id="{77C4B8FD-FE1D-4E19-9765-A507B494D4DA}"/>
              </a:ext>
              <a:ext uri="{C183D7F6-B498-43B3-948B-1728B52AA6E4}">
                <adec:decorative xmlns:adec="http://schemas.microsoft.com/office/drawing/2017/decorative" val="1"/>
              </a:ext>
            </a:extLst>
          </p:cNvPr>
          <p:cNvSpPr/>
          <p:nvPr/>
        </p:nvSpPr>
        <p:spPr>
          <a:xfrm>
            <a:off x="446701" y="4309413"/>
            <a:ext cx="2473662" cy="410232"/>
          </a:xfrm>
          <a:prstGeom prst="roundRect">
            <a:avLst>
              <a:gd name="adj" fmla="val 50000"/>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ROUTE MANAGEMENT</a:t>
            </a:r>
          </a:p>
        </p:txBody>
      </p:sp>
      <p:sp>
        <p:nvSpPr>
          <p:cNvPr id="8" name="Rectangle: Rounded Corners 7">
            <a:extLst>
              <a:ext uri="{FF2B5EF4-FFF2-40B4-BE49-F238E27FC236}">
                <a16:creationId xmlns:a16="http://schemas.microsoft.com/office/drawing/2014/main" id="{7222DAAC-6F4F-42FC-A683-6EFBA7A67E72}"/>
              </a:ext>
              <a:ext uri="{C183D7F6-B498-43B3-948B-1728B52AA6E4}">
                <adec:decorative xmlns:adec="http://schemas.microsoft.com/office/drawing/2017/decorative" val="1"/>
              </a:ext>
            </a:extLst>
          </p:cNvPr>
          <p:cNvSpPr/>
          <p:nvPr/>
        </p:nvSpPr>
        <p:spPr>
          <a:xfrm>
            <a:off x="446701" y="4979183"/>
            <a:ext cx="2473662" cy="410232"/>
          </a:xfrm>
          <a:prstGeom prst="roundRect">
            <a:avLst>
              <a:gd name="adj" fmla="val 50000"/>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LOGIN MANAGEMENT</a:t>
            </a:r>
          </a:p>
        </p:txBody>
      </p:sp>
      <p:sp>
        <p:nvSpPr>
          <p:cNvPr id="9" name="Rectangle: Rounded Corners 8">
            <a:extLst>
              <a:ext uri="{FF2B5EF4-FFF2-40B4-BE49-F238E27FC236}">
                <a16:creationId xmlns:a16="http://schemas.microsoft.com/office/drawing/2014/main" id="{9DA8AAB3-C846-45DA-A33E-5E870B2EFFDA}"/>
              </a:ext>
              <a:ext uri="{C183D7F6-B498-43B3-948B-1728B52AA6E4}">
                <adec:decorative xmlns:adec="http://schemas.microsoft.com/office/drawing/2017/decorative" val="1"/>
              </a:ext>
            </a:extLst>
          </p:cNvPr>
          <p:cNvSpPr/>
          <p:nvPr/>
        </p:nvSpPr>
        <p:spPr>
          <a:xfrm>
            <a:off x="456226" y="5668003"/>
            <a:ext cx="2473662" cy="410232"/>
          </a:xfrm>
          <a:prstGeom prst="roundRect">
            <a:avLst>
              <a:gd name="adj" fmla="val 50000"/>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USER MANAGEMENT</a:t>
            </a:r>
          </a:p>
        </p:txBody>
      </p:sp>
      <p:sp>
        <p:nvSpPr>
          <p:cNvPr id="10" name="Rectangle: Rounded Corners 9">
            <a:extLst>
              <a:ext uri="{FF2B5EF4-FFF2-40B4-BE49-F238E27FC236}">
                <a16:creationId xmlns:a16="http://schemas.microsoft.com/office/drawing/2014/main" id="{DBFC3FD4-74D1-4883-85BF-483FB83770D0}"/>
              </a:ext>
              <a:ext uri="{C183D7F6-B498-43B3-948B-1728B52AA6E4}">
                <adec:decorative xmlns:adec="http://schemas.microsoft.com/office/drawing/2017/decorative" val="1"/>
              </a:ext>
            </a:extLst>
          </p:cNvPr>
          <p:cNvSpPr/>
          <p:nvPr/>
        </p:nvSpPr>
        <p:spPr>
          <a:xfrm>
            <a:off x="8887968" y="2445264"/>
            <a:ext cx="2832354" cy="410232"/>
          </a:xfrm>
          <a:prstGeom prst="roundRect">
            <a:avLst>
              <a:gd name="adj" fmla="val 50000"/>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GENERATE TRAIN REPORT</a:t>
            </a:r>
          </a:p>
        </p:txBody>
      </p:sp>
      <p:sp>
        <p:nvSpPr>
          <p:cNvPr id="11" name="Rectangle: Rounded Corners 10">
            <a:extLst>
              <a:ext uri="{FF2B5EF4-FFF2-40B4-BE49-F238E27FC236}">
                <a16:creationId xmlns:a16="http://schemas.microsoft.com/office/drawing/2014/main" id="{AC5EAD6F-0297-4E67-9F4B-2573C263C351}"/>
              </a:ext>
              <a:ext uri="{C183D7F6-B498-43B3-948B-1728B52AA6E4}">
                <adec:decorative xmlns:adec="http://schemas.microsoft.com/office/drawing/2017/decorative" val="1"/>
              </a:ext>
            </a:extLst>
          </p:cNvPr>
          <p:cNvSpPr/>
          <p:nvPr/>
        </p:nvSpPr>
        <p:spPr>
          <a:xfrm>
            <a:off x="8887968" y="3197571"/>
            <a:ext cx="2832354" cy="492808"/>
          </a:xfrm>
          <a:prstGeom prst="roundRect">
            <a:avLst>
              <a:gd name="adj" fmla="val 50000"/>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GENERATE BOOKING REPORT</a:t>
            </a:r>
          </a:p>
        </p:txBody>
      </p:sp>
      <p:sp>
        <p:nvSpPr>
          <p:cNvPr id="12" name="Rectangle: Rounded Corners 11">
            <a:extLst>
              <a:ext uri="{FF2B5EF4-FFF2-40B4-BE49-F238E27FC236}">
                <a16:creationId xmlns:a16="http://schemas.microsoft.com/office/drawing/2014/main" id="{EFA59177-A4C6-4FBD-8646-C6D78AD51E9A}"/>
              </a:ext>
              <a:ext uri="{C183D7F6-B498-43B3-948B-1728B52AA6E4}">
                <adec:decorative xmlns:adec="http://schemas.microsoft.com/office/drawing/2017/decorative" val="1"/>
              </a:ext>
            </a:extLst>
          </p:cNvPr>
          <p:cNvSpPr/>
          <p:nvPr/>
        </p:nvSpPr>
        <p:spPr>
          <a:xfrm>
            <a:off x="8887969" y="4022929"/>
            <a:ext cx="2804920" cy="410232"/>
          </a:xfrm>
          <a:prstGeom prst="roundRect">
            <a:avLst>
              <a:gd name="adj" fmla="val 50000"/>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GENERATE TICKET REPORT</a:t>
            </a:r>
          </a:p>
        </p:txBody>
      </p:sp>
      <p:sp>
        <p:nvSpPr>
          <p:cNvPr id="13" name="Rectangle: Rounded Corners 12">
            <a:extLst>
              <a:ext uri="{FF2B5EF4-FFF2-40B4-BE49-F238E27FC236}">
                <a16:creationId xmlns:a16="http://schemas.microsoft.com/office/drawing/2014/main" id="{B69D3389-71D1-40BE-85F8-8795455EEF03}"/>
              </a:ext>
              <a:ext uri="{C183D7F6-B498-43B3-948B-1728B52AA6E4}">
                <adec:decorative xmlns:adec="http://schemas.microsoft.com/office/drawing/2017/decorative" val="1"/>
              </a:ext>
            </a:extLst>
          </p:cNvPr>
          <p:cNvSpPr/>
          <p:nvPr/>
        </p:nvSpPr>
        <p:spPr>
          <a:xfrm>
            <a:off x="8940085" y="4806999"/>
            <a:ext cx="2780237" cy="410232"/>
          </a:xfrm>
          <a:prstGeom prst="roundRect">
            <a:avLst>
              <a:gd name="adj" fmla="val 50000"/>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CHECK USER LOGIN DETAILS</a:t>
            </a:r>
          </a:p>
        </p:txBody>
      </p:sp>
      <p:sp>
        <p:nvSpPr>
          <p:cNvPr id="14" name="Rectangle: Rounded Corners 13">
            <a:extLst>
              <a:ext uri="{FF2B5EF4-FFF2-40B4-BE49-F238E27FC236}">
                <a16:creationId xmlns:a16="http://schemas.microsoft.com/office/drawing/2014/main" id="{A88BD659-0B45-4795-96F8-841CF6097D33}"/>
              </a:ext>
              <a:ext uri="{C183D7F6-B498-43B3-948B-1728B52AA6E4}">
                <adec:decorative xmlns:adec="http://schemas.microsoft.com/office/drawing/2017/decorative" val="1"/>
              </a:ext>
            </a:extLst>
          </p:cNvPr>
          <p:cNvSpPr/>
          <p:nvPr/>
        </p:nvSpPr>
        <p:spPr>
          <a:xfrm>
            <a:off x="8940085" y="5528395"/>
            <a:ext cx="2780237" cy="463381"/>
          </a:xfrm>
          <a:prstGeom prst="roundRect">
            <a:avLst>
              <a:gd name="adj" fmla="val 50000"/>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GENERATE SYSTEM USER REPORT</a:t>
            </a:r>
          </a:p>
        </p:txBody>
      </p:sp>
      <p:cxnSp>
        <p:nvCxnSpPr>
          <p:cNvPr id="15" name="Connector: Curved 14">
            <a:extLst>
              <a:ext uri="{FF2B5EF4-FFF2-40B4-BE49-F238E27FC236}">
                <a16:creationId xmlns:a16="http://schemas.microsoft.com/office/drawing/2014/main" id="{E3198E51-6587-421A-B39B-496617DA254F}"/>
              </a:ext>
            </a:extLst>
          </p:cNvPr>
          <p:cNvCxnSpPr>
            <a:stCxn id="4" idx="3"/>
            <a:endCxn id="3" idx="2"/>
          </p:cNvCxnSpPr>
          <p:nvPr/>
        </p:nvCxnSpPr>
        <p:spPr>
          <a:xfrm>
            <a:off x="2920363" y="2248044"/>
            <a:ext cx="2050972" cy="2036973"/>
          </a:xfrm>
          <a:prstGeom prst="curvedConnector3">
            <a:avLst>
              <a:gd name="adj1" fmla="val 50000"/>
            </a:avLst>
          </a:prstGeom>
          <a:ln w="19050" cmpd="thickThin">
            <a:solidFill>
              <a:srgbClr val="F2AE4E"/>
            </a:solidFill>
            <a:prstDash val="sysDash"/>
            <a:miter lim="800000"/>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Curved 15">
            <a:extLst>
              <a:ext uri="{FF2B5EF4-FFF2-40B4-BE49-F238E27FC236}">
                <a16:creationId xmlns:a16="http://schemas.microsoft.com/office/drawing/2014/main" id="{E79B36D3-542B-4E8E-8C05-F37031F93092}"/>
              </a:ext>
            </a:extLst>
          </p:cNvPr>
          <p:cNvCxnSpPr>
            <a:cxnSpLocks/>
            <a:stCxn id="5" idx="3"/>
            <a:endCxn id="3" idx="2"/>
          </p:cNvCxnSpPr>
          <p:nvPr/>
        </p:nvCxnSpPr>
        <p:spPr>
          <a:xfrm>
            <a:off x="2920365" y="3041639"/>
            <a:ext cx="2050970" cy="1243378"/>
          </a:xfrm>
          <a:prstGeom prst="curvedConnector3">
            <a:avLst/>
          </a:prstGeom>
          <a:ln w="19050" cmpd="thickThin">
            <a:solidFill>
              <a:srgbClr val="F2AE4E"/>
            </a:solidFill>
            <a:prstDash val="sysDash"/>
            <a:miter lim="800000"/>
            <a:tailEnd type="triangle" w="lg" len="lg"/>
          </a:ln>
        </p:spPr>
        <p:style>
          <a:lnRef idx="1">
            <a:schemeClr val="accent1"/>
          </a:lnRef>
          <a:fillRef idx="0">
            <a:schemeClr val="accent1"/>
          </a:fillRef>
          <a:effectRef idx="0">
            <a:schemeClr val="accent1"/>
          </a:effectRef>
          <a:fontRef idx="minor">
            <a:schemeClr val="tx1"/>
          </a:fontRef>
        </p:style>
      </p:cxnSp>
      <p:cxnSp>
        <p:nvCxnSpPr>
          <p:cNvPr id="17" name="Connector: Curved 16">
            <a:extLst>
              <a:ext uri="{FF2B5EF4-FFF2-40B4-BE49-F238E27FC236}">
                <a16:creationId xmlns:a16="http://schemas.microsoft.com/office/drawing/2014/main" id="{17BB7546-51A6-4CC4-8C66-4569A477171C}"/>
              </a:ext>
            </a:extLst>
          </p:cNvPr>
          <p:cNvCxnSpPr>
            <a:stCxn id="6" idx="3"/>
            <a:endCxn id="3" idx="2"/>
          </p:cNvCxnSpPr>
          <p:nvPr/>
        </p:nvCxnSpPr>
        <p:spPr>
          <a:xfrm>
            <a:off x="2920363" y="3825709"/>
            <a:ext cx="2050972" cy="459308"/>
          </a:xfrm>
          <a:prstGeom prst="curvedConnector3">
            <a:avLst/>
          </a:prstGeom>
          <a:ln w="19050" cmpd="thickThin">
            <a:solidFill>
              <a:srgbClr val="F2AE4E"/>
            </a:solidFill>
            <a:prstDash val="sysDash"/>
            <a:miter lim="800000"/>
            <a:tailEnd type="triangle" w="lg" len="lg"/>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7B4098F2-86FF-4619-A60D-060BE7870058}"/>
              </a:ext>
            </a:extLst>
          </p:cNvPr>
          <p:cNvCxnSpPr>
            <a:stCxn id="7" idx="3"/>
            <a:endCxn id="3" idx="2"/>
          </p:cNvCxnSpPr>
          <p:nvPr/>
        </p:nvCxnSpPr>
        <p:spPr>
          <a:xfrm flipV="1">
            <a:off x="2920363" y="4285017"/>
            <a:ext cx="2050972" cy="229512"/>
          </a:xfrm>
          <a:prstGeom prst="curvedConnector3">
            <a:avLst>
              <a:gd name="adj1" fmla="val 50000"/>
            </a:avLst>
          </a:prstGeom>
          <a:ln w="19050" cmpd="thickThin">
            <a:solidFill>
              <a:srgbClr val="F2AE4E"/>
            </a:solidFill>
            <a:prstDash val="sysDash"/>
            <a:miter lim="800000"/>
            <a:tailEnd type="triangle" w="lg" len="lg"/>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7CBE8A73-7935-428B-903C-715A02D2680C}"/>
              </a:ext>
            </a:extLst>
          </p:cNvPr>
          <p:cNvCxnSpPr>
            <a:stCxn id="8" idx="3"/>
            <a:endCxn id="3" idx="2"/>
          </p:cNvCxnSpPr>
          <p:nvPr/>
        </p:nvCxnSpPr>
        <p:spPr>
          <a:xfrm flipV="1">
            <a:off x="2920363" y="4285017"/>
            <a:ext cx="2050972" cy="899282"/>
          </a:xfrm>
          <a:prstGeom prst="curvedConnector3">
            <a:avLst/>
          </a:prstGeom>
          <a:ln w="19050" cmpd="thickThin">
            <a:solidFill>
              <a:srgbClr val="F2AE4E"/>
            </a:solidFill>
            <a:prstDash val="sysDash"/>
            <a:miter lim="800000"/>
            <a:tailEnd type="triangle" w="lg" len="lg"/>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ED673B28-98DC-4770-8BDD-624D843F3DF0}"/>
              </a:ext>
            </a:extLst>
          </p:cNvPr>
          <p:cNvCxnSpPr>
            <a:stCxn id="9" idx="3"/>
            <a:endCxn id="3" idx="2"/>
          </p:cNvCxnSpPr>
          <p:nvPr/>
        </p:nvCxnSpPr>
        <p:spPr>
          <a:xfrm flipV="1">
            <a:off x="2929888" y="4285017"/>
            <a:ext cx="2041447" cy="1588102"/>
          </a:xfrm>
          <a:prstGeom prst="curvedConnector3">
            <a:avLst/>
          </a:prstGeom>
          <a:ln w="19050" cmpd="thickThin">
            <a:solidFill>
              <a:srgbClr val="F2AE4E"/>
            </a:solidFill>
            <a:prstDash val="sysDash"/>
            <a:miter lim="800000"/>
            <a:tailEnd type="triangle" w="lg" len="lg"/>
          </a:ln>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A15F7DE6-FC83-4579-8638-0741137D170D}"/>
              </a:ext>
            </a:extLst>
          </p:cNvPr>
          <p:cNvCxnSpPr>
            <a:stCxn id="10" idx="1"/>
            <a:endCxn id="3" idx="6"/>
          </p:cNvCxnSpPr>
          <p:nvPr/>
        </p:nvCxnSpPr>
        <p:spPr>
          <a:xfrm rot="10800000" flipV="1">
            <a:off x="7403546" y="2650379"/>
            <a:ext cx="1484423" cy="1634637"/>
          </a:xfrm>
          <a:prstGeom prst="curvedConnector3">
            <a:avLst/>
          </a:prstGeom>
          <a:ln w="19050">
            <a:solidFill>
              <a:srgbClr val="F2AE4E"/>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897B1BA0-F16F-4E86-B4D4-51A120E32CFA}"/>
              </a:ext>
            </a:extLst>
          </p:cNvPr>
          <p:cNvCxnSpPr>
            <a:cxnSpLocks/>
            <a:stCxn id="11" idx="1"/>
            <a:endCxn id="3" idx="6"/>
          </p:cNvCxnSpPr>
          <p:nvPr/>
        </p:nvCxnSpPr>
        <p:spPr>
          <a:xfrm rot="10800000" flipV="1">
            <a:off x="7403546" y="3443975"/>
            <a:ext cx="1484423" cy="841042"/>
          </a:xfrm>
          <a:prstGeom prst="curvedConnector3">
            <a:avLst/>
          </a:prstGeom>
          <a:ln w="19050">
            <a:solidFill>
              <a:srgbClr val="F2AE4E"/>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219B1718-3E42-448A-B873-056F6B9AF8CA}"/>
              </a:ext>
            </a:extLst>
          </p:cNvPr>
          <p:cNvCxnSpPr>
            <a:stCxn id="12" idx="1"/>
            <a:endCxn id="3" idx="6"/>
          </p:cNvCxnSpPr>
          <p:nvPr/>
        </p:nvCxnSpPr>
        <p:spPr>
          <a:xfrm rot="10800000" flipV="1">
            <a:off x="7403545" y="4228045"/>
            <a:ext cx="1484424" cy="56972"/>
          </a:xfrm>
          <a:prstGeom prst="curvedConnector3">
            <a:avLst/>
          </a:prstGeom>
          <a:ln w="19050">
            <a:solidFill>
              <a:srgbClr val="F2AE4E"/>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4" name="Connector: Curved 23">
            <a:extLst>
              <a:ext uri="{FF2B5EF4-FFF2-40B4-BE49-F238E27FC236}">
                <a16:creationId xmlns:a16="http://schemas.microsoft.com/office/drawing/2014/main" id="{4969D532-AEE5-41CB-80BA-3DAA273CB31C}"/>
              </a:ext>
            </a:extLst>
          </p:cNvPr>
          <p:cNvCxnSpPr>
            <a:stCxn id="13" idx="1"/>
            <a:endCxn id="3" idx="6"/>
          </p:cNvCxnSpPr>
          <p:nvPr/>
        </p:nvCxnSpPr>
        <p:spPr>
          <a:xfrm rot="10800000">
            <a:off x="7403545" y="4285017"/>
            <a:ext cx="1536540" cy="727098"/>
          </a:xfrm>
          <a:prstGeom prst="curvedConnector3">
            <a:avLst/>
          </a:prstGeom>
          <a:ln w="19050">
            <a:solidFill>
              <a:srgbClr val="F2AE4E"/>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BC1F5AA9-AA4E-4DF5-9D0A-52634992509C}"/>
              </a:ext>
            </a:extLst>
          </p:cNvPr>
          <p:cNvCxnSpPr>
            <a:cxnSpLocks/>
            <a:stCxn id="14" idx="1"/>
            <a:endCxn id="3" idx="6"/>
          </p:cNvCxnSpPr>
          <p:nvPr/>
        </p:nvCxnSpPr>
        <p:spPr>
          <a:xfrm rot="10800000">
            <a:off x="7403545" y="4285018"/>
            <a:ext cx="1536540" cy="1475069"/>
          </a:xfrm>
          <a:prstGeom prst="curvedConnector3">
            <a:avLst/>
          </a:prstGeom>
          <a:ln w="19050">
            <a:solidFill>
              <a:srgbClr val="F2AE4E"/>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8FE7EF68-C017-44AE-B05E-D40917E675C8}"/>
              </a:ext>
            </a:extLst>
          </p:cNvPr>
          <p:cNvSpPr txBox="1"/>
          <p:nvPr/>
        </p:nvSpPr>
        <p:spPr>
          <a:xfrm>
            <a:off x="2687202" y="1158240"/>
            <a:ext cx="6898876" cy="461665"/>
          </a:xfrm>
          <a:prstGeom prst="rect">
            <a:avLst/>
          </a:prstGeom>
          <a:noFill/>
        </p:spPr>
        <p:txBody>
          <a:bodyPr wrap="none" rtlCol="0">
            <a:spAutoFit/>
          </a:bodyPr>
          <a:lstStyle/>
          <a:p>
            <a:pPr algn="ctr"/>
            <a:r>
              <a:rPr lang="en-US" sz="2400" b="1" i="0" u="none" strike="noStrike" baseline="0" dirty="0">
                <a:solidFill>
                  <a:srgbClr val="FFFFFF"/>
                </a:solidFill>
                <a:latin typeface="Times New Roman" panose="02020603050405020304" pitchFamily="18" charset="0"/>
              </a:rPr>
              <a:t>Use Case Diagram for Railway Reservation System</a:t>
            </a:r>
            <a:endParaRPr lang="en-IN" sz="2400" dirty="0">
              <a:solidFill>
                <a:srgbClr val="FFFFFF"/>
              </a:solidFill>
            </a:endParaRPr>
          </a:p>
        </p:txBody>
      </p:sp>
      <p:cxnSp>
        <p:nvCxnSpPr>
          <p:cNvPr id="27" name="Straight Connector 26">
            <a:extLst>
              <a:ext uri="{FF2B5EF4-FFF2-40B4-BE49-F238E27FC236}">
                <a16:creationId xmlns:a16="http://schemas.microsoft.com/office/drawing/2014/main" id="{F58E735F-5DCE-4124-BE81-31CD47B7E436}"/>
              </a:ext>
            </a:extLst>
          </p:cNvPr>
          <p:cNvCxnSpPr>
            <a:cxnSpLocks/>
          </p:cNvCxnSpPr>
          <p:nvPr/>
        </p:nvCxnSpPr>
        <p:spPr>
          <a:xfrm>
            <a:off x="2626678" y="1750786"/>
            <a:ext cx="7081520" cy="0"/>
          </a:xfrm>
          <a:prstGeom prst="line">
            <a:avLst/>
          </a:prstGeom>
          <a:ln w="25400">
            <a:solidFill>
              <a:srgbClr val="0F93A9"/>
            </a:solidFill>
          </a:ln>
        </p:spPr>
        <p:style>
          <a:lnRef idx="1">
            <a:schemeClr val="accent1"/>
          </a:lnRef>
          <a:fillRef idx="0">
            <a:schemeClr val="accent1"/>
          </a:fillRef>
          <a:effectRef idx="0">
            <a:schemeClr val="accent1"/>
          </a:effectRef>
          <a:fontRef idx="minor">
            <a:schemeClr val="tx1"/>
          </a:fontRef>
        </p:style>
      </p:cxnSp>
      <p:sp>
        <p:nvSpPr>
          <p:cNvPr id="32" name="Diamond 31">
            <a:extLst>
              <a:ext uri="{FF2B5EF4-FFF2-40B4-BE49-F238E27FC236}">
                <a16:creationId xmlns:a16="http://schemas.microsoft.com/office/drawing/2014/main" id="{1780719C-D08E-42EC-BD5E-7F5E1EC444CA}"/>
              </a:ext>
              <a:ext uri="{C183D7F6-B498-43B3-948B-1728B52AA6E4}">
                <adec:decorative xmlns:adec="http://schemas.microsoft.com/office/drawing/2017/decorative" val="1"/>
              </a:ext>
            </a:extLst>
          </p:cNvPr>
          <p:cNvSpPr/>
          <p:nvPr/>
        </p:nvSpPr>
        <p:spPr>
          <a:xfrm>
            <a:off x="4868519" y="-1492162"/>
            <a:ext cx="2607364" cy="2607364"/>
          </a:xfrm>
          <a:prstGeom prst="diamond">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Diamond 32">
            <a:extLst>
              <a:ext uri="{FF2B5EF4-FFF2-40B4-BE49-F238E27FC236}">
                <a16:creationId xmlns:a16="http://schemas.microsoft.com/office/drawing/2014/main" id="{AB4C40B1-F3C7-4649-8521-E73F45555D87}"/>
              </a:ext>
              <a:ext uri="{C183D7F6-B498-43B3-948B-1728B52AA6E4}">
                <adec:decorative xmlns:adec="http://schemas.microsoft.com/office/drawing/2017/decorative" val="1"/>
              </a:ext>
            </a:extLst>
          </p:cNvPr>
          <p:cNvSpPr/>
          <p:nvPr/>
        </p:nvSpPr>
        <p:spPr>
          <a:xfrm>
            <a:off x="4401457" y="-2852783"/>
            <a:ext cx="3541486" cy="3541486"/>
          </a:xfrm>
          <a:prstGeom prst="diamond">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42454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heel(1)">
                                      <p:cBhvr>
                                        <p:cTn id="13" dur="1500"/>
                                        <p:tgtEl>
                                          <p:spTgt spid="2"/>
                                        </p:tgtEl>
                                      </p:cBhvr>
                                    </p:animEffect>
                                  </p:childTnLst>
                                </p:cTn>
                              </p:par>
                              <p:par>
                                <p:cTn id="14" presetID="6" presetClass="entr" presetSubtype="32" fill="hold" grpId="0" nodeType="withEffect">
                                  <p:stCondLst>
                                    <p:cond delay="0"/>
                                  </p:stCondLst>
                                  <p:iterate type="lt">
                                    <p:tmPct val="10000"/>
                                  </p:iterate>
                                  <p:childTnLst>
                                    <p:set>
                                      <p:cBhvr>
                                        <p:cTn id="15" dur="1" fill="hold">
                                          <p:stCondLst>
                                            <p:cond delay="0"/>
                                          </p:stCondLst>
                                        </p:cTn>
                                        <p:tgtEl>
                                          <p:spTgt spid="3"/>
                                        </p:tgtEl>
                                        <p:attrNameLst>
                                          <p:attrName>style.visibility</p:attrName>
                                        </p:attrNameLst>
                                      </p:cBhvr>
                                      <p:to>
                                        <p:strVal val="visible"/>
                                      </p:to>
                                    </p:set>
                                    <p:animEffect transition="in" filter="circle(ou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7" presetClass="entr" presetSubtype="8" fill="hold" grpId="0" nodeType="clickEffect">
                                  <p:stCondLst>
                                    <p:cond delay="0"/>
                                  </p:stCondLst>
                                  <p:iterate type="lt">
                                    <p:tmPct val="10000"/>
                                  </p:iterate>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ppt_x</p:attrName>
                                        </p:attrNameLst>
                                      </p:cBhvr>
                                      <p:tavLst>
                                        <p:tav tm="0">
                                          <p:val>
                                            <p:strVal val="#ppt_x-#ppt_w/2"/>
                                          </p:val>
                                        </p:tav>
                                        <p:tav tm="100000">
                                          <p:val>
                                            <p:strVal val="#ppt_x"/>
                                          </p:val>
                                        </p:tav>
                                      </p:tavLst>
                                    </p:anim>
                                    <p:anim calcmode="lin" valueType="num">
                                      <p:cBhvr>
                                        <p:cTn id="22" dur="500" fill="hold"/>
                                        <p:tgtEl>
                                          <p:spTgt spid="4"/>
                                        </p:tgtEl>
                                        <p:attrNameLst>
                                          <p:attrName>ppt_y</p:attrName>
                                        </p:attrNameLst>
                                      </p:cBhvr>
                                      <p:tavLst>
                                        <p:tav tm="0">
                                          <p:val>
                                            <p:strVal val="#ppt_y"/>
                                          </p:val>
                                        </p:tav>
                                        <p:tav tm="100000">
                                          <p:val>
                                            <p:strVal val="#ppt_y"/>
                                          </p:val>
                                        </p:tav>
                                      </p:tavLst>
                                    </p:anim>
                                    <p:anim calcmode="lin" valueType="num">
                                      <p:cBhvr>
                                        <p:cTn id="23" dur="500" fill="hold"/>
                                        <p:tgtEl>
                                          <p:spTgt spid="4"/>
                                        </p:tgtEl>
                                        <p:attrNameLst>
                                          <p:attrName>ppt_w</p:attrName>
                                        </p:attrNameLst>
                                      </p:cBhvr>
                                      <p:tavLst>
                                        <p:tav tm="0">
                                          <p:val>
                                            <p:fltVal val="0"/>
                                          </p:val>
                                        </p:tav>
                                        <p:tav tm="100000">
                                          <p:val>
                                            <p:strVal val="#ppt_w"/>
                                          </p:val>
                                        </p:tav>
                                      </p:tavLst>
                                    </p:anim>
                                    <p:anim calcmode="lin" valueType="num">
                                      <p:cBhvr>
                                        <p:cTn id="24" dur="500" fill="hold"/>
                                        <p:tgtEl>
                                          <p:spTgt spid="4"/>
                                        </p:tgtEl>
                                        <p:attrNameLst>
                                          <p:attrName>ppt_h</p:attrName>
                                        </p:attrNameLst>
                                      </p:cBhvr>
                                      <p:tavLst>
                                        <p:tav tm="0">
                                          <p:val>
                                            <p:strVal val="#ppt_h"/>
                                          </p:val>
                                        </p:tav>
                                        <p:tav tm="100000">
                                          <p:val>
                                            <p:strVal val="#ppt_h"/>
                                          </p:val>
                                        </p:tav>
                                      </p:tavLst>
                                    </p:anim>
                                  </p:childTnLst>
                                </p:cTn>
                              </p:par>
                              <p:par>
                                <p:cTn id="25" presetID="3" presetClass="entr" presetSubtype="1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8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7" presetClass="entr" presetSubtype="1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fltVal val="0"/>
                                          </p:val>
                                        </p:tav>
                                        <p:tav tm="100000">
                                          <p:val>
                                            <p:strVal val="#ppt_w"/>
                                          </p:val>
                                        </p:tav>
                                      </p:tavLst>
                                    </p:anim>
                                    <p:anim calcmode="lin" valueType="num">
                                      <p:cBhvr>
                                        <p:cTn id="33" dur="500" fill="hold"/>
                                        <p:tgtEl>
                                          <p:spTgt spid="5"/>
                                        </p:tgtEl>
                                        <p:attrNameLst>
                                          <p:attrName>ppt_h</p:attrName>
                                        </p:attrNameLst>
                                      </p:cBhvr>
                                      <p:tavLst>
                                        <p:tav tm="0">
                                          <p:val>
                                            <p:strVal val="#ppt_h"/>
                                          </p:val>
                                        </p:tav>
                                        <p:tav tm="100000">
                                          <p:val>
                                            <p:strVal val="#ppt_h"/>
                                          </p:val>
                                        </p:tav>
                                      </p:tavLst>
                                    </p:anim>
                                  </p:childTnLst>
                                </p:cTn>
                              </p:par>
                              <p:par>
                                <p:cTn id="34" presetID="3" presetClass="entr" presetSubtype="1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linds(horizontal)">
                                      <p:cBhvr>
                                        <p:cTn id="36" dur="8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17" presetClass="entr" presetSubtype="1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p:cTn id="41" dur="500" fill="hold"/>
                                        <p:tgtEl>
                                          <p:spTgt spid="6"/>
                                        </p:tgtEl>
                                        <p:attrNameLst>
                                          <p:attrName>ppt_w</p:attrName>
                                        </p:attrNameLst>
                                      </p:cBhvr>
                                      <p:tavLst>
                                        <p:tav tm="0">
                                          <p:val>
                                            <p:fltVal val="0"/>
                                          </p:val>
                                        </p:tav>
                                        <p:tav tm="100000">
                                          <p:val>
                                            <p:strVal val="#ppt_w"/>
                                          </p:val>
                                        </p:tav>
                                      </p:tavLst>
                                    </p:anim>
                                    <p:anim calcmode="lin" valueType="num">
                                      <p:cBhvr>
                                        <p:cTn id="42" dur="500" fill="hold"/>
                                        <p:tgtEl>
                                          <p:spTgt spid="6"/>
                                        </p:tgtEl>
                                        <p:attrNameLst>
                                          <p:attrName>ppt_h</p:attrName>
                                        </p:attrNameLst>
                                      </p:cBhvr>
                                      <p:tavLst>
                                        <p:tav tm="0">
                                          <p:val>
                                            <p:strVal val="#ppt_h"/>
                                          </p:val>
                                        </p:tav>
                                        <p:tav tm="100000">
                                          <p:val>
                                            <p:strVal val="#ppt_h"/>
                                          </p:val>
                                        </p:tav>
                                      </p:tavLst>
                                    </p:anim>
                                  </p:childTnLst>
                                </p:cTn>
                              </p:par>
                              <p:par>
                                <p:cTn id="43" presetID="3" presetClass="entr" presetSubtype="1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blinds(horizontal)">
                                      <p:cBhvr>
                                        <p:cTn id="45" dur="8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17" presetClass="entr" presetSubtype="10"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anim calcmode="lin" valueType="num">
                                      <p:cBhvr>
                                        <p:cTn id="50" dur="500" fill="hold"/>
                                        <p:tgtEl>
                                          <p:spTgt spid="7"/>
                                        </p:tgtEl>
                                        <p:attrNameLst>
                                          <p:attrName>ppt_w</p:attrName>
                                        </p:attrNameLst>
                                      </p:cBhvr>
                                      <p:tavLst>
                                        <p:tav tm="0">
                                          <p:val>
                                            <p:fltVal val="0"/>
                                          </p:val>
                                        </p:tav>
                                        <p:tav tm="100000">
                                          <p:val>
                                            <p:strVal val="#ppt_w"/>
                                          </p:val>
                                        </p:tav>
                                      </p:tavLst>
                                    </p:anim>
                                    <p:anim calcmode="lin" valueType="num">
                                      <p:cBhvr>
                                        <p:cTn id="51" dur="500" fill="hold"/>
                                        <p:tgtEl>
                                          <p:spTgt spid="7"/>
                                        </p:tgtEl>
                                        <p:attrNameLst>
                                          <p:attrName>ppt_h</p:attrName>
                                        </p:attrNameLst>
                                      </p:cBhvr>
                                      <p:tavLst>
                                        <p:tav tm="0">
                                          <p:val>
                                            <p:strVal val="#ppt_h"/>
                                          </p:val>
                                        </p:tav>
                                        <p:tav tm="100000">
                                          <p:val>
                                            <p:strVal val="#ppt_h"/>
                                          </p:val>
                                        </p:tav>
                                      </p:tavLst>
                                    </p:anim>
                                  </p:childTnLst>
                                </p:cTn>
                              </p:par>
                              <p:par>
                                <p:cTn id="52" presetID="3" presetClass="entr" presetSubtype="10" fill="hold"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blinds(horizontal)">
                                      <p:cBhvr>
                                        <p:cTn id="54" dur="800"/>
                                        <p:tgtEl>
                                          <p:spTgt spid="18"/>
                                        </p:tgtEl>
                                      </p:cBhvr>
                                    </p:animEffect>
                                  </p:childTnLst>
                                </p:cTn>
                              </p:par>
                            </p:childTnLst>
                          </p:cTn>
                        </p:par>
                      </p:childTnLst>
                    </p:cTn>
                  </p:par>
                  <p:par>
                    <p:cTn id="55" fill="hold">
                      <p:stCondLst>
                        <p:cond delay="indefinite"/>
                      </p:stCondLst>
                      <p:childTnLst>
                        <p:par>
                          <p:cTn id="56" fill="hold">
                            <p:stCondLst>
                              <p:cond delay="0"/>
                            </p:stCondLst>
                            <p:childTnLst>
                              <p:par>
                                <p:cTn id="57" presetID="17" presetClass="entr" presetSubtype="10"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anim calcmode="lin" valueType="num">
                                      <p:cBhvr>
                                        <p:cTn id="59" dur="500" fill="hold"/>
                                        <p:tgtEl>
                                          <p:spTgt spid="8"/>
                                        </p:tgtEl>
                                        <p:attrNameLst>
                                          <p:attrName>ppt_w</p:attrName>
                                        </p:attrNameLst>
                                      </p:cBhvr>
                                      <p:tavLst>
                                        <p:tav tm="0">
                                          <p:val>
                                            <p:fltVal val="0"/>
                                          </p:val>
                                        </p:tav>
                                        <p:tav tm="100000">
                                          <p:val>
                                            <p:strVal val="#ppt_w"/>
                                          </p:val>
                                        </p:tav>
                                      </p:tavLst>
                                    </p:anim>
                                    <p:anim calcmode="lin" valueType="num">
                                      <p:cBhvr>
                                        <p:cTn id="60" dur="500" fill="hold"/>
                                        <p:tgtEl>
                                          <p:spTgt spid="8"/>
                                        </p:tgtEl>
                                        <p:attrNameLst>
                                          <p:attrName>ppt_h</p:attrName>
                                        </p:attrNameLst>
                                      </p:cBhvr>
                                      <p:tavLst>
                                        <p:tav tm="0">
                                          <p:val>
                                            <p:strVal val="#ppt_h"/>
                                          </p:val>
                                        </p:tav>
                                        <p:tav tm="100000">
                                          <p:val>
                                            <p:strVal val="#ppt_h"/>
                                          </p:val>
                                        </p:tav>
                                      </p:tavLst>
                                    </p:anim>
                                  </p:childTnLst>
                                </p:cTn>
                              </p:par>
                              <p:par>
                                <p:cTn id="61" presetID="3" presetClass="entr" presetSubtype="10" fill="hold"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blinds(horizontal)">
                                      <p:cBhvr>
                                        <p:cTn id="63" dur="80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17" presetClass="entr" presetSubtype="10" fill="hold" grpId="0" nodeType="click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p:cTn id="68" dur="500" fill="hold"/>
                                        <p:tgtEl>
                                          <p:spTgt spid="9"/>
                                        </p:tgtEl>
                                        <p:attrNameLst>
                                          <p:attrName>ppt_w</p:attrName>
                                        </p:attrNameLst>
                                      </p:cBhvr>
                                      <p:tavLst>
                                        <p:tav tm="0">
                                          <p:val>
                                            <p:fltVal val="0"/>
                                          </p:val>
                                        </p:tav>
                                        <p:tav tm="100000">
                                          <p:val>
                                            <p:strVal val="#ppt_w"/>
                                          </p:val>
                                        </p:tav>
                                      </p:tavLst>
                                    </p:anim>
                                    <p:anim calcmode="lin" valueType="num">
                                      <p:cBhvr>
                                        <p:cTn id="69" dur="500" fill="hold"/>
                                        <p:tgtEl>
                                          <p:spTgt spid="9"/>
                                        </p:tgtEl>
                                        <p:attrNameLst>
                                          <p:attrName>ppt_h</p:attrName>
                                        </p:attrNameLst>
                                      </p:cBhvr>
                                      <p:tavLst>
                                        <p:tav tm="0">
                                          <p:val>
                                            <p:strVal val="#ppt_h"/>
                                          </p:val>
                                        </p:tav>
                                        <p:tav tm="100000">
                                          <p:val>
                                            <p:strVal val="#ppt_h"/>
                                          </p:val>
                                        </p:tav>
                                      </p:tavLst>
                                    </p:anim>
                                  </p:childTnLst>
                                </p:cTn>
                              </p:par>
                              <p:par>
                                <p:cTn id="70" presetID="3" presetClass="entr" presetSubtype="10" fill="hold" nodeType="with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blinds(horizontal)">
                                      <p:cBhvr>
                                        <p:cTn id="72" dur="8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17" presetClass="entr" presetSubtype="2" fill="hold" grpId="0" nodeType="clickEffect">
                                  <p:stCondLst>
                                    <p:cond delay="0"/>
                                  </p:stCondLst>
                                  <p:iterate type="lt">
                                    <p:tmPct val="10000"/>
                                  </p:iterate>
                                  <p:childTnLst>
                                    <p:set>
                                      <p:cBhvr>
                                        <p:cTn id="76" dur="1" fill="hold">
                                          <p:stCondLst>
                                            <p:cond delay="0"/>
                                          </p:stCondLst>
                                        </p:cTn>
                                        <p:tgtEl>
                                          <p:spTgt spid="10"/>
                                        </p:tgtEl>
                                        <p:attrNameLst>
                                          <p:attrName>style.visibility</p:attrName>
                                        </p:attrNameLst>
                                      </p:cBhvr>
                                      <p:to>
                                        <p:strVal val="visible"/>
                                      </p:to>
                                    </p:set>
                                    <p:anim calcmode="lin" valueType="num">
                                      <p:cBhvr>
                                        <p:cTn id="77" dur="500" fill="hold"/>
                                        <p:tgtEl>
                                          <p:spTgt spid="10"/>
                                        </p:tgtEl>
                                        <p:attrNameLst>
                                          <p:attrName>ppt_x</p:attrName>
                                        </p:attrNameLst>
                                      </p:cBhvr>
                                      <p:tavLst>
                                        <p:tav tm="0">
                                          <p:val>
                                            <p:strVal val="#ppt_x+#ppt_w/2"/>
                                          </p:val>
                                        </p:tav>
                                        <p:tav tm="100000">
                                          <p:val>
                                            <p:strVal val="#ppt_x"/>
                                          </p:val>
                                        </p:tav>
                                      </p:tavLst>
                                    </p:anim>
                                    <p:anim calcmode="lin" valueType="num">
                                      <p:cBhvr>
                                        <p:cTn id="78" dur="500" fill="hold"/>
                                        <p:tgtEl>
                                          <p:spTgt spid="10"/>
                                        </p:tgtEl>
                                        <p:attrNameLst>
                                          <p:attrName>ppt_y</p:attrName>
                                        </p:attrNameLst>
                                      </p:cBhvr>
                                      <p:tavLst>
                                        <p:tav tm="0">
                                          <p:val>
                                            <p:strVal val="#ppt_y"/>
                                          </p:val>
                                        </p:tav>
                                        <p:tav tm="100000">
                                          <p:val>
                                            <p:strVal val="#ppt_y"/>
                                          </p:val>
                                        </p:tav>
                                      </p:tavLst>
                                    </p:anim>
                                    <p:anim calcmode="lin" valueType="num">
                                      <p:cBhvr>
                                        <p:cTn id="79" dur="500" fill="hold"/>
                                        <p:tgtEl>
                                          <p:spTgt spid="10"/>
                                        </p:tgtEl>
                                        <p:attrNameLst>
                                          <p:attrName>ppt_w</p:attrName>
                                        </p:attrNameLst>
                                      </p:cBhvr>
                                      <p:tavLst>
                                        <p:tav tm="0">
                                          <p:val>
                                            <p:fltVal val="0"/>
                                          </p:val>
                                        </p:tav>
                                        <p:tav tm="100000">
                                          <p:val>
                                            <p:strVal val="#ppt_w"/>
                                          </p:val>
                                        </p:tav>
                                      </p:tavLst>
                                    </p:anim>
                                    <p:anim calcmode="lin" valueType="num">
                                      <p:cBhvr>
                                        <p:cTn id="80" dur="500" fill="hold"/>
                                        <p:tgtEl>
                                          <p:spTgt spid="10"/>
                                        </p:tgtEl>
                                        <p:attrNameLst>
                                          <p:attrName>ppt_h</p:attrName>
                                        </p:attrNameLst>
                                      </p:cBhvr>
                                      <p:tavLst>
                                        <p:tav tm="0">
                                          <p:val>
                                            <p:strVal val="#ppt_h"/>
                                          </p:val>
                                        </p:tav>
                                        <p:tav tm="100000">
                                          <p:val>
                                            <p:strVal val="#ppt_h"/>
                                          </p:val>
                                        </p:tav>
                                      </p:tavLst>
                                    </p:anim>
                                  </p:childTnLst>
                                </p:cTn>
                              </p:par>
                              <p:par>
                                <p:cTn id="81" presetID="3" presetClass="entr" presetSubtype="10" fill="hold" nodeType="with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blinds(horizontal)">
                                      <p:cBhvr>
                                        <p:cTn id="83" dur="800"/>
                                        <p:tgtEl>
                                          <p:spTgt spid="21"/>
                                        </p:tgtEl>
                                      </p:cBhvr>
                                    </p:animEffect>
                                  </p:childTnLst>
                                </p:cTn>
                              </p:par>
                            </p:childTnLst>
                          </p:cTn>
                        </p:par>
                      </p:childTnLst>
                    </p:cTn>
                  </p:par>
                  <p:par>
                    <p:cTn id="84" fill="hold">
                      <p:stCondLst>
                        <p:cond delay="indefinite"/>
                      </p:stCondLst>
                      <p:childTnLst>
                        <p:par>
                          <p:cTn id="85" fill="hold">
                            <p:stCondLst>
                              <p:cond delay="0"/>
                            </p:stCondLst>
                            <p:childTnLst>
                              <p:par>
                                <p:cTn id="86" presetID="17" presetClass="entr" presetSubtype="2" fill="hold" grpId="0" nodeType="clickEffect">
                                  <p:stCondLst>
                                    <p:cond delay="0"/>
                                  </p:stCondLst>
                                  <p:iterate type="lt">
                                    <p:tmPct val="10000"/>
                                  </p:iterate>
                                  <p:childTnLst>
                                    <p:set>
                                      <p:cBhvr>
                                        <p:cTn id="87" dur="1" fill="hold">
                                          <p:stCondLst>
                                            <p:cond delay="0"/>
                                          </p:stCondLst>
                                        </p:cTn>
                                        <p:tgtEl>
                                          <p:spTgt spid="11"/>
                                        </p:tgtEl>
                                        <p:attrNameLst>
                                          <p:attrName>style.visibility</p:attrName>
                                        </p:attrNameLst>
                                      </p:cBhvr>
                                      <p:to>
                                        <p:strVal val="visible"/>
                                      </p:to>
                                    </p:set>
                                    <p:anim calcmode="lin" valueType="num">
                                      <p:cBhvr>
                                        <p:cTn id="88" dur="500" fill="hold"/>
                                        <p:tgtEl>
                                          <p:spTgt spid="11"/>
                                        </p:tgtEl>
                                        <p:attrNameLst>
                                          <p:attrName>ppt_x</p:attrName>
                                        </p:attrNameLst>
                                      </p:cBhvr>
                                      <p:tavLst>
                                        <p:tav tm="0">
                                          <p:val>
                                            <p:strVal val="#ppt_x+#ppt_w/2"/>
                                          </p:val>
                                        </p:tav>
                                        <p:tav tm="100000">
                                          <p:val>
                                            <p:strVal val="#ppt_x"/>
                                          </p:val>
                                        </p:tav>
                                      </p:tavLst>
                                    </p:anim>
                                    <p:anim calcmode="lin" valueType="num">
                                      <p:cBhvr>
                                        <p:cTn id="89" dur="500" fill="hold"/>
                                        <p:tgtEl>
                                          <p:spTgt spid="11"/>
                                        </p:tgtEl>
                                        <p:attrNameLst>
                                          <p:attrName>ppt_y</p:attrName>
                                        </p:attrNameLst>
                                      </p:cBhvr>
                                      <p:tavLst>
                                        <p:tav tm="0">
                                          <p:val>
                                            <p:strVal val="#ppt_y"/>
                                          </p:val>
                                        </p:tav>
                                        <p:tav tm="100000">
                                          <p:val>
                                            <p:strVal val="#ppt_y"/>
                                          </p:val>
                                        </p:tav>
                                      </p:tavLst>
                                    </p:anim>
                                    <p:anim calcmode="lin" valueType="num">
                                      <p:cBhvr>
                                        <p:cTn id="90" dur="500" fill="hold"/>
                                        <p:tgtEl>
                                          <p:spTgt spid="11"/>
                                        </p:tgtEl>
                                        <p:attrNameLst>
                                          <p:attrName>ppt_w</p:attrName>
                                        </p:attrNameLst>
                                      </p:cBhvr>
                                      <p:tavLst>
                                        <p:tav tm="0">
                                          <p:val>
                                            <p:fltVal val="0"/>
                                          </p:val>
                                        </p:tav>
                                        <p:tav tm="100000">
                                          <p:val>
                                            <p:strVal val="#ppt_w"/>
                                          </p:val>
                                        </p:tav>
                                      </p:tavLst>
                                    </p:anim>
                                    <p:anim calcmode="lin" valueType="num">
                                      <p:cBhvr>
                                        <p:cTn id="91" dur="500" fill="hold"/>
                                        <p:tgtEl>
                                          <p:spTgt spid="11"/>
                                        </p:tgtEl>
                                        <p:attrNameLst>
                                          <p:attrName>ppt_h</p:attrName>
                                        </p:attrNameLst>
                                      </p:cBhvr>
                                      <p:tavLst>
                                        <p:tav tm="0">
                                          <p:val>
                                            <p:strVal val="#ppt_h"/>
                                          </p:val>
                                        </p:tav>
                                        <p:tav tm="100000">
                                          <p:val>
                                            <p:strVal val="#ppt_h"/>
                                          </p:val>
                                        </p:tav>
                                      </p:tavLst>
                                    </p:anim>
                                  </p:childTnLst>
                                </p:cTn>
                              </p:par>
                              <p:par>
                                <p:cTn id="92" presetID="3" presetClass="entr" presetSubtype="10" fill="hold" nodeType="withEffect">
                                  <p:stCondLst>
                                    <p:cond delay="0"/>
                                  </p:stCondLst>
                                  <p:childTnLst>
                                    <p:set>
                                      <p:cBhvr>
                                        <p:cTn id="93" dur="1" fill="hold">
                                          <p:stCondLst>
                                            <p:cond delay="0"/>
                                          </p:stCondLst>
                                        </p:cTn>
                                        <p:tgtEl>
                                          <p:spTgt spid="22"/>
                                        </p:tgtEl>
                                        <p:attrNameLst>
                                          <p:attrName>style.visibility</p:attrName>
                                        </p:attrNameLst>
                                      </p:cBhvr>
                                      <p:to>
                                        <p:strVal val="visible"/>
                                      </p:to>
                                    </p:set>
                                    <p:animEffect transition="in" filter="blinds(horizontal)">
                                      <p:cBhvr>
                                        <p:cTn id="94" dur="800"/>
                                        <p:tgtEl>
                                          <p:spTgt spid="22"/>
                                        </p:tgtEl>
                                      </p:cBhvr>
                                    </p:animEffect>
                                  </p:childTnLst>
                                </p:cTn>
                              </p:par>
                            </p:childTnLst>
                          </p:cTn>
                        </p:par>
                      </p:childTnLst>
                    </p:cTn>
                  </p:par>
                  <p:par>
                    <p:cTn id="95" fill="hold">
                      <p:stCondLst>
                        <p:cond delay="indefinite"/>
                      </p:stCondLst>
                      <p:childTnLst>
                        <p:par>
                          <p:cTn id="96" fill="hold">
                            <p:stCondLst>
                              <p:cond delay="0"/>
                            </p:stCondLst>
                            <p:childTnLst>
                              <p:par>
                                <p:cTn id="97" presetID="17" presetClass="entr" presetSubtype="2" fill="hold" grpId="0" nodeType="clickEffect">
                                  <p:stCondLst>
                                    <p:cond delay="0"/>
                                  </p:stCondLst>
                                  <p:iterate type="wd">
                                    <p:tmPct val="10000"/>
                                  </p:iterate>
                                  <p:childTnLst>
                                    <p:set>
                                      <p:cBhvr>
                                        <p:cTn id="98" dur="1" fill="hold">
                                          <p:stCondLst>
                                            <p:cond delay="0"/>
                                          </p:stCondLst>
                                        </p:cTn>
                                        <p:tgtEl>
                                          <p:spTgt spid="12"/>
                                        </p:tgtEl>
                                        <p:attrNameLst>
                                          <p:attrName>style.visibility</p:attrName>
                                        </p:attrNameLst>
                                      </p:cBhvr>
                                      <p:to>
                                        <p:strVal val="visible"/>
                                      </p:to>
                                    </p:set>
                                    <p:anim calcmode="lin" valueType="num">
                                      <p:cBhvr>
                                        <p:cTn id="99" dur="500" fill="hold"/>
                                        <p:tgtEl>
                                          <p:spTgt spid="12"/>
                                        </p:tgtEl>
                                        <p:attrNameLst>
                                          <p:attrName>ppt_x</p:attrName>
                                        </p:attrNameLst>
                                      </p:cBhvr>
                                      <p:tavLst>
                                        <p:tav tm="0">
                                          <p:val>
                                            <p:strVal val="#ppt_x+#ppt_w/2"/>
                                          </p:val>
                                        </p:tav>
                                        <p:tav tm="100000">
                                          <p:val>
                                            <p:strVal val="#ppt_x"/>
                                          </p:val>
                                        </p:tav>
                                      </p:tavLst>
                                    </p:anim>
                                    <p:anim calcmode="lin" valueType="num">
                                      <p:cBhvr>
                                        <p:cTn id="100" dur="500" fill="hold"/>
                                        <p:tgtEl>
                                          <p:spTgt spid="12"/>
                                        </p:tgtEl>
                                        <p:attrNameLst>
                                          <p:attrName>ppt_y</p:attrName>
                                        </p:attrNameLst>
                                      </p:cBhvr>
                                      <p:tavLst>
                                        <p:tav tm="0">
                                          <p:val>
                                            <p:strVal val="#ppt_y"/>
                                          </p:val>
                                        </p:tav>
                                        <p:tav tm="100000">
                                          <p:val>
                                            <p:strVal val="#ppt_y"/>
                                          </p:val>
                                        </p:tav>
                                      </p:tavLst>
                                    </p:anim>
                                    <p:anim calcmode="lin" valueType="num">
                                      <p:cBhvr>
                                        <p:cTn id="101" dur="500" fill="hold"/>
                                        <p:tgtEl>
                                          <p:spTgt spid="12"/>
                                        </p:tgtEl>
                                        <p:attrNameLst>
                                          <p:attrName>ppt_w</p:attrName>
                                        </p:attrNameLst>
                                      </p:cBhvr>
                                      <p:tavLst>
                                        <p:tav tm="0">
                                          <p:val>
                                            <p:fltVal val="0"/>
                                          </p:val>
                                        </p:tav>
                                        <p:tav tm="100000">
                                          <p:val>
                                            <p:strVal val="#ppt_w"/>
                                          </p:val>
                                        </p:tav>
                                      </p:tavLst>
                                    </p:anim>
                                    <p:anim calcmode="lin" valueType="num">
                                      <p:cBhvr>
                                        <p:cTn id="102" dur="500" fill="hold"/>
                                        <p:tgtEl>
                                          <p:spTgt spid="12"/>
                                        </p:tgtEl>
                                        <p:attrNameLst>
                                          <p:attrName>ppt_h</p:attrName>
                                        </p:attrNameLst>
                                      </p:cBhvr>
                                      <p:tavLst>
                                        <p:tav tm="0">
                                          <p:val>
                                            <p:strVal val="#ppt_h"/>
                                          </p:val>
                                        </p:tav>
                                        <p:tav tm="100000">
                                          <p:val>
                                            <p:strVal val="#ppt_h"/>
                                          </p:val>
                                        </p:tav>
                                      </p:tavLst>
                                    </p:anim>
                                  </p:childTnLst>
                                </p:cTn>
                              </p:par>
                              <p:par>
                                <p:cTn id="103" presetID="3" presetClass="entr" presetSubtype="10" fill="hold" nodeType="withEffect">
                                  <p:stCondLst>
                                    <p:cond delay="0"/>
                                  </p:stCondLst>
                                  <p:childTnLst>
                                    <p:set>
                                      <p:cBhvr>
                                        <p:cTn id="104" dur="1" fill="hold">
                                          <p:stCondLst>
                                            <p:cond delay="0"/>
                                          </p:stCondLst>
                                        </p:cTn>
                                        <p:tgtEl>
                                          <p:spTgt spid="23"/>
                                        </p:tgtEl>
                                        <p:attrNameLst>
                                          <p:attrName>style.visibility</p:attrName>
                                        </p:attrNameLst>
                                      </p:cBhvr>
                                      <p:to>
                                        <p:strVal val="visible"/>
                                      </p:to>
                                    </p:set>
                                    <p:animEffect transition="in" filter="blinds(horizontal)">
                                      <p:cBhvr>
                                        <p:cTn id="105" dur="800"/>
                                        <p:tgtEl>
                                          <p:spTgt spid="23"/>
                                        </p:tgtEl>
                                      </p:cBhvr>
                                    </p:animEffect>
                                  </p:childTnLst>
                                </p:cTn>
                              </p:par>
                            </p:childTnLst>
                          </p:cTn>
                        </p:par>
                      </p:childTnLst>
                    </p:cTn>
                  </p:par>
                  <p:par>
                    <p:cTn id="106" fill="hold">
                      <p:stCondLst>
                        <p:cond delay="indefinite"/>
                      </p:stCondLst>
                      <p:childTnLst>
                        <p:par>
                          <p:cTn id="107" fill="hold">
                            <p:stCondLst>
                              <p:cond delay="0"/>
                            </p:stCondLst>
                            <p:childTnLst>
                              <p:par>
                                <p:cTn id="108" presetID="17" presetClass="entr" presetSubtype="2" fill="hold" grpId="0" nodeType="clickEffect">
                                  <p:stCondLst>
                                    <p:cond delay="0"/>
                                  </p:stCondLst>
                                  <p:iterate type="wd">
                                    <p:tmPct val="10000"/>
                                  </p:iterate>
                                  <p:childTnLst>
                                    <p:set>
                                      <p:cBhvr>
                                        <p:cTn id="109" dur="1" fill="hold">
                                          <p:stCondLst>
                                            <p:cond delay="0"/>
                                          </p:stCondLst>
                                        </p:cTn>
                                        <p:tgtEl>
                                          <p:spTgt spid="13"/>
                                        </p:tgtEl>
                                        <p:attrNameLst>
                                          <p:attrName>style.visibility</p:attrName>
                                        </p:attrNameLst>
                                      </p:cBhvr>
                                      <p:to>
                                        <p:strVal val="visible"/>
                                      </p:to>
                                    </p:set>
                                    <p:anim calcmode="lin" valueType="num">
                                      <p:cBhvr>
                                        <p:cTn id="110" dur="500" fill="hold"/>
                                        <p:tgtEl>
                                          <p:spTgt spid="13"/>
                                        </p:tgtEl>
                                        <p:attrNameLst>
                                          <p:attrName>ppt_x</p:attrName>
                                        </p:attrNameLst>
                                      </p:cBhvr>
                                      <p:tavLst>
                                        <p:tav tm="0">
                                          <p:val>
                                            <p:strVal val="#ppt_x+#ppt_w/2"/>
                                          </p:val>
                                        </p:tav>
                                        <p:tav tm="100000">
                                          <p:val>
                                            <p:strVal val="#ppt_x"/>
                                          </p:val>
                                        </p:tav>
                                      </p:tavLst>
                                    </p:anim>
                                    <p:anim calcmode="lin" valueType="num">
                                      <p:cBhvr>
                                        <p:cTn id="111" dur="500" fill="hold"/>
                                        <p:tgtEl>
                                          <p:spTgt spid="13"/>
                                        </p:tgtEl>
                                        <p:attrNameLst>
                                          <p:attrName>ppt_y</p:attrName>
                                        </p:attrNameLst>
                                      </p:cBhvr>
                                      <p:tavLst>
                                        <p:tav tm="0">
                                          <p:val>
                                            <p:strVal val="#ppt_y"/>
                                          </p:val>
                                        </p:tav>
                                        <p:tav tm="100000">
                                          <p:val>
                                            <p:strVal val="#ppt_y"/>
                                          </p:val>
                                        </p:tav>
                                      </p:tavLst>
                                    </p:anim>
                                    <p:anim calcmode="lin" valueType="num">
                                      <p:cBhvr>
                                        <p:cTn id="112" dur="500" fill="hold"/>
                                        <p:tgtEl>
                                          <p:spTgt spid="13"/>
                                        </p:tgtEl>
                                        <p:attrNameLst>
                                          <p:attrName>ppt_w</p:attrName>
                                        </p:attrNameLst>
                                      </p:cBhvr>
                                      <p:tavLst>
                                        <p:tav tm="0">
                                          <p:val>
                                            <p:fltVal val="0"/>
                                          </p:val>
                                        </p:tav>
                                        <p:tav tm="100000">
                                          <p:val>
                                            <p:strVal val="#ppt_w"/>
                                          </p:val>
                                        </p:tav>
                                      </p:tavLst>
                                    </p:anim>
                                    <p:anim calcmode="lin" valueType="num">
                                      <p:cBhvr>
                                        <p:cTn id="113" dur="500" fill="hold"/>
                                        <p:tgtEl>
                                          <p:spTgt spid="13"/>
                                        </p:tgtEl>
                                        <p:attrNameLst>
                                          <p:attrName>ppt_h</p:attrName>
                                        </p:attrNameLst>
                                      </p:cBhvr>
                                      <p:tavLst>
                                        <p:tav tm="0">
                                          <p:val>
                                            <p:strVal val="#ppt_h"/>
                                          </p:val>
                                        </p:tav>
                                        <p:tav tm="100000">
                                          <p:val>
                                            <p:strVal val="#ppt_h"/>
                                          </p:val>
                                        </p:tav>
                                      </p:tavLst>
                                    </p:anim>
                                  </p:childTnLst>
                                </p:cTn>
                              </p:par>
                              <p:par>
                                <p:cTn id="114" presetID="3" presetClass="entr" presetSubtype="10" fill="hold" nodeType="withEffect">
                                  <p:stCondLst>
                                    <p:cond delay="0"/>
                                  </p:stCondLst>
                                  <p:childTnLst>
                                    <p:set>
                                      <p:cBhvr>
                                        <p:cTn id="115" dur="1" fill="hold">
                                          <p:stCondLst>
                                            <p:cond delay="0"/>
                                          </p:stCondLst>
                                        </p:cTn>
                                        <p:tgtEl>
                                          <p:spTgt spid="24"/>
                                        </p:tgtEl>
                                        <p:attrNameLst>
                                          <p:attrName>style.visibility</p:attrName>
                                        </p:attrNameLst>
                                      </p:cBhvr>
                                      <p:to>
                                        <p:strVal val="visible"/>
                                      </p:to>
                                    </p:set>
                                    <p:animEffect transition="in" filter="blinds(horizontal)">
                                      <p:cBhvr>
                                        <p:cTn id="116" dur="800"/>
                                        <p:tgtEl>
                                          <p:spTgt spid="24"/>
                                        </p:tgtEl>
                                      </p:cBhvr>
                                    </p:animEffect>
                                  </p:childTnLst>
                                </p:cTn>
                              </p:par>
                            </p:childTnLst>
                          </p:cTn>
                        </p:par>
                      </p:childTnLst>
                    </p:cTn>
                  </p:par>
                  <p:par>
                    <p:cTn id="117" fill="hold">
                      <p:stCondLst>
                        <p:cond delay="indefinite"/>
                      </p:stCondLst>
                      <p:childTnLst>
                        <p:par>
                          <p:cTn id="118" fill="hold">
                            <p:stCondLst>
                              <p:cond delay="0"/>
                            </p:stCondLst>
                            <p:childTnLst>
                              <p:par>
                                <p:cTn id="119" presetID="17" presetClass="entr" presetSubtype="2" fill="hold" grpId="0" nodeType="clickEffect">
                                  <p:stCondLst>
                                    <p:cond delay="0"/>
                                  </p:stCondLst>
                                  <p:iterate type="lt">
                                    <p:tmPct val="10000"/>
                                  </p:iterate>
                                  <p:childTnLst>
                                    <p:set>
                                      <p:cBhvr>
                                        <p:cTn id="120" dur="1" fill="hold">
                                          <p:stCondLst>
                                            <p:cond delay="0"/>
                                          </p:stCondLst>
                                        </p:cTn>
                                        <p:tgtEl>
                                          <p:spTgt spid="14"/>
                                        </p:tgtEl>
                                        <p:attrNameLst>
                                          <p:attrName>style.visibility</p:attrName>
                                        </p:attrNameLst>
                                      </p:cBhvr>
                                      <p:to>
                                        <p:strVal val="visible"/>
                                      </p:to>
                                    </p:set>
                                    <p:anim calcmode="lin" valueType="num">
                                      <p:cBhvr>
                                        <p:cTn id="121" dur="500" fill="hold"/>
                                        <p:tgtEl>
                                          <p:spTgt spid="14"/>
                                        </p:tgtEl>
                                        <p:attrNameLst>
                                          <p:attrName>ppt_x</p:attrName>
                                        </p:attrNameLst>
                                      </p:cBhvr>
                                      <p:tavLst>
                                        <p:tav tm="0">
                                          <p:val>
                                            <p:strVal val="#ppt_x+#ppt_w/2"/>
                                          </p:val>
                                        </p:tav>
                                        <p:tav tm="100000">
                                          <p:val>
                                            <p:strVal val="#ppt_x"/>
                                          </p:val>
                                        </p:tav>
                                      </p:tavLst>
                                    </p:anim>
                                    <p:anim calcmode="lin" valueType="num">
                                      <p:cBhvr>
                                        <p:cTn id="122" dur="500" fill="hold"/>
                                        <p:tgtEl>
                                          <p:spTgt spid="14"/>
                                        </p:tgtEl>
                                        <p:attrNameLst>
                                          <p:attrName>ppt_y</p:attrName>
                                        </p:attrNameLst>
                                      </p:cBhvr>
                                      <p:tavLst>
                                        <p:tav tm="0">
                                          <p:val>
                                            <p:strVal val="#ppt_y"/>
                                          </p:val>
                                        </p:tav>
                                        <p:tav tm="100000">
                                          <p:val>
                                            <p:strVal val="#ppt_y"/>
                                          </p:val>
                                        </p:tav>
                                      </p:tavLst>
                                    </p:anim>
                                    <p:anim calcmode="lin" valueType="num">
                                      <p:cBhvr>
                                        <p:cTn id="123" dur="500" fill="hold"/>
                                        <p:tgtEl>
                                          <p:spTgt spid="14"/>
                                        </p:tgtEl>
                                        <p:attrNameLst>
                                          <p:attrName>ppt_w</p:attrName>
                                        </p:attrNameLst>
                                      </p:cBhvr>
                                      <p:tavLst>
                                        <p:tav tm="0">
                                          <p:val>
                                            <p:fltVal val="0"/>
                                          </p:val>
                                        </p:tav>
                                        <p:tav tm="100000">
                                          <p:val>
                                            <p:strVal val="#ppt_w"/>
                                          </p:val>
                                        </p:tav>
                                      </p:tavLst>
                                    </p:anim>
                                    <p:anim calcmode="lin" valueType="num">
                                      <p:cBhvr>
                                        <p:cTn id="124" dur="500" fill="hold"/>
                                        <p:tgtEl>
                                          <p:spTgt spid="14"/>
                                        </p:tgtEl>
                                        <p:attrNameLst>
                                          <p:attrName>ppt_h</p:attrName>
                                        </p:attrNameLst>
                                      </p:cBhvr>
                                      <p:tavLst>
                                        <p:tav tm="0">
                                          <p:val>
                                            <p:strVal val="#ppt_h"/>
                                          </p:val>
                                        </p:tav>
                                        <p:tav tm="100000">
                                          <p:val>
                                            <p:strVal val="#ppt_h"/>
                                          </p:val>
                                        </p:tav>
                                      </p:tavLst>
                                    </p:anim>
                                  </p:childTnLst>
                                </p:cTn>
                              </p:par>
                              <p:par>
                                <p:cTn id="125" presetID="3" presetClass="entr" presetSubtype="10" fill="hold" nodeType="withEffect">
                                  <p:stCondLst>
                                    <p:cond delay="0"/>
                                  </p:stCondLst>
                                  <p:childTnLst>
                                    <p:set>
                                      <p:cBhvr>
                                        <p:cTn id="126" dur="1" fill="hold">
                                          <p:stCondLst>
                                            <p:cond delay="0"/>
                                          </p:stCondLst>
                                        </p:cTn>
                                        <p:tgtEl>
                                          <p:spTgt spid="25"/>
                                        </p:tgtEl>
                                        <p:attrNameLst>
                                          <p:attrName>style.visibility</p:attrName>
                                        </p:attrNameLst>
                                      </p:cBhvr>
                                      <p:to>
                                        <p:strVal val="visible"/>
                                      </p:to>
                                    </p:set>
                                    <p:animEffect transition="in" filter="blinds(horizontal)">
                                      <p:cBhvr>
                                        <p:cTn id="127" dur="8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Diamond 1">
            <a:extLst>
              <a:ext uri="{FF2B5EF4-FFF2-40B4-BE49-F238E27FC236}">
                <a16:creationId xmlns:a16="http://schemas.microsoft.com/office/drawing/2014/main" id="{C5109547-07A7-4BC3-B843-EA7C2F545057}"/>
              </a:ext>
              <a:ext uri="{C183D7F6-B498-43B3-948B-1728B52AA6E4}">
                <adec:decorative xmlns:adec="http://schemas.microsoft.com/office/drawing/2017/decorative" val="1"/>
              </a:ext>
            </a:extLst>
          </p:cNvPr>
          <p:cNvSpPr/>
          <p:nvPr/>
        </p:nvSpPr>
        <p:spPr>
          <a:xfrm>
            <a:off x="4868519" y="-3381922"/>
            <a:ext cx="2607364" cy="2607364"/>
          </a:xfrm>
          <a:prstGeom prst="diamond">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iamond 2">
            <a:extLst>
              <a:ext uri="{FF2B5EF4-FFF2-40B4-BE49-F238E27FC236}">
                <a16:creationId xmlns:a16="http://schemas.microsoft.com/office/drawing/2014/main" id="{D93592E6-750A-48E0-BC52-EE4422DEDAAC}"/>
              </a:ext>
              <a:ext uri="{C183D7F6-B498-43B3-948B-1728B52AA6E4}">
                <adec:decorative xmlns:adec="http://schemas.microsoft.com/office/drawing/2017/decorative" val="1"/>
              </a:ext>
            </a:extLst>
          </p:cNvPr>
          <p:cNvSpPr/>
          <p:nvPr/>
        </p:nvSpPr>
        <p:spPr>
          <a:xfrm>
            <a:off x="4343400" y="-5486400"/>
            <a:ext cx="3657600" cy="3352800"/>
          </a:xfrm>
          <a:prstGeom prst="diamond">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21939374"/>
      </p:ext>
    </p:extLst>
  </p:cSld>
  <p:clrMapOvr>
    <a:masterClrMapping/>
  </p:clrMapOvr>
  <p:transition spd="slow">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7619577-E962-4DD9-9CA4-9A660F06EF3D}"/>
              </a:ext>
              <a:ext uri="{C183D7F6-B498-43B3-948B-1728B52AA6E4}">
                <adec:decorative xmlns:adec="http://schemas.microsoft.com/office/drawing/2017/decorative" val="1"/>
              </a:ext>
            </a:extLst>
          </p:cNvPr>
          <p:cNvSpPr/>
          <p:nvPr/>
        </p:nvSpPr>
        <p:spPr>
          <a:xfrm>
            <a:off x="4540912" y="2459482"/>
            <a:ext cx="3110178" cy="3196590"/>
          </a:xfrm>
          <a:prstGeom prst="ellipse">
            <a:avLst/>
          </a:prstGeom>
          <a:noFill/>
          <a:ln w="38100">
            <a:solidFill>
              <a:srgbClr val="2A7A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07CC6690-FF4A-4D8C-993E-8FE53AAD552B}"/>
              </a:ext>
              <a:ext uri="{C183D7F6-B498-43B3-948B-1728B52AA6E4}">
                <adec:decorative xmlns:adec="http://schemas.microsoft.com/office/drawing/2017/decorative" val="1"/>
              </a:ext>
            </a:extLst>
          </p:cNvPr>
          <p:cNvSpPr/>
          <p:nvPr/>
        </p:nvSpPr>
        <p:spPr>
          <a:xfrm>
            <a:off x="4974664" y="2940304"/>
            <a:ext cx="2242672" cy="2231135"/>
          </a:xfrm>
          <a:prstGeom prst="ellipse">
            <a:avLst/>
          </a:prstGeom>
          <a:solidFill>
            <a:srgbClr val="58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RAILWAY RESERVATION</a:t>
            </a:r>
          </a:p>
        </p:txBody>
      </p:sp>
      <p:sp>
        <p:nvSpPr>
          <p:cNvPr id="4" name="Rectangle: Rounded Corners 3">
            <a:extLst>
              <a:ext uri="{FF2B5EF4-FFF2-40B4-BE49-F238E27FC236}">
                <a16:creationId xmlns:a16="http://schemas.microsoft.com/office/drawing/2014/main" id="{0008484E-EEE3-48F7-A783-4B59482150F3}"/>
              </a:ext>
              <a:ext uri="{C183D7F6-B498-43B3-948B-1728B52AA6E4}">
                <adec:decorative xmlns:adec="http://schemas.microsoft.com/office/drawing/2017/decorative" val="1"/>
              </a:ext>
            </a:extLst>
          </p:cNvPr>
          <p:cNvSpPr/>
          <p:nvPr/>
        </p:nvSpPr>
        <p:spPr>
          <a:xfrm>
            <a:off x="4859169" y="1798890"/>
            <a:ext cx="2473662" cy="410232"/>
          </a:xfrm>
          <a:prstGeom prst="roundRect">
            <a:avLst>
              <a:gd name="adj" fmla="val 50000"/>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TRAIN MANAGEMENT</a:t>
            </a:r>
          </a:p>
        </p:txBody>
      </p:sp>
      <p:sp>
        <p:nvSpPr>
          <p:cNvPr id="5" name="Rectangle: Rounded Corners 4">
            <a:extLst>
              <a:ext uri="{FF2B5EF4-FFF2-40B4-BE49-F238E27FC236}">
                <a16:creationId xmlns:a16="http://schemas.microsoft.com/office/drawing/2014/main" id="{676A3295-EF6F-45A6-B42B-D81F3B94AE54}"/>
              </a:ext>
              <a:ext uri="{C183D7F6-B498-43B3-948B-1728B52AA6E4}">
                <adec:decorative xmlns:adec="http://schemas.microsoft.com/office/drawing/2017/decorative" val="1"/>
              </a:ext>
            </a:extLst>
          </p:cNvPr>
          <p:cNvSpPr/>
          <p:nvPr/>
        </p:nvSpPr>
        <p:spPr>
          <a:xfrm>
            <a:off x="1169402" y="2653251"/>
            <a:ext cx="2473664" cy="410232"/>
          </a:xfrm>
          <a:prstGeom prst="roundRect">
            <a:avLst>
              <a:gd name="adj" fmla="val 50000"/>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BOOKING MANAGEMENT</a:t>
            </a:r>
          </a:p>
        </p:txBody>
      </p:sp>
      <p:sp>
        <p:nvSpPr>
          <p:cNvPr id="6" name="Rectangle: Rounded Corners 5">
            <a:extLst>
              <a:ext uri="{FF2B5EF4-FFF2-40B4-BE49-F238E27FC236}">
                <a16:creationId xmlns:a16="http://schemas.microsoft.com/office/drawing/2014/main" id="{44F7B85E-431A-42C7-863F-25518E84C7BF}"/>
              </a:ext>
              <a:ext uri="{C183D7F6-B498-43B3-948B-1728B52AA6E4}">
                <adec:decorative xmlns:adec="http://schemas.microsoft.com/office/drawing/2017/decorative" val="1"/>
              </a:ext>
            </a:extLst>
          </p:cNvPr>
          <p:cNvSpPr/>
          <p:nvPr/>
        </p:nvSpPr>
        <p:spPr>
          <a:xfrm>
            <a:off x="8594491" y="2653251"/>
            <a:ext cx="2473663" cy="410232"/>
          </a:xfrm>
          <a:prstGeom prst="roundRect">
            <a:avLst>
              <a:gd name="adj" fmla="val 50000"/>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TICKET MANAGEMENT</a:t>
            </a:r>
          </a:p>
        </p:txBody>
      </p:sp>
      <p:sp>
        <p:nvSpPr>
          <p:cNvPr id="7" name="Rectangle: Rounded Corners 6">
            <a:extLst>
              <a:ext uri="{FF2B5EF4-FFF2-40B4-BE49-F238E27FC236}">
                <a16:creationId xmlns:a16="http://schemas.microsoft.com/office/drawing/2014/main" id="{F92F37E9-580B-4EAF-9B62-C07D8260E237}"/>
              </a:ext>
              <a:ext uri="{C183D7F6-B498-43B3-948B-1728B52AA6E4}">
                <adec:decorative xmlns:adec="http://schemas.microsoft.com/office/drawing/2017/decorative" val="1"/>
              </a:ext>
            </a:extLst>
          </p:cNvPr>
          <p:cNvSpPr/>
          <p:nvPr/>
        </p:nvSpPr>
        <p:spPr>
          <a:xfrm>
            <a:off x="1169402" y="4530994"/>
            <a:ext cx="2473662" cy="410232"/>
          </a:xfrm>
          <a:prstGeom prst="roundRect">
            <a:avLst>
              <a:gd name="adj" fmla="val 50000"/>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ROUTE MANAGEMENT</a:t>
            </a:r>
          </a:p>
        </p:txBody>
      </p:sp>
      <p:sp>
        <p:nvSpPr>
          <p:cNvPr id="8" name="Rectangle: Rounded Corners 7">
            <a:extLst>
              <a:ext uri="{FF2B5EF4-FFF2-40B4-BE49-F238E27FC236}">
                <a16:creationId xmlns:a16="http://schemas.microsoft.com/office/drawing/2014/main" id="{1FE33565-910C-4A01-AB46-D510BCF175BD}"/>
              </a:ext>
              <a:ext uri="{C183D7F6-B498-43B3-948B-1728B52AA6E4}">
                <adec:decorative xmlns:adec="http://schemas.microsoft.com/office/drawing/2017/decorative" val="1"/>
              </a:ext>
            </a:extLst>
          </p:cNvPr>
          <p:cNvSpPr/>
          <p:nvPr/>
        </p:nvSpPr>
        <p:spPr>
          <a:xfrm>
            <a:off x="4859170" y="5922268"/>
            <a:ext cx="2473662" cy="410232"/>
          </a:xfrm>
          <a:prstGeom prst="roundRect">
            <a:avLst>
              <a:gd name="adj" fmla="val 50000"/>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LOGIN MANAGEMENT</a:t>
            </a:r>
          </a:p>
        </p:txBody>
      </p:sp>
      <p:sp>
        <p:nvSpPr>
          <p:cNvPr id="9" name="Rectangle: Rounded Corners 8">
            <a:extLst>
              <a:ext uri="{FF2B5EF4-FFF2-40B4-BE49-F238E27FC236}">
                <a16:creationId xmlns:a16="http://schemas.microsoft.com/office/drawing/2014/main" id="{D85D8640-E229-4B32-B707-5A38B27BFCA7}"/>
              </a:ext>
              <a:ext uri="{C183D7F6-B498-43B3-948B-1728B52AA6E4}">
                <adec:decorative xmlns:adec="http://schemas.microsoft.com/office/drawing/2017/decorative" val="1"/>
              </a:ext>
            </a:extLst>
          </p:cNvPr>
          <p:cNvSpPr/>
          <p:nvPr/>
        </p:nvSpPr>
        <p:spPr>
          <a:xfrm>
            <a:off x="8594491" y="4530994"/>
            <a:ext cx="2473662" cy="410232"/>
          </a:xfrm>
          <a:prstGeom prst="roundRect">
            <a:avLst>
              <a:gd name="adj" fmla="val 50000"/>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USER MANAGEMENT</a:t>
            </a:r>
          </a:p>
        </p:txBody>
      </p:sp>
      <p:cxnSp>
        <p:nvCxnSpPr>
          <p:cNvPr id="10" name="Connector: Curved 9">
            <a:extLst>
              <a:ext uri="{FF2B5EF4-FFF2-40B4-BE49-F238E27FC236}">
                <a16:creationId xmlns:a16="http://schemas.microsoft.com/office/drawing/2014/main" id="{D74EDE87-6A88-4DAA-AD0D-AC039537556F}"/>
              </a:ext>
            </a:extLst>
          </p:cNvPr>
          <p:cNvCxnSpPr>
            <a:cxnSpLocks/>
            <a:stCxn id="4" idx="2"/>
            <a:endCxn id="3" idx="0"/>
          </p:cNvCxnSpPr>
          <p:nvPr/>
        </p:nvCxnSpPr>
        <p:spPr>
          <a:xfrm rot="5400000">
            <a:off x="5730409" y="2574713"/>
            <a:ext cx="731182" cy="12700"/>
          </a:xfrm>
          <a:prstGeom prst="curvedConnector3">
            <a:avLst>
              <a:gd name="adj1" fmla="val 50000"/>
            </a:avLst>
          </a:prstGeom>
          <a:ln w="19050" cmpd="thickThin">
            <a:solidFill>
              <a:srgbClr val="F2AE4E"/>
            </a:solidFill>
            <a:prstDash val="sysDash"/>
            <a:miter lim="800000"/>
            <a:tailEnd type="triangle" w="lg" len="lg"/>
          </a:ln>
        </p:spPr>
        <p:style>
          <a:lnRef idx="1">
            <a:schemeClr val="accent1"/>
          </a:lnRef>
          <a:fillRef idx="0">
            <a:schemeClr val="accent1"/>
          </a:fillRef>
          <a:effectRef idx="0">
            <a:schemeClr val="accent1"/>
          </a:effectRef>
          <a:fontRef idx="minor">
            <a:schemeClr val="tx1"/>
          </a:fontRef>
        </p:style>
      </p:cxnSp>
      <p:cxnSp>
        <p:nvCxnSpPr>
          <p:cNvPr id="11" name="Connector: Curved 10">
            <a:extLst>
              <a:ext uri="{FF2B5EF4-FFF2-40B4-BE49-F238E27FC236}">
                <a16:creationId xmlns:a16="http://schemas.microsoft.com/office/drawing/2014/main" id="{9EF06D87-3E92-45F0-9151-DFB39335598C}"/>
              </a:ext>
            </a:extLst>
          </p:cNvPr>
          <p:cNvCxnSpPr>
            <a:cxnSpLocks/>
            <a:stCxn id="5" idx="3"/>
            <a:endCxn id="3" idx="2"/>
          </p:cNvCxnSpPr>
          <p:nvPr/>
        </p:nvCxnSpPr>
        <p:spPr>
          <a:xfrm>
            <a:off x="3643066" y="2858367"/>
            <a:ext cx="1331598" cy="1197505"/>
          </a:xfrm>
          <a:prstGeom prst="curvedConnector3">
            <a:avLst/>
          </a:prstGeom>
          <a:ln w="19050" cmpd="thickThin">
            <a:solidFill>
              <a:srgbClr val="F2AE4E"/>
            </a:solidFill>
            <a:prstDash val="sysDash"/>
            <a:miter lim="800000"/>
            <a:tailEnd type="triangle" w="lg" len="lg"/>
          </a:ln>
        </p:spPr>
        <p:style>
          <a:lnRef idx="1">
            <a:schemeClr val="accent1"/>
          </a:lnRef>
          <a:fillRef idx="0">
            <a:schemeClr val="accent1"/>
          </a:fillRef>
          <a:effectRef idx="0">
            <a:schemeClr val="accent1"/>
          </a:effectRef>
          <a:fontRef idx="minor">
            <a:schemeClr val="tx1"/>
          </a:fontRef>
        </p:style>
      </p:cxnSp>
      <p:cxnSp>
        <p:nvCxnSpPr>
          <p:cNvPr id="12" name="Connector: Curved 11">
            <a:extLst>
              <a:ext uri="{FF2B5EF4-FFF2-40B4-BE49-F238E27FC236}">
                <a16:creationId xmlns:a16="http://schemas.microsoft.com/office/drawing/2014/main" id="{CA9A5DC9-E237-4FF2-9773-FA10CEC0AC0D}"/>
              </a:ext>
            </a:extLst>
          </p:cNvPr>
          <p:cNvCxnSpPr>
            <a:cxnSpLocks/>
            <a:stCxn id="6" idx="1"/>
            <a:endCxn id="3" idx="6"/>
          </p:cNvCxnSpPr>
          <p:nvPr/>
        </p:nvCxnSpPr>
        <p:spPr>
          <a:xfrm rot="10800000" flipV="1">
            <a:off x="7217337" y="2858366"/>
            <a:ext cx="1377155" cy="1197505"/>
          </a:xfrm>
          <a:prstGeom prst="curvedConnector3">
            <a:avLst>
              <a:gd name="adj1" fmla="val 50000"/>
            </a:avLst>
          </a:prstGeom>
          <a:ln w="19050" cmpd="thickThin">
            <a:solidFill>
              <a:srgbClr val="F2AE4E"/>
            </a:solidFill>
            <a:prstDash val="sysDash"/>
            <a:miter lim="800000"/>
            <a:tailEnd type="triangle" w="lg" len="lg"/>
          </a:ln>
        </p:spPr>
        <p:style>
          <a:lnRef idx="1">
            <a:schemeClr val="accent1"/>
          </a:lnRef>
          <a:fillRef idx="0">
            <a:schemeClr val="accent1"/>
          </a:fillRef>
          <a:effectRef idx="0">
            <a:schemeClr val="accent1"/>
          </a:effectRef>
          <a:fontRef idx="minor">
            <a:schemeClr val="tx1"/>
          </a:fontRef>
        </p:style>
      </p:cxnSp>
      <p:cxnSp>
        <p:nvCxnSpPr>
          <p:cNvPr id="13" name="Connector: Curved 12">
            <a:extLst>
              <a:ext uri="{FF2B5EF4-FFF2-40B4-BE49-F238E27FC236}">
                <a16:creationId xmlns:a16="http://schemas.microsoft.com/office/drawing/2014/main" id="{DF00EF6E-2A45-48B1-B069-08EB444448AB}"/>
              </a:ext>
            </a:extLst>
          </p:cNvPr>
          <p:cNvCxnSpPr>
            <a:cxnSpLocks/>
            <a:stCxn id="7" idx="3"/>
            <a:endCxn id="3" idx="2"/>
          </p:cNvCxnSpPr>
          <p:nvPr/>
        </p:nvCxnSpPr>
        <p:spPr>
          <a:xfrm flipV="1">
            <a:off x="3643064" y="4055872"/>
            <a:ext cx="1331600" cy="680238"/>
          </a:xfrm>
          <a:prstGeom prst="curvedConnector3">
            <a:avLst>
              <a:gd name="adj1" fmla="val 50000"/>
            </a:avLst>
          </a:prstGeom>
          <a:ln w="19050" cmpd="thickThin">
            <a:solidFill>
              <a:srgbClr val="F2AE4E"/>
            </a:solidFill>
            <a:prstDash val="sysDash"/>
            <a:miter lim="800000"/>
            <a:tailEnd type="triangle" w="lg" len="lg"/>
          </a:ln>
        </p:spPr>
        <p:style>
          <a:lnRef idx="1">
            <a:schemeClr val="accent1"/>
          </a:lnRef>
          <a:fillRef idx="0">
            <a:schemeClr val="accent1"/>
          </a:fillRef>
          <a:effectRef idx="0">
            <a:schemeClr val="accent1"/>
          </a:effectRef>
          <a:fontRef idx="minor">
            <a:schemeClr val="tx1"/>
          </a:fontRef>
        </p:style>
      </p:cxnSp>
      <p:cxnSp>
        <p:nvCxnSpPr>
          <p:cNvPr id="14" name="Connector: Curved 13">
            <a:extLst>
              <a:ext uri="{FF2B5EF4-FFF2-40B4-BE49-F238E27FC236}">
                <a16:creationId xmlns:a16="http://schemas.microsoft.com/office/drawing/2014/main" id="{AB3803C6-F979-4111-993E-E3DF9637B282}"/>
              </a:ext>
            </a:extLst>
          </p:cNvPr>
          <p:cNvCxnSpPr>
            <a:cxnSpLocks/>
            <a:stCxn id="8" idx="0"/>
            <a:endCxn id="3" idx="4"/>
          </p:cNvCxnSpPr>
          <p:nvPr/>
        </p:nvCxnSpPr>
        <p:spPr>
          <a:xfrm rot="16200000" flipV="1">
            <a:off x="5720587" y="5546853"/>
            <a:ext cx="750829" cy="1"/>
          </a:xfrm>
          <a:prstGeom prst="curvedConnector3">
            <a:avLst>
              <a:gd name="adj1" fmla="val 50000"/>
            </a:avLst>
          </a:prstGeom>
          <a:ln w="19050" cmpd="thickThin">
            <a:solidFill>
              <a:srgbClr val="F2AE4E"/>
            </a:solidFill>
            <a:prstDash val="sysDash"/>
            <a:miter lim="800000"/>
            <a:tailEnd type="triangle" w="lg" len="lg"/>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A90178B7-8F3A-40C6-9586-3AEADA1715C0}"/>
              </a:ext>
            </a:extLst>
          </p:cNvPr>
          <p:cNvCxnSpPr>
            <a:cxnSpLocks/>
            <a:stCxn id="9" idx="1"/>
            <a:endCxn id="3" idx="6"/>
          </p:cNvCxnSpPr>
          <p:nvPr/>
        </p:nvCxnSpPr>
        <p:spPr>
          <a:xfrm rot="10800000">
            <a:off x="7217337" y="4055872"/>
            <a:ext cx="1377155" cy="680238"/>
          </a:xfrm>
          <a:prstGeom prst="curvedConnector3">
            <a:avLst>
              <a:gd name="adj1" fmla="val 50000"/>
            </a:avLst>
          </a:prstGeom>
          <a:ln w="19050" cmpd="thickThin">
            <a:solidFill>
              <a:srgbClr val="F2AE4E"/>
            </a:solidFill>
            <a:prstDash val="sysDash"/>
            <a:miter lim="8000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1C956F3-2FC1-4FA4-94AB-8306AD32DE3C}"/>
              </a:ext>
            </a:extLst>
          </p:cNvPr>
          <p:cNvSpPr txBox="1"/>
          <p:nvPr/>
        </p:nvSpPr>
        <p:spPr>
          <a:xfrm>
            <a:off x="2667582" y="1076960"/>
            <a:ext cx="6938118" cy="461665"/>
          </a:xfrm>
          <a:prstGeom prst="rect">
            <a:avLst/>
          </a:prstGeom>
          <a:noFill/>
        </p:spPr>
        <p:txBody>
          <a:bodyPr wrap="none" rtlCol="0">
            <a:spAutoFit/>
          </a:bodyPr>
          <a:lstStyle/>
          <a:p>
            <a:pPr algn="ctr"/>
            <a:r>
              <a:rPr lang="en-US" sz="2400" b="1" i="0" u="none" strike="noStrike" baseline="0" dirty="0">
                <a:solidFill>
                  <a:srgbClr val="FFFFFF"/>
                </a:solidFill>
                <a:latin typeface="Times New Roman" panose="02020603050405020304" pitchFamily="18" charset="0"/>
              </a:rPr>
              <a:t>D</a:t>
            </a:r>
            <a:r>
              <a:rPr lang="en-US" sz="2400" b="1" dirty="0">
                <a:solidFill>
                  <a:srgbClr val="FFFFFF"/>
                </a:solidFill>
                <a:latin typeface="Times New Roman" panose="02020603050405020304" pitchFamily="18" charset="0"/>
              </a:rPr>
              <a:t>ata Flow</a:t>
            </a:r>
            <a:r>
              <a:rPr lang="en-US" sz="2400" b="1" i="0" u="none" strike="noStrike" baseline="0" dirty="0">
                <a:solidFill>
                  <a:srgbClr val="FFFFFF"/>
                </a:solidFill>
                <a:latin typeface="Times New Roman" panose="02020603050405020304" pitchFamily="18" charset="0"/>
              </a:rPr>
              <a:t> Diagram of Railway Reservation System</a:t>
            </a:r>
            <a:endParaRPr lang="en-IN" sz="2400" dirty="0">
              <a:solidFill>
                <a:srgbClr val="FFFFFF"/>
              </a:solidFill>
            </a:endParaRPr>
          </a:p>
        </p:txBody>
      </p:sp>
      <p:cxnSp>
        <p:nvCxnSpPr>
          <p:cNvPr id="17" name="Straight Connector 16">
            <a:extLst>
              <a:ext uri="{FF2B5EF4-FFF2-40B4-BE49-F238E27FC236}">
                <a16:creationId xmlns:a16="http://schemas.microsoft.com/office/drawing/2014/main" id="{AA390EC9-4723-49A8-BF8B-3DC46E7DFE73}"/>
              </a:ext>
            </a:extLst>
          </p:cNvPr>
          <p:cNvCxnSpPr>
            <a:cxnSpLocks/>
          </p:cNvCxnSpPr>
          <p:nvPr/>
        </p:nvCxnSpPr>
        <p:spPr>
          <a:xfrm>
            <a:off x="2626678" y="1669506"/>
            <a:ext cx="7081520" cy="0"/>
          </a:xfrm>
          <a:prstGeom prst="line">
            <a:avLst/>
          </a:prstGeom>
          <a:ln w="25400">
            <a:solidFill>
              <a:srgbClr val="0F93A9"/>
            </a:solidFill>
          </a:ln>
        </p:spPr>
        <p:style>
          <a:lnRef idx="1">
            <a:schemeClr val="accent1"/>
          </a:lnRef>
          <a:fillRef idx="0">
            <a:schemeClr val="accent1"/>
          </a:fillRef>
          <a:effectRef idx="0">
            <a:schemeClr val="accent1"/>
          </a:effectRef>
          <a:fontRef idx="minor">
            <a:schemeClr val="tx1"/>
          </a:fontRef>
        </p:style>
      </p:cxnSp>
      <p:sp>
        <p:nvSpPr>
          <p:cNvPr id="20" name="Diamond 19">
            <a:extLst>
              <a:ext uri="{FF2B5EF4-FFF2-40B4-BE49-F238E27FC236}">
                <a16:creationId xmlns:a16="http://schemas.microsoft.com/office/drawing/2014/main" id="{4B02A534-1C34-40F8-83D0-265D02AB144C}"/>
              </a:ext>
              <a:ext uri="{C183D7F6-B498-43B3-948B-1728B52AA6E4}">
                <adec:decorative xmlns:adec="http://schemas.microsoft.com/office/drawing/2017/decorative" val="1"/>
              </a:ext>
            </a:extLst>
          </p:cNvPr>
          <p:cNvSpPr/>
          <p:nvPr/>
        </p:nvSpPr>
        <p:spPr>
          <a:xfrm>
            <a:off x="4868519" y="-1492162"/>
            <a:ext cx="2607364" cy="2607364"/>
          </a:xfrm>
          <a:prstGeom prst="diamond">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Diamond 20">
            <a:extLst>
              <a:ext uri="{FF2B5EF4-FFF2-40B4-BE49-F238E27FC236}">
                <a16:creationId xmlns:a16="http://schemas.microsoft.com/office/drawing/2014/main" id="{34667ED7-B19C-44EC-A122-F07828E5107F}"/>
              </a:ext>
              <a:ext uri="{C183D7F6-B498-43B3-948B-1728B52AA6E4}">
                <adec:decorative xmlns:adec="http://schemas.microsoft.com/office/drawing/2017/decorative" val="1"/>
              </a:ext>
            </a:extLst>
          </p:cNvPr>
          <p:cNvSpPr/>
          <p:nvPr/>
        </p:nvSpPr>
        <p:spPr>
          <a:xfrm>
            <a:off x="4401457" y="-2852783"/>
            <a:ext cx="3541486" cy="3541486"/>
          </a:xfrm>
          <a:prstGeom prst="diamond">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4958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heel(1)">
                                      <p:cBhvr>
                                        <p:cTn id="13" dur="1500"/>
                                        <p:tgtEl>
                                          <p:spTgt spid="2"/>
                                        </p:tgtEl>
                                      </p:cBhvr>
                                    </p:animEffect>
                                  </p:childTnLst>
                                </p:cTn>
                              </p:par>
                              <p:par>
                                <p:cTn id="14" presetID="6" presetClass="entr" presetSubtype="32" fill="hold" grpId="0" nodeType="withEffect">
                                  <p:stCondLst>
                                    <p:cond delay="0"/>
                                  </p:stCondLst>
                                  <p:iterate type="lt">
                                    <p:tmPct val="10000"/>
                                  </p:iterate>
                                  <p:childTnLst>
                                    <p:set>
                                      <p:cBhvr>
                                        <p:cTn id="15" dur="1" fill="hold">
                                          <p:stCondLst>
                                            <p:cond delay="0"/>
                                          </p:stCondLst>
                                        </p:cTn>
                                        <p:tgtEl>
                                          <p:spTgt spid="3"/>
                                        </p:tgtEl>
                                        <p:attrNameLst>
                                          <p:attrName>style.visibility</p:attrName>
                                        </p:attrNameLst>
                                      </p:cBhvr>
                                      <p:to>
                                        <p:strVal val="visible"/>
                                      </p:to>
                                    </p:set>
                                    <p:animEffect transition="in" filter="circle(ou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7" presetClass="entr" presetSubtype="8" fill="hold" grpId="0" nodeType="clickEffect">
                                  <p:stCondLst>
                                    <p:cond delay="0"/>
                                  </p:stCondLst>
                                  <p:iterate type="lt">
                                    <p:tmPct val="10000"/>
                                  </p:iterate>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ppt_x</p:attrName>
                                        </p:attrNameLst>
                                      </p:cBhvr>
                                      <p:tavLst>
                                        <p:tav tm="0">
                                          <p:val>
                                            <p:strVal val="#ppt_x-#ppt_w/2"/>
                                          </p:val>
                                        </p:tav>
                                        <p:tav tm="100000">
                                          <p:val>
                                            <p:strVal val="#ppt_x"/>
                                          </p:val>
                                        </p:tav>
                                      </p:tavLst>
                                    </p:anim>
                                    <p:anim calcmode="lin" valueType="num">
                                      <p:cBhvr>
                                        <p:cTn id="22" dur="500" fill="hold"/>
                                        <p:tgtEl>
                                          <p:spTgt spid="4"/>
                                        </p:tgtEl>
                                        <p:attrNameLst>
                                          <p:attrName>ppt_y</p:attrName>
                                        </p:attrNameLst>
                                      </p:cBhvr>
                                      <p:tavLst>
                                        <p:tav tm="0">
                                          <p:val>
                                            <p:strVal val="#ppt_y"/>
                                          </p:val>
                                        </p:tav>
                                        <p:tav tm="100000">
                                          <p:val>
                                            <p:strVal val="#ppt_y"/>
                                          </p:val>
                                        </p:tav>
                                      </p:tavLst>
                                    </p:anim>
                                    <p:anim calcmode="lin" valueType="num">
                                      <p:cBhvr>
                                        <p:cTn id="23" dur="500" fill="hold"/>
                                        <p:tgtEl>
                                          <p:spTgt spid="4"/>
                                        </p:tgtEl>
                                        <p:attrNameLst>
                                          <p:attrName>ppt_w</p:attrName>
                                        </p:attrNameLst>
                                      </p:cBhvr>
                                      <p:tavLst>
                                        <p:tav tm="0">
                                          <p:val>
                                            <p:fltVal val="0"/>
                                          </p:val>
                                        </p:tav>
                                        <p:tav tm="100000">
                                          <p:val>
                                            <p:strVal val="#ppt_w"/>
                                          </p:val>
                                        </p:tav>
                                      </p:tavLst>
                                    </p:anim>
                                    <p:anim calcmode="lin" valueType="num">
                                      <p:cBhvr>
                                        <p:cTn id="24" dur="500" fill="hold"/>
                                        <p:tgtEl>
                                          <p:spTgt spid="4"/>
                                        </p:tgtEl>
                                        <p:attrNameLst>
                                          <p:attrName>ppt_h</p:attrName>
                                        </p:attrNameLst>
                                      </p:cBhvr>
                                      <p:tavLst>
                                        <p:tav tm="0">
                                          <p:val>
                                            <p:strVal val="#ppt_h"/>
                                          </p:val>
                                        </p:tav>
                                        <p:tav tm="100000">
                                          <p:val>
                                            <p:strVal val="#ppt_h"/>
                                          </p:val>
                                        </p:tav>
                                      </p:tavLst>
                                    </p:anim>
                                  </p:childTnLst>
                                </p:cTn>
                              </p:par>
                              <p:par>
                                <p:cTn id="25" presetID="3" presetClass="entr" presetSubtype="1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8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7" presetClass="entr" presetSubtype="1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fltVal val="0"/>
                                          </p:val>
                                        </p:tav>
                                        <p:tav tm="100000">
                                          <p:val>
                                            <p:strVal val="#ppt_w"/>
                                          </p:val>
                                        </p:tav>
                                      </p:tavLst>
                                    </p:anim>
                                    <p:anim calcmode="lin" valueType="num">
                                      <p:cBhvr>
                                        <p:cTn id="33" dur="500" fill="hold"/>
                                        <p:tgtEl>
                                          <p:spTgt spid="5"/>
                                        </p:tgtEl>
                                        <p:attrNameLst>
                                          <p:attrName>ppt_h</p:attrName>
                                        </p:attrNameLst>
                                      </p:cBhvr>
                                      <p:tavLst>
                                        <p:tav tm="0">
                                          <p:val>
                                            <p:strVal val="#ppt_h"/>
                                          </p:val>
                                        </p:tav>
                                        <p:tav tm="100000">
                                          <p:val>
                                            <p:strVal val="#ppt_h"/>
                                          </p:val>
                                        </p:tav>
                                      </p:tavLst>
                                    </p:anim>
                                  </p:childTnLst>
                                </p:cTn>
                              </p:par>
                              <p:par>
                                <p:cTn id="34" presetID="3" presetClass="entr" presetSubtype="1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linds(horizontal)">
                                      <p:cBhvr>
                                        <p:cTn id="36" dur="8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7" presetClass="entr" presetSubtype="1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p:cTn id="41" dur="500" fill="hold"/>
                                        <p:tgtEl>
                                          <p:spTgt spid="6"/>
                                        </p:tgtEl>
                                        <p:attrNameLst>
                                          <p:attrName>ppt_w</p:attrName>
                                        </p:attrNameLst>
                                      </p:cBhvr>
                                      <p:tavLst>
                                        <p:tav tm="0">
                                          <p:val>
                                            <p:fltVal val="0"/>
                                          </p:val>
                                        </p:tav>
                                        <p:tav tm="100000">
                                          <p:val>
                                            <p:strVal val="#ppt_w"/>
                                          </p:val>
                                        </p:tav>
                                      </p:tavLst>
                                    </p:anim>
                                    <p:anim calcmode="lin" valueType="num">
                                      <p:cBhvr>
                                        <p:cTn id="42" dur="500" fill="hold"/>
                                        <p:tgtEl>
                                          <p:spTgt spid="6"/>
                                        </p:tgtEl>
                                        <p:attrNameLst>
                                          <p:attrName>ppt_h</p:attrName>
                                        </p:attrNameLst>
                                      </p:cBhvr>
                                      <p:tavLst>
                                        <p:tav tm="0">
                                          <p:val>
                                            <p:strVal val="#ppt_h"/>
                                          </p:val>
                                        </p:tav>
                                        <p:tav tm="100000">
                                          <p:val>
                                            <p:strVal val="#ppt_h"/>
                                          </p:val>
                                        </p:tav>
                                      </p:tavLst>
                                    </p:anim>
                                  </p:childTnLst>
                                </p:cTn>
                              </p:par>
                              <p:par>
                                <p:cTn id="43" presetID="3" presetClass="entr" presetSubtype="1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blinds(horizontal)">
                                      <p:cBhvr>
                                        <p:cTn id="45" dur="8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17" presetClass="entr" presetSubtype="10"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anim calcmode="lin" valueType="num">
                                      <p:cBhvr>
                                        <p:cTn id="50" dur="500" fill="hold"/>
                                        <p:tgtEl>
                                          <p:spTgt spid="7"/>
                                        </p:tgtEl>
                                        <p:attrNameLst>
                                          <p:attrName>ppt_w</p:attrName>
                                        </p:attrNameLst>
                                      </p:cBhvr>
                                      <p:tavLst>
                                        <p:tav tm="0">
                                          <p:val>
                                            <p:fltVal val="0"/>
                                          </p:val>
                                        </p:tav>
                                        <p:tav tm="100000">
                                          <p:val>
                                            <p:strVal val="#ppt_w"/>
                                          </p:val>
                                        </p:tav>
                                      </p:tavLst>
                                    </p:anim>
                                    <p:anim calcmode="lin" valueType="num">
                                      <p:cBhvr>
                                        <p:cTn id="51" dur="500" fill="hold"/>
                                        <p:tgtEl>
                                          <p:spTgt spid="7"/>
                                        </p:tgtEl>
                                        <p:attrNameLst>
                                          <p:attrName>ppt_h</p:attrName>
                                        </p:attrNameLst>
                                      </p:cBhvr>
                                      <p:tavLst>
                                        <p:tav tm="0">
                                          <p:val>
                                            <p:strVal val="#ppt_h"/>
                                          </p:val>
                                        </p:tav>
                                        <p:tav tm="100000">
                                          <p:val>
                                            <p:strVal val="#ppt_h"/>
                                          </p:val>
                                        </p:tav>
                                      </p:tavLst>
                                    </p:anim>
                                  </p:childTnLst>
                                </p:cTn>
                              </p:par>
                              <p:par>
                                <p:cTn id="52" presetID="3" presetClass="entr" presetSubtype="10" fill="hold" nodeType="with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blinds(horizontal)">
                                      <p:cBhvr>
                                        <p:cTn id="54" dur="8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17" presetClass="entr" presetSubtype="10"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anim calcmode="lin" valueType="num">
                                      <p:cBhvr>
                                        <p:cTn id="59" dur="500" fill="hold"/>
                                        <p:tgtEl>
                                          <p:spTgt spid="8"/>
                                        </p:tgtEl>
                                        <p:attrNameLst>
                                          <p:attrName>ppt_w</p:attrName>
                                        </p:attrNameLst>
                                      </p:cBhvr>
                                      <p:tavLst>
                                        <p:tav tm="0">
                                          <p:val>
                                            <p:fltVal val="0"/>
                                          </p:val>
                                        </p:tav>
                                        <p:tav tm="100000">
                                          <p:val>
                                            <p:strVal val="#ppt_w"/>
                                          </p:val>
                                        </p:tav>
                                      </p:tavLst>
                                    </p:anim>
                                    <p:anim calcmode="lin" valueType="num">
                                      <p:cBhvr>
                                        <p:cTn id="60" dur="500" fill="hold"/>
                                        <p:tgtEl>
                                          <p:spTgt spid="8"/>
                                        </p:tgtEl>
                                        <p:attrNameLst>
                                          <p:attrName>ppt_h</p:attrName>
                                        </p:attrNameLst>
                                      </p:cBhvr>
                                      <p:tavLst>
                                        <p:tav tm="0">
                                          <p:val>
                                            <p:strVal val="#ppt_h"/>
                                          </p:val>
                                        </p:tav>
                                        <p:tav tm="100000">
                                          <p:val>
                                            <p:strVal val="#ppt_h"/>
                                          </p:val>
                                        </p:tav>
                                      </p:tavLst>
                                    </p:anim>
                                  </p:childTnLst>
                                </p:cTn>
                              </p:par>
                              <p:par>
                                <p:cTn id="61" presetID="3" presetClass="entr" presetSubtype="10" fill="hold"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blinds(horizontal)">
                                      <p:cBhvr>
                                        <p:cTn id="63" dur="800"/>
                                        <p:tgtEl>
                                          <p:spTgt spid="14"/>
                                        </p:tgtEl>
                                      </p:cBhvr>
                                    </p:animEffect>
                                  </p:childTnLst>
                                </p:cTn>
                              </p:par>
                            </p:childTnLst>
                          </p:cTn>
                        </p:par>
                      </p:childTnLst>
                    </p:cTn>
                  </p:par>
                  <p:par>
                    <p:cTn id="64" fill="hold">
                      <p:stCondLst>
                        <p:cond delay="indefinite"/>
                      </p:stCondLst>
                      <p:childTnLst>
                        <p:par>
                          <p:cTn id="65" fill="hold">
                            <p:stCondLst>
                              <p:cond delay="0"/>
                            </p:stCondLst>
                            <p:childTnLst>
                              <p:par>
                                <p:cTn id="66" presetID="17" presetClass="entr" presetSubtype="10" fill="hold" grpId="0" nodeType="click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p:cTn id="68" dur="500" fill="hold"/>
                                        <p:tgtEl>
                                          <p:spTgt spid="9"/>
                                        </p:tgtEl>
                                        <p:attrNameLst>
                                          <p:attrName>ppt_w</p:attrName>
                                        </p:attrNameLst>
                                      </p:cBhvr>
                                      <p:tavLst>
                                        <p:tav tm="0">
                                          <p:val>
                                            <p:fltVal val="0"/>
                                          </p:val>
                                        </p:tav>
                                        <p:tav tm="100000">
                                          <p:val>
                                            <p:strVal val="#ppt_w"/>
                                          </p:val>
                                        </p:tav>
                                      </p:tavLst>
                                    </p:anim>
                                    <p:anim calcmode="lin" valueType="num">
                                      <p:cBhvr>
                                        <p:cTn id="69" dur="500" fill="hold"/>
                                        <p:tgtEl>
                                          <p:spTgt spid="9"/>
                                        </p:tgtEl>
                                        <p:attrNameLst>
                                          <p:attrName>ppt_h</p:attrName>
                                        </p:attrNameLst>
                                      </p:cBhvr>
                                      <p:tavLst>
                                        <p:tav tm="0">
                                          <p:val>
                                            <p:strVal val="#ppt_h"/>
                                          </p:val>
                                        </p:tav>
                                        <p:tav tm="100000">
                                          <p:val>
                                            <p:strVal val="#ppt_h"/>
                                          </p:val>
                                        </p:tav>
                                      </p:tavLst>
                                    </p:anim>
                                  </p:childTnLst>
                                </p:cTn>
                              </p:par>
                              <p:par>
                                <p:cTn id="70" presetID="3" presetClass="entr" presetSubtype="10" fill="hold" nodeType="with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blinds(horizontal)">
                                      <p:cBhvr>
                                        <p:cTn id="72" dur="8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Diamond 1">
            <a:extLst>
              <a:ext uri="{FF2B5EF4-FFF2-40B4-BE49-F238E27FC236}">
                <a16:creationId xmlns:a16="http://schemas.microsoft.com/office/drawing/2014/main" id="{C5109547-07A7-4BC3-B843-EA7C2F545057}"/>
              </a:ext>
              <a:ext uri="{C183D7F6-B498-43B3-948B-1728B52AA6E4}">
                <adec:decorative xmlns:adec="http://schemas.microsoft.com/office/drawing/2017/decorative" val="1"/>
              </a:ext>
            </a:extLst>
          </p:cNvPr>
          <p:cNvSpPr/>
          <p:nvPr/>
        </p:nvSpPr>
        <p:spPr>
          <a:xfrm>
            <a:off x="4868519" y="-3381922"/>
            <a:ext cx="2607364" cy="2607364"/>
          </a:xfrm>
          <a:prstGeom prst="diamond">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iamond 2">
            <a:extLst>
              <a:ext uri="{FF2B5EF4-FFF2-40B4-BE49-F238E27FC236}">
                <a16:creationId xmlns:a16="http://schemas.microsoft.com/office/drawing/2014/main" id="{D93592E6-750A-48E0-BC52-EE4422DEDAAC}"/>
              </a:ext>
              <a:ext uri="{C183D7F6-B498-43B3-948B-1728B52AA6E4}">
                <adec:decorative xmlns:adec="http://schemas.microsoft.com/office/drawing/2017/decorative" val="1"/>
              </a:ext>
            </a:extLst>
          </p:cNvPr>
          <p:cNvSpPr/>
          <p:nvPr/>
        </p:nvSpPr>
        <p:spPr>
          <a:xfrm>
            <a:off x="4343400" y="-5486400"/>
            <a:ext cx="3657600" cy="3352800"/>
          </a:xfrm>
          <a:prstGeom prst="diamond">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22605655"/>
      </p:ext>
    </p:extLst>
  </p:cSld>
  <p:clrMapOvr>
    <a:masterClrMapping/>
  </p:clrMapOvr>
  <p:transition spd="slow">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D1C956F3-2FC1-4FA4-94AB-8306AD32DE3C}"/>
              </a:ext>
            </a:extLst>
          </p:cNvPr>
          <p:cNvSpPr txBox="1"/>
          <p:nvPr/>
        </p:nvSpPr>
        <p:spPr>
          <a:xfrm>
            <a:off x="5048044" y="1076960"/>
            <a:ext cx="2177199" cy="461665"/>
          </a:xfrm>
          <a:prstGeom prst="rect">
            <a:avLst/>
          </a:prstGeom>
          <a:noFill/>
        </p:spPr>
        <p:txBody>
          <a:bodyPr wrap="none" rtlCol="0">
            <a:spAutoFit/>
          </a:bodyPr>
          <a:lstStyle/>
          <a:p>
            <a:pPr algn="ctr"/>
            <a:r>
              <a:rPr lang="en-US" sz="2400" b="1" i="0" u="none" strike="noStrike" baseline="0" dirty="0">
                <a:solidFill>
                  <a:srgbClr val="FFFFFF"/>
                </a:solidFill>
                <a:latin typeface="Times New Roman" panose="02020603050405020304" pitchFamily="18" charset="0"/>
              </a:rPr>
              <a:t>Admin Module</a:t>
            </a:r>
            <a:endParaRPr lang="en-IN" sz="2400" dirty="0">
              <a:solidFill>
                <a:srgbClr val="FFFFFF"/>
              </a:solidFill>
            </a:endParaRPr>
          </a:p>
        </p:txBody>
      </p:sp>
      <p:sp>
        <p:nvSpPr>
          <p:cNvPr id="20" name="Diamond 19">
            <a:extLst>
              <a:ext uri="{FF2B5EF4-FFF2-40B4-BE49-F238E27FC236}">
                <a16:creationId xmlns:a16="http://schemas.microsoft.com/office/drawing/2014/main" id="{4B02A534-1C34-40F8-83D0-265D02AB144C}"/>
              </a:ext>
              <a:ext uri="{C183D7F6-B498-43B3-948B-1728B52AA6E4}">
                <adec:decorative xmlns:adec="http://schemas.microsoft.com/office/drawing/2017/decorative" val="1"/>
              </a:ext>
            </a:extLst>
          </p:cNvPr>
          <p:cNvSpPr/>
          <p:nvPr/>
        </p:nvSpPr>
        <p:spPr>
          <a:xfrm>
            <a:off x="4868519" y="-1492162"/>
            <a:ext cx="2607364" cy="2607364"/>
          </a:xfrm>
          <a:prstGeom prst="diamond">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Diamond 20">
            <a:extLst>
              <a:ext uri="{FF2B5EF4-FFF2-40B4-BE49-F238E27FC236}">
                <a16:creationId xmlns:a16="http://schemas.microsoft.com/office/drawing/2014/main" id="{34667ED7-B19C-44EC-A122-F07828E5107F}"/>
              </a:ext>
              <a:ext uri="{C183D7F6-B498-43B3-948B-1728B52AA6E4}">
                <adec:decorative xmlns:adec="http://schemas.microsoft.com/office/drawing/2017/decorative" val="1"/>
              </a:ext>
            </a:extLst>
          </p:cNvPr>
          <p:cNvSpPr/>
          <p:nvPr/>
        </p:nvSpPr>
        <p:spPr>
          <a:xfrm>
            <a:off x="4401457" y="-2852783"/>
            <a:ext cx="3541486" cy="3541486"/>
          </a:xfrm>
          <a:prstGeom prst="diamond">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5778BFD2-6DBE-4C89-955F-333E0B3105CD}"/>
              </a:ext>
            </a:extLst>
          </p:cNvPr>
          <p:cNvCxnSpPr>
            <a:cxnSpLocks/>
          </p:cNvCxnSpPr>
          <p:nvPr/>
        </p:nvCxnSpPr>
        <p:spPr>
          <a:xfrm>
            <a:off x="5019465" y="1669506"/>
            <a:ext cx="2305895" cy="0"/>
          </a:xfrm>
          <a:prstGeom prst="line">
            <a:avLst/>
          </a:prstGeom>
          <a:ln w="25400">
            <a:solidFill>
              <a:srgbClr val="0F93A9"/>
            </a:solidFill>
          </a:ln>
        </p:spPr>
        <p:style>
          <a:lnRef idx="1">
            <a:schemeClr val="accent1"/>
          </a:lnRef>
          <a:fillRef idx="0">
            <a:schemeClr val="accent1"/>
          </a:fillRef>
          <a:effectRef idx="0">
            <a:schemeClr val="accent1"/>
          </a:effectRef>
          <a:fontRef idx="minor">
            <a:schemeClr val="tx1"/>
          </a:fontRef>
        </p:style>
      </p:cxnSp>
      <p:pic>
        <p:nvPicPr>
          <p:cNvPr id="23" name="Graphic 22" descr="User">
            <a:extLst>
              <a:ext uri="{FF2B5EF4-FFF2-40B4-BE49-F238E27FC236}">
                <a16:creationId xmlns:a16="http://schemas.microsoft.com/office/drawing/2014/main" id="{6AC1674C-F7A3-42B7-A053-0278E821C9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4996" y="2348627"/>
            <a:ext cx="914400" cy="914400"/>
          </a:xfrm>
          <a:prstGeom prst="rect">
            <a:avLst/>
          </a:prstGeom>
          <a:effectLst>
            <a:outerShdw blurRad="114300" dist="63500" dir="8100000" sx="104000" sy="104000" algn="br" rotWithShape="0">
              <a:prstClr val="black">
                <a:alpha val="40000"/>
              </a:prstClr>
            </a:outerShdw>
            <a:softEdge rad="482600"/>
          </a:effectLst>
          <a:scene3d>
            <a:camera prst="orthographicFront"/>
            <a:lightRig rig="threePt" dir="t"/>
          </a:scene3d>
          <a:sp3d contourW="12700" prstMaterial="metal">
            <a:bevelT w="228600" h="63500" prst="relaxedInset"/>
            <a:bevelB prst="relaxedInset"/>
            <a:extrusionClr>
              <a:srgbClr val="2A7A9E"/>
            </a:extrusionClr>
            <a:contourClr>
              <a:srgbClr val="404040"/>
            </a:contourClr>
          </a:sp3d>
        </p:spPr>
      </p:pic>
      <p:sp>
        <p:nvSpPr>
          <p:cNvPr id="24" name="TextBox 23">
            <a:extLst>
              <a:ext uri="{FF2B5EF4-FFF2-40B4-BE49-F238E27FC236}">
                <a16:creationId xmlns:a16="http://schemas.microsoft.com/office/drawing/2014/main" id="{E753712F-838F-4F5B-AB2B-E388E7FE3B02}"/>
              </a:ext>
            </a:extLst>
          </p:cNvPr>
          <p:cNvSpPr txBox="1"/>
          <p:nvPr/>
        </p:nvSpPr>
        <p:spPr>
          <a:xfrm>
            <a:off x="614207" y="3059811"/>
            <a:ext cx="864339" cy="369332"/>
          </a:xfrm>
          <a:prstGeom prst="rect">
            <a:avLst/>
          </a:prstGeom>
          <a:noFill/>
        </p:spPr>
        <p:txBody>
          <a:bodyPr wrap="none" rtlCol="0">
            <a:spAutoFit/>
          </a:bodyPr>
          <a:lstStyle/>
          <a:p>
            <a:r>
              <a:rPr lang="en-US" b="1" dirty="0">
                <a:solidFill>
                  <a:srgbClr val="FFFFFF"/>
                </a:solidFill>
                <a:latin typeface="Times New Roman" panose="02020603050405020304" pitchFamily="18" charset="0"/>
                <a:cs typeface="Times New Roman" panose="02020603050405020304" pitchFamily="18" charset="0"/>
              </a:rPr>
              <a:t>Admin</a:t>
            </a:r>
            <a:endParaRPr lang="en-IN" b="1" dirty="0">
              <a:solidFill>
                <a:srgbClr val="FFFFFF"/>
              </a:solidFill>
              <a:latin typeface="Times New Roman" panose="02020603050405020304" pitchFamily="18" charset="0"/>
              <a:cs typeface="Times New Roman" panose="02020603050405020304" pitchFamily="18" charset="0"/>
            </a:endParaRPr>
          </a:p>
        </p:txBody>
      </p:sp>
      <p:sp>
        <p:nvSpPr>
          <p:cNvPr id="25" name="Oval 24">
            <a:extLst>
              <a:ext uri="{FF2B5EF4-FFF2-40B4-BE49-F238E27FC236}">
                <a16:creationId xmlns:a16="http://schemas.microsoft.com/office/drawing/2014/main" id="{52405BEC-F1A8-49F8-A257-B7CDF7E4A7FE}"/>
              </a:ext>
            </a:extLst>
          </p:cNvPr>
          <p:cNvSpPr/>
          <p:nvPr/>
        </p:nvSpPr>
        <p:spPr>
          <a:xfrm>
            <a:off x="2502700" y="2129790"/>
            <a:ext cx="1402820" cy="1373505"/>
          </a:xfrm>
          <a:prstGeom prst="ellipse">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Login to system</a:t>
            </a:r>
            <a:endParaRPr lang="en-IN" b="1" dirty="0">
              <a:latin typeface="Times New Roman" panose="02020603050405020304" pitchFamily="18" charset="0"/>
              <a:cs typeface="Times New Roman" panose="02020603050405020304" pitchFamily="18" charset="0"/>
            </a:endParaRPr>
          </a:p>
        </p:txBody>
      </p:sp>
      <p:cxnSp>
        <p:nvCxnSpPr>
          <p:cNvPr id="26" name="Straight Arrow Connector 25">
            <a:extLst>
              <a:ext uri="{FF2B5EF4-FFF2-40B4-BE49-F238E27FC236}">
                <a16:creationId xmlns:a16="http://schemas.microsoft.com/office/drawing/2014/main" id="{092EE7CE-A64B-42FB-BED6-DD4F4E8F8BC2}"/>
              </a:ext>
            </a:extLst>
          </p:cNvPr>
          <p:cNvCxnSpPr>
            <a:cxnSpLocks/>
            <a:stCxn id="23" idx="3"/>
            <a:endCxn id="25" idx="2"/>
          </p:cNvCxnSpPr>
          <p:nvPr/>
        </p:nvCxnSpPr>
        <p:spPr>
          <a:xfrm>
            <a:off x="1519396" y="2805827"/>
            <a:ext cx="983304" cy="10716"/>
          </a:xfrm>
          <a:prstGeom prst="straightConnector1">
            <a:avLst/>
          </a:prstGeom>
          <a:ln w="25400">
            <a:solidFill>
              <a:srgbClr val="F2AE4E"/>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F3A9BDF4-EE5E-43D7-A1A9-B4F862374556}"/>
              </a:ext>
            </a:extLst>
          </p:cNvPr>
          <p:cNvSpPr/>
          <p:nvPr/>
        </p:nvSpPr>
        <p:spPr>
          <a:xfrm>
            <a:off x="5019465" y="1937028"/>
            <a:ext cx="1869014" cy="1737598"/>
          </a:xfrm>
          <a:prstGeom prst="ellipse">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Check</a:t>
            </a:r>
          </a:p>
          <a:p>
            <a:pPr algn="ctr"/>
            <a:r>
              <a:rPr lang="en-US" b="1" dirty="0">
                <a:latin typeface="Times New Roman" panose="02020603050405020304" pitchFamily="18" charset="0"/>
                <a:cs typeface="Times New Roman" panose="02020603050405020304" pitchFamily="18" charset="0"/>
              </a:rPr>
              <a:t>credential's</a:t>
            </a:r>
            <a:endParaRPr lang="en-IN" b="1" dirty="0">
              <a:latin typeface="Times New Roman" panose="02020603050405020304" pitchFamily="18"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43BD6622-6F6E-4D11-B6AC-489C4236E1BA}"/>
              </a:ext>
            </a:extLst>
          </p:cNvPr>
          <p:cNvCxnSpPr>
            <a:cxnSpLocks/>
            <a:stCxn id="25" idx="6"/>
            <a:endCxn id="27" idx="2"/>
          </p:cNvCxnSpPr>
          <p:nvPr/>
        </p:nvCxnSpPr>
        <p:spPr>
          <a:xfrm flipV="1">
            <a:off x="3905520" y="2805827"/>
            <a:ext cx="1113945" cy="10716"/>
          </a:xfrm>
          <a:prstGeom prst="straightConnector1">
            <a:avLst/>
          </a:prstGeom>
          <a:ln w="25400">
            <a:solidFill>
              <a:srgbClr val="F2AE4E"/>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5EB763FC-EE6B-4224-BF7F-EC5C7B63CF6E}"/>
              </a:ext>
            </a:extLst>
          </p:cNvPr>
          <p:cNvSpPr/>
          <p:nvPr/>
        </p:nvSpPr>
        <p:spPr>
          <a:xfrm>
            <a:off x="5226783" y="4175289"/>
            <a:ext cx="1454377" cy="1352115"/>
          </a:xfrm>
          <a:prstGeom prst="ellipse">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Manage</a:t>
            </a:r>
          </a:p>
          <a:p>
            <a:pPr algn="ctr"/>
            <a:r>
              <a:rPr lang="en-US" b="1" dirty="0">
                <a:latin typeface="Times New Roman" panose="02020603050405020304" pitchFamily="18" charset="0"/>
                <a:cs typeface="Times New Roman" panose="02020603050405020304" pitchFamily="18" charset="0"/>
              </a:rPr>
              <a:t>module</a:t>
            </a:r>
            <a:endParaRPr lang="en-IN" b="1" dirty="0">
              <a:latin typeface="Times New Roman" panose="02020603050405020304" pitchFamily="18" charset="0"/>
              <a:cs typeface="Times New Roman" panose="02020603050405020304" pitchFamily="18" charset="0"/>
            </a:endParaRPr>
          </a:p>
        </p:txBody>
      </p:sp>
      <p:cxnSp>
        <p:nvCxnSpPr>
          <p:cNvPr id="30" name="Straight Arrow Connector 29">
            <a:extLst>
              <a:ext uri="{FF2B5EF4-FFF2-40B4-BE49-F238E27FC236}">
                <a16:creationId xmlns:a16="http://schemas.microsoft.com/office/drawing/2014/main" id="{DB2E42D9-1534-4545-BD4A-DDFA2854A9BC}"/>
              </a:ext>
            </a:extLst>
          </p:cNvPr>
          <p:cNvCxnSpPr>
            <a:cxnSpLocks/>
            <a:stCxn id="27" idx="4"/>
            <a:endCxn id="29" idx="0"/>
          </p:cNvCxnSpPr>
          <p:nvPr/>
        </p:nvCxnSpPr>
        <p:spPr>
          <a:xfrm>
            <a:off x="5953972" y="3674626"/>
            <a:ext cx="0" cy="500663"/>
          </a:xfrm>
          <a:prstGeom prst="straightConnector1">
            <a:avLst/>
          </a:prstGeom>
          <a:ln w="25400">
            <a:solidFill>
              <a:srgbClr val="F2AE4E"/>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47184343-5086-4E6F-88B8-5A0ED99B2E7D}"/>
              </a:ext>
              <a:ext uri="{C183D7F6-B498-43B3-948B-1728B52AA6E4}">
                <adec:decorative xmlns:adec="http://schemas.microsoft.com/office/drawing/2017/decorative" val="1"/>
              </a:ext>
            </a:extLst>
          </p:cNvPr>
          <p:cNvSpPr/>
          <p:nvPr/>
        </p:nvSpPr>
        <p:spPr>
          <a:xfrm>
            <a:off x="8855087" y="2279117"/>
            <a:ext cx="2473663" cy="410232"/>
          </a:xfrm>
          <a:prstGeom prst="roundRect">
            <a:avLst>
              <a:gd name="adj" fmla="val 50000"/>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Create New Train File</a:t>
            </a:r>
          </a:p>
        </p:txBody>
      </p:sp>
      <p:sp>
        <p:nvSpPr>
          <p:cNvPr id="32" name="Rectangle: Rounded Corners 31">
            <a:extLst>
              <a:ext uri="{FF2B5EF4-FFF2-40B4-BE49-F238E27FC236}">
                <a16:creationId xmlns:a16="http://schemas.microsoft.com/office/drawing/2014/main" id="{343FF8C9-D107-4369-B1FE-B481A980AFB2}"/>
              </a:ext>
              <a:ext uri="{C183D7F6-B498-43B3-948B-1728B52AA6E4}">
                <adec:decorative xmlns:adec="http://schemas.microsoft.com/office/drawing/2017/decorative" val="1"/>
              </a:ext>
            </a:extLst>
          </p:cNvPr>
          <p:cNvSpPr/>
          <p:nvPr/>
        </p:nvSpPr>
        <p:spPr>
          <a:xfrm>
            <a:off x="8899291" y="3001154"/>
            <a:ext cx="2473663" cy="410232"/>
          </a:xfrm>
          <a:prstGeom prst="roundRect">
            <a:avLst>
              <a:gd name="adj" fmla="val 50000"/>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Add New Train Record</a:t>
            </a:r>
          </a:p>
        </p:txBody>
      </p:sp>
      <p:sp>
        <p:nvSpPr>
          <p:cNvPr id="33" name="Rectangle: Rounded Corners 32">
            <a:extLst>
              <a:ext uri="{FF2B5EF4-FFF2-40B4-BE49-F238E27FC236}">
                <a16:creationId xmlns:a16="http://schemas.microsoft.com/office/drawing/2014/main" id="{8FF379BB-6A0E-497D-BA66-F5CE9F6D931D}"/>
              </a:ext>
              <a:ext uri="{C183D7F6-B498-43B3-948B-1728B52AA6E4}">
                <adec:decorative xmlns:adec="http://schemas.microsoft.com/office/drawing/2017/decorative" val="1"/>
              </a:ext>
            </a:extLst>
          </p:cNvPr>
          <p:cNvSpPr/>
          <p:nvPr/>
        </p:nvSpPr>
        <p:spPr>
          <a:xfrm>
            <a:off x="8899291" y="3654483"/>
            <a:ext cx="2473663" cy="410232"/>
          </a:xfrm>
          <a:prstGeom prst="roundRect">
            <a:avLst>
              <a:gd name="adj" fmla="val 50000"/>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Modify Train Record</a:t>
            </a:r>
          </a:p>
        </p:txBody>
      </p:sp>
      <p:sp>
        <p:nvSpPr>
          <p:cNvPr id="34" name="Rectangle: Rounded Corners 33">
            <a:extLst>
              <a:ext uri="{FF2B5EF4-FFF2-40B4-BE49-F238E27FC236}">
                <a16:creationId xmlns:a16="http://schemas.microsoft.com/office/drawing/2014/main" id="{718A2600-0919-4164-8E1D-F44405DAC938}"/>
              </a:ext>
              <a:ext uri="{C183D7F6-B498-43B3-948B-1728B52AA6E4}">
                <adec:decorative xmlns:adec="http://schemas.microsoft.com/office/drawing/2017/decorative" val="1"/>
              </a:ext>
            </a:extLst>
          </p:cNvPr>
          <p:cNvSpPr/>
          <p:nvPr/>
        </p:nvSpPr>
        <p:spPr>
          <a:xfrm>
            <a:off x="8899287" y="4309800"/>
            <a:ext cx="2473663" cy="410232"/>
          </a:xfrm>
          <a:prstGeom prst="roundRect">
            <a:avLst>
              <a:gd name="adj" fmla="val 50000"/>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Delete Train Record</a:t>
            </a:r>
          </a:p>
        </p:txBody>
      </p:sp>
      <p:sp>
        <p:nvSpPr>
          <p:cNvPr id="35" name="Rectangle: Rounded Corners 34">
            <a:extLst>
              <a:ext uri="{FF2B5EF4-FFF2-40B4-BE49-F238E27FC236}">
                <a16:creationId xmlns:a16="http://schemas.microsoft.com/office/drawing/2014/main" id="{0FD753E5-2F0F-4FE3-B6EF-51CD30ACBBF8}"/>
              </a:ext>
              <a:ext uri="{C183D7F6-B498-43B3-948B-1728B52AA6E4}">
                <adec:decorative xmlns:adec="http://schemas.microsoft.com/office/drawing/2017/decorative" val="1"/>
              </a:ext>
            </a:extLst>
          </p:cNvPr>
          <p:cNvSpPr/>
          <p:nvPr/>
        </p:nvSpPr>
        <p:spPr>
          <a:xfrm>
            <a:off x="8899289" y="4977875"/>
            <a:ext cx="2473663" cy="410232"/>
          </a:xfrm>
          <a:prstGeom prst="roundRect">
            <a:avLst>
              <a:gd name="adj" fmla="val 50000"/>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View All Trains</a:t>
            </a:r>
          </a:p>
        </p:txBody>
      </p:sp>
      <p:sp>
        <p:nvSpPr>
          <p:cNvPr id="36" name="Rectangle: Rounded Corners 35">
            <a:extLst>
              <a:ext uri="{FF2B5EF4-FFF2-40B4-BE49-F238E27FC236}">
                <a16:creationId xmlns:a16="http://schemas.microsoft.com/office/drawing/2014/main" id="{0A901346-CAF4-4D38-9F23-F6AA2D4B7EE9}"/>
              </a:ext>
              <a:ext uri="{C183D7F6-B498-43B3-948B-1728B52AA6E4}">
                <adec:decorative xmlns:adec="http://schemas.microsoft.com/office/drawing/2017/decorative" val="1"/>
              </a:ext>
            </a:extLst>
          </p:cNvPr>
          <p:cNvSpPr/>
          <p:nvPr/>
        </p:nvSpPr>
        <p:spPr>
          <a:xfrm>
            <a:off x="8899288" y="5735610"/>
            <a:ext cx="2473663" cy="410232"/>
          </a:xfrm>
          <a:prstGeom prst="roundRect">
            <a:avLst>
              <a:gd name="adj" fmla="val 50000"/>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View Passengers Details</a:t>
            </a:r>
          </a:p>
        </p:txBody>
      </p:sp>
      <p:cxnSp>
        <p:nvCxnSpPr>
          <p:cNvPr id="37" name="Connector: Curved 36">
            <a:extLst>
              <a:ext uri="{FF2B5EF4-FFF2-40B4-BE49-F238E27FC236}">
                <a16:creationId xmlns:a16="http://schemas.microsoft.com/office/drawing/2014/main" id="{FA3C62FC-8119-497C-86E2-A893ACDAE441}"/>
              </a:ext>
            </a:extLst>
          </p:cNvPr>
          <p:cNvCxnSpPr>
            <a:stCxn id="29" idx="6"/>
            <a:endCxn id="31" idx="1"/>
          </p:cNvCxnSpPr>
          <p:nvPr/>
        </p:nvCxnSpPr>
        <p:spPr>
          <a:xfrm flipV="1">
            <a:off x="6681160" y="2484233"/>
            <a:ext cx="2173927" cy="2367114"/>
          </a:xfrm>
          <a:prstGeom prst="curvedConnector3">
            <a:avLst/>
          </a:prstGeom>
          <a:ln w="25400">
            <a:solidFill>
              <a:srgbClr val="F2AE4E"/>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58FC02BB-C2E3-46BE-B9D7-7B7095BF5D0E}"/>
              </a:ext>
            </a:extLst>
          </p:cNvPr>
          <p:cNvCxnSpPr>
            <a:stCxn id="29" idx="6"/>
            <a:endCxn id="32" idx="1"/>
          </p:cNvCxnSpPr>
          <p:nvPr/>
        </p:nvCxnSpPr>
        <p:spPr>
          <a:xfrm flipV="1">
            <a:off x="6681160" y="3206270"/>
            <a:ext cx="2218131" cy="1645077"/>
          </a:xfrm>
          <a:prstGeom prst="curvedConnector3">
            <a:avLst/>
          </a:prstGeom>
          <a:ln w="25400">
            <a:solidFill>
              <a:srgbClr val="FFC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9" name="Connector: Curved 38">
            <a:extLst>
              <a:ext uri="{FF2B5EF4-FFF2-40B4-BE49-F238E27FC236}">
                <a16:creationId xmlns:a16="http://schemas.microsoft.com/office/drawing/2014/main" id="{A65FFC1A-10D1-469C-96B0-2EE0CB1FFE2C}"/>
              </a:ext>
            </a:extLst>
          </p:cNvPr>
          <p:cNvCxnSpPr>
            <a:cxnSpLocks/>
            <a:endCxn id="33" idx="1"/>
          </p:cNvCxnSpPr>
          <p:nvPr/>
        </p:nvCxnSpPr>
        <p:spPr>
          <a:xfrm flipV="1">
            <a:off x="6681160" y="3859599"/>
            <a:ext cx="2218131" cy="991748"/>
          </a:xfrm>
          <a:prstGeom prst="curvedConnector3">
            <a:avLst/>
          </a:prstGeom>
          <a:ln w="25400">
            <a:solidFill>
              <a:srgbClr val="FFC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BAE786FD-94CF-4627-802F-673E3D13268F}"/>
              </a:ext>
            </a:extLst>
          </p:cNvPr>
          <p:cNvCxnSpPr>
            <a:cxnSpLocks/>
            <a:stCxn id="29" idx="6"/>
            <a:endCxn id="34" idx="1"/>
          </p:cNvCxnSpPr>
          <p:nvPr/>
        </p:nvCxnSpPr>
        <p:spPr>
          <a:xfrm flipV="1">
            <a:off x="6681160" y="4514916"/>
            <a:ext cx="2218127" cy="336431"/>
          </a:xfrm>
          <a:prstGeom prst="curvedConnector3">
            <a:avLst/>
          </a:prstGeom>
          <a:ln w="25400">
            <a:solidFill>
              <a:srgbClr val="FFC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E5067CC0-C565-4ED0-A458-780EDCB39206}"/>
              </a:ext>
            </a:extLst>
          </p:cNvPr>
          <p:cNvCxnSpPr>
            <a:cxnSpLocks/>
            <a:stCxn id="29" idx="6"/>
            <a:endCxn id="35" idx="1"/>
          </p:cNvCxnSpPr>
          <p:nvPr/>
        </p:nvCxnSpPr>
        <p:spPr>
          <a:xfrm>
            <a:off x="6681160" y="4851347"/>
            <a:ext cx="2218129" cy="331644"/>
          </a:xfrm>
          <a:prstGeom prst="curvedConnector3">
            <a:avLst/>
          </a:prstGeom>
          <a:ln w="25400">
            <a:solidFill>
              <a:srgbClr val="FFC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5B53AAB8-E0FC-4783-8411-3C20137D8D76}"/>
              </a:ext>
            </a:extLst>
          </p:cNvPr>
          <p:cNvCxnSpPr>
            <a:cxnSpLocks/>
            <a:endCxn id="36" idx="1"/>
          </p:cNvCxnSpPr>
          <p:nvPr/>
        </p:nvCxnSpPr>
        <p:spPr>
          <a:xfrm>
            <a:off x="5953971" y="5583210"/>
            <a:ext cx="2945317" cy="357516"/>
          </a:xfrm>
          <a:prstGeom prst="curvedConnector3">
            <a:avLst>
              <a:gd name="adj1" fmla="val -363"/>
            </a:avLst>
          </a:prstGeom>
          <a:ln w="25400">
            <a:solidFill>
              <a:srgbClr val="FFC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008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strVal val="#ppt_h"/>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p:cTn id="11" dur="800" fill="hold"/>
                                        <p:tgtEl>
                                          <p:spTgt spid="23"/>
                                        </p:tgtEl>
                                        <p:attrNameLst>
                                          <p:attrName>ppt_w</p:attrName>
                                        </p:attrNameLst>
                                      </p:cBhvr>
                                      <p:tavLst>
                                        <p:tav tm="0">
                                          <p:val>
                                            <p:fltVal val="0"/>
                                          </p:val>
                                        </p:tav>
                                        <p:tav tm="100000">
                                          <p:val>
                                            <p:strVal val="#ppt_w"/>
                                          </p:val>
                                        </p:tav>
                                      </p:tavLst>
                                    </p:anim>
                                    <p:anim calcmode="lin" valueType="num">
                                      <p:cBhvr>
                                        <p:cTn id="12" dur="800" fill="hold"/>
                                        <p:tgtEl>
                                          <p:spTgt spid="23"/>
                                        </p:tgtEl>
                                        <p:attrNameLst>
                                          <p:attrName>ppt_h</p:attrName>
                                        </p:attrNameLst>
                                      </p:cBhvr>
                                      <p:tavLst>
                                        <p:tav tm="0">
                                          <p:val>
                                            <p:fltVal val="0"/>
                                          </p:val>
                                        </p:tav>
                                        <p:tav tm="100000">
                                          <p:val>
                                            <p:strVal val="#ppt_h"/>
                                          </p:val>
                                        </p:tav>
                                      </p:tavLst>
                                    </p:anim>
                                  </p:childTnLst>
                                </p:cTn>
                              </p:par>
                              <p:par>
                                <p:cTn id="13" presetID="12" presetClass="entr" presetSubtype="8" fill="hold" grpId="0" nodeType="withEffect">
                                  <p:stCondLst>
                                    <p:cond delay="0"/>
                                  </p:stCondLst>
                                  <p:iterate type="lt">
                                    <p:tmPct val="10000"/>
                                  </p:iterate>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800"/>
                                        <p:tgtEl>
                                          <p:spTgt spid="24"/>
                                        </p:tgtEl>
                                        <p:attrNameLst>
                                          <p:attrName>ppt_x</p:attrName>
                                        </p:attrNameLst>
                                      </p:cBhvr>
                                      <p:tavLst>
                                        <p:tav tm="0">
                                          <p:val>
                                            <p:strVal val="#ppt_x-#ppt_w*1.125000"/>
                                          </p:val>
                                        </p:tav>
                                        <p:tav tm="100000">
                                          <p:val>
                                            <p:strVal val="#ppt_x"/>
                                          </p:val>
                                        </p:tav>
                                      </p:tavLst>
                                    </p:anim>
                                    <p:animEffect transition="in" filter="wipe(right)">
                                      <p:cBhvr>
                                        <p:cTn id="16" dur="800"/>
                                        <p:tgtEl>
                                          <p:spTgt spid="24"/>
                                        </p:tgtEl>
                                      </p:cBhvr>
                                    </p:animEffect>
                                  </p:childTnLst>
                                </p:cTn>
                              </p:par>
                              <p:par>
                                <p:cTn id="17" presetID="10"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8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800"/>
                                        <p:tgtEl>
                                          <p:spTgt spid="25"/>
                                        </p:tgtEl>
                                      </p:cBhvr>
                                    </p:animEffect>
                                  </p:childTnLst>
                                </p:cTn>
                              </p:par>
                              <p:par>
                                <p:cTn id="25" presetID="10"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8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800"/>
                                        <p:tgtEl>
                                          <p:spTgt spid="27"/>
                                        </p:tgtEl>
                                      </p:cBhvr>
                                    </p:animEffect>
                                  </p:childTnLst>
                                </p:cTn>
                              </p:par>
                              <p:par>
                                <p:cTn id="33" presetID="10"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800"/>
                                        <p:tgtEl>
                                          <p:spTgt spid="3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8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17" presetClass="entr" presetSubtype="2" fill="hold" grpId="0" nodeType="clickEffect">
                                  <p:stCondLst>
                                    <p:cond delay="0"/>
                                  </p:stCondLst>
                                  <p:iterate type="lt">
                                    <p:tmPct val="10000"/>
                                  </p:iterate>
                                  <p:childTnLst>
                                    <p:set>
                                      <p:cBhvr>
                                        <p:cTn id="44" dur="1" fill="hold">
                                          <p:stCondLst>
                                            <p:cond delay="0"/>
                                          </p:stCondLst>
                                        </p:cTn>
                                        <p:tgtEl>
                                          <p:spTgt spid="31"/>
                                        </p:tgtEl>
                                        <p:attrNameLst>
                                          <p:attrName>style.visibility</p:attrName>
                                        </p:attrNameLst>
                                      </p:cBhvr>
                                      <p:to>
                                        <p:strVal val="visible"/>
                                      </p:to>
                                    </p:set>
                                    <p:anim calcmode="lin" valueType="num">
                                      <p:cBhvr>
                                        <p:cTn id="45" dur="500" fill="hold"/>
                                        <p:tgtEl>
                                          <p:spTgt spid="31"/>
                                        </p:tgtEl>
                                        <p:attrNameLst>
                                          <p:attrName>ppt_x</p:attrName>
                                        </p:attrNameLst>
                                      </p:cBhvr>
                                      <p:tavLst>
                                        <p:tav tm="0">
                                          <p:val>
                                            <p:strVal val="#ppt_x+#ppt_w/2"/>
                                          </p:val>
                                        </p:tav>
                                        <p:tav tm="100000">
                                          <p:val>
                                            <p:strVal val="#ppt_x"/>
                                          </p:val>
                                        </p:tav>
                                      </p:tavLst>
                                    </p:anim>
                                    <p:anim calcmode="lin" valueType="num">
                                      <p:cBhvr>
                                        <p:cTn id="46" dur="500" fill="hold"/>
                                        <p:tgtEl>
                                          <p:spTgt spid="31"/>
                                        </p:tgtEl>
                                        <p:attrNameLst>
                                          <p:attrName>ppt_y</p:attrName>
                                        </p:attrNameLst>
                                      </p:cBhvr>
                                      <p:tavLst>
                                        <p:tav tm="0">
                                          <p:val>
                                            <p:strVal val="#ppt_y"/>
                                          </p:val>
                                        </p:tav>
                                        <p:tav tm="100000">
                                          <p:val>
                                            <p:strVal val="#ppt_y"/>
                                          </p:val>
                                        </p:tav>
                                      </p:tavLst>
                                    </p:anim>
                                    <p:anim calcmode="lin" valueType="num">
                                      <p:cBhvr>
                                        <p:cTn id="47" dur="500" fill="hold"/>
                                        <p:tgtEl>
                                          <p:spTgt spid="31"/>
                                        </p:tgtEl>
                                        <p:attrNameLst>
                                          <p:attrName>ppt_w</p:attrName>
                                        </p:attrNameLst>
                                      </p:cBhvr>
                                      <p:tavLst>
                                        <p:tav tm="0">
                                          <p:val>
                                            <p:fltVal val="0"/>
                                          </p:val>
                                        </p:tav>
                                        <p:tav tm="100000">
                                          <p:val>
                                            <p:strVal val="#ppt_w"/>
                                          </p:val>
                                        </p:tav>
                                      </p:tavLst>
                                    </p:anim>
                                    <p:anim calcmode="lin" valueType="num">
                                      <p:cBhvr>
                                        <p:cTn id="48" dur="500" fill="hold"/>
                                        <p:tgtEl>
                                          <p:spTgt spid="31"/>
                                        </p:tgtEl>
                                        <p:attrNameLst>
                                          <p:attrName>ppt_h</p:attrName>
                                        </p:attrNameLst>
                                      </p:cBhvr>
                                      <p:tavLst>
                                        <p:tav tm="0">
                                          <p:val>
                                            <p:strVal val="#ppt_h"/>
                                          </p:val>
                                        </p:tav>
                                        <p:tav tm="100000">
                                          <p:val>
                                            <p:strVal val="#ppt_h"/>
                                          </p:val>
                                        </p:tav>
                                      </p:tavLst>
                                    </p:anim>
                                  </p:childTnLst>
                                </p:cTn>
                              </p:par>
                              <p:par>
                                <p:cTn id="49" presetID="3" presetClass="entr" presetSubtype="10"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blinds(horizontal)">
                                      <p:cBhvr>
                                        <p:cTn id="51" dur="800"/>
                                        <p:tgtEl>
                                          <p:spTgt spid="37"/>
                                        </p:tgtEl>
                                      </p:cBhvr>
                                    </p:animEffect>
                                  </p:childTnLst>
                                </p:cTn>
                              </p:par>
                            </p:childTnLst>
                          </p:cTn>
                        </p:par>
                      </p:childTnLst>
                    </p:cTn>
                  </p:par>
                  <p:par>
                    <p:cTn id="52" fill="hold">
                      <p:stCondLst>
                        <p:cond delay="indefinite"/>
                      </p:stCondLst>
                      <p:childTnLst>
                        <p:par>
                          <p:cTn id="53" fill="hold">
                            <p:stCondLst>
                              <p:cond delay="0"/>
                            </p:stCondLst>
                            <p:childTnLst>
                              <p:par>
                                <p:cTn id="54" presetID="17" presetClass="entr" presetSubtype="2" fill="hold" grpId="0" nodeType="clickEffect">
                                  <p:stCondLst>
                                    <p:cond delay="0"/>
                                  </p:stCondLst>
                                  <p:iterate type="lt">
                                    <p:tmPct val="10000"/>
                                  </p:iterate>
                                  <p:childTnLst>
                                    <p:set>
                                      <p:cBhvr>
                                        <p:cTn id="55" dur="1" fill="hold">
                                          <p:stCondLst>
                                            <p:cond delay="0"/>
                                          </p:stCondLst>
                                        </p:cTn>
                                        <p:tgtEl>
                                          <p:spTgt spid="32"/>
                                        </p:tgtEl>
                                        <p:attrNameLst>
                                          <p:attrName>style.visibility</p:attrName>
                                        </p:attrNameLst>
                                      </p:cBhvr>
                                      <p:to>
                                        <p:strVal val="visible"/>
                                      </p:to>
                                    </p:set>
                                    <p:anim calcmode="lin" valueType="num">
                                      <p:cBhvr>
                                        <p:cTn id="56" dur="500" fill="hold"/>
                                        <p:tgtEl>
                                          <p:spTgt spid="32"/>
                                        </p:tgtEl>
                                        <p:attrNameLst>
                                          <p:attrName>ppt_x</p:attrName>
                                        </p:attrNameLst>
                                      </p:cBhvr>
                                      <p:tavLst>
                                        <p:tav tm="0">
                                          <p:val>
                                            <p:strVal val="#ppt_x+#ppt_w/2"/>
                                          </p:val>
                                        </p:tav>
                                        <p:tav tm="100000">
                                          <p:val>
                                            <p:strVal val="#ppt_x"/>
                                          </p:val>
                                        </p:tav>
                                      </p:tavLst>
                                    </p:anim>
                                    <p:anim calcmode="lin" valueType="num">
                                      <p:cBhvr>
                                        <p:cTn id="57" dur="500" fill="hold"/>
                                        <p:tgtEl>
                                          <p:spTgt spid="32"/>
                                        </p:tgtEl>
                                        <p:attrNameLst>
                                          <p:attrName>ppt_y</p:attrName>
                                        </p:attrNameLst>
                                      </p:cBhvr>
                                      <p:tavLst>
                                        <p:tav tm="0">
                                          <p:val>
                                            <p:strVal val="#ppt_y"/>
                                          </p:val>
                                        </p:tav>
                                        <p:tav tm="100000">
                                          <p:val>
                                            <p:strVal val="#ppt_y"/>
                                          </p:val>
                                        </p:tav>
                                      </p:tavLst>
                                    </p:anim>
                                    <p:anim calcmode="lin" valueType="num">
                                      <p:cBhvr>
                                        <p:cTn id="58" dur="500" fill="hold"/>
                                        <p:tgtEl>
                                          <p:spTgt spid="32"/>
                                        </p:tgtEl>
                                        <p:attrNameLst>
                                          <p:attrName>ppt_w</p:attrName>
                                        </p:attrNameLst>
                                      </p:cBhvr>
                                      <p:tavLst>
                                        <p:tav tm="0">
                                          <p:val>
                                            <p:fltVal val="0"/>
                                          </p:val>
                                        </p:tav>
                                        <p:tav tm="100000">
                                          <p:val>
                                            <p:strVal val="#ppt_w"/>
                                          </p:val>
                                        </p:tav>
                                      </p:tavLst>
                                    </p:anim>
                                    <p:anim calcmode="lin" valueType="num">
                                      <p:cBhvr>
                                        <p:cTn id="59" dur="500" fill="hold"/>
                                        <p:tgtEl>
                                          <p:spTgt spid="32"/>
                                        </p:tgtEl>
                                        <p:attrNameLst>
                                          <p:attrName>ppt_h</p:attrName>
                                        </p:attrNameLst>
                                      </p:cBhvr>
                                      <p:tavLst>
                                        <p:tav tm="0">
                                          <p:val>
                                            <p:strVal val="#ppt_h"/>
                                          </p:val>
                                        </p:tav>
                                        <p:tav tm="100000">
                                          <p:val>
                                            <p:strVal val="#ppt_h"/>
                                          </p:val>
                                        </p:tav>
                                      </p:tavLst>
                                    </p:anim>
                                  </p:childTnLst>
                                </p:cTn>
                              </p:par>
                              <p:par>
                                <p:cTn id="60" presetID="3" presetClass="entr" presetSubtype="10" fill="hold" nodeType="with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blinds(horizontal)">
                                      <p:cBhvr>
                                        <p:cTn id="62" dur="800"/>
                                        <p:tgtEl>
                                          <p:spTgt spid="38"/>
                                        </p:tgtEl>
                                      </p:cBhvr>
                                    </p:animEffect>
                                  </p:childTnLst>
                                </p:cTn>
                              </p:par>
                            </p:childTnLst>
                          </p:cTn>
                        </p:par>
                      </p:childTnLst>
                    </p:cTn>
                  </p:par>
                  <p:par>
                    <p:cTn id="63" fill="hold">
                      <p:stCondLst>
                        <p:cond delay="indefinite"/>
                      </p:stCondLst>
                      <p:childTnLst>
                        <p:par>
                          <p:cTn id="64" fill="hold">
                            <p:stCondLst>
                              <p:cond delay="0"/>
                            </p:stCondLst>
                            <p:childTnLst>
                              <p:par>
                                <p:cTn id="65" presetID="17" presetClass="entr" presetSubtype="2" fill="hold" grpId="0" nodeType="clickEffect">
                                  <p:stCondLst>
                                    <p:cond delay="0"/>
                                  </p:stCondLst>
                                  <p:iterate type="lt">
                                    <p:tmPct val="10000"/>
                                  </p:iterate>
                                  <p:childTnLst>
                                    <p:set>
                                      <p:cBhvr>
                                        <p:cTn id="66" dur="1" fill="hold">
                                          <p:stCondLst>
                                            <p:cond delay="0"/>
                                          </p:stCondLst>
                                        </p:cTn>
                                        <p:tgtEl>
                                          <p:spTgt spid="33"/>
                                        </p:tgtEl>
                                        <p:attrNameLst>
                                          <p:attrName>style.visibility</p:attrName>
                                        </p:attrNameLst>
                                      </p:cBhvr>
                                      <p:to>
                                        <p:strVal val="visible"/>
                                      </p:to>
                                    </p:set>
                                    <p:anim calcmode="lin" valueType="num">
                                      <p:cBhvr>
                                        <p:cTn id="67" dur="500" fill="hold"/>
                                        <p:tgtEl>
                                          <p:spTgt spid="33"/>
                                        </p:tgtEl>
                                        <p:attrNameLst>
                                          <p:attrName>ppt_x</p:attrName>
                                        </p:attrNameLst>
                                      </p:cBhvr>
                                      <p:tavLst>
                                        <p:tav tm="0">
                                          <p:val>
                                            <p:strVal val="#ppt_x+#ppt_w/2"/>
                                          </p:val>
                                        </p:tav>
                                        <p:tav tm="100000">
                                          <p:val>
                                            <p:strVal val="#ppt_x"/>
                                          </p:val>
                                        </p:tav>
                                      </p:tavLst>
                                    </p:anim>
                                    <p:anim calcmode="lin" valueType="num">
                                      <p:cBhvr>
                                        <p:cTn id="68" dur="500" fill="hold"/>
                                        <p:tgtEl>
                                          <p:spTgt spid="33"/>
                                        </p:tgtEl>
                                        <p:attrNameLst>
                                          <p:attrName>ppt_y</p:attrName>
                                        </p:attrNameLst>
                                      </p:cBhvr>
                                      <p:tavLst>
                                        <p:tav tm="0">
                                          <p:val>
                                            <p:strVal val="#ppt_y"/>
                                          </p:val>
                                        </p:tav>
                                        <p:tav tm="100000">
                                          <p:val>
                                            <p:strVal val="#ppt_y"/>
                                          </p:val>
                                        </p:tav>
                                      </p:tavLst>
                                    </p:anim>
                                    <p:anim calcmode="lin" valueType="num">
                                      <p:cBhvr>
                                        <p:cTn id="69" dur="500" fill="hold"/>
                                        <p:tgtEl>
                                          <p:spTgt spid="33"/>
                                        </p:tgtEl>
                                        <p:attrNameLst>
                                          <p:attrName>ppt_w</p:attrName>
                                        </p:attrNameLst>
                                      </p:cBhvr>
                                      <p:tavLst>
                                        <p:tav tm="0">
                                          <p:val>
                                            <p:fltVal val="0"/>
                                          </p:val>
                                        </p:tav>
                                        <p:tav tm="100000">
                                          <p:val>
                                            <p:strVal val="#ppt_w"/>
                                          </p:val>
                                        </p:tav>
                                      </p:tavLst>
                                    </p:anim>
                                    <p:anim calcmode="lin" valueType="num">
                                      <p:cBhvr>
                                        <p:cTn id="70" dur="500" fill="hold"/>
                                        <p:tgtEl>
                                          <p:spTgt spid="33"/>
                                        </p:tgtEl>
                                        <p:attrNameLst>
                                          <p:attrName>ppt_h</p:attrName>
                                        </p:attrNameLst>
                                      </p:cBhvr>
                                      <p:tavLst>
                                        <p:tav tm="0">
                                          <p:val>
                                            <p:strVal val="#ppt_h"/>
                                          </p:val>
                                        </p:tav>
                                        <p:tav tm="100000">
                                          <p:val>
                                            <p:strVal val="#ppt_h"/>
                                          </p:val>
                                        </p:tav>
                                      </p:tavLst>
                                    </p:anim>
                                  </p:childTnLst>
                                </p:cTn>
                              </p:par>
                              <p:par>
                                <p:cTn id="71" presetID="3" presetClass="entr" presetSubtype="10" fill="hold" nodeType="with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blinds(horizontal)">
                                      <p:cBhvr>
                                        <p:cTn id="73" dur="800"/>
                                        <p:tgtEl>
                                          <p:spTgt spid="39"/>
                                        </p:tgtEl>
                                      </p:cBhvr>
                                    </p:animEffect>
                                  </p:childTnLst>
                                </p:cTn>
                              </p:par>
                            </p:childTnLst>
                          </p:cTn>
                        </p:par>
                      </p:childTnLst>
                    </p:cTn>
                  </p:par>
                  <p:par>
                    <p:cTn id="74" fill="hold">
                      <p:stCondLst>
                        <p:cond delay="indefinite"/>
                      </p:stCondLst>
                      <p:childTnLst>
                        <p:par>
                          <p:cTn id="75" fill="hold">
                            <p:stCondLst>
                              <p:cond delay="0"/>
                            </p:stCondLst>
                            <p:childTnLst>
                              <p:par>
                                <p:cTn id="76" presetID="17" presetClass="entr" presetSubtype="2" fill="hold" grpId="0" nodeType="clickEffect">
                                  <p:stCondLst>
                                    <p:cond delay="0"/>
                                  </p:stCondLst>
                                  <p:iterate type="lt">
                                    <p:tmPct val="10000"/>
                                  </p:iterate>
                                  <p:childTnLst>
                                    <p:set>
                                      <p:cBhvr>
                                        <p:cTn id="77" dur="1" fill="hold">
                                          <p:stCondLst>
                                            <p:cond delay="0"/>
                                          </p:stCondLst>
                                        </p:cTn>
                                        <p:tgtEl>
                                          <p:spTgt spid="34"/>
                                        </p:tgtEl>
                                        <p:attrNameLst>
                                          <p:attrName>style.visibility</p:attrName>
                                        </p:attrNameLst>
                                      </p:cBhvr>
                                      <p:to>
                                        <p:strVal val="visible"/>
                                      </p:to>
                                    </p:set>
                                    <p:anim calcmode="lin" valueType="num">
                                      <p:cBhvr>
                                        <p:cTn id="78" dur="500" fill="hold"/>
                                        <p:tgtEl>
                                          <p:spTgt spid="34"/>
                                        </p:tgtEl>
                                        <p:attrNameLst>
                                          <p:attrName>ppt_x</p:attrName>
                                        </p:attrNameLst>
                                      </p:cBhvr>
                                      <p:tavLst>
                                        <p:tav tm="0">
                                          <p:val>
                                            <p:strVal val="#ppt_x+#ppt_w/2"/>
                                          </p:val>
                                        </p:tav>
                                        <p:tav tm="100000">
                                          <p:val>
                                            <p:strVal val="#ppt_x"/>
                                          </p:val>
                                        </p:tav>
                                      </p:tavLst>
                                    </p:anim>
                                    <p:anim calcmode="lin" valueType="num">
                                      <p:cBhvr>
                                        <p:cTn id="79" dur="500" fill="hold"/>
                                        <p:tgtEl>
                                          <p:spTgt spid="34"/>
                                        </p:tgtEl>
                                        <p:attrNameLst>
                                          <p:attrName>ppt_y</p:attrName>
                                        </p:attrNameLst>
                                      </p:cBhvr>
                                      <p:tavLst>
                                        <p:tav tm="0">
                                          <p:val>
                                            <p:strVal val="#ppt_y"/>
                                          </p:val>
                                        </p:tav>
                                        <p:tav tm="100000">
                                          <p:val>
                                            <p:strVal val="#ppt_y"/>
                                          </p:val>
                                        </p:tav>
                                      </p:tavLst>
                                    </p:anim>
                                    <p:anim calcmode="lin" valueType="num">
                                      <p:cBhvr>
                                        <p:cTn id="80" dur="500" fill="hold"/>
                                        <p:tgtEl>
                                          <p:spTgt spid="34"/>
                                        </p:tgtEl>
                                        <p:attrNameLst>
                                          <p:attrName>ppt_w</p:attrName>
                                        </p:attrNameLst>
                                      </p:cBhvr>
                                      <p:tavLst>
                                        <p:tav tm="0">
                                          <p:val>
                                            <p:fltVal val="0"/>
                                          </p:val>
                                        </p:tav>
                                        <p:tav tm="100000">
                                          <p:val>
                                            <p:strVal val="#ppt_w"/>
                                          </p:val>
                                        </p:tav>
                                      </p:tavLst>
                                    </p:anim>
                                    <p:anim calcmode="lin" valueType="num">
                                      <p:cBhvr>
                                        <p:cTn id="81" dur="500" fill="hold"/>
                                        <p:tgtEl>
                                          <p:spTgt spid="34"/>
                                        </p:tgtEl>
                                        <p:attrNameLst>
                                          <p:attrName>ppt_h</p:attrName>
                                        </p:attrNameLst>
                                      </p:cBhvr>
                                      <p:tavLst>
                                        <p:tav tm="0">
                                          <p:val>
                                            <p:strVal val="#ppt_h"/>
                                          </p:val>
                                        </p:tav>
                                        <p:tav tm="100000">
                                          <p:val>
                                            <p:strVal val="#ppt_h"/>
                                          </p:val>
                                        </p:tav>
                                      </p:tavLst>
                                    </p:anim>
                                  </p:childTnLst>
                                </p:cTn>
                              </p:par>
                              <p:par>
                                <p:cTn id="82" presetID="3" presetClass="entr" presetSubtype="10" fill="hold" nodeType="withEffect">
                                  <p:stCondLst>
                                    <p:cond delay="0"/>
                                  </p:stCondLst>
                                  <p:childTnLst>
                                    <p:set>
                                      <p:cBhvr>
                                        <p:cTn id="83" dur="1" fill="hold">
                                          <p:stCondLst>
                                            <p:cond delay="0"/>
                                          </p:stCondLst>
                                        </p:cTn>
                                        <p:tgtEl>
                                          <p:spTgt spid="40"/>
                                        </p:tgtEl>
                                        <p:attrNameLst>
                                          <p:attrName>style.visibility</p:attrName>
                                        </p:attrNameLst>
                                      </p:cBhvr>
                                      <p:to>
                                        <p:strVal val="visible"/>
                                      </p:to>
                                    </p:set>
                                    <p:animEffect transition="in" filter="blinds(horizontal)">
                                      <p:cBhvr>
                                        <p:cTn id="84" dur="800"/>
                                        <p:tgtEl>
                                          <p:spTgt spid="40"/>
                                        </p:tgtEl>
                                      </p:cBhvr>
                                    </p:animEffect>
                                  </p:childTnLst>
                                </p:cTn>
                              </p:par>
                            </p:childTnLst>
                          </p:cTn>
                        </p:par>
                      </p:childTnLst>
                    </p:cTn>
                  </p:par>
                  <p:par>
                    <p:cTn id="85" fill="hold">
                      <p:stCondLst>
                        <p:cond delay="indefinite"/>
                      </p:stCondLst>
                      <p:childTnLst>
                        <p:par>
                          <p:cTn id="86" fill="hold">
                            <p:stCondLst>
                              <p:cond delay="0"/>
                            </p:stCondLst>
                            <p:childTnLst>
                              <p:par>
                                <p:cTn id="87" presetID="17" presetClass="entr" presetSubtype="10" fill="hold" grpId="0" nodeType="clickEffect">
                                  <p:stCondLst>
                                    <p:cond delay="0"/>
                                  </p:stCondLst>
                                  <p:childTnLst>
                                    <p:set>
                                      <p:cBhvr>
                                        <p:cTn id="88" dur="1" fill="hold">
                                          <p:stCondLst>
                                            <p:cond delay="0"/>
                                          </p:stCondLst>
                                        </p:cTn>
                                        <p:tgtEl>
                                          <p:spTgt spid="35"/>
                                        </p:tgtEl>
                                        <p:attrNameLst>
                                          <p:attrName>style.visibility</p:attrName>
                                        </p:attrNameLst>
                                      </p:cBhvr>
                                      <p:to>
                                        <p:strVal val="visible"/>
                                      </p:to>
                                    </p:set>
                                    <p:anim calcmode="lin" valueType="num">
                                      <p:cBhvr>
                                        <p:cTn id="89" dur="500" fill="hold"/>
                                        <p:tgtEl>
                                          <p:spTgt spid="35"/>
                                        </p:tgtEl>
                                        <p:attrNameLst>
                                          <p:attrName>ppt_w</p:attrName>
                                        </p:attrNameLst>
                                      </p:cBhvr>
                                      <p:tavLst>
                                        <p:tav tm="0">
                                          <p:val>
                                            <p:fltVal val="0"/>
                                          </p:val>
                                        </p:tav>
                                        <p:tav tm="100000">
                                          <p:val>
                                            <p:strVal val="#ppt_w"/>
                                          </p:val>
                                        </p:tav>
                                      </p:tavLst>
                                    </p:anim>
                                    <p:anim calcmode="lin" valueType="num">
                                      <p:cBhvr>
                                        <p:cTn id="90" dur="500" fill="hold"/>
                                        <p:tgtEl>
                                          <p:spTgt spid="35"/>
                                        </p:tgtEl>
                                        <p:attrNameLst>
                                          <p:attrName>ppt_h</p:attrName>
                                        </p:attrNameLst>
                                      </p:cBhvr>
                                      <p:tavLst>
                                        <p:tav tm="0">
                                          <p:val>
                                            <p:strVal val="#ppt_h"/>
                                          </p:val>
                                        </p:tav>
                                        <p:tav tm="100000">
                                          <p:val>
                                            <p:strVal val="#ppt_h"/>
                                          </p:val>
                                        </p:tav>
                                      </p:tavLst>
                                    </p:anim>
                                  </p:childTnLst>
                                </p:cTn>
                              </p:par>
                              <p:par>
                                <p:cTn id="91" presetID="3" presetClass="entr" presetSubtype="10" fill="hold" nodeType="withEffect">
                                  <p:stCondLst>
                                    <p:cond delay="0"/>
                                  </p:stCondLst>
                                  <p:childTnLst>
                                    <p:set>
                                      <p:cBhvr>
                                        <p:cTn id="92" dur="1" fill="hold">
                                          <p:stCondLst>
                                            <p:cond delay="0"/>
                                          </p:stCondLst>
                                        </p:cTn>
                                        <p:tgtEl>
                                          <p:spTgt spid="41"/>
                                        </p:tgtEl>
                                        <p:attrNameLst>
                                          <p:attrName>style.visibility</p:attrName>
                                        </p:attrNameLst>
                                      </p:cBhvr>
                                      <p:to>
                                        <p:strVal val="visible"/>
                                      </p:to>
                                    </p:set>
                                    <p:animEffect transition="in" filter="blinds(horizontal)">
                                      <p:cBhvr>
                                        <p:cTn id="93" dur="800"/>
                                        <p:tgtEl>
                                          <p:spTgt spid="41"/>
                                        </p:tgtEl>
                                      </p:cBhvr>
                                    </p:animEffect>
                                  </p:childTnLst>
                                </p:cTn>
                              </p:par>
                            </p:childTnLst>
                          </p:cTn>
                        </p:par>
                      </p:childTnLst>
                    </p:cTn>
                  </p:par>
                  <p:par>
                    <p:cTn id="94" fill="hold">
                      <p:stCondLst>
                        <p:cond delay="indefinite"/>
                      </p:stCondLst>
                      <p:childTnLst>
                        <p:par>
                          <p:cTn id="95" fill="hold">
                            <p:stCondLst>
                              <p:cond delay="0"/>
                            </p:stCondLst>
                            <p:childTnLst>
                              <p:par>
                                <p:cTn id="96" presetID="17" presetClass="entr" presetSubtype="2" fill="hold" grpId="0" nodeType="clickEffect">
                                  <p:stCondLst>
                                    <p:cond delay="0"/>
                                  </p:stCondLst>
                                  <p:iterate type="lt">
                                    <p:tmPct val="10000"/>
                                  </p:iterate>
                                  <p:childTnLst>
                                    <p:set>
                                      <p:cBhvr>
                                        <p:cTn id="97" dur="1" fill="hold">
                                          <p:stCondLst>
                                            <p:cond delay="0"/>
                                          </p:stCondLst>
                                        </p:cTn>
                                        <p:tgtEl>
                                          <p:spTgt spid="36"/>
                                        </p:tgtEl>
                                        <p:attrNameLst>
                                          <p:attrName>style.visibility</p:attrName>
                                        </p:attrNameLst>
                                      </p:cBhvr>
                                      <p:to>
                                        <p:strVal val="visible"/>
                                      </p:to>
                                    </p:set>
                                    <p:anim calcmode="lin" valueType="num">
                                      <p:cBhvr>
                                        <p:cTn id="98" dur="500" fill="hold"/>
                                        <p:tgtEl>
                                          <p:spTgt spid="36"/>
                                        </p:tgtEl>
                                        <p:attrNameLst>
                                          <p:attrName>ppt_x</p:attrName>
                                        </p:attrNameLst>
                                      </p:cBhvr>
                                      <p:tavLst>
                                        <p:tav tm="0">
                                          <p:val>
                                            <p:strVal val="#ppt_x+#ppt_w/2"/>
                                          </p:val>
                                        </p:tav>
                                        <p:tav tm="100000">
                                          <p:val>
                                            <p:strVal val="#ppt_x"/>
                                          </p:val>
                                        </p:tav>
                                      </p:tavLst>
                                    </p:anim>
                                    <p:anim calcmode="lin" valueType="num">
                                      <p:cBhvr>
                                        <p:cTn id="99" dur="500" fill="hold"/>
                                        <p:tgtEl>
                                          <p:spTgt spid="36"/>
                                        </p:tgtEl>
                                        <p:attrNameLst>
                                          <p:attrName>ppt_y</p:attrName>
                                        </p:attrNameLst>
                                      </p:cBhvr>
                                      <p:tavLst>
                                        <p:tav tm="0">
                                          <p:val>
                                            <p:strVal val="#ppt_y"/>
                                          </p:val>
                                        </p:tav>
                                        <p:tav tm="100000">
                                          <p:val>
                                            <p:strVal val="#ppt_y"/>
                                          </p:val>
                                        </p:tav>
                                      </p:tavLst>
                                    </p:anim>
                                    <p:anim calcmode="lin" valueType="num">
                                      <p:cBhvr>
                                        <p:cTn id="100" dur="500" fill="hold"/>
                                        <p:tgtEl>
                                          <p:spTgt spid="36"/>
                                        </p:tgtEl>
                                        <p:attrNameLst>
                                          <p:attrName>ppt_w</p:attrName>
                                        </p:attrNameLst>
                                      </p:cBhvr>
                                      <p:tavLst>
                                        <p:tav tm="0">
                                          <p:val>
                                            <p:fltVal val="0"/>
                                          </p:val>
                                        </p:tav>
                                        <p:tav tm="100000">
                                          <p:val>
                                            <p:strVal val="#ppt_w"/>
                                          </p:val>
                                        </p:tav>
                                      </p:tavLst>
                                    </p:anim>
                                    <p:anim calcmode="lin" valueType="num">
                                      <p:cBhvr>
                                        <p:cTn id="101" dur="500" fill="hold"/>
                                        <p:tgtEl>
                                          <p:spTgt spid="36"/>
                                        </p:tgtEl>
                                        <p:attrNameLst>
                                          <p:attrName>ppt_h</p:attrName>
                                        </p:attrNameLst>
                                      </p:cBhvr>
                                      <p:tavLst>
                                        <p:tav tm="0">
                                          <p:val>
                                            <p:strVal val="#ppt_h"/>
                                          </p:val>
                                        </p:tav>
                                        <p:tav tm="100000">
                                          <p:val>
                                            <p:strVal val="#ppt_h"/>
                                          </p:val>
                                        </p:tav>
                                      </p:tavLst>
                                    </p:anim>
                                  </p:childTnLst>
                                </p:cTn>
                              </p:par>
                              <p:par>
                                <p:cTn id="102" presetID="3" presetClass="entr" presetSubtype="10" fill="hold" nodeType="withEffect">
                                  <p:stCondLst>
                                    <p:cond delay="0"/>
                                  </p:stCondLst>
                                  <p:childTnLst>
                                    <p:set>
                                      <p:cBhvr>
                                        <p:cTn id="103" dur="1" fill="hold">
                                          <p:stCondLst>
                                            <p:cond delay="0"/>
                                          </p:stCondLst>
                                        </p:cTn>
                                        <p:tgtEl>
                                          <p:spTgt spid="42"/>
                                        </p:tgtEl>
                                        <p:attrNameLst>
                                          <p:attrName>style.visibility</p:attrName>
                                        </p:attrNameLst>
                                      </p:cBhvr>
                                      <p:to>
                                        <p:strVal val="visible"/>
                                      </p:to>
                                    </p:set>
                                    <p:animEffect transition="in" filter="blinds(horizontal)">
                                      <p:cBhvr>
                                        <p:cTn id="104" dur="8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27" grpId="0" animBg="1"/>
      <p:bldP spid="29" grpId="0" animBg="1"/>
      <p:bldP spid="31" grpId="0" animBg="1"/>
      <p:bldP spid="32" grpId="0" animBg="1"/>
      <p:bldP spid="33" grpId="0" animBg="1"/>
      <p:bldP spid="34" grpId="0" animBg="1"/>
      <p:bldP spid="35" grpId="0" animBg="1"/>
      <p:bldP spid="3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Diamond 1">
            <a:extLst>
              <a:ext uri="{FF2B5EF4-FFF2-40B4-BE49-F238E27FC236}">
                <a16:creationId xmlns:a16="http://schemas.microsoft.com/office/drawing/2014/main" id="{C5109547-07A7-4BC3-B843-EA7C2F545057}"/>
              </a:ext>
              <a:ext uri="{C183D7F6-B498-43B3-948B-1728B52AA6E4}">
                <adec:decorative xmlns:adec="http://schemas.microsoft.com/office/drawing/2017/decorative" val="1"/>
              </a:ext>
            </a:extLst>
          </p:cNvPr>
          <p:cNvSpPr/>
          <p:nvPr/>
        </p:nvSpPr>
        <p:spPr>
          <a:xfrm>
            <a:off x="4868519" y="-3381922"/>
            <a:ext cx="2607364" cy="2607364"/>
          </a:xfrm>
          <a:prstGeom prst="diamond">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iamond 2">
            <a:extLst>
              <a:ext uri="{FF2B5EF4-FFF2-40B4-BE49-F238E27FC236}">
                <a16:creationId xmlns:a16="http://schemas.microsoft.com/office/drawing/2014/main" id="{D93592E6-750A-48E0-BC52-EE4422DEDAAC}"/>
              </a:ext>
              <a:ext uri="{C183D7F6-B498-43B3-948B-1728B52AA6E4}">
                <adec:decorative xmlns:adec="http://schemas.microsoft.com/office/drawing/2017/decorative" val="1"/>
              </a:ext>
            </a:extLst>
          </p:cNvPr>
          <p:cNvSpPr/>
          <p:nvPr/>
        </p:nvSpPr>
        <p:spPr>
          <a:xfrm>
            <a:off x="4343400" y="-5486400"/>
            <a:ext cx="3657600" cy="3352800"/>
          </a:xfrm>
          <a:prstGeom prst="diamond">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3016255"/>
      </p:ext>
    </p:extLst>
  </p:cSld>
  <p:clrMapOvr>
    <a:masterClrMapping/>
  </p:clrMapOvr>
  <p:transition spd="slow">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D1C956F3-2FC1-4FA4-94AB-8306AD32DE3C}"/>
              </a:ext>
            </a:extLst>
          </p:cNvPr>
          <p:cNvSpPr txBox="1"/>
          <p:nvPr/>
        </p:nvSpPr>
        <p:spPr>
          <a:xfrm>
            <a:off x="5196707" y="1076960"/>
            <a:ext cx="1879874" cy="461665"/>
          </a:xfrm>
          <a:prstGeom prst="rect">
            <a:avLst/>
          </a:prstGeom>
          <a:noFill/>
        </p:spPr>
        <p:txBody>
          <a:bodyPr wrap="none" rtlCol="0">
            <a:spAutoFit/>
          </a:bodyPr>
          <a:lstStyle/>
          <a:p>
            <a:pPr algn="ctr"/>
            <a:r>
              <a:rPr lang="en-US" sz="2400" b="1" dirty="0">
                <a:solidFill>
                  <a:srgbClr val="FFFFFF"/>
                </a:solidFill>
                <a:latin typeface="Times New Roman" panose="02020603050405020304" pitchFamily="18" charset="0"/>
              </a:rPr>
              <a:t>User</a:t>
            </a:r>
            <a:r>
              <a:rPr lang="en-US" sz="2400" b="1" i="0" u="none" strike="noStrike" baseline="0" dirty="0">
                <a:solidFill>
                  <a:srgbClr val="FFFFFF"/>
                </a:solidFill>
                <a:latin typeface="Times New Roman" panose="02020603050405020304" pitchFamily="18" charset="0"/>
              </a:rPr>
              <a:t> Module</a:t>
            </a:r>
            <a:endParaRPr lang="en-IN" sz="2400" dirty="0">
              <a:solidFill>
                <a:srgbClr val="FFFFFF"/>
              </a:solidFill>
            </a:endParaRPr>
          </a:p>
        </p:txBody>
      </p:sp>
      <p:sp>
        <p:nvSpPr>
          <p:cNvPr id="20" name="Diamond 19">
            <a:extLst>
              <a:ext uri="{FF2B5EF4-FFF2-40B4-BE49-F238E27FC236}">
                <a16:creationId xmlns:a16="http://schemas.microsoft.com/office/drawing/2014/main" id="{4B02A534-1C34-40F8-83D0-265D02AB144C}"/>
              </a:ext>
              <a:ext uri="{C183D7F6-B498-43B3-948B-1728B52AA6E4}">
                <adec:decorative xmlns:adec="http://schemas.microsoft.com/office/drawing/2017/decorative" val="1"/>
              </a:ext>
            </a:extLst>
          </p:cNvPr>
          <p:cNvSpPr/>
          <p:nvPr/>
        </p:nvSpPr>
        <p:spPr>
          <a:xfrm>
            <a:off x="4868519" y="-1492162"/>
            <a:ext cx="2607364" cy="2607364"/>
          </a:xfrm>
          <a:prstGeom prst="diamond">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Diamond 20">
            <a:extLst>
              <a:ext uri="{FF2B5EF4-FFF2-40B4-BE49-F238E27FC236}">
                <a16:creationId xmlns:a16="http://schemas.microsoft.com/office/drawing/2014/main" id="{34667ED7-B19C-44EC-A122-F07828E5107F}"/>
              </a:ext>
              <a:ext uri="{C183D7F6-B498-43B3-948B-1728B52AA6E4}">
                <adec:decorative xmlns:adec="http://schemas.microsoft.com/office/drawing/2017/decorative" val="1"/>
              </a:ext>
            </a:extLst>
          </p:cNvPr>
          <p:cNvSpPr/>
          <p:nvPr/>
        </p:nvSpPr>
        <p:spPr>
          <a:xfrm>
            <a:off x="4401457" y="-2852783"/>
            <a:ext cx="3541486" cy="3541486"/>
          </a:xfrm>
          <a:prstGeom prst="diamond">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5778BFD2-6DBE-4C89-955F-333E0B3105CD}"/>
              </a:ext>
            </a:extLst>
          </p:cNvPr>
          <p:cNvCxnSpPr>
            <a:cxnSpLocks/>
          </p:cNvCxnSpPr>
          <p:nvPr/>
        </p:nvCxnSpPr>
        <p:spPr>
          <a:xfrm>
            <a:off x="5019465" y="1669506"/>
            <a:ext cx="2305895" cy="0"/>
          </a:xfrm>
          <a:prstGeom prst="line">
            <a:avLst/>
          </a:prstGeom>
          <a:ln w="25400">
            <a:solidFill>
              <a:srgbClr val="0F93A9"/>
            </a:solidFill>
          </a:ln>
        </p:spPr>
        <p:style>
          <a:lnRef idx="1">
            <a:schemeClr val="accent1"/>
          </a:lnRef>
          <a:fillRef idx="0">
            <a:schemeClr val="accent1"/>
          </a:fillRef>
          <a:effectRef idx="0">
            <a:schemeClr val="accent1"/>
          </a:effectRef>
          <a:fontRef idx="minor">
            <a:schemeClr val="tx1"/>
          </a:fontRef>
        </p:style>
      </p:cxnSp>
      <p:pic>
        <p:nvPicPr>
          <p:cNvPr id="43" name="Graphic 42" descr="Users">
            <a:extLst>
              <a:ext uri="{FF2B5EF4-FFF2-40B4-BE49-F238E27FC236}">
                <a16:creationId xmlns:a16="http://schemas.microsoft.com/office/drawing/2014/main" id="{5E2A22BD-B1EF-4DEC-AE71-7064C42058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8800" y="1716444"/>
            <a:ext cx="914400" cy="914400"/>
          </a:xfrm>
          <a:prstGeom prst="rect">
            <a:avLst/>
          </a:prstGeom>
          <a:effectLst>
            <a:outerShdw blurRad="63500" sx="131000" sy="131000" algn="ctr" rotWithShape="0">
              <a:prstClr val="black">
                <a:alpha val="40000"/>
              </a:prstClr>
            </a:outerShdw>
            <a:softEdge rad="127000"/>
          </a:effectLst>
          <a:scene3d>
            <a:camera prst="perspectiveFront"/>
            <a:lightRig rig="threePt" dir="t"/>
          </a:scene3d>
          <a:sp3d extrusionH="76200" contourW="12700">
            <a:bevelT w="127000" h="127000" prst="relaxedInset"/>
            <a:bevelB h="254000" prst="relaxedInset"/>
            <a:extrusionClr>
              <a:srgbClr val="11AEC7"/>
            </a:extrusionClr>
            <a:contourClr>
              <a:srgbClr val="404040"/>
            </a:contourClr>
          </a:sp3d>
        </p:spPr>
      </p:pic>
      <p:sp>
        <p:nvSpPr>
          <p:cNvPr id="44" name="Rectangle: Rounded Corners 43">
            <a:extLst>
              <a:ext uri="{FF2B5EF4-FFF2-40B4-BE49-F238E27FC236}">
                <a16:creationId xmlns:a16="http://schemas.microsoft.com/office/drawing/2014/main" id="{4BAFDAE3-5F63-4AEE-86A2-46A28A67A7DE}"/>
              </a:ext>
              <a:ext uri="{C183D7F6-B498-43B3-948B-1728B52AA6E4}">
                <adec:decorative xmlns:adec="http://schemas.microsoft.com/office/drawing/2017/decorative" val="1"/>
              </a:ext>
            </a:extLst>
          </p:cNvPr>
          <p:cNvSpPr/>
          <p:nvPr/>
        </p:nvSpPr>
        <p:spPr>
          <a:xfrm>
            <a:off x="388770" y="5234994"/>
            <a:ext cx="2473663" cy="410232"/>
          </a:xfrm>
          <a:prstGeom prst="roundRect">
            <a:avLst>
              <a:gd name="adj" fmla="val 50000"/>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Check Availability</a:t>
            </a:r>
          </a:p>
        </p:txBody>
      </p:sp>
      <p:sp>
        <p:nvSpPr>
          <p:cNvPr id="45" name="Oval 44">
            <a:extLst>
              <a:ext uri="{FF2B5EF4-FFF2-40B4-BE49-F238E27FC236}">
                <a16:creationId xmlns:a16="http://schemas.microsoft.com/office/drawing/2014/main" id="{EB45C879-265B-45E3-9CBF-2FA1741AB19E}"/>
              </a:ext>
            </a:extLst>
          </p:cNvPr>
          <p:cNvSpPr/>
          <p:nvPr/>
        </p:nvSpPr>
        <p:spPr>
          <a:xfrm>
            <a:off x="5368811" y="3108931"/>
            <a:ext cx="1454377" cy="1352115"/>
          </a:xfrm>
          <a:prstGeom prst="ellipse">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Manage</a:t>
            </a:r>
          </a:p>
          <a:p>
            <a:pPr algn="ctr"/>
            <a:r>
              <a:rPr lang="en-US" b="1" dirty="0">
                <a:latin typeface="Times New Roman" panose="02020603050405020304" pitchFamily="18" charset="0"/>
                <a:cs typeface="Times New Roman" panose="02020603050405020304" pitchFamily="18" charset="0"/>
              </a:rPr>
              <a:t>module</a:t>
            </a:r>
            <a:endParaRPr lang="en-IN" b="1" dirty="0">
              <a:latin typeface="Times New Roman" panose="02020603050405020304" pitchFamily="18" charset="0"/>
              <a:cs typeface="Times New Roman" panose="02020603050405020304" pitchFamily="18" charset="0"/>
            </a:endParaRPr>
          </a:p>
        </p:txBody>
      </p:sp>
      <p:cxnSp>
        <p:nvCxnSpPr>
          <p:cNvPr id="46" name="Straight Arrow Connector 45">
            <a:extLst>
              <a:ext uri="{FF2B5EF4-FFF2-40B4-BE49-F238E27FC236}">
                <a16:creationId xmlns:a16="http://schemas.microsoft.com/office/drawing/2014/main" id="{C4285F36-57F9-4523-9220-F374DA2379A0}"/>
              </a:ext>
            </a:extLst>
          </p:cNvPr>
          <p:cNvCxnSpPr>
            <a:cxnSpLocks/>
            <a:stCxn id="56" idx="2"/>
            <a:endCxn id="45" idx="0"/>
          </p:cNvCxnSpPr>
          <p:nvPr/>
        </p:nvCxnSpPr>
        <p:spPr>
          <a:xfrm flipH="1">
            <a:off x="6096000" y="2734021"/>
            <a:ext cx="2756" cy="374910"/>
          </a:xfrm>
          <a:prstGeom prst="straightConnector1">
            <a:avLst/>
          </a:prstGeom>
          <a:ln w="25400">
            <a:solidFill>
              <a:srgbClr val="F2AE4E"/>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656BD81B-FF3E-494E-9A68-AEB05B5B6523}"/>
              </a:ext>
            </a:extLst>
          </p:cNvPr>
          <p:cNvCxnSpPr>
            <a:stCxn id="45" idx="4"/>
            <a:endCxn id="44" idx="0"/>
          </p:cNvCxnSpPr>
          <p:nvPr/>
        </p:nvCxnSpPr>
        <p:spPr>
          <a:xfrm rot="5400000">
            <a:off x="3473827" y="2612821"/>
            <a:ext cx="773948" cy="4470398"/>
          </a:xfrm>
          <a:prstGeom prst="bentConnector3">
            <a:avLst>
              <a:gd name="adj1" fmla="val 50000"/>
            </a:avLst>
          </a:prstGeom>
          <a:ln w="25400">
            <a:solidFill>
              <a:srgbClr val="F2AE4E"/>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48" name="Rectangle: Rounded Corners 47">
            <a:extLst>
              <a:ext uri="{FF2B5EF4-FFF2-40B4-BE49-F238E27FC236}">
                <a16:creationId xmlns:a16="http://schemas.microsoft.com/office/drawing/2014/main" id="{57346F83-079B-4773-931E-087EF1C163D8}"/>
              </a:ext>
              <a:ext uri="{C183D7F6-B498-43B3-948B-1728B52AA6E4}">
                <adec:decorative xmlns:adec="http://schemas.microsoft.com/office/drawing/2017/decorative" val="1"/>
              </a:ext>
            </a:extLst>
          </p:cNvPr>
          <p:cNvSpPr/>
          <p:nvPr/>
        </p:nvSpPr>
        <p:spPr>
          <a:xfrm>
            <a:off x="9056743" y="5239503"/>
            <a:ext cx="2473663" cy="410232"/>
          </a:xfrm>
          <a:prstGeom prst="roundRect">
            <a:avLst>
              <a:gd name="adj" fmla="val 50000"/>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Status</a:t>
            </a:r>
          </a:p>
        </p:txBody>
      </p:sp>
      <p:cxnSp>
        <p:nvCxnSpPr>
          <p:cNvPr id="49" name="Connector: Elbow 48">
            <a:extLst>
              <a:ext uri="{FF2B5EF4-FFF2-40B4-BE49-F238E27FC236}">
                <a16:creationId xmlns:a16="http://schemas.microsoft.com/office/drawing/2014/main" id="{26E48EF1-B44D-469F-8784-2BF28C2E96F7}"/>
              </a:ext>
            </a:extLst>
          </p:cNvPr>
          <p:cNvCxnSpPr>
            <a:cxnSpLocks/>
            <a:stCxn id="45" idx="4"/>
            <a:endCxn id="48" idx="0"/>
          </p:cNvCxnSpPr>
          <p:nvPr/>
        </p:nvCxnSpPr>
        <p:spPr>
          <a:xfrm rot="16200000" flipH="1">
            <a:off x="7805559" y="2751486"/>
            <a:ext cx="778457" cy="4197575"/>
          </a:xfrm>
          <a:prstGeom prst="bentConnector3">
            <a:avLst>
              <a:gd name="adj1" fmla="val 50000"/>
            </a:avLst>
          </a:prstGeom>
          <a:ln w="25400">
            <a:solidFill>
              <a:srgbClr val="F2AE4E"/>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50" name="Rectangle: Rounded Corners 49">
            <a:extLst>
              <a:ext uri="{FF2B5EF4-FFF2-40B4-BE49-F238E27FC236}">
                <a16:creationId xmlns:a16="http://schemas.microsoft.com/office/drawing/2014/main" id="{2787F5FB-2F1A-4C48-B4B3-602B95F88932}"/>
              </a:ext>
              <a:ext uri="{C183D7F6-B498-43B3-948B-1728B52AA6E4}">
                <adec:decorative xmlns:adec="http://schemas.microsoft.com/office/drawing/2017/decorative" val="1"/>
              </a:ext>
            </a:extLst>
          </p:cNvPr>
          <p:cNvSpPr/>
          <p:nvPr/>
        </p:nvSpPr>
        <p:spPr>
          <a:xfrm>
            <a:off x="1979330" y="5819734"/>
            <a:ext cx="2473663" cy="410232"/>
          </a:xfrm>
          <a:prstGeom prst="roundRect">
            <a:avLst>
              <a:gd name="adj" fmla="val 50000"/>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Book Ticket</a:t>
            </a:r>
          </a:p>
        </p:txBody>
      </p:sp>
      <p:cxnSp>
        <p:nvCxnSpPr>
          <p:cNvPr id="51" name="Connector: Elbow 50">
            <a:extLst>
              <a:ext uri="{FF2B5EF4-FFF2-40B4-BE49-F238E27FC236}">
                <a16:creationId xmlns:a16="http://schemas.microsoft.com/office/drawing/2014/main" id="{35D9D8E6-6404-4E2F-8925-266CCD2EACFC}"/>
              </a:ext>
            </a:extLst>
          </p:cNvPr>
          <p:cNvCxnSpPr>
            <a:cxnSpLocks/>
            <a:stCxn id="45" idx="4"/>
            <a:endCxn id="50" idx="0"/>
          </p:cNvCxnSpPr>
          <p:nvPr/>
        </p:nvCxnSpPr>
        <p:spPr>
          <a:xfrm rot="5400000">
            <a:off x="3976737" y="3700471"/>
            <a:ext cx="1358688" cy="2879838"/>
          </a:xfrm>
          <a:prstGeom prst="bentConnector3">
            <a:avLst>
              <a:gd name="adj1" fmla="val 50000"/>
            </a:avLst>
          </a:prstGeom>
          <a:ln w="25400">
            <a:solidFill>
              <a:srgbClr val="F2AE4E"/>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52" name="Rectangle: Rounded Corners 51">
            <a:extLst>
              <a:ext uri="{FF2B5EF4-FFF2-40B4-BE49-F238E27FC236}">
                <a16:creationId xmlns:a16="http://schemas.microsoft.com/office/drawing/2014/main" id="{D1EF1D9E-7D61-483B-957E-851611B7FEB6}"/>
              </a:ext>
              <a:ext uri="{C183D7F6-B498-43B3-948B-1728B52AA6E4}">
                <adec:decorative xmlns:adec="http://schemas.microsoft.com/office/drawing/2017/decorative" val="1"/>
              </a:ext>
            </a:extLst>
          </p:cNvPr>
          <p:cNvSpPr/>
          <p:nvPr/>
        </p:nvSpPr>
        <p:spPr>
          <a:xfrm>
            <a:off x="4859169" y="5873077"/>
            <a:ext cx="2473663" cy="410232"/>
          </a:xfrm>
          <a:prstGeom prst="roundRect">
            <a:avLst>
              <a:gd name="adj" fmla="val 50000"/>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Cancel Ticket</a:t>
            </a:r>
          </a:p>
        </p:txBody>
      </p:sp>
      <p:cxnSp>
        <p:nvCxnSpPr>
          <p:cNvPr id="53" name="Connector: Elbow 52">
            <a:extLst>
              <a:ext uri="{FF2B5EF4-FFF2-40B4-BE49-F238E27FC236}">
                <a16:creationId xmlns:a16="http://schemas.microsoft.com/office/drawing/2014/main" id="{2DAD0C0A-5E12-46B1-8D98-DC3C2B6ACF60}"/>
              </a:ext>
            </a:extLst>
          </p:cNvPr>
          <p:cNvCxnSpPr>
            <a:cxnSpLocks/>
            <a:stCxn id="45" idx="4"/>
            <a:endCxn id="52" idx="0"/>
          </p:cNvCxnSpPr>
          <p:nvPr/>
        </p:nvCxnSpPr>
        <p:spPr>
          <a:xfrm rot="16200000" flipH="1">
            <a:off x="5389985" y="5167060"/>
            <a:ext cx="1412031" cy="1"/>
          </a:xfrm>
          <a:prstGeom prst="bentConnector3">
            <a:avLst>
              <a:gd name="adj1" fmla="val 50000"/>
            </a:avLst>
          </a:prstGeom>
          <a:ln w="25400">
            <a:solidFill>
              <a:srgbClr val="F2AE4E"/>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03F0F832-4103-4F2A-AE8C-5F72CA3CD405}"/>
              </a:ext>
              <a:ext uri="{C183D7F6-B498-43B3-948B-1728B52AA6E4}">
                <adec:decorative xmlns:adec="http://schemas.microsoft.com/office/drawing/2017/decorative" val="1"/>
              </a:ext>
            </a:extLst>
          </p:cNvPr>
          <p:cNvSpPr/>
          <p:nvPr/>
        </p:nvSpPr>
        <p:spPr>
          <a:xfrm>
            <a:off x="7558740" y="5829894"/>
            <a:ext cx="2473663" cy="410232"/>
          </a:xfrm>
          <a:prstGeom prst="roundRect">
            <a:avLst>
              <a:gd name="adj" fmla="val 50000"/>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Check Booking Status</a:t>
            </a:r>
          </a:p>
        </p:txBody>
      </p:sp>
      <p:cxnSp>
        <p:nvCxnSpPr>
          <p:cNvPr id="55" name="Connector: Elbow 54">
            <a:extLst>
              <a:ext uri="{FF2B5EF4-FFF2-40B4-BE49-F238E27FC236}">
                <a16:creationId xmlns:a16="http://schemas.microsoft.com/office/drawing/2014/main" id="{E1CCA7A3-78C8-4079-9EEB-2D5AA04FB8F7}"/>
              </a:ext>
            </a:extLst>
          </p:cNvPr>
          <p:cNvCxnSpPr>
            <a:cxnSpLocks/>
            <a:stCxn id="45" idx="4"/>
            <a:endCxn id="54" idx="0"/>
          </p:cNvCxnSpPr>
          <p:nvPr/>
        </p:nvCxnSpPr>
        <p:spPr>
          <a:xfrm rot="16200000" flipH="1">
            <a:off x="6761362" y="3795684"/>
            <a:ext cx="1368848" cy="2699572"/>
          </a:xfrm>
          <a:prstGeom prst="bentConnector3">
            <a:avLst>
              <a:gd name="adj1" fmla="val 50000"/>
            </a:avLst>
          </a:prstGeom>
          <a:ln w="25400">
            <a:solidFill>
              <a:srgbClr val="F2AE4E"/>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D94D9FA-8E7E-4262-9CEC-574CF245D515}"/>
              </a:ext>
            </a:extLst>
          </p:cNvPr>
          <p:cNvSpPr txBox="1"/>
          <p:nvPr/>
        </p:nvSpPr>
        <p:spPr>
          <a:xfrm>
            <a:off x="5775590" y="2364689"/>
            <a:ext cx="646331" cy="369332"/>
          </a:xfrm>
          <a:prstGeom prst="rect">
            <a:avLst/>
          </a:prstGeom>
          <a:noFill/>
        </p:spPr>
        <p:txBody>
          <a:bodyPr wrap="none" rtlCol="0">
            <a:spAutoFit/>
          </a:bodyPr>
          <a:lstStyle/>
          <a:p>
            <a:r>
              <a:rPr lang="en-US" b="1" dirty="0">
                <a:solidFill>
                  <a:srgbClr val="FFFFFF"/>
                </a:solidFill>
                <a:latin typeface="Times New Roman" panose="02020603050405020304" pitchFamily="18" charset="0"/>
                <a:cs typeface="Times New Roman" panose="02020603050405020304" pitchFamily="18" charset="0"/>
              </a:rPr>
              <a:t>User</a:t>
            </a:r>
            <a:endParaRPr lang="en-IN"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9559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strVal val="#ppt_h"/>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p:cTn id="11" dur="500" fill="hold"/>
                                        <p:tgtEl>
                                          <p:spTgt spid="43"/>
                                        </p:tgtEl>
                                        <p:attrNameLst>
                                          <p:attrName>ppt_w</p:attrName>
                                        </p:attrNameLst>
                                      </p:cBhvr>
                                      <p:tavLst>
                                        <p:tav tm="0">
                                          <p:val>
                                            <p:fltVal val="0"/>
                                          </p:val>
                                        </p:tav>
                                        <p:tav tm="100000">
                                          <p:val>
                                            <p:strVal val="#ppt_w"/>
                                          </p:val>
                                        </p:tav>
                                      </p:tavLst>
                                    </p:anim>
                                    <p:anim calcmode="lin" valueType="num">
                                      <p:cBhvr>
                                        <p:cTn id="12" dur="500" fill="hold"/>
                                        <p:tgtEl>
                                          <p:spTgt spid="43"/>
                                        </p:tgtEl>
                                        <p:attrNameLst>
                                          <p:attrName>ppt_h</p:attrName>
                                        </p:attrNameLst>
                                      </p:cBhvr>
                                      <p:tavLst>
                                        <p:tav tm="0">
                                          <p:val>
                                            <p:fltVal val="0"/>
                                          </p:val>
                                        </p:tav>
                                        <p:tav tm="100000">
                                          <p:val>
                                            <p:strVal val="#ppt_h"/>
                                          </p:val>
                                        </p:tav>
                                      </p:tavLst>
                                    </p:anim>
                                  </p:childTnLst>
                                </p:cTn>
                              </p:par>
                              <p:par>
                                <p:cTn id="13" presetID="12" presetClass="entr" presetSubtype="8" fill="hold" grpId="0" nodeType="withEffect">
                                  <p:stCondLst>
                                    <p:cond delay="0"/>
                                  </p:stCondLst>
                                  <p:iterate type="lt">
                                    <p:tmPct val="10000"/>
                                  </p:iterate>
                                  <p:childTnLst>
                                    <p:set>
                                      <p:cBhvr>
                                        <p:cTn id="14" dur="1" fill="hold">
                                          <p:stCondLst>
                                            <p:cond delay="0"/>
                                          </p:stCondLst>
                                        </p:cTn>
                                        <p:tgtEl>
                                          <p:spTgt spid="56"/>
                                        </p:tgtEl>
                                        <p:attrNameLst>
                                          <p:attrName>style.visibility</p:attrName>
                                        </p:attrNameLst>
                                      </p:cBhvr>
                                      <p:to>
                                        <p:strVal val="visible"/>
                                      </p:to>
                                    </p:set>
                                    <p:anim calcmode="lin" valueType="num">
                                      <p:cBhvr additive="base">
                                        <p:cTn id="15" dur="800"/>
                                        <p:tgtEl>
                                          <p:spTgt spid="56"/>
                                        </p:tgtEl>
                                        <p:attrNameLst>
                                          <p:attrName>ppt_x</p:attrName>
                                        </p:attrNameLst>
                                      </p:cBhvr>
                                      <p:tavLst>
                                        <p:tav tm="0">
                                          <p:val>
                                            <p:strVal val="#ppt_x-#ppt_w*1.125000"/>
                                          </p:val>
                                        </p:tav>
                                        <p:tav tm="100000">
                                          <p:val>
                                            <p:strVal val="#ppt_x"/>
                                          </p:val>
                                        </p:tav>
                                      </p:tavLst>
                                    </p:anim>
                                    <p:animEffect transition="in" filter="wipe(right)">
                                      <p:cBhvr>
                                        <p:cTn id="16" dur="800"/>
                                        <p:tgtEl>
                                          <p:spTgt spid="56"/>
                                        </p:tgtEl>
                                      </p:cBhvr>
                                    </p:animEffect>
                                  </p:childTnLst>
                                </p:cTn>
                              </p:par>
                              <p:par>
                                <p:cTn id="17" presetID="10" presetClass="entr" presetSubtype="0" fill="hold"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800"/>
                                        <p:tgtEl>
                                          <p:spTgt spid="4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fade">
                                      <p:cBhvr>
                                        <p:cTn id="24" dur="800"/>
                                        <p:tgtEl>
                                          <p:spTgt spid="45"/>
                                        </p:tgtEl>
                                      </p:cBhvr>
                                    </p:animEffect>
                                  </p:childTnLst>
                                </p:cTn>
                              </p:par>
                            </p:childTnLst>
                          </p:cTn>
                        </p:par>
                      </p:childTnLst>
                    </p:cTn>
                  </p:par>
                  <p:par>
                    <p:cTn id="25" fill="hold">
                      <p:stCondLst>
                        <p:cond delay="indefinite"/>
                      </p:stCondLst>
                      <p:childTnLst>
                        <p:par>
                          <p:cTn id="26" fill="hold">
                            <p:stCondLst>
                              <p:cond delay="0"/>
                            </p:stCondLst>
                            <p:childTnLst>
                              <p:par>
                                <p:cTn id="27" presetID="17" presetClass="entr" presetSubtype="2" fill="hold" grpId="0" nodeType="clickEffect">
                                  <p:stCondLst>
                                    <p:cond delay="0"/>
                                  </p:stCondLst>
                                  <p:iterate type="lt">
                                    <p:tmPct val="10000"/>
                                  </p:iterate>
                                  <p:childTnLst>
                                    <p:set>
                                      <p:cBhvr>
                                        <p:cTn id="28" dur="1" fill="hold">
                                          <p:stCondLst>
                                            <p:cond delay="0"/>
                                          </p:stCondLst>
                                        </p:cTn>
                                        <p:tgtEl>
                                          <p:spTgt spid="44"/>
                                        </p:tgtEl>
                                        <p:attrNameLst>
                                          <p:attrName>style.visibility</p:attrName>
                                        </p:attrNameLst>
                                      </p:cBhvr>
                                      <p:to>
                                        <p:strVal val="visible"/>
                                      </p:to>
                                    </p:set>
                                    <p:anim calcmode="lin" valueType="num">
                                      <p:cBhvr>
                                        <p:cTn id="29" dur="500" fill="hold"/>
                                        <p:tgtEl>
                                          <p:spTgt spid="44"/>
                                        </p:tgtEl>
                                        <p:attrNameLst>
                                          <p:attrName>ppt_x</p:attrName>
                                        </p:attrNameLst>
                                      </p:cBhvr>
                                      <p:tavLst>
                                        <p:tav tm="0">
                                          <p:val>
                                            <p:strVal val="#ppt_x+#ppt_w/2"/>
                                          </p:val>
                                        </p:tav>
                                        <p:tav tm="100000">
                                          <p:val>
                                            <p:strVal val="#ppt_x"/>
                                          </p:val>
                                        </p:tav>
                                      </p:tavLst>
                                    </p:anim>
                                    <p:anim calcmode="lin" valueType="num">
                                      <p:cBhvr>
                                        <p:cTn id="30" dur="500" fill="hold"/>
                                        <p:tgtEl>
                                          <p:spTgt spid="44"/>
                                        </p:tgtEl>
                                        <p:attrNameLst>
                                          <p:attrName>ppt_y</p:attrName>
                                        </p:attrNameLst>
                                      </p:cBhvr>
                                      <p:tavLst>
                                        <p:tav tm="0">
                                          <p:val>
                                            <p:strVal val="#ppt_y"/>
                                          </p:val>
                                        </p:tav>
                                        <p:tav tm="100000">
                                          <p:val>
                                            <p:strVal val="#ppt_y"/>
                                          </p:val>
                                        </p:tav>
                                      </p:tavLst>
                                    </p:anim>
                                    <p:anim calcmode="lin" valueType="num">
                                      <p:cBhvr>
                                        <p:cTn id="31" dur="500" fill="hold"/>
                                        <p:tgtEl>
                                          <p:spTgt spid="44"/>
                                        </p:tgtEl>
                                        <p:attrNameLst>
                                          <p:attrName>ppt_w</p:attrName>
                                        </p:attrNameLst>
                                      </p:cBhvr>
                                      <p:tavLst>
                                        <p:tav tm="0">
                                          <p:val>
                                            <p:fltVal val="0"/>
                                          </p:val>
                                        </p:tav>
                                        <p:tav tm="100000">
                                          <p:val>
                                            <p:strVal val="#ppt_w"/>
                                          </p:val>
                                        </p:tav>
                                      </p:tavLst>
                                    </p:anim>
                                    <p:anim calcmode="lin" valueType="num">
                                      <p:cBhvr>
                                        <p:cTn id="32" dur="500" fill="hold"/>
                                        <p:tgtEl>
                                          <p:spTgt spid="44"/>
                                        </p:tgtEl>
                                        <p:attrNameLst>
                                          <p:attrName>ppt_h</p:attrName>
                                        </p:attrNameLst>
                                      </p:cBhvr>
                                      <p:tavLst>
                                        <p:tav tm="0">
                                          <p:val>
                                            <p:strVal val="#ppt_h"/>
                                          </p:val>
                                        </p:tav>
                                        <p:tav tm="100000">
                                          <p:val>
                                            <p:strVal val="#ppt_h"/>
                                          </p:val>
                                        </p:tav>
                                      </p:tavLst>
                                    </p:anim>
                                  </p:childTnLst>
                                </p:cTn>
                              </p:par>
                              <p:par>
                                <p:cTn id="33" presetID="5" presetClass="entr" presetSubtype="10"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checkerboard(across)">
                                      <p:cBhvr>
                                        <p:cTn id="35" dur="800"/>
                                        <p:tgtEl>
                                          <p:spTgt spid="47"/>
                                        </p:tgtEl>
                                      </p:cBhvr>
                                    </p:animEffect>
                                  </p:childTnLst>
                                </p:cTn>
                              </p:par>
                            </p:childTnLst>
                          </p:cTn>
                        </p:par>
                      </p:childTnLst>
                    </p:cTn>
                  </p:par>
                  <p:par>
                    <p:cTn id="36" fill="hold">
                      <p:stCondLst>
                        <p:cond delay="indefinite"/>
                      </p:stCondLst>
                      <p:childTnLst>
                        <p:par>
                          <p:cTn id="37" fill="hold">
                            <p:stCondLst>
                              <p:cond delay="0"/>
                            </p:stCondLst>
                            <p:childTnLst>
                              <p:par>
                                <p:cTn id="38" presetID="17" presetClass="entr" presetSubtype="2" fill="hold" grpId="0" nodeType="clickEffect">
                                  <p:stCondLst>
                                    <p:cond delay="0"/>
                                  </p:stCondLst>
                                  <p:iterate type="lt">
                                    <p:tmPct val="10000"/>
                                  </p:iterate>
                                  <p:childTnLst>
                                    <p:set>
                                      <p:cBhvr>
                                        <p:cTn id="39" dur="1" fill="hold">
                                          <p:stCondLst>
                                            <p:cond delay="0"/>
                                          </p:stCondLst>
                                        </p:cTn>
                                        <p:tgtEl>
                                          <p:spTgt spid="48"/>
                                        </p:tgtEl>
                                        <p:attrNameLst>
                                          <p:attrName>style.visibility</p:attrName>
                                        </p:attrNameLst>
                                      </p:cBhvr>
                                      <p:to>
                                        <p:strVal val="visible"/>
                                      </p:to>
                                    </p:set>
                                    <p:anim calcmode="lin" valueType="num">
                                      <p:cBhvr>
                                        <p:cTn id="40" dur="500" fill="hold"/>
                                        <p:tgtEl>
                                          <p:spTgt spid="48"/>
                                        </p:tgtEl>
                                        <p:attrNameLst>
                                          <p:attrName>ppt_x</p:attrName>
                                        </p:attrNameLst>
                                      </p:cBhvr>
                                      <p:tavLst>
                                        <p:tav tm="0">
                                          <p:val>
                                            <p:strVal val="#ppt_x+#ppt_w/2"/>
                                          </p:val>
                                        </p:tav>
                                        <p:tav tm="100000">
                                          <p:val>
                                            <p:strVal val="#ppt_x"/>
                                          </p:val>
                                        </p:tav>
                                      </p:tavLst>
                                    </p:anim>
                                    <p:anim calcmode="lin" valueType="num">
                                      <p:cBhvr>
                                        <p:cTn id="41" dur="500" fill="hold"/>
                                        <p:tgtEl>
                                          <p:spTgt spid="48"/>
                                        </p:tgtEl>
                                        <p:attrNameLst>
                                          <p:attrName>ppt_y</p:attrName>
                                        </p:attrNameLst>
                                      </p:cBhvr>
                                      <p:tavLst>
                                        <p:tav tm="0">
                                          <p:val>
                                            <p:strVal val="#ppt_y"/>
                                          </p:val>
                                        </p:tav>
                                        <p:tav tm="100000">
                                          <p:val>
                                            <p:strVal val="#ppt_y"/>
                                          </p:val>
                                        </p:tav>
                                      </p:tavLst>
                                    </p:anim>
                                    <p:anim calcmode="lin" valueType="num">
                                      <p:cBhvr>
                                        <p:cTn id="42" dur="500" fill="hold"/>
                                        <p:tgtEl>
                                          <p:spTgt spid="48"/>
                                        </p:tgtEl>
                                        <p:attrNameLst>
                                          <p:attrName>ppt_w</p:attrName>
                                        </p:attrNameLst>
                                      </p:cBhvr>
                                      <p:tavLst>
                                        <p:tav tm="0">
                                          <p:val>
                                            <p:fltVal val="0"/>
                                          </p:val>
                                        </p:tav>
                                        <p:tav tm="100000">
                                          <p:val>
                                            <p:strVal val="#ppt_w"/>
                                          </p:val>
                                        </p:tav>
                                      </p:tavLst>
                                    </p:anim>
                                    <p:anim calcmode="lin" valueType="num">
                                      <p:cBhvr>
                                        <p:cTn id="43" dur="500" fill="hold"/>
                                        <p:tgtEl>
                                          <p:spTgt spid="48"/>
                                        </p:tgtEl>
                                        <p:attrNameLst>
                                          <p:attrName>ppt_h</p:attrName>
                                        </p:attrNameLst>
                                      </p:cBhvr>
                                      <p:tavLst>
                                        <p:tav tm="0">
                                          <p:val>
                                            <p:strVal val="#ppt_h"/>
                                          </p:val>
                                        </p:tav>
                                        <p:tav tm="100000">
                                          <p:val>
                                            <p:strVal val="#ppt_h"/>
                                          </p:val>
                                        </p:tav>
                                      </p:tavLst>
                                    </p:anim>
                                  </p:childTnLst>
                                </p:cTn>
                              </p:par>
                              <p:par>
                                <p:cTn id="44" presetID="5" presetClass="entr" presetSubtype="10" fill="hold" nodeType="with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checkerboard(across)">
                                      <p:cBhvr>
                                        <p:cTn id="46" dur="800"/>
                                        <p:tgtEl>
                                          <p:spTgt spid="49"/>
                                        </p:tgtEl>
                                      </p:cBhvr>
                                    </p:animEffect>
                                  </p:childTnLst>
                                </p:cTn>
                              </p:par>
                            </p:childTnLst>
                          </p:cTn>
                        </p:par>
                      </p:childTnLst>
                    </p:cTn>
                  </p:par>
                  <p:par>
                    <p:cTn id="47" fill="hold">
                      <p:stCondLst>
                        <p:cond delay="indefinite"/>
                      </p:stCondLst>
                      <p:childTnLst>
                        <p:par>
                          <p:cTn id="48" fill="hold">
                            <p:stCondLst>
                              <p:cond delay="0"/>
                            </p:stCondLst>
                            <p:childTnLst>
                              <p:par>
                                <p:cTn id="49" presetID="17" presetClass="entr" presetSubtype="2" fill="hold" grpId="0" nodeType="clickEffect">
                                  <p:stCondLst>
                                    <p:cond delay="0"/>
                                  </p:stCondLst>
                                  <p:iterate type="lt">
                                    <p:tmPct val="10000"/>
                                  </p:iterate>
                                  <p:childTnLst>
                                    <p:set>
                                      <p:cBhvr>
                                        <p:cTn id="50" dur="1" fill="hold">
                                          <p:stCondLst>
                                            <p:cond delay="0"/>
                                          </p:stCondLst>
                                        </p:cTn>
                                        <p:tgtEl>
                                          <p:spTgt spid="50"/>
                                        </p:tgtEl>
                                        <p:attrNameLst>
                                          <p:attrName>style.visibility</p:attrName>
                                        </p:attrNameLst>
                                      </p:cBhvr>
                                      <p:to>
                                        <p:strVal val="visible"/>
                                      </p:to>
                                    </p:set>
                                    <p:anim calcmode="lin" valueType="num">
                                      <p:cBhvr>
                                        <p:cTn id="51" dur="500" fill="hold"/>
                                        <p:tgtEl>
                                          <p:spTgt spid="50"/>
                                        </p:tgtEl>
                                        <p:attrNameLst>
                                          <p:attrName>ppt_x</p:attrName>
                                        </p:attrNameLst>
                                      </p:cBhvr>
                                      <p:tavLst>
                                        <p:tav tm="0">
                                          <p:val>
                                            <p:strVal val="#ppt_x+#ppt_w/2"/>
                                          </p:val>
                                        </p:tav>
                                        <p:tav tm="100000">
                                          <p:val>
                                            <p:strVal val="#ppt_x"/>
                                          </p:val>
                                        </p:tav>
                                      </p:tavLst>
                                    </p:anim>
                                    <p:anim calcmode="lin" valueType="num">
                                      <p:cBhvr>
                                        <p:cTn id="52" dur="500" fill="hold"/>
                                        <p:tgtEl>
                                          <p:spTgt spid="50"/>
                                        </p:tgtEl>
                                        <p:attrNameLst>
                                          <p:attrName>ppt_y</p:attrName>
                                        </p:attrNameLst>
                                      </p:cBhvr>
                                      <p:tavLst>
                                        <p:tav tm="0">
                                          <p:val>
                                            <p:strVal val="#ppt_y"/>
                                          </p:val>
                                        </p:tav>
                                        <p:tav tm="100000">
                                          <p:val>
                                            <p:strVal val="#ppt_y"/>
                                          </p:val>
                                        </p:tav>
                                      </p:tavLst>
                                    </p:anim>
                                    <p:anim calcmode="lin" valueType="num">
                                      <p:cBhvr>
                                        <p:cTn id="53" dur="500" fill="hold"/>
                                        <p:tgtEl>
                                          <p:spTgt spid="50"/>
                                        </p:tgtEl>
                                        <p:attrNameLst>
                                          <p:attrName>ppt_w</p:attrName>
                                        </p:attrNameLst>
                                      </p:cBhvr>
                                      <p:tavLst>
                                        <p:tav tm="0">
                                          <p:val>
                                            <p:fltVal val="0"/>
                                          </p:val>
                                        </p:tav>
                                        <p:tav tm="100000">
                                          <p:val>
                                            <p:strVal val="#ppt_w"/>
                                          </p:val>
                                        </p:tav>
                                      </p:tavLst>
                                    </p:anim>
                                    <p:anim calcmode="lin" valueType="num">
                                      <p:cBhvr>
                                        <p:cTn id="54" dur="500" fill="hold"/>
                                        <p:tgtEl>
                                          <p:spTgt spid="50"/>
                                        </p:tgtEl>
                                        <p:attrNameLst>
                                          <p:attrName>ppt_h</p:attrName>
                                        </p:attrNameLst>
                                      </p:cBhvr>
                                      <p:tavLst>
                                        <p:tav tm="0">
                                          <p:val>
                                            <p:strVal val="#ppt_h"/>
                                          </p:val>
                                        </p:tav>
                                        <p:tav tm="100000">
                                          <p:val>
                                            <p:strVal val="#ppt_h"/>
                                          </p:val>
                                        </p:tav>
                                      </p:tavLst>
                                    </p:anim>
                                  </p:childTnLst>
                                </p:cTn>
                              </p:par>
                              <p:par>
                                <p:cTn id="55" presetID="5" presetClass="entr" presetSubtype="10" fill="hold" nodeType="with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checkerboard(across)">
                                      <p:cBhvr>
                                        <p:cTn id="57" dur="800"/>
                                        <p:tgtEl>
                                          <p:spTgt spid="51"/>
                                        </p:tgtEl>
                                      </p:cBhvr>
                                    </p:animEffect>
                                  </p:childTnLst>
                                </p:cTn>
                              </p:par>
                            </p:childTnLst>
                          </p:cTn>
                        </p:par>
                      </p:childTnLst>
                    </p:cTn>
                  </p:par>
                  <p:par>
                    <p:cTn id="58" fill="hold">
                      <p:stCondLst>
                        <p:cond delay="indefinite"/>
                      </p:stCondLst>
                      <p:childTnLst>
                        <p:par>
                          <p:cTn id="59" fill="hold">
                            <p:stCondLst>
                              <p:cond delay="0"/>
                            </p:stCondLst>
                            <p:childTnLst>
                              <p:par>
                                <p:cTn id="60" presetID="17" presetClass="entr" presetSubtype="2" fill="hold" grpId="0" nodeType="clickEffect">
                                  <p:stCondLst>
                                    <p:cond delay="0"/>
                                  </p:stCondLst>
                                  <p:iterate type="lt">
                                    <p:tmPct val="10000"/>
                                  </p:iterate>
                                  <p:childTnLst>
                                    <p:set>
                                      <p:cBhvr>
                                        <p:cTn id="61" dur="1" fill="hold">
                                          <p:stCondLst>
                                            <p:cond delay="0"/>
                                          </p:stCondLst>
                                        </p:cTn>
                                        <p:tgtEl>
                                          <p:spTgt spid="52"/>
                                        </p:tgtEl>
                                        <p:attrNameLst>
                                          <p:attrName>style.visibility</p:attrName>
                                        </p:attrNameLst>
                                      </p:cBhvr>
                                      <p:to>
                                        <p:strVal val="visible"/>
                                      </p:to>
                                    </p:set>
                                    <p:anim calcmode="lin" valueType="num">
                                      <p:cBhvr>
                                        <p:cTn id="62" dur="500" fill="hold"/>
                                        <p:tgtEl>
                                          <p:spTgt spid="52"/>
                                        </p:tgtEl>
                                        <p:attrNameLst>
                                          <p:attrName>ppt_x</p:attrName>
                                        </p:attrNameLst>
                                      </p:cBhvr>
                                      <p:tavLst>
                                        <p:tav tm="0">
                                          <p:val>
                                            <p:strVal val="#ppt_x+#ppt_w/2"/>
                                          </p:val>
                                        </p:tav>
                                        <p:tav tm="100000">
                                          <p:val>
                                            <p:strVal val="#ppt_x"/>
                                          </p:val>
                                        </p:tav>
                                      </p:tavLst>
                                    </p:anim>
                                    <p:anim calcmode="lin" valueType="num">
                                      <p:cBhvr>
                                        <p:cTn id="63" dur="500" fill="hold"/>
                                        <p:tgtEl>
                                          <p:spTgt spid="52"/>
                                        </p:tgtEl>
                                        <p:attrNameLst>
                                          <p:attrName>ppt_y</p:attrName>
                                        </p:attrNameLst>
                                      </p:cBhvr>
                                      <p:tavLst>
                                        <p:tav tm="0">
                                          <p:val>
                                            <p:strVal val="#ppt_y"/>
                                          </p:val>
                                        </p:tav>
                                        <p:tav tm="100000">
                                          <p:val>
                                            <p:strVal val="#ppt_y"/>
                                          </p:val>
                                        </p:tav>
                                      </p:tavLst>
                                    </p:anim>
                                    <p:anim calcmode="lin" valueType="num">
                                      <p:cBhvr>
                                        <p:cTn id="64" dur="500" fill="hold"/>
                                        <p:tgtEl>
                                          <p:spTgt spid="52"/>
                                        </p:tgtEl>
                                        <p:attrNameLst>
                                          <p:attrName>ppt_w</p:attrName>
                                        </p:attrNameLst>
                                      </p:cBhvr>
                                      <p:tavLst>
                                        <p:tav tm="0">
                                          <p:val>
                                            <p:fltVal val="0"/>
                                          </p:val>
                                        </p:tav>
                                        <p:tav tm="100000">
                                          <p:val>
                                            <p:strVal val="#ppt_w"/>
                                          </p:val>
                                        </p:tav>
                                      </p:tavLst>
                                    </p:anim>
                                    <p:anim calcmode="lin" valueType="num">
                                      <p:cBhvr>
                                        <p:cTn id="65" dur="500" fill="hold"/>
                                        <p:tgtEl>
                                          <p:spTgt spid="52"/>
                                        </p:tgtEl>
                                        <p:attrNameLst>
                                          <p:attrName>ppt_h</p:attrName>
                                        </p:attrNameLst>
                                      </p:cBhvr>
                                      <p:tavLst>
                                        <p:tav tm="0">
                                          <p:val>
                                            <p:strVal val="#ppt_h"/>
                                          </p:val>
                                        </p:tav>
                                        <p:tav tm="100000">
                                          <p:val>
                                            <p:strVal val="#ppt_h"/>
                                          </p:val>
                                        </p:tav>
                                      </p:tavLst>
                                    </p:anim>
                                  </p:childTnLst>
                                </p:cTn>
                              </p:par>
                              <p:par>
                                <p:cTn id="66" presetID="5" presetClass="entr" presetSubtype="10" fill="hold" nodeType="withEffect">
                                  <p:stCondLst>
                                    <p:cond delay="0"/>
                                  </p:stCondLst>
                                  <p:childTnLst>
                                    <p:set>
                                      <p:cBhvr>
                                        <p:cTn id="67" dur="1" fill="hold">
                                          <p:stCondLst>
                                            <p:cond delay="0"/>
                                          </p:stCondLst>
                                        </p:cTn>
                                        <p:tgtEl>
                                          <p:spTgt spid="53"/>
                                        </p:tgtEl>
                                        <p:attrNameLst>
                                          <p:attrName>style.visibility</p:attrName>
                                        </p:attrNameLst>
                                      </p:cBhvr>
                                      <p:to>
                                        <p:strVal val="visible"/>
                                      </p:to>
                                    </p:set>
                                    <p:animEffect transition="in" filter="checkerboard(across)">
                                      <p:cBhvr>
                                        <p:cTn id="68" dur="800"/>
                                        <p:tgtEl>
                                          <p:spTgt spid="53"/>
                                        </p:tgtEl>
                                      </p:cBhvr>
                                    </p:animEffect>
                                  </p:childTnLst>
                                </p:cTn>
                              </p:par>
                            </p:childTnLst>
                          </p:cTn>
                        </p:par>
                      </p:childTnLst>
                    </p:cTn>
                  </p:par>
                  <p:par>
                    <p:cTn id="69" fill="hold">
                      <p:stCondLst>
                        <p:cond delay="indefinite"/>
                      </p:stCondLst>
                      <p:childTnLst>
                        <p:par>
                          <p:cTn id="70" fill="hold">
                            <p:stCondLst>
                              <p:cond delay="0"/>
                            </p:stCondLst>
                            <p:childTnLst>
                              <p:par>
                                <p:cTn id="71" presetID="17" presetClass="entr" presetSubtype="2" fill="hold" grpId="0" nodeType="clickEffect">
                                  <p:stCondLst>
                                    <p:cond delay="0"/>
                                  </p:stCondLst>
                                  <p:iterate type="lt">
                                    <p:tmPct val="10000"/>
                                  </p:iterate>
                                  <p:childTnLst>
                                    <p:set>
                                      <p:cBhvr>
                                        <p:cTn id="72" dur="1" fill="hold">
                                          <p:stCondLst>
                                            <p:cond delay="0"/>
                                          </p:stCondLst>
                                        </p:cTn>
                                        <p:tgtEl>
                                          <p:spTgt spid="54"/>
                                        </p:tgtEl>
                                        <p:attrNameLst>
                                          <p:attrName>style.visibility</p:attrName>
                                        </p:attrNameLst>
                                      </p:cBhvr>
                                      <p:to>
                                        <p:strVal val="visible"/>
                                      </p:to>
                                    </p:set>
                                    <p:anim calcmode="lin" valueType="num">
                                      <p:cBhvr>
                                        <p:cTn id="73" dur="500" fill="hold"/>
                                        <p:tgtEl>
                                          <p:spTgt spid="54"/>
                                        </p:tgtEl>
                                        <p:attrNameLst>
                                          <p:attrName>ppt_x</p:attrName>
                                        </p:attrNameLst>
                                      </p:cBhvr>
                                      <p:tavLst>
                                        <p:tav tm="0">
                                          <p:val>
                                            <p:strVal val="#ppt_x+#ppt_w/2"/>
                                          </p:val>
                                        </p:tav>
                                        <p:tav tm="100000">
                                          <p:val>
                                            <p:strVal val="#ppt_x"/>
                                          </p:val>
                                        </p:tav>
                                      </p:tavLst>
                                    </p:anim>
                                    <p:anim calcmode="lin" valueType="num">
                                      <p:cBhvr>
                                        <p:cTn id="74" dur="500" fill="hold"/>
                                        <p:tgtEl>
                                          <p:spTgt spid="54"/>
                                        </p:tgtEl>
                                        <p:attrNameLst>
                                          <p:attrName>ppt_y</p:attrName>
                                        </p:attrNameLst>
                                      </p:cBhvr>
                                      <p:tavLst>
                                        <p:tav tm="0">
                                          <p:val>
                                            <p:strVal val="#ppt_y"/>
                                          </p:val>
                                        </p:tav>
                                        <p:tav tm="100000">
                                          <p:val>
                                            <p:strVal val="#ppt_y"/>
                                          </p:val>
                                        </p:tav>
                                      </p:tavLst>
                                    </p:anim>
                                    <p:anim calcmode="lin" valueType="num">
                                      <p:cBhvr>
                                        <p:cTn id="75" dur="500" fill="hold"/>
                                        <p:tgtEl>
                                          <p:spTgt spid="54"/>
                                        </p:tgtEl>
                                        <p:attrNameLst>
                                          <p:attrName>ppt_w</p:attrName>
                                        </p:attrNameLst>
                                      </p:cBhvr>
                                      <p:tavLst>
                                        <p:tav tm="0">
                                          <p:val>
                                            <p:fltVal val="0"/>
                                          </p:val>
                                        </p:tav>
                                        <p:tav tm="100000">
                                          <p:val>
                                            <p:strVal val="#ppt_w"/>
                                          </p:val>
                                        </p:tav>
                                      </p:tavLst>
                                    </p:anim>
                                    <p:anim calcmode="lin" valueType="num">
                                      <p:cBhvr>
                                        <p:cTn id="76" dur="500" fill="hold"/>
                                        <p:tgtEl>
                                          <p:spTgt spid="54"/>
                                        </p:tgtEl>
                                        <p:attrNameLst>
                                          <p:attrName>ppt_h</p:attrName>
                                        </p:attrNameLst>
                                      </p:cBhvr>
                                      <p:tavLst>
                                        <p:tav tm="0">
                                          <p:val>
                                            <p:strVal val="#ppt_h"/>
                                          </p:val>
                                        </p:tav>
                                        <p:tav tm="100000">
                                          <p:val>
                                            <p:strVal val="#ppt_h"/>
                                          </p:val>
                                        </p:tav>
                                      </p:tavLst>
                                    </p:anim>
                                  </p:childTnLst>
                                </p:cTn>
                              </p:par>
                              <p:par>
                                <p:cTn id="77" presetID="5" presetClass="entr" presetSubtype="10" fill="hold" nodeType="withEffect">
                                  <p:stCondLst>
                                    <p:cond delay="0"/>
                                  </p:stCondLst>
                                  <p:childTnLst>
                                    <p:set>
                                      <p:cBhvr>
                                        <p:cTn id="78" dur="1" fill="hold">
                                          <p:stCondLst>
                                            <p:cond delay="0"/>
                                          </p:stCondLst>
                                        </p:cTn>
                                        <p:tgtEl>
                                          <p:spTgt spid="55"/>
                                        </p:tgtEl>
                                        <p:attrNameLst>
                                          <p:attrName>style.visibility</p:attrName>
                                        </p:attrNameLst>
                                      </p:cBhvr>
                                      <p:to>
                                        <p:strVal val="visible"/>
                                      </p:to>
                                    </p:set>
                                    <p:animEffect transition="in" filter="checkerboard(across)">
                                      <p:cBhvr>
                                        <p:cTn id="79" dur="8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8" grpId="0" animBg="1"/>
      <p:bldP spid="50" grpId="0" animBg="1"/>
      <p:bldP spid="52" grpId="0" animBg="1"/>
      <p:bldP spid="54" grpId="0" animBg="1"/>
      <p:bldP spid="56"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Diamond 1">
            <a:extLst>
              <a:ext uri="{FF2B5EF4-FFF2-40B4-BE49-F238E27FC236}">
                <a16:creationId xmlns:a16="http://schemas.microsoft.com/office/drawing/2014/main" id="{C5109547-07A7-4BC3-B843-EA7C2F545057}"/>
              </a:ext>
              <a:ext uri="{C183D7F6-B498-43B3-948B-1728B52AA6E4}">
                <adec:decorative xmlns:adec="http://schemas.microsoft.com/office/drawing/2017/decorative" val="1"/>
              </a:ext>
            </a:extLst>
          </p:cNvPr>
          <p:cNvSpPr/>
          <p:nvPr/>
        </p:nvSpPr>
        <p:spPr>
          <a:xfrm>
            <a:off x="4868519" y="-3381922"/>
            <a:ext cx="2607364" cy="2607364"/>
          </a:xfrm>
          <a:prstGeom prst="diamond">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iamond 2">
            <a:extLst>
              <a:ext uri="{FF2B5EF4-FFF2-40B4-BE49-F238E27FC236}">
                <a16:creationId xmlns:a16="http://schemas.microsoft.com/office/drawing/2014/main" id="{D93592E6-750A-48E0-BC52-EE4422DEDAAC}"/>
              </a:ext>
              <a:ext uri="{C183D7F6-B498-43B3-948B-1728B52AA6E4}">
                <adec:decorative xmlns:adec="http://schemas.microsoft.com/office/drawing/2017/decorative" val="1"/>
              </a:ext>
            </a:extLst>
          </p:cNvPr>
          <p:cNvSpPr/>
          <p:nvPr/>
        </p:nvSpPr>
        <p:spPr>
          <a:xfrm>
            <a:off x="4343400" y="-5486400"/>
            <a:ext cx="3657600" cy="3352800"/>
          </a:xfrm>
          <a:prstGeom prst="diamond">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07854172"/>
      </p:ext>
    </p:extLst>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12632055" y="471414"/>
            <a:ext cx="4086225" cy="0"/>
          </a:xfrm>
          <a:prstGeom prst="line">
            <a:avLst/>
          </a:prstGeom>
          <a:ln w="38100">
            <a:solidFill>
              <a:srgbClr val="0F93A9"/>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4236720" y="451436"/>
            <a:ext cx="4086225" cy="0"/>
          </a:xfrm>
          <a:prstGeom prst="line">
            <a:avLst/>
          </a:prstGeom>
          <a:ln w="38100">
            <a:solidFill>
              <a:srgbClr val="0F93A9"/>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4879895" y="2461847"/>
            <a:ext cx="2432210" cy="2486756"/>
          </a:xfrm>
          <a:prstGeom prst="ellipse">
            <a:avLst/>
          </a:prstGeom>
          <a:solidFill>
            <a:srgbClr val="58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RAILWAY RESERVATION</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486633"/>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1248429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7353297"/>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56969"/>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1323732"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7329853"/>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260908"/>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189612"/>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1287199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7653199"/>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7627835"/>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102671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transition spd="slow" advClick="0">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Diamond 1">
            <a:extLst>
              <a:ext uri="{FF2B5EF4-FFF2-40B4-BE49-F238E27FC236}">
                <a16:creationId xmlns:a16="http://schemas.microsoft.com/office/drawing/2014/main" id="{D9E8D1CE-C161-408F-8052-36DAA44D3400}"/>
              </a:ext>
              <a:ext uri="{C183D7F6-B498-43B3-948B-1728B52AA6E4}">
                <adec:decorative xmlns:adec="http://schemas.microsoft.com/office/drawing/2017/decorative" val="1"/>
              </a:ext>
            </a:extLst>
          </p:cNvPr>
          <p:cNvSpPr/>
          <p:nvPr/>
        </p:nvSpPr>
        <p:spPr>
          <a:xfrm>
            <a:off x="4868519" y="-486322"/>
            <a:ext cx="2607364" cy="2607364"/>
          </a:xfrm>
          <a:prstGeom prst="diamond">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iamond 2">
            <a:extLst>
              <a:ext uri="{FF2B5EF4-FFF2-40B4-BE49-F238E27FC236}">
                <a16:creationId xmlns:a16="http://schemas.microsoft.com/office/drawing/2014/main" id="{1F6A6948-A20D-49DF-915D-E3B9940F8307}"/>
              </a:ext>
              <a:ext uri="{C183D7F6-B498-43B3-948B-1728B52AA6E4}">
                <adec:decorative xmlns:adec="http://schemas.microsoft.com/office/drawing/2017/decorative" val="1"/>
              </a:ext>
            </a:extLst>
          </p:cNvPr>
          <p:cNvSpPr/>
          <p:nvPr/>
        </p:nvSpPr>
        <p:spPr>
          <a:xfrm>
            <a:off x="4401457" y="-1846943"/>
            <a:ext cx="3541486" cy="3541486"/>
          </a:xfrm>
          <a:prstGeom prst="diamond">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D3B238C5-2855-406E-B328-26C650981476}"/>
              </a:ext>
            </a:extLst>
          </p:cNvPr>
          <p:cNvSpPr txBox="1"/>
          <p:nvPr/>
        </p:nvSpPr>
        <p:spPr>
          <a:xfrm>
            <a:off x="2991961" y="2054415"/>
            <a:ext cx="6167438" cy="646331"/>
          </a:xfrm>
          <a:prstGeom prst="rect">
            <a:avLst/>
          </a:prstGeom>
          <a:noFill/>
        </p:spPr>
        <p:txBody>
          <a:bodyPr wrap="square" rtlCol="0">
            <a:spAutoFit/>
          </a:bodyPr>
          <a:lstStyle/>
          <a:p>
            <a:pPr algn="ctr"/>
            <a:r>
              <a:rPr lang="en-US" sz="3600" b="1" dirty="0">
                <a:solidFill>
                  <a:srgbClr val="FFFFFF"/>
                </a:solidFill>
                <a:latin typeface="Times New Roman" panose="02020603050405020304" pitchFamily="18" charset="0"/>
                <a:cs typeface="Times New Roman" panose="02020603050405020304" pitchFamily="18" charset="0"/>
              </a:rPr>
              <a:t>Conclusion</a:t>
            </a:r>
            <a:endParaRPr lang="en-IN" sz="41300" b="1" dirty="0">
              <a:solidFill>
                <a:srgbClr val="FFFFFF"/>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0F8A946-FBED-40A6-8D71-148E412E734C}"/>
              </a:ext>
            </a:extLst>
          </p:cNvPr>
          <p:cNvSpPr/>
          <p:nvPr/>
        </p:nvSpPr>
        <p:spPr>
          <a:xfrm>
            <a:off x="559751" y="2915920"/>
            <a:ext cx="11032810" cy="3439162"/>
          </a:xfrm>
          <a:prstGeom prst="roundRect">
            <a:avLst/>
          </a:prstGeom>
          <a:solidFill>
            <a:srgbClr val="585858">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AE1BFDEA-AD9F-495B-83F7-FF77E76FC8FF}"/>
              </a:ext>
            </a:extLst>
          </p:cNvPr>
          <p:cNvSpPr txBox="1"/>
          <p:nvPr/>
        </p:nvSpPr>
        <p:spPr>
          <a:xfrm>
            <a:off x="868680" y="3037345"/>
            <a:ext cx="10495280" cy="3046988"/>
          </a:xfrm>
          <a:prstGeom prst="rect">
            <a:avLst/>
          </a:prstGeom>
          <a:noFill/>
        </p:spPr>
        <p:txBody>
          <a:bodyPr wrap="square" rtlCol="0">
            <a:spAutoFit/>
          </a:bodyPr>
          <a:lstStyle/>
          <a:p>
            <a:pPr algn="ctr"/>
            <a:r>
              <a:rPr lang="en-US" sz="2400" dirty="0">
                <a:solidFill>
                  <a:srgbClr val="FFFFFF"/>
                </a:solidFill>
                <a:latin typeface="Times New Roman" panose="02020603050405020304" pitchFamily="18" charset="0"/>
                <a:cs typeface="Times New Roman" panose="02020603050405020304" pitchFamily="18" charset="0"/>
              </a:rPr>
              <a:t>In this project we have designed and implemented all the requirements of a Railway</a:t>
            </a:r>
          </a:p>
          <a:p>
            <a:pPr algn="ctr"/>
            <a:r>
              <a:rPr lang="en-US" sz="2400" dirty="0">
                <a:solidFill>
                  <a:srgbClr val="FFFFFF"/>
                </a:solidFill>
                <a:latin typeface="Times New Roman" panose="02020603050405020304" pitchFamily="18" charset="0"/>
                <a:cs typeface="Times New Roman" panose="02020603050405020304" pitchFamily="18" charset="0"/>
              </a:rPr>
              <a:t>Reservation System. It has been developed in C++.By using this application, the customer provides reservation services and Passenger details, Seat availability, Price per seat, and other things, we are offering this proposal of computerized reservation system. By using this software, we can Reserve tickets from any part of the world, via internet. Customers can check availability of train and reserve selective seats. The project provides and checks all sorts of constraints so that user does give only useful data and thus validation is done in an effective </a:t>
            </a:r>
            <a:r>
              <a:rPr lang="en-IN" sz="2400" dirty="0">
                <a:solidFill>
                  <a:srgbClr val="FFFFFF"/>
                </a:solidFill>
                <a:latin typeface="Times New Roman" panose="02020603050405020304" pitchFamily="18" charset="0"/>
                <a:cs typeface="Times New Roman" panose="02020603050405020304" pitchFamily="18" charset="0"/>
              </a:rPr>
              <a:t>way.</a:t>
            </a:r>
          </a:p>
        </p:txBody>
      </p:sp>
      <p:cxnSp>
        <p:nvCxnSpPr>
          <p:cNvPr id="7" name="Straight Connector 6">
            <a:extLst>
              <a:ext uri="{FF2B5EF4-FFF2-40B4-BE49-F238E27FC236}">
                <a16:creationId xmlns:a16="http://schemas.microsoft.com/office/drawing/2014/main" id="{E167A4DD-7725-4433-A167-6E95C69124C0}"/>
              </a:ext>
            </a:extLst>
          </p:cNvPr>
          <p:cNvCxnSpPr>
            <a:cxnSpLocks/>
          </p:cNvCxnSpPr>
          <p:nvPr/>
        </p:nvCxnSpPr>
        <p:spPr>
          <a:xfrm>
            <a:off x="5130800" y="2700746"/>
            <a:ext cx="2468880" cy="0"/>
          </a:xfrm>
          <a:prstGeom prst="line">
            <a:avLst/>
          </a:prstGeom>
          <a:ln w="25400">
            <a:solidFill>
              <a:srgbClr val="0F93A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57849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800" fill="hold"/>
                                        <p:tgtEl>
                                          <p:spTgt spid="4"/>
                                        </p:tgtEl>
                                        <p:attrNameLst>
                                          <p:attrName>ppt_x</p:attrName>
                                        </p:attrNameLst>
                                      </p:cBhvr>
                                      <p:tavLst>
                                        <p:tav tm="0">
                                          <p:val>
                                            <p:strVal val="#ppt_x-#ppt_w/2"/>
                                          </p:val>
                                        </p:tav>
                                        <p:tav tm="100000">
                                          <p:val>
                                            <p:strVal val="#ppt_x"/>
                                          </p:val>
                                        </p:tav>
                                      </p:tavLst>
                                    </p:anim>
                                    <p:anim calcmode="lin" valueType="num">
                                      <p:cBhvr>
                                        <p:cTn id="8" dur="800" fill="hold"/>
                                        <p:tgtEl>
                                          <p:spTgt spid="4"/>
                                        </p:tgtEl>
                                        <p:attrNameLst>
                                          <p:attrName>ppt_y</p:attrName>
                                        </p:attrNameLst>
                                      </p:cBhvr>
                                      <p:tavLst>
                                        <p:tav tm="0">
                                          <p:val>
                                            <p:strVal val="#ppt_y"/>
                                          </p:val>
                                        </p:tav>
                                        <p:tav tm="100000">
                                          <p:val>
                                            <p:strVal val="#ppt_y"/>
                                          </p:val>
                                        </p:tav>
                                      </p:tavLst>
                                    </p:anim>
                                    <p:anim calcmode="lin" valueType="num">
                                      <p:cBhvr>
                                        <p:cTn id="9" dur="800" fill="hold"/>
                                        <p:tgtEl>
                                          <p:spTgt spid="4"/>
                                        </p:tgtEl>
                                        <p:attrNameLst>
                                          <p:attrName>ppt_w</p:attrName>
                                        </p:attrNameLst>
                                      </p:cBhvr>
                                      <p:tavLst>
                                        <p:tav tm="0">
                                          <p:val>
                                            <p:fltVal val="0"/>
                                          </p:val>
                                        </p:tav>
                                        <p:tav tm="100000">
                                          <p:val>
                                            <p:strVal val="#ppt_w"/>
                                          </p:val>
                                        </p:tav>
                                      </p:tavLst>
                                    </p:anim>
                                    <p:anim calcmode="lin" valueType="num">
                                      <p:cBhvr>
                                        <p:cTn id="10" dur="800" fill="hold"/>
                                        <p:tgtEl>
                                          <p:spTgt spid="4"/>
                                        </p:tgtEl>
                                        <p:attrNameLst>
                                          <p:attrName>ppt_h</p:attrName>
                                        </p:attrNameLst>
                                      </p:cBhvr>
                                      <p:tavLst>
                                        <p:tav tm="0">
                                          <p:val>
                                            <p:strVal val="#ppt_h"/>
                                          </p:val>
                                        </p:tav>
                                        <p:tav tm="100000">
                                          <p:val>
                                            <p:strVal val="#ppt_h"/>
                                          </p:val>
                                        </p:tav>
                                      </p:tavLst>
                                    </p:anim>
                                  </p:childTnLst>
                                </p:cTn>
                              </p:par>
                              <p:par>
                                <p:cTn id="11" presetID="17"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strVal val="#ppt_h"/>
                                          </p:val>
                                        </p:tav>
                                        <p:tav tm="100000">
                                          <p:val>
                                            <p:strVal val="#ppt_h"/>
                                          </p:val>
                                        </p:tav>
                                      </p:tavLst>
                                    </p:anim>
                                  </p:childTnLst>
                                </p:cTn>
                              </p:par>
                              <p:par>
                                <p:cTn id="15" presetID="10" presetClass="entr" presetSubtype="0" fill="hold" grpId="0" nodeType="withEffect">
                                  <p:stCondLst>
                                    <p:cond delay="0"/>
                                  </p:stCondLst>
                                  <p:iterate type="wd">
                                    <p:tmPct val="10000"/>
                                  </p:iterate>
                                  <p:childTnLst>
                                    <p:set>
                                      <p:cBhvr>
                                        <p:cTn id="16" dur="1" fill="hold">
                                          <p:stCondLst>
                                            <p:cond delay="0"/>
                                          </p:stCondLst>
                                        </p:cTn>
                                        <p:tgtEl>
                                          <p:spTgt spid="6"/>
                                        </p:tgtEl>
                                        <p:attrNameLst>
                                          <p:attrName>style.visibility</p:attrName>
                                        </p:attrNameLst>
                                      </p:cBhvr>
                                      <p:to>
                                        <p:strVal val="visible"/>
                                      </p:to>
                                    </p:set>
                                    <p:animEffect transition="in" filter="fade">
                                      <p:cBhvr>
                                        <p:cTn id="17" dur="8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2" name="Diamond 11">
            <a:extLst>
              <a:ext uri="{FF2B5EF4-FFF2-40B4-BE49-F238E27FC236}">
                <a16:creationId xmlns:a16="http://schemas.microsoft.com/office/drawing/2014/main" id="{7DC8B409-5FAC-4539-B25A-26BE925A48AF}"/>
              </a:ext>
            </a:extLst>
          </p:cNvPr>
          <p:cNvSpPr/>
          <p:nvPr/>
        </p:nvSpPr>
        <p:spPr>
          <a:xfrm>
            <a:off x="4863756" y="6918298"/>
            <a:ext cx="2607364" cy="2607364"/>
          </a:xfrm>
          <a:prstGeom prst="diamond">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96695" y="-3663406"/>
            <a:ext cx="3541486" cy="3541486"/>
          </a:xfrm>
          <a:prstGeom prst="diamond">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transition spd="slow" advClick="0">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2" name="Diamond 11">
            <a:extLst>
              <a:ext uri="{FF2B5EF4-FFF2-40B4-BE49-F238E27FC236}">
                <a16:creationId xmlns:a16="http://schemas.microsoft.com/office/drawing/2014/main" id="{7DC8B409-5FAC-4539-B25A-26BE925A48AF}"/>
              </a:ext>
            </a:extLst>
          </p:cNvPr>
          <p:cNvSpPr/>
          <p:nvPr/>
        </p:nvSpPr>
        <p:spPr>
          <a:xfrm>
            <a:off x="4863756" y="2392018"/>
            <a:ext cx="2607364" cy="2607364"/>
          </a:xfrm>
          <a:prstGeom prst="diamond">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96695" y="990600"/>
            <a:ext cx="3541486" cy="3541486"/>
          </a:xfrm>
          <a:prstGeom prst="diamond">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4014273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wipe(down)">
                                      <p:cBhvr>
                                        <p:cTn id="7" dur="435">
                                          <p:stCondLst>
                                            <p:cond delay="0"/>
                                          </p:stCondLst>
                                        </p:cTn>
                                        <p:tgtEl>
                                          <p:spTgt spid="15"/>
                                        </p:tgtEl>
                                      </p:cBhvr>
                                    </p:animEffect>
                                    <p:anim calcmode="lin" valueType="num">
                                      <p:cBhvr>
                                        <p:cTn id="8" dur="1367"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5"/>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5"/>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5"/>
                                        </p:tgtEl>
                                        <p:attrNameLst>
                                          <p:attrName>ppt_y</p:attrName>
                                        </p:attrNameLst>
                                      </p:cBhvr>
                                      <p:tavLst>
                                        <p:tav tm="0" fmla="#ppt_y-sin(pi*$)/81">
                                          <p:val>
                                            <p:fltVal val="0"/>
                                          </p:val>
                                        </p:tav>
                                        <p:tav tm="100000">
                                          <p:val>
                                            <p:fltVal val="1"/>
                                          </p:val>
                                        </p:tav>
                                      </p:tavLst>
                                    </p:anim>
                                    <p:animScale>
                                      <p:cBhvr>
                                        <p:cTn id="13" dur="20">
                                          <p:stCondLst>
                                            <p:cond delay="487"/>
                                          </p:stCondLst>
                                        </p:cTn>
                                        <p:tgtEl>
                                          <p:spTgt spid="15"/>
                                        </p:tgtEl>
                                      </p:cBhvr>
                                      <p:to x="100000" y="60000"/>
                                    </p:animScale>
                                    <p:animScale>
                                      <p:cBhvr>
                                        <p:cTn id="14" dur="124" decel="50000">
                                          <p:stCondLst>
                                            <p:cond delay="507"/>
                                          </p:stCondLst>
                                        </p:cTn>
                                        <p:tgtEl>
                                          <p:spTgt spid="15"/>
                                        </p:tgtEl>
                                      </p:cBhvr>
                                      <p:to x="100000" y="100000"/>
                                    </p:animScale>
                                    <p:animScale>
                                      <p:cBhvr>
                                        <p:cTn id="15" dur="20">
                                          <p:stCondLst>
                                            <p:cond delay="984"/>
                                          </p:stCondLst>
                                        </p:cTn>
                                        <p:tgtEl>
                                          <p:spTgt spid="15"/>
                                        </p:tgtEl>
                                      </p:cBhvr>
                                      <p:to x="100000" y="80000"/>
                                    </p:animScale>
                                    <p:animScale>
                                      <p:cBhvr>
                                        <p:cTn id="16" dur="124" decel="50000">
                                          <p:stCondLst>
                                            <p:cond delay="1004"/>
                                          </p:stCondLst>
                                        </p:cTn>
                                        <p:tgtEl>
                                          <p:spTgt spid="15"/>
                                        </p:tgtEl>
                                      </p:cBhvr>
                                      <p:to x="100000" y="100000"/>
                                    </p:animScale>
                                    <p:animScale>
                                      <p:cBhvr>
                                        <p:cTn id="17" dur="20">
                                          <p:stCondLst>
                                            <p:cond delay="1231"/>
                                          </p:stCondLst>
                                        </p:cTn>
                                        <p:tgtEl>
                                          <p:spTgt spid="15"/>
                                        </p:tgtEl>
                                      </p:cBhvr>
                                      <p:to x="100000" y="90000"/>
                                    </p:animScale>
                                    <p:animScale>
                                      <p:cBhvr>
                                        <p:cTn id="18" dur="124" decel="50000">
                                          <p:stCondLst>
                                            <p:cond delay="1251"/>
                                          </p:stCondLst>
                                        </p:cTn>
                                        <p:tgtEl>
                                          <p:spTgt spid="15"/>
                                        </p:tgtEl>
                                      </p:cBhvr>
                                      <p:to x="100000" y="100000"/>
                                    </p:animScale>
                                    <p:animScale>
                                      <p:cBhvr>
                                        <p:cTn id="19" dur="20">
                                          <p:stCondLst>
                                            <p:cond delay="1356"/>
                                          </p:stCondLst>
                                        </p:cTn>
                                        <p:tgtEl>
                                          <p:spTgt spid="15"/>
                                        </p:tgtEl>
                                      </p:cBhvr>
                                      <p:to x="100000" y="95000"/>
                                    </p:animScale>
                                    <p:animScale>
                                      <p:cBhvr>
                                        <p:cTn id="20" dur="124" decel="50000">
                                          <p:stCondLst>
                                            <p:cond delay="1376"/>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77291" y="471414"/>
            <a:ext cx="4086225" cy="0"/>
          </a:xfrm>
          <a:prstGeom prst="line">
            <a:avLst/>
          </a:prstGeom>
          <a:ln w="38100">
            <a:solidFill>
              <a:srgbClr val="0F93A9"/>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63308" y="451436"/>
            <a:ext cx="4086225" cy="0"/>
          </a:xfrm>
          <a:prstGeom prst="line">
            <a:avLst/>
          </a:prstGeom>
          <a:ln w="38100">
            <a:solidFill>
              <a:srgbClr val="0F93A9"/>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4879895" y="2461847"/>
            <a:ext cx="2432210" cy="248675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RAILWAY RESERVATION</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7023100" y="1613877"/>
            <a:ext cx="3581400"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SPECIFICATION</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772400" y="3334727"/>
            <a:ext cx="3581400"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DESIGN</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7023100" y="5154978"/>
            <a:ext cx="3581400"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SOURCE CODE</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473919"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ANALYSIS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1" y="3334727"/>
            <a:ext cx="3581400"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IMPLEMENTATION</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TESTING</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983579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2" fill="hold" grpId="0" nodeType="clickEffect">
                                  <p:stCondLst>
                                    <p:cond delay="0"/>
                                  </p:stCondLst>
                                  <p:iterate type="lt">
                                    <p:tmPct val="10000"/>
                                  </p:iterate>
                                  <p:childTnLst>
                                    <p:set>
                                      <p:cBhvr>
                                        <p:cTn id="6" dur="1" fill="hold">
                                          <p:stCondLst>
                                            <p:cond delay="0"/>
                                          </p:stCondLst>
                                        </p:cTn>
                                        <p:tgtEl>
                                          <p:spTgt spid="25"/>
                                        </p:tgtEl>
                                        <p:attrNameLst>
                                          <p:attrName>style.visibility</p:attrName>
                                        </p:attrNameLst>
                                      </p:cBhvr>
                                      <p:to>
                                        <p:strVal val="visible"/>
                                      </p:to>
                                    </p:set>
                                    <p:anim calcmode="lin" valueType="num">
                                      <p:cBhvr>
                                        <p:cTn id="7" dur="800" fill="hold"/>
                                        <p:tgtEl>
                                          <p:spTgt spid="25"/>
                                        </p:tgtEl>
                                        <p:attrNameLst>
                                          <p:attrName>ppt_x</p:attrName>
                                        </p:attrNameLst>
                                      </p:cBhvr>
                                      <p:tavLst>
                                        <p:tav tm="0">
                                          <p:val>
                                            <p:strVal val="#ppt_x+#ppt_w/2"/>
                                          </p:val>
                                        </p:tav>
                                        <p:tav tm="100000">
                                          <p:val>
                                            <p:strVal val="#ppt_x"/>
                                          </p:val>
                                        </p:tav>
                                      </p:tavLst>
                                    </p:anim>
                                    <p:anim calcmode="lin" valueType="num">
                                      <p:cBhvr>
                                        <p:cTn id="8" dur="800" fill="hold"/>
                                        <p:tgtEl>
                                          <p:spTgt spid="25"/>
                                        </p:tgtEl>
                                        <p:attrNameLst>
                                          <p:attrName>ppt_y</p:attrName>
                                        </p:attrNameLst>
                                      </p:cBhvr>
                                      <p:tavLst>
                                        <p:tav tm="0">
                                          <p:val>
                                            <p:strVal val="#ppt_y"/>
                                          </p:val>
                                        </p:tav>
                                        <p:tav tm="100000">
                                          <p:val>
                                            <p:strVal val="#ppt_y"/>
                                          </p:val>
                                        </p:tav>
                                      </p:tavLst>
                                    </p:anim>
                                    <p:anim calcmode="lin" valueType="num">
                                      <p:cBhvr>
                                        <p:cTn id="9" dur="800" fill="hold"/>
                                        <p:tgtEl>
                                          <p:spTgt spid="25"/>
                                        </p:tgtEl>
                                        <p:attrNameLst>
                                          <p:attrName>ppt_w</p:attrName>
                                        </p:attrNameLst>
                                      </p:cBhvr>
                                      <p:tavLst>
                                        <p:tav tm="0">
                                          <p:val>
                                            <p:fltVal val="0"/>
                                          </p:val>
                                        </p:tav>
                                        <p:tav tm="100000">
                                          <p:val>
                                            <p:strVal val="#ppt_w"/>
                                          </p:val>
                                        </p:tav>
                                      </p:tavLst>
                                    </p:anim>
                                    <p:anim calcmode="lin" valueType="num">
                                      <p:cBhvr>
                                        <p:cTn id="10" dur="800" fill="hold"/>
                                        <p:tgtEl>
                                          <p:spTgt spid="25"/>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2" fill="hold" grpId="0" nodeType="clickEffect">
                                  <p:stCondLst>
                                    <p:cond delay="0"/>
                                  </p:stCondLst>
                                  <p:iterate type="lt">
                                    <p:tmPct val="10000"/>
                                  </p:iterate>
                                  <p:childTnLst>
                                    <p:set>
                                      <p:cBhvr>
                                        <p:cTn id="14" dur="1" fill="hold">
                                          <p:stCondLst>
                                            <p:cond delay="0"/>
                                          </p:stCondLst>
                                        </p:cTn>
                                        <p:tgtEl>
                                          <p:spTgt spid="27"/>
                                        </p:tgtEl>
                                        <p:attrNameLst>
                                          <p:attrName>style.visibility</p:attrName>
                                        </p:attrNameLst>
                                      </p:cBhvr>
                                      <p:to>
                                        <p:strVal val="visible"/>
                                      </p:to>
                                    </p:set>
                                    <p:anim calcmode="lin" valueType="num">
                                      <p:cBhvr>
                                        <p:cTn id="15" dur="800" fill="hold"/>
                                        <p:tgtEl>
                                          <p:spTgt spid="27"/>
                                        </p:tgtEl>
                                        <p:attrNameLst>
                                          <p:attrName>ppt_x</p:attrName>
                                        </p:attrNameLst>
                                      </p:cBhvr>
                                      <p:tavLst>
                                        <p:tav tm="0">
                                          <p:val>
                                            <p:strVal val="#ppt_x+#ppt_w/2"/>
                                          </p:val>
                                        </p:tav>
                                        <p:tav tm="100000">
                                          <p:val>
                                            <p:strVal val="#ppt_x"/>
                                          </p:val>
                                        </p:tav>
                                      </p:tavLst>
                                    </p:anim>
                                    <p:anim calcmode="lin" valueType="num">
                                      <p:cBhvr>
                                        <p:cTn id="16" dur="800" fill="hold"/>
                                        <p:tgtEl>
                                          <p:spTgt spid="27"/>
                                        </p:tgtEl>
                                        <p:attrNameLst>
                                          <p:attrName>ppt_y</p:attrName>
                                        </p:attrNameLst>
                                      </p:cBhvr>
                                      <p:tavLst>
                                        <p:tav tm="0">
                                          <p:val>
                                            <p:strVal val="#ppt_y"/>
                                          </p:val>
                                        </p:tav>
                                        <p:tav tm="100000">
                                          <p:val>
                                            <p:strVal val="#ppt_y"/>
                                          </p:val>
                                        </p:tav>
                                      </p:tavLst>
                                    </p:anim>
                                    <p:anim calcmode="lin" valueType="num">
                                      <p:cBhvr>
                                        <p:cTn id="17" dur="800" fill="hold"/>
                                        <p:tgtEl>
                                          <p:spTgt spid="27"/>
                                        </p:tgtEl>
                                        <p:attrNameLst>
                                          <p:attrName>ppt_w</p:attrName>
                                        </p:attrNameLst>
                                      </p:cBhvr>
                                      <p:tavLst>
                                        <p:tav tm="0">
                                          <p:val>
                                            <p:fltVal val="0"/>
                                          </p:val>
                                        </p:tav>
                                        <p:tav tm="100000">
                                          <p:val>
                                            <p:strVal val="#ppt_w"/>
                                          </p:val>
                                        </p:tav>
                                      </p:tavLst>
                                    </p:anim>
                                    <p:anim calcmode="lin" valueType="num">
                                      <p:cBhvr>
                                        <p:cTn id="18" dur="800" fill="hold"/>
                                        <p:tgtEl>
                                          <p:spTgt spid="27"/>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2" fill="hold" grpId="0" nodeType="clickEffect">
                                  <p:stCondLst>
                                    <p:cond delay="0"/>
                                  </p:stCondLst>
                                  <p:iterate type="lt">
                                    <p:tmPct val="10000"/>
                                  </p:iterate>
                                  <p:childTnLst>
                                    <p:set>
                                      <p:cBhvr>
                                        <p:cTn id="22" dur="1" fill="hold">
                                          <p:stCondLst>
                                            <p:cond delay="0"/>
                                          </p:stCondLst>
                                        </p:cTn>
                                        <p:tgtEl>
                                          <p:spTgt spid="29"/>
                                        </p:tgtEl>
                                        <p:attrNameLst>
                                          <p:attrName>style.visibility</p:attrName>
                                        </p:attrNameLst>
                                      </p:cBhvr>
                                      <p:to>
                                        <p:strVal val="visible"/>
                                      </p:to>
                                    </p:set>
                                    <p:anim calcmode="lin" valueType="num">
                                      <p:cBhvr>
                                        <p:cTn id="23" dur="800" fill="hold"/>
                                        <p:tgtEl>
                                          <p:spTgt spid="29"/>
                                        </p:tgtEl>
                                        <p:attrNameLst>
                                          <p:attrName>ppt_x</p:attrName>
                                        </p:attrNameLst>
                                      </p:cBhvr>
                                      <p:tavLst>
                                        <p:tav tm="0">
                                          <p:val>
                                            <p:strVal val="#ppt_x+#ppt_w/2"/>
                                          </p:val>
                                        </p:tav>
                                        <p:tav tm="100000">
                                          <p:val>
                                            <p:strVal val="#ppt_x"/>
                                          </p:val>
                                        </p:tav>
                                      </p:tavLst>
                                    </p:anim>
                                    <p:anim calcmode="lin" valueType="num">
                                      <p:cBhvr>
                                        <p:cTn id="24" dur="800" fill="hold"/>
                                        <p:tgtEl>
                                          <p:spTgt spid="29"/>
                                        </p:tgtEl>
                                        <p:attrNameLst>
                                          <p:attrName>ppt_y</p:attrName>
                                        </p:attrNameLst>
                                      </p:cBhvr>
                                      <p:tavLst>
                                        <p:tav tm="0">
                                          <p:val>
                                            <p:strVal val="#ppt_y"/>
                                          </p:val>
                                        </p:tav>
                                        <p:tav tm="100000">
                                          <p:val>
                                            <p:strVal val="#ppt_y"/>
                                          </p:val>
                                        </p:tav>
                                      </p:tavLst>
                                    </p:anim>
                                    <p:anim calcmode="lin" valueType="num">
                                      <p:cBhvr>
                                        <p:cTn id="25" dur="800" fill="hold"/>
                                        <p:tgtEl>
                                          <p:spTgt spid="29"/>
                                        </p:tgtEl>
                                        <p:attrNameLst>
                                          <p:attrName>ppt_w</p:attrName>
                                        </p:attrNameLst>
                                      </p:cBhvr>
                                      <p:tavLst>
                                        <p:tav tm="0">
                                          <p:val>
                                            <p:fltVal val="0"/>
                                          </p:val>
                                        </p:tav>
                                        <p:tav tm="100000">
                                          <p:val>
                                            <p:strVal val="#ppt_w"/>
                                          </p:val>
                                        </p:tav>
                                      </p:tavLst>
                                    </p:anim>
                                    <p:anim calcmode="lin" valueType="num">
                                      <p:cBhvr>
                                        <p:cTn id="26" dur="800" fill="hold"/>
                                        <p:tgtEl>
                                          <p:spTgt spid="29"/>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iterate type="lt">
                                    <p:tmPct val="10000"/>
                                  </p:iterate>
                                  <p:childTnLst>
                                    <p:set>
                                      <p:cBhvr>
                                        <p:cTn id="30" dur="1" fill="hold">
                                          <p:stCondLst>
                                            <p:cond delay="0"/>
                                          </p:stCondLst>
                                        </p:cTn>
                                        <p:tgtEl>
                                          <p:spTgt spid="16"/>
                                        </p:tgtEl>
                                        <p:attrNameLst>
                                          <p:attrName>style.visibility</p:attrName>
                                        </p:attrNameLst>
                                      </p:cBhvr>
                                      <p:to>
                                        <p:strVal val="visible"/>
                                      </p:to>
                                    </p:set>
                                    <p:anim calcmode="lin" valueType="num">
                                      <p:cBhvr>
                                        <p:cTn id="31" dur="800" fill="hold"/>
                                        <p:tgtEl>
                                          <p:spTgt spid="16"/>
                                        </p:tgtEl>
                                        <p:attrNameLst>
                                          <p:attrName>ppt_x</p:attrName>
                                        </p:attrNameLst>
                                      </p:cBhvr>
                                      <p:tavLst>
                                        <p:tav tm="0">
                                          <p:val>
                                            <p:strVal val="#ppt_x-#ppt_w/2"/>
                                          </p:val>
                                        </p:tav>
                                        <p:tav tm="100000">
                                          <p:val>
                                            <p:strVal val="#ppt_x"/>
                                          </p:val>
                                        </p:tav>
                                      </p:tavLst>
                                    </p:anim>
                                    <p:anim calcmode="lin" valueType="num">
                                      <p:cBhvr>
                                        <p:cTn id="32" dur="800" fill="hold"/>
                                        <p:tgtEl>
                                          <p:spTgt spid="16"/>
                                        </p:tgtEl>
                                        <p:attrNameLst>
                                          <p:attrName>ppt_y</p:attrName>
                                        </p:attrNameLst>
                                      </p:cBhvr>
                                      <p:tavLst>
                                        <p:tav tm="0">
                                          <p:val>
                                            <p:strVal val="#ppt_y"/>
                                          </p:val>
                                        </p:tav>
                                        <p:tav tm="100000">
                                          <p:val>
                                            <p:strVal val="#ppt_y"/>
                                          </p:val>
                                        </p:tav>
                                      </p:tavLst>
                                    </p:anim>
                                    <p:anim calcmode="lin" valueType="num">
                                      <p:cBhvr>
                                        <p:cTn id="33" dur="800" fill="hold"/>
                                        <p:tgtEl>
                                          <p:spTgt spid="16"/>
                                        </p:tgtEl>
                                        <p:attrNameLst>
                                          <p:attrName>ppt_w</p:attrName>
                                        </p:attrNameLst>
                                      </p:cBhvr>
                                      <p:tavLst>
                                        <p:tav tm="0">
                                          <p:val>
                                            <p:fltVal val="0"/>
                                          </p:val>
                                        </p:tav>
                                        <p:tav tm="100000">
                                          <p:val>
                                            <p:strVal val="#ppt_w"/>
                                          </p:val>
                                        </p:tav>
                                      </p:tavLst>
                                    </p:anim>
                                    <p:anim calcmode="lin" valueType="num">
                                      <p:cBhvr>
                                        <p:cTn id="34" dur="8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iterate type="lt">
                                    <p:tmPct val="10000"/>
                                  </p:iterate>
                                  <p:childTnLst>
                                    <p:set>
                                      <p:cBhvr>
                                        <p:cTn id="38" dur="1" fill="hold">
                                          <p:stCondLst>
                                            <p:cond delay="0"/>
                                          </p:stCondLst>
                                        </p:cTn>
                                        <p:tgtEl>
                                          <p:spTgt spid="19"/>
                                        </p:tgtEl>
                                        <p:attrNameLst>
                                          <p:attrName>style.visibility</p:attrName>
                                        </p:attrNameLst>
                                      </p:cBhvr>
                                      <p:to>
                                        <p:strVal val="visible"/>
                                      </p:to>
                                    </p:set>
                                    <p:anim calcmode="lin" valueType="num">
                                      <p:cBhvr>
                                        <p:cTn id="39" dur="800" fill="hold"/>
                                        <p:tgtEl>
                                          <p:spTgt spid="19"/>
                                        </p:tgtEl>
                                        <p:attrNameLst>
                                          <p:attrName>ppt_x</p:attrName>
                                        </p:attrNameLst>
                                      </p:cBhvr>
                                      <p:tavLst>
                                        <p:tav tm="0">
                                          <p:val>
                                            <p:strVal val="#ppt_x-#ppt_w/2"/>
                                          </p:val>
                                        </p:tav>
                                        <p:tav tm="100000">
                                          <p:val>
                                            <p:strVal val="#ppt_x"/>
                                          </p:val>
                                        </p:tav>
                                      </p:tavLst>
                                    </p:anim>
                                    <p:anim calcmode="lin" valueType="num">
                                      <p:cBhvr>
                                        <p:cTn id="40" dur="800" fill="hold"/>
                                        <p:tgtEl>
                                          <p:spTgt spid="19"/>
                                        </p:tgtEl>
                                        <p:attrNameLst>
                                          <p:attrName>ppt_y</p:attrName>
                                        </p:attrNameLst>
                                      </p:cBhvr>
                                      <p:tavLst>
                                        <p:tav tm="0">
                                          <p:val>
                                            <p:strVal val="#ppt_y"/>
                                          </p:val>
                                        </p:tav>
                                        <p:tav tm="100000">
                                          <p:val>
                                            <p:strVal val="#ppt_y"/>
                                          </p:val>
                                        </p:tav>
                                      </p:tavLst>
                                    </p:anim>
                                    <p:anim calcmode="lin" valueType="num">
                                      <p:cBhvr>
                                        <p:cTn id="41" dur="800" fill="hold"/>
                                        <p:tgtEl>
                                          <p:spTgt spid="19"/>
                                        </p:tgtEl>
                                        <p:attrNameLst>
                                          <p:attrName>ppt_w</p:attrName>
                                        </p:attrNameLst>
                                      </p:cBhvr>
                                      <p:tavLst>
                                        <p:tav tm="0">
                                          <p:val>
                                            <p:fltVal val="0"/>
                                          </p:val>
                                        </p:tav>
                                        <p:tav tm="100000">
                                          <p:val>
                                            <p:strVal val="#ppt_w"/>
                                          </p:val>
                                        </p:tav>
                                      </p:tavLst>
                                    </p:anim>
                                    <p:anim calcmode="lin" valueType="num">
                                      <p:cBhvr>
                                        <p:cTn id="42" dur="8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8" fill="hold" grpId="0" nodeType="clickEffect">
                                  <p:stCondLst>
                                    <p:cond delay="0"/>
                                  </p:stCondLst>
                                  <p:iterate type="lt">
                                    <p:tmPct val="10000"/>
                                  </p:iterate>
                                  <p:childTnLst>
                                    <p:set>
                                      <p:cBhvr>
                                        <p:cTn id="46" dur="1" fill="hold">
                                          <p:stCondLst>
                                            <p:cond delay="0"/>
                                          </p:stCondLst>
                                        </p:cTn>
                                        <p:tgtEl>
                                          <p:spTgt spid="21"/>
                                        </p:tgtEl>
                                        <p:attrNameLst>
                                          <p:attrName>style.visibility</p:attrName>
                                        </p:attrNameLst>
                                      </p:cBhvr>
                                      <p:to>
                                        <p:strVal val="visible"/>
                                      </p:to>
                                    </p:set>
                                    <p:anim calcmode="lin" valueType="num">
                                      <p:cBhvr>
                                        <p:cTn id="47" dur="800" fill="hold"/>
                                        <p:tgtEl>
                                          <p:spTgt spid="21"/>
                                        </p:tgtEl>
                                        <p:attrNameLst>
                                          <p:attrName>ppt_x</p:attrName>
                                        </p:attrNameLst>
                                      </p:cBhvr>
                                      <p:tavLst>
                                        <p:tav tm="0">
                                          <p:val>
                                            <p:strVal val="#ppt_x-#ppt_w/2"/>
                                          </p:val>
                                        </p:tav>
                                        <p:tav tm="100000">
                                          <p:val>
                                            <p:strVal val="#ppt_x"/>
                                          </p:val>
                                        </p:tav>
                                      </p:tavLst>
                                    </p:anim>
                                    <p:anim calcmode="lin" valueType="num">
                                      <p:cBhvr>
                                        <p:cTn id="48" dur="800" fill="hold"/>
                                        <p:tgtEl>
                                          <p:spTgt spid="21"/>
                                        </p:tgtEl>
                                        <p:attrNameLst>
                                          <p:attrName>ppt_y</p:attrName>
                                        </p:attrNameLst>
                                      </p:cBhvr>
                                      <p:tavLst>
                                        <p:tav tm="0">
                                          <p:val>
                                            <p:strVal val="#ppt_y"/>
                                          </p:val>
                                        </p:tav>
                                        <p:tav tm="100000">
                                          <p:val>
                                            <p:strVal val="#ppt_y"/>
                                          </p:val>
                                        </p:tav>
                                      </p:tavLst>
                                    </p:anim>
                                    <p:anim calcmode="lin" valueType="num">
                                      <p:cBhvr>
                                        <p:cTn id="49" dur="800" fill="hold"/>
                                        <p:tgtEl>
                                          <p:spTgt spid="21"/>
                                        </p:tgtEl>
                                        <p:attrNameLst>
                                          <p:attrName>ppt_w</p:attrName>
                                        </p:attrNameLst>
                                      </p:cBhvr>
                                      <p:tavLst>
                                        <p:tav tm="0">
                                          <p:val>
                                            <p:fltVal val="0"/>
                                          </p:val>
                                        </p:tav>
                                        <p:tav tm="100000">
                                          <p:val>
                                            <p:strVal val="#ppt_w"/>
                                          </p:val>
                                        </p:tav>
                                      </p:tavLst>
                                    </p:anim>
                                    <p:anim calcmode="lin" valueType="num">
                                      <p:cBhvr>
                                        <p:cTn id="50" dur="800" fill="hold"/>
                                        <p:tgtEl>
                                          <p:spTgt spid="2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1" grpId="0" animBg="1"/>
      <p:bldP spid="25" grpId="0" animBg="1"/>
      <p:bldP spid="27" grpId="0" animBg="1"/>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 name="Diamond 2">
            <a:extLst>
              <a:ext uri="{FF2B5EF4-FFF2-40B4-BE49-F238E27FC236}">
                <a16:creationId xmlns:a16="http://schemas.microsoft.com/office/drawing/2014/main" id="{A8A09478-8B45-4A65-B40C-E4C69DC22DF3}"/>
              </a:ext>
              <a:ext uri="{C183D7F6-B498-43B3-948B-1728B52AA6E4}">
                <adec:decorative xmlns:adec="http://schemas.microsoft.com/office/drawing/2017/decorative" val="1"/>
              </a:ext>
            </a:extLst>
          </p:cNvPr>
          <p:cNvSpPr/>
          <p:nvPr/>
        </p:nvSpPr>
        <p:spPr>
          <a:xfrm>
            <a:off x="4868519" y="-3244762"/>
            <a:ext cx="2607364" cy="2607364"/>
          </a:xfrm>
          <a:prstGeom prst="diamond">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iamond 3">
            <a:extLst>
              <a:ext uri="{FF2B5EF4-FFF2-40B4-BE49-F238E27FC236}">
                <a16:creationId xmlns:a16="http://schemas.microsoft.com/office/drawing/2014/main" id="{A0B7DE9D-C2E3-4766-8EE5-C277EBB62F7E}"/>
              </a:ext>
              <a:ext uri="{C183D7F6-B498-43B3-948B-1728B52AA6E4}">
                <adec:decorative xmlns:adec="http://schemas.microsoft.com/office/drawing/2017/decorative" val="1"/>
              </a:ext>
            </a:extLst>
          </p:cNvPr>
          <p:cNvSpPr/>
          <p:nvPr/>
        </p:nvSpPr>
        <p:spPr>
          <a:xfrm>
            <a:off x="4401457" y="-5748383"/>
            <a:ext cx="3541486" cy="3541486"/>
          </a:xfrm>
          <a:prstGeom prst="diamond">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61161465"/>
      </p:ext>
    </p:extLst>
  </p:cSld>
  <p:clrMapOvr>
    <a:masterClrMapping/>
  </p:clrMapOvr>
  <p:transition spd="slow" advClick="0">
    <p:fade thruBlk="1"/>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 name="Diamond 2">
            <a:extLst>
              <a:ext uri="{FF2B5EF4-FFF2-40B4-BE49-F238E27FC236}">
                <a16:creationId xmlns:a16="http://schemas.microsoft.com/office/drawing/2014/main" id="{A8A09478-8B45-4A65-B40C-E4C69DC22DF3}"/>
              </a:ext>
              <a:ext uri="{C183D7F6-B498-43B3-948B-1728B52AA6E4}">
                <adec:decorative xmlns:adec="http://schemas.microsoft.com/office/drawing/2017/decorative" val="1"/>
              </a:ext>
            </a:extLst>
          </p:cNvPr>
          <p:cNvSpPr/>
          <p:nvPr/>
        </p:nvSpPr>
        <p:spPr>
          <a:xfrm>
            <a:off x="4868519" y="-486322"/>
            <a:ext cx="2607364" cy="2607364"/>
          </a:xfrm>
          <a:prstGeom prst="diamond">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iamond 3">
            <a:extLst>
              <a:ext uri="{FF2B5EF4-FFF2-40B4-BE49-F238E27FC236}">
                <a16:creationId xmlns:a16="http://schemas.microsoft.com/office/drawing/2014/main" id="{A0B7DE9D-C2E3-4766-8EE5-C277EBB62F7E}"/>
              </a:ext>
              <a:ext uri="{C183D7F6-B498-43B3-948B-1728B52AA6E4}">
                <adec:decorative xmlns:adec="http://schemas.microsoft.com/office/drawing/2017/decorative" val="1"/>
              </a:ext>
            </a:extLst>
          </p:cNvPr>
          <p:cNvSpPr/>
          <p:nvPr/>
        </p:nvSpPr>
        <p:spPr>
          <a:xfrm>
            <a:off x="4401457" y="-1846943"/>
            <a:ext cx="3541486" cy="3541486"/>
          </a:xfrm>
          <a:prstGeom prst="diamond">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5704635-FC97-4EF7-A65B-8FFBFB809593}"/>
              </a:ext>
            </a:extLst>
          </p:cNvPr>
          <p:cNvSpPr txBox="1"/>
          <p:nvPr/>
        </p:nvSpPr>
        <p:spPr>
          <a:xfrm>
            <a:off x="3881120" y="1607375"/>
            <a:ext cx="4500880" cy="861774"/>
          </a:xfrm>
          <a:prstGeom prst="rect">
            <a:avLst/>
          </a:prstGeom>
          <a:noFill/>
        </p:spPr>
        <p:txBody>
          <a:bodyPr wrap="square" rtlCol="0">
            <a:spAutoFit/>
          </a:bodyPr>
          <a:lstStyle/>
          <a:p>
            <a:pPr algn="ctr"/>
            <a:r>
              <a:rPr lang="en-US" sz="5000" b="1" dirty="0">
                <a:solidFill>
                  <a:srgbClr val="FFFFFF"/>
                </a:solidFill>
                <a:latin typeface="+mj-lt"/>
              </a:rPr>
              <a:t>ABSTRACT</a:t>
            </a:r>
            <a:endParaRPr lang="en-IN" sz="5000" b="1" dirty="0">
              <a:solidFill>
                <a:srgbClr val="FFFFFF"/>
              </a:solidFill>
              <a:latin typeface="+mj-lt"/>
            </a:endParaRPr>
          </a:p>
        </p:txBody>
      </p:sp>
      <p:sp>
        <p:nvSpPr>
          <p:cNvPr id="5" name="Rectangle: Rounded Corners 4">
            <a:extLst>
              <a:ext uri="{FF2B5EF4-FFF2-40B4-BE49-F238E27FC236}">
                <a16:creationId xmlns:a16="http://schemas.microsoft.com/office/drawing/2014/main" id="{FCD6B922-4EEB-40B0-856D-A475FB2B122F}"/>
              </a:ext>
            </a:extLst>
          </p:cNvPr>
          <p:cNvSpPr/>
          <p:nvPr/>
        </p:nvSpPr>
        <p:spPr>
          <a:xfrm>
            <a:off x="1280160" y="2469149"/>
            <a:ext cx="9631680" cy="3097491"/>
          </a:xfrm>
          <a:prstGeom prst="roundRect">
            <a:avLst/>
          </a:prstGeom>
          <a:solidFill>
            <a:srgbClr val="585858">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63064C43-599B-4D87-9B43-833DC4F0B72A}"/>
              </a:ext>
            </a:extLst>
          </p:cNvPr>
          <p:cNvSpPr txBox="1"/>
          <p:nvPr/>
        </p:nvSpPr>
        <p:spPr>
          <a:xfrm>
            <a:off x="1503998" y="2737626"/>
            <a:ext cx="9326880" cy="2569934"/>
          </a:xfrm>
          <a:prstGeom prst="rect">
            <a:avLst/>
          </a:prstGeom>
          <a:noFill/>
        </p:spPr>
        <p:txBody>
          <a:bodyPr wrap="square" rtlCol="0">
            <a:spAutoFit/>
          </a:bodyPr>
          <a:lstStyle/>
          <a:p>
            <a:pPr algn="ctr"/>
            <a:r>
              <a:rPr lang="en-US" sz="2300" b="1" dirty="0">
                <a:solidFill>
                  <a:srgbClr val="FFFFFF"/>
                </a:solidFill>
              </a:rPr>
              <a:t>Sometimes a lot of problem occurs and they facing many disputes with the customers.to solve this problem and further maintaining records of passenger details, seat availability, price per seat, bill generation and other things. they can create the data, remove the existing data or modifying the existing data. The project provides and checks all sorts of constrains so that user gives only useful data and thus validation is done in an effective way.</a:t>
            </a:r>
            <a:endParaRPr lang="en-IN" sz="2300" b="1" dirty="0">
              <a:solidFill>
                <a:srgbClr val="FFFFFF"/>
              </a:solidFill>
            </a:endParaRPr>
          </a:p>
        </p:txBody>
      </p:sp>
      <p:cxnSp>
        <p:nvCxnSpPr>
          <p:cNvPr id="9" name="Straight Connector 8">
            <a:extLst>
              <a:ext uri="{FF2B5EF4-FFF2-40B4-BE49-F238E27FC236}">
                <a16:creationId xmlns:a16="http://schemas.microsoft.com/office/drawing/2014/main" id="{07C00B19-9676-47F4-ACDE-963A33685AC1}"/>
              </a:ext>
            </a:extLst>
          </p:cNvPr>
          <p:cNvCxnSpPr/>
          <p:nvPr/>
        </p:nvCxnSpPr>
        <p:spPr>
          <a:xfrm>
            <a:off x="4130040" y="2377709"/>
            <a:ext cx="3947160" cy="0"/>
          </a:xfrm>
          <a:prstGeom prst="line">
            <a:avLst/>
          </a:prstGeom>
          <a:ln w="25400">
            <a:solidFill>
              <a:srgbClr val="0F93A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3354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800"/>
                                        <p:tgtEl>
                                          <p:spTgt spid="5"/>
                                        </p:tgtEl>
                                      </p:cBhvr>
                                    </p:animEffect>
                                  </p:childTnLst>
                                </p:cTn>
                              </p:par>
                              <p:par>
                                <p:cTn id="8" presetID="17"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p:cTn id="10" dur="500" fill="hold"/>
                                        <p:tgtEl>
                                          <p:spTgt spid="9"/>
                                        </p:tgtEl>
                                        <p:attrNameLst>
                                          <p:attrName>ppt_w</p:attrName>
                                        </p:attrNameLst>
                                      </p:cBhvr>
                                      <p:tavLst>
                                        <p:tav tm="0">
                                          <p:val>
                                            <p:fltVal val="0"/>
                                          </p:val>
                                        </p:tav>
                                        <p:tav tm="100000">
                                          <p:val>
                                            <p:strVal val="#ppt_w"/>
                                          </p:val>
                                        </p:tav>
                                      </p:tavLst>
                                    </p:anim>
                                    <p:anim calcmode="lin" valueType="num">
                                      <p:cBhvr>
                                        <p:cTn id="11" dur="500" fill="hold"/>
                                        <p:tgtEl>
                                          <p:spTgt spid="9"/>
                                        </p:tgtEl>
                                        <p:attrNameLst>
                                          <p:attrName>ppt_h</p:attrName>
                                        </p:attrNameLst>
                                      </p:cBhvr>
                                      <p:tavLst>
                                        <p:tav tm="0">
                                          <p:val>
                                            <p:strVal val="#ppt_h"/>
                                          </p:val>
                                        </p:tav>
                                        <p:tav tm="100000">
                                          <p:val>
                                            <p:strVal val="#ppt_h"/>
                                          </p:val>
                                        </p:tav>
                                      </p:tavLst>
                                    </p:anim>
                                  </p:childTnLst>
                                </p:cTn>
                              </p:par>
                              <p:par>
                                <p:cTn id="12" presetID="10" presetClass="entr" presetSubtype="0" fill="hold" grpId="0" nodeType="withEffect">
                                  <p:stCondLst>
                                    <p:cond delay="0"/>
                                  </p:stCondLst>
                                  <p:iterate type="wd">
                                    <p:tmPct val="10000"/>
                                  </p:iterate>
                                  <p:childTnLst>
                                    <p:set>
                                      <p:cBhvr>
                                        <p:cTn id="13" dur="1" fill="hold">
                                          <p:stCondLst>
                                            <p:cond delay="0"/>
                                          </p:stCondLst>
                                        </p:cTn>
                                        <p:tgtEl>
                                          <p:spTgt spid="7"/>
                                        </p:tgtEl>
                                        <p:attrNameLst>
                                          <p:attrName>style.visibility</p:attrName>
                                        </p:attrNameLst>
                                      </p:cBhvr>
                                      <p:to>
                                        <p:strVal val="visible"/>
                                      </p:to>
                                    </p:set>
                                    <p:animEffect transition="in" filter="fade">
                                      <p:cBhvr>
                                        <p:cTn id="14" dur="8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6" name="Diamond 5">
            <a:extLst>
              <a:ext uri="{FF2B5EF4-FFF2-40B4-BE49-F238E27FC236}">
                <a16:creationId xmlns:a16="http://schemas.microsoft.com/office/drawing/2014/main" id="{A459C706-CA57-4BF8-A445-8F4ACA9D08B1}"/>
              </a:ext>
              <a:ext uri="{C183D7F6-B498-43B3-948B-1728B52AA6E4}">
                <adec:decorative xmlns:adec="http://schemas.microsoft.com/office/drawing/2017/decorative" val="1"/>
              </a:ext>
            </a:extLst>
          </p:cNvPr>
          <p:cNvSpPr/>
          <p:nvPr/>
        </p:nvSpPr>
        <p:spPr>
          <a:xfrm>
            <a:off x="4868519" y="-3138082"/>
            <a:ext cx="2607364" cy="2607364"/>
          </a:xfrm>
          <a:prstGeom prst="diamond">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iamond 6">
            <a:extLst>
              <a:ext uri="{FF2B5EF4-FFF2-40B4-BE49-F238E27FC236}">
                <a16:creationId xmlns:a16="http://schemas.microsoft.com/office/drawing/2014/main" id="{5D05DF05-813E-4D34-BCD1-AC7A57D9C345}"/>
              </a:ext>
              <a:ext uri="{C183D7F6-B498-43B3-948B-1728B52AA6E4}">
                <adec:decorative xmlns:adec="http://schemas.microsoft.com/office/drawing/2017/decorative" val="1"/>
              </a:ext>
            </a:extLst>
          </p:cNvPr>
          <p:cNvSpPr/>
          <p:nvPr/>
        </p:nvSpPr>
        <p:spPr>
          <a:xfrm>
            <a:off x="4401457" y="-5321663"/>
            <a:ext cx="3541486" cy="3541486"/>
          </a:xfrm>
          <a:prstGeom prst="diamond">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00369296"/>
      </p:ext>
    </p:extLst>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6" name="Diamond 5">
            <a:extLst>
              <a:ext uri="{FF2B5EF4-FFF2-40B4-BE49-F238E27FC236}">
                <a16:creationId xmlns:a16="http://schemas.microsoft.com/office/drawing/2014/main" id="{A459C706-CA57-4BF8-A445-8F4ACA9D08B1}"/>
              </a:ext>
              <a:ext uri="{C183D7F6-B498-43B3-948B-1728B52AA6E4}">
                <adec:decorative xmlns:adec="http://schemas.microsoft.com/office/drawing/2017/decorative" val="1"/>
              </a:ext>
            </a:extLst>
          </p:cNvPr>
          <p:cNvSpPr/>
          <p:nvPr/>
        </p:nvSpPr>
        <p:spPr>
          <a:xfrm>
            <a:off x="4868519" y="-486322"/>
            <a:ext cx="2607364" cy="2607364"/>
          </a:xfrm>
          <a:prstGeom prst="diamond">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iamond 6">
            <a:extLst>
              <a:ext uri="{FF2B5EF4-FFF2-40B4-BE49-F238E27FC236}">
                <a16:creationId xmlns:a16="http://schemas.microsoft.com/office/drawing/2014/main" id="{5D05DF05-813E-4D34-BCD1-AC7A57D9C345}"/>
              </a:ext>
              <a:ext uri="{C183D7F6-B498-43B3-948B-1728B52AA6E4}">
                <adec:decorative xmlns:adec="http://schemas.microsoft.com/office/drawing/2017/decorative" val="1"/>
              </a:ext>
            </a:extLst>
          </p:cNvPr>
          <p:cNvSpPr/>
          <p:nvPr/>
        </p:nvSpPr>
        <p:spPr>
          <a:xfrm>
            <a:off x="4401457" y="-1846943"/>
            <a:ext cx="3541486" cy="3541486"/>
          </a:xfrm>
          <a:prstGeom prst="diamond">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DEAF244-F9B3-47A9-91D2-6AB35787F36A}"/>
              </a:ext>
            </a:extLst>
          </p:cNvPr>
          <p:cNvSpPr txBox="1"/>
          <p:nvPr/>
        </p:nvSpPr>
        <p:spPr>
          <a:xfrm>
            <a:off x="3510280" y="1835975"/>
            <a:ext cx="5323840" cy="861774"/>
          </a:xfrm>
          <a:prstGeom prst="rect">
            <a:avLst/>
          </a:prstGeom>
          <a:noFill/>
        </p:spPr>
        <p:txBody>
          <a:bodyPr wrap="square" rtlCol="0">
            <a:spAutoFit/>
          </a:bodyPr>
          <a:lstStyle/>
          <a:p>
            <a:pPr algn="ctr"/>
            <a:r>
              <a:rPr lang="en-US" sz="5000" b="1" dirty="0">
                <a:solidFill>
                  <a:srgbClr val="FFFFFF"/>
                </a:solidFill>
                <a:latin typeface="+mj-lt"/>
              </a:rPr>
              <a:t>INTRODUCTION</a:t>
            </a:r>
            <a:endParaRPr lang="en-IN" sz="5000" b="1" dirty="0">
              <a:solidFill>
                <a:srgbClr val="FFFFFF"/>
              </a:solidFill>
              <a:latin typeface="+mj-lt"/>
            </a:endParaRPr>
          </a:p>
        </p:txBody>
      </p:sp>
      <p:sp>
        <p:nvSpPr>
          <p:cNvPr id="9" name="Rectangle: Rounded Corners 8">
            <a:extLst>
              <a:ext uri="{FF2B5EF4-FFF2-40B4-BE49-F238E27FC236}">
                <a16:creationId xmlns:a16="http://schemas.microsoft.com/office/drawing/2014/main" id="{E59F1A91-8C04-4B7A-94B6-1EA368804ACB}"/>
              </a:ext>
            </a:extLst>
          </p:cNvPr>
          <p:cNvSpPr/>
          <p:nvPr/>
        </p:nvSpPr>
        <p:spPr>
          <a:xfrm>
            <a:off x="1097280" y="2732269"/>
            <a:ext cx="9997440" cy="3363732"/>
          </a:xfrm>
          <a:prstGeom prst="roundRect">
            <a:avLst/>
          </a:prstGeom>
          <a:solidFill>
            <a:srgbClr val="585858">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03ED9126-5E5B-4BFE-98EF-B3CEFDD5C27A}"/>
              </a:ext>
            </a:extLst>
          </p:cNvPr>
          <p:cNvSpPr txBox="1"/>
          <p:nvPr/>
        </p:nvSpPr>
        <p:spPr>
          <a:xfrm>
            <a:off x="1199198" y="2920506"/>
            <a:ext cx="9895522" cy="2923877"/>
          </a:xfrm>
          <a:prstGeom prst="rect">
            <a:avLst/>
          </a:prstGeom>
          <a:noFill/>
        </p:spPr>
        <p:txBody>
          <a:bodyPr wrap="square" rtlCol="0">
            <a:spAutoFit/>
          </a:bodyPr>
          <a:lstStyle/>
          <a:p>
            <a:pPr algn="ctr"/>
            <a:r>
              <a:rPr lang="en-US" sz="2300" b="1" i="0" u="none" strike="noStrike" baseline="0" dirty="0">
                <a:solidFill>
                  <a:srgbClr val="FFFFFF"/>
                </a:solidFill>
                <a:latin typeface="Times New Roman" panose="02020603050405020304" pitchFamily="18" charset="0"/>
              </a:rPr>
              <a:t>The Online Railway Reservation System is a Web-based application. </a:t>
            </a:r>
          </a:p>
          <a:p>
            <a:pPr algn="ctr"/>
            <a:r>
              <a:rPr lang="en-US" sz="2300" b="1" i="0" u="none" strike="noStrike" baseline="0" dirty="0">
                <a:solidFill>
                  <a:srgbClr val="FFFFFF"/>
                </a:solidFill>
                <a:latin typeface="Times New Roman" panose="02020603050405020304" pitchFamily="18" charset="0"/>
              </a:rPr>
              <a:t>This system is established for all the users. The use of Railway Reservation system is, there is no need to visit the Railway station to book the ticket or for enquire. We can make these all possible from the place where we are, through the mobile/laptop via internet. From these we can save our time and we can involve in our work easily without any tensions. Users can use these programs directly on their websites and no need to install it and also includes the maintenance of information like schedule and details of each train </a:t>
            </a:r>
            <a:endParaRPr lang="en-IN" sz="2300" b="1" dirty="0">
              <a:solidFill>
                <a:srgbClr val="FFFFFF"/>
              </a:solidFill>
            </a:endParaRPr>
          </a:p>
        </p:txBody>
      </p:sp>
      <p:cxnSp>
        <p:nvCxnSpPr>
          <p:cNvPr id="12" name="Straight Connector 11">
            <a:extLst>
              <a:ext uri="{FF2B5EF4-FFF2-40B4-BE49-F238E27FC236}">
                <a16:creationId xmlns:a16="http://schemas.microsoft.com/office/drawing/2014/main" id="{953663FD-A7EB-46C9-9709-5954445CB0B3}"/>
              </a:ext>
            </a:extLst>
          </p:cNvPr>
          <p:cNvCxnSpPr>
            <a:cxnSpLocks/>
          </p:cNvCxnSpPr>
          <p:nvPr/>
        </p:nvCxnSpPr>
        <p:spPr>
          <a:xfrm>
            <a:off x="3444240" y="2615698"/>
            <a:ext cx="5593080" cy="0"/>
          </a:xfrm>
          <a:prstGeom prst="line">
            <a:avLst/>
          </a:prstGeom>
          <a:ln w="25400">
            <a:solidFill>
              <a:srgbClr val="0F93A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5771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800"/>
                                        <p:tgtEl>
                                          <p:spTgt spid="9"/>
                                        </p:tgtEl>
                                      </p:cBhvr>
                                    </p:animEffect>
                                  </p:childTnLst>
                                </p:cTn>
                              </p:par>
                              <p:par>
                                <p:cTn id="8" presetID="17"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500" fill="hold"/>
                                        <p:tgtEl>
                                          <p:spTgt spid="12"/>
                                        </p:tgtEl>
                                        <p:attrNameLst>
                                          <p:attrName>ppt_w</p:attrName>
                                        </p:attrNameLst>
                                      </p:cBhvr>
                                      <p:tavLst>
                                        <p:tav tm="0">
                                          <p:val>
                                            <p:fltVal val="0"/>
                                          </p:val>
                                        </p:tav>
                                        <p:tav tm="100000">
                                          <p:val>
                                            <p:strVal val="#ppt_w"/>
                                          </p:val>
                                        </p:tav>
                                      </p:tavLst>
                                    </p:anim>
                                    <p:anim calcmode="lin" valueType="num">
                                      <p:cBhvr>
                                        <p:cTn id="11" dur="500" fill="hold"/>
                                        <p:tgtEl>
                                          <p:spTgt spid="12"/>
                                        </p:tgtEl>
                                        <p:attrNameLst>
                                          <p:attrName>ppt_h</p:attrName>
                                        </p:attrNameLst>
                                      </p:cBhvr>
                                      <p:tavLst>
                                        <p:tav tm="0">
                                          <p:val>
                                            <p:strVal val="#ppt_h"/>
                                          </p:val>
                                        </p:tav>
                                        <p:tav tm="100000">
                                          <p:val>
                                            <p:strVal val="#ppt_h"/>
                                          </p:val>
                                        </p:tav>
                                      </p:tavLst>
                                    </p:anim>
                                  </p:childTnLst>
                                </p:cTn>
                              </p:par>
                              <p:par>
                                <p:cTn id="12" presetID="10" presetClass="entr" presetSubtype="0" fill="hold" grpId="0" nodeType="withEffect">
                                  <p:stCondLst>
                                    <p:cond delay="0"/>
                                  </p:stCondLst>
                                  <p:iterate type="wd">
                                    <p:tmPct val="10000"/>
                                  </p:iterate>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Diamond 1">
            <a:extLst>
              <a:ext uri="{FF2B5EF4-FFF2-40B4-BE49-F238E27FC236}">
                <a16:creationId xmlns:a16="http://schemas.microsoft.com/office/drawing/2014/main" id="{C5109547-07A7-4BC3-B843-EA7C2F545057}"/>
              </a:ext>
              <a:ext uri="{C183D7F6-B498-43B3-948B-1728B52AA6E4}">
                <adec:decorative xmlns:adec="http://schemas.microsoft.com/office/drawing/2017/decorative" val="1"/>
              </a:ext>
            </a:extLst>
          </p:cNvPr>
          <p:cNvSpPr/>
          <p:nvPr/>
        </p:nvSpPr>
        <p:spPr>
          <a:xfrm>
            <a:off x="4868519" y="-3381922"/>
            <a:ext cx="2607364" cy="2607364"/>
          </a:xfrm>
          <a:prstGeom prst="diamond">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iamond 2">
            <a:extLst>
              <a:ext uri="{FF2B5EF4-FFF2-40B4-BE49-F238E27FC236}">
                <a16:creationId xmlns:a16="http://schemas.microsoft.com/office/drawing/2014/main" id="{D93592E6-750A-48E0-BC52-EE4422DEDAAC}"/>
              </a:ext>
              <a:ext uri="{C183D7F6-B498-43B3-948B-1728B52AA6E4}">
                <adec:decorative xmlns:adec="http://schemas.microsoft.com/office/drawing/2017/decorative" val="1"/>
              </a:ext>
            </a:extLst>
          </p:cNvPr>
          <p:cNvSpPr/>
          <p:nvPr/>
        </p:nvSpPr>
        <p:spPr>
          <a:xfrm>
            <a:off x="4343400" y="-5486400"/>
            <a:ext cx="3657600" cy="3352800"/>
          </a:xfrm>
          <a:prstGeom prst="diamond">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78361698"/>
      </p:ext>
    </p:extLst>
  </p:cSld>
  <p:clrMapOvr>
    <a:masterClrMapping/>
  </p:clrMapOvr>
  <p:transition spd="slow">
    <p:fade thruBlk="1"/>
  </p:transition>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406</TotalTime>
  <Words>972</Words>
  <Application>Microsoft Office PowerPoint</Application>
  <PresentationFormat>Widescreen</PresentationFormat>
  <Paragraphs>117</Paragraphs>
  <Slides>32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Century Gothic</vt:lpstr>
      <vt:lpstr>Segoe UI Light</vt:lpstr>
      <vt:lpstr>Times New Roman</vt:lpstr>
      <vt:lpstr>Office Theme</vt:lpstr>
      <vt:lpstr>Railway Reservation System</vt:lpstr>
      <vt:lpstr>Railway Reservation System</vt:lpstr>
      <vt:lpstr>Project analysis slide 2</vt:lpstr>
      <vt:lpstr>Project analysis slide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Railway Reservation System</dc:title>
  <dc:creator>DELL</dc:creator>
  <cp:lastModifiedBy>DELL</cp:lastModifiedBy>
  <cp:revision>12</cp:revision>
  <dcterms:created xsi:type="dcterms:W3CDTF">2021-08-15T08:44:09Z</dcterms:created>
  <dcterms:modified xsi:type="dcterms:W3CDTF">2021-08-17T09:51:10Z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