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9" r:id="rId7"/>
    <p:sldId id="260" r:id="rId8"/>
    <p:sldId id="261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C7F65-43C7-9246-9370-491D0B910D32}" v="53" dt="2019-12-03T20:02:42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/>
    <p:restoredTop sz="96240"/>
  </p:normalViewPr>
  <p:slideViewPr>
    <p:cSldViewPr snapToGrid="0" snapToObjects="1">
      <p:cViewPr varScale="1">
        <p:scale>
          <a:sx n="143" d="100"/>
          <a:sy n="143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2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94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7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07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6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4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0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8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0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7BC9-B479-0E41-B1E3-252D7029A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5"/>
            <a:ext cx="5196940" cy="3010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none" dirty="0"/>
              <a:t>Influence Flowers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DB28F-78F2-A042-A610-077133198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2614524"/>
            <a:ext cx="3650278" cy="2948791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buFont typeface="Wingdings 3" pitchFamily="2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Akshit Reddy Gudoor</a:t>
            </a:r>
          </a:p>
          <a:p>
            <a:pP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Akshay Rao Arun Kumar</a:t>
            </a:r>
          </a:p>
          <a:p>
            <a:pP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Raghul Rajarethinam</a:t>
            </a:r>
          </a:p>
          <a:p>
            <a:pP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Sai Hemanth Gantasala</a:t>
            </a:r>
          </a:p>
          <a:p>
            <a:pPr>
              <a:buFont typeface="Wingdings 3" charset="2"/>
              <a:buChar char="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Sandeep Nadella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6DC0FC-9264-7C4B-94F7-1150C717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04" y="1619493"/>
            <a:ext cx="7252105" cy="323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6CBC-C7E9-3247-8652-1FC05577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Flower Construction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121832-E9CD-1644-859C-8A34B3CA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78" y="1986555"/>
            <a:ext cx="7768845" cy="3646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758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8FD0-AAD7-D24D-A186-30F1E0CC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342" y="624110"/>
            <a:ext cx="9559270" cy="1280890"/>
          </a:xfrm>
        </p:spPr>
        <p:txBody>
          <a:bodyPr/>
          <a:lstStyle/>
          <a:p>
            <a:r>
              <a:rPr lang="en-US" dirty="0"/>
              <a:t>Detail-on-demand Extension Construction</a:t>
            </a:r>
          </a:p>
        </p:txBody>
      </p:sp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5D6D932E-8950-7D4B-B975-6A41EB3D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88" y="1641827"/>
            <a:ext cx="8896367" cy="3574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246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C92E-E13F-A64B-8158-EB8607CF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212" y="183844"/>
            <a:ext cx="8911687" cy="1280890"/>
          </a:xfrm>
        </p:spPr>
        <p:txBody>
          <a:bodyPr/>
          <a:lstStyle/>
          <a:p>
            <a:r>
              <a:rPr lang="en-US" dirty="0"/>
              <a:t>User Configurable Influence Expression Extension 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5505B-A6C8-6445-AA34-8A95561D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45" y="1464734"/>
            <a:ext cx="43561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071BF6-B176-A840-93B6-380BB4717617}"/>
              </a:ext>
            </a:extLst>
          </p:cNvPr>
          <p:cNvSpPr/>
          <p:nvPr/>
        </p:nvSpPr>
        <p:spPr>
          <a:xfrm>
            <a:off x="7055845" y="1464734"/>
            <a:ext cx="490307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temp_num_movies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temp_avg_rating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temp_votes_per_movie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temp_total_votes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sympy.symbols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num_movies</a:t>
            </a:r>
            <a:r>
              <a:rPr lang="en-US" sz="1100" dirty="0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avg_rating</a:t>
            </a:r>
            <a:r>
              <a:rPr lang="en-US" sz="1100" dirty="0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votes_per_movie</a:t>
            </a:r>
            <a:r>
              <a:rPr lang="en-US" sz="1100" dirty="0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total_votes</a:t>
            </a:r>
            <a:r>
              <a:rPr lang="en-US" sz="1100" dirty="0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sympy.sympify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(config["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total_influence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"]).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evalf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(subs={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temp_num_movies:director_node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num_movies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temp_avg_rating:director_node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avg_rating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temp_total_votes:director_node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total_votes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temp_votes_per_movie:director_node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100" dirty="0" err="1">
                <a:solidFill>
                  <a:srgbClr val="A5301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votes_per_movie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"]})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8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8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9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73513" y="0"/>
            <a:ext cx="5613431" cy="6853245"/>
            <a:chOff x="2487613" y="285750"/>
            <a:chExt cx="2428876" cy="5654676"/>
          </a:xfrm>
          <a:solidFill>
            <a:schemeClr val="accent1"/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73740-3B72-994B-9C5E-35C25756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1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291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F809-DD30-C94A-A20D-A0DC089F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Influence Flower?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FC65A-3D4D-324D-9248-361C26956748}"/>
              </a:ext>
            </a:extLst>
          </p:cNvPr>
          <p:cNvSpPr txBox="1"/>
          <p:nvPr/>
        </p:nvSpPr>
        <p:spPr>
          <a:xfrm>
            <a:off x="2592924" y="1905000"/>
            <a:ext cx="9230412" cy="332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A53010"/>
              </a:buClr>
              <a:buFont typeface="Wingdings" pitchFamily="2" charset="2"/>
              <a:buChar char="§"/>
            </a:pPr>
            <a:r>
              <a:rPr lang="en-US" dirty="0"/>
              <a:t>Analyzing top few entities based on certain factor in a large dataset</a:t>
            </a:r>
          </a:p>
          <a:p>
            <a:pPr marL="285750" indent="-285750">
              <a:lnSpc>
                <a:spcPct val="200000"/>
              </a:lnSpc>
              <a:buClr>
                <a:srgbClr val="A53010"/>
              </a:buClr>
              <a:buFont typeface="Wingdings" pitchFamily="2" charset="2"/>
              <a:buChar char="§"/>
            </a:pPr>
            <a:r>
              <a:rPr lang="en-US" dirty="0"/>
              <a:t>Checking for 2-way relation between entities</a:t>
            </a:r>
          </a:p>
          <a:p>
            <a:pPr marL="285750" indent="-285750">
              <a:lnSpc>
                <a:spcPct val="200000"/>
              </a:lnSpc>
              <a:buClr>
                <a:srgbClr val="A53010"/>
              </a:buClr>
              <a:buFont typeface="Wingdings" pitchFamily="2" charset="2"/>
              <a:buChar char="§"/>
            </a:pPr>
            <a:r>
              <a:rPr lang="en-US" dirty="0"/>
              <a:t>Checking for the contribution factor between ego and petal entities</a:t>
            </a:r>
          </a:p>
          <a:p>
            <a:pPr marL="285750" indent="-285750">
              <a:lnSpc>
                <a:spcPct val="200000"/>
              </a:lnSpc>
              <a:buClr>
                <a:srgbClr val="A53010"/>
              </a:buClr>
              <a:buFont typeface="Wingdings" pitchFamily="2" charset="2"/>
              <a:buChar char="§"/>
            </a:pPr>
            <a:r>
              <a:rPr lang="en-US" dirty="0"/>
              <a:t>Comparing the influence factor across petal entities with respect to ego entity</a:t>
            </a:r>
          </a:p>
          <a:p>
            <a:pPr marL="285750" indent="-285750">
              <a:lnSpc>
                <a:spcPct val="200000"/>
              </a:lnSpc>
              <a:buClr>
                <a:srgbClr val="A53010"/>
              </a:buClr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200000"/>
              </a:lnSpc>
              <a:buClr>
                <a:srgbClr val="A53010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FB1521-B724-4E9D-B424-850742EE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4CD812-44BD-4CB5-BE63-81401F831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0221C9-9035-4A88-8973-CFB57BC3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8A8E0-87BA-BF49-9C65-0573CDD1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Statistics Panel</a:t>
            </a: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D194CE73-DAD8-4221-9CA7-6BF6E37D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725E3-B006-A84F-9C2F-ECEBFC4D8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" b="-1"/>
          <a:stretch/>
        </p:blipFill>
        <p:spPr>
          <a:xfrm>
            <a:off x="8623279" y="545890"/>
            <a:ext cx="3308724" cy="5754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888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2D3F13-3470-9F43-B605-7952C7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Influence Bar Chart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48242-B4E5-D241-AF11-79F9E086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04" y="1692564"/>
            <a:ext cx="8962708" cy="1949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503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C80B-F590-2F48-83FD-6B33DF6F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Flower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CA794-4DCF-E54D-9457-AA5D1FE3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1" y="2176640"/>
            <a:ext cx="7527572" cy="337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718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8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9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1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CDE92-34F3-844A-83F4-D4C24CBC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87592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917F-D9B7-9740-8868-D845F70B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Configurable Influence Expression Extension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6EFA2-8234-2B41-AA1D-B4E22068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24" y="1768838"/>
            <a:ext cx="2706952" cy="49611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489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6D98-82AC-7F4D-ACAD-780A5385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Detail-on-demand Extension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45470-F1FF-DE4A-8315-E1781708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17" y="1751767"/>
            <a:ext cx="8267700" cy="467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96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D483E-EF44-F142-AED5-2699A2D8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19200436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212</Words>
  <Application>Microsoft Macintosh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Consolas</vt:lpstr>
      <vt:lpstr>Wingdings</vt:lpstr>
      <vt:lpstr>Wingdings 3</vt:lpstr>
      <vt:lpstr>Wisp</vt:lpstr>
      <vt:lpstr>Influence Flowers</vt:lpstr>
      <vt:lpstr>Why Influence Flower?</vt:lpstr>
      <vt:lpstr>Statistics Panel</vt:lpstr>
      <vt:lpstr>Influence Bar Chart</vt:lpstr>
      <vt:lpstr>Influence Flower</vt:lpstr>
      <vt:lpstr>Extensions</vt:lpstr>
      <vt:lpstr>Configurable Influence Expression Extension</vt:lpstr>
      <vt:lpstr>Detail-on-demand Extension</vt:lpstr>
      <vt:lpstr>Construction</vt:lpstr>
      <vt:lpstr>Flower Construction</vt:lpstr>
      <vt:lpstr>Detail-on-demand Extension Construction</vt:lpstr>
      <vt:lpstr>User Configurable Influence Expression Extension Construction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Flowers</dc:title>
  <dc:creator>Sandeep Nadella</dc:creator>
  <cp:lastModifiedBy>Sandeep Nadella</cp:lastModifiedBy>
  <cp:revision>1</cp:revision>
  <dcterms:created xsi:type="dcterms:W3CDTF">2019-12-03T20:02:45Z</dcterms:created>
  <dcterms:modified xsi:type="dcterms:W3CDTF">2019-12-20T06:18:29Z</dcterms:modified>
</cp:coreProperties>
</file>