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6" r:id="rId6"/>
    <p:sldId id="261" r:id="rId7"/>
    <p:sldId id="267" r:id="rId8"/>
    <p:sldId id="277" r:id="rId9"/>
    <p:sldId id="270" r:id="rId10"/>
    <p:sldId id="273" r:id="rId11"/>
    <p:sldId id="262" r:id="rId12"/>
    <p:sldId id="263" r:id="rId13"/>
    <p:sldId id="264" r:id="rId14"/>
    <p:sldId id="274" r:id="rId15"/>
    <p:sldId id="275" r:id="rId16"/>
    <p:sldId id="276" r:id="rId17"/>
    <p:sldId id="271" r:id="rId18"/>
    <p:sldId id="268" r:id="rId19"/>
    <p:sldId id="265" r:id="rId20"/>
    <p:sldId id="272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08" autoAdjust="0"/>
    <p:restoredTop sz="99821" autoAdjust="0"/>
  </p:normalViewPr>
  <p:slideViewPr>
    <p:cSldViewPr>
      <p:cViewPr>
        <p:scale>
          <a:sx n="75" d="100"/>
          <a:sy n="75" d="100"/>
        </p:scale>
        <p:origin x="-1680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4ECA92-13CF-4A21-9E0B-D82BA3036C7A}" type="doc">
      <dgm:prSet loTypeId="urn:microsoft.com/office/officeart/2005/8/layout/arrow5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04FF310-A1C3-4558-BAFA-E4D80F45A03A}">
      <dgm:prSet phldrT="[Text]"/>
      <dgm:spPr/>
      <dgm:t>
        <a:bodyPr/>
        <a:lstStyle/>
        <a:p>
          <a:r>
            <a:rPr lang="en-US" dirty="0" smtClean="0"/>
            <a:t>Seller</a:t>
          </a:r>
          <a:endParaRPr lang="en-US" dirty="0"/>
        </a:p>
      </dgm:t>
    </dgm:pt>
    <dgm:pt modelId="{5B9C10C8-505E-4422-A2E3-4AC21511F740}" type="parTrans" cxnId="{D6E024F4-EEC7-4E5D-99F4-B8D60B78CE29}">
      <dgm:prSet/>
      <dgm:spPr/>
      <dgm:t>
        <a:bodyPr/>
        <a:lstStyle/>
        <a:p>
          <a:endParaRPr lang="en-US"/>
        </a:p>
      </dgm:t>
    </dgm:pt>
    <dgm:pt modelId="{6E344619-9686-4140-AC7E-B3E6A02B5AC9}" type="sibTrans" cxnId="{D6E024F4-EEC7-4E5D-99F4-B8D60B78CE29}">
      <dgm:prSet/>
      <dgm:spPr/>
      <dgm:t>
        <a:bodyPr/>
        <a:lstStyle/>
        <a:p>
          <a:endParaRPr lang="en-US"/>
        </a:p>
      </dgm:t>
    </dgm:pt>
    <dgm:pt modelId="{ECEE7E94-1FA4-4E80-BDC7-EBBB8C79B108}">
      <dgm:prSet phldrT="[Text]"/>
      <dgm:spPr/>
      <dgm:t>
        <a:bodyPr/>
        <a:lstStyle/>
        <a:p>
          <a:r>
            <a:rPr lang="en-US" dirty="0" smtClean="0"/>
            <a:t>Buyer</a:t>
          </a:r>
          <a:endParaRPr lang="en-US" dirty="0"/>
        </a:p>
      </dgm:t>
    </dgm:pt>
    <dgm:pt modelId="{BBA887D3-9188-4DF4-871A-78136A1A9AA1}" type="parTrans" cxnId="{737629B8-5D18-45F6-891E-6AEAA7F2DAE7}">
      <dgm:prSet/>
      <dgm:spPr/>
      <dgm:t>
        <a:bodyPr/>
        <a:lstStyle/>
        <a:p>
          <a:endParaRPr lang="en-US"/>
        </a:p>
      </dgm:t>
    </dgm:pt>
    <dgm:pt modelId="{3626E863-776F-407F-B27F-CE9AC77AD135}" type="sibTrans" cxnId="{737629B8-5D18-45F6-891E-6AEAA7F2DAE7}">
      <dgm:prSet/>
      <dgm:spPr/>
      <dgm:t>
        <a:bodyPr/>
        <a:lstStyle/>
        <a:p>
          <a:endParaRPr lang="en-US"/>
        </a:p>
      </dgm:t>
    </dgm:pt>
    <dgm:pt modelId="{900FE1EC-CA67-45FF-BBD0-2BEF227662BC}" type="pres">
      <dgm:prSet presAssocID="{8E4ECA92-13CF-4A21-9E0B-D82BA3036C7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51B2AC-96EC-433C-B12F-222707421553}" type="pres">
      <dgm:prSet presAssocID="{904FF310-A1C3-4558-BAFA-E4D80F45A03A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A0DC7-DF9C-4D8F-B804-67BA1163EB48}" type="pres">
      <dgm:prSet presAssocID="{ECEE7E94-1FA4-4E80-BDC7-EBBB8C79B108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E024F4-EEC7-4E5D-99F4-B8D60B78CE29}" srcId="{8E4ECA92-13CF-4A21-9E0B-D82BA3036C7A}" destId="{904FF310-A1C3-4558-BAFA-E4D80F45A03A}" srcOrd="0" destOrd="0" parTransId="{5B9C10C8-505E-4422-A2E3-4AC21511F740}" sibTransId="{6E344619-9686-4140-AC7E-B3E6A02B5AC9}"/>
    <dgm:cxn modelId="{60C31272-3C5A-4B4E-96CA-8C44144BDB85}" type="presOf" srcId="{ECEE7E94-1FA4-4E80-BDC7-EBBB8C79B108}" destId="{D30A0DC7-DF9C-4D8F-B804-67BA1163EB48}" srcOrd="0" destOrd="0" presId="urn:microsoft.com/office/officeart/2005/8/layout/arrow5"/>
    <dgm:cxn modelId="{74F8C153-96B4-431B-B10F-23D9AAF6674F}" type="presOf" srcId="{8E4ECA92-13CF-4A21-9E0B-D82BA3036C7A}" destId="{900FE1EC-CA67-45FF-BBD0-2BEF227662BC}" srcOrd="0" destOrd="0" presId="urn:microsoft.com/office/officeart/2005/8/layout/arrow5"/>
    <dgm:cxn modelId="{EEB581DB-413E-49E6-91B9-617D86DFC9CF}" type="presOf" srcId="{904FF310-A1C3-4558-BAFA-E4D80F45A03A}" destId="{7D51B2AC-96EC-433C-B12F-222707421553}" srcOrd="0" destOrd="0" presId="urn:microsoft.com/office/officeart/2005/8/layout/arrow5"/>
    <dgm:cxn modelId="{737629B8-5D18-45F6-891E-6AEAA7F2DAE7}" srcId="{8E4ECA92-13CF-4A21-9E0B-D82BA3036C7A}" destId="{ECEE7E94-1FA4-4E80-BDC7-EBBB8C79B108}" srcOrd="1" destOrd="0" parTransId="{BBA887D3-9188-4DF4-871A-78136A1A9AA1}" sibTransId="{3626E863-776F-407F-B27F-CE9AC77AD135}"/>
    <dgm:cxn modelId="{B3F49299-5208-4C15-9E80-13087BD1CA73}" type="presParOf" srcId="{900FE1EC-CA67-45FF-BBD0-2BEF227662BC}" destId="{7D51B2AC-96EC-433C-B12F-222707421553}" srcOrd="0" destOrd="0" presId="urn:microsoft.com/office/officeart/2005/8/layout/arrow5"/>
    <dgm:cxn modelId="{0120D357-592C-4207-B417-7E5C3E7EC371}" type="presParOf" srcId="{900FE1EC-CA67-45FF-BBD0-2BEF227662BC}" destId="{D30A0DC7-DF9C-4D8F-B804-67BA1163EB48}" srcOrd="1" destOrd="0" presId="urn:microsoft.com/office/officeart/2005/8/layout/arrow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E74F29-B176-4614-B575-3B2A9C3DA6A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7AE4C9-3776-4D5C-B192-D3303BC631E9}">
      <dgm:prSet phldrT="[Text]"/>
      <dgm:spPr/>
      <dgm:t>
        <a:bodyPr/>
        <a:lstStyle/>
        <a:p>
          <a:r>
            <a:rPr lang="en-US" dirty="0" smtClean="0"/>
            <a:t>0-9 days</a:t>
          </a:r>
          <a:endParaRPr lang="en-US" dirty="0"/>
        </a:p>
      </dgm:t>
    </dgm:pt>
    <dgm:pt modelId="{3A658534-E7BE-4A4E-A259-D8C4F73F8040}" type="parTrans" cxnId="{FCC702A3-1308-4D61-A88E-72A630C3CECA}">
      <dgm:prSet/>
      <dgm:spPr/>
      <dgm:t>
        <a:bodyPr/>
        <a:lstStyle/>
        <a:p>
          <a:endParaRPr lang="en-US"/>
        </a:p>
      </dgm:t>
    </dgm:pt>
    <dgm:pt modelId="{4DE2384C-0345-425B-AD01-05E954A3999B}" type="sibTrans" cxnId="{FCC702A3-1308-4D61-A88E-72A630C3CECA}">
      <dgm:prSet/>
      <dgm:spPr/>
      <dgm:t>
        <a:bodyPr/>
        <a:lstStyle/>
        <a:p>
          <a:endParaRPr lang="en-US"/>
        </a:p>
      </dgm:t>
    </dgm:pt>
    <dgm:pt modelId="{BF3EFD0F-8EA8-4EF6-A71C-74E323CE1A7D}">
      <dgm:prSet phldrT="[Text]"/>
      <dgm:spPr/>
      <dgm:t>
        <a:bodyPr/>
        <a:lstStyle/>
        <a:p>
          <a:r>
            <a:rPr lang="en-US" dirty="0" smtClean="0"/>
            <a:t>Manually taking the orders from customers  through in person visit</a:t>
          </a:r>
          <a:endParaRPr lang="en-US" dirty="0"/>
        </a:p>
      </dgm:t>
    </dgm:pt>
    <dgm:pt modelId="{A7F720B7-97AB-422B-9499-93EDE2B68048}" type="parTrans" cxnId="{0007B192-9E3F-4F17-863E-B27612CF7F15}">
      <dgm:prSet/>
      <dgm:spPr/>
      <dgm:t>
        <a:bodyPr/>
        <a:lstStyle/>
        <a:p>
          <a:endParaRPr lang="en-US"/>
        </a:p>
      </dgm:t>
    </dgm:pt>
    <dgm:pt modelId="{B1F9DF24-F04F-444F-855D-BBB6480DA727}" type="sibTrans" cxnId="{0007B192-9E3F-4F17-863E-B27612CF7F15}">
      <dgm:prSet/>
      <dgm:spPr/>
      <dgm:t>
        <a:bodyPr/>
        <a:lstStyle/>
        <a:p>
          <a:endParaRPr lang="en-US"/>
        </a:p>
      </dgm:t>
    </dgm:pt>
    <dgm:pt modelId="{27B3D3BF-72F6-4135-973F-C3FE91C59782}">
      <dgm:prSet phldrT="[Text]"/>
      <dgm:spPr/>
      <dgm:t>
        <a:bodyPr/>
        <a:lstStyle/>
        <a:p>
          <a:r>
            <a:rPr lang="en-US" dirty="0" smtClean="0"/>
            <a:t>10-17 days</a:t>
          </a:r>
          <a:endParaRPr lang="en-US" dirty="0"/>
        </a:p>
      </dgm:t>
    </dgm:pt>
    <dgm:pt modelId="{D01B5FFD-89E4-408F-87B8-3BE49EDCEA54}" type="parTrans" cxnId="{0AA856E5-D456-4E9F-B0C8-3447E9C9A7FA}">
      <dgm:prSet/>
      <dgm:spPr/>
      <dgm:t>
        <a:bodyPr/>
        <a:lstStyle/>
        <a:p>
          <a:endParaRPr lang="en-US"/>
        </a:p>
      </dgm:t>
    </dgm:pt>
    <dgm:pt modelId="{0E59352E-562C-4688-B6CE-050DDBDADB04}" type="sibTrans" cxnId="{0AA856E5-D456-4E9F-B0C8-3447E9C9A7FA}">
      <dgm:prSet/>
      <dgm:spPr/>
      <dgm:t>
        <a:bodyPr/>
        <a:lstStyle/>
        <a:p>
          <a:endParaRPr lang="en-US"/>
        </a:p>
      </dgm:t>
    </dgm:pt>
    <dgm:pt modelId="{5A841B56-13E4-4E2E-851F-DC906DF90328}">
      <dgm:prSet phldrT="[Text]"/>
      <dgm:spPr/>
      <dgm:t>
        <a:bodyPr/>
        <a:lstStyle/>
        <a:p>
          <a:r>
            <a:rPr lang="en-US" dirty="0" smtClean="0"/>
            <a:t>Provided customers with </a:t>
          </a:r>
          <a:r>
            <a:rPr lang="en-US" dirty="0" err="1" smtClean="0"/>
            <a:t>apk</a:t>
          </a:r>
          <a:r>
            <a:rPr lang="en-US" dirty="0" smtClean="0"/>
            <a:t>  and now they themselves are making orders</a:t>
          </a:r>
          <a:endParaRPr lang="en-US" dirty="0"/>
        </a:p>
      </dgm:t>
    </dgm:pt>
    <dgm:pt modelId="{4B31049C-61C9-49F1-8D3B-60830AC2D242}" type="parTrans" cxnId="{AE335C3F-B0D1-451F-8593-390179480F24}">
      <dgm:prSet/>
      <dgm:spPr/>
      <dgm:t>
        <a:bodyPr/>
        <a:lstStyle/>
        <a:p>
          <a:endParaRPr lang="en-US"/>
        </a:p>
      </dgm:t>
    </dgm:pt>
    <dgm:pt modelId="{703245DB-AA9F-4AFA-A472-6F86E5F78E81}" type="sibTrans" cxnId="{AE335C3F-B0D1-451F-8593-390179480F24}">
      <dgm:prSet/>
      <dgm:spPr/>
      <dgm:t>
        <a:bodyPr/>
        <a:lstStyle/>
        <a:p>
          <a:endParaRPr lang="en-US"/>
        </a:p>
      </dgm:t>
    </dgm:pt>
    <dgm:pt modelId="{D2B16D57-C379-4B75-BDD9-7F4B456E1D20}">
      <dgm:prSet phldrT="[Text]"/>
      <dgm:spPr/>
      <dgm:t>
        <a:bodyPr/>
        <a:lstStyle/>
        <a:p>
          <a:r>
            <a:rPr lang="en-US" dirty="0" smtClean="0"/>
            <a:t>18-30 days</a:t>
          </a:r>
          <a:endParaRPr lang="en-US" dirty="0"/>
        </a:p>
      </dgm:t>
    </dgm:pt>
    <dgm:pt modelId="{5E1AC9C5-8131-4DAF-B65B-5288526986F0}" type="parTrans" cxnId="{3E14E214-7144-4311-931B-594870124257}">
      <dgm:prSet/>
      <dgm:spPr/>
      <dgm:t>
        <a:bodyPr/>
        <a:lstStyle/>
        <a:p>
          <a:endParaRPr lang="en-US"/>
        </a:p>
      </dgm:t>
    </dgm:pt>
    <dgm:pt modelId="{7541628D-1FB8-40D0-9B11-DF8A8924C326}" type="sibTrans" cxnId="{3E14E214-7144-4311-931B-594870124257}">
      <dgm:prSet/>
      <dgm:spPr/>
      <dgm:t>
        <a:bodyPr/>
        <a:lstStyle/>
        <a:p>
          <a:endParaRPr lang="en-US"/>
        </a:p>
      </dgm:t>
    </dgm:pt>
    <dgm:pt modelId="{A0EB7B0C-97A3-4A2F-875C-494B467373D3}">
      <dgm:prSet phldrT="[Text]"/>
      <dgm:spPr/>
      <dgm:t>
        <a:bodyPr/>
        <a:lstStyle/>
        <a:p>
          <a:r>
            <a:rPr lang="en-US" dirty="0" smtClean="0"/>
            <a:t>Continuing the second phase and increasing the number of customers, and rectifying the basic flaws </a:t>
          </a:r>
          <a:endParaRPr lang="en-US" dirty="0"/>
        </a:p>
      </dgm:t>
    </dgm:pt>
    <dgm:pt modelId="{6F88845D-9911-44EB-B2AD-F7BB838CC9CE}" type="parTrans" cxnId="{D97BCB8D-1DCA-47BC-86A2-23610F2DB834}">
      <dgm:prSet/>
      <dgm:spPr/>
      <dgm:t>
        <a:bodyPr/>
        <a:lstStyle/>
        <a:p>
          <a:endParaRPr lang="en-US"/>
        </a:p>
      </dgm:t>
    </dgm:pt>
    <dgm:pt modelId="{D60037B5-EA69-46EA-B033-62BFFB36325B}" type="sibTrans" cxnId="{D97BCB8D-1DCA-47BC-86A2-23610F2DB834}">
      <dgm:prSet/>
      <dgm:spPr/>
      <dgm:t>
        <a:bodyPr/>
        <a:lstStyle/>
        <a:p>
          <a:endParaRPr lang="en-US"/>
        </a:p>
      </dgm:t>
    </dgm:pt>
    <dgm:pt modelId="{F1E43642-A828-4E5C-97EE-9D008804B620}" type="pres">
      <dgm:prSet presAssocID="{04E74F29-B176-4614-B575-3B2A9C3DA6A5}" presName="linearFlow" presStyleCnt="0">
        <dgm:presLayoutVars>
          <dgm:dir/>
          <dgm:animLvl val="lvl"/>
          <dgm:resizeHandles val="exact"/>
        </dgm:presLayoutVars>
      </dgm:prSet>
      <dgm:spPr/>
    </dgm:pt>
    <dgm:pt modelId="{36FF42F9-7C05-43AF-8F59-FC5F11093F26}" type="pres">
      <dgm:prSet presAssocID="{4B7AE4C9-3776-4D5C-B192-D3303BC631E9}" presName="composite" presStyleCnt="0"/>
      <dgm:spPr/>
    </dgm:pt>
    <dgm:pt modelId="{DE50B1C3-21FA-47B0-A997-C6E2A720B771}" type="pres">
      <dgm:prSet presAssocID="{4B7AE4C9-3776-4D5C-B192-D3303BC631E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B325EDF-CFF6-4CAE-B696-62E9D4295C20}" type="pres">
      <dgm:prSet presAssocID="{4B7AE4C9-3776-4D5C-B192-D3303BC631E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18307B-2141-4347-A030-A163A7A94E1C}" type="pres">
      <dgm:prSet presAssocID="{4DE2384C-0345-425B-AD01-05E954A3999B}" presName="sp" presStyleCnt="0"/>
      <dgm:spPr/>
    </dgm:pt>
    <dgm:pt modelId="{DA42C96A-37D0-4473-AAAA-D9CDD9EC361F}" type="pres">
      <dgm:prSet presAssocID="{27B3D3BF-72F6-4135-973F-C3FE91C59782}" presName="composite" presStyleCnt="0"/>
      <dgm:spPr/>
    </dgm:pt>
    <dgm:pt modelId="{824CE747-57A9-4C13-8FAF-B3143E0FC555}" type="pres">
      <dgm:prSet presAssocID="{27B3D3BF-72F6-4135-973F-C3FE91C5978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0A61E1-8671-4969-9ACA-8604BE82DDD8}" type="pres">
      <dgm:prSet presAssocID="{27B3D3BF-72F6-4135-973F-C3FE91C5978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4259B-2BBB-41D8-991B-9BDC10BBD1C5}" type="pres">
      <dgm:prSet presAssocID="{0E59352E-562C-4688-B6CE-050DDBDADB04}" presName="sp" presStyleCnt="0"/>
      <dgm:spPr/>
    </dgm:pt>
    <dgm:pt modelId="{49C24A37-5848-401C-8B08-654F23050A50}" type="pres">
      <dgm:prSet presAssocID="{D2B16D57-C379-4B75-BDD9-7F4B456E1D20}" presName="composite" presStyleCnt="0"/>
      <dgm:spPr/>
    </dgm:pt>
    <dgm:pt modelId="{F131993C-0ABE-4ED1-8E02-E9A91200BB76}" type="pres">
      <dgm:prSet presAssocID="{D2B16D57-C379-4B75-BDD9-7F4B456E1D2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19B13-DC66-43CF-B84D-F45F6CD6BAAD}" type="pres">
      <dgm:prSet presAssocID="{D2B16D57-C379-4B75-BDD9-7F4B456E1D2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C2090D-7635-4A25-8416-DDC7BE56218E}" type="presOf" srcId="{5A841B56-13E4-4E2E-851F-DC906DF90328}" destId="{590A61E1-8671-4969-9ACA-8604BE82DDD8}" srcOrd="0" destOrd="0" presId="urn:microsoft.com/office/officeart/2005/8/layout/chevron2"/>
    <dgm:cxn modelId="{AE335C3F-B0D1-451F-8593-390179480F24}" srcId="{27B3D3BF-72F6-4135-973F-C3FE91C59782}" destId="{5A841B56-13E4-4E2E-851F-DC906DF90328}" srcOrd="0" destOrd="0" parTransId="{4B31049C-61C9-49F1-8D3B-60830AC2D242}" sibTransId="{703245DB-AA9F-4AFA-A472-6F86E5F78E81}"/>
    <dgm:cxn modelId="{8EA018DB-AE67-4724-A512-878CEF5C7AB5}" type="presOf" srcId="{04E74F29-B176-4614-B575-3B2A9C3DA6A5}" destId="{F1E43642-A828-4E5C-97EE-9D008804B620}" srcOrd="0" destOrd="0" presId="urn:microsoft.com/office/officeart/2005/8/layout/chevron2"/>
    <dgm:cxn modelId="{B1CCE2F5-8F31-43F0-8492-8B63117C6194}" type="presOf" srcId="{4B7AE4C9-3776-4D5C-B192-D3303BC631E9}" destId="{DE50B1C3-21FA-47B0-A997-C6E2A720B771}" srcOrd="0" destOrd="0" presId="urn:microsoft.com/office/officeart/2005/8/layout/chevron2"/>
    <dgm:cxn modelId="{0007B192-9E3F-4F17-863E-B27612CF7F15}" srcId="{4B7AE4C9-3776-4D5C-B192-D3303BC631E9}" destId="{BF3EFD0F-8EA8-4EF6-A71C-74E323CE1A7D}" srcOrd="0" destOrd="0" parTransId="{A7F720B7-97AB-422B-9499-93EDE2B68048}" sibTransId="{B1F9DF24-F04F-444F-855D-BBB6480DA727}"/>
    <dgm:cxn modelId="{D97BCB8D-1DCA-47BC-86A2-23610F2DB834}" srcId="{D2B16D57-C379-4B75-BDD9-7F4B456E1D20}" destId="{A0EB7B0C-97A3-4A2F-875C-494B467373D3}" srcOrd="0" destOrd="0" parTransId="{6F88845D-9911-44EB-B2AD-F7BB838CC9CE}" sibTransId="{D60037B5-EA69-46EA-B033-62BFFB36325B}"/>
    <dgm:cxn modelId="{FCC702A3-1308-4D61-A88E-72A630C3CECA}" srcId="{04E74F29-B176-4614-B575-3B2A9C3DA6A5}" destId="{4B7AE4C9-3776-4D5C-B192-D3303BC631E9}" srcOrd="0" destOrd="0" parTransId="{3A658534-E7BE-4A4E-A259-D8C4F73F8040}" sibTransId="{4DE2384C-0345-425B-AD01-05E954A3999B}"/>
    <dgm:cxn modelId="{15D5E96D-CCA8-4750-91C2-AB16A0239AFF}" type="presOf" srcId="{A0EB7B0C-97A3-4A2F-875C-494B467373D3}" destId="{3F219B13-DC66-43CF-B84D-F45F6CD6BAAD}" srcOrd="0" destOrd="0" presId="urn:microsoft.com/office/officeart/2005/8/layout/chevron2"/>
    <dgm:cxn modelId="{90F3827D-BFE1-4D0C-AF6C-48C514022782}" type="presOf" srcId="{BF3EFD0F-8EA8-4EF6-A71C-74E323CE1A7D}" destId="{DB325EDF-CFF6-4CAE-B696-62E9D4295C20}" srcOrd="0" destOrd="0" presId="urn:microsoft.com/office/officeart/2005/8/layout/chevron2"/>
    <dgm:cxn modelId="{3E14E214-7144-4311-931B-594870124257}" srcId="{04E74F29-B176-4614-B575-3B2A9C3DA6A5}" destId="{D2B16D57-C379-4B75-BDD9-7F4B456E1D20}" srcOrd="2" destOrd="0" parTransId="{5E1AC9C5-8131-4DAF-B65B-5288526986F0}" sibTransId="{7541628D-1FB8-40D0-9B11-DF8A8924C326}"/>
    <dgm:cxn modelId="{FED9B0C8-CA7E-4068-9854-83E1DC0BB8FC}" type="presOf" srcId="{27B3D3BF-72F6-4135-973F-C3FE91C59782}" destId="{824CE747-57A9-4C13-8FAF-B3143E0FC555}" srcOrd="0" destOrd="0" presId="urn:microsoft.com/office/officeart/2005/8/layout/chevron2"/>
    <dgm:cxn modelId="{0AA856E5-D456-4E9F-B0C8-3447E9C9A7FA}" srcId="{04E74F29-B176-4614-B575-3B2A9C3DA6A5}" destId="{27B3D3BF-72F6-4135-973F-C3FE91C59782}" srcOrd="1" destOrd="0" parTransId="{D01B5FFD-89E4-408F-87B8-3BE49EDCEA54}" sibTransId="{0E59352E-562C-4688-B6CE-050DDBDADB04}"/>
    <dgm:cxn modelId="{EA3DCBAE-0AAD-4A18-9B18-DFAABDA51733}" type="presOf" srcId="{D2B16D57-C379-4B75-BDD9-7F4B456E1D20}" destId="{F131993C-0ABE-4ED1-8E02-E9A91200BB76}" srcOrd="0" destOrd="0" presId="urn:microsoft.com/office/officeart/2005/8/layout/chevron2"/>
    <dgm:cxn modelId="{DBE4D32C-4CA6-4641-89AC-3816AA17A88D}" type="presParOf" srcId="{F1E43642-A828-4E5C-97EE-9D008804B620}" destId="{36FF42F9-7C05-43AF-8F59-FC5F11093F26}" srcOrd="0" destOrd="0" presId="urn:microsoft.com/office/officeart/2005/8/layout/chevron2"/>
    <dgm:cxn modelId="{99286EC1-19E2-4D38-80B6-B5D224C81DC3}" type="presParOf" srcId="{36FF42F9-7C05-43AF-8F59-FC5F11093F26}" destId="{DE50B1C3-21FA-47B0-A997-C6E2A720B771}" srcOrd="0" destOrd="0" presId="urn:microsoft.com/office/officeart/2005/8/layout/chevron2"/>
    <dgm:cxn modelId="{F828A1D6-C490-4315-A2A1-670AA2B9A652}" type="presParOf" srcId="{36FF42F9-7C05-43AF-8F59-FC5F11093F26}" destId="{DB325EDF-CFF6-4CAE-B696-62E9D4295C20}" srcOrd="1" destOrd="0" presId="urn:microsoft.com/office/officeart/2005/8/layout/chevron2"/>
    <dgm:cxn modelId="{2FB4AD9A-DDA9-41AF-94E6-31985CD83FB5}" type="presParOf" srcId="{F1E43642-A828-4E5C-97EE-9D008804B620}" destId="{8218307B-2141-4347-A030-A163A7A94E1C}" srcOrd="1" destOrd="0" presId="urn:microsoft.com/office/officeart/2005/8/layout/chevron2"/>
    <dgm:cxn modelId="{AE23E18E-32C4-41E7-A3BB-F230D63E6109}" type="presParOf" srcId="{F1E43642-A828-4E5C-97EE-9D008804B620}" destId="{DA42C96A-37D0-4473-AAAA-D9CDD9EC361F}" srcOrd="2" destOrd="0" presId="urn:microsoft.com/office/officeart/2005/8/layout/chevron2"/>
    <dgm:cxn modelId="{9E5CD3C1-45F6-4082-8F95-FC68421AC706}" type="presParOf" srcId="{DA42C96A-37D0-4473-AAAA-D9CDD9EC361F}" destId="{824CE747-57A9-4C13-8FAF-B3143E0FC555}" srcOrd="0" destOrd="0" presId="urn:microsoft.com/office/officeart/2005/8/layout/chevron2"/>
    <dgm:cxn modelId="{C2395640-B679-43F2-9920-2B11E96881EE}" type="presParOf" srcId="{DA42C96A-37D0-4473-AAAA-D9CDD9EC361F}" destId="{590A61E1-8671-4969-9ACA-8604BE82DDD8}" srcOrd="1" destOrd="0" presId="urn:microsoft.com/office/officeart/2005/8/layout/chevron2"/>
    <dgm:cxn modelId="{CD362B9B-52A8-40A6-B06F-3A6A3BF0024E}" type="presParOf" srcId="{F1E43642-A828-4E5C-97EE-9D008804B620}" destId="{CC34259B-2BBB-41D8-991B-9BDC10BBD1C5}" srcOrd="3" destOrd="0" presId="urn:microsoft.com/office/officeart/2005/8/layout/chevron2"/>
    <dgm:cxn modelId="{B99C19C2-B58B-41B6-BBE9-2F30039C45FF}" type="presParOf" srcId="{F1E43642-A828-4E5C-97EE-9D008804B620}" destId="{49C24A37-5848-401C-8B08-654F23050A50}" srcOrd="4" destOrd="0" presId="urn:microsoft.com/office/officeart/2005/8/layout/chevron2"/>
    <dgm:cxn modelId="{49BA4256-E0B9-45CC-874A-CB7F708B6386}" type="presParOf" srcId="{49C24A37-5848-401C-8B08-654F23050A50}" destId="{F131993C-0ABE-4ED1-8E02-E9A91200BB76}" srcOrd="0" destOrd="0" presId="urn:microsoft.com/office/officeart/2005/8/layout/chevron2"/>
    <dgm:cxn modelId="{EFA990E4-EBBD-4CBB-B8D4-E4845624525A}" type="presParOf" srcId="{49C24A37-5848-401C-8B08-654F23050A50}" destId="{3F219B13-DC66-43CF-B84D-F45F6CD6BAAD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B8A9F-400F-4770-943C-755976E81802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D035E-BAE6-4D25-9F82-42A688CBF0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D035E-BAE6-4D25-9F82-42A688CBF09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D035E-BAE6-4D25-9F82-42A688CBF09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6DA-189B-4BD4-88DD-C989CAF633ED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9AB-1818-4167-BC04-1203C8EA7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6DA-189B-4BD4-88DD-C989CAF633ED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9AB-1818-4167-BC04-1203C8EA7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6DA-189B-4BD4-88DD-C989CAF633ED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9AB-1818-4167-BC04-1203C8EA7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6DA-189B-4BD4-88DD-C989CAF633ED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9AB-1818-4167-BC04-1203C8EA7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6DA-189B-4BD4-88DD-C989CAF633ED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9AB-1818-4167-BC04-1203C8EA7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6DA-189B-4BD4-88DD-C989CAF633ED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9AB-1818-4167-BC04-1203C8EA7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6DA-189B-4BD4-88DD-C989CAF633ED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9AB-1818-4167-BC04-1203C8EA7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6DA-189B-4BD4-88DD-C989CAF633ED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9AB-1818-4167-BC04-1203C8EA7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6DA-189B-4BD4-88DD-C989CAF633ED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9AB-1818-4167-BC04-1203C8EA7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6DA-189B-4BD4-88DD-C989CAF633ED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9AB-1818-4167-BC04-1203C8EA7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6DA-189B-4BD4-88DD-C989CAF633ED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9AB-1818-4167-BC04-1203C8EA7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F26DA-189B-4BD4-88DD-C989CAF633ED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4C9AB-1818-4167-BC04-1203C8EA7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SUNNYBUNNY\Downloads\VID-20190627-WA0009.mp4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866" y="1694501"/>
            <a:ext cx="301587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sz="6600" spc="-3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Right Triangle 19"/>
          <p:cNvSpPr/>
          <p:nvPr/>
        </p:nvSpPr>
        <p:spPr>
          <a:xfrm flipH="1">
            <a:off x="0" y="6147414"/>
            <a:ext cx="9144000" cy="71058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ular Callout 21"/>
          <p:cNvSpPr/>
          <p:nvPr/>
        </p:nvSpPr>
        <p:spPr>
          <a:xfrm>
            <a:off x="4114800" y="2133600"/>
            <a:ext cx="3897100" cy="1066800"/>
          </a:xfrm>
          <a:prstGeom prst="wedgeRectCallout">
            <a:avLst>
              <a:gd name="adj1" fmla="val -7084"/>
              <a:gd name="adj2" fmla="val 6503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LLP </a:t>
            </a:r>
            <a:r>
              <a:rPr lang="en-US" dirty="0"/>
              <a:t>Identification </a:t>
            </a:r>
            <a:r>
              <a:rPr lang="en-US" dirty="0" smtClean="0"/>
              <a:t>Number:AAO-8370 </a:t>
            </a:r>
            <a:endParaRPr lang="en-US" dirty="0"/>
          </a:p>
        </p:txBody>
      </p:sp>
      <p:sp>
        <p:nvSpPr>
          <p:cNvPr id="23" name="Rectangular Callout 22"/>
          <p:cNvSpPr/>
          <p:nvPr/>
        </p:nvSpPr>
        <p:spPr>
          <a:xfrm>
            <a:off x="4114800" y="3657600"/>
            <a:ext cx="3962400" cy="870333"/>
          </a:xfrm>
          <a:prstGeom prst="wedgeRectCallout">
            <a:avLst>
              <a:gd name="adj1" fmla="val -7084"/>
              <a:gd name="adj2" fmla="val 650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PAN : AAPFD9444A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Rectangular Callout 23"/>
          <p:cNvSpPr/>
          <p:nvPr/>
        </p:nvSpPr>
        <p:spPr>
          <a:xfrm>
            <a:off x="4114800" y="5105400"/>
            <a:ext cx="4038600" cy="870333"/>
          </a:xfrm>
          <a:prstGeom prst="wedgeRectCallout">
            <a:avLst>
              <a:gd name="adj1" fmla="val -7084"/>
              <a:gd name="adj2" fmla="val 6503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TAN : HYDD10004B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0400" y="838200"/>
            <a:ext cx="59436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b="1" spc="-3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DWASNOW SUPPLIER LLP</a:t>
            </a:r>
            <a:endParaRPr lang="en-US" sz="4800" b="1" spc="-300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Vaishnavi\Desktop\Restorder Source code\Restorder\app\src\main\res\drawable\logoed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67000"/>
            <a:ext cx="2514600" cy="251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478990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a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26719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429000"/>
            <a:ext cx="2622550" cy="250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ounded Rectangle 3"/>
          <p:cNvSpPr/>
          <p:nvPr/>
        </p:nvSpPr>
        <p:spPr>
          <a:xfrm>
            <a:off x="4343400" y="3429000"/>
            <a:ext cx="38862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38100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Calls  : Around 350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6096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066800" y="0"/>
            <a:ext cx="390667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76400" y="762000"/>
            <a:ext cx="2743200" cy="2743200"/>
            <a:chOff x="583891" y="2057400"/>
            <a:chExt cx="2743200" cy="2743200"/>
          </a:xfrm>
          <a:noFill/>
        </p:grpSpPr>
        <p:sp>
          <p:nvSpPr>
            <p:cNvPr id="8" name="Oval 7"/>
            <p:cNvSpPr/>
            <p:nvPr/>
          </p:nvSpPr>
          <p:spPr>
            <a:xfrm>
              <a:off x="583891" y="2057400"/>
              <a:ext cx="2743200" cy="2743200"/>
            </a:xfrm>
            <a:prstGeom prst="ellips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8691" y="3124200"/>
              <a:ext cx="2214395" cy="95410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spc="-300" dirty="0">
                  <a:solidFill>
                    <a:schemeClr val="accent3"/>
                  </a:solidFill>
                </a:rPr>
                <a:t>C</a:t>
              </a:r>
              <a:r>
                <a:rPr lang="en-US" sz="2800" b="1" spc="-300" dirty="0" smtClean="0">
                  <a:solidFill>
                    <a:schemeClr val="accent3"/>
                  </a:solidFill>
                </a:rPr>
                <a:t>ompetition</a:t>
              </a:r>
            </a:p>
            <a:p>
              <a:pPr algn="ctr"/>
              <a:endParaRPr lang="en-US" sz="2800" b="1" spc="-30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07007" y="4034135"/>
            <a:ext cx="2712594" cy="461665"/>
            <a:chOff x="690051" y="3906777"/>
            <a:chExt cx="2712594" cy="461665"/>
          </a:xfrm>
        </p:grpSpPr>
        <p:sp>
          <p:nvSpPr>
            <p:cNvPr id="29" name="Rectangle 28"/>
            <p:cNvSpPr/>
            <p:nvPr/>
          </p:nvSpPr>
          <p:spPr>
            <a:xfrm>
              <a:off x="2740284" y="3906777"/>
              <a:ext cx="6623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400" b="1" spc="-150" dirty="0" smtClean="0">
                  <a:solidFill>
                    <a:schemeClr val="accent1"/>
                  </a:solidFill>
                </a:rPr>
                <a:t>60%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90051" y="3952943"/>
              <a:ext cx="19216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150" dirty="0" smtClean="0">
                  <a:solidFill>
                    <a:schemeClr val="bg1"/>
                  </a:solidFill>
                </a:rPr>
                <a:t>Warehouse industries.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81200" y="4572000"/>
            <a:ext cx="1894901" cy="0"/>
            <a:chOff x="1981200" y="4572000"/>
            <a:chExt cx="1894901" cy="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991299" y="4572000"/>
              <a:ext cx="1894901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991299" y="4572000"/>
              <a:ext cx="189490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828800" y="5029200"/>
            <a:ext cx="2698845" cy="461665"/>
            <a:chOff x="703799" y="4668776"/>
            <a:chExt cx="2698845" cy="461665"/>
          </a:xfrm>
        </p:grpSpPr>
        <p:sp>
          <p:nvSpPr>
            <p:cNvPr id="35" name="Rectangle 34"/>
            <p:cNvSpPr/>
            <p:nvPr/>
          </p:nvSpPr>
          <p:spPr>
            <a:xfrm>
              <a:off x="2740283" y="4668776"/>
              <a:ext cx="6623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400" b="1" spc="-150" dirty="0">
                  <a:solidFill>
                    <a:schemeClr val="accent4"/>
                  </a:solidFill>
                </a:rPr>
                <a:t>40%</a:t>
              </a:r>
              <a:endParaRPr lang="en-US" sz="2400" dirty="0">
                <a:solidFill>
                  <a:schemeClr val="accent4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3799" y="4714941"/>
              <a:ext cx="1496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150" dirty="0" smtClean="0">
                  <a:solidFill>
                    <a:schemeClr val="bg1"/>
                  </a:solidFill>
                </a:rPr>
                <a:t>Regular suppliers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838899" y="4572000"/>
            <a:ext cx="2342002" cy="0"/>
            <a:chOff x="1838899" y="4572000"/>
            <a:chExt cx="2342002" cy="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286000" y="4572000"/>
              <a:ext cx="1894901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838899" y="4572000"/>
              <a:ext cx="189490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057400" y="5638800"/>
            <a:ext cx="2428301" cy="0"/>
            <a:chOff x="2057400" y="5638800"/>
            <a:chExt cx="2428301" cy="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2362200" y="5638800"/>
              <a:ext cx="1894901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828800" y="5638800"/>
              <a:ext cx="1188720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lowchart: Decision 45"/>
          <p:cNvSpPr/>
          <p:nvPr/>
        </p:nvSpPr>
        <p:spPr>
          <a:xfrm>
            <a:off x="5029200" y="990600"/>
            <a:ext cx="4114800" cy="464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638800" y="2590801"/>
            <a:ext cx="3124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</a:rPr>
              <a:t>Competitors make their market with a global manner where they spend lots of money for transportation ,but we are implementing this by localized manner formula , we can make faster delivery and at some less price .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6096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ight Triangle 2"/>
          <p:cNvSpPr/>
          <p:nvPr/>
        </p:nvSpPr>
        <p:spPr>
          <a:xfrm flipH="1">
            <a:off x="0" y="6147414"/>
            <a:ext cx="9144000" cy="71058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rket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0"/>
            <a:ext cx="8153400" cy="2743200"/>
          </a:xfrm>
          <a:prstGeom prst="rect">
            <a:avLst/>
          </a:prstGeom>
        </p:spPr>
      </p:pic>
      <p:sp>
        <p:nvSpPr>
          <p:cNvPr id="5" name="Teardrop 4"/>
          <p:cNvSpPr/>
          <p:nvPr/>
        </p:nvSpPr>
        <p:spPr>
          <a:xfrm>
            <a:off x="1143000" y="2971800"/>
            <a:ext cx="7086600" cy="3352800"/>
          </a:xfrm>
          <a:prstGeom prst="teardrop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3276600"/>
            <a:ext cx="487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* Our customers would be at their houses itself , delivery executives would be delivering them to the door step.</a:t>
            </a:r>
          </a:p>
          <a:p>
            <a:r>
              <a:rPr lang="en-IN" dirty="0" smtClean="0"/>
              <a:t> * We are going to use marketing people to reach out each and every house, and the major part of our investment is with this promotion  .</a:t>
            </a:r>
          </a:p>
          <a:p>
            <a:r>
              <a:rPr lang="en-IN" dirty="0" smtClean="0"/>
              <a:t> * In – person visit , pamphlets , Banner publicity over all the local sector, making  agreement with colony president’s such that dwasnow would help in development of their society in future 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bject 3"/>
          <p:cNvSpPr/>
          <p:nvPr/>
        </p:nvSpPr>
        <p:spPr>
          <a:xfrm>
            <a:off x="6096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Right Triangle 77"/>
          <p:cNvSpPr/>
          <p:nvPr/>
        </p:nvSpPr>
        <p:spPr>
          <a:xfrm flipH="1">
            <a:off x="0" y="6147414"/>
            <a:ext cx="9144000" cy="71058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152400"/>
            <a:ext cx="2743200" cy="274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295400" y="1143000"/>
            <a:ext cx="221439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spc="-3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Revenue Model</a:t>
            </a:r>
            <a:endParaRPr lang="en-US" sz="13800" spc="-3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2" name="Group 10057"/>
          <p:cNvGrpSpPr>
            <a:grpSpLocks noChangeAspect="1"/>
          </p:cNvGrpSpPr>
          <p:nvPr/>
        </p:nvGrpSpPr>
        <p:grpSpPr bwMode="auto">
          <a:xfrm>
            <a:off x="2574276" y="671073"/>
            <a:ext cx="6051932" cy="5043927"/>
            <a:chOff x="2155" y="238"/>
            <a:chExt cx="3370" cy="3848"/>
          </a:xfrm>
          <a:solidFill>
            <a:schemeClr val="bg1">
              <a:lumMod val="85000"/>
              <a:alpha val="58000"/>
            </a:schemeClr>
          </a:solidFill>
        </p:grpSpPr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4397" y="2092"/>
              <a:ext cx="140" cy="144"/>
            </a:xfrm>
            <a:custGeom>
              <a:avLst/>
              <a:gdLst>
                <a:gd name="T0" fmla="*/ 128 w 140"/>
                <a:gd name="T1" fmla="*/ 48 h 144"/>
                <a:gd name="T2" fmla="*/ 119 w 140"/>
                <a:gd name="T3" fmla="*/ 38 h 144"/>
                <a:gd name="T4" fmla="*/ 115 w 140"/>
                <a:gd name="T5" fmla="*/ 25 h 144"/>
                <a:gd name="T6" fmla="*/ 105 w 140"/>
                <a:gd name="T7" fmla="*/ 23 h 144"/>
                <a:gd name="T8" fmla="*/ 94 w 140"/>
                <a:gd name="T9" fmla="*/ 19 h 144"/>
                <a:gd name="T10" fmla="*/ 73 w 140"/>
                <a:gd name="T11" fmla="*/ 19 h 144"/>
                <a:gd name="T12" fmla="*/ 69 w 140"/>
                <a:gd name="T13" fmla="*/ 19 h 144"/>
                <a:gd name="T14" fmla="*/ 67 w 140"/>
                <a:gd name="T15" fmla="*/ 19 h 144"/>
                <a:gd name="T16" fmla="*/ 65 w 140"/>
                <a:gd name="T17" fmla="*/ 15 h 144"/>
                <a:gd name="T18" fmla="*/ 63 w 140"/>
                <a:gd name="T19" fmla="*/ 12 h 144"/>
                <a:gd name="T20" fmla="*/ 58 w 140"/>
                <a:gd name="T21" fmla="*/ 12 h 144"/>
                <a:gd name="T22" fmla="*/ 52 w 140"/>
                <a:gd name="T23" fmla="*/ 10 h 144"/>
                <a:gd name="T24" fmla="*/ 42 w 140"/>
                <a:gd name="T25" fmla="*/ 12 h 144"/>
                <a:gd name="T26" fmla="*/ 42 w 140"/>
                <a:gd name="T27" fmla="*/ 10 h 144"/>
                <a:gd name="T28" fmla="*/ 42 w 140"/>
                <a:gd name="T29" fmla="*/ 6 h 144"/>
                <a:gd name="T30" fmla="*/ 40 w 140"/>
                <a:gd name="T31" fmla="*/ 4 h 144"/>
                <a:gd name="T32" fmla="*/ 31 w 140"/>
                <a:gd name="T33" fmla="*/ 0 h 144"/>
                <a:gd name="T34" fmla="*/ 27 w 140"/>
                <a:gd name="T35" fmla="*/ 2 h 144"/>
                <a:gd name="T36" fmla="*/ 19 w 140"/>
                <a:gd name="T37" fmla="*/ 17 h 144"/>
                <a:gd name="T38" fmla="*/ 17 w 140"/>
                <a:gd name="T39" fmla="*/ 21 h 144"/>
                <a:gd name="T40" fmla="*/ 10 w 140"/>
                <a:gd name="T41" fmla="*/ 19 h 144"/>
                <a:gd name="T42" fmla="*/ 8 w 140"/>
                <a:gd name="T43" fmla="*/ 21 h 144"/>
                <a:gd name="T44" fmla="*/ 2 w 140"/>
                <a:gd name="T45" fmla="*/ 33 h 144"/>
                <a:gd name="T46" fmla="*/ 4 w 140"/>
                <a:gd name="T47" fmla="*/ 38 h 144"/>
                <a:gd name="T48" fmla="*/ 4 w 140"/>
                <a:gd name="T49" fmla="*/ 40 h 144"/>
                <a:gd name="T50" fmla="*/ 0 w 140"/>
                <a:gd name="T51" fmla="*/ 48 h 144"/>
                <a:gd name="T52" fmla="*/ 2 w 140"/>
                <a:gd name="T53" fmla="*/ 56 h 144"/>
                <a:gd name="T54" fmla="*/ 8 w 140"/>
                <a:gd name="T55" fmla="*/ 63 h 144"/>
                <a:gd name="T56" fmla="*/ 8 w 140"/>
                <a:gd name="T57" fmla="*/ 69 h 144"/>
                <a:gd name="T58" fmla="*/ 12 w 140"/>
                <a:gd name="T59" fmla="*/ 79 h 144"/>
                <a:gd name="T60" fmla="*/ 12 w 140"/>
                <a:gd name="T61" fmla="*/ 90 h 144"/>
                <a:gd name="T62" fmla="*/ 10 w 140"/>
                <a:gd name="T63" fmla="*/ 94 h 144"/>
                <a:gd name="T64" fmla="*/ 10 w 140"/>
                <a:gd name="T65" fmla="*/ 103 h 144"/>
                <a:gd name="T66" fmla="*/ 8 w 140"/>
                <a:gd name="T67" fmla="*/ 109 h 144"/>
                <a:gd name="T68" fmla="*/ 10 w 140"/>
                <a:gd name="T69" fmla="*/ 113 h 144"/>
                <a:gd name="T70" fmla="*/ 10 w 140"/>
                <a:gd name="T71" fmla="*/ 117 h 144"/>
                <a:gd name="T72" fmla="*/ 12 w 140"/>
                <a:gd name="T73" fmla="*/ 119 h 144"/>
                <a:gd name="T74" fmla="*/ 19 w 140"/>
                <a:gd name="T75" fmla="*/ 119 h 144"/>
                <a:gd name="T76" fmla="*/ 25 w 140"/>
                <a:gd name="T77" fmla="*/ 119 h 144"/>
                <a:gd name="T78" fmla="*/ 27 w 140"/>
                <a:gd name="T79" fmla="*/ 123 h 144"/>
                <a:gd name="T80" fmla="*/ 31 w 140"/>
                <a:gd name="T81" fmla="*/ 136 h 144"/>
                <a:gd name="T82" fmla="*/ 35 w 140"/>
                <a:gd name="T83" fmla="*/ 140 h 144"/>
                <a:gd name="T84" fmla="*/ 40 w 140"/>
                <a:gd name="T85" fmla="*/ 144 h 144"/>
                <a:gd name="T86" fmla="*/ 44 w 140"/>
                <a:gd name="T87" fmla="*/ 144 h 144"/>
                <a:gd name="T88" fmla="*/ 48 w 140"/>
                <a:gd name="T89" fmla="*/ 142 h 144"/>
                <a:gd name="T90" fmla="*/ 50 w 140"/>
                <a:gd name="T91" fmla="*/ 138 h 144"/>
                <a:gd name="T92" fmla="*/ 50 w 140"/>
                <a:gd name="T93" fmla="*/ 136 h 144"/>
                <a:gd name="T94" fmla="*/ 50 w 140"/>
                <a:gd name="T95" fmla="*/ 134 h 144"/>
                <a:gd name="T96" fmla="*/ 50 w 140"/>
                <a:gd name="T97" fmla="*/ 128 h 144"/>
                <a:gd name="T98" fmla="*/ 52 w 140"/>
                <a:gd name="T99" fmla="*/ 113 h 144"/>
                <a:gd name="T100" fmla="*/ 54 w 140"/>
                <a:gd name="T101" fmla="*/ 103 h 144"/>
                <a:gd name="T102" fmla="*/ 56 w 140"/>
                <a:gd name="T103" fmla="*/ 98 h 144"/>
                <a:gd name="T104" fmla="*/ 63 w 140"/>
                <a:gd name="T105" fmla="*/ 103 h 144"/>
                <a:gd name="T106" fmla="*/ 69 w 140"/>
                <a:gd name="T107" fmla="*/ 105 h 144"/>
                <a:gd name="T108" fmla="*/ 73 w 140"/>
                <a:gd name="T109" fmla="*/ 107 h 144"/>
                <a:gd name="T110" fmla="*/ 79 w 140"/>
                <a:gd name="T111" fmla="*/ 109 h 144"/>
                <a:gd name="T112" fmla="*/ 109 w 140"/>
                <a:gd name="T113" fmla="*/ 105 h 144"/>
                <a:gd name="T114" fmla="*/ 113 w 140"/>
                <a:gd name="T115" fmla="*/ 94 h 144"/>
                <a:gd name="T116" fmla="*/ 119 w 140"/>
                <a:gd name="T117" fmla="*/ 90 h 144"/>
                <a:gd name="T118" fmla="*/ 134 w 140"/>
                <a:gd name="T119" fmla="*/ 82 h 144"/>
                <a:gd name="T120" fmla="*/ 138 w 140"/>
                <a:gd name="T121" fmla="*/ 77 h 144"/>
                <a:gd name="T122" fmla="*/ 140 w 140"/>
                <a:gd name="T123" fmla="*/ 67 h 144"/>
                <a:gd name="T124" fmla="*/ 140 w 140"/>
                <a:gd name="T125" fmla="*/ 5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0" h="144">
                  <a:moveTo>
                    <a:pt x="140" y="54"/>
                  </a:moveTo>
                  <a:lnTo>
                    <a:pt x="128" y="48"/>
                  </a:lnTo>
                  <a:lnTo>
                    <a:pt x="121" y="42"/>
                  </a:lnTo>
                  <a:lnTo>
                    <a:pt x="119" y="38"/>
                  </a:lnTo>
                  <a:lnTo>
                    <a:pt x="119" y="35"/>
                  </a:lnTo>
                  <a:lnTo>
                    <a:pt x="115" y="25"/>
                  </a:lnTo>
                  <a:lnTo>
                    <a:pt x="111" y="23"/>
                  </a:lnTo>
                  <a:lnTo>
                    <a:pt x="105" y="23"/>
                  </a:lnTo>
                  <a:lnTo>
                    <a:pt x="98" y="21"/>
                  </a:lnTo>
                  <a:lnTo>
                    <a:pt x="94" y="19"/>
                  </a:lnTo>
                  <a:lnTo>
                    <a:pt x="82" y="12"/>
                  </a:lnTo>
                  <a:lnTo>
                    <a:pt x="73" y="19"/>
                  </a:lnTo>
                  <a:lnTo>
                    <a:pt x="71" y="19"/>
                  </a:lnTo>
                  <a:lnTo>
                    <a:pt x="69" y="19"/>
                  </a:lnTo>
                  <a:lnTo>
                    <a:pt x="67" y="19"/>
                  </a:lnTo>
                  <a:lnTo>
                    <a:pt x="67" y="19"/>
                  </a:lnTo>
                  <a:lnTo>
                    <a:pt x="65" y="17"/>
                  </a:lnTo>
                  <a:lnTo>
                    <a:pt x="65" y="15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61" y="12"/>
                  </a:lnTo>
                  <a:lnTo>
                    <a:pt x="58" y="12"/>
                  </a:lnTo>
                  <a:lnTo>
                    <a:pt x="54" y="10"/>
                  </a:lnTo>
                  <a:lnTo>
                    <a:pt x="52" y="10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35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2"/>
                  </a:lnTo>
                  <a:lnTo>
                    <a:pt x="25" y="4"/>
                  </a:lnTo>
                  <a:lnTo>
                    <a:pt x="19" y="17"/>
                  </a:lnTo>
                  <a:lnTo>
                    <a:pt x="17" y="19"/>
                  </a:lnTo>
                  <a:lnTo>
                    <a:pt x="17" y="21"/>
                  </a:lnTo>
                  <a:lnTo>
                    <a:pt x="14" y="21"/>
                  </a:lnTo>
                  <a:lnTo>
                    <a:pt x="10" y="19"/>
                  </a:lnTo>
                  <a:lnTo>
                    <a:pt x="8" y="19"/>
                  </a:lnTo>
                  <a:lnTo>
                    <a:pt x="8" y="21"/>
                  </a:lnTo>
                  <a:lnTo>
                    <a:pt x="2" y="31"/>
                  </a:lnTo>
                  <a:lnTo>
                    <a:pt x="2" y="33"/>
                  </a:lnTo>
                  <a:lnTo>
                    <a:pt x="4" y="35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4" y="40"/>
                  </a:lnTo>
                  <a:lnTo>
                    <a:pt x="2" y="44"/>
                  </a:lnTo>
                  <a:lnTo>
                    <a:pt x="0" y="48"/>
                  </a:lnTo>
                  <a:lnTo>
                    <a:pt x="2" y="52"/>
                  </a:lnTo>
                  <a:lnTo>
                    <a:pt x="2" y="56"/>
                  </a:lnTo>
                  <a:lnTo>
                    <a:pt x="4" y="61"/>
                  </a:lnTo>
                  <a:lnTo>
                    <a:pt x="8" y="63"/>
                  </a:lnTo>
                  <a:lnTo>
                    <a:pt x="8" y="65"/>
                  </a:lnTo>
                  <a:lnTo>
                    <a:pt x="8" y="69"/>
                  </a:lnTo>
                  <a:lnTo>
                    <a:pt x="10" y="77"/>
                  </a:lnTo>
                  <a:lnTo>
                    <a:pt x="12" y="79"/>
                  </a:lnTo>
                  <a:lnTo>
                    <a:pt x="12" y="88"/>
                  </a:lnTo>
                  <a:lnTo>
                    <a:pt x="12" y="90"/>
                  </a:lnTo>
                  <a:lnTo>
                    <a:pt x="10" y="92"/>
                  </a:lnTo>
                  <a:lnTo>
                    <a:pt x="10" y="94"/>
                  </a:lnTo>
                  <a:lnTo>
                    <a:pt x="10" y="100"/>
                  </a:lnTo>
                  <a:lnTo>
                    <a:pt x="10" y="103"/>
                  </a:lnTo>
                  <a:lnTo>
                    <a:pt x="10" y="107"/>
                  </a:lnTo>
                  <a:lnTo>
                    <a:pt x="8" y="109"/>
                  </a:lnTo>
                  <a:lnTo>
                    <a:pt x="10" y="111"/>
                  </a:lnTo>
                  <a:lnTo>
                    <a:pt x="10" y="113"/>
                  </a:lnTo>
                  <a:lnTo>
                    <a:pt x="10" y="115"/>
                  </a:lnTo>
                  <a:lnTo>
                    <a:pt x="10" y="117"/>
                  </a:lnTo>
                  <a:lnTo>
                    <a:pt x="10" y="119"/>
                  </a:lnTo>
                  <a:lnTo>
                    <a:pt x="12" y="119"/>
                  </a:lnTo>
                  <a:lnTo>
                    <a:pt x="14" y="119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5" y="119"/>
                  </a:lnTo>
                  <a:lnTo>
                    <a:pt x="27" y="121"/>
                  </a:lnTo>
                  <a:lnTo>
                    <a:pt x="27" y="123"/>
                  </a:lnTo>
                  <a:lnTo>
                    <a:pt x="29" y="134"/>
                  </a:lnTo>
                  <a:lnTo>
                    <a:pt x="31" y="136"/>
                  </a:lnTo>
                  <a:lnTo>
                    <a:pt x="33" y="138"/>
                  </a:lnTo>
                  <a:lnTo>
                    <a:pt x="35" y="140"/>
                  </a:lnTo>
                  <a:lnTo>
                    <a:pt x="38" y="142"/>
                  </a:lnTo>
                  <a:lnTo>
                    <a:pt x="40" y="144"/>
                  </a:lnTo>
                  <a:lnTo>
                    <a:pt x="42" y="144"/>
                  </a:lnTo>
                  <a:lnTo>
                    <a:pt x="44" y="144"/>
                  </a:lnTo>
                  <a:lnTo>
                    <a:pt x="46" y="144"/>
                  </a:lnTo>
                  <a:lnTo>
                    <a:pt x="48" y="142"/>
                  </a:lnTo>
                  <a:lnTo>
                    <a:pt x="50" y="140"/>
                  </a:lnTo>
                  <a:lnTo>
                    <a:pt x="50" y="138"/>
                  </a:lnTo>
                  <a:lnTo>
                    <a:pt x="50" y="138"/>
                  </a:lnTo>
                  <a:lnTo>
                    <a:pt x="50" y="136"/>
                  </a:lnTo>
                  <a:lnTo>
                    <a:pt x="50" y="136"/>
                  </a:lnTo>
                  <a:lnTo>
                    <a:pt x="50" y="134"/>
                  </a:lnTo>
                  <a:lnTo>
                    <a:pt x="50" y="132"/>
                  </a:lnTo>
                  <a:lnTo>
                    <a:pt x="50" y="128"/>
                  </a:lnTo>
                  <a:lnTo>
                    <a:pt x="50" y="119"/>
                  </a:lnTo>
                  <a:lnTo>
                    <a:pt x="52" y="113"/>
                  </a:lnTo>
                  <a:lnTo>
                    <a:pt x="52" y="105"/>
                  </a:lnTo>
                  <a:lnTo>
                    <a:pt x="54" y="103"/>
                  </a:lnTo>
                  <a:lnTo>
                    <a:pt x="54" y="98"/>
                  </a:lnTo>
                  <a:lnTo>
                    <a:pt x="56" y="98"/>
                  </a:lnTo>
                  <a:lnTo>
                    <a:pt x="58" y="98"/>
                  </a:lnTo>
                  <a:lnTo>
                    <a:pt x="63" y="103"/>
                  </a:lnTo>
                  <a:lnTo>
                    <a:pt x="67" y="105"/>
                  </a:lnTo>
                  <a:lnTo>
                    <a:pt x="69" y="105"/>
                  </a:lnTo>
                  <a:lnTo>
                    <a:pt x="71" y="107"/>
                  </a:lnTo>
                  <a:lnTo>
                    <a:pt x="73" y="107"/>
                  </a:lnTo>
                  <a:lnTo>
                    <a:pt x="75" y="109"/>
                  </a:lnTo>
                  <a:lnTo>
                    <a:pt x="79" y="109"/>
                  </a:lnTo>
                  <a:lnTo>
                    <a:pt x="98" y="107"/>
                  </a:lnTo>
                  <a:lnTo>
                    <a:pt x="109" y="105"/>
                  </a:lnTo>
                  <a:lnTo>
                    <a:pt x="109" y="100"/>
                  </a:lnTo>
                  <a:lnTo>
                    <a:pt x="113" y="94"/>
                  </a:lnTo>
                  <a:lnTo>
                    <a:pt x="115" y="92"/>
                  </a:lnTo>
                  <a:lnTo>
                    <a:pt x="119" y="90"/>
                  </a:lnTo>
                  <a:lnTo>
                    <a:pt x="121" y="90"/>
                  </a:lnTo>
                  <a:lnTo>
                    <a:pt x="134" y="82"/>
                  </a:lnTo>
                  <a:lnTo>
                    <a:pt x="136" y="79"/>
                  </a:lnTo>
                  <a:lnTo>
                    <a:pt x="138" y="77"/>
                  </a:lnTo>
                  <a:lnTo>
                    <a:pt x="138" y="75"/>
                  </a:lnTo>
                  <a:lnTo>
                    <a:pt x="140" y="67"/>
                  </a:lnTo>
                  <a:lnTo>
                    <a:pt x="140" y="65"/>
                  </a:lnTo>
                  <a:lnTo>
                    <a:pt x="140" y="59"/>
                  </a:lnTo>
                  <a:lnTo>
                    <a:pt x="140" y="5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3321" y="2322"/>
              <a:ext cx="237" cy="162"/>
            </a:xfrm>
            <a:custGeom>
              <a:avLst/>
              <a:gdLst>
                <a:gd name="T0" fmla="*/ 203 w 237"/>
                <a:gd name="T1" fmla="*/ 162 h 162"/>
                <a:gd name="T2" fmla="*/ 231 w 237"/>
                <a:gd name="T3" fmla="*/ 130 h 162"/>
                <a:gd name="T4" fmla="*/ 222 w 237"/>
                <a:gd name="T5" fmla="*/ 134 h 162"/>
                <a:gd name="T6" fmla="*/ 201 w 237"/>
                <a:gd name="T7" fmla="*/ 128 h 162"/>
                <a:gd name="T8" fmla="*/ 201 w 237"/>
                <a:gd name="T9" fmla="*/ 145 h 162"/>
                <a:gd name="T10" fmla="*/ 212 w 237"/>
                <a:gd name="T11" fmla="*/ 143 h 162"/>
                <a:gd name="T12" fmla="*/ 216 w 237"/>
                <a:gd name="T13" fmla="*/ 147 h 162"/>
                <a:gd name="T14" fmla="*/ 224 w 237"/>
                <a:gd name="T15" fmla="*/ 139 h 162"/>
                <a:gd name="T16" fmla="*/ 235 w 237"/>
                <a:gd name="T17" fmla="*/ 132 h 162"/>
                <a:gd name="T18" fmla="*/ 197 w 237"/>
                <a:gd name="T19" fmla="*/ 101 h 162"/>
                <a:gd name="T20" fmla="*/ 197 w 237"/>
                <a:gd name="T21" fmla="*/ 84 h 162"/>
                <a:gd name="T22" fmla="*/ 176 w 237"/>
                <a:gd name="T23" fmla="*/ 40 h 162"/>
                <a:gd name="T24" fmla="*/ 168 w 237"/>
                <a:gd name="T25" fmla="*/ 57 h 162"/>
                <a:gd name="T26" fmla="*/ 159 w 237"/>
                <a:gd name="T27" fmla="*/ 67 h 162"/>
                <a:gd name="T28" fmla="*/ 138 w 237"/>
                <a:gd name="T29" fmla="*/ 67 h 162"/>
                <a:gd name="T30" fmla="*/ 132 w 237"/>
                <a:gd name="T31" fmla="*/ 55 h 162"/>
                <a:gd name="T32" fmla="*/ 122 w 237"/>
                <a:gd name="T33" fmla="*/ 42 h 162"/>
                <a:gd name="T34" fmla="*/ 124 w 237"/>
                <a:gd name="T35" fmla="*/ 21 h 162"/>
                <a:gd name="T36" fmla="*/ 122 w 237"/>
                <a:gd name="T37" fmla="*/ 4 h 162"/>
                <a:gd name="T38" fmla="*/ 113 w 237"/>
                <a:gd name="T39" fmla="*/ 4 h 162"/>
                <a:gd name="T40" fmla="*/ 105 w 237"/>
                <a:gd name="T41" fmla="*/ 11 h 162"/>
                <a:gd name="T42" fmla="*/ 88 w 237"/>
                <a:gd name="T43" fmla="*/ 28 h 162"/>
                <a:gd name="T44" fmla="*/ 76 w 237"/>
                <a:gd name="T45" fmla="*/ 46 h 162"/>
                <a:gd name="T46" fmla="*/ 53 w 237"/>
                <a:gd name="T47" fmla="*/ 55 h 162"/>
                <a:gd name="T48" fmla="*/ 61 w 237"/>
                <a:gd name="T49" fmla="*/ 48 h 162"/>
                <a:gd name="T50" fmla="*/ 46 w 237"/>
                <a:gd name="T51" fmla="*/ 44 h 162"/>
                <a:gd name="T52" fmla="*/ 42 w 237"/>
                <a:gd name="T53" fmla="*/ 53 h 162"/>
                <a:gd name="T54" fmla="*/ 27 w 237"/>
                <a:gd name="T55" fmla="*/ 48 h 162"/>
                <a:gd name="T56" fmla="*/ 15 w 237"/>
                <a:gd name="T57" fmla="*/ 44 h 162"/>
                <a:gd name="T58" fmla="*/ 15 w 237"/>
                <a:gd name="T59" fmla="*/ 51 h 162"/>
                <a:gd name="T60" fmla="*/ 13 w 237"/>
                <a:gd name="T61" fmla="*/ 57 h 162"/>
                <a:gd name="T62" fmla="*/ 4 w 237"/>
                <a:gd name="T63" fmla="*/ 67 h 162"/>
                <a:gd name="T64" fmla="*/ 6 w 237"/>
                <a:gd name="T65" fmla="*/ 78 h 162"/>
                <a:gd name="T66" fmla="*/ 6 w 237"/>
                <a:gd name="T67" fmla="*/ 95 h 162"/>
                <a:gd name="T68" fmla="*/ 2 w 237"/>
                <a:gd name="T69" fmla="*/ 109 h 162"/>
                <a:gd name="T70" fmla="*/ 6 w 237"/>
                <a:gd name="T71" fmla="*/ 124 h 162"/>
                <a:gd name="T72" fmla="*/ 8 w 237"/>
                <a:gd name="T73" fmla="*/ 136 h 162"/>
                <a:gd name="T74" fmla="*/ 36 w 237"/>
                <a:gd name="T75" fmla="*/ 116 h 162"/>
                <a:gd name="T76" fmla="*/ 46 w 237"/>
                <a:gd name="T77" fmla="*/ 130 h 162"/>
                <a:gd name="T78" fmla="*/ 53 w 237"/>
                <a:gd name="T79" fmla="*/ 130 h 162"/>
                <a:gd name="T80" fmla="*/ 57 w 237"/>
                <a:gd name="T81" fmla="*/ 132 h 162"/>
                <a:gd name="T82" fmla="*/ 78 w 237"/>
                <a:gd name="T83" fmla="*/ 113 h 162"/>
                <a:gd name="T84" fmla="*/ 82 w 237"/>
                <a:gd name="T85" fmla="*/ 122 h 162"/>
                <a:gd name="T86" fmla="*/ 88 w 237"/>
                <a:gd name="T87" fmla="*/ 124 h 162"/>
                <a:gd name="T88" fmla="*/ 90 w 237"/>
                <a:gd name="T89" fmla="*/ 118 h 162"/>
                <a:gd name="T90" fmla="*/ 103 w 237"/>
                <a:gd name="T91" fmla="*/ 120 h 162"/>
                <a:gd name="T92" fmla="*/ 107 w 237"/>
                <a:gd name="T93" fmla="*/ 124 h 162"/>
                <a:gd name="T94" fmla="*/ 109 w 237"/>
                <a:gd name="T95" fmla="*/ 116 h 162"/>
                <a:gd name="T96" fmla="*/ 130 w 237"/>
                <a:gd name="T97" fmla="*/ 111 h 162"/>
                <a:gd name="T98" fmla="*/ 136 w 237"/>
                <a:gd name="T99" fmla="*/ 126 h 162"/>
                <a:gd name="T100" fmla="*/ 149 w 237"/>
                <a:gd name="T101" fmla="*/ 122 h 162"/>
                <a:gd name="T102" fmla="*/ 168 w 237"/>
                <a:gd name="T103" fmla="*/ 136 h 162"/>
                <a:gd name="T104" fmla="*/ 185 w 237"/>
                <a:gd name="T105" fmla="*/ 151 h 162"/>
                <a:gd name="T106" fmla="*/ 174 w 237"/>
                <a:gd name="T107" fmla="*/ 157 h 162"/>
                <a:gd name="T108" fmla="*/ 191 w 237"/>
                <a:gd name="T109" fmla="*/ 14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7" h="162">
                  <a:moveTo>
                    <a:pt x="203" y="157"/>
                  </a:moveTo>
                  <a:lnTo>
                    <a:pt x="201" y="155"/>
                  </a:lnTo>
                  <a:lnTo>
                    <a:pt x="199" y="155"/>
                  </a:lnTo>
                  <a:lnTo>
                    <a:pt x="197" y="157"/>
                  </a:lnTo>
                  <a:lnTo>
                    <a:pt x="195" y="159"/>
                  </a:lnTo>
                  <a:lnTo>
                    <a:pt x="197" y="159"/>
                  </a:lnTo>
                  <a:lnTo>
                    <a:pt x="203" y="162"/>
                  </a:lnTo>
                  <a:lnTo>
                    <a:pt x="206" y="162"/>
                  </a:lnTo>
                  <a:lnTo>
                    <a:pt x="208" y="162"/>
                  </a:lnTo>
                  <a:lnTo>
                    <a:pt x="208" y="162"/>
                  </a:lnTo>
                  <a:lnTo>
                    <a:pt x="206" y="157"/>
                  </a:lnTo>
                  <a:lnTo>
                    <a:pt x="203" y="157"/>
                  </a:lnTo>
                  <a:close/>
                  <a:moveTo>
                    <a:pt x="235" y="132"/>
                  </a:moveTo>
                  <a:lnTo>
                    <a:pt x="231" y="130"/>
                  </a:lnTo>
                  <a:lnTo>
                    <a:pt x="229" y="132"/>
                  </a:lnTo>
                  <a:lnTo>
                    <a:pt x="229" y="132"/>
                  </a:lnTo>
                  <a:lnTo>
                    <a:pt x="229" y="134"/>
                  </a:lnTo>
                  <a:lnTo>
                    <a:pt x="227" y="134"/>
                  </a:lnTo>
                  <a:lnTo>
                    <a:pt x="227" y="134"/>
                  </a:lnTo>
                  <a:lnTo>
                    <a:pt x="224" y="134"/>
                  </a:lnTo>
                  <a:lnTo>
                    <a:pt x="222" y="134"/>
                  </a:lnTo>
                  <a:lnTo>
                    <a:pt x="220" y="136"/>
                  </a:lnTo>
                  <a:lnTo>
                    <a:pt x="218" y="139"/>
                  </a:lnTo>
                  <a:lnTo>
                    <a:pt x="216" y="139"/>
                  </a:lnTo>
                  <a:lnTo>
                    <a:pt x="212" y="132"/>
                  </a:lnTo>
                  <a:lnTo>
                    <a:pt x="210" y="130"/>
                  </a:lnTo>
                  <a:lnTo>
                    <a:pt x="206" y="130"/>
                  </a:lnTo>
                  <a:lnTo>
                    <a:pt x="201" y="128"/>
                  </a:lnTo>
                  <a:lnTo>
                    <a:pt x="197" y="130"/>
                  </a:lnTo>
                  <a:lnTo>
                    <a:pt x="195" y="134"/>
                  </a:lnTo>
                  <a:lnTo>
                    <a:pt x="197" y="139"/>
                  </a:lnTo>
                  <a:lnTo>
                    <a:pt x="199" y="143"/>
                  </a:lnTo>
                  <a:lnTo>
                    <a:pt x="199" y="147"/>
                  </a:lnTo>
                  <a:lnTo>
                    <a:pt x="201" y="145"/>
                  </a:lnTo>
                  <a:lnTo>
                    <a:pt x="201" y="145"/>
                  </a:lnTo>
                  <a:lnTo>
                    <a:pt x="203" y="143"/>
                  </a:lnTo>
                  <a:lnTo>
                    <a:pt x="203" y="145"/>
                  </a:lnTo>
                  <a:lnTo>
                    <a:pt x="206" y="145"/>
                  </a:lnTo>
                  <a:lnTo>
                    <a:pt x="208" y="145"/>
                  </a:lnTo>
                  <a:lnTo>
                    <a:pt x="210" y="145"/>
                  </a:lnTo>
                  <a:lnTo>
                    <a:pt x="210" y="143"/>
                  </a:lnTo>
                  <a:lnTo>
                    <a:pt x="212" y="143"/>
                  </a:lnTo>
                  <a:lnTo>
                    <a:pt x="212" y="141"/>
                  </a:lnTo>
                  <a:lnTo>
                    <a:pt x="214" y="143"/>
                  </a:lnTo>
                  <a:lnTo>
                    <a:pt x="216" y="141"/>
                  </a:lnTo>
                  <a:lnTo>
                    <a:pt x="216" y="143"/>
                  </a:lnTo>
                  <a:lnTo>
                    <a:pt x="216" y="145"/>
                  </a:lnTo>
                  <a:lnTo>
                    <a:pt x="216" y="145"/>
                  </a:lnTo>
                  <a:lnTo>
                    <a:pt x="216" y="147"/>
                  </a:lnTo>
                  <a:lnTo>
                    <a:pt x="218" y="147"/>
                  </a:lnTo>
                  <a:lnTo>
                    <a:pt x="222" y="147"/>
                  </a:lnTo>
                  <a:lnTo>
                    <a:pt x="222" y="149"/>
                  </a:lnTo>
                  <a:lnTo>
                    <a:pt x="224" y="147"/>
                  </a:lnTo>
                  <a:lnTo>
                    <a:pt x="224" y="145"/>
                  </a:lnTo>
                  <a:lnTo>
                    <a:pt x="224" y="141"/>
                  </a:lnTo>
                  <a:lnTo>
                    <a:pt x="224" y="139"/>
                  </a:lnTo>
                  <a:lnTo>
                    <a:pt x="227" y="139"/>
                  </a:lnTo>
                  <a:lnTo>
                    <a:pt x="231" y="136"/>
                  </a:lnTo>
                  <a:lnTo>
                    <a:pt x="231" y="139"/>
                  </a:lnTo>
                  <a:lnTo>
                    <a:pt x="233" y="136"/>
                  </a:lnTo>
                  <a:lnTo>
                    <a:pt x="235" y="132"/>
                  </a:lnTo>
                  <a:lnTo>
                    <a:pt x="237" y="132"/>
                  </a:lnTo>
                  <a:lnTo>
                    <a:pt x="235" y="132"/>
                  </a:lnTo>
                  <a:close/>
                  <a:moveTo>
                    <a:pt x="189" y="130"/>
                  </a:moveTo>
                  <a:lnTo>
                    <a:pt x="191" y="130"/>
                  </a:lnTo>
                  <a:lnTo>
                    <a:pt x="195" y="128"/>
                  </a:lnTo>
                  <a:lnTo>
                    <a:pt x="199" y="122"/>
                  </a:lnTo>
                  <a:lnTo>
                    <a:pt x="199" y="116"/>
                  </a:lnTo>
                  <a:lnTo>
                    <a:pt x="197" y="109"/>
                  </a:lnTo>
                  <a:lnTo>
                    <a:pt x="197" y="101"/>
                  </a:lnTo>
                  <a:lnTo>
                    <a:pt x="199" y="99"/>
                  </a:lnTo>
                  <a:lnTo>
                    <a:pt x="201" y="97"/>
                  </a:lnTo>
                  <a:lnTo>
                    <a:pt x="203" y="95"/>
                  </a:lnTo>
                  <a:lnTo>
                    <a:pt x="203" y="90"/>
                  </a:lnTo>
                  <a:lnTo>
                    <a:pt x="203" y="86"/>
                  </a:lnTo>
                  <a:lnTo>
                    <a:pt x="201" y="86"/>
                  </a:lnTo>
                  <a:lnTo>
                    <a:pt x="197" y="84"/>
                  </a:lnTo>
                  <a:lnTo>
                    <a:pt x="193" y="82"/>
                  </a:lnTo>
                  <a:lnTo>
                    <a:pt x="191" y="82"/>
                  </a:lnTo>
                  <a:lnTo>
                    <a:pt x="189" y="80"/>
                  </a:lnTo>
                  <a:lnTo>
                    <a:pt x="187" y="76"/>
                  </a:lnTo>
                  <a:lnTo>
                    <a:pt x="178" y="57"/>
                  </a:lnTo>
                  <a:lnTo>
                    <a:pt x="176" y="44"/>
                  </a:lnTo>
                  <a:lnTo>
                    <a:pt x="176" y="40"/>
                  </a:lnTo>
                  <a:lnTo>
                    <a:pt x="168" y="46"/>
                  </a:lnTo>
                  <a:lnTo>
                    <a:pt x="166" y="48"/>
                  </a:lnTo>
                  <a:lnTo>
                    <a:pt x="166" y="53"/>
                  </a:lnTo>
                  <a:lnTo>
                    <a:pt x="168" y="53"/>
                  </a:lnTo>
                  <a:lnTo>
                    <a:pt x="168" y="55"/>
                  </a:lnTo>
                  <a:lnTo>
                    <a:pt x="168" y="57"/>
                  </a:lnTo>
                  <a:lnTo>
                    <a:pt x="168" y="57"/>
                  </a:lnTo>
                  <a:lnTo>
                    <a:pt x="168" y="57"/>
                  </a:lnTo>
                  <a:lnTo>
                    <a:pt x="164" y="59"/>
                  </a:lnTo>
                  <a:lnTo>
                    <a:pt x="162" y="61"/>
                  </a:lnTo>
                  <a:lnTo>
                    <a:pt x="162" y="61"/>
                  </a:lnTo>
                  <a:lnTo>
                    <a:pt x="162" y="65"/>
                  </a:lnTo>
                  <a:lnTo>
                    <a:pt x="159" y="65"/>
                  </a:lnTo>
                  <a:lnTo>
                    <a:pt x="159" y="67"/>
                  </a:lnTo>
                  <a:lnTo>
                    <a:pt x="157" y="65"/>
                  </a:lnTo>
                  <a:lnTo>
                    <a:pt x="157" y="65"/>
                  </a:lnTo>
                  <a:lnTo>
                    <a:pt x="155" y="63"/>
                  </a:lnTo>
                  <a:lnTo>
                    <a:pt x="153" y="65"/>
                  </a:lnTo>
                  <a:lnTo>
                    <a:pt x="145" y="67"/>
                  </a:lnTo>
                  <a:lnTo>
                    <a:pt x="141" y="67"/>
                  </a:lnTo>
                  <a:lnTo>
                    <a:pt x="138" y="67"/>
                  </a:lnTo>
                  <a:lnTo>
                    <a:pt x="136" y="65"/>
                  </a:lnTo>
                  <a:lnTo>
                    <a:pt x="134" y="65"/>
                  </a:lnTo>
                  <a:lnTo>
                    <a:pt x="134" y="63"/>
                  </a:lnTo>
                  <a:lnTo>
                    <a:pt x="132" y="61"/>
                  </a:lnTo>
                  <a:lnTo>
                    <a:pt x="132" y="59"/>
                  </a:lnTo>
                  <a:lnTo>
                    <a:pt x="132" y="57"/>
                  </a:lnTo>
                  <a:lnTo>
                    <a:pt x="132" y="55"/>
                  </a:lnTo>
                  <a:lnTo>
                    <a:pt x="132" y="53"/>
                  </a:lnTo>
                  <a:lnTo>
                    <a:pt x="134" y="48"/>
                  </a:lnTo>
                  <a:lnTo>
                    <a:pt x="134" y="48"/>
                  </a:lnTo>
                  <a:lnTo>
                    <a:pt x="134" y="46"/>
                  </a:lnTo>
                  <a:lnTo>
                    <a:pt x="124" y="44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22" y="40"/>
                  </a:lnTo>
                  <a:lnTo>
                    <a:pt x="122" y="38"/>
                  </a:lnTo>
                  <a:lnTo>
                    <a:pt x="120" y="36"/>
                  </a:lnTo>
                  <a:lnTo>
                    <a:pt x="120" y="32"/>
                  </a:lnTo>
                  <a:lnTo>
                    <a:pt x="120" y="30"/>
                  </a:lnTo>
                  <a:lnTo>
                    <a:pt x="122" y="28"/>
                  </a:lnTo>
                  <a:lnTo>
                    <a:pt x="124" y="21"/>
                  </a:lnTo>
                  <a:lnTo>
                    <a:pt x="124" y="21"/>
                  </a:lnTo>
                  <a:lnTo>
                    <a:pt x="124" y="19"/>
                  </a:lnTo>
                  <a:lnTo>
                    <a:pt x="124" y="17"/>
                  </a:lnTo>
                  <a:lnTo>
                    <a:pt x="122" y="11"/>
                  </a:lnTo>
                  <a:lnTo>
                    <a:pt x="122" y="9"/>
                  </a:lnTo>
                  <a:lnTo>
                    <a:pt x="122" y="7"/>
                  </a:lnTo>
                  <a:lnTo>
                    <a:pt x="122" y="4"/>
                  </a:lnTo>
                  <a:lnTo>
                    <a:pt x="122" y="2"/>
                  </a:lnTo>
                  <a:lnTo>
                    <a:pt x="122" y="2"/>
                  </a:lnTo>
                  <a:lnTo>
                    <a:pt x="120" y="0"/>
                  </a:lnTo>
                  <a:lnTo>
                    <a:pt x="120" y="2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3" y="4"/>
                  </a:lnTo>
                  <a:lnTo>
                    <a:pt x="111" y="2"/>
                  </a:lnTo>
                  <a:lnTo>
                    <a:pt x="109" y="4"/>
                  </a:lnTo>
                  <a:lnTo>
                    <a:pt x="109" y="7"/>
                  </a:lnTo>
                  <a:lnTo>
                    <a:pt x="109" y="9"/>
                  </a:lnTo>
                  <a:lnTo>
                    <a:pt x="109" y="11"/>
                  </a:lnTo>
                  <a:lnTo>
                    <a:pt x="107" y="11"/>
                  </a:lnTo>
                  <a:lnTo>
                    <a:pt x="105" y="11"/>
                  </a:lnTo>
                  <a:lnTo>
                    <a:pt x="103" y="11"/>
                  </a:lnTo>
                  <a:lnTo>
                    <a:pt x="103" y="15"/>
                  </a:lnTo>
                  <a:lnTo>
                    <a:pt x="103" y="17"/>
                  </a:lnTo>
                  <a:lnTo>
                    <a:pt x="101" y="19"/>
                  </a:lnTo>
                  <a:lnTo>
                    <a:pt x="97" y="23"/>
                  </a:lnTo>
                  <a:lnTo>
                    <a:pt x="92" y="28"/>
                  </a:lnTo>
                  <a:lnTo>
                    <a:pt x="88" y="28"/>
                  </a:lnTo>
                  <a:lnTo>
                    <a:pt x="88" y="28"/>
                  </a:lnTo>
                  <a:lnTo>
                    <a:pt x="88" y="32"/>
                  </a:lnTo>
                  <a:lnTo>
                    <a:pt x="88" y="34"/>
                  </a:lnTo>
                  <a:lnTo>
                    <a:pt x="84" y="38"/>
                  </a:lnTo>
                  <a:lnTo>
                    <a:pt x="82" y="40"/>
                  </a:lnTo>
                  <a:lnTo>
                    <a:pt x="82" y="46"/>
                  </a:lnTo>
                  <a:lnTo>
                    <a:pt x="76" y="46"/>
                  </a:lnTo>
                  <a:lnTo>
                    <a:pt x="69" y="46"/>
                  </a:lnTo>
                  <a:lnTo>
                    <a:pt x="69" y="51"/>
                  </a:lnTo>
                  <a:lnTo>
                    <a:pt x="6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3" y="55"/>
                  </a:lnTo>
                  <a:lnTo>
                    <a:pt x="53" y="55"/>
                  </a:lnTo>
                  <a:lnTo>
                    <a:pt x="53" y="53"/>
                  </a:lnTo>
                  <a:lnTo>
                    <a:pt x="53" y="51"/>
                  </a:lnTo>
                  <a:lnTo>
                    <a:pt x="53" y="48"/>
                  </a:lnTo>
                  <a:lnTo>
                    <a:pt x="55" y="46"/>
                  </a:lnTo>
                  <a:lnTo>
                    <a:pt x="57" y="46"/>
                  </a:lnTo>
                  <a:lnTo>
                    <a:pt x="59" y="46"/>
                  </a:lnTo>
                  <a:lnTo>
                    <a:pt x="61" y="48"/>
                  </a:lnTo>
                  <a:lnTo>
                    <a:pt x="63" y="48"/>
                  </a:lnTo>
                  <a:lnTo>
                    <a:pt x="59" y="44"/>
                  </a:lnTo>
                  <a:lnTo>
                    <a:pt x="59" y="42"/>
                  </a:lnTo>
                  <a:lnTo>
                    <a:pt x="55" y="44"/>
                  </a:lnTo>
                  <a:lnTo>
                    <a:pt x="50" y="44"/>
                  </a:lnTo>
                  <a:lnTo>
                    <a:pt x="48" y="44"/>
                  </a:lnTo>
                  <a:lnTo>
                    <a:pt x="46" y="44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8" y="51"/>
                  </a:lnTo>
                  <a:lnTo>
                    <a:pt x="46" y="53"/>
                  </a:lnTo>
                  <a:lnTo>
                    <a:pt x="46" y="55"/>
                  </a:lnTo>
                  <a:lnTo>
                    <a:pt x="44" y="55"/>
                  </a:lnTo>
                  <a:lnTo>
                    <a:pt x="42" y="53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6" y="46"/>
                  </a:lnTo>
                  <a:lnTo>
                    <a:pt x="32" y="44"/>
                  </a:lnTo>
                  <a:lnTo>
                    <a:pt x="29" y="46"/>
                  </a:lnTo>
                  <a:lnTo>
                    <a:pt x="27" y="46"/>
                  </a:lnTo>
                  <a:lnTo>
                    <a:pt x="27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1" y="46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7" y="42"/>
                  </a:lnTo>
                  <a:lnTo>
                    <a:pt x="15" y="44"/>
                  </a:lnTo>
                  <a:lnTo>
                    <a:pt x="13" y="46"/>
                  </a:lnTo>
                  <a:lnTo>
                    <a:pt x="13" y="48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3" y="51"/>
                  </a:lnTo>
                  <a:lnTo>
                    <a:pt x="15" y="48"/>
                  </a:lnTo>
                  <a:lnTo>
                    <a:pt x="15" y="51"/>
                  </a:lnTo>
                  <a:lnTo>
                    <a:pt x="21" y="51"/>
                  </a:lnTo>
                  <a:lnTo>
                    <a:pt x="23" y="51"/>
                  </a:lnTo>
                  <a:lnTo>
                    <a:pt x="25" y="53"/>
                  </a:lnTo>
                  <a:lnTo>
                    <a:pt x="23" y="55"/>
                  </a:lnTo>
                  <a:lnTo>
                    <a:pt x="21" y="55"/>
                  </a:lnTo>
                  <a:lnTo>
                    <a:pt x="15" y="57"/>
                  </a:lnTo>
                  <a:lnTo>
                    <a:pt x="13" y="57"/>
                  </a:lnTo>
                  <a:lnTo>
                    <a:pt x="13" y="59"/>
                  </a:lnTo>
                  <a:lnTo>
                    <a:pt x="11" y="59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4" y="59"/>
                  </a:lnTo>
                  <a:lnTo>
                    <a:pt x="4" y="61"/>
                  </a:lnTo>
                  <a:lnTo>
                    <a:pt x="4" y="67"/>
                  </a:lnTo>
                  <a:lnTo>
                    <a:pt x="4" y="69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2" y="74"/>
                  </a:lnTo>
                  <a:lnTo>
                    <a:pt x="4" y="74"/>
                  </a:lnTo>
                  <a:lnTo>
                    <a:pt x="4" y="76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8" y="84"/>
                  </a:lnTo>
                  <a:lnTo>
                    <a:pt x="8" y="86"/>
                  </a:lnTo>
                  <a:lnTo>
                    <a:pt x="11" y="88"/>
                  </a:lnTo>
                  <a:lnTo>
                    <a:pt x="8" y="90"/>
                  </a:lnTo>
                  <a:lnTo>
                    <a:pt x="8" y="92"/>
                  </a:lnTo>
                  <a:lnTo>
                    <a:pt x="6" y="95"/>
                  </a:lnTo>
                  <a:lnTo>
                    <a:pt x="4" y="97"/>
                  </a:lnTo>
                  <a:lnTo>
                    <a:pt x="2" y="97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2" y="105"/>
                  </a:lnTo>
                  <a:lnTo>
                    <a:pt x="2" y="107"/>
                  </a:lnTo>
                  <a:lnTo>
                    <a:pt x="2" y="109"/>
                  </a:lnTo>
                  <a:lnTo>
                    <a:pt x="6" y="109"/>
                  </a:lnTo>
                  <a:lnTo>
                    <a:pt x="8" y="111"/>
                  </a:lnTo>
                  <a:lnTo>
                    <a:pt x="6" y="116"/>
                  </a:lnTo>
                  <a:lnTo>
                    <a:pt x="8" y="118"/>
                  </a:lnTo>
                  <a:lnTo>
                    <a:pt x="8" y="118"/>
                  </a:lnTo>
                  <a:lnTo>
                    <a:pt x="8" y="120"/>
                  </a:lnTo>
                  <a:lnTo>
                    <a:pt x="6" y="124"/>
                  </a:lnTo>
                  <a:lnTo>
                    <a:pt x="8" y="126"/>
                  </a:lnTo>
                  <a:lnTo>
                    <a:pt x="6" y="130"/>
                  </a:lnTo>
                  <a:lnTo>
                    <a:pt x="2" y="130"/>
                  </a:lnTo>
                  <a:lnTo>
                    <a:pt x="2" y="132"/>
                  </a:lnTo>
                  <a:lnTo>
                    <a:pt x="4" y="132"/>
                  </a:lnTo>
                  <a:lnTo>
                    <a:pt x="6" y="134"/>
                  </a:lnTo>
                  <a:lnTo>
                    <a:pt x="8" y="136"/>
                  </a:lnTo>
                  <a:lnTo>
                    <a:pt x="11" y="134"/>
                  </a:lnTo>
                  <a:lnTo>
                    <a:pt x="11" y="130"/>
                  </a:lnTo>
                  <a:lnTo>
                    <a:pt x="17" y="126"/>
                  </a:lnTo>
                  <a:lnTo>
                    <a:pt x="23" y="118"/>
                  </a:lnTo>
                  <a:lnTo>
                    <a:pt x="25" y="111"/>
                  </a:lnTo>
                  <a:lnTo>
                    <a:pt x="32" y="113"/>
                  </a:lnTo>
                  <a:lnTo>
                    <a:pt x="36" y="116"/>
                  </a:lnTo>
                  <a:lnTo>
                    <a:pt x="40" y="120"/>
                  </a:lnTo>
                  <a:lnTo>
                    <a:pt x="44" y="124"/>
                  </a:lnTo>
                  <a:lnTo>
                    <a:pt x="46" y="124"/>
                  </a:lnTo>
                  <a:lnTo>
                    <a:pt x="46" y="126"/>
                  </a:lnTo>
                  <a:lnTo>
                    <a:pt x="44" y="126"/>
                  </a:lnTo>
                  <a:lnTo>
                    <a:pt x="44" y="128"/>
                  </a:lnTo>
                  <a:lnTo>
                    <a:pt x="46" y="130"/>
                  </a:lnTo>
                  <a:lnTo>
                    <a:pt x="46" y="132"/>
                  </a:lnTo>
                  <a:lnTo>
                    <a:pt x="46" y="132"/>
                  </a:lnTo>
                  <a:lnTo>
                    <a:pt x="48" y="132"/>
                  </a:lnTo>
                  <a:lnTo>
                    <a:pt x="50" y="132"/>
                  </a:lnTo>
                  <a:lnTo>
                    <a:pt x="50" y="130"/>
                  </a:lnTo>
                  <a:lnTo>
                    <a:pt x="50" y="130"/>
                  </a:lnTo>
                  <a:lnTo>
                    <a:pt x="53" y="130"/>
                  </a:lnTo>
                  <a:lnTo>
                    <a:pt x="53" y="130"/>
                  </a:lnTo>
                  <a:lnTo>
                    <a:pt x="53" y="130"/>
                  </a:lnTo>
                  <a:lnTo>
                    <a:pt x="55" y="130"/>
                  </a:lnTo>
                  <a:lnTo>
                    <a:pt x="55" y="132"/>
                  </a:lnTo>
                  <a:lnTo>
                    <a:pt x="55" y="132"/>
                  </a:lnTo>
                  <a:lnTo>
                    <a:pt x="57" y="132"/>
                  </a:lnTo>
                  <a:lnTo>
                    <a:pt x="57" y="132"/>
                  </a:lnTo>
                  <a:lnTo>
                    <a:pt x="59" y="134"/>
                  </a:lnTo>
                  <a:lnTo>
                    <a:pt x="61" y="134"/>
                  </a:lnTo>
                  <a:lnTo>
                    <a:pt x="69" y="128"/>
                  </a:lnTo>
                  <a:lnTo>
                    <a:pt x="69" y="128"/>
                  </a:lnTo>
                  <a:lnTo>
                    <a:pt x="73" y="122"/>
                  </a:lnTo>
                  <a:lnTo>
                    <a:pt x="78" y="116"/>
                  </a:lnTo>
                  <a:lnTo>
                    <a:pt x="78" y="113"/>
                  </a:lnTo>
                  <a:lnTo>
                    <a:pt x="80" y="116"/>
                  </a:lnTo>
                  <a:lnTo>
                    <a:pt x="80" y="118"/>
                  </a:lnTo>
                  <a:lnTo>
                    <a:pt x="80" y="120"/>
                  </a:lnTo>
                  <a:lnTo>
                    <a:pt x="80" y="124"/>
                  </a:lnTo>
                  <a:lnTo>
                    <a:pt x="80" y="124"/>
                  </a:lnTo>
                  <a:lnTo>
                    <a:pt x="82" y="124"/>
                  </a:lnTo>
                  <a:lnTo>
                    <a:pt x="82" y="122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24"/>
                  </a:lnTo>
                  <a:lnTo>
                    <a:pt x="84" y="124"/>
                  </a:lnTo>
                  <a:lnTo>
                    <a:pt x="86" y="124"/>
                  </a:lnTo>
                  <a:lnTo>
                    <a:pt x="86" y="124"/>
                  </a:lnTo>
                  <a:lnTo>
                    <a:pt x="88" y="124"/>
                  </a:lnTo>
                  <a:lnTo>
                    <a:pt x="88" y="122"/>
                  </a:lnTo>
                  <a:lnTo>
                    <a:pt x="88" y="122"/>
                  </a:lnTo>
                  <a:lnTo>
                    <a:pt x="88" y="120"/>
                  </a:lnTo>
                  <a:lnTo>
                    <a:pt x="90" y="120"/>
                  </a:lnTo>
                  <a:lnTo>
                    <a:pt x="90" y="120"/>
                  </a:lnTo>
                  <a:lnTo>
                    <a:pt x="90" y="118"/>
                  </a:lnTo>
                  <a:lnTo>
                    <a:pt x="90" y="118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4" y="116"/>
                  </a:lnTo>
                  <a:lnTo>
                    <a:pt x="97" y="118"/>
                  </a:lnTo>
                  <a:lnTo>
                    <a:pt x="97" y="120"/>
                  </a:lnTo>
                  <a:lnTo>
                    <a:pt x="103" y="120"/>
                  </a:lnTo>
                  <a:lnTo>
                    <a:pt x="103" y="120"/>
                  </a:lnTo>
                  <a:lnTo>
                    <a:pt x="103" y="120"/>
                  </a:lnTo>
                  <a:lnTo>
                    <a:pt x="103" y="120"/>
                  </a:lnTo>
                  <a:lnTo>
                    <a:pt x="105" y="122"/>
                  </a:lnTo>
                  <a:lnTo>
                    <a:pt x="105" y="122"/>
                  </a:lnTo>
                  <a:lnTo>
                    <a:pt x="105" y="124"/>
                  </a:lnTo>
                  <a:lnTo>
                    <a:pt x="105" y="124"/>
                  </a:lnTo>
                  <a:lnTo>
                    <a:pt x="107" y="124"/>
                  </a:lnTo>
                  <a:lnTo>
                    <a:pt x="109" y="122"/>
                  </a:lnTo>
                  <a:lnTo>
                    <a:pt x="109" y="120"/>
                  </a:lnTo>
                  <a:lnTo>
                    <a:pt x="109" y="118"/>
                  </a:lnTo>
                  <a:lnTo>
                    <a:pt x="107" y="116"/>
                  </a:lnTo>
                  <a:lnTo>
                    <a:pt x="109" y="113"/>
                  </a:lnTo>
                  <a:lnTo>
                    <a:pt x="109" y="113"/>
                  </a:lnTo>
                  <a:lnTo>
                    <a:pt x="109" y="116"/>
                  </a:lnTo>
                  <a:lnTo>
                    <a:pt x="109" y="116"/>
                  </a:lnTo>
                  <a:lnTo>
                    <a:pt x="113" y="116"/>
                  </a:lnTo>
                  <a:lnTo>
                    <a:pt x="115" y="116"/>
                  </a:lnTo>
                  <a:lnTo>
                    <a:pt x="120" y="113"/>
                  </a:lnTo>
                  <a:lnTo>
                    <a:pt x="122" y="111"/>
                  </a:lnTo>
                  <a:lnTo>
                    <a:pt x="124" y="113"/>
                  </a:lnTo>
                  <a:lnTo>
                    <a:pt x="130" y="111"/>
                  </a:lnTo>
                  <a:lnTo>
                    <a:pt x="138" y="113"/>
                  </a:lnTo>
                  <a:lnTo>
                    <a:pt x="141" y="116"/>
                  </a:lnTo>
                  <a:lnTo>
                    <a:pt x="143" y="116"/>
                  </a:lnTo>
                  <a:lnTo>
                    <a:pt x="143" y="118"/>
                  </a:lnTo>
                  <a:lnTo>
                    <a:pt x="141" y="120"/>
                  </a:lnTo>
                  <a:lnTo>
                    <a:pt x="136" y="124"/>
                  </a:lnTo>
                  <a:lnTo>
                    <a:pt x="136" y="126"/>
                  </a:lnTo>
                  <a:lnTo>
                    <a:pt x="136" y="126"/>
                  </a:lnTo>
                  <a:lnTo>
                    <a:pt x="143" y="126"/>
                  </a:lnTo>
                  <a:lnTo>
                    <a:pt x="143" y="126"/>
                  </a:lnTo>
                  <a:lnTo>
                    <a:pt x="141" y="126"/>
                  </a:lnTo>
                  <a:lnTo>
                    <a:pt x="143" y="122"/>
                  </a:lnTo>
                  <a:lnTo>
                    <a:pt x="147" y="120"/>
                  </a:lnTo>
                  <a:lnTo>
                    <a:pt x="149" y="122"/>
                  </a:lnTo>
                  <a:lnTo>
                    <a:pt x="153" y="126"/>
                  </a:lnTo>
                  <a:lnTo>
                    <a:pt x="153" y="126"/>
                  </a:lnTo>
                  <a:lnTo>
                    <a:pt x="157" y="128"/>
                  </a:lnTo>
                  <a:lnTo>
                    <a:pt x="159" y="128"/>
                  </a:lnTo>
                  <a:lnTo>
                    <a:pt x="164" y="134"/>
                  </a:lnTo>
                  <a:lnTo>
                    <a:pt x="164" y="134"/>
                  </a:lnTo>
                  <a:lnTo>
                    <a:pt x="168" y="136"/>
                  </a:lnTo>
                  <a:lnTo>
                    <a:pt x="176" y="139"/>
                  </a:lnTo>
                  <a:lnTo>
                    <a:pt x="178" y="141"/>
                  </a:lnTo>
                  <a:lnTo>
                    <a:pt x="180" y="143"/>
                  </a:lnTo>
                  <a:lnTo>
                    <a:pt x="183" y="143"/>
                  </a:lnTo>
                  <a:lnTo>
                    <a:pt x="185" y="145"/>
                  </a:lnTo>
                  <a:lnTo>
                    <a:pt x="185" y="147"/>
                  </a:lnTo>
                  <a:lnTo>
                    <a:pt x="185" y="151"/>
                  </a:lnTo>
                  <a:lnTo>
                    <a:pt x="183" y="151"/>
                  </a:lnTo>
                  <a:lnTo>
                    <a:pt x="180" y="151"/>
                  </a:lnTo>
                  <a:lnTo>
                    <a:pt x="180" y="149"/>
                  </a:lnTo>
                  <a:lnTo>
                    <a:pt x="180" y="151"/>
                  </a:lnTo>
                  <a:lnTo>
                    <a:pt x="178" y="153"/>
                  </a:lnTo>
                  <a:lnTo>
                    <a:pt x="178" y="155"/>
                  </a:lnTo>
                  <a:lnTo>
                    <a:pt x="174" y="157"/>
                  </a:lnTo>
                  <a:lnTo>
                    <a:pt x="174" y="159"/>
                  </a:lnTo>
                  <a:lnTo>
                    <a:pt x="176" y="159"/>
                  </a:lnTo>
                  <a:lnTo>
                    <a:pt x="178" y="157"/>
                  </a:lnTo>
                  <a:lnTo>
                    <a:pt x="185" y="153"/>
                  </a:lnTo>
                  <a:lnTo>
                    <a:pt x="191" y="151"/>
                  </a:lnTo>
                  <a:lnTo>
                    <a:pt x="191" y="149"/>
                  </a:lnTo>
                  <a:lnTo>
                    <a:pt x="191" y="145"/>
                  </a:lnTo>
                  <a:lnTo>
                    <a:pt x="189" y="139"/>
                  </a:lnTo>
                  <a:lnTo>
                    <a:pt x="189" y="136"/>
                  </a:lnTo>
                  <a:lnTo>
                    <a:pt x="189" y="132"/>
                  </a:lnTo>
                  <a:lnTo>
                    <a:pt x="189" y="13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4600" y="1510"/>
              <a:ext cx="160" cy="259"/>
            </a:xfrm>
            <a:custGeom>
              <a:avLst/>
              <a:gdLst>
                <a:gd name="T0" fmla="*/ 153 w 160"/>
                <a:gd name="T1" fmla="*/ 54 h 259"/>
                <a:gd name="T2" fmla="*/ 139 w 160"/>
                <a:gd name="T3" fmla="*/ 41 h 259"/>
                <a:gd name="T4" fmla="*/ 130 w 160"/>
                <a:gd name="T5" fmla="*/ 27 h 259"/>
                <a:gd name="T6" fmla="*/ 115 w 160"/>
                <a:gd name="T7" fmla="*/ 18 h 259"/>
                <a:gd name="T8" fmla="*/ 97 w 160"/>
                <a:gd name="T9" fmla="*/ 16 h 259"/>
                <a:gd name="T10" fmla="*/ 92 w 160"/>
                <a:gd name="T11" fmla="*/ 12 h 259"/>
                <a:gd name="T12" fmla="*/ 82 w 160"/>
                <a:gd name="T13" fmla="*/ 10 h 259"/>
                <a:gd name="T14" fmla="*/ 71 w 160"/>
                <a:gd name="T15" fmla="*/ 0 h 259"/>
                <a:gd name="T16" fmla="*/ 65 w 160"/>
                <a:gd name="T17" fmla="*/ 2 h 259"/>
                <a:gd name="T18" fmla="*/ 50 w 160"/>
                <a:gd name="T19" fmla="*/ 0 h 259"/>
                <a:gd name="T20" fmla="*/ 48 w 160"/>
                <a:gd name="T21" fmla="*/ 2 h 259"/>
                <a:gd name="T22" fmla="*/ 40 w 160"/>
                <a:gd name="T23" fmla="*/ 31 h 259"/>
                <a:gd name="T24" fmla="*/ 25 w 160"/>
                <a:gd name="T25" fmla="*/ 69 h 259"/>
                <a:gd name="T26" fmla="*/ 6 w 160"/>
                <a:gd name="T27" fmla="*/ 94 h 259"/>
                <a:gd name="T28" fmla="*/ 2 w 160"/>
                <a:gd name="T29" fmla="*/ 106 h 259"/>
                <a:gd name="T30" fmla="*/ 23 w 160"/>
                <a:gd name="T31" fmla="*/ 115 h 259"/>
                <a:gd name="T32" fmla="*/ 23 w 160"/>
                <a:gd name="T33" fmla="*/ 119 h 259"/>
                <a:gd name="T34" fmla="*/ 23 w 160"/>
                <a:gd name="T35" fmla="*/ 129 h 259"/>
                <a:gd name="T36" fmla="*/ 27 w 160"/>
                <a:gd name="T37" fmla="*/ 138 h 259"/>
                <a:gd name="T38" fmla="*/ 32 w 160"/>
                <a:gd name="T39" fmla="*/ 142 h 259"/>
                <a:gd name="T40" fmla="*/ 44 w 160"/>
                <a:gd name="T41" fmla="*/ 146 h 259"/>
                <a:gd name="T42" fmla="*/ 48 w 160"/>
                <a:gd name="T43" fmla="*/ 152 h 259"/>
                <a:gd name="T44" fmla="*/ 46 w 160"/>
                <a:gd name="T45" fmla="*/ 161 h 259"/>
                <a:gd name="T46" fmla="*/ 38 w 160"/>
                <a:gd name="T47" fmla="*/ 169 h 259"/>
                <a:gd name="T48" fmla="*/ 25 w 160"/>
                <a:gd name="T49" fmla="*/ 169 h 259"/>
                <a:gd name="T50" fmla="*/ 21 w 160"/>
                <a:gd name="T51" fmla="*/ 173 h 259"/>
                <a:gd name="T52" fmla="*/ 15 w 160"/>
                <a:gd name="T53" fmla="*/ 203 h 259"/>
                <a:gd name="T54" fmla="*/ 13 w 160"/>
                <a:gd name="T55" fmla="*/ 211 h 259"/>
                <a:gd name="T56" fmla="*/ 11 w 160"/>
                <a:gd name="T57" fmla="*/ 222 h 259"/>
                <a:gd name="T58" fmla="*/ 13 w 160"/>
                <a:gd name="T59" fmla="*/ 230 h 259"/>
                <a:gd name="T60" fmla="*/ 27 w 160"/>
                <a:gd name="T61" fmla="*/ 240 h 259"/>
                <a:gd name="T62" fmla="*/ 36 w 160"/>
                <a:gd name="T63" fmla="*/ 245 h 259"/>
                <a:gd name="T64" fmla="*/ 46 w 160"/>
                <a:gd name="T65" fmla="*/ 243 h 259"/>
                <a:gd name="T66" fmla="*/ 53 w 160"/>
                <a:gd name="T67" fmla="*/ 243 h 259"/>
                <a:gd name="T68" fmla="*/ 59 w 160"/>
                <a:gd name="T69" fmla="*/ 245 h 259"/>
                <a:gd name="T70" fmla="*/ 65 w 160"/>
                <a:gd name="T71" fmla="*/ 253 h 259"/>
                <a:gd name="T72" fmla="*/ 74 w 160"/>
                <a:gd name="T73" fmla="*/ 253 h 259"/>
                <a:gd name="T74" fmla="*/ 78 w 160"/>
                <a:gd name="T75" fmla="*/ 255 h 259"/>
                <a:gd name="T76" fmla="*/ 84 w 160"/>
                <a:gd name="T77" fmla="*/ 259 h 259"/>
                <a:gd name="T78" fmla="*/ 90 w 160"/>
                <a:gd name="T79" fmla="*/ 255 h 259"/>
                <a:gd name="T80" fmla="*/ 97 w 160"/>
                <a:gd name="T81" fmla="*/ 257 h 259"/>
                <a:gd name="T82" fmla="*/ 101 w 160"/>
                <a:gd name="T83" fmla="*/ 255 h 259"/>
                <a:gd name="T84" fmla="*/ 107 w 160"/>
                <a:gd name="T85" fmla="*/ 249 h 259"/>
                <a:gd name="T86" fmla="*/ 107 w 160"/>
                <a:gd name="T87" fmla="*/ 232 h 259"/>
                <a:gd name="T88" fmla="*/ 107 w 160"/>
                <a:gd name="T89" fmla="*/ 215 h 259"/>
                <a:gd name="T90" fmla="*/ 111 w 160"/>
                <a:gd name="T91" fmla="*/ 196 h 259"/>
                <a:gd name="T92" fmla="*/ 120 w 160"/>
                <a:gd name="T93" fmla="*/ 194 h 259"/>
                <a:gd name="T94" fmla="*/ 128 w 160"/>
                <a:gd name="T95" fmla="*/ 186 h 259"/>
                <a:gd name="T96" fmla="*/ 134 w 160"/>
                <a:gd name="T97" fmla="*/ 176 h 259"/>
                <a:gd name="T98" fmla="*/ 134 w 160"/>
                <a:gd name="T99" fmla="*/ 163 h 259"/>
                <a:gd name="T100" fmla="*/ 139 w 160"/>
                <a:gd name="T101" fmla="*/ 152 h 259"/>
                <a:gd name="T102" fmla="*/ 145 w 160"/>
                <a:gd name="T103" fmla="*/ 142 h 259"/>
                <a:gd name="T104" fmla="*/ 149 w 160"/>
                <a:gd name="T105" fmla="*/ 134 h 259"/>
                <a:gd name="T106" fmla="*/ 153 w 160"/>
                <a:gd name="T107" fmla="*/ 121 h 259"/>
                <a:gd name="T108" fmla="*/ 151 w 160"/>
                <a:gd name="T109" fmla="*/ 115 h 259"/>
                <a:gd name="T110" fmla="*/ 149 w 160"/>
                <a:gd name="T111" fmla="*/ 102 h 259"/>
                <a:gd name="T112" fmla="*/ 147 w 160"/>
                <a:gd name="T113" fmla="*/ 92 h 259"/>
                <a:gd name="T114" fmla="*/ 149 w 160"/>
                <a:gd name="T115" fmla="*/ 88 h 259"/>
                <a:gd name="T116" fmla="*/ 155 w 160"/>
                <a:gd name="T117" fmla="*/ 88 h 259"/>
                <a:gd name="T118" fmla="*/ 157 w 160"/>
                <a:gd name="T119" fmla="*/ 79 h 259"/>
                <a:gd name="T120" fmla="*/ 157 w 160"/>
                <a:gd name="T121" fmla="*/ 71 h 259"/>
                <a:gd name="T122" fmla="*/ 157 w 160"/>
                <a:gd name="T123" fmla="*/ 65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0" h="259">
                  <a:moveTo>
                    <a:pt x="157" y="65"/>
                  </a:moveTo>
                  <a:lnTo>
                    <a:pt x="155" y="60"/>
                  </a:lnTo>
                  <a:lnTo>
                    <a:pt x="153" y="54"/>
                  </a:lnTo>
                  <a:lnTo>
                    <a:pt x="147" y="48"/>
                  </a:lnTo>
                  <a:lnTo>
                    <a:pt x="147" y="44"/>
                  </a:lnTo>
                  <a:lnTo>
                    <a:pt x="139" y="41"/>
                  </a:lnTo>
                  <a:lnTo>
                    <a:pt x="134" y="37"/>
                  </a:lnTo>
                  <a:lnTo>
                    <a:pt x="132" y="31"/>
                  </a:lnTo>
                  <a:lnTo>
                    <a:pt x="130" y="27"/>
                  </a:lnTo>
                  <a:lnTo>
                    <a:pt x="128" y="25"/>
                  </a:lnTo>
                  <a:lnTo>
                    <a:pt x="118" y="21"/>
                  </a:lnTo>
                  <a:lnTo>
                    <a:pt x="115" y="18"/>
                  </a:lnTo>
                  <a:lnTo>
                    <a:pt x="109" y="18"/>
                  </a:lnTo>
                  <a:lnTo>
                    <a:pt x="99" y="16"/>
                  </a:lnTo>
                  <a:lnTo>
                    <a:pt x="97" y="16"/>
                  </a:lnTo>
                  <a:lnTo>
                    <a:pt x="95" y="14"/>
                  </a:lnTo>
                  <a:lnTo>
                    <a:pt x="95" y="12"/>
                  </a:lnTo>
                  <a:lnTo>
                    <a:pt x="92" y="12"/>
                  </a:lnTo>
                  <a:lnTo>
                    <a:pt x="90" y="12"/>
                  </a:lnTo>
                  <a:lnTo>
                    <a:pt x="86" y="12"/>
                  </a:lnTo>
                  <a:lnTo>
                    <a:pt x="82" y="10"/>
                  </a:lnTo>
                  <a:lnTo>
                    <a:pt x="78" y="6"/>
                  </a:lnTo>
                  <a:lnTo>
                    <a:pt x="74" y="2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2"/>
                  </a:lnTo>
                  <a:lnTo>
                    <a:pt x="63" y="2"/>
                  </a:lnTo>
                  <a:lnTo>
                    <a:pt x="61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2"/>
                  </a:lnTo>
                  <a:lnTo>
                    <a:pt x="48" y="8"/>
                  </a:lnTo>
                  <a:lnTo>
                    <a:pt x="46" y="14"/>
                  </a:lnTo>
                  <a:lnTo>
                    <a:pt x="40" y="31"/>
                  </a:lnTo>
                  <a:lnTo>
                    <a:pt x="34" y="54"/>
                  </a:lnTo>
                  <a:lnTo>
                    <a:pt x="30" y="62"/>
                  </a:lnTo>
                  <a:lnTo>
                    <a:pt x="25" y="69"/>
                  </a:lnTo>
                  <a:lnTo>
                    <a:pt x="13" y="81"/>
                  </a:lnTo>
                  <a:lnTo>
                    <a:pt x="9" y="88"/>
                  </a:lnTo>
                  <a:lnTo>
                    <a:pt x="6" y="94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06"/>
                  </a:lnTo>
                  <a:lnTo>
                    <a:pt x="17" y="113"/>
                  </a:lnTo>
                  <a:lnTo>
                    <a:pt x="21" y="115"/>
                  </a:lnTo>
                  <a:lnTo>
                    <a:pt x="23" y="115"/>
                  </a:lnTo>
                  <a:lnTo>
                    <a:pt x="23" y="115"/>
                  </a:lnTo>
                  <a:lnTo>
                    <a:pt x="23" y="117"/>
                  </a:lnTo>
                  <a:lnTo>
                    <a:pt x="23" y="119"/>
                  </a:lnTo>
                  <a:lnTo>
                    <a:pt x="23" y="121"/>
                  </a:lnTo>
                  <a:lnTo>
                    <a:pt x="23" y="123"/>
                  </a:lnTo>
                  <a:lnTo>
                    <a:pt x="23" y="129"/>
                  </a:lnTo>
                  <a:lnTo>
                    <a:pt x="23" y="134"/>
                  </a:lnTo>
                  <a:lnTo>
                    <a:pt x="25" y="136"/>
                  </a:lnTo>
                  <a:lnTo>
                    <a:pt x="27" y="138"/>
                  </a:lnTo>
                  <a:lnTo>
                    <a:pt x="27" y="140"/>
                  </a:lnTo>
                  <a:lnTo>
                    <a:pt x="30" y="140"/>
                  </a:lnTo>
                  <a:lnTo>
                    <a:pt x="32" y="142"/>
                  </a:lnTo>
                  <a:lnTo>
                    <a:pt x="36" y="142"/>
                  </a:lnTo>
                  <a:lnTo>
                    <a:pt x="38" y="142"/>
                  </a:lnTo>
                  <a:lnTo>
                    <a:pt x="44" y="146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48" y="152"/>
                  </a:lnTo>
                  <a:lnTo>
                    <a:pt x="48" y="155"/>
                  </a:lnTo>
                  <a:lnTo>
                    <a:pt x="48" y="159"/>
                  </a:lnTo>
                  <a:lnTo>
                    <a:pt x="46" y="161"/>
                  </a:lnTo>
                  <a:lnTo>
                    <a:pt x="44" y="163"/>
                  </a:lnTo>
                  <a:lnTo>
                    <a:pt x="40" y="167"/>
                  </a:lnTo>
                  <a:lnTo>
                    <a:pt x="38" y="169"/>
                  </a:lnTo>
                  <a:lnTo>
                    <a:pt x="34" y="169"/>
                  </a:lnTo>
                  <a:lnTo>
                    <a:pt x="32" y="169"/>
                  </a:lnTo>
                  <a:lnTo>
                    <a:pt x="25" y="169"/>
                  </a:lnTo>
                  <a:lnTo>
                    <a:pt x="23" y="169"/>
                  </a:lnTo>
                  <a:lnTo>
                    <a:pt x="21" y="169"/>
                  </a:lnTo>
                  <a:lnTo>
                    <a:pt x="21" y="173"/>
                  </a:lnTo>
                  <a:lnTo>
                    <a:pt x="19" y="194"/>
                  </a:lnTo>
                  <a:lnTo>
                    <a:pt x="15" y="201"/>
                  </a:lnTo>
                  <a:lnTo>
                    <a:pt x="15" y="203"/>
                  </a:lnTo>
                  <a:lnTo>
                    <a:pt x="15" y="207"/>
                  </a:lnTo>
                  <a:lnTo>
                    <a:pt x="15" y="207"/>
                  </a:lnTo>
                  <a:lnTo>
                    <a:pt x="13" y="211"/>
                  </a:lnTo>
                  <a:lnTo>
                    <a:pt x="13" y="213"/>
                  </a:lnTo>
                  <a:lnTo>
                    <a:pt x="13" y="217"/>
                  </a:lnTo>
                  <a:lnTo>
                    <a:pt x="11" y="222"/>
                  </a:lnTo>
                  <a:lnTo>
                    <a:pt x="11" y="224"/>
                  </a:lnTo>
                  <a:lnTo>
                    <a:pt x="11" y="228"/>
                  </a:lnTo>
                  <a:lnTo>
                    <a:pt x="13" y="230"/>
                  </a:lnTo>
                  <a:lnTo>
                    <a:pt x="17" y="234"/>
                  </a:lnTo>
                  <a:lnTo>
                    <a:pt x="21" y="236"/>
                  </a:lnTo>
                  <a:lnTo>
                    <a:pt x="27" y="240"/>
                  </a:lnTo>
                  <a:lnTo>
                    <a:pt x="34" y="243"/>
                  </a:lnTo>
                  <a:lnTo>
                    <a:pt x="34" y="243"/>
                  </a:lnTo>
                  <a:lnTo>
                    <a:pt x="36" y="245"/>
                  </a:lnTo>
                  <a:lnTo>
                    <a:pt x="38" y="245"/>
                  </a:lnTo>
                  <a:lnTo>
                    <a:pt x="42" y="243"/>
                  </a:lnTo>
                  <a:lnTo>
                    <a:pt x="46" y="243"/>
                  </a:lnTo>
                  <a:lnTo>
                    <a:pt x="50" y="245"/>
                  </a:lnTo>
                  <a:lnTo>
                    <a:pt x="50" y="245"/>
                  </a:lnTo>
                  <a:lnTo>
                    <a:pt x="53" y="243"/>
                  </a:lnTo>
                  <a:lnTo>
                    <a:pt x="55" y="243"/>
                  </a:lnTo>
                  <a:lnTo>
                    <a:pt x="57" y="243"/>
                  </a:lnTo>
                  <a:lnTo>
                    <a:pt x="59" y="245"/>
                  </a:lnTo>
                  <a:lnTo>
                    <a:pt x="63" y="251"/>
                  </a:lnTo>
                  <a:lnTo>
                    <a:pt x="65" y="253"/>
                  </a:lnTo>
                  <a:lnTo>
                    <a:pt x="65" y="253"/>
                  </a:lnTo>
                  <a:lnTo>
                    <a:pt x="67" y="253"/>
                  </a:lnTo>
                  <a:lnTo>
                    <a:pt x="69" y="253"/>
                  </a:lnTo>
                  <a:lnTo>
                    <a:pt x="74" y="253"/>
                  </a:lnTo>
                  <a:lnTo>
                    <a:pt x="76" y="253"/>
                  </a:lnTo>
                  <a:lnTo>
                    <a:pt x="76" y="253"/>
                  </a:lnTo>
                  <a:lnTo>
                    <a:pt x="78" y="255"/>
                  </a:lnTo>
                  <a:lnTo>
                    <a:pt x="82" y="259"/>
                  </a:lnTo>
                  <a:lnTo>
                    <a:pt x="82" y="259"/>
                  </a:lnTo>
                  <a:lnTo>
                    <a:pt x="84" y="259"/>
                  </a:lnTo>
                  <a:lnTo>
                    <a:pt x="86" y="259"/>
                  </a:lnTo>
                  <a:lnTo>
                    <a:pt x="90" y="257"/>
                  </a:lnTo>
                  <a:lnTo>
                    <a:pt x="90" y="255"/>
                  </a:lnTo>
                  <a:lnTo>
                    <a:pt x="92" y="255"/>
                  </a:lnTo>
                  <a:lnTo>
                    <a:pt x="95" y="255"/>
                  </a:lnTo>
                  <a:lnTo>
                    <a:pt x="97" y="257"/>
                  </a:lnTo>
                  <a:lnTo>
                    <a:pt x="97" y="257"/>
                  </a:lnTo>
                  <a:lnTo>
                    <a:pt x="99" y="255"/>
                  </a:lnTo>
                  <a:lnTo>
                    <a:pt x="101" y="255"/>
                  </a:lnTo>
                  <a:lnTo>
                    <a:pt x="101" y="255"/>
                  </a:lnTo>
                  <a:lnTo>
                    <a:pt x="105" y="251"/>
                  </a:lnTo>
                  <a:lnTo>
                    <a:pt x="107" y="249"/>
                  </a:lnTo>
                  <a:lnTo>
                    <a:pt x="107" y="245"/>
                  </a:lnTo>
                  <a:lnTo>
                    <a:pt x="107" y="238"/>
                  </a:lnTo>
                  <a:lnTo>
                    <a:pt x="107" y="232"/>
                  </a:lnTo>
                  <a:lnTo>
                    <a:pt x="107" y="226"/>
                  </a:lnTo>
                  <a:lnTo>
                    <a:pt x="107" y="222"/>
                  </a:lnTo>
                  <a:lnTo>
                    <a:pt x="107" y="215"/>
                  </a:lnTo>
                  <a:lnTo>
                    <a:pt x="109" y="203"/>
                  </a:lnTo>
                  <a:lnTo>
                    <a:pt x="109" y="199"/>
                  </a:lnTo>
                  <a:lnTo>
                    <a:pt x="111" y="196"/>
                  </a:lnTo>
                  <a:lnTo>
                    <a:pt x="113" y="196"/>
                  </a:lnTo>
                  <a:lnTo>
                    <a:pt x="118" y="196"/>
                  </a:lnTo>
                  <a:lnTo>
                    <a:pt x="120" y="194"/>
                  </a:lnTo>
                  <a:lnTo>
                    <a:pt x="124" y="192"/>
                  </a:lnTo>
                  <a:lnTo>
                    <a:pt x="126" y="190"/>
                  </a:lnTo>
                  <a:lnTo>
                    <a:pt x="128" y="186"/>
                  </a:lnTo>
                  <a:lnTo>
                    <a:pt x="132" y="182"/>
                  </a:lnTo>
                  <a:lnTo>
                    <a:pt x="134" y="180"/>
                  </a:lnTo>
                  <a:lnTo>
                    <a:pt x="134" y="176"/>
                  </a:lnTo>
                  <a:lnTo>
                    <a:pt x="136" y="171"/>
                  </a:lnTo>
                  <a:lnTo>
                    <a:pt x="136" y="169"/>
                  </a:lnTo>
                  <a:lnTo>
                    <a:pt x="134" y="163"/>
                  </a:lnTo>
                  <a:lnTo>
                    <a:pt x="136" y="159"/>
                  </a:lnTo>
                  <a:lnTo>
                    <a:pt x="136" y="155"/>
                  </a:lnTo>
                  <a:lnTo>
                    <a:pt x="139" y="152"/>
                  </a:lnTo>
                  <a:lnTo>
                    <a:pt x="141" y="148"/>
                  </a:lnTo>
                  <a:lnTo>
                    <a:pt x="143" y="146"/>
                  </a:lnTo>
                  <a:lnTo>
                    <a:pt x="145" y="142"/>
                  </a:lnTo>
                  <a:lnTo>
                    <a:pt x="147" y="138"/>
                  </a:lnTo>
                  <a:lnTo>
                    <a:pt x="149" y="136"/>
                  </a:lnTo>
                  <a:lnTo>
                    <a:pt x="149" y="134"/>
                  </a:lnTo>
                  <a:lnTo>
                    <a:pt x="151" y="127"/>
                  </a:lnTo>
                  <a:lnTo>
                    <a:pt x="153" y="123"/>
                  </a:lnTo>
                  <a:lnTo>
                    <a:pt x="153" y="121"/>
                  </a:lnTo>
                  <a:lnTo>
                    <a:pt x="153" y="119"/>
                  </a:lnTo>
                  <a:lnTo>
                    <a:pt x="151" y="117"/>
                  </a:lnTo>
                  <a:lnTo>
                    <a:pt x="151" y="115"/>
                  </a:lnTo>
                  <a:lnTo>
                    <a:pt x="149" y="113"/>
                  </a:lnTo>
                  <a:lnTo>
                    <a:pt x="149" y="111"/>
                  </a:lnTo>
                  <a:lnTo>
                    <a:pt x="149" y="102"/>
                  </a:lnTo>
                  <a:lnTo>
                    <a:pt x="149" y="98"/>
                  </a:lnTo>
                  <a:lnTo>
                    <a:pt x="147" y="94"/>
                  </a:lnTo>
                  <a:lnTo>
                    <a:pt x="147" y="92"/>
                  </a:lnTo>
                  <a:lnTo>
                    <a:pt x="147" y="90"/>
                  </a:lnTo>
                  <a:lnTo>
                    <a:pt x="147" y="88"/>
                  </a:lnTo>
                  <a:lnTo>
                    <a:pt x="149" y="88"/>
                  </a:lnTo>
                  <a:lnTo>
                    <a:pt x="151" y="88"/>
                  </a:lnTo>
                  <a:lnTo>
                    <a:pt x="153" y="88"/>
                  </a:lnTo>
                  <a:lnTo>
                    <a:pt x="155" y="88"/>
                  </a:lnTo>
                  <a:lnTo>
                    <a:pt x="155" y="85"/>
                  </a:lnTo>
                  <a:lnTo>
                    <a:pt x="155" y="83"/>
                  </a:lnTo>
                  <a:lnTo>
                    <a:pt x="157" y="79"/>
                  </a:lnTo>
                  <a:lnTo>
                    <a:pt x="157" y="75"/>
                  </a:lnTo>
                  <a:lnTo>
                    <a:pt x="157" y="71"/>
                  </a:lnTo>
                  <a:lnTo>
                    <a:pt x="157" y="71"/>
                  </a:lnTo>
                  <a:lnTo>
                    <a:pt x="157" y="69"/>
                  </a:lnTo>
                  <a:lnTo>
                    <a:pt x="160" y="67"/>
                  </a:lnTo>
                  <a:lnTo>
                    <a:pt x="157" y="65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3940" y="2377"/>
              <a:ext cx="138" cy="165"/>
            </a:xfrm>
            <a:custGeom>
              <a:avLst/>
              <a:gdLst>
                <a:gd name="T0" fmla="*/ 130 w 138"/>
                <a:gd name="T1" fmla="*/ 115 h 165"/>
                <a:gd name="T2" fmla="*/ 123 w 138"/>
                <a:gd name="T3" fmla="*/ 111 h 165"/>
                <a:gd name="T4" fmla="*/ 115 w 138"/>
                <a:gd name="T5" fmla="*/ 98 h 165"/>
                <a:gd name="T6" fmla="*/ 111 w 138"/>
                <a:gd name="T7" fmla="*/ 88 h 165"/>
                <a:gd name="T8" fmla="*/ 104 w 138"/>
                <a:gd name="T9" fmla="*/ 88 h 165"/>
                <a:gd name="T10" fmla="*/ 100 w 138"/>
                <a:gd name="T11" fmla="*/ 88 h 165"/>
                <a:gd name="T12" fmla="*/ 90 w 138"/>
                <a:gd name="T13" fmla="*/ 88 h 165"/>
                <a:gd name="T14" fmla="*/ 84 w 138"/>
                <a:gd name="T15" fmla="*/ 90 h 165"/>
                <a:gd name="T16" fmla="*/ 79 w 138"/>
                <a:gd name="T17" fmla="*/ 88 h 165"/>
                <a:gd name="T18" fmla="*/ 81 w 138"/>
                <a:gd name="T19" fmla="*/ 77 h 165"/>
                <a:gd name="T20" fmla="*/ 77 w 138"/>
                <a:gd name="T21" fmla="*/ 65 h 165"/>
                <a:gd name="T22" fmla="*/ 75 w 138"/>
                <a:gd name="T23" fmla="*/ 58 h 165"/>
                <a:gd name="T24" fmla="*/ 71 w 138"/>
                <a:gd name="T25" fmla="*/ 54 h 165"/>
                <a:gd name="T26" fmla="*/ 77 w 138"/>
                <a:gd name="T27" fmla="*/ 42 h 165"/>
                <a:gd name="T28" fmla="*/ 86 w 138"/>
                <a:gd name="T29" fmla="*/ 31 h 165"/>
                <a:gd name="T30" fmla="*/ 94 w 138"/>
                <a:gd name="T31" fmla="*/ 29 h 165"/>
                <a:gd name="T32" fmla="*/ 94 w 138"/>
                <a:gd name="T33" fmla="*/ 21 h 165"/>
                <a:gd name="T34" fmla="*/ 88 w 138"/>
                <a:gd name="T35" fmla="*/ 8 h 165"/>
                <a:gd name="T36" fmla="*/ 69 w 138"/>
                <a:gd name="T37" fmla="*/ 6 h 165"/>
                <a:gd name="T38" fmla="*/ 63 w 138"/>
                <a:gd name="T39" fmla="*/ 6 h 165"/>
                <a:gd name="T40" fmla="*/ 37 w 138"/>
                <a:gd name="T41" fmla="*/ 12 h 165"/>
                <a:gd name="T42" fmla="*/ 6 w 138"/>
                <a:gd name="T43" fmla="*/ 17 h 165"/>
                <a:gd name="T44" fmla="*/ 0 w 138"/>
                <a:gd name="T45" fmla="*/ 19 h 165"/>
                <a:gd name="T46" fmla="*/ 10 w 138"/>
                <a:gd name="T47" fmla="*/ 25 h 165"/>
                <a:gd name="T48" fmla="*/ 16 w 138"/>
                <a:gd name="T49" fmla="*/ 35 h 165"/>
                <a:gd name="T50" fmla="*/ 12 w 138"/>
                <a:gd name="T51" fmla="*/ 42 h 165"/>
                <a:gd name="T52" fmla="*/ 10 w 138"/>
                <a:gd name="T53" fmla="*/ 46 h 165"/>
                <a:gd name="T54" fmla="*/ 8 w 138"/>
                <a:gd name="T55" fmla="*/ 48 h 165"/>
                <a:gd name="T56" fmla="*/ 8 w 138"/>
                <a:gd name="T57" fmla="*/ 54 h 165"/>
                <a:gd name="T58" fmla="*/ 14 w 138"/>
                <a:gd name="T59" fmla="*/ 58 h 165"/>
                <a:gd name="T60" fmla="*/ 10 w 138"/>
                <a:gd name="T61" fmla="*/ 65 h 165"/>
                <a:gd name="T62" fmla="*/ 2 w 138"/>
                <a:gd name="T63" fmla="*/ 69 h 165"/>
                <a:gd name="T64" fmla="*/ 6 w 138"/>
                <a:gd name="T65" fmla="*/ 73 h 165"/>
                <a:gd name="T66" fmla="*/ 2 w 138"/>
                <a:gd name="T67" fmla="*/ 79 h 165"/>
                <a:gd name="T68" fmla="*/ 0 w 138"/>
                <a:gd name="T69" fmla="*/ 84 h 165"/>
                <a:gd name="T70" fmla="*/ 0 w 138"/>
                <a:gd name="T71" fmla="*/ 86 h 165"/>
                <a:gd name="T72" fmla="*/ 8 w 138"/>
                <a:gd name="T73" fmla="*/ 84 h 165"/>
                <a:gd name="T74" fmla="*/ 21 w 138"/>
                <a:gd name="T75" fmla="*/ 98 h 165"/>
                <a:gd name="T76" fmla="*/ 29 w 138"/>
                <a:gd name="T77" fmla="*/ 104 h 165"/>
                <a:gd name="T78" fmla="*/ 37 w 138"/>
                <a:gd name="T79" fmla="*/ 109 h 165"/>
                <a:gd name="T80" fmla="*/ 50 w 138"/>
                <a:gd name="T81" fmla="*/ 119 h 165"/>
                <a:gd name="T82" fmla="*/ 39 w 138"/>
                <a:gd name="T83" fmla="*/ 123 h 165"/>
                <a:gd name="T84" fmla="*/ 46 w 138"/>
                <a:gd name="T85" fmla="*/ 128 h 165"/>
                <a:gd name="T86" fmla="*/ 48 w 138"/>
                <a:gd name="T87" fmla="*/ 132 h 165"/>
                <a:gd name="T88" fmla="*/ 50 w 138"/>
                <a:gd name="T89" fmla="*/ 138 h 165"/>
                <a:gd name="T90" fmla="*/ 63 w 138"/>
                <a:gd name="T91" fmla="*/ 146 h 165"/>
                <a:gd name="T92" fmla="*/ 104 w 138"/>
                <a:gd name="T93" fmla="*/ 157 h 165"/>
                <a:gd name="T94" fmla="*/ 102 w 138"/>
                <a:gd name="T95" fmla="*/ 165 h 165"/>
                <a:gd name="T96" fmla="*/ 107 w 138"/>
                <a:gd name="T97" fmla="*/ 161 h 165"/>
                <a:gd name="T98" fmla="*/ 111 w 138"/>
                <a:gd name="T99" fmla="*/ 153 h 165"/>
                <a:gd name="T100" fmla="*/ 123 w 138"/>
                <a:gd name="T101" fmla="*/ 146 h 165"/>
                <a:gd name="T102" fmla="*/ 132 w 138"/>
                <a:gd name="T103" fmla="*/ 138 h 165"/>
                <a:gd name="T104" fmla="*/ 132 w 138"/>
                <a:gd name="T105" fmla="*/ 132 h 165"/>
                <a:gd name="T106" fmla="*/ 136 w 138"/>
                <a:gd name="T107" fmla="*/ 12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8" h="165">
                  <a:moveTo>
                    <a:pt x="134" y="119"/>
                  </a:moveTo>
                  <a:lnTo>
                    <a:pt x="132" y="117"/>
                  </a:lnTo>
                  <a:lnTo>
                    <a:pt x="130" y="115"/>
                  </a:lnTo>
                  <a:lnTo>
                    <a:pt x="128" y="115"/>
                  </a:lnTo>
                  <a:lnTo>
                    <a:pt x="125" y="113"/>
                  </a:lnTo>
                  <a:lnTo>
                    <a:pt x="123" y="111"/>
                  </a:lnTo>
                  <a:lnTo>
                    <a:pt x="117" y="102"/>
                  </a:lnTo>
                  <a:lnTo>
                    <a:pt x="117" y="100"/>
                  </a:lnTo>
                  <a:lnTo>
                    <a:pt x="115" y="98"/>
                  </a:lnTo>
                  <a:lnTo>
                    <a:pt x="115" y="96"/>
                  </a:lnTo>
                  <a:lnTo>
                    <a:pt x="115" y="94"/>
                  </a:lnTo>
                  <a:lnTo>
                    <a:pt x="111" y="88"/>
                  </a:lnTo>
                  <a:lnTo>
                    <a:pt x="109" y="88"/>
                  </a:lnTo>
                  <a:lnTo>
                    <a:pt x="107" y="88"/>
                  </a:lnTo>
                  <a:lnTo>
                    <a:pt x="104" y="88"/>
                  </a:lnTo>
                  <a:lnTo>
                    <a:pt x="102" y="88"/>
                  </a:lnTo>
                  <a:lnTo>
                    <a:pt x="100" y="88"/>
                  </a:lnTo>
                  <a:lnTo>
                    <a:pt x="100" y="88"/>
                  </a:lnTo>
                  <a:lnTo>
                    <a:pt x="94" y="88"/>
                  </a:lnTo>
                  <a:lnTo>
                    <a:pt x="92" y="86"/>
                  </a:lnTo>
                  <a:lnTo>
                    <a:pt x="90" y="88"/>
                  </a:lnTo>
                  <a:lnTo>
                    <a:pt x="88" y="88"/>
                  </a:lnTo>
                  <a:lnTo>
                    <a:pt x="86" y="90"/>
                  </a:lnTo>
                  <a:lnTo>
                    <a:pt x="84" y="90"/>
                  </a:lnTo>
                  <a:lnTo>
                    <a:pt x="81" y="90"/>
                  </a:lnTo>
                  <a:lnTo>
                    <a:pt x="81" y="90"/>
                  </a:lnTo>
                  <a:lnTo>
                    <a:pt x="79" y="88"/>
                  </a:lnTo>
                  <a:lnTo>
                    <a:pt x="79" y="86"/>
                  </a:lnTo>
                  <a:lnTo>
                    <a:pt x="79" y="79"/>
                  </a:lnTo>
                  <a:lnTo>
                    <a:pt x="81" y="77"/>
                  </a:lnTo>
                  <a:lnTo>
                    <a:pt x="81" y="73"/>
                  </a:lnTo>
                  <a:lnTo>
                    <a:pt x="79" y="69"/>
                  </a:lnTo>
                  <a:lnTo>
                    <a:pt x="77" y="65"/>
                  </a:lnTo>
                  <a:lnTo>
                    <a:pt x="77" y="63"/>
                  </a:lnTo>
                  <a:lnTo>
                    <a:pt x="75" y="61"/>
                  </a:lnTo>
                  <a:lnTo>
                    <a:pt x="75" y="58"/>
                  </a:lnTo>
                  <a:lnTo>
                    <a:pt x="73" y="58"/>
                  </a:lnTo>
                  <a:lnTo>
                    <a:pt x="71" y="56"/>
                  </a:lnTo>
                  <a:lnTo>
                    <a:pt x="71" y="54"/>
                  </a:lnTo>
                  <a:lnTo>
                    <a:pt x="73" y="50"/>
                  </a:lnTo>
                  <a:lnTo>
                    <a:pt x="75" y="46"/>
                  </a:lnTo>
                  <a:lnTo>
                    <a:pt x="77" y="42"/>
                  </a:lnTo>
                  <a:lnTo>
                    <a:pt x="81" y="37"/>
                  </a:lnTo>
                  <a:lnTo>
                    <a:pt x="84" y="33"/>
                  </a:lnTo>
                  <a:lnTo>
                    <a:pt x="86" y="31"/>
                  </a:lnTo>
                  <a:lnTo>
                    <a:pt x="88" y="29"/>
                  </a:lnTo>
                  <a:lnTo>
                    <a:pt x="88" y="29"/>
                  </a:lnTo>
                  <a:lnTo>
                    <a:pt x="94" y="29"/>
                  </a:lnTo>
                  <a:lnTo>
                    <a:pt x="96" y="27"/>
                  </a:lnTo>
                  <a:lnTo>
                    <a:pt x="96" y="25"/>
                  </a:lnTo>
                  <a:lnTo>
                    <a:pt x="94" y="21"/>
                  </a:lnTo>
                  <a:lnTo>
                    <a:pt x="90" y="17"/>
                  </a:lnTo>
                  <a:lnTo>
                    <a:pt x="88" y="14"/>
                  </a:lnTo>
                  <a:lnTo>
                    <a:pt x="88" y="8"/>
                  </a:lnTo>
                  <a:lnTo>
                    <a:pt x="86" y="0"/>
                  </a:lnTo>
                  <a:lnTo>
                    <a:pt x="79" y="0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3" y="6"/>
                  </a:lnTo>
                  <a:lnTo>
                    <a:pt x="63" y="6"/>
                  </a:lnTo>
                  <a:lnTo>
                    <a:pt x="58" y="6"/>
                  </a:lnTo>
                  <a:lnTo>
                    <a:pt x="39" y="12"/>
                  </a:lnTo>
                  <a:lnTo>
                    <a:pt x="37" y="12"/>
                  </a:lnTo>
                  <a:lnTo>
                    <a:pt x="19" y="17"/>
                  </a:lnTo>
                  <a:lnTo>
                    <a:pt x="8" y="17"/>
                  </a:lnTo>
                  <a:lnTo>
                    <a:pt x="6" y="17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9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2" y="33"/>
                  </a:lnTo>
                  <a:lnTo>
                    <a:pt x="16" y="33"/>
                  </a:lnTo>
                  <a:lnTo>
                    <a:pt x="16" y="35"/>
                  </a:lnTo>
                  <a:lnTo>
                    <a:pt x="19" y="40"/>
                  </a:lnTo>
                  <a:lnTo>
                    <a:pt x="19" y="42"/>
                  </a:lnTo>
                  <a:lnTo>
                    <a:pt x="12" y="42"/>
                  </a:lnTo>
                  <a:lnTo>
                    <a:pt x="8" y="42"/>
                  </a:lnTo>
                  <a:lnTo>
                    <a:pt x="10" y="44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54"/>
                  </a:lnTo>
                  <a:lnTo>
                    <a:pt x="8" y="54"/>
                  </a:lnTo>
                  <a:lnTo>
                    <a:pt x="10" y="54"/>
                  </a:lnTo>
                  <a:lnTo>
                    <a:pt x="14" y="56"/>
                  </a:lnTo>
                  <a:lnTo>
                    <a:pt x="14" y="58"/>
                  </a:lnTo>
                  <a:lnTo>
                    <a:pt x="14" y="61"/>
                  </a:lnTo>
                  <a:lnTo>
                    <a:pt x="14" y="65"/>
                  </a:lnTo>
                  <a:lnTo>
                    <a:pt x="10" y="65"/>
                  </a:lnTo>
                  <a:lnTo>
                    <a:pt x="8" y="67"/>
                  </a:lnTo>
                  <a:lnTo>
                    <a:pt x="4" y="67"/>
                  </a:lnTo>
                  <a:lnTo>
                    <a:pt x="2" y="69"/>
                  </a:lnTo>
                  <a:lnTo>
                    <a:pt x="2" y="73"/>
                  </a:lnTo>
                  <a:lnTo>
                    <a:pt x="6" y="73"/>
                  </a:lnTo>
                  <a:lnTo>
                    <a:pt x="6" y="73"/>
                  </a:lnTo>
                  <a:lnTo>
                    <a:pt x="4" y="75"/>
                  </a:lnTo>
                  <a:lnTo>
                    <a:pt x="2" y="77"/>
                  </a:lnTo>
                  <a:lnTo>
                    <a:pt x="2" y="79"/>
                  </a:lnTo>
                  <a:lnTo>
                    <a:pt x="2" y="81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6" y="86"/>
                  </a:lnTo>
                  <a:lnTo>
                    <a:pt x="8" y="84"/>
                  </a:lnTo>
                  <a:lnTo>
                    <a:pt x="14" y="88"/>
                  </a:lnTo>
                  <a:lnTo>
                    <a:pt x="16" y="94"/>
                  </a:lnTo>
                  <a:lnTo>
                    <a:pt x="21" y="98"/>
                  </a:lnTo>
                  <a:lnTo>
                    <a:pt x="25" y="100"/>
                  </a:lnTo>
                  <a:lnTo>
                    <a:pt x="25" y="104"/>
                  </a:lnTo>
                  <a:lnTo>
                    <a:pt x="29" y="104"/>
                  </a:lnTo>
                  <a:lnTo>
                    <a:pt x="35" y="107"/>
                  </a:lnTo>
                  <a:lnTo>
                    <a:pt x="37" y="107"/>
                  </a:lnTo>
                  <a:lnTo>
                    <a:pt x="37" y="109"/>
                  </a:lnTo>
                  <a:lnTo>
                    <a:pt x="42" y="111"/>
                  </a:lnTo>
                  <a:lnTo>
                    <a:pt x="48" y="115"/>
                  </a:lnTo>
                  <a:lnTo>
                    <a:pt x="50" y="119"/>
                  </a:lnTo>
                  <a:lnTo>
                    <a:pt x="48" y="119"/>
                  </a:lnTo>
                  <a:lnTo>
                    <a:pt x="42" y="119"/>
                  </a:lnTo>
                  <a:lnTo>
                    <a:pt x="39" y="123"/>
                  </a:lnTo>
                  <a:lnTo>
                    <a:pt x="42" y="125"/>
                  </a:lnTo>
                  <a:lnTo>
                    <a:pt x="44" y="125"/>
                  </a:lnTo>
                  <a:lnTo>
                    <a:pt x="46" y="128"/>
                  </a:lnTo>
                  <a:lnTo>
                    <a:pt x="46" y="128"/>
                  </a:lnTo>
                  <a:lnTo>
                    <a:pt x="48" y="130"/>
                  </a:lnTo>
                  <a:lnTo>
                    <a:pt x="48" y="132"/>
                  </a:lnTo>
                  <a:lnTo>
                    <a:pt x="48" y="134"/>
                  </a:lnTo>
                  <a:lnTo>
                    <a:pt x="48" y="138"/>
                  </a:lnTo>
                  <a:lnTo>
                    <a:pt x="50" y="138"/>
                  </a:lnTo>
                  <a:lnTo>
                    <a:pt x="52" y="140"/>
                  </a:lnTo>
                  <a:lnTo>
                    <a:pt x="56" y="144"/>
                  </a:lnTo>
                  <a:lnTo>
                    <a:pt x="63" y="146"/>
                  </a:lnTo>
                  <a:lnTo>
                    <a:pt x="86" y="155"/>
                  </a:lnTo>
                  <a:lnTo>
                    <a:pt x="90" y="155"/>
                  </a:lnTo>
                  <a:lnTo>
                    <a:pt x="104" y="157"/>
                  </a:lnTo>
                  <a:lnTo>
                    <a:pt x="104" y="159"/>
                  </a:lnTo>
                  <a:lnTo>
                    <a:pt x="102" y="161"/>
                  </a:lnTo>
                  <a:lnTo>
                    <a:pt x="102" y="165"/>
                  </a:lnTo>
                  <a:lnTo>
                    <a:pt x="104" y="163"/>
                  </a:lnTo>
                  <a:lnTo>
                    <a:pt x="107" y="163"/>
                  </a:lnTo>
                  <a:lnTo>
                    <a:pt x="107" y="161"/>
                  </a:lnTo>
                  <a:lnTo>
                    <a:pt x="107" y="159"/>
                  </a:lnTo>
                  <a:lnTo>
                    <a:pt x="109" y="155"/>
                  </a:lnTo>
                  <a:lnTo>
                    <a:pt x="111" y="153"/>
                  </a:lnTo>
                  <a:lnTo>
                    <a:pt x="113" y="151"/>
                  </a:lnTo>
                  <a:lnTo>
                    <a:pt x="121" y="148"/>
                  </a:lnTo>
                  <a:lnTo>
                    <a:pt x="123" y="146"/>
                  </a:lnTo>
                  <a:lnTo>
                    <a:pt x="125" y="144"/>
                  </a:lnTo>
                  <a:lnTo>
                    <a:pt x="130" y="140"/>
                  </a:lnTo>
                  <a:lnTo>
                    <a:pt x="132" y="138"/>
                  </a:lnTo>
                  <a:lnTo>
                    <a:pt x="130" y="136"/>
                  </a:lnTo>
                  <a:lnTo>
                    <a:pt x="130" y="134"/>
                  </a:lnTo>
                  <a:lnTo>
                    <a:pt x="132" y="132"/>
                  </a:lnTo>
                  <a:lnTo>
                    <a:pt x="132" y="128"/>
                  </a:lnTo>
                  <a:lnTo>
                    <a:pt x="136" y="128"/>
                  </a:lnTo>
                  <a:lnTo>
                    <a:pt x="136" y="121"/>
                  </a:lnTo>
                  <a:lnTo>
                    <a:pt x="138" y="121"/>
                  </a:lnTo>
                  <a:lnTo>
                    <a:pt x="134" y="11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4189" y="1908"/>
              <a:ext cx="145" cy="127"/>
            </a:xfrm>
            <a:custGeom>
              <a:avLst/>
              <a:gdLst>
                <a:gd name="T0" fmla="*/ 136 w 145"/>
                <a:gd name="T1" fmla="*/ 8 h 127"/>
                <a:gd name="T2" fmla="*/ 128 w 145"/>
                <a:gd name="T3" fmla="*/ 0 h 127"/>
                <a:gd name="T4" fmla="*/ 109 w 145"/>
                <a:gd name="T5" fmla="*/ 2 h 127"/>
                <a:gd name="T6" fmla="*/ 97 w 145"/>
                <a:gd name="T7" fmla="*/ 14 h 127"/>
                <a:gd name="T8" fmla="*/ 97 w 145"/>
                <a:gd name="T9" fmla="*/ 23 h 127"/>
                <a:gd name="T10" fmla="*/ 88 w 145"/>
                <a:gd name="T11" fmla="*/ 35 h 127"/>
                <a:gd name="T12" fmla="*/ 71 w 145"/>
                <a:gd name="T13" fmla="*/ 37 h 127"/>
                <a:gd name="T14" fmla="*/ 55 w 145"/>
                <a:gd name="T15" fmla="*/ 35 h 127"/>
                <a:gd name="T16" fmla="*/ 38 w 145"/>
                <a:gd name="T17" fmla="*/ 25 h 127"/>
                <a:gd name="T18" fmla="*/ 40 w 145"/>
                <a:gd name="T19" fmla="*/ 6 h 127"/>
                <a:gd name="T20" fmla="*/ 38 w 145"/>
                <a:gd name="T21" fmla="*/ 4 h 127"/>
                <a:gd name="T22" fmla="*/ 30 w 145"/>
                <a:gd name="T23" fmla="*/ 6 h 127"/>
                <a:gd name="T24" fmla="*/ 23 w 145"/>
                <a:gd name="T25" fmla="*/ 6 h 127"/>
                <a:gd name="T26" fmla="*/ 17 w 145"/>
                <a:gd name="T27" fmla="*/ 12 h 127"/>
                <a:gd name="T28" fmla="*/ 11 w 145"/>
                <a:gd name="T29" fmla="*/ 29 h 127"/>
                <a:gd name="T30" fmla="*/ 9 w 145"/>
                <a:gd name="T31" fmla="*/ 41 h 127"/>
                <a:gd name="T32" fmla="*/ 4 w 145"/>
                <a:gd name="T33" fmla="*/ 48 h 127"/>
                <a:gd name="T34" fmla="*/ 4 w 145"/>
                <a:gd name="T35" fmla="*/ 54 h 127"/>
                <a:gd name="T36" fmla="*/ 2 w 145"/>
                <a:gd name="T37" fmla="*/ 67 h 127"/>
                <a:gd name="T38" fmla="*/ 4 w 145"/>
                <a:gd name="T39" fmla="*/ 77 h 127"/>
                <a:gd name="T40" fmla="*/ 2 w 145"/>
                <a:gd name="T41" fmla="*/ 88 h 127"/>
                <a:gd name="T42" fmla="*/ 2 w 145"/>
                <a:gd name="T43" fmla="*/ 104 h 127"/>
                <a:gd name="T44" fmla="*/ 2 w 145"/>
                <a:gd name="T45" fmla="*/ 111 h 127"/>
                <a:gd name="T46" fmla="*/ 2 w 145"/>
                <a:gd name="T47" fmla="*/ 123 h 127"/>
                <a:gd name="T48" fmla="*/ 9 w 145"/>
                <a:gd name="T49" fmla="*/ 123 h 127"/>
                <a:gd name="T50" fmla="*/ 11 w 145"/>
                <a:gd name="T51" fmla="*/ 117 h 127"/>
                <a:gd name="T52" fmla="*/ 19 w 145"/>
                <a:gd name="T53" fmla="*/ 115 h 127"/>
                <a:gd name="T54" fmla="*/ 27 w 145"/>
                <a:gd name="T55" fmla="*/ 117 h 127"/>
                <a:gd name="T56" fmla="*/ 30 w 145"/>
                <a:gd name="T57" fmla="*/ 121 h 127"/>
                <a:gd name="T58" fmla="*/ 30 w 145"/>
                <a:gd name="T59" fmla="*/ 127 h 127"/>
                <a:gd name="T60" fmla="*/ 38 w 145"/>
                <a:gd name="T61" fmla="*/ 121 h 127"/>
                <a:gd name="T62" fmla="*/ 42 w 145"/>
                <a:gd name="T63" fmla="*/ 117 h 127"/>
                <a:gd name="T64" fmla="*/ 44 w 145"/>
                <a:gd name="T65" fmla="*/ 113 h 127"/>
                <a:gd name="T66" fmla="*/ 48 w 145"/>
                <a:gd name="T67" fmla="*/ 108 h 127"/>
                <a:gd name="T68" fmla="*/ 61 w 145"/>
                <a:gd name="T69" fmla="*/ 98 h 127"/>
                <a:gd name="T70" fmla="*/ 65 w 145"/>
                <a:gd name="T71" fmla="*/ 98 h 127"/>
                <a:gd name="T72" fmla="*/ 78 w 145"/>
                <a:gd name="T73" fmla="*/ 96 h 127"/>
                <a:gd name="T74" fmla="*/ 78 w 145"/>
                <a:gd name="T75" fmla="*/ 98 h 127"/>
                <a:gd name="T76" fmla="*/ 82 w 145"/>
                <a:gd name="T77" fmla="*/ 100 h 127"/>
                <a:gd name="T78" fmla="*/ 86 w 145"/>
                <a:gd name="T79" fmla="*/ 96 h 127"/>
                <a:gd name="T80" fmla="*/ 97 w 145"/>
                <a:gd name="T81" fmla="*/ 102 h 127"/>
                <a:gd name="T82" fmla="*/ 120 w 145"/>
                <a:gd name="T83" fmla="*/ 108 h 127"/>
                <a:gd name="T84" fmla="*/ 128 w 145"/>
                <a:gd name="T85" fmla="*/ 100 h 127"/>
                <a:gd name="T86" fmla="*/ 132 w 145"/>
                <a:gd name="T87" fmla="*/ 88 h 127"/>
                <a:gd name="T88" fmla="*/ 136 w 145"/>
                <a:gd name="T89" fmla="*/ 81 h 127"/>
                <a:gd name="T90" fmla="*/ 139 w 145"/>
                <a:gd name="T91" fmla="*/ 75 h 127"/>
                <a:gd name="T92" fmla="*/ 143 w 145"/>
                <a:gd name="T93" fmla="*/ 67 h 127"/>
                <a:gd name="T94" fmla="*/ 145 w 145"/>
                <a:gd name="T95" fmla="*/ 5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5" h="127">
                  <a:moveTo>
                    <a:pt x="145" y="35"/>
                  </a:moveTo>
                  <a:lnTo>
                    <a:pt x="139" y="10"/>
                  </a:lnTo>
                  <a:lnTo>
                    <a:pt x="136" y="8"/>
                  </a:lnTo>
                  <a:lnTo>
                    <a:pt x="136" y="6"/>
                  </a:lnTo>
                  <a:lnTo>
                    <a:pt x="130" y="4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24" y="0"/>
                  </a:lnTo>
                  <a:lnTo>
                    <a:pt x="109" y="2"/>
                  </a:lnTo>
                  <a:lnTo>
                    <a:pt x="103" y="6"/>
                  </a:lnTo>
                  <a:lnTo>
                    <a:pt x="99" y="8"/>
                  </a:lnTo>
                  <a:lnTo>
                    <a:pt x="97" y="14"/>
                  </a:lnTo>
                  <a:lnTo>
                    <a:pt x="99" y="16"/>
                  </a:lnTo>
                  <a:lnTo>
                    <a:pt x="97" y="21"/>
                  </a:lnTo>
                  <a:lnTo>
                    <a:pt x="97" y="23"/>
                  </a:lnTo>
                  <a:lnTo>
                    <a:pt x="95" y="27"/>
                  </a:lnTo>
                  <a:lnTo>
                    <a:pt x="92" y="31"/>
                  </a:lnTo>
                  <a:lnTo>
                    <a:pt x="88" y="35"/>
                  </a:lnTo>
                  <a:lnTo>
                    <a:pt x="86" y="37"/>
                  </a:lnTo>
                  <a:lnTo>
                    <a:pt x="80" y="39"/>
                  </a:lnTo>
                  <a:lnTo>
                    <a:pt x="71" y="37"/>
                  </a:lnTo>
                  <a:lnTo>
                    <a:pt x="65" y="39"/>
                  </a:lnTo>
                  <a:lnTo>
                    <a:pt x="59" y="39"/>
                  </a:lnTo>
                  <a:lnTo>
                    <a:pt x="55" y="35"/>
                  </a:lnTo>
                  <a:lnTo>
                    <a:pt x="48" y="33"/>
                  </a:lnTo>
                  <a:lnTo>
                    <a:pt x="44" y="29"/>
                  </a:lnTo>
                  <a:lnTo>
                    <a:pt x="38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6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0" y="6"/>
                  </a:lnTo>
                  <a:lnTo>
                    <a:pt x="27" y="6"/>
                  </a:lnTo>
                  <a:lnTo>
                    <a:pt x="25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1" y="8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3" y="27"/>
                  </a:lnTo>
                  <a:lnTo>
                    <a:pt x="11" y="29"/>
                  </a:lnTo>
                  <a:lnTo>
                    <a:pt x="11" y="33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4" y="44"/>
                  </a:lnTo>
                  <a:lnTo>
                    <a:pt x="4" y="46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2" y="64"/>
                  </a:lnTo>
                  <a:lnTo>
                    <a:pt x="2" y="67"/>
                  </a:lnTo>
                  <a:lnTo>
                    <a:pt x="2" y="71"/>
                  </a:lnTo>
                  <a:lnTo>
                    <a:pt x="4" y="75"/>
                  </a:lnTo>
                  <a:lnTo>
                    <a:pt x="4" y="77"/>
                  </a:lnTo>
                  <a:lnTo>
                    <a:pt x="4" y="81"/>
                  </a:lnTo>
                  <a:lnTo>
                    <a:pt x="2" y="83"/>
                  </a:lnTo>
                  <a:lnTo>
                    <a:pt x="2" y="88"/>
                  </a:lnTo>
                  <a:lnTo>
                    <a:pt x="0" y="96"/>
                  </a:lnTo>
                  <a:lnTo>
                    <a:pt x="0" y="100"/>
                  </a:lnTo>
                  <a:lnTo>
                    <a:pt x="2" y="104"/>
                  </a:lnTo>
                  <a:lnTo>
                    <a:pt x="2" y="106"/>
                  </a:lnTo>
                  <a:lnTo>
                    <a:pt x="2" y="108"/>
                  </a:lnTo>
                  <a:lnTo>
                    <a:pt x="2" y="111"/>
                  </a:lnTo>
                  <a:lnTo>
                    <a:pt x="2" y="117"/>
                  </a:lnTo>
                  <a:lnTo>
                    <a:pt x="2" y="119"/>
                  </a:lnTo>
                  <a:lnTo>
                    <a:pt x="2" y="123"/>
                  </a:lnTo>
                  <a:lnTo>
                    <a:pt x="6" y="125"/>
                  </a:lnTo>
                  <a:lnTo>
                    <a:pt x="9" y="125"/>
                  </a:lnTo>
                  <a:lnTo>
                    <a:pt x="9" y="123"/>
                  </a:lnTo>
                  <a:lnTo>
                    <a:pt x="11" y="121"/>
                  </a:lnTo>
                  <a:lnTo>
                    <a:pt x="11" y="119"/>
                  </a:lnTo>
                  <a:lnTo>
                    <a:pt x="11" y="117"/>
                  </a:lnTo>
                  <a:lnTo>
                    <a:pt x="13" y="115"/>
                  </a:lnTo>
                  <a:lnTo>
                    <a:pt x="15" y="115"/>
                  </a:lnTo>
                  <a:lnTo>
                    <a:pt x="19" y="115"/>
                  </a:lnTo>
                  <a:lnTo>
                    <a:pt x="21" y="115"/>
                  </a:lnTo>
                  <a:lnTo>
                    <a:pt x="25" y="117"/>
                  </a:lnTo>
                  <a:lnTo>
                    <a:pt x="27" y="117"/>
                  </a:lnTo>
                  <a:lnTo>
                    <a:pt x="27" y="119"/>
                  </a:lnTo>
                  <a:lnTo>
                    <a:pt x="30" y="121"/>
                  </a:lnTo>
                  <a:lnTo>
                    <a:pt x="30" y="121"/>
                  </a:lnTo>
                  <a:lnTo>
                    <a:pt x="27" y="125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4" y="125"/>
                  </a:lnTo>
                  <a:lnTo>
                    <a:pt x="36" y="121"/>
                  </a:lnTo>
                  <a:lnTo>
                    <a:pt x="38" y="121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2" y="117"/>
                  </a:lnTo>
                  <a:lnTo>
                    <a:pt x="42" y="115"/>
                  </a:lnTo>
                  <a:lnTo>
                    <a:pt x="42" y="113"/>
                  </a:lnTo>
                  <a:lnTo>
                    <a:pt x="44" y="113"/>
                  </a:lnTo>
                  <a:lnTo>
                    <a:pt x="44" y="111"/>
                  </a:lnTo>
                  <a:lnTo>
                    <a:pt x="46" y="111"/>
                  </a:lnTo>
                  <a:lnTo>
                    <a:pt x="48" y="108"/>
                  </a:lnTo>
                  <a:lnTo>
                    <a:pt x="57" y="100"/>
                  </a:lnTo>
                  <a:lnTo>
                    <a:pt x="59" y="98"/>
                  </a:lnTo>
                  <a:lnTo>
                    <a:pt x="61" y="98"/>
                  </a:lnTo>
                  <a:lnTo>
                    <a:pt x="63" y="98"/>
                  </a:lnTo>
                  <a:lnTo>
                    <a:pt x="65" y="98"/>
                  </a:lnTo>
                  <a:lnTo>
                    <a:pt x="65" y="98"/>
                  </a:lnTo>
                  <a:lnTo>
                    <a:pt x="76" y="96"/>
                  </a:lnTo>
                  <a:lnTo>
                    <a:pt x="78" y="94"/>
                  </a:lnTo>
                  <a:lnTo>
                    <a:pt x="78" y="96"/>
                  </a:lnTo>
                  <a:lnTo>
                    <a:pt x="80" y="96"/>
                  </a:lnTo>
                  <a:lnTo>
                    <a:pt x="78" y="98"/>
                  </a:lnTo>
                  <a:lnTo>
                    <a:pt x="78" y="98"/>
                  </a:lnTo>
                  <a:lnTo>
                    <a:pt x="78" y="100"/>
                  </a:lnTo>
                  <a:lnTo>
                    <a:pt x="80" y="100"/>
                  </a:lnTo>
                  <a:lnTo>
                    <a:pt x="82" y="100"/>
                  </a:lnTo>
                  <a:lnTo>
                    <a:pt x="84" y="98"/>
                  </a:lnTo>
                  <a:lnTo>
                    <a:pt x="84" y="98"/>
                  </a:lnTo>
                  <a:lnTo>
                    <a:pt x="86" y="96"/>
                  </a:lnTo>
                  <a:lnTo>
                    <a:pt x="88" y="98"/>
                  </a:lnTo>
                  <a:lnTo>
                    <a:pt x="95" y="100"/>
                  </a:lnTo>
                  <a:lnTo>
                    <a:pt x="97" y="102"/>
                  </a:lnTo>
                  <a:lnTo>
                    <a:pt x="107" y="102"/>
                  </a:lnTo>
                  <a:lnTo>
                    <a:pt x="113" y="106"/>
                  </a:lnTo>
                  <a:lnTo>
                    <a:pt x="120" y="108"/>
                  </a:lnTo>
                  <a:lnTo>
                    <a:pt x="122" y="104"/>
                  </a:lnTo>
                  <a:lnTo>
                    <a:pt x="126" y="102"/>
                  </a:lnTo>
                  <a:lnTo>
                    <a:pt x="128" y="100"/>
                  </a:lnTo>
                  <a:lnTo>
                    <a:pt x="128" y="98"/>
                  </a:lnTo>
                  <a:lnTo>
                    <a:pt x="132" y="92"/>
                  </a:lnTo>
                  <a:lnTo>
                    <a:pt x="132" y="88"/>
                  </a:lnTo>
                  <a:lnTo>
                    <a:pt x="134" y="85"/>
                  </a:lnTo>
                  <a:lnTo>
                    <a:pt x="136" y="83"/>
                  </a:lnTo>
                  <a:lnTo>
                    <a:pt x="136" y="81"/>
                  </a:lnTo>
                  <a:lnTo>
                    <a:pt x="136" y="79"/>
                  </a:lnTo>
                  <a:lnTo>
                    <a:pt x="136" y="77"/>
                  </a:lnTo>
                  <a:lnTo>
                    <a:pt x="139" y="75"/>
                  </a:lnTo>
                  <a:lnTo>
                    <a:pt x="141" y="73"/>
                  </a:lnTo>
                  <a:lnTo>
                    <a:pt x="143" y="69"/>
                  </a:lnTo>
                  <a:lnTo>
                    <a:pt x="143" y="67"/>
                  </a:lnTo>
                  <a:lnTo>
                    <a:pt x="145" y="64"/>
                  </a:lnTo>
                  <a:lnTo>
                    <a:pt x="145" y="60"/>
                  </a:lnTo>
                  <a:lnTo>
                    <a:pt x="145" y="56"/>
                  </a:lnTo>
                  <a:lnTo>
                    <a:pt x="145" y="35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3654" y="2157"/>
              <a:ext cx="204" cy="98"/>
            </a:xfrm>
            <a:custGeom>
              <a:avLst/>
              <a:gdLst>
                <a:gd name="T0" fmla="*/ 204 w 204"/>
                <a:gd name="T1" fmla="*/ 50 h 98"/>
                <a:gd name="T2" fmla="*/ 200 w 204"/>
                <a:gd name="T3" fmla="*/ 40 h 98"/>
                <a:gd name="T4" fmla="*/ 191 w 204"/>
                <a:gd name="T5" fmla="*/ 10 h 98"/>
                <a:gd name="T6" fmla="*/ 183 w 204"/>
                <a:gd name="T7" fmla="*/ 0 h 98"/>
                <a:gd name="T8" fmla="*/ 181 w 204"/>
                <a:gd name="T9" fmla="*/ 2 h 98"/>
                <a:gd name="T10" fmla="*/ 168 w 204"/>
                <a:gd name="T11" fmla="*/ 8 h 98"/>
                <a:gd name="T12" fmla="*/ 135 w 204"/>
                <a:gd name="T13" fmla="*/ 14 h 98"/>
                <a:gd name="T14" fmla="*/ 91 w 204"/>
                <a:gd name="T15" fmla="*/ 17 h 98"/>
                <a:gd name="T16" fmla="*/ 59 w 204"/>
                <a:gd name="T17" fmla="*/ 14 h 98"/>
                <a:gd name="T18" fmla="*/ 45 w 204"/>
                <a:gd name="T19" fmla="*/ 25 h 98"/>
                <a:gd name="T20" fmla="*/ 36 w 204"/>
                <a:gd name="T21" fmla="*/ 25 h 98"/>
                <a:gd name="T22" fmla="*/ 21 w 204"/>
                <a:gd name="T23" fmla="*/ 19 h 98"/>
                <a:gd name="T24" fmla="*/ 19 w 204"/>
                <a:gd name="T25" fmla="*/ 12 h 98"/>
                <a:gd name="T26" fmla="*/ 13 w 204"/>
                <a:gd name="T27" fmla="*/ 14 h 98"/>
                <a:gd name="T28" fmla="*/ 13 w 204"/>
                <a:gd name="T29" fmla="*/ 17 h 98"/>
                <a:gd name="T30" fmla="*/ 15 w 204"/>
                <a:gd name="T31" fmla="*/ 19 h 98"/>
                <a:gd name="T32" fmla="*/ 17 w 204"/>
                <a:gd name="T33" fmla="*/ 21 h 98"/>
                <a:gd name="T34" fmla="*/ 19 w 204"/>
                <a:gd name="T35" fmla="*/ 25 h 98"/>
                <a:gd name="T36" fmla="*/ 30 w 204"/>
                <a:gd name="T37" fmla="*/ 31 h 98"/>
                <a:gd name="T38" fmla="*/ 30 w 204"/>
                <a:gd name="T39" fmla="*/ 33 h 98"/>
                <a:gd name="T40" fmla="*/ 30 w 204"/>
                <a:gd name="T41" fmla="*/ 35 h 98"/>
                <a:gd name="T42" fmla="*/ 28 w 204"/>
                <a:gd name="T43" fmla="*/ 38 h 98"/>
                <a:gd name="T44" fmla="*/ 26 w 204"/>
                <a:gd name="T45" fmla="*/ 56 h 98"/>
                <a:gd name="T46" fmla="*/ 11 w 204"/>
                <a:gd name="T47" fmla="*/ 67 h 98"/>
                <a:gd name="T48" fmla="*/ 7 w 204"/>
                <a:gd name="T49" fmla="*/ 73 h 98"/>
                <a:gd name="T50" fmla="*/ 7 w 204"/>
                <a:gd name="T51" fmla="*/ 79 h 98"/>
                <a:gd name="T52" fmla="*/ 7 w 204"/>
                <a:gd name="T53" fmla="*/ 96 h 98"/>
                <a:gd name="T54" fmla="*/ 24 w 204"/>
                <a:gd name="T55" fmla="*/ 96 h 98"/>
                <a:gd name="T56" fmla="*/ 36 w 204"/>
                <a:gd name="T57" fmla="*/ 90 h 98"/>
                <a:gd name="T58" fmla="*/ 38 w 204"/>
                <a:gd name="T59" fmla="*/ 86 h 98"/>
                <a:gd name="T60" fmla="*/ 40 w 204"/>
                <a:gd name="T61" fmla="*/ 82 h 98"/>
                <a:gd name="T62" fmla="*/ 55 w 204"/>
                <a:gd name="T63" fmla="*/ 77 h 98"/>
                <a:gd name="T64" fmla="*/ 57 w 204"/>
                <a:gd name="T65" fmla="*/ 73 h 98"/>
                <a:gd name="T66" fmla="*/ 57 w 204"/>
                <a:gd name="T67" fmla="*/ 69 h 98"/>
                <a:gd name="T68" fmla="*/ 63 w 204"/>
                <a:gd name="T69" fmla="*/ 65 h 98"/>
                <a:gd name="T70" fmla="*/ 68 w 204"/>
                <a:gd name="T71" fmla="*/ 52 h 98"/>
                <a:gd name="T72" fmla="*/ 72 w 204"/>
                <a:gd name="T73" fmla="*/ 50 h 98"/>
                <a:gd name="T74" fmla="*/ 95 w 204"/>
                <a:gd name="T75" fmla="*/ 58 h 98"/>
                <a:gd name="T76" fmla="*/ 103 w 204"/>
                <a:gd name="T77" fmla="*/ 65 h 98"/>
                <a:gd name="T78" fmla="*/ 107 w 204"/>
                <a:gd name="T79" fmla="*/ 61 h 98"/>
                <a:gd name="T80" fmla="*/ 116 w 204"/>
                <a:gd name="T81" fmla="*/ 54 h 98"/>
                <a:gd name="T82" fmla="*/ 120 w 204"/>
                <a:gd name="T83" fmla="*/ 50 h 98"/>
                <a:gd name="T84" fmla="*/ 128 w 204"/>
                <a:gd name="T85" fmla="*/ 50 h 98"/>
                <a:gd name="T86" fmla="*/ 130 w 204"/>
                <a:gd name="T87" fmla="*/ 52 h 98"/>
                <a:gd name="T88" fmla="*/ 130 w 204"/>
                <a:gd name="T89" fmla="*/ 56 h 98"/>
                <a:gd name="T90" fmla="*/ 147 w 204"/>
                <a:gd name="T91" fmla="*/ 61 h 98"/>
                <a:gd name="T92" fmla="*/ 151 w 204"/>
                <a:gd name="T93" fmla="*/ 69 h 98"/>
                <a:gd name="T94" fmla="*/ 154 w 204"/>
                <a:gd name="T95" fmla="*/ 75 h 98"/>
                <a:gd name="T96" fmla="*/ 158 w 204"/>
                <a:gd name="T97" fmla="*/ 77 h 98"/>
                <a:gd name="T98" fmla="*/ 172 w 204"/>
                <a:gd name="T99" fmla="*/ 73 h 98"/>
                <a:gd name="T100" fmla="*/ 177 w 204"/>
                <a:gd name="T101" fmla="*/ 73 h 98"/>
                <a:gd name="T102" fmla="*/ 191 w 204"/>
                <a:gd name="T103" fmla="*/ 67 h 98"/>
                <a:gd name="T104" fmla="*/ 195 w 204"/>
                <a:gd name="T105" fmla="*/ 69 h 98"/>
                <a:gd name="T106" fmla="*/ 204 w 204"/>
                <a:gd name="T107" fmla="*/ 61 h 98"/>
                <a:gd name="T108" fmla="*/ 204 w 204"/>
                <a:gd name="T109" fmla="*/ 5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4" h="98">
                  <a:moveTo>
                    <a:pt x="204" y="52"/>
                  </a:moveTo>
                  <a:lnTo>
                    <a:pt x="204" y="52"/>
                  </a:lnTo>
                  <a:lnTo>
                    <a:pt x="204" y="50"/>
                  </a:lnTo>
                  <a:lnTo>
                    <a:pt x="204" y="48"/>
                  </a:lnTo>
                  <a:lnTo>
                    <a:pt x="200" y="44"/>
                  </a:lnTo>
                  <a:lnTo>
                    <a:pt x="200" y="40"/>
                  </a:lnTo>
                  <a:lnTo>
                    <a:pt x="198" y="35"/>
                  </a:lnTo>
                  <a:lnTo>
                    <a:pt x="195" y="29"/>
                  </a:lnTo>
                  <a:lnTo>
                    <a:pt x="191" y="10"/>
                  </a:lnTo>
                  <a:lnTo>
                    <a:pt x="189" y="4"/>
                  </a:lnTo>
                  <a:lnTo>
                    <a:pt x="185" y="0"/>
                  </a:lnTo>
                  <a:lnTo>
                    <a:pt x="183" y="0"/>
                  </a:lnTo>
                  <a:lnTo>
                    <a:pt x="183" y="0"/>
                  </a:lnTo>
                  <a:lnTo>
                    <a:pt x="181" y="2"/>
                  </a:lnTo>
                  <a:lnTo>
                    <a:pt x="181" y="2"/>
                  </a:lnTo>
                  <a:lnTo>
                    <a:pt x="172" y="2"/>
                  </a:lnTo>
                  <a:lnTo>
                    <a:pt x="170" y="6"/>
                  </a:lnTo>
                  <a:lnTo>
                    <a:pt x="168" y="8"/>
                  </a:lnTo>
                  <a:lnTo>
                    <a:pt x="164" y="10"/>
                  </a:lnTo>
                  <a:lnTo>
                    <a:pt x="156" y="12"/>
                  </a:lnTo>
                  <a:lnTo>
                    <a:pt x="135" y="14"/>
                  </a:lnTo>
                  <a:lnTo>
                    <a:pt x="130" y="12"/>
                  </a:lnTo>
                  <a:lnTo>
                    <a:pt x="116" y="14"/>
                  </a:lnTo>
                  <a:lnTo>
                    <a:pt x="91" y="17"/>
                  </a:lnTo>
                  <a:lnTo>
                    <a:pt x="76" y="14"/>
                  </a:lnTo>
                  <a:lnTo>
                    <a:pt x="68" y="12"/>
                  </a:lnTo>
                  <a:lnTo>
                    <a:pt x="59" y="14"/>
                  </a:lnTo>
                  <a:lnTo>
                    <a:pt x="55" y="17"/>
                  </a:lnTo>
                  <a:lnTo>
                    <a:pt x="47" y="19"/>
                  </a:lnTo>
                  <a:lnTo>
                    <a:pt x="45" y="25"/>
                  </a:lnTo>
                  <a:lnTo>
                    <a:pt x="40" y="27"/>
                  </a:lnTo>
                  <a:lnTo>
                    <a:pt x="38" y="25"/>
                  </a:lnTo>
                  <a:lnTo>
                    <a:pt x="36" y="25"/>
                  </a:lnTo>
                  <a:lnTo>
                    <a:pt x="32" y="25"/>
                  </a:lnTo>
                  <a:lnTo>
                    <a:pt x="26" y="21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19" y="14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1" y="14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5"/>
                  </a:lnTo>
                  <a:lnTo>
                    <a:pt x="19" y="25"/>
                  </a:lnTo>
                  <a:lnTo>
                    <a:pt x="24" y="29"/>
                  </a:lnTo>
                  <a:lnTo>
                    <a:pt x="26" y="29"/>
                  </a:lnTo>
                  <a:lnTo>
                    <a:pt x="30" y="31"/>
                  </a:lnTo>
                  <a:lnTo>
                    <a:pt x="30" y="31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5"/>
                  </a:lnTo>
                  <a:lnTo>
                    <a:pt x="30" y="35"/>
                  </a:lnTo>
                  <a:lnTo>
                    <a:pt x="28" y="35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26" y="48"/>
                  </a:lnTo>
                  <a:lnTo>
                    <a:pt x="26" y="54"/>
                  </a:lnTo>
                  <a:lnTo>
                    <a:pt x="26" y="56"/>
                  </a:lnTo>
                  <a:lnTo>
                    <a:pt x="26" y="58"/>
                  </a:lnTo>
                  <a:lnTo>
                    <a:pt x="21" y="63"/>
                  </a:lnTo>
                  <a:lnTo>
                    <a:pt x="11" y="67"/>
                  </a:lnTo>
                  <a:lnTo>
                    <a:pt x="9" y="69"/>
                  </a:lnTo>
                  <a:lnTo>
                    <a:pt x="7" y="71"/>
                  </a:lnTo>
                  <a:lnTo>
                    <a:pt x="7" y="73"/>
                  </a:lnTo>
                  <a:lnTo>
                    <a:pt x="7" y="75"/>
                  </a:lnTo>
                  <a:lnTo>
                    <a:pt x="9" y="77"/>
                  </a:lnTo>
                  <a:lnTo>
                    <a:pt x="7" y="79"/>
                  </a:lnTo>
                  <a:lnTo>
                    <a:pt x="5" y="86"/>
                  </a:lnTo>
                  <a:lnTo>
                    <a:pt x="0" y="96"/>
                  </a:lnTo>
                  <a:lnTo>
                    <a:pt x="7" y="96"/>
                  </a:lnTo>
                  <a:lnTo>
                    <a:pt x="15" y="96"/>
                  </a:lnTo>
                  <a:lnTo>
                    <a:pt x="21" y="98"/>
                  </a:lnTo>
                  <a:lnTo>
                    <a:pt x="24" y="96"/>
                  </a:lnTo>
                  <a:lnTo>
                    <a:pt x="26" y="94"/>
                  </a:lnTo>
                  <a:lnTo>
                    <a:pt x="28" y="94"/>
                  </a:lnTo>
                  <a:lnTo>
                    <a:pt x="36" y="90"/>
                  </a:lnTo>
                  <a:lnTo>
                    <a:pt x="38" y="88"/>
                  </a:lnTo>
                  <a:lnTo>
                    <a:pt x="38" y="88"/>
                  </a:lnTo>
                  <a:lnTo>
                    <a:pt x="38" y="86"/>
                  </a:lnTo>
                  <a:lnTo>
                    <a:pt x="38" y="84"/>
                  </a:lnTo>
                  <a:lnTo>
                    <a:pt x="38" y="82"/>
                  </a:lnTo>
                  <a:lnTo>
                    <a:pt x="40" y="82"/>
                  </a:lnTo>
                  <a:lnTo>
                    <a:pt x="40" y="79"/>
                  </a:lnTo>
                  <a:lnTo>
                    <a:pt x="49" y="79"/>
                  </a:lnTo>
                  <a:lnTo>
                    <a:pt x="55" y="77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7" y="73"/>
                  </a:lnTo>
                  <a:lnTo>
                    <a:pt x="57" y="73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9" y="67"/>
                  </a:lnTo>
                  <a:lnTo>
                    <a:pt x="61" y="67"/>
                  </a:lnTo>
                  <a:lnTo>
                    <a:pt x="63" y="65"/>
                  </a:lnTo>
                  <a:lnTo>
                    <a:pt x="63" y="63"/>
                  </a:lnTo>
                  <a:lnTo>
                    <a:pt x="65" y="56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70" y="50"/>
                  </a:lnTo>
                  <a:lnTo>
                    <a:pt x="72" y="50"/>
                  </a:lnTo>
                  <a:lnTo>
                    <a:pt x="91" y="54"/>
                  </a:lnTo>
                  <a:lnTo>
                    <a:pt x="93" y="56"/>
                  </a:lnTo>
                  <a:lnTo>
                    <a:pt x="95" y="58"/>
                  </a:lnTo>
                  <a:lnTo>
                    <a:pt x="97" y="58"/>
                  </a:lnTo>
                  <a:lnTo>
                    <a:pt x="101" y="65"/>
                  </a:lnTo>
                  <a:lnTo>
                    <a:pt x="103" y="65"/>
                  </a:lnTo>
                  <a:lnTo>
                    <a:pt x="105" y="65"/>
                  </a:lnTo>
                  <a:lnTo>
                    <a:pt x="107" y="63"/>
                  </a:lnTo>
                  <a:lnTo>
                    <a:pt x="107" y="61"/>
                  </a:lnTo>
                  <a:lnTo>
                    <a:pt x="110" y="58"/>
                  </a:lnTo>
                  <a:lnTo>
                    <a:pt x="110" y="58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18" y="52"/>
                  </a:lnTo>
                  <a:lnTo>
                    <a:pt x="120" y="50"/>
                  </a:lnTo>
                  <a:lnTo>
                    <a:pt x="122" y="50"/>
                  </a:lnTo>
                  <a:lnTo>
                    <a:pt x="126" y="50"/>
                  </a:lnTo>
                  <a:lnTo>
                    <a:pt x="128" y="50"/>
                  </a:lnTo>
                  <a:lnTo>
                    <a:pt x="130" y="50"/>
                  </a:lnTo>
                  <a:lnTo>
                    <a:pt x="130" y="52"/>
                  </a:lnTo>
                  <a:lnTo>
                    <a:pt x="130" y="52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30" y="56"/>
                  </a:lnTo>
                  <a:lnTo>
                    <a:pt x="130" y="56"/>
                  </a:lnTo>
                  <a:lnTo>
                    <a:pt x="141" y="58"/>
                  </a:lnTo>
                  <a:lnTo>
                    <a:pt x="147" y="61"/>
                  </a:lnTo>
                  <a:lnTo>
                    <a:pt x="149" y="65"/>
                  </a:lnTo>
                  <a:lnTo>
                    <a:pt x="149" y="67"/>
                  </a:lnTo>
                  <a:lnTo>
                    <a:pt x="151" y="69"/>
                  </a:lnTo>
                  <a:lnTo>
                    <a:pt x="151" y="71"/>
                  </a:lnTo>
                  <a:lnTo>
                    <a:pt x="154" y="73"/>
                  </a:lnTo>
                  <a:lnTo>
                    <a:pt x="154" y="75"/>
                  </a:lnTo>
                  <a:lnTo>
                    <a:pt x="154" y="77"/>
                  </a:lnTo>
                  <a:lnTo>
                    <a:pt x="156" y="79"/>
                  </a:lnTo>
                  <a:lnTo>
                    <a:pt x="158" y="77"/>
                  </a:lnTo>
                  <a:lnTo>
                    <a:pt x="166" y="75"/>
                  </a:lnTo>
                  <a:lnTo>
                    <a:pt x="170" y="73"/>
                  </a:lnTo>
                  <a:lnTo>
                    <a:pt x="172" y="73"/>
                  </a:lnTo>
                  <a:lnTo>
                    <a:pt x="172" y="75"/>
                  </a:lnTo>
                  <a:lnTo>
                    <a:pt x="175" y="75"/>
                  </a:lnTo>
                  <a:lnTo>
                    <a:pt x="177" y="73"/>
                  </a:lnTo>
                  <a:lnTo>
                    <a:pt x="181" y="71"/>
                  </a:lnTo>
                  <a:lnTo>
                    <a:pt x="187" y="67"/>
                  </a:lnTo>
                  <a:lnTo>
                    <a:pt x="191" y="67"/>
                  </a:lnTo>
                  <a:lnTo>
                    <a:pt x="191" y="69"/>
                  </a:lnTo>
                  <a:lnTo>
                    <a:pt x="193" y="69"/>
                  </a:lnTo>
                  <a:lnTo>
                    <a:pt x="195" y="69"/>
                  </a:lnTo>
                  <a:lnTo>
                    <a:pt x="198" y="67"/>
                  </a:lnTo>
                  <a:lnTo>
                    <a:pt x="202" y="65"/>
                  </a:lnTo>
                  <a:lnTo>
                    <a:pt x="204" y="61"/>
                  </a:lnTo>
                  <a:lnTo>
                    <a:pt x="204" y="58"/>
                  </a:lnTo>
                  <a:lnTo>
                    <a:pt x="204" y="56"/>
                  </a:lnTo>
                  <a:lnTo>
                    <a:pt x="204" y="52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8"/>
            <p:cNvSpPr>
              <a:spLocks noEditPoints="1"/>
            </p:cNvSpPr>
            <p:nvPr/>
          </p:nvSpPr>
          <p:spPr bwMode="auto">
            <a:xfrm>
              <a:off x="4508" y="2107"/>
              <a:ext cx="488" cy="1979"/>
            </a:xfrm>
            <a:custGeom>
              <a:avLst/>
              <a:gdLst>
                <a:gd name="T0" fmla="*/ 375 w 488"/>
                <a:gd name="T1" fmla="*/ 1979 h 1979"/>
                <a:gd name="T2" fmla="*/ 356 w 488"/>
                <a:gd name="T3" fmla="*/ 1885 h 1979"/>
                <a:gd name="T4" fmla="*/ 350 w 488"/>
                <a:gd name="T5" fmla="*/ 1895 h 1979"/>
                <a:gd name="T6" fmla="*/ 358 w 488"/>
                <a:gd name="T7" fmla="*/ 1889 h 1979"/>
                <a:gd name="T8" fmla="*/ 350 w 488"/>
                <a:gd name="T9" fmla="*/ 1780 h 1979"/>
                <a:gd name="T10" fmla="*/ 350 w 488"/>
                <a:gd name="T11" fmla="*/ 1784 h 1979"/>
                <a:gd name="T12" fmla="*/ 480 w 488"/>
                <a:gd name="T13" fmla="*/ 1583 h 1979"/>
                <a:gd name="T14" fmla="*/ 480 w 488"/>
                <a:gd name="T15" fmla="*/ 1579 h 1979"/>
                <a:gd name="T16" fmla="*/ 478 w 488"/>
                <a:gd name="T17" fmla="*/ 1575 h 1979"/>
                <a:gd name="T18" fmla="*/ 472 w 488"/>
                <a:gd name="T19" fmla="*/ 1573 h 1979"/>
                <a:gd name="T20" fmla="*/ 480 w 488"/>
                <a:gd name="T21" fmla="*/ 1589 h 1979"/>
                <a:gd name="T22" fmla="*/ 482 w 488"/>
                <a:gd name="T23" fmla="*/ 1583 h 1979"/>
                <a:gd name="T24" fmla="*/ 482 w 488"/>
                <a:gd name="T25" fmla="*/ 1512 h 1979"/>
                <a:gd name="T26" fmla="*/ 480 w 488"/>
                <a:gd name="T27" fmla="*/ 1514 h 1979"/>
                <a:gd name="T28" fmla="*/ 488 w 488"/>
                <a:gd name="T29" fmla="*/ 1510 h 1979"/>
                <a:gd name="T30" fmla="*/ 484 w 488"/>
                <a:gd name="T31" fmla="*/ 1499 h 1979"/>
                <a:gd name="T32" fmla="*/ 287 w 488"/>
                <a:gd name="T33" fmla="*/ 1487 h 1979"/>
                <a:gd name="T34" fmla="*/ 482 w 488"/>
                <a:gd name="T35" fmla="*/ 1424 h 1979"/>
                <a:gd name="T36" fmla="*/ 470 w 488"/>
                <a:gd name="T37" fmla="*/ 1405 h 1979"/>
                <a:gd name="T38" fmla="*/ 465 w 488"/>
                <a:gd name="T39" fmla="*/ 1407 h 1979"/>
                <a:gd name="T40" fmla="*/ 205 w 488"/>
                <a:gd name="T41" fmla="*/ 942 h 1979"/>
                <a:gd name="T42" fmla="*/ 207 w 488"/>
                <a:gd name="T43" fmla="*/ 944 h 1979"/>
                <a:gd name="T44" fmla="*/ 166 w 488"/>
                <a:gd name="T45" fmla="*/ 781 h 1979"/>
                <a:gd name="T46" fmla="*/ 166 w 488"/>
                <a:gd name="T47" fmla="*/ 781 h 1979"/>
                <a:gd name="T48" fmla="*/ 124 w 488"/>
                <a:gd name="T49" fmla="*/ 607 h 1979"/>
                <a:gd name="T50" fmla="*/ 124 w 488"/>
                <a:gd name="T51" fmla="*/ 486 h 1979"/>
                <a:gd name="T52" fmla="*/ 130 w 488"/>
                <a:gd name="T53" fmla="*/ 502 h 1979"/>
                <a:gd name="T54" fmla="*/ 140 w 488"/>
                <a:gd name="T55" fmla="*/ 496 h 1979"/>
                <a:gd name="T56" fmla="*/ 57 w 488"/>
                <a:gd name="T57" fmla="*/ 398 h 1979"/>
                <a:gd name="T58" fmla="*/ 98 w 488"/>
                <a:gd name="T59" fmla="*/ 356 h 1979"/>
                <a:gd name="T60" fmla="*/ 105 w 488"/>
                <a:gd name="T61" fmla="*/ 360 h 1979"/>
                <a:gd name="T62" fmla="*/ 86 w 488"/>
                <a:gd name="T63" fmla="*/ 320 h 1979"/>
                <a:gd name="T64" fmla="*/ 96 w 488"/>
                <a:gd name="T65" fmla="*/ 320 h 1979"/>
                <a:gd name="T66" fmla="*/ 52 w 488"/>
                <a:gd name="T67" fmla="*/ 266 h 1979"/>
                <a:gd name="T68" fmla="*/ 54 w 488"/>
                <a:gd name="T69" fmla="*/ 276 h 1979"/>
                <a:gd name="T70" fmla="*/ 77 w 488"/>
                <a:gd name="T71" fmla="*/ 201 h 1979"/>
                <a:gd name="T72" fmla="*/ 65 w 488"/>
                <a:gd name="T73" fmla="*/ 199 h 1979"/>
                <a:gd name="T74" fmla="*/ 80 w 488"/>
                <a:gd name="T75" fmla="*/ 215 h 1979"/>
                <a:gd name="T76" fmla="*/ 130 w 488"/>
                <a:gd name="T77" fmla="*/ 16 h 1979"/>
                <a:gd name="T78" fmla="*/ 117 w 488"/>
                <a:gd name="T79" fmla="*/ 18 h 1979"/>
                <a:gd name="T80" fmla="*/ 101 w 488"/>
                <a:gd name="T81" fmla="*/ 20 h 1979"/>
                <a:gd name="T82" fmla="*/ 88 w 488"/>
                <a:gd name="T83" fmla="*/ 18 h 1979"/>
                <a:gd name="T84" fmla="*/ 75 w 488"/>
                <a:gd name="T85" fmla="*/ 23 h 1979"/>
                <a:gd name="T86" fmla="*/ 21 w 488"/>
                <a:gd name="T87" fmla="*/ 4 h 1979"/>
                <a:gd name="T88" fmla="*/ 6 w 488"/>
                <a:gd name="T89" fmla="*/ 4 h 1979"/>
                <a:gd name="T90" fmla="*/ 10 w 488"/>
                <a:gd name="T91" fmla="*/ 27 h 1979"/>
                <a:gd name="T92" fmla="*/ 42 w 488"/>
                <a:gd name="T93" fmla="*/ 46 h 1979"/>
                <a:gd name="T94" fmla="*/ 67 w 488"/>
                <a:gd name="T95" fmla="*/ 56 h 1979"/>
                <a:gd name="T96" fmla="*/ 80 w 488"/>
                <a:gd name="T97" fmla="*/ 71 h 1979"/>
                <a:gd name="T98" fmla="*/ 82 w 488"/>
                <a:gd name="T99" fmla="*/ 67 h 1979"/>
                <a:gd name="T100" fmla="*/ 84 w 488"/>
                <a:gd name="T101" fmla="*/ 58 h 1979"/>
                <a:gd name="T102" fmla="*/ 80 w 488"/>
                <a:gd name="T103" fmla="*/ 50 h 1979"/>
                <a:gd name="T104" fmla="*/ 86 w 488"/>
                <a:gd name="T105" fmla="*/ 48 h 1979"/>
                <a:gd name="T106" fmla="*/ 109 w 488"/>
                <a:gd name="T107" fmla="*/ 58 h 1979"/>
                <a:gd name="T108" fmla="*/ 128 w 488"/>
                <a:gd name="T109" fmla="*/ 67 h 1979"/>
                <a:gd name="T110" fmla="*/ 128 w 488"/>
                <a:gd name="T111" fmla="*/ 54 h 1979"/>
                <a:gd name="T112" fmla="*/ 126 w 488"/>
                <a:gd name="T113" fmla="*/ 48 h 1979"/>
                <a:gd name="T114" fmla="*/ 134 w 488"/>
                <a:gd name="T115" fmla="*/ 46 h 1979"/>
                <a:gd name="T116" fmla="*/ 140 w 488"/>
                <a:gd name="T117" fmla="*/ 39 h 1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8" h="1979">
                  <a:moveTo>
                    <a:pt x="375" y="1977"/>
                  </a:moveTo>
                  <a:lnTo>
                    <a:pt x="373" y="1977"/>
                  </a:lnTo>
                  <a:lnTo>
                    <a:pt x="373" y="1977"/>
                  </a:lnTo>
                  <a:lnTo>
                    <a:pt x="375" y="1979"/>
                  </a:lnTo>
                  <a:lnTo>
                    <a:pt x="375" y="1979"/>
                  </a:lnTo>
                  <a:lnTo>
                    <a:pt x="375" y="1977"/>
                  </a:lnTo>
                  <a:lnTo>
                    <a:pt x="375" y="1977"/>
                  </a:lnTo>
                  <a:lnTo>
                    <a:pt x="375" y="1977"/>
                  </a:lnTo>
                  <a:close/>
                  <a:moveTo>
                    <a:pt x="358" y="1885"/>
                  </a:moveTo>
                  <a:lnTo>
                    <a:pt x="356" y="1885"/>
                  </a:lnTo>
                  <a:lnTo>
                    <a:pt x="352" y="1885"/>
                  </a:lnTo>
                  <a:lnTo>
                    <a:pt x="350" y="1887"/>
                  </a:lnTo>
                  <a:lnTo>
                    <a:pt x="350" y="1889"/>
                  </a:lnTo>
                  <a:lnTo>
                    <a:pt x="350" y="1891"/>
                  </a:lnTo>
                  <a:lnTo>
                    <a:pt x="350" y="1895"/>
                  </a:lnTo>
                  <a:lnTo>
                    <a:pt x="352" y="1895"/>
                  </a:lnTo>
                  <a:lnTo>
                    <a:pt x="354" y="1891"/>
                  </a:lnTo>
                  <a:lnTo>
                    <a:pt x="356" y="1889"/>
                  </a:lnTo>
                  <a:lnTo>
                    <a:pt x="356" y="1889"/>
                  </a:lnTo>
                  <a:lnTo>
                    <a:pt x="358" y="1889"/>
                  </a:lnTo>
                  <a:lnTo>
                    <a:pt x="361" y="1887"/>
                  </a:lnTo>
                  <a:lnTo>
                    <a:pt x="358" y="1885"/>
                  </a:lnTo>
                  <a:lnTo>
                    <a:pt x="358" y="1885"/>
                  </a:lnTo>
                  <a:close/>
                  <a:moveTo>
                    <a:pt x="350" y="1782"/>
                  </a:moveTo>
                  <a:lnTo>
                    <a:pt x="350" y="1780"/>
                  </a:lnTo>
                  <a:lnTo>
                    <a:pt x="350" y="1778"/>
                  </a:lnTo>
                  <a:lnTo>
                    <a:pt x="348" y="1778"/>
                  </a:lnTo>
                  <a:lnTo>
                    <a:pt x="346" y="1780"/>
                  </a:lnTo>
                  <a:lnTo>
                    <a:pt x="348" y="1782"/>
                  </a:lnTo>
                  <a:lnTo>
                    <a:pt x="350" y="1784"/>
                  </a:lnTo>
                  <a:lnTo>
                    <a:pt x="350" y="1782"/>
                  </a:lnTo>
                  <a:lnTo>
                    <a:pt x="350" y="1782"/>
                  </a:lnTo>
                  <a:close/>
                  <a:moveTo>
                    <a:pt x="482" y="1583"/>
                  </a:moveTo>
                  <a:lnTo>
                    <a:pt x="480" y="1583"/>
                  </a:lnTo>
                  <a:lnTo>
                    <a:pt x="480" y="1583"/>
                  </a:lnTo>
                  <a:lnTo>
                    <a:pt x="480" y="1581"/>
                  </a:lnTo>
                  <a:lnTo>
                    <a:pt x="480" y="1581"/>
                  </a:lnTo>
                  <a:lnTo>
                    <a:pt x="480" y="1581"/>
                  </a:lnTo>
                  <a:lnTo>
                    <a:pt x="480" y="1581"/>
                  </a:lnTo>
                  <a:lnTo>
                    <a:pt x="480" y="1579"/>
                  </a:lnTo>
                  <a:lnTo>
                    <a:pt x="478" y="1579"/>
                  </a:lnTo>
                  <a:lnTo>
                    <a:pt x="476" y="1579"/>
                  </a:lnTo>
                  <a:lnTo>
                    <a:pt x="476" y="1577"/>
                  </a:lnTo>
                  <a:lnTo>
                    <a:pt x="478" y="1577"/>
                  </a:lnTo>
                  <a:lnTo>
                    <a:pt x="478" y="1575"/>
                  </a:lnTo>
                  <a:lnTo>
                    <a:pt x="476" y="1575"/>
                  </a:lnTo>
                  <a:lnTo>
                    <a:pt x="476" y="1575"/>
                  </a:lnTo>
                  <a:lnTo>
                    <a:pt x="474" y="1575"/>
                  </a:lnTo>
                  <a:lnTo>
                    <a:pt x="474" y="1573"/>
                  </a:lnTo>
                  <a:lnTo>
                    <a:pt x="472" y="1573"/>
                  </a:lnTo>
                  <a:lnTo>
                    <a:pt x="472" y="1573"/>
                  </a:lnTo>
                  <a:lnTo>
                    <a:pt x="470" y="1573"/>
                  </a:lnTo>
                  <a:lnTo>
                    <a:pt x="474" y="1581"/>
                  </a:lnTo>
                  <a:lnTo>
                    <a:pt x="478" y="1587"/>
                  </a:lnTo>
                  <a:lnTo>
                    <a:pt x="480" y="1589"/>
                  </a:lnTo>
                  <a:lnTo>
                    <a:pt x="480" y="1587"/>
                  </a:lnTo>
                  <a:lnTo>
                    <a:pt x="480" y="1585"/>
                  </a:lnTo>
                  <a:lnTo>
                    <a:pt x="480" y="1585"/>
                  </a:lnTo>
                  <a:lnTo>
                    <a:pt x="482" y="1583"/>
                  </a:lnTo>
                  <a:lnTo>
                    <a:pt x="482" y="1583"/>
                  </a:lnTo>
                  <a:lnTo>
                    <a:pt x="482" y="1583"/>
                  </a:lnTo>
                  <a:close/>
                  <a:moveTo>
                    <a:pt x="488" y="1510"/>
                  </a:moveTo>
                  <a:lnTo>
                    <a:pt x="486" y="1510"/>
                  </a:lnTo>
                  <a:lnTo>
                    <a:pt x="484" y="1510"/>
                  </a:lnTo>
                  <a:lnTo>
                    <a:pt x="482" y="1512"/>
                  </a:lnTo>
                  <a:lnTo>
                    <a:pt x="484" y="1512"/>
                  </a:lnTo>
                  <a:lnTo>
                    <a:pt x="484" y="1512"/>
                  </a:lnTo>
                  <a:lnTo>
                    <a:pt x="484" y="1514"/>
                  </a:lnTo>
                  <a:lnTo>
                    <a:pt x="486" y="1516"/>
                  </a:lnTo>
                  <a:lnTo>
                    <a:pt x="480" y="1514"/>
                  </a:lnTo>
                  <a:lnTo>
                    <a:pt x="484" y="1518"/>
                  </a:lnTo>
                  <a:lnTo>
                    <a:pt x="486" y="1520"/>
                  </a:lnTo>
                  <a:lnTo>
                    <a:pt x="488" y="1518"/>
                  </a:lnTo>
                  <a:lnTo>
                    <a:pt x="488" y="1512"/>
                  </a:lnTo>
                  <a:lnTo>
                    <a:pt x="488" y="1510"/>
                  </a:lnTo>
                  <a:close/>
                  <a:moveTo>
                    <a:pt x="482" y="1497"/>
                  </a:moveTo>
                  <a:lnTo>
                    <a:pt x="482" y="1499"/>
                  </a:lnTo>
                  <a:lnTo>
                    <a:pt x="482" y="1501"/>
                  </a:lnTo>
                  <a:lnTo>
                    <a:pt x="482" y="1501"/>
                  </a:lnTo>
                  <a:lnTo>
                    <a:pt x="484" y="1499"/>
                  </a:lnTo>
                  <a:lnTo>
                    <a:pt x="484" y="1497"/>
                  </a:lnTo>
                  <a:lnTo>
                    <a:pt x="484" y="1495"/>
                  </a:lnTo>
                  <a:lnTo>
                    <a:pt x="482" y="1495"/>
                  </a:lnTo>
                  <a:lnTo>
                    <a:pt x="482" y="1497"/>
                  </a:lnTo>
                  <a:close/>
                  <a:moveTo>
                    <a:pt x="287" y="1487"/>
                  </a:moveTo>
                  <a:lnTo>
                    <a:pt x="287" y="1491"/>
                  </a:lnTo>
                  <a:lnTo>
                    <a:pt x="289" y="1489"/>
                  </a:lnTo>
                  <a:lnTo>
                    <a:pt x="287" y="1487"/>
                  </a:lnTo>
                  <a:lnTo>
                    <a:pt x="287" y="1487"/>
                  </a:lnTo>
                  <a:close/>
                  <a:moveTo>
                    <a:pt x="482" y="1424"/>
                  </a:moveTo>
                  <a:lnTo>
                    <a:pt x="480" y="1424"/>
                  </a:lnTo>
                  <a:lnTo>
                    <a:pt x="480" y="1426"/>
                  </a:lnTo>
                  <a:lnTo>
                    <a:pt x="482" y="1428"/>
                  </a:lnTo>
                  <a:lnTo>
                    <a:pt x="482" y="1424"/>
                  </a:lnTo>
                  <a:close/>
                  <a:moveTo>
                    <a:pt x="470" y="1405"/>
                  </a:moveTo>
                  <a:lnTo>
                    <a:pt x="470" y="1407"/>
                  </a:lnTo>
                  <a:lnTo>
                    <a:pt x="470" y="1407"/>
                  </a:lnTo>
                  <a:lnTo>
                    <a:pt x="470" y="1407"/>
                  </a:lnTo>
                  <a:lnTo>
                    <a:pt x="470" y="1405"/>
                  </a:lnTo>
                  <a:close/>
                  <a:moveTo>
                    <a:pt x="465" y="1407"/>
                  </a:moveTo>
                  <a:lnTo>
                    <a:pt x="465" y="1407"/>
                  </a:lnTo>
                  <a:lnTo>
                    <a:pt x="468" y="1407"/>
                  </a:lnTo>
                  <a:lnTo>
                    <a:pt x="465" y="1405"/>
                  </a:lnTo>
                  <a:lnTo>
                    <a:pt x="465" y="1407"/>
                  </a:lnTo>
                  <a:close/>
                  <a:moveTo>
                    <a:pt x="205" y="942"/>
                  </a:moveTo>
                  <a:lnTo>
                    <a:pt x="203" y="944"/>
                  </a:lnTo>
                  <a:lnTo>
                    <a:pt x="203" y="944"/>
                  </a:lnTo>
                  <a:lnTo>
                    <a:pt x="205" y="946"/>
                  </a:lnTo>
                  <a:lnTo>
                    <a:pt x="205" y="946"/>
                  </a:lnTo>
                  <a:lnTo>
                    <a:pt x="207" y="944"/>
                  </a:lnTo>
                  <a:lnTo>
                    <a:pt x="205" y="942"/>
                  </a:lnTo>
                  <a:lnTo>
                    <a:pt x="205" y="942"/>
                  </a:lnTo>
                  <a:close/>
                  <a:moveTo>
                    <a:pt x="166" y="781"/>
                  </a:moveTo>
                  <a:lnTo>
                    <a:pt x="166" y="781"/>
                  </a:lnTo>
                  <a:lnTo>
                    <a:pt x="166" y="781"/>
                  </a:lnTo>
                  <a:lnTo>
                    <a:pt x="166" y="781"/>
                  </a:lnTo>
                  <a:close/>
                  <a:moveTo>
                    <a:pt x="166" y="781"/>
                  </a:moveTo>
                  <a:lnTo>
                    <a:pt x="166" y="781"/>
                  </a:lnTo>
                  <a:lnTo>
                    <a:pt x="166" y="781"/>
                  </a:lnTo>
                  <a:lnTo>
                    <a:pt x="166" y="781"/>
                  </a:lnTo>
                  <a:lnTo>
                    <a:pt x="166" y="781"/>
                  </a:lnTo>
                  <a:close/>
                  <a:moveTo>
                    <a:pt x="124" y="607"/>
                  </a:moveTo>
                  <a:lnTo>
                    <a:pt x="126" y="609"/>
                  </a:lnTo>
                  <a:lnTo>
                    <a:pt x="124" y="603"/>
                  </a:lnTo>
                  <a:lnTo>
                    <a:pt x="124" y="607"/>
                  </a:lnTo>
                  <a:close/>
                  <a:moveTo>
                    <a:pt x="136" y="490"/>
                  </a:moveTo>
                  <a:lnTo>
                    <a:pt x="132" y="490"/>
                  </a:lnTo>
                  <a:lnTo>
                    <a:pt x="128" y="488"/>
                  </a:lnTo>
                  <a:lnTo>
                    <a:pt x="126" y="486"/>
                  </a:lnTo>
                  <a:lnTo>
                    <a:pt x="124" y="486"/>
                  </a:lnTo>
                  <a:lnTo>
                    <a:pt x="122" y="488"/>
                  </a:lnTo>
                  <a:lnTo>
                    <a:pt x="122" y="490"/>
                  </a:lnTo>
                  <a:lnTo>
                    <a:pt x="126" y="498"/>
                  </a:lnTo>
                  <a:lnTo>
                    <a:pt x="128" y="500"/>
                  </a:lnTo>
                  <a:lnTo>
                    <a:pt x="130" y="502"/>
                  </a:lnTo>
                  <a:lnTo>
                    <a:pt x="134" y="504"/>
                  </a:lnTo>
                  <a:lnTo>
                    <a:pt x="136" y="504"/>
                  </a:lnTo>
                  <a:lnTo>
                    <a:pt x="136" y="502"/>
                  </a:lnTo>
                  <a:lnTo>
                    <a:pt x="140" y="498"/>
                  </a:lnTo>
                  <a:lnTo>
                    <a:pt x="140" y="496"/>
                  </a:lnTo>
                  <a:lnTo>
                    <a:pt x="138" y="492"/>
                  </a:lnTo>
                  <a:lnTo>
                    <a:pt x="136" y="490"/>
                  </a:lnTo>
                  <a:close/>
                  <a:moveTo>
                    <a:pt x="57" y="398"/>
                  </a:moveTo>
                  <a:lnTo>
                    <a:pt x="57" y="398"/>
                  </a:lnTo>
                  <a:lnTo>
                    <a:pt x="57" y="398"/>
                  </a:lnTo>
                  <a:lnTo>
                    <a:pt x="57" y="398"/>
                  </a:lnTo>
                  <a:close/>
                  <a:moveTo>
                    <a:pt x="103" y="356"/>
                  </a:moveTo>
                  <a:lnTo>
                    <a:pt x="103" y="354"/>
                  </a:lnTo>
                  <a:lnTo>
                    <a:pt x="98" y="354"/>
                  </a:lnTo>
                  <a:lnTo>
                    <a:pt x="98" y="356"/>
                  </a:lnTo>
                  <a:lnTo>
                    <a:pt x="98" y="360"/>
                  </a:lnTo>
                  <a:lnTo>
                    <a:pt x="101" y="362"/>
                  </a:lnTo>
                  <a:lnTo>
                    <a:pt x="103" y="362"/>
                  </a:lnTo>
                  <a:lnTo>
                    <a:pt x="105" y="360"/>
                  </a:lnTo>
                  <a:lnTo>
                    <a:pt x="105" y="360"/>
                  </a:lnTo>
                  <a:lnTo>
                    <a:pt x="105" y="358"/>
                  </a:lnTo>
                  <a:lnTo>
                    <a:pt x="105" y="356"/>
                  </a:lnTo>
                  <a:lnTo>
                    <a:pt x="103" y="356"/>
                  </a:lnTo>
                  <a:close/>
                  <a:moveTo>
                    <a:pt x="90" y="316"/>
                  </a:moveTo>
                  <a:lnTo>
                    <a:pt x="86" y="320"/>
                  </a:lnTo>
                  <a:lnTo>
                    <a:pt x="84" y="324"/>
                  </a:lnTo>
                  <a:lnTo>
                    <a:pt x="86" y="328"/>
                  </a:lnTo>
                  <a:lnTo>
                    <a:pt x="90" y="328"/>
                  </a:lnTo>
                  <a:lnTo>
                    <a:pt x="94" y="324"/>
                  </a:lnTo>
                  <a:lnTo>
                    <a:pt x="96" y="320"/>
                  </a:lnTo>
                  <a:lnTo>
                    <a:pt x="94" y="316"/>
                  </a:lnTo>
                  <a:lnTo>
                    <a:pt x="90" y="316"/>
                  </a:lnTo>
                  <a:close/>
                  <a:moveTo>
                    <a:pt x="54" y="261"/>
                  </a:moveTo>
                  <a:lnTo>
                    <a:pt x="52" y="263"/>
                  </a:lnTo>
                  <a:lnTo>
                    <a:pt x="52" y="266"/>
                  </a:lnTo>
                  <a:lnTo>
                    <a:pt x="50" y="268"/>
                  </a:lnTo>
                  <a:lnTo>
                    <a:pt x="50" y="272"/>
                  </a:lnTo>
                  <a:lnTo>
                    <a:pt x="50" y="276"/>
                  </a:lnTo>
                  <a:lnTo>
                    <a:pt x="52" y="278"/>
                  </a:lnTo>
                  <a:lnTo>
                    <a:pt x="54" y="276"/>
                  </a:lnTo>
                  <a:lnTo>
                    <a:pt x="57" y="270"/>
                  </a:lnTo>
                  <a:lnTo>
                    <a:pt x="57" y="266"/>
                  </a:lnTo>
                  <a:lnTo>
                    <a:pt x="57" y="261"/>
                  </a:lnTo>
                  <a:lnTo>
                    <a:pt x="54" y="261"/>
                  </a:lnTo>
                  <a:close/>
                  <a:moveTo>
                    <a:pt x="77" y="201"/>
                  </a:moveTo>
                  <a:lnTo>
                    <a:pt x="77" y="199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5" y="194"/>
                  </a:lnTo>
                  <a:lnTo>
                    <a:pt x="65" y="199"/>
                  </a:lnTo>
                  <a:lnTo>
                    <a:pt x="65" y="207"/>
                  </a:lnTo>
                  <a:lnTo>
                    <a:pt x="65" y="211"/>
                  </a:lnTo>
                  <a:lnTo>
                    <a:pt x="73" y="215"/>
                  </a:lnTo>
                  <a:lnTo>
                    <a:pt x="77" y="215"/>
                  </a:lnTo>
                  <a:lnTo>
                    <a:pt x="80" y="215"/>
                  </a:lnTo>
                  <a:lnTo>
                    <a:pt x="80" y="213"/>
                  </a:lnTo>
                  <a:lnTo>
                    <a:pt x="80" y="209"/>
                  </a:lnTo>
                  <a:lnTo>
                    <a:pt x="80" y="205"/>
                  </a:lnTo>
                  <a:lnTo>
                    <a:pt x="77" y="201"/>
                  </a:lnTo>
                  <a:close/>
                  <a:moveTo>
                    <a:pt x="130" y="16"/>
                  </a:moveTo>
                  <a:lnTo>
                    <a:pt x="124" y="14"/>
                  </a:lnTo>
                  <a:lnTo>
                    <a:pt x="122" y="16"/>
                  </a:lnTo>
                  <a:lnTo>
                    <a:pt x="119" y="16"/>
                  </a:lnTo>
                  <a:lnTo>
                    <a:pt x="119" y="18"/>
                  </a:lnTo>
                  <a:lnTo>
                    <a:pt x="117" y="18"/>
                  </a:lnTo>
                  <a:lnTo>
                    <a:pt x="115" y="18"/>
                  </a:lnTo>
                  <a:lnTo>
                    <a:pt x="107" y="18"/>
                  </a:lnTo>
                  <a:lnTo>
                    <a:pt x="105" y="18"/>
                  </a:lnTo>
                  <a:lnTo>
                    <a:pt x="103" y="20"/>
                  </a:lnTo>
                  <a:lnTo>
                    <a:pt x="101" y="20"/>
                  </a:lnTo>
                  <a:lnTo>
                    <a:pt x="90" y="23"/>
                  </a:lnTo>
                  <a:lnTo>
                    <a:pt x="90" y="20"/>
                  </a:lnTo>
                  <a:lnTo>
                    <a:pt x="90" y="20"/>
                  </a:lnTo>
                  <a:lnTo>
                    <a:pt x="90" y="18"/>
                  </a:lnTo>
                  <a:lnTo>
                    <a:pt x="88" y="18"/>
                  </a:lnTo>
                  <a:lnTo>
                    <a:pt x="86" y="18"/>
                  </a:lnTo>
                  <a:lnTo>
                    <a:pt x="84" y="18"/>
                  </a:lnTo>
                  <a:lnTo>
                    <a:pt x="82" y="20"/>
                  </a:lnTo>
                  <a:lnTo>
                    <a:pt x="80" y="23"/>
                  </a:lnTo>
                  <a:lnTo>
                    <a:pt x="75" y="23"/>
                  </a:lnTo>
                  <a:lnTo>
                    <a:pt x="73" y="23"/>
                  </a:lnTo>
                  <a:lnTo>
                    <a:pt x="69" y="23"/>
                  </a:lnTo>
                  <a:lnTo>
                    <a:pt x="54" y="14"/>
                  </a:lnTo>
                  <a:lnTo>
                    <a:pt x="52" y="12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4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20"/>
                  </a:lnTo>
                  <a:lnTo>
                    <a:pt x="8" y="23"/>
                  </a:lnTo>
                  <a:lnTo>
                    <a:pt x="10" y="27"/>
                  </a:lnTo>
                  <a:lnTo>
                    <a:pt x="17" y="33"/>
                  </a:lnTo>
                  <a:lnTo>
                    <a:pt x="29" y="39"/>
                  </a:lnTo>
                  <a:lnTo>
                    <a:pt x="33" y="41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8" y="52"/>
                  </a:lnTo>
                  <a:lnTo>
                    <a:pt x="52" y="54"/>
                  </a:lnTo>
                  <a:lnTo>
                    <a:pt x="57" y="54"/>
                  </a:lnTo>
                  <a:lnTo>
                    <a:pt x="63" y="54"/>
                  </a:lnTo>
                  <a:lnTo>
                    <a:pt x="67" y="56"/>
                  </a:lnTo>
                  <a:lnTo>
                    <a:pt x="71" y="58"/>
                  </a:lnTo>
                  <a:lnTo>
                    <a:pt x="73" y="60"/>
                  </a:lnTo>
                  <a:lnTo>
                    <a:pt x="75" y="62"/>
                  </a:lnTo>
                  <a:lnTo>
                    <a:pt x="80" y="69"/>
                  </a:lnTo>
                  <a:lnTo>
                    <a:pt x="80" y="71"/>
                  </a:lnTo>
                  <a:lnTo>
                    <a:pt x="82" y="71"/>
                  </a:lnTo>
                  <a:lnTo>
                    <a:pt x="82" y="71"/>
                  </a:lnTo>
                  <a:lnTo>
                    <a:pt x="82" y="69"/>
                  </a:lnTo>
                  <a:lnTo>
                    <a:pt x="82" y="69"/>
                  </a:lnTo>
                  <a:lnTo>
                    <a:pt x="82" y="67"/>
                  </a:lnTo>
                  <a:lnTo>
                    <a:pt x="82" y="60"/>
                  </a:lnTo>
                  <a:lnTo>
                    <a:pt x="82" y="58"/>
                  </a:lnTo>
                  <a:lnTo>
                    <a:pt x="84" y="58"/>
                  </a:lnTo>
                  <a:lnTo>
                    <a:pt x="84" y="58"/>
                  </a:lnTo>
                  <a:lnTo>
                    <a:pt x="84" y="58"/>
                  </a:lnTo>
                  <a:lnTo>
                    <a:pt x="84" y="56"/>
                  </a:lnTo>
                  <a:lnTo>
                    <a:pt x="80" y="52"/>
                  </a:lnTo>
                  <a:lnTo>
                    <a:pt x="80" y="52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4" y="50"/>
                  </a:lnTo>
                  <a:lnTo>
                    <a:pt x="86" y="50"/>
                  </a:lnTo>
                  <a:lnTo>
                    <a:pt x="86" y="48"/>
                  </a:lnTo>
                  <a:lnTo>
                    <a:pt x="88" y="48"/>
                  </a:lnTo>
                  <a:lnTo>
                    <a:pt x="90" y="48"/>
                  </a:lnTo>
                  <a:lnTo>
                    <a:pt x="92" y="48"/>
                  </a:lnTo>
                  <a:lnTo>
                    <a:pt x="109" y="56"/>
                  </a:lnTo>
                  <a:lnTo>
                    <a:pt x="109" y="58"/>
                  </a:lnTo>
                  <a:lnTo>
                    <a:pt x="111" y="58"/>
                  </a:lnTo>
                  <a:lnTo>
                    <a:pt x="115" y="60"/>
                  </a:lnTo>
                  <a:lnTo>
                    <a:pt x="128" y="67"/>
                  </a:lnTo>
                  <a:lnTo>
                    <a:pt x="128" y="67"/>
                  </a:lnTo>
                  <a:lnTo>
                    <a:pt x="128" y="67"/>
                  </a:lnTo>
                  <a:lnTo>
                    <a:pt x="128" y="67"/>
                  </a:lnTo>
                  <a:lnTo>
                    <a:pt x="128" y="62"/>
                  </a:lnTo>
                  <a:lnTo>
                    <a:pt x="130" y="60"/>
                  </a:lnTo>
                  <a:lnTo>
                    <a:pt x="128" y="56"/>
                  </a:lnTo>
                  <a:lnTo>
                    <a:pt x="128" y="54"/>
                  </a:lnTo>
                  <a:lnTo>
                    <a:pt x="126" y="50"/>
                  </a:lnTo>
                  <a:lnTo>
                    <a:pt x="124" y="44"/>
                  </a:lnTo>
                  <a:lnTo>
                    <a:pt x="126" y="39"/>
                  </a:lnTo>
                  <a:lnTo>
                    <a:pt x="126" y="44"/>
                  </a:lnTo>
                  <a:lnTo>
                    <a:pt x="126" y="48"/>
                  </a:lnTo>
                  <a:lnTo>
                    <a:pt x="128" y="50"/>
                  </a:lnTo>
                  <a:lnTo>
                    <a:pt x="130" y="46"/>
                  </a:lnTo>
                  <a:lnTo>
                    <a:pt x="132" y="44"/>
                  </a:lnTo>
                  <a:lnTo>
                    <a:pt x="132" y="44"/>
                  </a:lnTo>
                  <a:lnTo>
                    <a:pt x="134" y="46"/>
                  </a:lnTo>
                  <a:lnTo>
                    <a:pt x="136" y="48"/>
                  </a:lnTo>
                  <a:lnTo>
                    <a:pt x="136" y="46"/>
                  </a:lnTo>
                  <a:lnTo>
                    <a:pt x="138" y="44"/>
                  </a:lnTo>
                  <a:lnTo>
                    <a:pt x="140" y="44"/>
                  </a:lnTo>
                  <a:lnTo>
                    <a:pt x="140" y="39"/>
                  </a:lnTo>
                  <a:lnTo>
                    <a:pt x="142" y="37"/>
                  </a:lnTo>
                  <a:lnTo>
                    <a:pt x="142" y="33"/>
                  </a:lnTo>
                  <a:lnTo>
                    <a:pt x="140" y="18"/>
                  </a:lnTo>
                  <a:lnTo>
                    <a:pt x="130" y="16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3732" y="2398"/>
              <a:ext cx="162" cy="127"/>
            </a:xfrm>
            <a:custGeom>
              <a:avLst/>
              <a:gdLst>
                <a:gd name="T0" fmla="*/ 153 w 162"/>
                <a:gd name="T1" fmla="*/ 75 h 127"/>
                <a:gd name="T2" fmla="*/ 155 w 162"/>
                <a:gd name="T3" fmla="*/ 73 h 127"/>
                <a:gd name="T4" fmla="*/ 149 w 162"/>
                <a:gd name="T5" fmla="*/ 71 h 127"/>
                <a:gd name="T6" fmla="*/ 151 w 162"/>
                <a:gd name="T7" fmla="*/ 65 h 127"/>
                <a:gd name="T8" fmla="*/ 155 w 162"/>
                <a:gd name="T9" fmla="*/ 60 h 127"/>
                <a:gd name="T10" fmla="*/ 153 w 162"/>
                <a:gd name="T11" fmla="*/ 54 h 127"/>
                <a:gd name="T12" fmla="*/ 147 w 162"/>
                <a:gd name="T13" fmla="*/ 48 h 127"/>
                <a:gd name="T14" fmla="*/ 143 w 162"/>
                <a:gd name="T15" fmla="*/ 46 h 127"/>
                <a:gd name="T16" fmla="*/ 141 w 162"/>
                <a:gd name="T17" fmla="*/ 44 h 127"/>
                <a:gd name="T18" fmla="*/ 138 w 162"/>
                <a:gd name="T19" fmla="*/ 35 h 127"/>
                <a:gd name="T20" fmla="*/ 141 w 162"/>
                <a:gd name="T21" fmla="*/ 29 h 127"/>
                <a:gd name="T22" fmla="*/ 143 w 162"/>
                <a:gd name="T23" fmla="*/ 21 h 127"/>
                <a:gd name="T24" fmla="*/ 147 w 162"/>
                <a:gd name="T25" fmla="*/ 12 h 127"/>
                <a:gd name="T26" fmla="*/ 141 w 162"/>
                <a:gd name="T27" fmla="*/ 12 h 127"/>
                <a:gd name="T28" fmla="*/ 145 w 162"/>
                <a:gd name="T29" fmla="*/ 8 h 127"/>
                <a:gd name="T30" fmla="*/ 147 w 162"/>
                <a:gd name="T31" fmla="*/ 2 h 127"/>
                <a:gd name="T32" fmla="*/ 138 w 162"/>
                <a:gd name="T33" fmla="*/ 6 h 127"/>
                <a:gd name="T34" fmla="*/ 141 w 162"/>
                <a:gd name="T35" fmla="*/ 0 h 127"/>
                <a:gd name="T36" fmla="*/ 134 w 162"/>
                <a:gd name="T37" fmla="*/ 6 h 127"/>
                <a:gd name="T38" fmla="*/ 117 w 162"/>
                <a:gd name="T39" fmla="*/ 8 h 127"/>
                <a:gd name="T40" fmla="*/ 111 w 162"/>
                <a:gd name="T41" fmla="*/ 16 h 127"/>
                <a:gd name="T42" fmla="*/ 84 w 162"/>
                <a:gd name="T43" fmla="*/ 16 h 127"/>
                <a:gd name="T44" fmla="*/ 71 w 162"/>
                <a:gd name="T45" fmla="*/ 19 h 127"/>
                <a:gd name="T46" fmla="*/ 65 w 162"/>
                <a:gd name="T47" fmla="*/ 25 h 127"/>
                <a:gd name="T48" fmla="*/ 52 w 162"/>
                <a:gd name="T49" fmla="*/ 31 h 127"/>
                <a:gd name="T50" fmla="*/ 44 w 162"/>
                <a:gd name="T51" fmla="*/ 31 h 127"/>
                <a:gd name="T52" fmla="*/ 40 w 162"/>
                <a:gd name="T53" fmla="*/ 27 h 127"/>
                <a:gd name="T54" fmla="*/ 25 w 162"/>
                <a:gd name="T55" fmla="*/ 29 h 127"/>
                <a:gd name="T56" fmla="*/ 17 w 162"/>
                <a:gd name="T57" fmla="*/ 33 h 127"/>
                <a:gd name="T58" fmla="*/ 11 w 162"/>
                <a:gd name="T59" fmla="*/ 40 h 127"/>
                <a:gd name="T60" fmla="*/ 2 w 162"/>
                <a:gd name="T61" fmla="*/ 56 h 127"/>
                <a:gd name="T62" fmla="*/ 0 w 162"/>
                <a:gd name="T63" fmla="*/ 71 h 127"/>
                <a:gd name="T64" fmla="*/ 21 w 162"/>
                <a:gd name="T65" fmla="*/ 75 h 127"/>
                <a:gd name="T66" fmla="*/ 36 w 162"/>
                <a:gd name="T67" fmla="*/ 81 h 127"/>
                <a:gd name="T68" fmla="*/ 42 w 162"/>
                <a:gd name="T69" fmla="*/ 81 h 127"/>
                <a:gd name="T70" fmla="*/ 48 w 162"/>
                <a:gd name="T71" fmla="*/ 77 h 127"/>
                <a:gd name="T72" fmla="*/ 57 w 162"/>
                <a:gd name="T73" fmla="*/ 83 h 127"/>
                <a:gd name="T74" fmla="*/ 59 w 162"/>
                <a:gd name="T75" fmla="*/ 90 h 127"/>
                <a:gd name="T76" fmla="*/ 67 w 162"/>
                <a:gd name="T77" fmla="*/ 102 h 127"/>
                <a:gd name="T78" fmla="*/ 76 w 162"/>
                <a:gd name="T79" fmla="*/ 104 h 127"/>
                <a:gd name="T80" fmla="*/ 76 w 162"/>
                <a:gd name="T81" fmla="*/ 111 h 127"/>
                <a:gd name="T82" fmla="*/ 80 w 162"/>
                <a:gd name="T83" fmla="*/ 123 h 127"/>
                <a:gd name="T84" fmla="*/ 88 w 162"/>
                <a:gd name="T85" fmla="*/ 125 h 127"/>
                <a:gd name="T86" fmla="*/ 99 w 162"/>
                <a:gd name="T87" fmla="*/ 125 h 127"/>
                <a:gd name="T88" fmla="*/ 101 w 162"/>
                <a:gd name="T89" fmla="*/ 119 h 127"/>
                <a:gd name="T90" fmla="*/ 105 w 162"/>
                <a:gd name="T91" fmla="*/ 117 h 127"/>
                <a:gd name="T92" fmla="*/ 107 w 162"/>
                <a:gd name="T93" fmla="*/ 109 h 127"/>
                <a:gd name="T94" fmla="*/ 130 w 162"/>
                <a:gd name="T95" fmla="*/ 94 h 127"/>
                <a:gd name="T96" fmla="*/ 136 w 162"/>
                <a:gd name="T97" fmla="*/ 86 h 127"/>
                <a:gd name="T98" fmla="*/ 147 w 162"/>
                <a:gd name="T99" fmla="*/ 81 h 127"/>
                <a:gd name="T100" fmla="*/ 159 w 162"/>
                <a:gd name="T101" fmla="*/ 7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2" h="127">
                  <a:moveTo>
                    <a:pt x="162" y="73"/>
                  </a:moveTo>
                  <a:lnTo>
                    <a:pt x="157" y="73"/>
                  </a:lnTo>
                  <a:lnTo>
                    <a:pt x="153" y="75"/>
                  </a:lnTo>
                  <a:lnTo>
                    <a:pt x="153" y="73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7" y="73"/>
                  </a:lnTo>
                  <a:lnTo>
                    <a:pt x="157" y="71"/>
                  </a:lnTo>
                  <a:lnTo>
                    <a:pt x="149" y="71"/>
                  </a:lnTo>
                  <a:lnTo>
                    <a:pt x="147" y="71"/>
                  </a:lnTo>
                  <a:lnTo>
                    <a:pt x="149" y="67"/>
                  </a:lnTo>
                  <a:lnTo>
                    <a:pt x="151" y="65"/>
                  </a:lnTo>
                  <a:lnTo>
                    <a:pt x="153" y="65"/>
                  </a:lnTo>
                  <a:lnTo>
                    <a:pt x="153" y="63"/>
                  </a:lnTo>
                  <a:lnTo>
                    <a:pt x="155" y="60"/>
                  </a:lnTo>
                  <a:lnTo>
                    <a:pt x="155" y="58"/>
                  </a:lnTo>
                  <a:lnTo>
                    <a:pt x="155" y="56"/>
                  </a:lnTo>
                  <a:lnTo>
                    <a:pt x="153" y="54"/>
                  </a:lnTo>
                  <a:lnTo>
                    <a:pt x="155" y="52"/>
                  </a:lnTo>
                  <a:lnTo>
                    <a:pt x="149" y="50"/>
                  </a:lnTo>
                  <a:lnTo>
                    <a:pt x="147" y="48"/>
                  </a:lnTo>
                  <a:lnTo>
                    <a:pt x="145" y="42"/>
                  </a:lnTo>
                  <a:lnTo>
                    <a:pt x="145" y="44"/>
                  </a:lnTo>
                  <a:lnTo>
                    <a:pt x="143" y="46"/>
                  </a:lnTo>
                  <a:lnTo>
                    <a:pt x="143" y="46"/>
                  </a:lnTo>
                  <a:lnTo>
                    <a:pt x="141" y="44"/>
                  </a:lnTo>
                  <a:lnTo>
                    <a:pt x="141" y="44"/>
                  </a:lnTo>
                  <a:lnTo>
                    <a:pt x="138" y="40"/>
                  </a:lnTo>
                  <a:lnTo>
                    <a:pt x="138" y="37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41" y="33"/>
                  </a:lnTo>
                  <a:lnTo>
                    <a:pt x="141" y="29"/>
                  </a:lnTo>
                  <a:lnTo>
                    <a:pt x="141" y="25"/>
                  </a:lnTo>
                  <a:lnTo>
                    <a:pt x="143" y="21"/>
                  </a:lnTo>
                  <a:lnTo>
                    <a:pt x="143" y="21"/>
                  </a:lnTo>
                  <a:lnTo>
                    <a:pt x="143" y="19"/>
                  </a:lnTo>
                  <a:lnTo>
                    <a:pt x="145" y="14"/>
                  </a:lnTo>
                  <a:lnTo>
                    <a:pt x="147" y="12"/>
                  </a:lnTo>
                  <a:lnTo>
                    <a:pt x="145" y="12"/>
                  </a:lnTo>
                  <a:lnTo>
                    <a:pt x="143" y="12"/>
                  </a:lnTo>
                  <a:lnTo>
                    <a:pt x="141" y="12"/>
                  </a:lnTo>
                  <a:lnTo>
                    <a:pt x="145" y="10"/>
                  </a:lnTo>
                  <a:lnTo>
                    <a:pt x="145" y="10"/>
                  </a:lnTo>
                  <a:lnTo>
                    <a:pt x="145" y="8"/>
                  </a:lnTo>
                  <a:lnTo>
                    <a:pt x="145" y="8"/>
                  </a:lnTo>
                  <a:lnTo>
                    <a:pt x="147" y="4"/>
                  </a:lnTo>
                  <a:lnTo>
                    <a:pt x="147" y="2"/>
                  </a:lnTo>
                  <a:lnTo>
                    <a:pt x="145" y="4"/>
                  </a:lnTo>
                  <a:lnTo>
                    <a:pt x="141" y="6"/>
                  </a:lnTo>
                  <a:lnTo>
                    <a:pt x="138" y="6"/>
                  </a:lnTo>
                  <a:lnTo>
                    <a:pt x="141" y="4"/>
                  </a:lnTo>
                  <a:lnTo>
                    <a:pt x="143" y="2"/>
                  </a:lnTo>
                  <a:lnTo>
                    <a:pt x="141" y="0"/>
                  </a:lnTo>
                  <a:lnTo>
                    <a:pt x="138" y="4"/>
                  </a:lnTo>
                  <a:lnTo>
                    <a:pt x="136" y="4"/>
                  </a:lnTo>
                  <a:lnTo>
                    <a:pt x="134" y="6"/>
                  </a:lnTo>
                  <a:lnTo>
                    <a:pt x="124" y="4"/>
                  </a:lnTo>
                  <a:lnTo>
                    <a:pt x="122" y="8"/>
                  </a:lnTo>
                  <a:lnTo>
                    <a:pt x="117" y="8"/>
                  </a:lnTo>
                  <a:lnTo>
                    <a:pt x="117" y="8"/>
                  </a:lnTo>
                  <a:lnTo>
                    <a:pt x="113" y="16"/>
                  </a:lnTo>
                  <a:lnTo>
                    <a:pt x="111" y="16"/>
                  </a:lnTo>
                  <a:lnTo>
                    <a:pt x="109" y="16"/>
                  </a:lnTo>
                  <a:lnTo>
                    <a:pt x="105" y="16"/>
                  </a:lnTo>
                  <a:lnTo>
                    <a:pt x="84" y="16"/>
                  </a:lnTo>
                  <a:lnTo>
                    <a:pt x="78" y="16"/>
                  </a:lnTo>
                  <a:lnTo>
                    <a:pt x="73" y="19"/>
                  </a:lnTo>
                  <a:lnTo>
                    <a:pt x="71" y="19"/>
                  </a:lnTo>
                  <a:lnTo>
                    <a:pt x="69" y="23"/>
                  </a:lnTo>
                  <a:lnTo>
                    <a:pt x="67" y="25"/>
                  </a:lnTo>
                  <a:lnTo>
                    <a:pt x="65" y="25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2" y="31"/>
                  </a:lnTo>
                  <a:lnTo>
                    <a:pt x="50" y="31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1"/>
                  </a:lnTo>
                  <a:lnTo>
                    <a:pt x="42" y="29"/>
                  </a:lnTo>
                  <a:lnTo>
                    <a:pt x="40" y="27"/>
                  </a:lnTo>
                  <a:lnTo>
                    <a:pt x="38" y="27"/>
                  </a:lnTo>
                  <a:lnTo>
                    <a:pt x="27" y="29"/>
                  </a:lnTo>
                  <a:lnTo>
                    <a:pt x="25" y="29"/>
                  </a:lnTo>
                  <a:lnTo>
                    <a:pt x="23" y="31"/>
                  </a:lnTo>
                  <a:lnTo>
                    <a:pt x="21" y="33"/>
                  </a:lnTo>
                  <a:lnTo>
                    <a:pt x="17" y="33"/>
                  </a:lnTo>
                  <a:lnTo>
                    <a:pt x="15" y="35"/>
                  </a:lnTo>
                  <a:lnTo>
                    <a:pt x="13" y="37"/>
                  </a:lnTo>
                  <a:lnTo>
                    <a:pt x="11" y="40"/>
                  </a:lnTo>
                  <a:lnTo>
                    <a:pt x="8" y="42"/>
                  </a:lnTo>
                  <a:lnTo>
                    <a:pt x="2" y="46"/>
                  </a:lnTo>
                  <a:lnTo>
                    <a:pt x="2" y="56"/>
                  </a:lnTo>
                  <a:lnTo>
                    <a:pt x="2" y="63"/>
                  </a:lnTo>
                  <a:lnTo>
                    <a:pt x="2" y="67"/>
                  </a:lnTo>
                  <a:lnTo>
                    <a:pt x="0" y="71"/>
                  </a:lnTo>
                  <a:lnTo>
                    <a:pt x="15" y="75"/>
                  </a:lnTo>
                  <a:lnTo>
                    <a:pt x="19" y="75"/>
                  </a:lnTo>
                  <a:lnTo>
                    <a:pt x="21" y="75"/>
                  </a:lnTo>
                  <a:lnTo>
                    <a:pt x="25" y="75"/>
                  </a:lnTo>
                  <a:lnTo>
                    <a:pt x="27" y="77"/>
                  </a:lnTo>
                  <a:lnTo>
                    <a:pt x="36" y="81"/>
                  </a:lnTo>
                  <a:lnTo>
                    <a:pt x="38" y="81"/>
                  </a:lnTo>
                  <a:lnTo>
                    <a:pt x="40" y="81"/>
                  </a:lnTo>
                  <a:lnTo>
                    <a:pt x="42" y="81"/>
                  </a:lnTo>
                  <a:lnTo>
                    <a:pt x="44" y="79"/>
                  </a:lnTo>
                  <a:lnTo>
                    <a:pt x="44" y="77"/>
                  </a:lnTo>
                  <a:lnTo>
                    <a:pt x="48" y="77"/>
                  </a:lnTo>
                  <a:lnTo>
                    <a:pt x="55" y="77"/>
                  </a:lnTo>
                  <a:lnTo>
                    <a:pt x="57" y="79"/>
                  </a:lnTo>
                  <a:lnTo>
                    <a:pt x="57" y="83"/>
                  </a:lnTo>
                  <a:lnTo>
                    <a:pt x="59" y="86"/>
                  </a:lnTo>
                  <a:lnTo>
                    <a:pt x="59" y="88"/>
                  </a:lnTo>
                  <a:lnTo>
                    <a:pt x="59" y="90"/>
                  </a:lnTo>
                  <a:lnTo>
                    <a:pt x="61" y="100"/>
                  </a:lnTo>
                  <a:lnTo>
                    <a:pt x="61" y="102"/>
                  </a:lnTo>
                  <a:lnTo>
                    <a:pt x="67" y="102"/>
                  </a:lnTo>
                  <a:lnTo>
                    <a:pt x="71" y="102"/>
                  </a:lnTo>
                  <a:lnTo>
                    <a:pt x="73" y="104"/>
                  </a:lnTo>
                  <a:lnTo>
                    <a:pt x="76" y="104"/>
                  </a:lnTo>
                  <a:lnTo>
                    <a:pt x="76" y="107"/>
                  </a:lnTo>
                  <a:lnTo>
                    <a:pt x="76" y="109"/>
                  </a:lnTo>
                  <a:lnTo>
                    <a:pt x="76" y="111"/>
                  </a:lnTo>
                  <a:lnTo>
                    <a:pt x="76" y="113"/>
                  </a:lnTo>
                  <a:lnTo>
                    <a:pt x="78" y="121"/>
                  </a:lnTo>
                  <a:lnTo>
                    <a:pt x="80" y="123"/>
                  </a:lnTo>
                  <a:lnTo>
                    <a:pt x="84" y="125"/>
                  </a:lnTo>
                  <a:lnTo>
                    <a:pt x="86" y="125"/>
                  </a:lnTo>
                  <a:lnTo>
                    <a:pt x="88" y="125"/>
                  </a:lnTo>
                  <a:lnTo>
                    <a:pt x="94" y="127"/>
                  </a:lnTo>
                  <a:lnTo>
                    <a:pt x="94" y="127"/>
                  </a:lnTo>
                  <a:lnTo>
                    <a:pt x="99" y="125"/>
                  </a:lnTo>
                  <a:lnTo>
                    <a:pt x="99" y="123"/>
                  </a:lnTo>
                  <a:lnTo>
                    <a:pt x="99" y="119"/>
                  </a:lnTo>
                  <a:lnTo>
                    <a:pt x="101" y="119"/>
                  </a:lnTo>
                  <a:lnTo>
                    <a:pt x="101" y="119"/>
                  </a:lnTo>
                  <a:lnTo>
                    <a:pt x="103" y="119"/>
                  </a:lnTo>
                  <a:lnTo>
                    <a:pt x="105" y="117"/>
                  </a:lnTo>
                  <a:lnTo>
                    <a:pt x="105" y="115"/>
                  </a:lnTo>
                  <a:lnTo>
                    <a:pt x="109" y="111"/>
                  </a:lnTo>
                  <a:lnTo>
                    <a:pt x="107" y="109"/>
                  </a:lnTo>
                  <a:lnTo>
                    <a:pt x="111" y="104"/>
                  </a:lnTo>
                  <a:lnTo>
                    <a:pt x="120" y="102"/>
                  </a:lnTo>
                  <a:lnTo>
                    <a:pt x="130" y="94"/>
                  </a:lnTo>
                  <a:lnTo>
                    <a:pt x="132" y="92"/>
                  </a:lnTo>
                  <a:lnTo>
                    <a:pt x="136" y="92"/>
                  </a:lnTo>
                  <a:lnTo>
                    <a:pt x="136" y="86"/>
                  </a:lnTo>
                  <a:lnTo>
                    <a:pt x="141" y="86"/>
                  </a:lnTo>
                  <a:lnTo>
                    <a:pt x="143" y="83"/>
                  </a:lnTo>
                  <a:lnTo>
                    <a:pt x="147" y="81"/>
                  </a:lnTo>
                  <a:lnTo>
                    <a:pt x="149" y="79"/>
                  </a:lnTo>
                  <a:lnTo>
                    <a:pt x="155" y="77"/>
                  </a:lnTo>
                  <a:lnTo>
                    <a:pt x="159" y="75"/>
                  </a:lnTo>
                  <a:lnTo>
                    <a:pt x="162" y="73"/>
                  </a:lnTo>
                  <a:lnTo>
                    <a:pt x="162" y="73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4565" y="1876"/>
              <a:ext cx="142" cy="172"/>
            </a:xfrm>
            <a:custGeom>
              <a:avLst/>
              <a:gdLst>
                <a:gd name="T0" fmla="*/ 140 w 142"/>
                <a:gd name="T1" fmla="*/ 61 h 172"/>
                <a:gd name="T2" fmla="*/ 138 w 142"/>
                <a:gd name="T3" fmla="*/ 48 h 172"/>
                <a:gd name="T4" fmla="*/ 138 w 142"/>
                <a:gd name="T5" fmla="*/ 38 h 172"/>
                <a:gd name="T6" fmla="*/ 136 w 142"/>
                <a:gd name="T7" fmla="*/ 27 h 172"/>
                <a:gd name="T8" fmla="*/ 134 w 142"/>
                <a:gd name="T9" fmla="*/ 25 h 172"/>
                <a:gd name="T10" fmla="*/ 130 w 142"/>
                <a:gd name="T11" fmla="*/ 19 h 172"/>
                <a:gd name="T12" fmla="*/ 127 w 142"/>
                <a:gd name="T13" fmla="*/ 15 h 172"/>
                <a:gd name="T14" fmla="*/ 96 w 142"/>
                <a:gd name="T15" fmla="*/ 0 h 172"/>
                <a:gd name="T16" fmla="*/ 81 w 142"/>
                <a:gd name="T17" fmla="*/ 2 h 172"/>
                <a:gd name="T18" fmla="*/ 69 w 142"/>
                <a:gd name="T19" fmla="*/ 13 h 172"/>
                <a:gd name="T20" fmla="*/ 31 w 142"/>
                <a:gd name="T21" fmla="*/ 32 h 172"/>
                <a:gd name="T22" fmla="*/ 14 w 142"/>
                <a:gd name="T23" fmla="*/ 40 h 172"/>
                <a:gd name="T24" fmla="*/ 4 w 142"/>
                <a:gd name="T25" fmla="*/ 53 h 172"/>
                <a:gd name="T26" fmla="*/ 8 w 142"/>
                <a:gd name="T27" fmla="*/ 59 h 172"/>
                <a:gd name="T28" fmla="*/ 10 w 142"/>
                <a:gd name="T29" fmla="*/ 61 h 172"/>
                <a:gd name="T30" fmla="*/ 6 w 142"/>
                <a:gd name="T31" fmla="*/ 67 h 172"/>
                <a:gd name="T32" fmla="*/ 4 w 142"/>
                <a:gd name="T33" fmla="*/ 78 h 172"/>
                <a:gd name="T34" fmla="*/ 0 w 142"/>
                <a:gd name="T35" fmla="*/ 88 h 172"/>
                <a:gd name="T36" fmla="*/ 6 w 142"/>
                <a:gd name="T37" fmla="*/ 96 h 172"/>
                <a:gd name="T38" fmla="*/ 18 w 142"/>
                <a:gd name="T39" fmla="*/ 99 h 172"/>
                <a:gd name="T40" fmla="*/ 20 w 142"/>
                <a:gd name="T41" fmla="*/ 105 h 172"/>
                <a:gd name="T42" fmla="*/ 18 w 142"/>
                <a:gd name="T43" fmla="*/ 109 h 172"/>
                <a:gd name="T44" fmla="*/ 16 w 142"/>
                <a:gd name="T45" fmla="*/ 115 h 172"/>
                <a:gd name="T46" fmla="*/ 12 w 142"/>
                <a:gd name="T47" fmla="*/ 120 h 172"/>
                <a:gd name="T48" fmla="*/ 10 w 142"/>
                <a:gd name="T49" fmla="*/ 128 h 172"/>
                <a:gd name="T50" fmla="*/ 6 w 142"/>
                <a:gd name="T51" fmla="*/ 136 h 172"/>
                <a:gd name="T52" fmla="*/ 4 w 142"/>
                <a:gd name="T53" fmla="*/ 140 h 172"/>
                <a:gd name="T54" fmla="*/ 8 w 142"/>
                <a:gd name="T55" fmla="*/ 145 h 172"/>
                <a:gd name="T56" fmla="*/ 14 w 142"/>
                <a:gd name="T57" fmla="*/ 155 h 172"/>
                <a:gd name="T58" fmla="*/ 23 w 142"/>
                <a:gd name="T59" fmla="*/ 159 h 172"/>
                <a:gd name="T60" fmla="*/ 29 w 142"/>
                <a:gd name="T61" fmla="*/ 159 h 172"/>
                <a:gd name="T62" fmla="*/ 50 w 142"/>
                <a:gd name="T63" fmla="*/ 168 h 172"/>
                <a:gd name="T64" fmla="*/ 54 w 142"/>
                <a:gd name="T65" fmla="*/ 172 h 172"/>
                <a:gd name="T66" fmla="*/ 71 w 142"/>
                <a:gd name="T67" fmla="*/ 166 h 172"/>
                <a:gd name="T68" fmla="*/ 75 w 142"/>
                <a:gd name="T69" fmla="*/ 157 h 172"/>
                <a:gd name="T70" fmla="*/ 83 w 142"/>
                <a:gd name="T71" fmla="*/ 153 h 172"/>
                <a:gd name="T72" fmla="*/ 90 w 142"/>
                <a:gd name="T73" fmla="*/ 149 h 172"/>
                <a:gd name="T74" fmla="*/ 98 w 142"/>
                <a:gd name="T75" fmla="*/ 143 h 172"/>
                <a:gd name="T76" fmla="*/ 104 w 142"/>
                <a:gd name="T77" fmla="*/ 143 h 172"/>
                <a:gd name="T78" fmla="*/ 115 w 142"/>
                <a:gd name="T79" fmla="*/ 138 h 172"/>
                <a:gd name="T80" fmla="*/ 125 w 142"/>
                <a:gd name="T81" fmla="*/ 138 h 172"/>
                <a:gd name="T82" fmla="*/ 132 w 142"/>
                <a:gd name="T83" fmla="*/ 126 h 172"/>
                <a:gd name="T84" fmla="*/ 138 w 142"/>
                <a:gd name="T85" fmla="*/ 115 h 172"/>
                <a:gd name="T86" fmla="*/ 136 w 142"/>
                <a:gd name="T87" fmla="*/ 88 h 172"/>
                <a:gd name="T88" fmla="*/ 138 w 142"/>
                <a:gd name="T89" fmla="*/ 82 h 172"/>
                <a:gd name="T90" fmla="*/ 140 w 142"/>
                <a:gd name="T91" fmla="*/ 7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2" h="172">
                  <a:moveTo>
                    <a:pt x="140" y="73"/>
                  </a:moveTo>
                  <a:lnTo>
                    <a:pt x="140" y="69"/>
                  </a:lnTo>
                  <a:lnTo>
                    <a:pt x="140" y="61"/>
                  </a:lnTo>
                  <a:lnTo>
                    <a:pt x="138" y="55"/>
                  </a:lnTo>
                  <a:lnTo>
                    <a:pt x="138" y="53"/>
                  </a:lnTo>
                  <a:lnTo>
                    <a:pt x="138" y="48"/>
                  </a:lnTo>
                  <a:lnTo>
                    <a:pt x="138" y="46"/>
                  </a:lnTo>
                  <a:lnTo>
                    <a:pt x="138" y="40"/>
                  </a:lnTo>
                  <a:lnTo>
                    <a:pt x="138" y="38"/>
                  </a:lnTo>
                  <a:lnTo>
                    <a:pt x="138" y="27"/>
                  </a:lnTo>
                  <a:lnTo>
                    <a:pt x="136" y="27"/>
                  </a:lnTo>
                  <a:lnTo>
                    <a:pt x="136" y="27"/>
                  </a:lnTo>
                  <a:lnTo>
                    <a:pt x="136" y="25"/>
                  </a:lnTo>
                  <a:lnTo>
                    <a:pt x="136" y="25"/>
                  </a:lnTo>
                  <a:lnTo>
                    <a:pt x="134" y="25"/>
                  </a:lnTo>
                  <a:lnTo>
                    <a:pt x="132" y="23"/>
                  </a:lnTo>
                  <a:lnTo>
                    <a:pt x="132" y="21"/>
                  </a:lnTo>
                  <a:lnTo>
                    <a:pt x="130" y="19"/>
                  </a:lnTo>
                  <a:lnTo>
                    <a:pt x="130" y="17"/>
                  </a:lnTo>
                  <a:lnTo>
                    <a:pt x="127" y="15"/>
                  </a:lnTo>
                  <a:lnTo>
                    <a:pt x="127" y="15"/>
                  </a:lnTo>
                  <a:lnTo>
                    <a:pt x="119" y="9"/>
                  </a:lnTo>
                  <a:lnTo>
                    <a:pt x="117" y="6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85" y="0"/>
                  </a:lnTo>
                  <a:lnTo>
                    <a:pt x="81" y="2"/>
                  </a:lnTo>
                  <a:lnTo>
                    <a:pt x="77" y="6"/>
                  </a:lnTo>
                  <a:lnTo>
                    <a:pt x="71" y="11"/>
                  </a:lnTo>
                  <a:lnTo>
                    <a:pt x="69" y="13"/>
                  </a:lnTo>
                  <a:lnTo>
                    <a:pt x="65" y="13"/>
                  </a:lnTo>
                  <a:lnTo>
                    <a:pt x="54" y="17"/>
                  </a:lnTo>
                  <a:lnTo>
                    <a:pt x="31" y="32"/>
                  </a:lnTo>
                  <a:lnTo>
                    <a:pt x="23" y="34"/>
                  </a:lnTo>
                  <a:lnTo>
                    <a:pt x="20" y="34"/>
                  </a:lnTo>
                  <a:lnTo>
                    <a:pt x="14" y="40"/>
                  </a:lnTo>
                  <a:lnTo>
                    <a:pt x="8" y="44"/>
                  </a:lnTo>
                  <a:lnTo>
                    <a:pt x="6" y="50"/>
                  </a:lnTo>
                  <a:lnTo>
                    <a:pt x="4" y="53"/>
                  </a:lnTo>
                  <a:lnTo>
                    <a:pt x="6" y="55"/>
                  </a:lnTo>
                  <a:lnTo>
                    <a:pt x="6" y="57"/>
                  </a:lnTo>
                  <a:lnTo>
                    <a:pt x="8" y="59"/>
                  </a:lnTo>
                  <a:lnTo>
                    <a:pt x="10" y="59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8" y="63"/>
                  </a:lnTo>
                  <a:lnTo>
                    <a:pt x="8" y="65"/>
                  </a:lnTo>
                  <a:lnTo>
                    <a:pt x="6" y="67"/>
                  </a:lnTo>
                  <a:lnTo>
                    <a:pt x="4" y="69"/>
                  </a:lnTo>
                  <a:lnTo>
                    <a:pt x="4" y="71"/>
                  </a:lnTo>
                  <a:lnTo>
                    <a:pt x="4" y="78"/>
                  </a:lnTo>
                  <a:lnTo>
                    <a:pt x="4" y="80"/>
                  </a:lnTo>
                  <a:lnTo>
                    <a:pt x="2" y="86"/>
                  </a:lnTo>
                  <a:lnTo>
                    <a:pt x="0" y="88"/>
                  </a:lnTo>
                  <a:lnTo>
                    <a:pt x="0" y="92"/>
                  </a:lnTo>
                  <a:lnTo>
                    <a:pt x="2" y="94"/>
                  </a:lnTo>
                  <a:lnTo>
                    <a:pt x="6" y="96"/>
                  </a:lnTo>
                  <a:lnTo>
                    <a:pt x="8" y="99"/>
                  </a:lnTo>
                  <a:lnTo>
                    <a:pt x="8" y="99"/>
                  </a:lnTo>
                  <a:lnTo>
                    <a:pt x="18" y="99"/>
                  </a:lnTo>
                  <a:lnTo>
                    <a:pt x="18" y="101"/>
                  </a:lnTo>
                  <a:lnTo>
                    <a:pt x="20" y="103"/>
                  </a:lnTo>
                  <a:lnTo>
                    <a:pt x="20" y="105"/>
                  </a:lnTo>
                  <a:lnTo>
                    <a:pt x="20" y="107"/>
                  </a:lnTo>
                  <a:lnTo>
                    <a:pt x="20" y="109"/>
                  </a:lnTo>
                  <a:lnTo>
                    <a:pt x="18" y="109"/>
                  </a:lnTo>
                  <a:lnTo>
                    <a:pt x="16" y="111"/>
                  </a:lnTo>
                  <a:lnTo>
                    <a:pt x="16" y="113"/>
                  </a:lnTo>
                  <a:lnTo>
                    <a:pt x="16" y="115"/>
                  </a:lnTo>
                  <a:lnTo>
                    <a:pt x="14" y="117"/>
                  </a:lnTo>
                  <a:lnTo>
                    <a:pt x="14" y="117"/>
                  </a:lnTo>
                  <a:lnTo>
                    <a:pt x="12" y="120"/>
                  </a:lnTo>
                  <a:lnTo>
                    <a:pt x="12" y="122"/>
                  </a:lnTo>
                  <a:lnTo>
                    <a:pt x="12" y="126"/>
                  </a:lnTo>
                  <a:lnTo>
                    <a:pt x="10" y="128"/>
                  </a:lnTo>
                  <a:lnTo>
                    <a:pt x="8" y="132"/>
                  </a:lnTo>
                  <a:lnTo>
                    <a:pt x="8" y="134"/>
                  </a:lnTo>
                  <a:lnTo>
                    <a:pt x="6" y="136"/>
                  </a:lnTo>
                  <a:lnTo>
                    <a:pt x="6" y="136"/>
                  </a:lnTo>
                  <a:lnTo>
                    <a:pt x="6" y="138"/>
                  </a:lnTo>
                  <a:lnTo>
                    <a:pt x="4" y="140"/>
                  </a:lnTo>
                  <a:lnTo>
                    <a:pt x="6" y="143"/>
                  </a:lnTo>
                  <a:lnTo>
                    <a:pt x="6" y="145"/>
                  </a:lnTo>
                  <a:lnTo>
                    <a:pt x="8" y="145"/>
                  </a:lnTo>
                  <a:lnTo>
                    <a:pt x="12" y="151"/>
                  </a:lnTo>
                  <a:lnTo>
                    <a:pt x="12" y="153"/>
                  </a:lnTo>
                  <a:lnTo>
                    <a:pt x="14" y="155"/>
                  </a:lnTo>
                  <a:lnTo>
                    <a:pt x="18" y="157"/>
                  </a:lnTo>
                  <a:lnTo>
                    <a:pt x="20" y="159"/>
                  </a:lnTo>
                  <a:lnTo>
                    <a:pt x="23" y="159"/>
                  </a:lnTo>
                  <a:lnTo>
                    <a:pt x="25" y="159"/>
                  </a:lnTo>
                  <a:lnTo>
                    <a:pt x="27" y="159"/>
                  </a:lnTo>
                  <a:lnTo>
                    <a:pt x="29" y="159"/>
                  </a:lnTo>
                  <a:lnTo>
                    <a:pt x="41" y="161"/>
                  </a:lnTo>
                  <a:lnTo>
                    <a:pt x="44" y="164"/>
                  </a:lnTo>
                  <a:lnTo>
                    <a:pt x="50" y="168"/>
                  </a:lnTo>
                  <a:lnTo>
                    <a:pt x="52" y="172"/>
                  </a:lnTo>
                  <a:lnTo>
                    <a:pt x="54" y="172"/>
                  </a:lnTo>
                  <a:lnTo>
                    <a:pt x="54" y="172"/>
                  </a:lnTo>
                  <a:lnTo>
                    <a:pt x="58" y="172"/>
                  </a:lnTo>
                  <a:lnTo>
                    <a:pt x="65" y="170"/>
                  </a:lnTo>
                  <a:lnTo>
                    <a:pt x="71" y="166"/>
                  </a:lnTo>
                  <a:lnTo>
                    <a:pt x="71" y="166"/>
                  </a:lnTo>
                  <a:lnTo>
                    <a:pt x="73" y="161"/>
                  </a:lnTo>
                  <a:lnTo>
                    <a:pt x="75" y="157"/>
                  </a:lnTo>
                  <a:lnTo>
                    <a:pt x="79" y="155"/>
                  </a:lnTo>
                  <a:lnTo>
                    <a:pt x="81" y="153"/>
                  </a:lnTo>
                  <a:lnTo>
                    <a:pt x="83" y="153"/>
                  </a:lnTo>
                  <a:lnTo>
                    <a:pt x="85" y="153"/>
                  </a:lnTo>
                  <a:lnTo>
                    <a:pt x="88" y="153"/>
                  </a:lnTo>
                  <a:lnTo>
                    <a:pt x="90" y="149"/>
                  </a:lnTo>
                  <a:lnTo>
                    <a:pt x="96" y="143"/>
                  </a:lnTo>
                  <a:lnTo>
                    <a:pt x="98" y="143"/>
                  </a:lnTo>
                  <a:lnTo>
                    <a:pt x="98" y="143"/>
                  </a:lnTo>
                  <a:lnTo>
                    <a:pt x="102" y="143"/>
                  </a:lnTo>
                  <a:lnTo>
                    <a:pt x="102" y="143"/>
                  </a:lnTo>
                  <a:lnTo>
                    <a:pt x="104" y="143"/>
                  </a:lnTo>
                  <a:lnTo>
                    <a:pt x="109" y="140"/>
                  </a:lnTo>
                  <a:lnTo>
                    <a:pt x="111" y="138"/>
                  </a:lnTo>
                  <a:lnTo>
                    <a:pt x="115" y="138"/>
                  </a:lnTo>
                  <a:lnTo>
                    <a:pt x="119" y="136"/>
                  </a:lnTo>
                  <a:lnTo>
                    <a:pt x="123" y="138"/>
                  </a:lnTo>
                  <a:lnTo>
                    <a:pt x="125" y="138"/>
                  </a:lnTo>
                  <a:lnTo>
                    <a:pt x="127" y="136"/>
                  </a:lnTo>
                  <a:lnTo>
                    <a:pt x="130" y="134"/>
                  </a:lnTo>
                  <a:lnTo>
                    <a:pt x="132" y="126"/>
                  </a:lnTo>
                  <a:lnTo>
                    <a:pt x="134" y="122"/>
                  </a:lnTo>
                  <a:lnTo>
                    <a:pt x="136" y="117"/>
                  </a:lnTo>
                  <a:lnTo>
                    <a:pt x="138" y="115"/>
                  </a:lnTo>
                  <a:lnTo>
                    <a:pt x="138" y="111"/>
                  </a:lnTo>
                  <a:lnTo>
                    <a:pt x="136" y="94"/>
                  </a:lnTo>
                  <a:lnTo>
                    <a:pt x="136" y="88"/>
                  </a:lnTo>
                  <a:lnTo>
                    <a:pt x="136" y="86"/>
                  </a:lnTo>
                  <a:lnTo>
                    <a:pt x="136" y="84"/>
                  </a:lnTo>
                  <a:lnTo>
                    <a:pt x="138" y="82"/>
                  </a:lnTo>
                  <a:lnTo>
                    <a:pt x="140" y="80"/>
                  </a:lnTo>
                  <a:lnTo>
                    <a:pt x="142" y="78"/>
                  </a:lnTo>
                  <a:lnTo>
                    <a:pt x="140" y="73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4294" y="2153"/>
              <a:ext cx="247" cy="184"/>
            </a:xfrm>
            <a:custGeom>
              <a:avLst/>
              <a:gdLst>
                <a:gd name="T0" fmla="*/ 241 w 247"/>
                <a:gd name="T1" fmla="*/ 111 h 184"/>
                <a:gd name="T2" fmla="*/ 239 w 247"/>
                <a:gd name="T3" fmla="*/ 92 h 184"/>
                <a:gd name="T4" fmla="*/ 229 w 247"/>
                <a:gd name="T5" fmla="*/ 86 h 184"/>
                <a:gd name="T6" fmla="*/ 222 w 247"/>
                <a:gd name="T7" fmla="*/ 71 h 184"/>
                <a:gd name="T8" fmla="*/ 226 w 247"/>
                <a:gd name="T9" fmla="*/ 60 h 184"/>
                <a:gd name="T10" fmla="*/ 224 w 247"/>
                <a:gd name="T11" fmla="*/ 50 h 184"/>
                <a:gd name="T12" fmla="*/ 220 w 247"/>
                <a:gd name="T13" fmla="*/ 42 h 184"/>
                <a:gd name="T14" fmla="*/ 176 w 247"/>
                <a:gd name="T15" fmla="*/ 46 h 184"/>
                <a:gd name="T16" fmla="*/ 161 w 247"/>
                <a:gd name="T17" fmla="*/ 37 h 184"/>
                <a:gd name="T18" fmla="*/ 155 w 247"/>
                <a:gd name="T19" fmla="*/ 52 h 184"/>
                <a:gd name="T20" fmla="*/ 153 w 247"/>
                <a:gd name="T21" fmla="*/ 75 h 184"/>
                <a:gd name="T22" fmla="*/ 151 w 247"/>
                <a:gd name="T23" fmla="*/ 81 h 184"/>
                <a:gd name="T24" fmla="*/ 141 w 247"/>
                <a:gd name="T25" fmla="*/ 81 h 184"/>
                <a:gd name="T26" fmla="*/ 130 w 247"/>
                <a:gd name="T27" fmla="*/ 62 h 184"/>
                <a:gd name="T28" fmla="*/ 117 w 247"/>
                <a:gd name="T29" fmla="*/ 58 h 184"/>
                <a:gd name="T30" fmla="*/ 113 w 247"/>
                <a:gd name="T31" fmla="*/ 52 h 184"/>
                <a:gd name="T32" fmla="*/ 113 w 247"/>
                <a:gd name="T33" fmla="*/ 39 h 184"/>
                <a:gd name="T34" fmla="*/ 115 w 247"/>
                <a:gd name="T35" fmla="*/ 18 h 184"/>
                <a:gd name="T36" fmla="*/ 107 w 247"/>
                <a:gd name="T37" fmla="*/ 0 h 184"/>
                <a:gd name="T38" fmla="*/ 101 w 247"/>
                <a:gd name="T39" fmla="*/ 10 h 184"/>
                <a:gd name="T40" fmla="*/ 99 w 247"/>
                <a:gd name="T41" fmla="*/ 21 h 184"/>
                <a:gd name="T42" fmla="*/ 99 w 247"/>
                <a:gd name="T43" fmla="*/ 31 h 184"/>
                <a:gd name="T44" fmla="*/ 96 w 247"/>
                <a:gd name="T45" fmla="*/ 42 h 184"/>
                <a:gd name="T46" fmla="*/ 88 w 247"/>
                <a:gd name="T47" fmla="*/ 52 h 184"/>
                <a:gd name="T48" fmla="*/ 78 w 247"/>
                <a:gd name="T49" fmla="*/ 60 h 184"/>
                <a:gd name="T50" fmla="*/ 61 w 247"/>
                <a:gd name="T51" fmla="*/ 69 h 184"/>
                <a:gd name="T52" fmla="*/ 48 w 247"/>
                <a:gd name="T53" fmla="*/ 92 h 184"/>
                <a:gd name="T54" fmla="*/ 31 w 247"/>
                <a:gd name="T55" fmla="*/ 119 h 184"/>
                <a:gd name="T56" fmla="*/ 21 w 247"/>
                <a:gd name="T57" fmla="*/ 136 h 184"/>
                <a:gd name="T58" fmla="*/ 4 w 247"/>
                <a:gd name="T59" fmla="*/ 144 h 184"/>
                <a:gd name="T60" fmla="*/ 0 w 247"/>
                <a:gd name="T61" fmla="*/ 163 h 184"/>
                <a:gd name="T62" fmla="*/ 19 w 247"/>
                <a:gd name="T63" fmla="*/ 169 h 184"/>
                <a:gd name="T64" fmla="*/ 86 w 247"/>
                <a:gd name="T65" fmla="*/ 173 h 184"/>
                <a:gd name="T66" fmla="*/ 109 w 247"/>
                <a:gd name="T67" fmla="*/ 180 h 184"/>
                <a:gd name="T68" fmla="*/ 122 w 247"/>
                <a:gd name="T69" fmla="*/ 153 h 184"/>
                <a:gd name="T70" fmla="*/ 128 w 247"/>
                <a:gd name="T71" fmla="*/ 138 h 184"/>
                <a:gd name="T72" fmla="*/ 138 w 247"/>
                <a:gd name="T73" fmla="*/ 123 h 184"/>
                <a:gd name="T74" fmla="*/ 155 w 247"/>
                <a:gd name="T75" fmla="*/ 109 h 184"/>
                <a:gd name="T76" fmla="*/ 157 w 247"/>
                <a:gd name="T77" fmla="*/ 102 h 184"/>
                <a:gd name="T78" fmla="*/ 180 w 247"/>
                <a:gd name="T79" fmla="*/ 88 h 184"/>
                <a:gd name="T80" fmla="*/ 212 w 247"/>
                <a:gd name="T81" fmla="*/ 106 h 184"/>
                <a:gd name="T82" fmla="*/ 195 w 247"/>
                <a:gd name="T83" fmla="*/ 106 h 184"/>
                <a:gd name="T84" fmla="*/ 193 w 247"/>
                <a:gd name="T85" fmla="*/ 125 h 184"/>
                <a:gd name="T86" fmla="*/ 191 w 247"/>
                <a:gd name="T87" fmla="*/ 136 h 184"/>
                <a:gd name="T88" fmla="*/ 191 w 247"/>
                <a:gd name="T89" fmla="*/ 150 h 184"/>
                <a:gd name="T90" fmla="*/ 189 w 247"/>
                <a:gd name="T91" fmla="*/ 163 h 184"/>
                <a:gd name="T92" fmla="*/ 193 w 247"/>
                <a:gd name="T93" fmla="*/ 171 h 184"/>
                <a:gd name="T94" fmla="*/ 199 w 247"/>
                <a:gd name="T95" fmla="*/ 182 h 184"/>
                <a:gd name="T96" fmla="*/ 220 w 247"/>
                <a:gd name="T97" fmla="*/ 173 h 184"/>
                <a:gd name="T98" fmla="*/ 224 w 247"/>
                <a:gd name="T99" fmla="*/ 167 h 184"/>
                <a:gd name="T100" fmla="*/ 229 w 247"/>
                <a:gd name="T101" fmla="*/ 157 h 184"/>
                <a:gd name="T102" fmla="*/ 235 w 247"/>
                <a:gd name="T103" fmla="*/ 148 h 184"/>
                <a:gd name="T104" fmla="*/ 243 w 247"/>
                <a:gd name="T105" fmla="*/ 13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7" h="184">
                  <a:moveTo>
                    <a:pt x="247" y="121"/>
                  </a:moveTo>
                  <a:lnTo>
                    <a:pt x="245" y="117"/>
                  </a:lnTo>
                  <a:lnTo>
                    <a:pt x="241" y="117"/>
                  </a:lnTo>
                  <a:lnTo>
                    <a:pt x="239" y="113"/>
                  </a:lnTo>
                  <a:lnTo>
                    <a:pt x="241" y="111"/>
                  </a:lnTo>
                  <a:lnTo>
                    <a:pt x="241" y="106"/>
                  </a:lnTo>
                  <a:lnTo>
                    <a:pt x="241" y="102"/>
                  </a:lnTo>
                  <a:lnTo>
                    <a:pt x="237" y="102"/>
                  </a:lnTo>
                  <a:lnTo>
                    <a:pt x="237" y="98"/>
                  </a:lnTo>
                  <a:lnTo>
                    <a:pt x="239" y="92"/>
                  </a:lnTo>
                  <a:lnTo>
                    <a:pt x="239" y="90"/>
                  </a:lnTo>
                  <a:lnTo>
                    <a:pt x="237" y="90"/>
                  </a:lnTo>
                  <a:lnTo>
                    <a:pt x="233" y="90"/>
                  </a:lnTo>
                  <a:lnTo>
                    <a:pt x="231" y="88"/>
                  </a:lnTo>
                  <a:lnTo>
                    <a:pt x="229" y="86"/>
                  </a:lnTo>
                  <a:lnTo>
                    <a:pt x="229" y="86"/>
                  </a:lnTo>
                  <a:lnTo>
                    <a:pt x="226" y="83"/>
                  </a:lnTo>
                  <a:lnTo>
                    <a:pt x="224" y="79"/>
                  </a:lnTo>
                  <a:lnTo>
                    <a:pt x="222" y="75"/>
                  </a:lnTo>
                  <a:lnTo>
                    <a:pt x="222" y="71"/>
                  </a:lnTo>
                  <a:lnTo>
                    <a:pt x="222" y="67"/>
                  </a:lnTo>
                  <a:lnTo>
                    <a:pt x="222" y="65"/>
                  </a:lnTo>
                  <a:lnTo>
                    <a:pt x="224" y="62"/>
                  </a:lnTo>
                  <a:lnTo>
                    <a:pt x="226" y="60"/>
                  </a:lnTo>
                  <a:lnTo>
                    <a:pt x="226" y="60"/>
                  </a:lnTo>
                  <a:lnTo>
                    <a:pt x="226" y="58"/>
                  </a:lnTo>
                  <a:lnTo>
                    <a:pt x="226" y="56"/>
                  </a:lnTo>
                  <a:lnTo>
                    <a:pt x="224" y="52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24" y="48"/>
                  </a:lnTo>
                  <a:lnTo>
                    <a:pt x="224" y="46"/>
                  </a:lnTo>
                  <a:lnTo>
                    <a:pt x="224" y="44"/>
                  </a:lnTo>
                  <a:lnTo>
                    <a:pt x="222" y="42"/>
                  </a:lnTo>
                  <a:lnTo>
                    <a:pt x="220" y="42"/>
                  </a:lnTo>
                  <a:lnTo>
                    <a:pt x="212" y="44"/>
                  </a:lnTo>
                  <a:lnTo>
                    <a:pt x="201" y="46"/>
                  </a:lnTo>
                  <a:lnTo>
                    <a:pt x="182" y="48"/>
                  </a:lnTo>
                  <a:lnTo>
                    <a:pt x="178" y="48"/>
                  </a:lnTo>
                  <a:lnTo>
                    <a:pt x="176" y="46"/>
                  </a:lnTo>
                  <a:lnTo>
                    <a:pt x="174" y="46"/>
                  </a:lnTo>
                  <a:lnTo>
                    <a:pt x="172" y="44"/>
                  </a:lnTo>
                  <a:lnTo>
                    <a:pt x="170" y="44"/>
                  </a:lnTo>
                  <a:lnTo>
                    <a:pt x="166" y="42"/>
                  </a:lnTo>
                  <a:lnTo>
                    <a:pt x="161" y="37"/>
                  </a:lnTo>
                  <a:lnTo>
                    <a:pt x="159" y="37"/>
                  </a:lnTo>
                  <a:lnTo>
                    <a:pt x="157" y="37"/>
                  </a:lnTo>
                  <a:lnTo>
                    <a:pt x="157" y="42"/>
                  </a:lnTo>
                  <a:lnTo>
                    <a:pt x="155" y="44"/>
                  </a:lnTo>
                  <a:lnTo>
                    <a:pt x="155" y="52"/>
                  </a:lnTo>
                  <a:lnTo>
                    <a:pt x="153" y="58"/>
                  </a:lnTo>
                  <a:lnTo>
                    <a:pt x="153" y="67"/>
                  </a:lnTo>
                  <a:lnTo>
                    <a:pt x="153" y="71"/>
                  </a:lnTo>
                  <a:lnTo>
                    <a:pt x="153" y="73"/>
                  </a:lnTo>
                  <a:lnTo>
                    <a:pt x="153" y="75"/>
                  </a:lnTo>
                  <a:lnTo>
                    <a:pt x="153" y="75"/>
                  </a:lnTo>
                  <a:lnTo>
                    <a:pt x="153" y="77"/>
                  </a:lnTo>
                  <a:lnTo>
                    <a:pt x="153" y="77"/>
                  </a:lnTo>
                  <a:lnTo>
                    <a:pt x="153" y="79"/>
                  </a:lnTo>
                  <a:lnTo>
                    <a:pt x="151" y="81"/>
                  </a:lnTo>
                  <a:lnTo>
                    <a:pt x="149" y="83"/>
                  </a:lnTo>
                  <a:lnTo>
                    <a:pt x="147" y="83"/>
                  </a:lnTo>
                  <a:lnTo>
                    <a:pt x="145" y="83"/>
                  </a:lnTo>
                  <a:lnTo>
                    <a:pt x="143" y="83"/>
                  </a:lnTo>
                  <a:lnTo>
                    <a:pt x="141" y="81"/>
                  </a:lnTo>
                  <a:lnTo>
                    <a:pt x="138" y="79"/>
                  </a:lnTo>
                  <a:lnTo>
                    <a:pt x="136" y="77"/>
                  </a:lnTo>
                  <a:lnTo>
                    <a:pt x="134" y="75"/>
                  </a:lnTo>
                  <a:lnTo>
                    <a:pt x="132" y="73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8" y="58"/>
                  </a:lnTo>
                  <a:lnTo>
                    <a:pt x="124" y="58"/>
                  </a:lnTo>
                  <a:lnTo>
                    <a:pt x="122" y="58"/>
                  </a:lnTo>
                  <a:lnTo>
                    <a:pt x="117" y="58"/>
                  </a:lnTo>
                  <a:lnTo>
                    <a:pt x="115" y="58"/>
                  </a:lnTo>
                  <a:lnTo>
                    <a:pt x="113" y="58"/>
                  </a:lnTo>
                  <a:lnTo>
                    <a:pt x="113" y="56"/>
                  </a:lnTo>
                  <a:lnTo>
                    <a:pt x="113" y="54"/>
                  </a:lnTo>
                  <a:lnTo>
                    <a:pt x="113" y="52"/>
                  </a:lnTo>
                  <a:lnTo>
                    <a:pt x="113" y="50"/>
                  </a:lnTo>
                  <a:lnTo>
                    <a:pt x="111" y="48"/>
                  </a:lnTo>
                  <a:lnTo>
                    <a:pt x="113" y="46"/>
                  </a:lnTo>
                  <a:lnTo>
                    <a:pt x="113" y="42"/>
                  </a:lnTo>
                  <a:lnTo>
                    <a:pt x="113" y="39"/>
                  </a:lnTo>
                  <a:lnTo>
                    <a:pt x="113" y="33"/>
                  </a:lnTo>
                  <a:lnTo>
                    <a:pt x="113" y="31"/>
                  </a:lnTo>
                  <a:lnTo>
                    <a:pt x="115" y="29"/>
                  </a:lnTo>
                  <a:lnTo>
                    <a:pt x="115" y="27"/>
                  </a:lnTo>
                  <a:lnTo>
                    <a:pt x="115" y="18"/>
                  </a:lnTo>
                  <a:lnTo>
                    <a:pt x="113" y="16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1" y="2"/>
                  </a:lnTo>
                  <a:lnTo>
                    <a:pt x="107" y="0"/>
                  </a:lnTo>
                  <a:lnTo>
                    <a:pt x="107" y="2"/>
                  </a:lnTo>
                  <a:lnTo>
                    <a:pt x="105" y="6"/>
                  </a:lnTo>
                  <a:lnTo>
                    <a:pt x="105" y="8"/>
                  </a:lnTo>
                  <a:lnTo>
                    <a:pt x="103" y="10"/>
                  </a:lnTo>
                  <a:lnTo>
                    <a:pt x="101" y="10"/>
                  </a:lnTo>
                  <a:lnTo>
                    <a:pt x="101" y="10"/>
                  </a:lnTo>
                  <a:lnTo>
                    <a:pt x="99" y="14"/>
                  </a:lnTo>
                  <a:lnTo>
                    <a:pt x="99" y="16"/>
                  </a:lnTo>
                  <a:lnTo>
                    <a:pt x="99" y="18"/>
                  </a:lnTo>
                  <a:lnTo>
                    <a:pt x="99" y="21"/>
                  </a:lnTo>
                  <a:lnTo>
                    <a:pt x="99" y="23"/>
                  </a:lnTo>
                  <a:lnTo>
                    <a:pt x="99" y="25"/>
                  </a:lnTo>
                  <a:lnTo>
                    <a:pt x="99" y="27"/>
                  </a:lnTo>
                  <a:lnTo>
                    <a:pt x="99" y="29"/>
                  </a:lnTo>
                  <a:lnTo>
                    <a:pt x="99" y="31"/>
                  </a:lnTo>
                  <a:lnTo>
                    <a:pt x="96" y="33"/>
                  </a:lnTo>
                  <a:lnTo>
                    <a:pt x="94" y="35"/>
                  </a:lnTo>
                  <a:lnTo>
                    <a:pt x="94" y="37"/>
                  </a:lnTo>
                  <a:lnTo>
                    <a:pt x="96" y="39"/>
                  </a:lnTo>
                  <a:lnTo>
                    <a:pt x="96" y="42"/>
                  </a:lnTo>
                  <a:lnTo>
                    <a:pt x="99" y="44"/>
                  </a:lnTo>
                  <a:lnTo>
                    <a:pt x="96" y="46"/>
                  </a:lnTo>
                  <a:lnTo>
                    <a:pt x="94" y="48"/>
                  </a:lnTo>
                  <a:lnTo>
                    <a:pt x="92" y="52"/>
                  </a:lnTo>
                  <a:lnTo>
                    <a:pt x="88" y="52"/>
                  </a:lnTo>
                  <a:lnTo>
                    <a:pt x="84" y="54"/>
                  </a:lnTo>
                  <a:lnTo>
                    <a:pt x="84" y="54"/>
                  </a:lnTo>
                  <a:lnTo>
                    <a:pt x="82" y="56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3" y="60"/>
                  </a:lnTo>
                  <a:lnTo>
                    <a:pt x="69" y="62"/>
                  </a:lnTo>
                  <a:lnTo>
                    <a:pt x="63" y="69"/>
                  </a:lnTo>
                  <a:lnTo>
                    <a:pt x="61" y="69"/>
                  </a:lnTo>
                  <a:lnTo>
                    <a:pt x="55" y="75"/>
                  </a:lnTo>
                  <a:lnTo>
                    <a:pt x="50" y="77"/>
                  </a:lnTo>
                  <a:lnTo>
                    <a:pt x="48" y="83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4" y="98"/>
                  </a:lnTo>
                  <a:lnTo>
                    <a:pt x="42" y="100"/>
                  </a:lnTo>
                  <a:lnTo>
                    <a:pt x="34" y="109"/>
                  </a:lnTo>
                  <a:lnTo>
                    <a:pt x="31" y="111"/>
                  </a:lnTo>
                  <a:lnTo>
                    <a:pt x="31" y="119"/>
                  </a:lnTo>
                  <a:lnTo>
                    <a:pt x="29" y="121"/>
                  </a:lnTo>
                  <a:lnTo>
                    <a:pt x="25" y="127"/>
                  </a:lnTo>
                  <a:lnTo>
                    <a:pt x="23" y="130"/>
                  </a:lnTo>
                  <a:lnTo>
                    <a:pt x="23" y="134"/>
                  </a:lnTo>
                  <a:lnTo>
                    <a:pt x="21" y="136"/>
                  </a:lnTo>
                  <a:lnTo>
                    <a:pt x="17" y="140"/>
                  </a:lnTo>
                  <a:lnTo>
                    <a:pt x="17" y="140"/>
                  </a:lnTo>
                  <a:lnTo>
                    <a:pt x="15" y="140"/>
                  </a:lnTo>
                  <a:lnTo>
                    <a:pt x="6" y="142"/>
                  </a:lnTo>
                  <a:lnTo>
                    <a:pt x="4" y="144"/>
                  </a:lnTo>
                  <a:lnTo>
                    <a:pt x="4" y="146"/>
                  </a:lnTo>
                  <a:lnTo>
                    <a:pt x="0" y="153"/>
                  </a:lnTo>
                  <a:lnTo>
                    <a:pt x="0" y="157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0" y="171"/>
                  </a:lnTo>
                  <a:lnTo>
                    <a:pt x="13" y="169"/>
                  </a:lnTo>
                  <a:lnTo>
                    <a:pt x="19" y="169"/>
                  </a:lnTo>
                  <a:lnTo>
                    <a:pt x="31" y="171"/>
                  </a:lnTo>
                  <a:lnTo>
                    <a:pt x="48" y="176"/>
                  </a:lnTo>
                  <a:lnTo>
                    <a:pt x="63" y="171"/>
                  </a:lnTo>
                  <a:lnTo>
                    <a:pt x="73" y="171"/>
                  </a:lnTo>
                  <a:lnTo>
                    <a:pt x="86" y="173"/>
                  </a:lnTo>
                  <a:lnTo>
                    <a:pt x="107" y="182"/>
                  </a:lnTo>
                  <a:lnTo>
                    <a:pt x="113" y="184"/>
                  </a:lnTo>
                  <a:lnTo>
                    <a:pt x="113" y="182"/>
                  </a:lnTo>
                  <a:lnTo>
                    <a:pt x="111" y="180"/>
                  </a:lnTo>
                  <a:lnTo>
                    <a:pt x="109" y="180"/>
                  </a:lnTo>
                  <a:lnTo>
                    <a:pt x="107" y="176"/>
                  </a:lnTo>
                  <a:lnTo>
                    <a:pt x="109" y="171"/>
                  </a:lnTo>
                  <a:lnTo>
                    <a:pt x="111" y="163"/>
                  </a:lnTo>
                  <a:lnTo>
                    <a:pt x="115" y="159"/>
                  </a:lnTo>
                  <a:lnTo>
                    <a:pt x="122" y="153"/>
                  </a:lnTo>
                  <a:lnTo>
                    <a:pt x="126" y="148"/>
                  </a:lnTo>
                  <a:lnTo>
                    <a:pt x="126" y="146"/>
                  </a:lnTo>
                  <a:lnTo>
                    <a:pt x="130" y="142"/>
                  </a:lnTo>
                  <a:lnTo>
                    <a:pt x="128" y="140"/>
                  </a:lnTo>
                  <a:lnTo>
                    <a:pt x="128" y="138"/>
                  </a:lnTo>
                  <a:lnTo>
                    <a:pt x="128" y="134"/>
                  </a:lnTo>
                  <a:lnTo>
                    <a:pt x="130" y="132"/>
                  </a:lnTo>
                  <a:lnTo>
                    <a:pt x="130" y="130"/>
                  </a:lnTo>
                  <a:lnTo>
                    <a:pt x="132" y="127"/>
                  </a:lnTo>
                  <a:lnTo>
                    <a:pt x="138" y="123"/>
                  </a:lnTo>
                  <a:lnTo>
                    <a:pt x="143" y="121"/>
                  </a:lnTo>
                  <a:lnTo>
                    <a:pt x="147" y="119"/>
                  </a:lnTo>
                  <a:lnTo>
                    <a:pt x="155" y="115"/>
                  </a:lnTo>
                  <a:lnTo>
                    <a:pt x="157" y="109"/>
                  </a:lnTo>
                  <a:lnTo>
                    <a:pt x="155" y="109"/>
                  </a:lnTo>
                  <a:lnTo>
                    <a:pt x="153" y="109"/>
                  </a:lnTo>
                  <a:lnTo>
                    <a:pt x="153" y="113"/>
                  </a:lnTo>
                  <a:lnTo>
                    <a:pt x="151" y="111"/>
                  </a:lnTo>
                  <a:lnTo>
                    <a:pt x="153" y="106"/>
                  </a:lnTo>
                  <a:lnTo>
                    <a:pt x="157" y="102"/>
                  </a:lnTo>
                  <a:lnTo>
                    <a:pt x="161" y="94"/>
                  </a:lnTo>
                  <a:lnTo>
                    <a:pt x="166" y="92"/>
                  </a:lnTo>
                  <a:lnTo>
                    <a:pt x="172" y="92"/>
                  </a:lnTo>
                  <a:lnTo>
                    <a:pt x="176" y="90"/>
                  </a:lnTo>
                  <a:lnTo>
                    <a:pt x="180" y="88"/>
                  </a:lnTo>
                  <a:lnTo>
                    <a:pt x="189" y="88"/>
                  </a:lnTo>
                  <a:lnTo>
                    <a:pt x="197" y="90"/>
                  </a:lnTo>
                  <a:lnTo>
                    <a:pt x="201" y="94"/>
                  </a:lnTo>
                  <a:lnTo>
                    <a:pt x="206" y="98"/>
                  </a:lnTo>
                  <a:lnTo>
                    <a:pt x="212" y="106"/>
                  </a:lnTo>
                  <a:lnTo>
                    <a:pt x="210" y="109"/>
                  </a:lnTo>
                  <a:lnTo>
                    <a:pt x="208" y="109"/>
                  </a:lnTo>
                  <a:lnTo>
                    <a:pt x="206" y="109"/>
                  </a:lnTo>
                  <a:lnTo>
                    <a:pt x="201" y="106"/>
                  </a:lnTo>
                  <a:lnTo>
                    <a:pt x="195" y="106"/>
                  </a:lnTo>
                  <a:lnTo>
                    <a:pt x="193" y="111"/>
                  </a:lnTo>
                  <a:lnTo>
                    <a:pt x="191" y="115"/>
                  </a:lnTo>
                  <a:lnTo>
                    <a:pt x="191" y="119"/>
                  </a:lnTo>
                  <a:lnTo>
                    <a:pt x="193" y="123"/>
                  </a:lnTo>
                  <a:lnTo>
                    <a:pt x="193" y="125"/>
                  </a:lnTo>
                  <a:lnTo>
                    <a:pt x="195" y="127"/>
                  </a:lnTo>
                  <a:lnTo>
                    <a:pt x="193" y="130"/>
                  </a:lnTo>
                  <a:lnTo>
                    <a:pt x="191" y="132"/>
                  </a:lnTo>
                  <a:lnTo>
                    <a:pt x="191" y="134"/>
                  </a:lnTo>
                  <a:lnTo>
                    <a:pt x="191" y="136"/>
                  </a:lnTo>
                  <a:lnTo>
                    <a:pt x="191" y="138"/>
                  </a:lnTo>
                  <a:lnTo>
                    <a:pt x="191" y="140"/>
                  </a:lnTo>
                  <a:lnTo>
                    <a:pt x="191" y="142"/>
                  </a:lnTo>
                  <a:lnTo>
                    <a:pt x="189" y="144"/>
                  </a:lnTo>
                  <a:lnTo>
                    <a:pt x="191" y="150"/>
                  </a:lnTo>
                  <a:lnTo>
                    <a:pt x="193" y="157"/>
                  </a:lnTo>
                  <a:lnTo>
                    <a:pt x="191" y="157"/>
                  </a:lnTo>
                  <a:lnTo>
                    <a:pt x="191" y="159"/>
                  </a:lnTo>
                  <a:lnTo>
                    <a:pt x="189" y="161"/>
                  </a:lnTo>
                  <a:lnTo>
                    <a:pt x="189" y="163"/>
                  </a:lnTo>
                  <a:lnTo>
                    <a:pt x="189" y="167"/>
                  </a:lnTo>
                  <a:lnTo>
                    <a:pt x="189" y="169"/>
                  </a:lnTo>
                  <a:lnTo>
                    <a:pt x="191" y="169"/>
                  </a:lnTo>
                  <a:lnTo>
                    <a:pt x="191" y="169"/>
                  </a:lnTo>
                  <a:lnTo>
                    <a:pt x="193" y="171"/>
                  </a:lnTo>
                  <a:lnTo>
                    <a:pt x="193" y="171"/>
                  </a:lnTo>
                  <a:lnTo>
                    <a:pt x="193" y="176"/>
                  </a:lnTo>
                  <a:lnTo>
                    <a:pt x="195" y="178"/>
                  </a:lnTo>
                  <a:lnTo>
                    <a:pt x="197" y="180"/>
                  </a:lnTo>
                  <a:lnTo>
                    <a:pt x="199" y="182"/>
                  </a:lnTo>
                  <a:lnTo>
                    <a:pt x="201" y="184"/>
                  </a:lnTo>
                  <a:lnTo>
                    <a:pt x="206" y="180"/>
                  </a:lnTo>
                  <a:lnTo>
                    <a:pt x="212" y="178"/>
                  </a:lnTo>
                  <a:lnTo>
                    <a:pt x="218" y="171"/>
                  </a:lnTo>
                  <a:lnTo>
                    <a:pt x="220" y="173"/>
                  </a:lnTo>
                  <a:lnTo>
                    <a:pt x="222" y="176"/>
                  </a:lnTo>
                  <a:lnTo>
                    <a:pt x="224" y="176"/>
                  </a:lnTo>
                  <a:lnTo>
                    <a:pt x="224" y="173"/>
                  </a:lnTo>
                  <a:lnTo>
                    <a:pt x="224" y="171"/>
                  </a:lnTo>
                  <a:lnTo>
                    <a:pt x="224" y="167"/>
                  </a:lnTo>
                  <a:lnTo>
                    <a:pt x="224" y="165"/>
                  </a:lnTo>
                  <a:lnTo>
                    <a:pt x="226" y="163"/>
                  </a:lnTo>
                  <a:lnTo>
                    <a:pt x="226" y="161"/>
                  </a:lnTo>
                  <a:lnTo>
                    <a:pt x="226" y="159"/>
                  </a:lnTo>
                  <a:lnTo>
                    <a:pt x="229" y="157"/>
                  </a:lnTo>
                  <a:lnTo>
                    <a:pt x="229" y="155"/>
                  </a:lnTo>
                  <a:lnTo>
                    <a:pt x="231" y="155"/>
                  </a:lnTo>
                  <a:lnTo>
                    <a:pt x="233" y="153"/>
                  </a:lnTo>
                  <a:lnTo>
                    <a:pt x="233" y="150"/>
                  </a:lnTo>
                  <a:lnTo>
                    <a:pt x="235" y="148"/>
                  </a:lnTo>
                  <a:lnTo>
                    <a:pt x="237" y="146"/>
                  </a:lnTo>
                  <a:lnTo>
                    <a:pt x="239" y="142"/>
                  </a:lnTo>
                  <a:lnTo>
                    <a:pt x="239" y="140"/>
                  </a:lnTo>
                  <a:lnTo>
                    <a:pt x="241" y="138"/>
                  </a:lnTo>
                  <a:lnTo>
                    <a:pt x="243" y="136"/>
                  </a:lnTo>
                  <a:lnTo>
                    <a:pt x="247" y="136"/>
                  </a:lnTo>
                  <a:lnTo>
                    <a:pt x="247" y="130"/>
                  </a:lnTo>
                  <a:lnTo>
                    <a:pt x="247" y="12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2"/>
            <p:cNvSpPr>
              <a:spLocks noEditPoints="1"/>
            </p:cNvSpPr>
            <p:nvPr/>
          </p:nvSpPr>
          <p:spPr bwMode="auto">
            <a:xfrm>
              <a:off x="3441" y="2023"/>
              <a:ext cx="251" cy="366"/>
            </a:xfrm>
            <a:custGeom>
              <a:avLst/>
              <a:gdLst>
                <a:gd name="T0" fmla="*/ 239 w 251"/>
                <a:gd name="T1" fmla="*/ 142 h 366"/>
                <a:gd name="T2" fmla="*/ 232 w 251"/>
                <a:gd name="T3" fmla="*/ 140 h 366"/>
                <a:gd name="T4" fmla="*/ 226 w 251"/>
                <a:gd name="T5" fmla="*/ 138 h 366"/>
                <a:gd name="T6" fmla="*/ 209 w 251"/>
                <a:gd name="T7" fmla="*/ 134 h 366"/>
                <a:gd name="T8" fmla="*/ 201 w 251"/>
                <a:gd name="T9" fmla="*/ 144 h 366"/>
                <a:gd name="T10" fmla="*/ 184 w 251"/>
                <a:gd name="T11" fmla="*/ 151 h 366"/>
                <a:gd name="T12" fmla="*/ 157 w 251"/>
                <a:gd name="T13" fmla="*/ 157 h 366"/>
                <a:gd name="T14" fmla="*/ 151 w 251"/>
                <a:gd name="T15" fmla="*/ 161 h 366"/>
                <a:gd name="T16" fmla="*/ 144 w 251"/>
                <a:gd name="T17" fmla="*/ 169 h 366"/>
                <a:gd name="T18" fmla="*/ 144 w 251"/>
                <a:gd name="T19" fmla="*/ 186 h 366"/>
                <a:gd name="T20" fmla="*/ 125 w 251"/>
                <a:gd name="T21" fmla="*/ 199 h 366"/>
                <a:gd name="T22" fmla="*/ 104 w 251"/>
                <a:gd name="T23" fmla="*/ 218 h 366"/>
                <a:gd name="T24" fmla="*/ 88 w 251"/>
                <a:gd name="T25" fmla="*/ 234 h 366"/>
                <a:gd name="T26" fmla="*/ 58 w 251"/>
                <a:gd name="T27" fmla="*/ 257 h 366"/>
                <a:gd name="T28" fmla="*/ 42 w 251"/>
                <a:gd name="T29" fmla="*/ 274 h 366"/>
                <a:gd name="T30" fmla="*/ 29 w 251"/>
                <a:gd name="T31" fmla="*/ 289 h 366"/>
                <a:gd name="T32" fmla="*/ 6 w 251"/>
                <a:gd name="T33" fmla="*/ 299 h 366"/>
                <a:gd name="T34" fmla="*/ 2 w 251"/>
                <a:gd name="T35" fmla="*/ 306 h 366"/>
                <a:gd name="T36" fmla="*/ 4 w 251"/>
                <a:gd name="T37" fmla="*/ 320 h 366"/>
                <a:gd name="T38" fmla="*/ 2 w 251"/>
                <a:gd name="T39" fmla="*/ 339 h 366"/>
                <a:gd name="T40" fmla="*/ 14 w 251"/>
                <a:gd name="T41" fmla="*/ 347 h 366"/>
                <a:gd name="T42" fmla="*/ 14 w 251"/>
                <a:gd name="T43" fmla="*/ 362 h 366"/>
                <a:gd name="T44" fmla="*/ 33 w 251"/>
                <a:gd name="T45" fmla="*/ 364 h 366"/>
                <a:gd name="T46" fmla="*/ 42 w 251"/>
                <a:gd name="T47" fmla="*/ 364 h 366"/>
                <a:gd name="T48" fmla="*/ 48 w 251"/>
                <a:gd name="T49" fmla="*/ 356 h 366"/>
                <a:gd name="T50" fmla="*/ 56 w 251"/>
                <a:gd name="T51" fmla="*/ 339 h 366"/>
                <a:gd name="T52" fmla="*/ 63 w 251"/>
                <a:gd name="T53" fmla="*/ 322 h 366"/>
                <a:gd name="T54" fmla="*/ 69 w 251"/>
                <a:gd name="T55" fmla="*/ 303 h 366"/>
                <a:gd name="T56" fmla="*/ 79 w 251"/>
                <a:gd name="T57" fmla="*/ 287 h 366"/>
                <a:gd name="T58" fmla="*/ 90 w 251"/>
                <a:gd name="T59" fmla="*/ 283 h 366"/>
                <a:gd name="T60" fmla="*/ 107 w 251"/>
                <a:gd name="T61" fmla="*/ 280 h 366"/>
                <a:gd name="T62" fmla="*/ 117 w 251"/>
                <a:gd name="T63" fmla="*/ 278 h 366"/>
                <a:gd name="T64" fmla="*/ 148 w 251"/>
                <a:gd name="T65" fmla="*/ 270 h 366"/>
                <a:gd name="T66" fmla="*/ 142 w 251"/>
                <a:gd name="T67" fmla="*/ 262 h 366"/>
                <a:gd name="T68" fmla="*/ 153 w 251"/>
                <a:gd name="T69" fmla="*/ 251 h 366"/>
                <a:gd name="T70" fmla="*/ 174 w 251"/>
                <a:gd name="T71" fmla="*/ 228 h 366"/>
                <a:gd name="T72" fmla="*/ 199 w 251"/>
                <a:gd name="T73" fmla="*/ 230 h 366"/>
                <a:gd name="T74" fmla="*/ 220 w 251"/>
                <a:gd name="T75" fmla="*/ 213 h 366"/>
                <a:gd name="T76" fmla="*/ 224 w 251"/>
                <a:gd name="T77" fmla="*/ 201 h 366"/>
                <a:gd name="T78" fmla="*/ 241 w 251"/>
                <a:gd name="T79" fmla="*/ 172 h 366"/>
                <a:gd name="T80" fmla="*/ 243 w 251"/>
                <a:gd name="T81" fmla="*/ 167 h 366"/>
                <a:gd name="T82" fmla="*/ 232 w 251"/>
                <a:gd name="T83" fmla="*/ 159 h 366"/>
                <a:gd name="T84" fmla="*/ 228 w 251"/>
                <a:gd name="T85" fmla="*/ 153 h 366"/>
                <a:gd name="T86" fmla="*/ 226 w 251"/>
                <a:gd name="T87" fmla="*/ 148 h 366"/>
                <a:gd name="T88" fmla="*/ 199 w 251"/>
                <a:gd name="T89" fmla="*/ 63 h 366"/>
                <a:gd name="T90" fmla="*/ 207 w 251"/>
                <a:gd name="T91" fmla="*/ 48 h 366"/>
                <a:gd name="T92" fmla="*/ 213 w 251"/>
                <a:gd name="T93" fmla="*/ 42 h 366"/>
                <a:gd name="T94" fmla="*/ 209 w 251"/>
                <a:gd name="T95" fmla="*/ 42 h 366"/>
                <a:gd name="T96" fmla="*/ 195 w 251"/>
                <a:gd name="T97" fmla="*/ 48 h 366"/>
                <a:gd name="T98" fmla="*/ 199 w 251"/>
                <a:gd name="T99" fmla="*/ 50 h 366"/>
                <a:gd name="T100" fmla="*/ 203 w 251"/>
                <a:gd name="T101" fmla="*/ 48 h 366"/>
                <a:gd name="T102" fmla="*/ 209 w 251"/>
                <a:gd name="T103" fmla="*/ 40 h 366"/>
                <a:gd name="T104" fmla="*/ 188 w 251"/>
                <a:gd name="T105" fmla="*/ 50 h 366"/>
                <a:gd name="T106" fmla="*/ 247 w 251"/>
                <a:gd name="T107" fmla="*/ 8 h 366"/>
                <a:gd name="T108" fmla="*/ 243 w 251"/>
                <a:gd name="T109" fmla="*/ 4 h 366"/>
                <a:gd name="T110" fmla="*/ 224 w 251"/>
                <a:gd name="T111" fmla="*/ 12 h 366"/>
                <a:gd name="T112" fmla="*/ 237 w 251"/>
                <a:gd name="T113" fmla="*/ 31 h 366"/>
                <a:gd name="T114" fmla="*/ 243 w 251"/>
                <a:gd name="T115" fmla="*/ 27 h 366"/>
                <a:gd name="T116" fmla="*/ 251 w 251"/>
                <a:gd name="T117" fmla="*/ 25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1" h="366">
                  <a:moveTo>
                    <a:pt x="226" y="148"/>
                  </a:moveTo>
                  <a:lnTo>
                    <a:pt x="232" y="146"/>
                  </a:lnTo>
                  <a:lnTo>
                    <a:pt x="232" y="146"/>
                  </a:lnTo>
                  <a:lnTo>
                    <a:pt x="234" y="142"/>
                  </a:lnTo>
                  <a:lnTo>
                    <a:pt x="239" y="142"/>
                  </a:lnTo>
                  <a:lnTo>
                    <a:pt x="239" y="142"/>
                  </a:lnTo>
                  <a:lnTo>
                    <a:pt x="241" y="140"/>
                  </a:lnTo>
                  <a:lnTo>
                    <a:pt x="243" y="140"/>
                  </a:lnTo>
                  <a:lnTo>
                    <a:pt x="241" y="138"/>
                  </a:lnTo>
                  <a:lnTo>
                    <a:pt x="239" y="138"/>
                  </a:lnTo>
                  <a:lnTo>
                    <a:pt x="234" y="138"/>
                  </a:lnTo>
                  <a:lnTo>
                    <a:pt x="232" y="140"/>
                  </a:lnTo>
                  <a:lnTo>
                    <a:pt x="230" y="140"/>
                  </a:lnTo>
                  <a:lnTo>
                    <a:pt x="228" y="140"/>
                  </a:lnTo>
                  <a:lnTo>
                    <a:pt x="228" y="140"/>
                  </a:lnTo>
                  <a:lnTo>
                    <a:pt x="230" y="138"/>
                  </a:lnTo>
                  <a:lnTo>
                    <a:pt x="228" y="138"/>
                  </a:lnTo>
                  <a:lnTo>
                    <a:pt x="226" y="138"/>
                  </a:lnTo>
                  <a:lnTo>
                    <a:pt x="224" y="140"/>
                  </a:lnTo>
                  <a:lnTo>
                    <a:pt x="218" y="140"/>
                  </a:lnTo>
                  <a:lnTo>
                    <a:pt x="216" y="140"/>
                  </a:lnTo>
                  <a:lnTo>
                    <a:pt x="213" y="136"/>
                  </a:lnTo>
                  <a:lnTo>
                    <a:pt x="211" y="134"/>
                  </a:lnTo>
                  <a:lnTo>
                    <a:pt x="209" y="134"/>
                  </a:lnTo>
                  <a:lnTo>
                    <a:pt x="209" y="136"/>
                  </a:lnTo>
                  <a:lnTo>
                    <a:pt x="207" y="138"/>
                  </a:lnTo>
                  <a:lnTo>
                    <a:pt x="205" y="138"/>
                  </a:lnTo>
                  <a:lnTo>
                    <a:pt x="203" y="138"/>
                  </a:lnTo>
                  <a:lnTo>
                    <a:pt x="201" y="140"/>
                  </a:lnTo>
                  <a:lnTo>
                    <a:pt x="201" y="144"/>
                  </a:lnTo>
                  <a:lnTo>
                    <a:pt x="197" y="144"/>
                  </a:lnTo>
                  <a:lnTo>
                    <a:pt x="195" y="144"/>
                  </a:lnTo>
                  <a:lnTo>
                    <a:pt x="193" y="144"/>
                  </a:lnTo>
                  <a:lnTo>
                    <a:pt x="190" y="148"/>
                  </a:lnTo>
                  <a:lnTo>
                    <a:pt x="188" y="148"/>
                  </a:lnTo>
                  <a:lnTo>
                    <a:pt x="184" y="151"/>
                  </a:lnTo>
                  <a:lnTo>
                    <a:pt x="176" y="151"/>
                  </a:lnTo>
                  <a:lnTo>
                    <a:pt x="172" y="151"/>
                  </a:lnTo>
                  <a:lnTo>
                    <a:pt x="167" y="153"/>
                  </a:lnTo>
                  <a:lnTo>
                    <a:pt x="163" y="155"/>
                  </a:lnTo>
                  <a:lnTo>
                    <a:pt x="159" y="157"/>
                  </a:lnTo>
                  <a:lnTo>
                    <a:pt x="157" y="157"/>
                  </a:lnTo>
                  <a:lnTo>
                    <a:pt x="155" y="157"/>
                  </a:lnTo>
                  <a:lnTo>
                    <a:pt x="157" y="159"/>
                  </a:lnTo>
                  <a:lnTo>
                    <a:pt x="159" y="159"/>
                  </a:lnTo>
                  <a:lnTo>
                    <a:pt x="159" y="161"/>
                  </a:lnTo>
                  <a:lnTo>
                    <a:pt x="157" y="161"/>
                  </a:lnTo>
                  <a:lnTo>
                    <a:pt x="151" y="161"/>
                  </a:lnTo>
                  <a:lnTo>
                    <a:pt x="148" y="161"/>
                  </a:lnTo>
                  <a:lnTo>
                    <a:pt x="144" y="163"/>
                  </a:lnTo>
                  <a:lnTo>
                    <a:pt x="142" y="163"/>
                  </a:lnTo>
                  <a:lnTo>
                    <a:pt x="140" y="165"/>
                  </a:lnTo>
                  <a:lnTo>
                    <a:pt x="140" y="167"/>
                  </a:lnTo>
                  <a:lnTo>
                    <a:pt x="144" y="169"/>
                  </a:lnTo>
                  <a:lnTo>
                    <a:pt x="146" y="169"/>
                  </a:lnTo>
                  <a:lnTo>
                    <a:pt x="146" y="174"/>
                  </a:lnTo>
                  <a:lnTo>
                    <a:pt x="146" y="176"/>
                  </a:lnTo>
                  <a:lnTo>
                    <a:pt x="146" y="178"/>
                  </a:lnTo>
                  <a:lnTo>
                    <a:pt x="146" y="182"/>
                  </a:lnTo>
                  <a:lnTo>
                    <a:pt x="144" y="186"/>
                  </a:lnTo>
                  <a:lnTo>
                    <a:pt x="142" y="188"/>
                  </a:lnTo>
                  <a:lnTo>
                    <a:pt x="140" y="190"/>
                  </a:lnTo>
                  <a:lnTo>
                    <a:pt x="134" y="192"/>
                  </a:lnTo>
                  <a:lnTo>
                    <a:pt x="130" y="195"/>
                  </a:lnTo>
                  <a:lnTo>
                    <a:pt x="128" y="195"/>
                  </a:lnTo>
                  <a:lnTo>
                    <a:pt x="125" y="199"/>
                  </a:lnTo>
                  <a:lnTo>
                    <a:pt x="121" y="201"/>
                  </a:lnTo>
                  <a:lnTo>
                    <a:pt x="117" y="203"/>
                  </a:lnTo>
                  <a:lnTo>
                    <a:pt x="109" y="211"/>
                  </a:lnTo>
                  <a:lnTo>
                    <a:pt x="107" y="213"/>
                  </a:lnTo>
                  <a:lnTo>
                    <a:pt x="104" y="216"/>
                  </a:lnTo>
                  <a:lnTo>
                    <a:pt x="104" y="218"/>
                  </a:lnTo>
                  <a:lnTo>
                    <a:pt x="104" y="220"/>
                  </a:lnTo>
                  <a:lnTo>
                    <a:pt x="100" y="222"/>
                  </a:lnTo>
                  <a:lnTo>
                    <a:pt x="96" y="226"/>
                  </a:lnTo>
                  <a:lnTo>
                    <a:pt x="94" y="230"/>
                  </a:lnTo>
                  <a:lnTo>
                    <a:pt x="92" y="232"/>
                  </a:lnTo>
                  <a:lnTo>
                    <a:pt x="88" y="234"/>
                  </a:lnTo>
                  <a:lnTo>
                    <a:pt x="83" y="236"/>
                  </a:lnTo>
                  <a:lnTo>
                    <a:pt x="79" y="239"/>
                  </a:lnTo>
                  <a:lnTo>
                    <a:pt x="71" y="247"/>
                  </a:lnTo>
                  <a:lnTo>
                    <a:pt x="67" y="249"/>
                  </a:lnTo>
                  <a:lnTo>
                    <a:pt x="65" y="251"/>
                  </a:lnTo>
                  <a:lnTo>
                    <a:pt x="58" y="257"/>
                  </a:lnTo>
                  <a:lnTo>
                    <a:pt x="56" y="262"/>
                  </a:lnTo>
                  <a:lnTo>
                    <a:pt x="56" y="264"/>
                  </a:lnTo>
                  <a:lnTo>
                    <a:pt x="54" y="264"/>
                  </a:lnTo>
                  <a:lnTo>
                    <a:pt x="52" y="266"/>
                  </a:lnTo>
                  <a:lnTo>
                    <a:pt x="48" y="270"/>
                  </a:lnTo>
                  <a:lnTo>
                    <a:pt x="42" y="274"/>
                  </a:lnTo>
                  <a:lnTo>
                    <a:pt x="37" y="280"/>
                  </a:lnTo>
                  <a:lnTo>
                    <a:pt x="33" y="283"/>
                  </a:lnTo>
                  <a:lnTo>
                    <a:pt x="33" y="285"/>
                  </a:lnTo>
                  <a:lnTo>
                    <a:pt x="29" y="285"/>
                  </a:lnTo>
                  <a:lnTo>
                    <a:pt x="29" y="287"/>
                  </a:lnTo>
                  <a:lnTo>
                    <a:pt x="29" y="289"/>
                  </a:lnTo>
                  <a:lnTo>
                    <a:pt x="27" y="293"/>
                  </a:lnTo>
                  <a:lnTo>
                    <a:pt x="25" y="295"/>
                  </a:lnTo>
                  <a:lnTo>
                    <a:pt x="23" y="295"/>
                  </a:lnTo>
                  <a:lnTo>
                    <a:pt x="16" y="297"/>
                  </a:lnTo>
                  <a:lnTo>
                    <a:pt x="10" y="299"/>
                  </a:lnTo>
                  <a:lnTo>
                    <a:pt x="6" y="299"/>
                  </a:lnTo>
                  <a:lnTo>
                    <a:pt x="2" y="299"/>
                  </a:lnTo>
                  <a:lnTo>
                    <a:pt x="0" y="299"/>
                  </a:lnTo>
                  <a:lnTo>
                    <a:pt x="2" y="301"/>
                  </a:lnTo>
                  <a:lnTo>
                    <a:pt x="2" y="301"/>
                  </a:lnTo>
                  <a:lnTo>
                    <a:pt x="2" y="303"/>
                  </a:lnTo>
                  <a:lnTo>
                    <a:pt x="2" y="306"/>
                  </a:lnTo>
                  <a:lnTo>
                    <a:pt x="2" y="308"/>
                  </a:lnTo>
                  <a:lnTo>
                    <a:pt x="2" y="310"/>
                  </a:lnTo>
                  <a:lnTo>
                    <a:pt x="4" y="316"/>
                  </a:lnTo>
                  <a:lnTo>
                    <a:pt x="4" y="318"/>
                  </a:lnTo>
                  <a:lnTo>
                    <a:pt x="4" y="320"/>
                  </a:lnTo>
                  <a:lnTo>
                    <a:pt x="4" y="320"/>
                  </a:lnTo>
                  <a:lnTo>
                    <a:pt x="2" y="327"/>
                  </a:lnTo>
                  <a:lnTo>
                    <a:pt x="0" y="329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2" y="337"/>
                  </a:lnTo>
                  <a:lnTo>
                    <a:pt x="2" y="339"/>
                  </a:lnTo>
                  <a:lnTo>
                    <a:pt x="2" y="341"/>
                  </a:lnTo>
                  <a:lnTo>
                    <a:pt x="2" y="341"/>
                  </a:lnTo>
                  <a:lnTo>
                    <a:pt x="4" y="343"/>
                  </a:lnTo>
                  <a:lnTo>
                    <a:pt x="14" y="345"/>
                  </a:lnTo>
                  <a:lnTo>
                    <a:pt x="14" y="347"/>
                  </a:lnTo>
                  <a:lnTo>
                    <a:pt x="14" y="347"/>
                  </a:lnTo>
                  <a:lnTo>
                    <a:pt x="12" y="352"/>
                  </a:lnTo>
                  <a:lnTo>
                    <a:pt x="12" y="354"/>
                  </a:lnTo>
                  <a:lnTo>
                    <a:pt x="12" y="356"/>
                  </a:lnTo>
                  <a:lnTo>
                    <a:pt x="12" y="358"/>
                  </a:lnTo>
                  <a:lnTo>
                    <a:pt x="12" y="360"/>
                  </a:lnTo>
                  <a:lnTo>
                    <a:pt x="14" y="362"/>
                  </a:lnTo>
                  <a:lnTo>
                    <a:pt x="14" y="364"/>
                  </a:lnTo>
                  <a:lnTo>
                    <a:pt x="16" y="364"/>
                  </a:lnTo>
                  <a:lnTo>
                    <a:pt x="18" y="366"/>
                  </a:lnTo>
                  <a:lnTo>
                    <a:pt x="21" y="366"/>
                  </a:lnTo>
                  <a:lnTo>
                    <a:pt x="25" y="366"/>
                  </a:lnTo>
                  <a:lnTo>
                    <a:pt x="33" y="364"/>
                  </a:lnTo>
                  <a:lnTo>
                    <a:pt x="35" y="362"/>
                  </a:lnTo>
                  <a:lnTo>
                    <a:pt x="37" y="364"/>
                  </a:lnTo>
                  <a:lnTo>
                    <a:pt x="37" y="364"/>
                  </a:lnTo>
                  <a:lnTo>
                    <a:pt x="39" y="366"/>
                  </a:lnTo>
                  <a:lnTo>
                    <a:pt x="39" y="364"/>
                  </a:lnTo>
                  <a:lnTo>
                    <a:pt x="42" y="364"/>
                  </a:lnTo>
                  <a:lnTo>
                    <a:pt x="42" y="360"/>
                  </a:lnTo>
                  <a:lnTo>
                    <a:pt x="42" y="360"/>
                  </a:lnTo>
                  <a:lnTo>
                    <a:pt x="44" y="358"/>
                  </a:lnTo>
                  <a:lnTo>
                    <a:pt x="48" y="356"/>
                  </a:lnTo>
                  <a:lnTo>
                    <a:pt x="48" y="356"/>
                  </a:lnTo>
                  <a:lnTo>
                    <a:pt x="48" y="356"/>
                  </a:lnTo>
                  <a:lnTo>
                    <a:pt x="48" y="354"/>
                  </a:lnTo>
                  <a:lnTo>
                    <a:pt x="48" y="352"/>
                  </a:lnTo>
                  <a:lnTo>
                    <a:pt x="46" y="352"/>
                  </a:lnTo>
                  <a:lnTo>
                    <a:pt x="46" y="347"/>
                  </a:lnTo>
                  <a:lnTo>
                    <a:pt x="48" y="345"/>
                  </a:lnTo>
                  <a:lnTo>
                    <a:pt x="56" y="339"/>
                  </a:lnTo>
                  <a:lnTo>
                    <a:pt x="54" y="335"/>
                  </a:lnTo>
                  <a:lnTo>
                    <a:pt x="54" y="335"/>
                  </a:lnTo>
                  <a:lnTo>
                    <a:pt x="54" y="331"/>
                  </a:lnTo>
                  <a:lnTo>
                    <a:pt x="56" y="329"/>
                  </a:lnTo>
                  <a:lnTo>
                    <a:pt x="58" y="327"/>
                  </a:lnTo>
                  <a:lnTo>
                    <a:pt x="63" y="322"/>
                  </a:lnTo>
                  <a:lnTo>
                    <a:pt x="65" y="316"/>
                  </a:lnTo>
                  <a:lnTo>
                    <a:pt x="65" y="314"/>
                  </a:lnTo>
                  <a:lnTo>
                    <a:pt x="67" y="312"/>
                  </a:lnTo>
                  <a:lnTo>
                    <a:pt x="67" y="308"/>
                  </a:lnTo>
                  <a:lnTo>
                    <a:pt x="67" y="306"/>
                  </a:lnTo>
                  <a:lnTo>
                    <a:pt x="69" y="303"/>
                  </a:lnTo>
                  <a:lnTo>
                    <a:pt x="71" y="301"/>
                  </a:lnTo>
                  <a:lnTo>
                    <a:pt x="71" y="299"/>
                  </a:lnTo>
                  <a:lnTo>
                    <a:pt x="69" y="297"/>
                  </a:lnTo>
                  <a:lnTo>
                    <a:pt x="69" y="295"/>
                  </a:lnTo>
                  <a:lnTo>
                    <a:pt x="71" y="293"/>
                  </a:lnTo>
                  <a:lnTo>
                    <a:pt x="79" y="287"/>
                  </a:lnTo>
                  <a:lnTo>
                    <a:pt x="81" y="285"/>
                  </a:lnTo>
                  <a:lnTo>
                    <a:pt x="83" y="283"/>
                  </a:lnTo>
                  <a:lnTo>
                    <a:pt x="86" y="280"/>
                  </a:lnTo>
                  <a:lnTo>
                    <a:pt x="86" y="280"/>
                  </a:lnTo>
                  <a:lnTo>
                    <a:pt x="88" y="283"/>
                  </a:lnTo>
                  <a:lnTo>
                    <a:pt x="90" y="283"/>
                  </a:lnTo>
                  <a:lnTo>
                    <a:pt x="90" y="283"/>
                  </a:lnTo>
                  <a:lnTo>
                    <a:pt x="94" y="283"/>
                  </a:lnTo>
                  <a:lnTo>
                    <a:pt x="100" y="280"/>
                  </a:lnTo>
                  <a:lnTo>
                    <a:pt x="102" y="280"/>
                  </a:lnTo>
                  <a:lnTo>
                    <a:pt x="104" y="280"/>
                  </a:lnTo>
                  <a:lnTo>
                    <a:pt x="107" y="280"/>
                  </a:lnTo>
                  <a:lnTo>
                    <a:pt x="107" y="280"/>
                  </a:lnTo>
                  <a:lnTo>
                    <a:pt x="109" y="278"/>
                  </a:lnTo>
                  <a:lnTo>
                    <a:pt x="111" y="278"/>
                  </a:lnTo>
                  <a:lnTo>
                    <a:pt x="113" y="278"/>
                  </a:lnTo>
                  <a:lnTo>
                    <a:pt x="115" y="278"/>
                  </a:lnTo>
                  <a:lnTo>
                    <a:pt x="117" y="278"/>
                  </a:lnTo>
                  <a:lnTo>
                    <a:pt x="123" y="278"/>
                  </a:lnTo>
                  <a:lnTo>
                    <a:pt x="125" y="278"/>
                  </a:lnTo>
                  <a:lnTo>
                    <a:pt x="128" y="278"/>
                  </a:lnTo>
                  <a:lnTo>
                    <a:pt x="134" y="274"/>
                  </a:lnTo>
                  <a:lnTo>
                    <a:pt x="146" y="270"/>
                  </a:lnTo>
                  <a:lnTo>
                    <a:pt x="148" y="270"/>
                  </a:lnTo>
                  <a:lnTo>
                    <a:pt x="148" y="268"/>
                  </a:lnTo>
                  <a:lnTo>
                    <a:pt x="146" y="266"/>
                  </a:lnTo>
                  <a:lnTo>
                    <a:pt x="146" y="264"/>
                  </a:lnTo>
                  <a:lnTo>
                    <a:pt x="144" y="264"/>
                  </a:lnTo>
                  <a:lnTo>
                    <a:pt x="142" y="262"/>
                  </a:lnTo>
                  <a:lnTo>
                    <a:pt x="142" y="262"/>
                  </a:lnTo>
                  <a:lnTo>
                    <a:pt x="142" y="260"/>
                  </a:lnTo>
                  <a:lnTo>
                    <a:pt x="144" y="260"/>
                  </a:lnTo>
                  <a:lnTo>
                    <a:pt x="146" y="255"/>
                  </a:lnTo>
                  <a:lnTo>
                    <a:pt x="148" y="253"/>
                  </a:lnTo>
                  <a:lnTo>
                    <a:pt x="151" y="253"/>
                  </a:lnTo>
                  <a:lnTo>
                    <a:pt x="153" y="251"/>
                  </a:lnTo>
                  <a:lnTo>
                    <a:pt x="155" y="251"/>
                  </a:lnTo>
                  <a:lnTo>
                    <a:pt x="159" y="249"/>
                  </a:lnTo>
                  <a:lnTo>
                    <a:pt x="167" y="236"/>
                  </a:lnTo>
                  <a:lnTo>
                    <a:pt x="169" y="232"/>
                  </a:lnTo>
                  <a:lnTo>
                    <a:pt x="172" y="230"/>
                  </a:lnTo>
                  <a:lnTo>
                    <a:pt x="174" y="228"/>
                  </a:lnTo>
                  <a:lnTo>
                    <a:pt x="178" y="228"/>
                  </a:lnTo>
                  <a:lnTo>
                    <a:pt x="186" y="230"/>
                  </a:lnTo>
                  <a:lnTo>
                    <a:pt x="188" y="230"/>
                  </a:lnTo>
                  <a:lnTo>
                    <a:pt x="193" y="228"/>
                  </a:lnTo>
                  <a:lnTo>
                    <a:pt x="195" y="228"/>
                  </a:lnTo>
                  <a:lnTo>
                    <a:pt x="199" y="230"/>
                  </a:lnTo>
                  <a:lnTo>
                    <a:pt x="201" y="230"/>
                  </a:lnTo>
                  <a:lnTo>
                    <a:pt x="203" y="230"/>
                  </a:lnTo>
                  <a:lnTo>
                    <a:pt x="209" y="228"/>
                  </a:lnTo>
                  <a:lnTo>
                    <a:pt x="213" y="230"/>
                  </a:lnTo>
                  <a:lnTo>
                    <a:pt x="218" y="220"/>
                  </a:lnTo>
                  <a:lnTo>
                    <a:pt x="220" y="213"/>
                  </a:lnTo>
                  <a:lnTo>
                    <a:pt x="222" y="211"/>
                  </a:lnTo>
                  <a:lnTo>
                    <a:pt x="220" y="209"/>
                  </a:lnTo>
                  <a:lnTo>
                    <a:pt x="220" y="207"/>
                  </a:lnTo>
                  <a:lnTo>
                    <a:pt x="220" y="205"/>
                  </a:lnTo>
                  <a:lnTo>
                    <a:pt x="222" y="203"/>
                  </a:lnTo>
                  <a:lnTo>
                    <a:pt x="224" y="201"/>
                  </a:lnTo>
                  <a:lnTo>
                    <a:pt x="234" y="197"/>
                  </a:lnTo>
                  <a:lnTo>
                    <a:pt x="239" y="192"/>
                  </a:lnTo>
                  <a:lnTo>
                    <a:pt x="239" y="190"/>
                  </a:lnTo>
                  <a:lnTo>
                    <a:pt x="239" y="188"/>
                  </a:lnTo>
                  <a:lnTo>
                    <a:pt x="239" y="182"/>
                  </a:lnTo>
                  <a:lnTo>
                    <a:pt x="241" y="172"/>
                  </a:lnTo>
                  <a:lnTo>
                    <a:pt x="241" y="172"/>
                  </a:lnTo>
                  <a:lnTo>
                    <a:pt x="241" y="169"/>
                  </a:lnTo>
                  <a:lnTo>
                    <a:pt x="243" y="169"/>
                  </a:lnTo>
                  <a:lnTo>
                    <a:pt x="243" y="169"/>
                  </a:lnTo>
                  <a:lnTo>
                    <a:pt x="243" y="167"/>
                  </a:lnTo>
                  <a:lnTo>
                    <a:pt x="243" y="167"/>
                  </a:lnTo>
                  <a:lnTo>
                    <a:pt x="243" y="167"/>
                  </a:lnTo>
                  <a:lnTo>
                    <a:pt x="243" y="165"/>
                  </a:lnTo>
                  <a:lnTo>
                    <a:pt x="243" y="165"/>
                  </a:lnTo>
                  <a:lnTo>
                    <a:pt x="239" y="163"/>
                  </a:lnTo>
                  <a:lnTo>
                    <a:pt x="237" y="163"/>
                  </a:lnTo>
                  <a:lnTo>
                    <a:pt x="232" y="159"/>
                  </a:lnTo>
                  <a:lnTo>
                    <a:pt x="230" y="159"/>
                  </a:lnTo>
                  <a:lnTo>
                    <a:pt x="230" y="157"/>
                  </a:lnTo>
                  <a:lnTo>
                    <a:pt x="230" y="155"/>
                  </a:lnTo>
                  <a:lnTo>
                    <a:pt x="228" y="155"/>
                  </a:lnTo>
                  <a:lnTo>
                    <a:pt x="228" y="153"/>
                  </a:lnTo>
                  <a:lnTo>
                    <a:pt x="228" y="153"/>
                  </a:lnTo>
                  <a:lnTo>
                    <a:pt x="228" y="153"/>
                  </a:lnTo>
                  <a:lnTo>
                    <a:pt x="226" y="151"/>
                  </a:lnTo>
                  <a:lnTo>
                    <a:pt x="226" y="151"/>
                  </a:lnTo>
                  <a:lnTo>
                    <a:pt x="224" y="148"/>
                  </a:lnTo>
                  <a:lnTo>
                    <a:pt x="226" y="148"/>
                  </a:lnTo>
                  <a:lnTo>
                    <a:pt x="226" y="148"/>
                  </a:lnTo>
                  <a:close/>
                  <a:moveTo>
                    <a:pt x="203" y="58"/>
                  </a:moveTo>
                  <a:lnTo>
                    <a:pt x="199" y="56"/>
                  </a:lnTo>
                  <a:lnTo>
                    <a:pt x="197" y="58"/>
                  </a:lnTo>
                  <a:lnTo>
                    <a:pt x="197" y="61"/>
                  </a:lnTo>
                  <a:lnTo>
                    <a:pt x="199" y="63"/>
                  </a:lnTo>
                  <a:lnTo>
                    <a:pt x="199" y="63"/>
                  </a:lnTo>
                  <a:lnTo>
                    <a:pt x="199" y="63"/>
                  </a:lnTo>
                  <a:lnTo>
                    <a:pt x="205" y="63"/>
                  </a:lnTo>
                  <a:lnTo>
                    <a:pt x="207" y="63"/>
                  </a:lnTo>
                  <a:lnTo>
                    <a:pt x="205" y="61"/>
                  </a:lnTo>
                  <a:lnTo>
                    <a:pt x="203" y="58"/>
                  </a:lnTo>
                  <a:close/>
                  <a:moveTo>
                    <a:pt x="207" y="48"/>
                  </a:moveTo>
                  <a:lnTo>
                    <a:pt x="207" y="52"/>
                  </a:lnTo>
                  <a:lnTo>
                    <a:pt x="207" y="58"/>
                  </a:lnTo>
                  <a:lnTo>
                    <a:pt x="209" y="54"/>
                  </a:lnTo>
                  <a:lnTo>
                    <a:pt x="213" y="50"/>
                  </a:lnTo>
                  <a:lnTo>
                    <a:pt x="216" y="46"/>
                  </a:lnTo>
                  <a:lnTo>
                    <a:pt x="213" y="42"/>
                  </a:lnTo>
                  <a:lnTo>
                    <a:pt x="209" y="44"/>
                  </a:lnTo>
                  <a:lnTo>
                    <a:pt x="207" y="48"/>
                  </a:lnTo>
                  <a:close/>
                  <a:moveTo>
                    <a:pt x="211" y="42"/>
                  </a:moveTo>
                  <a:lnTo>
                    <a:pt x="209" y="40"/>
                  </a:lnTo>
                  <a:lnTo>
                    <a:pt x="209" y="40"/>
                  </a:lnTo>
                  <a:lnTo>
                    <a:pt x="209" y="42"/>
                  </a:lnTo>
                  <a:lnTo>
                    <a:pt x="211" y="42"/>
                  </a:lnTo>
                  <a:close/>
                  <a:moveTo>
                    <a:pt x="193" y="54"/>
                  </a:moveTo>
                  <a:lnTo>
                    <a:pt x="195" y="54"/>
                  </a:lnTo>
                  <a:lnTo>
                    <a:pt x="197" y="52"/>
                  </a:lnTo>
                  <a:lnTo>
                    <a:pt x="195" y="50"/>
                  </a:lnTo>
                  <a:lnTo>
                    <a:pt x="195" y="48"/>
                  </a:lnTo>
                  <a:lnTo>
                    <a:pt x="195" y="48"/>
                  </a:lnTo>
                  <a:lnTo>
                    <a:pt x="197" y="48"/>
                  </a:lnTo>
                  <a:lnTo>
                    <a:pt x="197" y="48"/>
                  </a:lnTo>
                  <a:lnTo>
                    <a:pt x="199" y="48"/>
                  </a:lnTo>
                  <a:lnTo>
                    <a:pt x="199" y="50"/>
                  </a:lnTo>
                  <a:lnTo>
                    <a:pt x="199" y="50"/>
                  </a:lnTo>
                  <a:lnTo>
                    <a:pt x="199" y="52"/>
                  </a:lnTo>
                  <a:lnTo>
                    <a:pt x="201" y="52"/>
                  </a:lnTo>
                  <a:lnTo>
                    <a:pt x="203" y="52"/>
                  </a:lnTo>
                  <a:lnTo>
                    <a:pt x="203" y="50"/>
                  </a:lnTo>
                  <a:lnTo>
                    <a:pt x="203" y="50"/>
                  </a:lnTo>
                  <a:lnTo>
                    <a:pt x="203" y="48"/>
                  </a:lnTo>
                  <a:lnTo>
                    <a:pt x="203" y="46"/>
                  </a:lnTo>
                  <a:lnTo>
                    <a:pt x="203" y="44"/>
                  </a:lnTo>
                  <a:lnTo>
                    <a:pt x="205" y="42"/>
                  </a:lnTo>
                  <a:lnTo>
                    <a:pt x="209" y="42"/>
                  </a:lnTo>
                  <a:lnTo>
                    <a:pt x="209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3" y="40"/>
                  </a:lnTo>
                  <a:lnTo>
                    <a:pt x="201" y="37"/>
                  </a:lnTo>
                  <a:lnTo>
                    <a:pt x="197" y="42"/>
                  </a:lnTo>
                  <a:lnTo>
                    <a:pt x="190" y="48"/>
                  </a:lnTo>
                  <a:lnTo>
                    <a:pt x="188" y="50"/>
                  </a:lnTo>
                  <a:lnTo>
                    <a:pt x="190" y="52"/>
                  </a:lnTo>
                  <a:lnTo>
                    <a:pt x="193" y="54"/>
                  </a:lnTo>
                  <a:close/>
                  <a:moveTo>
                    <a:pt x="249" y="12"/>
                  </a:moveTo>
                  <a:lnTo>
                    <a:pt x="249" y="10"/>
                  </a:lnTo>
                  <a:lnTo>
                    <a:pt x="249" y="10"/>
                  </a:lnTo>
                  <a:lnTo>
                    <a:pt x="247" y="8"/>
                  </a:lnTo>
                  <a:lnTo>
                    <a:pt x="247" y="8"/>
                  </a:lnTo>
                  <a:lnTo>
                    <a:pt x="245" y="8"/>
                  </a:lnTo>
                  <a:lnTo>
                    <a:pt x="245" y="6"/>
                  </a:lnTo>
                  <a:lnTo>
                    <a:pt x="243" y="6"/>
                  </a:lnTo>
                  <a:lnTo>
                    <a:pt x="243" y="4"/>
                  </a:lnTo>
                  <a:lnTo>
                    <a:pt x="243" y="4"/>
                  </a:lnTo>
                  <a:lnTo>
                    <a:pt x="241" y="4"/>
                  </a:lnTo>
                  <a:lnTo>
                    <a:pt x="241" y="2"/>
                  </a:lnTo>
                  <a:lnTo>
                    <a:pt x="239" y="2"/>
                  </a:lnTo>
                  <a:lnTo>
                    <a:pt x="239" y="0"/>
                  </a:lnTo>
                  <a:lnTo>
                    <a:pt x="226" y="8"/>
                  </a:lnTo>
                  <a:lnTo>
                    <a:pt x="224" y="12"/>
                  </a:lnTo>
                  <a:lnTo>
                    <a:pt x="224" y="23"/>
                  </a:lnTo>
                  <a:lnTo>
                    <a:pt x="224" y="25"/>
                  </a:lnTo>
                  <a:lnTo>
                    <a:pt x="226" y="25"/>
                  </a:lnTo>
                  <a:lnTo>
                    <a:pt x="232" y="31"/>
                  </a:lnTo>
                  <a:lnTo>
                    <a:pt x="232" y="31"/>
                  </a:lnTo>
                  <a:lnTo>
                    <a:pt x="237" y="31"/>
                  </a:lnTo>
                  <a:lnTo>
                    <a:pt x="243" y="33"/>
                  </a:lnTo>
                  <a:lnTo>
                    <a:pt x="243" y="33"/>
                  </a:lnTo>
                  <a:lnTo>
                    <a:pt x="245" y="31"/>
                  </a:lnTo>
                  <a:lnTo>
                    <a:pt x="245" y="29"/>
                  </a:lnTo>
                  <a:lnTo>
                    <a:pt x="245" y="29"/>
                  </a:lnTo>
                  <a:lnTo>
                    <a:pt x="243" y="27"/>
                  </a:lnTo>
                  <a:lnTo>
                    <a:pt x="245" y="25"/>
                  </a:lnTo>
                  <a:lnTo>
                    <a:pt x="247" y="25"/>
                  </a:lnTo>
                  <a:lnTo>
                    <a:pt x="247" y="25"/>
                  </a:lnTo>
                  <a:lnTo>
                    <a:pt x="249" y="27"/>
                  </a:lnTo>
                  <a:lnTo>
                    <a:pt x="251" y="25"/>
                  </a:lnTo>
                  <a:lnTo>
                    <a:pt x="251" y="25"/>
                  </a:lnTo>
                  <a:lnTo>
                    <a:pt x="251" y="14"/>
                  </a:lnTo>
                  <a:lnTo>
                    <a:pt x="249" y="12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40" y="2144"/>
              <a:ext cx="103" cy="162"/>
            </a:xfrm>
            <a:custGeom>
              <a:avLst/>
              <a:gdLst>
                <a:gd name="T0" fmla="*/ 103 w 103"/>
                <a:gd name="T1" fmla="*/ 95 h 162"/>
                <a:gd name="T2" fmla="*/ 97 w 103"/>
                <a:gd name="T3" fmla="*/ 84 h 162"/>
                <a:gd name="T4" fmla="*/ 93 w 103"/>
                <a:gd name="T5" fmla="*/ 74 h 162"/>
                <a:gd name="T6" fmla="*/ 97 w 103"/>
                <a:gd name="T7" fmla="*/ 59 h 162"/>
                <a:gd name="T8" fmla="*/ 99 w 103"/>
                <a:gd name="T9" fmla="*/ 51 h 162"/>
                <a:gd name="T10" fmla="*/ 95 w 103"/>
                <a:gd name="T11" fmla="*/ 32 h 162"/>
                <a:gd name="T12" fmla="*/ 90 w 103"/>
                <a:gd name="T13" fmla="*/ 25 h 162"/>
                <a:gd name="T14" fmla="*/ 88 w 103"/>
                <a:gd name="T15" fmla="*/ 25 h 162"/>
                <a:gd name="T16" fmla="*/ 84 w 103"/>
                <a:gd name="T17" fmla="*/ 23 h 162"/>
                <a:gd name="T18" fmla="*/ 82 w 103"/>
                <a:gd name="T19" fmla="*/ 17 h 162"/>
                <a:gd name="T20" fmla="*/ 76 w 103"/>
                <a:gd name="T21" fmla="*/ 4 h 162"/>
                <a:gd name="T22" fmla="*/ 59 w 103"/>
                <a:gd name="T23" fmla="*/ 0 h 162"/>
                <a:gd name="T24" fmla="*/ 57 w 103"/>
                <a:gd name="T25" fmla="*/ 2 h 162"/>
                <a:gd name="T26" fmla="*/ 57 w 103"/>
                <a:gd name="T27" fmla="*/ 7 h 162"/>
                <a:gd name="T28" fmla="*/ 59 w 103"/>
                <a:gd name="T29" fmla="*/ 11 h 162"/>
                <a:gd name="T30" fmla="*/ 59 w 103"/>
                <a:gd name="T31" fmla="*/ 17 h 162"/>
                <a:gd name="T32" fmla="*/ 59 w 103"/>
                <a:gd name="T33" fmla="*/ 21 h 162"/>
                <a:gd name="T34" fmla="*/ 55 w 103"/>
                <a:gd name="T35" fmla="*/ 21 h 162"/>
                <a:gd name="T36" fmla="*/ 51 w 103"/>
                <a:gd name="T37" fmla="*/ 21 h 162"/>
                <a:gd name="T38" fmla="*/ 51 w 103"/>
                <a:gd name="T39" fmla="*/ 25 h 162"/>
                <a:gd name="T40" fmla="*/ 51 w 103"/>
                <a:gd name="T41" fmla="*/ 27 h 162"/>
                <a:gd name="T42" fmla="*/ 46 w 103"/>
                <a:gd name="T43" fmla="*/ 27 h 162"/>
                <a:gd name="T44" fmla="*/ 40 w 103"/>
                <a:gd name="T45" fmla="*/ 30 h 162"/>
                <a:gd name="T46" fmla="*/ 36 w 103"/>
                <a:gd name="T47" fmla="*/ 34 h 162"/>
                <a:gd name="T48" fmla="*/ 32 w 103"/>
                <a:gd name="T49" fmla="*/ 34 h 162"/>
                <a:gd name="T50" fmla="*/ 30 w 103"/>
                <a:gd name="T51" fmla="*/ 32 h 162"/>
                <a:gd name="T52" fmla="*/ 28 w 103"/>
                <a:gd name="T53" fmla="*/ 32 h 162"/>
                <a:gd name="T54" fmla="*/ 23 w 103"/>
                <a:gd name="T55" fmla="*/ 46 h 162"/>
                <a:gd name="T56" fmla="*/ 21 w 103"/>
                <a:gd name="T57" fmla="*/ 51 h 162"/>
                <a:gd name="T58" fmla="*/ 19 w 103"/>
                <a:gd name="T59" fmla="*/ 53 h 162"/>
                <a:gd name="T60" fmla="*/ 15 w 103"/>
                <a:gd name="T61" fmla="*/ 51 h 162"/>
                <a:gd name="T62" fmla="*/ 9 w 103"/>
                <a:gd name="T63" fmla="*/ 53 h 162"/>
                <a:gd name="T64" fmla="*/ 4 w 103"/>
                <a:gd name="T65" fmla="*/ 63 h 162"/>
                <a:gd name="T66" fmla="*/ 13 w 103"/>
                <a:gd name="T67" fmla="*/ 76 h 162"/>
                <a:gd name="T68" fmla="*/ 11 w 103"/>
                <a:gd name="T69" fmla="*/ 84 h 162"/>
                <a:gd name="T70" fmla="*/ 15 w 103"/>
                <a:gd name="T71" fmla="*/ 97 h 162"/>
                <a:gd name="T72" fmla="*/ 11 w 103"/>
                <a:gd name="T73" fmla="*/ 120 h 162"/>
                <a:gd name="T74" fmla="*/ 13 w 103"/>
                <a:gd name="T75" fmla="*/ 124 h 162"/>
                <a:gd name="T76" fmla="*/ 17 w 103"/>
                <a:gd name="T77" fmla="*/ 132 h 162"/>
                <a:gd name="T78" fmla="*/ 17 w 103"/>
                <a:gd name="T79" fmla="*/ 139 h 162"/>
                <a:gd name="T80" fmla="*/ 17 w 103"/>
                <a:gd name="T81" fmla="*/ 143 h 162"/>
                <a:gd name="T82" fmla="*/ 19 w 103"/>
                <a:gd name="T83" fmla="*/ 145 h 162"/>
                <a:gd name="T84" fmla="*/ 23 w 103"/>
                <a:gd name="T85" fmla="*/ 145 h 162"/>
                <a:gd name="T86" fmla="*/ 28 w 103"/>
                <a:gd name="T87" fmla="*/ 145 h 162"/>
                <a:gd name="T88" fmla="*/ 30 w 103"/>
                <a:gd name="T89" fmla="*/ 149 h 162"/>
                <a:gd name="T90" fmla="*/ 36 w 103"/>
                <a:gd name="T91" fmla="*/ 153 h 162"/>
                <a:gd name="T92" fmla="*/ 38 w 103"/>
                <a:gd name="T93" fmla="*/ 155 h 162"/>
                <a:gd name="T94" fmla="*/ 38 w 103"/>
                <a:gd name="T95" fmla="*/ 162 h 162"/>
                <a:gd name="T96" fmla="*/ 53 w 103"/>
                <a:gd name="T97" fmla="*/ 153 h 162"/>
                <a:gd name="T98" fmla="*/ 53 w 103"/>
                <a:gd name="T99" fmla="*/ 147 h 162"/>
                <a:gd name="T100" fmla="*/ 55 w 103"/>
                <a:gd name="T101" fmla="*/ 145 h 162"/>
                <a:gd name="T102" fmla="*/ 65 w 103"/>
                <a:gd name="T103" fmla="*/ 145 h 162"/>
                <a:gd name="T104" fmla="*/ 84 w 103"/>
                <a:gd name="T105" fmla="*/ 143 h 162"/>
                <a:gd name="T106" fmla="*/ 93 w 103"/>
                <a:gd name="T107" fmla="*/ 139 h 162"/>
                <a:gd name="T108" fmla="*/ 95 w 103"/>
                <a:gd name="T109" fmla="*/ 134 h 162"/>
                <a:gd name="T110" fmla="*/ 97 w 103"/>
                <a:gd name="T111" fmla="*/ 130 h 162"/>
                <a:gd name="T112" fmla="*/ 99 w 103"/>
                <a:gd name="T113" fmla="*/ 124 h 162"/>
                <a:gd name="T114" fmla="*/ 101 w 103"/>
                <a:gd name="T115" fmla="*/ 109 h 162"/>
                <a:gd name="T116" fmla="*/ 103 w 103"/>
                <a:gd name="T117" fmla="*/ 9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3" h="162">
                  <a:moveTo>
                    <a:pt x="103" y="95"/>
                  </a:moveTo>
                  <a:lnTo>
                    <a:pt x="103" y="95"/>
                  </a:lnTo>
                  <a:lnTo>
                    <a:pt x="99" y="88"/>
                  </a:lnTo>
                  <a:lnTo>
                    <a:pt x="97" y="84"/>
                  </a:lnTo>
                  <a:lnTo>
                    <a:pt x="95" y="80"/>
                  </a:lnTo>
                  <a:lnTo>
                    <a:pt x="93" y="74"/>
                  </a:lnTo>
                  <a:lnTo>
                    <a:pt x="97" y="63"/>
                  </a:lnTo>
                  <a:lnTo>
                    <a:pt x="97" y="59"/>
                  </a:lnTo>
                  <a:lnTo>
                    <a:pt x="97" y="57"/>
                  </a:lnTo>
                  <a:lnTo>
                    <a:pt x="99" y="51"/>
                  </a:lnTo>
                  <a:lnTo>
                    <a:pt x="97" y="40"/>
                  </a:lnTo>
                  <a:lnTo>
                    <a:pt x="95" y="32"/>
                  </a:lnTo>
                  <a:lnTo>
                    <a:pt x="93" y="27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88" y="25"/>
                  </a:lnTo>
                  <a:lnTo>
                    <a:pt x="86" y="25"/>
                  </a:lnTo>
                  <a:lnTo>
                    <a:pt x="84" y="23"/>
                  </a:lnTo>
                  <a:lnTo>
                    <a:pt x="82" y="19"/>
                  </a:lnTo>
                  <a:lnTo>
                    <a:pt x="82" y="17"/>
                  </a:lnTo>
                  <a:lnTo>
                    <a:pt x="80" y="13"/>
                  </a:lnTo>
                  <a:lnTo>
                    <a:pt x="76" y="4"/>
                  </a:lnTo>
                  <a:lnTo>
                    <a:pt x="63" y="0"/>
                  </a:lnTo>
                  <a:lnTo>
                    <a:pt x="59" y="0"/>
                  </a:lnTo>
                  <a:lnTo>
                    <a:pt x="57" y="2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7"/>
                  </a:lnTo>
                  <a:lnTo>
                    <a:pt x="57" y="9"/>
                  </a:lnTo>
                  <a:lnTo>
                    <a:pt x="59" y="11"/>
                  </a:lnTo>
                  <a:lnTo>
                    <a:pt x="59" y="15"/>
                  </a:lnTo>
                  <a:lnTo>
                    <a:pt x="59" y="17"/>
                  </a:lnTo>
                  <a:lnTo>
                    <a:pt x="59" y="19"/>
                  </a:lnTo>
                  <a:lnTo>
                    <a:pt x="59" y="21"/>
                  </a:lnTo>
                  <a:lnTo>
                    <a:pt x="57" y="21"/>
                  </a:lnTo>
                  <a:lnTo>
                    <a:pt x="55" y="21"/>
                  </a:lnTo>
                  <a:lnTo>
                    <a:pt x="53" y="21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51" y="25"/>
                  </a:lnTo>
                  <a:lnTo>
                    <a:pt x="51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6" y="27"/>
                  </a:lnTo>
                  <a:lnTo>
                    <a:pt x="44" y="30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6" y="34"/>
                  </a:lnTo>
                  <a:lnTo>
                    <a:pt x="34" y="34"/>
                  </a:lnTo>
                  <a:lnTo>
                    <a:pt x="32" y="34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28" y="30"/>
                  </a:lnTo>
                  <a:lnTo>
                    <a:pt x="28" y="32"/>
                  </a:lnTo>
                  <a:lnTo>
                    <a:pt x="28" y="34"/>
                  </a:lnTo>
                  <a:lnTo>
                    <a:pt x="23" y="46"/>
                  </a:lnTo>
                  <a:lnTo>
                    <a:pt x="23" y="48"/>
                  </a:lnTo>
                  <a:lnTo>
                    <a:pt x="21" y="51"/>
                  </a:lnTo>
                  <a:lnTo>
                    <a:pt x="19" y="53"/>
                  </a:lnTo>
                  <a:lnTo>
                    <a:pt x="19" y="53"/>
                  </a:lnTo>
                  <a:lnTo>
                    <a:pt x="17" y="53"/>
                  </a:lnTo>
                  <a:lnTo>
                    <a:pt x="15" y="51"/>
                  </a:lnTo>
                  <a:lnTo>
                    <a:pt x="11" y="53"/>
                  </a:lnTo>
                  <a:lnTo>
                    <a:pt x="9" y="53"/>
                  </a:lnTo>
                  <a:lnTo>
                    <a:pt x="0" y="61"/>
                  </a:lnTo>
                  <a:lnTo>
                    <a:pt x="4" y="63"/>
                  </a:lnTo>
                  <a:lnTo>
                    <a:pt x="13" y="74"/>
                  </a:lnTo>
                  <a:lnTo>
                    <a:pt x="13" y="76"/>
                  </a:lnTo>
                  <a:lnTo>
                    <a:pt x="11" y="82"/>
                  </a:lnTo>
                  <a:lnTo>
                    <a:pt x="11" y="84"/>
                  </a:lnTo>
                  <a:lnTo>
                    <a:pt x="13" y="92"/>
                  </a:lnTo>
                  <a:lnTo>
                    <a:pt x="15" y="97"/>
                  </a:lnTo>
                  <a:lnTo>
                    <a:pt x="15" y="99"/>
                  </a:lnTo>
                  <a:lnTo>
                    <a:pt x="11" y="120"/>
                  </a:lnTo>
                  <a:lnTo>
                    <a:pt x="11" y="120"/>
                  </a:lnTo>
                  <a:lnTo>
                    <a:pt x="13" y="124"/>
                  </a:lnTo>
                  <a:lnTo>
                    <a:pt x="15" y="128"/>
                  </a:lnTo>
                  <a:lnTo>
                    <a:pt x="17" y="132"/>
                  </a:lnTo>
                  <a:lnTo>
                    <a:pt x="17" y="134"/>
                  </a:lnTo>
                  <a:lnTo>
                    <a:pt x="17" y="139"/>
                  </a:lnTo>
                  <a:lnTo>
                    <a:pt x="17" y="141"/>
                  </a:lnTo>
                  <a:lnTo>
                    <a:pt x="17" y="143"/>
                  </a:lnTo>
                  <a:lnTo>
                    <a:pt x="17" y="143"/>
                  </a:lnTo>
                  <a:lnTo>
                    <a:pt x="19" y="145"/>
                  </a:lnTo>
                  <a:lnTo>
                    <a:pt x="21" y="145"/>
                  </a:lnTo>
                  <a:lnTo>
                    <a:pt x="23" y="145"/>
                  </a:lnTo>
                  <a:lnTo>
                    <a:pt x="25" y="145"/>
                  </a:lnTo>
                  <a:lnTo>
                    <a:pt x="28" y="145"/>
                  </a:lnTo>
                  <a:lnTo>
                    <a:pt x="30" y="147"/>
                  </a:lnTo>
                  <a:lnTo>
                    <a:pt x="30" y="149"/>
                  </a:lnTo>
                  <a:lnTo>
                    <a:pt x="32" y="151"/>
                  </a:lnTo>
                  <a:lnTo>
                    <a:pt x="36" y="153"/>
                  </a:lnTo>
                  <a:lnTo>
                    <a:pt x="36" y="153"/>
                  </a:lnTo>
                  <a:lnTo>
                    <a:pt x="38" y="155"/>
                  </a:lnTo>
                  <a:lnTo>
                    <a:pt x="38" y="157"/>
                  </a:lnTo>
                  <a:lnTo>
                    <a:pt x="38" y="162"/>
                  </a:lnTo>
                  <a:lnTo>
                    <a:pt x="51" y="155"/>
                  </a:lnTo>
                  <a:lnTo>
                    <a:pt x="53" y="153"/>
                  </a:lnTo>
                  <a:lnTo>
                    <a:pt x="55" y="151"/>
                  </a:lnTo>
                  <a:lnTo>
                    <a:pt x="53" y="147"/>
                  </a:lnTo>
                  <a:lnTo>
                    <a:pt x="53" y="145"/>
                  </a:lnTo>
                  <a:lnTo>
                    <a:pt x="55" y="145"/>
                  </a:lnTo>
                  <a:lnTo>
                    <a:pt x="57" y="143"/>
                  </a:lnTo>
                  <a:lnTo>
                    <a:pt x="65" y="145"/>
                  </a:lnTo>
                  <a:lnTo>
                    <a:pt x="74" y="145"/>
                  </a:lnTo>
                  <a:lnTo>
                    <a:pt x="84" y="143"/>
                  </a:lnTo>
                  <a:lnTo>
                    <a:pt x="88" y="141"/>
                  </a:lnTo>
                  <a:lnTo>
                    <a:pt x="93" y="139"/>
                  </a:lnTo>
                  <a:lnTo>
                    <a:pt x="93" y="136"/>
                  </a:lnTo>
                  <a:lnTo>
                    <a:pt x="95" y="134"/>
                  </a:lnTo>
                  <a:lnTo>
                    <a:pt x="97" y="132"/>
                  </a:lnTo>
                  <a:lnTo>
                    <a:pt x="97" y="130"/>
                  </a:lnTo>
                  <a:lnTo>
                    <a:pt x="99" y="126"/>
                  </a:lnTo>
                  <a:lnTo>
                    <a:pt x="99" y="124"/>
                  </a:lnTo>
                  <a:lnTo>
                    <a:pt x="99" y="118"/>
                  </a:lnTo>
                  <a:lnTo>
                    <a:pt x="101" y="109"/>
                  </a:lnTo>
                  <a:lnTo>
                    <a:pt x="103" y="97"/>
                  </a:lnTo>
                  <a:lnTo>
                    <a:pt x="103" y="95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476" y="2035"/>
              <a:ext cx="172" cy="95"/>
            </a:xfrm>
            <a:custGeom>
              <a:avLst/>
              <a:gdLst>
                <a:gd name="T0" fmla="*/ 172 w 172"/>
                <a:gd name="T1" fmla="*/ 69 h 95"/>
                <a:gd name="T2" fmla="*/ 168 w 172"/>
                <a:gd name="T3" fmla="*/ 63 h 95"/>
                <a:gd name="T4" fmla="*/ 162 w 172"/>
                <a:gd name="T5" fmla="*/ 46 h 95"/>
                <a:gd name="T6" fmla="*/ 156 w 172"/>
                <a:gd name="T7" fmla="*/ 36 h 95"/>
                <a:gd name="T8" fmla="*/ 151 w 172"/>
                <a:gd name="T9" fmla="*/ 34 h 95"/>
                <a:gd name="T10" fmla="*/ 145 w 172"/>
                <a:gd name="T11" fmla="*/ 28 h 95"/>
                <a:gd name="T12" fmla="*/ 143 w 172"/>
                <a:gd name="T13" fmla="*/ 21 h 95"/>
                <a:gd name="T14" fmla="*/ 126 w 172"/>
                <a:gd name="T15" fmla="*/ 15 h 95"/>
                <a:gd name="T16" fmla="*/ 114 w 172"/>
                <a:gd name="T17" fmla="*/ 17 h 95"/>
                <a:gd name="T18" fmla="*/ 105 w 172"/>
                <a:gd name="T19" fmla="*/ 11 h 95"/>
                <a:gd name="T20" fmla="*/ 89 w 172"/>
                <a:gd name="T21" fmla="*/ 9 h 95"/>
                <a:gd name="T22" fmla="*/ 74 w 172"/>
                <a:gd name="T23" fmla="*/ 5 h 95"/>
                <a:gd name="T24" fmla="*/ 70 w 172"/>
                <a:gd name="T25" fmla="*/ 2 h 95"/>
                <a:gd name="T26" fmla="*/ 61 w 172"/>
                <a:gd name="T27" fmla="*/ 0 h 95"/>
                <a:gd name="T28" fmla="*/ 57 w 172"/>
                <a:gd name="T29" fmla="*/ 5 h 95"/>
                <a:gd name="T30" fmla="*/ 51 w 172"/>
                <a:gd name="T31" fmla="*/ 15 h 95"/>
                <a:gd name="T32" fmla="*/ 51 w 172"/>
                <a:gd name="T33" fmla="*/ 19 h 95"/>
                <a:gd name="T34" fmla="*/ 49 w 172"/>
                <a:gd name="T35" fmla="*/ 25 h 95"/>
                <a:gd name="T36" fmla="*/ 38 w 172"/>
                <a:gd name="T37" fmla="*/ 30 h 95"/>
                <a:gd name="T38" fmla="*/ 13 w 172"/>
                <a:gd name="T39" fmla="*/ 44 h 95"/>
                <a:gd name="T40" fmla="*/ 7 w 172"/>
                <a:gd name="T41" fmla="*/ 44 h 95"/>
                <a:gd name="T42" fmla="*/ 5 w 172"/>
                <a:gd name="T43" fmla="*/ 49 h 95"/>
                <a:gd name="T44" fmla="*/ 5 w 172"/>
                <a:gd name="T45" fmla="*/ 51 h 95"/>
                <a:gd name="T46" fmla="*/ 3 w 172"/>
                <a:gd name="T47" fmla="*/ 53 h 95"/>
                <a:gd name="T48" fmla="*/ 0 w 172"/>
                <a:gd name="T49" fmla="*/ 59 h 95"/>
                <a:gd name="T50" fmla="*/ 15 w 172"/>
                <a:gd name="T51" fmla="*/ 76 h 95"/>
                <a:gd name="T52" fmla="*/ 26 w 172"/>
                <a:gd name="T53" fmla="*/ 80 h 95"/>
                <a:gd name="T54" fmla="*/ 38 w 172"/>
                <a:gd name="T55" fmla="*/ 76 h 95"/>
                <a:gd name="T56" fmla="*/ 44 w 172"/>
                <a:gd name="T57" fmla="*/ 72 h 95"/>
                <a:gd name="T58" fmla="*/ 51 w 172"/>
                <a:gd name="T59" fmla="*/ 76 h 95"/>
                <a:gd name="T60" fmla="*/ 84 w 172"/>
                <a:gd name="T61" fmla="*/ 84 h 95"/>
                <a:gd name="T62" fmla="*/ 101 w 172"/>
                <a:gd name="T63" fmla="*/ 95 h 95"/>
                <a:gd name="T64" fmla="*/ 107 w 172"/>
                <a:gd name="T65" fmla="*/ 95 h 95"/>
                <a:gd name="T66" fmla="*/ 114 w 172"/>
                <a:gd name="T67" fmla="*/ 92 h 95"/>
                <a:gd name="T68" fmla="*/ 118 w 172"/>
                <a:gd name="T69" fmla="*/ 90 h 95"/>
                <a:gd name="T70" fmla="*/ 122 w 172"/>
                <a:gd name="T71" fmla="*/ 90 h 95"/>
                <a:gd name="T72" fmla="*/ 122 w 172"/>
                <a:gd name="T73" fmla="*/ 92 h 95"/>
                <a:gd name="T74" fmla="*/ 133 w 172"/>
                <a:gd name="T75" fmla="*/ 92 h 95"/>
                <a:gd name="T76" fmla="*/ 137 w 172"/>
                <a:gd name="T77" fmla="*/ 90 h 95"/>
                <a:gd name="T78" fmla="*/ 147 w 172"/>
                <a:gd name="T79" fmla="*/ 90 h 95"/>
                <a:gd name="T80" fmla="*/ 151 w 172"/>
                <a:gd name="T81" fmla="*/ 90 h 95"/>
                <a:gd name="T82" fmla="*/ 154 w 172"/>
                <a:gd name="T83" fmla="*/ 88 h 95"/>
                <a:gd name="T84" fmla="*/ 162 w 172"/>
                <a:gd name="T85" fmla="*/ 88 h 95"/>
                <a:gd name="T86" fmla="*/ 172 w 172"/>
                <a:gd name="T87" fmla="*/ 7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2" h="95">
                  <a:moveTo>
                    <a:pt x="172" y="74"/>
                  </a:moveTo>
                  <a:lnTo>
                    <a:pt x="172" y="69"/>
                  </a:lnTo>
                  <a:lnTo>
                    <a:pt x="170" y="67"/>
                  </a:lnTo>
                  <a:lnTo>
                    <a:pt x="168" y="63"/>
                  </a:lnTo>
                  <a:lnTo>
                    <a:pt x="166" y="61"/>
                  </a:lnTo>
                  <a:lnTo>
                    <a:pt x="162" y="46"/>
                  </a:lnTo>
                  <a:lnTo>
                    <a:pt x="160" y="42"/>
                  </a:lnTo>
                  <a:lnTo>
                    <a:pt x="156" y="36"/>
                  </a:lnTo>
                  <a:lnTo>
                    <a:pt x="151" y="34"/>
                  </a:lnTo>
                  <a:lnTo>
                    <a:pt x="151" y="34"/>
                  </a:lnTo>
                  <a:lnTo>
                    <a:pt x="149" y="32"/>
                  </a:lnTo>
                  <a:lnTo>
                    <a:pt x="145" y="28"/>
                  </a:lnTo>
                  <a:lnTo>
                    <a:pt x="145" y="23"/>
                  </a:lnTo>
                  <a:lnTo>
                    <a:pt x="143" y="21"/>
                  </a:lnTo>
                  <a:lnTo>
                    <a:pt x="135" y="17"/>
                  </a:lnTo>
                  <a:lnTo>
                    <a:pt x="126" y="15"/>
                  </a:lnTo>
                  <a:lnTo>
                    <a:pt x="120" y="15"/>
                  </a:lnTo>
                  <a:lnTo>
                    <a:pt x="114" y="17"/>
                  </a:lnTo>
                  <a:lnTo>
                    <a:pt x="109" y="15"/>
                  </a:lnTo>
                  <a:lnTo>
                    <a:pt x="105" y="11"/>
                  </a:lnTo>
                  <a:lnTo>
                    <a:pt x="99" y="9"/>
                  </a:lnTo>
                  <a:lnTo>
                    <a:pt x="89" y="9"/>
                  </a:lnTo>
                  <a:lnTo>
                    <a:pt x="78" y="7"/>
                  </a:lnTo>
                  <a:lnTo>
                    <a:pt x="74" y="5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7" y="5"/>
                  </a:lnTo>
                  <a:lnTo>
                    <a:pt x="51" y="15"/>
                  </a:lnTo>
                  <a:lnTo>
                    <a:pt x="51" y="15"/>
                  </a:lnTo>
                  <a:lnTo>
                    <a:pt x="51" y="17"/>
                  </a:lnTo>
                  <a:lnTo>
                    <a:pt x="51" y="19"/>
                  </a:lnTo>
                  <a:lnTo>
                    <a:pt x="51" y="23"/>
                  </a:lnTo>
                  <a:lnTo>
                    <a:pt x="49" y="25"/>
                  </a:lnTo>
                  <a:lnTo>
                    <a:pt x="47" y="25"/>
                  </a:lnTo>
                  <a:lnTo>
                    <a:pt x="38" y="30"/>
                  </a:lnTo>
                  <a:lnTo>
                    <a:pt x="24" y="36"/>
                  </a:lnTo>
                  <a:lnTo>
                    <a:pt x="13" y="44"/>
                  </a:lnTo>
                  <a:lnTo>
                    <a:pt x="9" y="44"/>
                  </a:lnTo>
                  <a:lnTo>
                    <a:pt x="7" y="44"/>
                  </a:lnTo>
                  <a:lnTo>
                    <a:pt x="7" y="46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3" y="53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3" y="69"/>
                  </a:lnTo>
                  <a:lnTo>
                    <a:pt x="15" y="76"/>
                  </a:lnTo>
                  <a:lnTo>
                    <a:pt x="19" y="78"/>
                  </a:lnTo>
                  <a:lnTo>
                    <a:pt x="26" y="80"/>
                  </a:lnTo>
                  <a:lnTo>
                    <a:pt x="32" y="80"/>
                  </a:lnTo>
                  <a:lnTo>
                    <a:pt x="38" y="76"/>
                  </a:lnTo>
                  <a:lnTo>
                    <a:pt x="42" y="72"/>
                  </a:lnTo>
                  <a:lnTo>
                    <a:pt x="44" y="72"/>
                  </a:lnTo>
                  <a:lnTo>
                    <a:pt x="47" y="72"/>
                  </a:lnTo>
                  <a:lnTo>
                    <a:pt x="51" y="76"/>
                  </a:lnTo>
                  <a:lnTo>
                    <a:pt x="53" y="76"/>
                  </a:lnTo>
                  <a:lnTo>
                    <a:pt x="84" y="84"/>
                  </a:lnTo>
                  <a:lnTo>
                    <a:pt x="86" y="86"/>
                  </a:lnTo>
                  <a:lnTo>
                    <a:pt x="101" y="95"/>
                  </a:lnTo>
                  <a:lnTo>
                    <a:pt x="105" y="95"/>
                  </a:lnTo>
                  <a:lnTo>
                    <a:pt x="107" y="95"/>
                  </a:lnTo>
                  <a:lnTo>
                    <a:pt x="112" y="95"/>
                  </a:lnTo>
                  <a:lnTo>
                    <a:pt x="114" y="92"/>
                  </a:lnTo>
                  <a:lnTo>
                    <a:pt x="116" y="90"/>
                  </a:lnTo>
                  <a:lnTo>
                    <a:pt x="118" y="90"/>
                  </a:lnTo>
                  <a:lnTo>
                    <a:pt x="120" y="90"/>
                  </a:lnTo>
                  <a:lnTo>
                    <a:pt x="122" y="90"/>
                  </a:lnTo>
                  <a:lnTo>
                    <a:pt x="122" y="92"/>
                  </a:lnTo>
                  <a:lnTo>
                    <a:pt x="122" y="92"/>
                  </a:lnTo>
                  <a:lnTo>
                    <a:pt x="122" y="95"/>
                  </a:lnTo>
                  <a:lnTo>
                    <a:pt x="133" y="92"/>
                  </a:lnTo>
                  <a:lnTo>
                    <a:pt x="135" y="92"/>
                  </a:lnTo>
                  <a:lnTo>
                    <a:pt x="137" y="90"/>
                  </a:lnTo>
                  <a:lnTo>
                    <a:pt x="139" y="90"/>
                  </a:lnTo>
                  <a:lnTo>
                    <a:pt x="147" y="90"/>
                  </a:lnTo>
                  <a:lnTo>
                    <a:pt x="149" y="90"/>
                  </a:lnTo>
                  <a:lnTo>
                    <a:pt x="151" y="90"/>
                  </a:lnTo>
                  <a:lnTo>
                    <a:pt x="151" y="88"/>
                  </a:lnTo>
                  <a:lnTo>
                    <a:pt x="154" y="88"/>
                  </a:lnTo>
                  <a:lnTo>
                    <a:pt x="156" y="86"/>
                  </a:lnTo>
                  <a:lnTo>
                    <a:pt x="162" y="88"/>
                  </a:lnTo>
                  <a:lnTo>
                    <a:pt x="172" y="90"/>
                  </a:lnTo>
                  <a:lnTo>
                    <a:pt x="172" y="78"/>
                  </a:lnTo>
                  <a:lnTo>
                    <a:pt x="172" y="7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3160" y="2521"/>
              <a:ext cx="113" cy="107"/>
            </a:xfrm>
            <a:custGeom>
              <a:avLst/>
              <a:gdLst>
                <a:gd name="T0" fmla="*/ 113 w 113"/>
                <a:gd name="T1" fmla="*/ 25 h 107"/>
                <a:gd name="T2" fmla="*/ 107 w 113"/>
                <a:gd name="T3" fmla="*/ 23 h 107"/>
                <a:gd name="T4" fmla="*/ 98 w 113"/>
                <a:gd name="T5" fmla="*/ 30 h 107"/>
                <a:gd name="T6" fmla="*/ 90 w 113"/>
                <a:gd name="T7" fmla="*/ 25 h 107"/>
                <a:gd name="T8" fmla="*/ 77 w 113"/>
                <a:gd name="T9" fmla="*/ 17 h 107"/>
                <a:gd name="T10" fmla="*/ 69 w 113"/>
                <a:gd name="T11" fmla="*/ 15 h 107"/>
                <a:gd name="T12" fmla="*/ 52 w 113"/>
                <a:gd name="T13" fmla="*/ 17 h 107"/>
                <a:gd name="T14" fmla="*/ 39 w 113"/>
                <a:gd name="T15" fmla="*/ 17 h 107"/>
                <a:gd name="T16" fmla="*/ 33 w 113"/>
                <a:gd name="T17" fmla="*/ 19 h 107"/>
                <a:gd name="T18" fmla="*/ 29 w 113"/>
                <a:gd name="T19" fmla="*/ 15 h 107"/>
                <a:gd name="T20" fmla="*/ 27 w 113"/>
                <a:gd name="T21" fmla="*/ 13 h 107"/>
                <a:gd name="T22" fmla="*/ 29 w 113"/>
                <a:gd name="T23" fmla="*/ 7 h 107"/>
                <a:gd name="T24" fmla="*/ 18 w 113"/>
                <a:gd name="T25" fmla="*/ 2 h 107"/>
                <a:gd name="T26" fmla="*/ 12 w 113"/>
                <a:gd name="T27" fmla="*/ 4 h 107"/>
                <a:gd name="T28" fmla="*/ 14 w 113"/>
                <a:gd name="T29" fmla="*/ 17 h 107"/>
                <a:gd name="T30" fmla="*/ 12 w 113"/>
                <a:gd name="T31" fmla="*/ 19 h 107"/>
                <a:gd name="T32" fmla="*/ 8 w 113"/>
                <a:gd name="T33" fmla="*/ 13 h 107"/>
                <a:gd name="T34" fmla="*/ 4 w 113"/>
                <a:gd name="T35" fmla="*/ 17 h 107"/>
                <a:gd name="T36" fmla="*/ 14 w 113"/>
                <a:gd name="T37" fmla="*/ 28 h 107"/>
                <a:gd name="T38" fmla="*/ 14 w 113"/>
                <a:gd name="T39" fmla="*/ 32 h 107"/>
                <a:gd name="T40" fmla="*/ 12 w 113"/>
                <a:gd name="T41" fmla="*/ 46 h 107"/>
                <a:gd name="T42" fmla="*/ 10 w 113"/>
                <a:gd name="T43" fmla="*/ 46 h 107"/>
                <a:gd name="T44" fmla="*/ 8 w 113"/>
                <a:gd name="T45" fmla="*/ 40 h 107"/>
                <a:gd name="T46" fmla="*/ 4 w 113"/>
                <a:gd name="T47" fmla="*/ 42 h 107"/>
                <a:gd name="T48" fmla="*/ 0 w 113"/>
                <a:gd name="T49" fmla="*/ 51 h 107"/>
                <a:gd name="T50" fmla="*/ 6 w 113"/>
                <a:gd name="T51" fmla="*/ 61 h 107"/>
                <a:gd name="T52" fmla="*/ 10 w 113"/>
                <a:gd name="T53" fmla="*/ 67 h 107"/>
                <a:gd name="T54" fmla="*/ 23 w 113"/>
                <a:gd name="T55" fmla="*/ 72 h 107"/>
                <a:gd name="T56" fmla="*/ 25 w 113"/>
                <a:gd name="T57" fmla="*/ 78 h 107"/>
                <a:gd name="T58" fmla="*/ 23 w 113"/>
                <a:gd name="T59" fmla="*/ 84 h 107"/>
                <a:gd name="T60" fmla="*/ 37 w 113"/>
                <a:gd name="T61" fmla="*/ 97 h 107"/>
                <a:gd name="T62" fmla="*/ 50 w 113"/>
                <a:gd name="T63" fmla="*/ 105 h 107"/>
                <a:gd name="T64" fmla="*/ 67 w 113"/>
                <a:gd name="T65" fmla="*/ 105 h 107"/>
                <a:gd name="T66" fmla="*/ 58 w 113"/>
                <a:gd name="T67" fmla="*/ 88 h 107"/>
                <a:gd name="T68" fmla="*/ 54 w 113"/>
                <a:gd name="T69" fmla="*/ 76 h 107"/>
                <a:gd name="T70" fmla="*/ 67 w 113"/>
                <a:gd name="T71" fmla="*/ 69 h 107"/>
                <a:gd name="T72" fmla="*/ 77 w 113"/>
                <a:gd name="T73" fmla="*/ 72 h 107"/>
                <a:gd name="T74" fmla="*/ 83 w 113"/>
                <a:gd name="T75" fmla="*/ 72 h 107"/>
                <a:gd name="T76" fmla="*/ 86 w 113"/>
                <a:gd name="T77" fmla="*/ 69 h 107"/>
                <a:gd name="T78" fmla="*/ 88 w 113"/>
                <a:gd name="T79" fmla="*/ 63 h 107"/>
                <a:gd name="T80" fmla="*/ 90 w 113"/>
                <a:gd name="T81" fmla="*/ 61 h 107"/>
                <a:gd name="T82" fmla="*/ 92 w 113"/>
                <a:gd name="T83" fmla="*/ 55 h 107"/>
                <a:gd name="T84" fmla="*/ 96 w 113"/>
                <a:gd name="T85" fmla="*/ 53 h 107"/>
                <a:gd name="T86" fmla="*/ 102 w 113"/>
                <a:gd name="T87" fmla="*/ 48 h 107"/>
                <a:gd name="T88" fmla="*/ 107 w 113"/>
                <a:gd name="T89" fmla="*/ 42 h 107"/>
                <a:gd name="T90" fmla="*/ 111 w 113"/>
                <a:gd name="T91" fmla="*/ 40 h 107"/>
                <a:gd name="T92" fmla="*/ 113 w 113"/>
                <a:gd name="T93" fmla="*/ 3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3" h="107">
                  <a:moveTo>
                    <a:pt x="113" y="32"/>
                  </a:moveTo>
                  <a:lnTo>
                    <a:pt x="113" y="25"/>
                  </a:lnTo>
                  <a:lnTo>
                    <a:pt x="113" y="25"/>
                  </a:lnTo>
                  <a:lnTo>
                    <a:pt x="111" y="23"/>
                  </a:lnTo>
                  <a:lnTo>
                    <a:pt x="109" y="23"/>
                  </a:lnTo>
                  <a:lnTo>
                    <a:pt x="107" y="23"/>
                  </a:lnTo>
                  <a:lnTo>
                    <a:pt x="102" y="25"/>
                  </a:lnTo>
                  <a:lnTo>
                    <a:pt x="100" y="28"/>
                  </a:lnTo>
                  <a:lnTo>
                    <a:pt x="98" y="30"/>
                  </a:lnTo>
                  <a:lnTo>
                    <a:pt x="96" y="30"/>
                  </a:lnTo>
                  <a:lnTo>
                    <a:pt x="94" y="28"/>
                  </a:lnTo>
                  <a:lnTo>
                    <a:pt x="90" y="25"/>
                  </a:lnTo>
                  <a:lnTo>
                    <a:pt x="88" y="23"/>
                  </a:lnTo>
                  <a:lnTo>
                    <a:pt x="86" y="23"/>
                  </a:lnTo>
                  <a:lnTo>
                    <a:pt x="77" y="17"/>
                  </a:lnTo>
                  <a:lnTo>
                    <a:pt x="75" y="15"/>
                  </a:lnTo>
                  <a:lnTo>
                    <a:pt x="73" y="15"/>
                  </a:lnTo>
                  <a:lnTo>
                    <a:pt x="69" y="15"/>
                  </a:lnTo>
                  <a:lnTo>
                    <a:pt x="67" y="15"/>
                  </a:lnTo>
                  <a:lnTo>
                    <a:pt x="58" y="17"/>
                  </a:lnTo>
                  <a:lnTo>
                    <a:pt x="52" y="17"/>
                  </a:lnTo>
                  <a:lnTo>
                    <a:pt x="48" y="17"/>
                  </a:lnTo>
                  <a:lnTo>
                    <a:pt x="39" y="17"/>
                  </a:lnTo>
                  <a:lnTo>
                    <a:pt x="39" y="17"/>
                  </a:lnTo>
                  <a:lnTo>
                    <a:pt x="39" y="19"/>
                  </a:lnTo>
                  <a:lnTo>
                    <a:pt x="37" y="19"/>
                  </a:lnTo>
                  <a:lnTo>
                    <a:pt x="33" y="19"/>
                  </a:lnTo>
                  <a:lnTo>
                    <a:pt x="31" y="17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9" y="9"/>
                  </a:lnTo>
                  <a:lnTo>
                    <a:pt x="29" y="7"/>
                  </a:lnTo>
                  <a:lnTo>
                    <a:pt x="27" y="4"/>
                  </a:lnTo>
                  <a:lnTo>
                    <a:pt x="21" y="0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12" y="13"/>
                  </a:lnTo>
                  <a:lnTo>
                    <a:pt x="14" y="17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4" y="15"/>
                  </a:lnTo>
                  <a:lnTo>
                    <a:pt x="4" y="17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6" y="32"/>
                  </a:lnTo>
                  <a:lnTo>
                    <a:pt x="14" y="32"/>
                  </a:lnTo>
                  <a:lnTo>
                    <a:pt x="12" y="36"/>
                  </a:lnTo>
                  <a:lnTo>
                    <a:pt x="12" y="42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8" y="44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4" y="59"/>
                  </a:lnTo>
                  <a:lnTo>
                    <a:pt x="6" y="61"/>
                  </a:lnTo>
                  <a:lnTo>
                    <a:pt x="6" y="63"/>
                  </a:lnTo>
                  <a:lnTo>
                    <a:pt x="8" y="65"/>
                  </a:lnTo>
                  <a:lnTo>
                    <a:pt x="10" y="67"/>
                  </a:lnTo>
                  <a:lnTo>
                    <a:pt x="14" y="69"/>
                  </a:lnTo>
                  <a:lnTo>
                    <a:pt x="21" y="72"/>
                  </a:lnTo>
                  <a:lnTo>
                    <a:pt x="23" y="72"/>
                  </a:lnTo>
                  <a:lnTo>
                    <a:pt x="25" y="74"/>
                  </a:lnTo>
                  <a:lnTo>
                    <a:pt x="25" y="76"/>
                  </a:lnTo>
                  <a:lnTo>
                    <a:pt x="25" y="78"/>
                  </a:lnTo>
                  <a:lnTo>
                    <a:pt x="25" y="80"/>
                  </a:lnTo>
                  <a:lnTo>
                    <a:pt x="23" y="82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33" y="95"/>
                  </a:lnTo>
                  <a:lnTo>
                    <a:pt x="37" y="97"/>
                  </a:lnTo>
                  <a:lnTo>
                    <a:pt x="39" y="99"/>
                  </a:lnTo>
                  <a:lnTo>
                    <a:pt x="44" y="101"/>
                  </a:lnTo>
                  <a:lnTo>
                    <a:pt x="50" y="105"/>
                  </a:lnTo>
                  <a:lnTo>
                    <a:pt x="65" y="107"/>
                  </a:lnTo>
                  <a:lnTo>
                    <a:pt x="65" y="105"/>
                  </a:lnTo>
                  <a:lnTo>
                    <a:pt x="67" y="105"/>
                  </a:lnTo>
                  <a:lnTo>
                    <a:pt x="67" y="101"/>
                  </a:lnTo>
                  <a:lnTo>
                    <a:pt x="65" y="99"/>
                  </a:lnTo>
                  <a:lnTo>
                    <a:pt x="58" y="88"/>
                  </a:lnTo>
                  <a:lnTo>
                    <a:pt x="56" y="82"/>
                  </a:lnTo>
                  <a:lnTo>
                    <a:pt x="54" y="80"/>
                  </a:lnTo>
                  <a:lnTo>
                    <a:pt x="54" y="76"/>
                  </a:lnTo>
                  <a:lnTo>
                    <a:pt x="56" y="78"/>
                  </a:lnTo>
                  <a:lnTo>
                    <a:pt x="60" y="74"/>
                  </a:lnTo>
                  <a:lnTo>
                    <a:pt x="67" y="69"/>
                  </a:lnTo>
                  <a:lnTo>
                    <a:pt x="71" y="63"/>
                  </a:lnTo>
                  <a:lnTo>
                    <a:pt x="73" y="65"/>
                  </a:lnTo>
                  <a:lnTo>
                    <a:pt x="77" y="72"/>
                  </a:lnTo>
                  <a:lnTo>
                    <a:pt x="79" y="72"/>
                  </a:lnTo>
                  <a:lnTo>
                    <a:pt x="81" y="72"/>
                  </a:lnTo>
                  <a:lnTo>
                    <a:pt x="83" y="72"/>
                  </a:lnTo>
                  <a:lnTo>
                    <a:pt x="86" y="72"/>
                  </a:lnTo>
                  <a:lnTo>
                    <a:pt x="86" y="72"/>
                  </a:lnTo>
                  <a:lnTo>
                    <a:pt x="86" y="69"/>
                  </a:lnTo>
                  <a:lnTo>
                    <a:pt x="86" y="67"/>
                  </a:lnTo>
                  <a:lnTo>
                    <a:pt x="86" y="65"/>
                  </a:lnTo>
                  <a:lnTo>
                    <a:pt x="88" y="63"/>
                  </a:lnTo>
                  <a:lnTo>
                    <a:pt x="88" y="63"/>
                  </a:lnTo>
                  <a:lnTo>
                    <a:pt x="88" y="63"/>
                  </a:lnTo>
                  <a:lnTo>
                    <a:pt x="90" y="61"/>
                  </a:lnTo>
                  <a:lnTo>
                    <a:pt x="90" y="57"/>
                  </a:lnTo>
                  <a:lnTo>
                    <a:pt x="90" y="55"/>
                  </a:lnTo>
                  <a:lnTo>
                    <a:pt x="92" y="55"/>
                  </a:lnTo>
                  <a:lnTo>
                    <a:pt x="94" y="53"/>
                  </a:lnTo>
                  <a:lnTo>
                    <a:pt x="96" y="53"/>
                  </a:lnTo>
                  <a:lnTo>
                    <a:pt x="96" y="53"/>
                  </a:lnTo>
                  <a:lnTo>
                    <a:pt x="100" y="53"/>
                  </a:lnTo>
                  <a:lnTo>
                    <a:pt x="102" y="51"/>
                  </a:lnTo>
                  <a:lnTo>
                    <a:pt x="102" y="48"/>
                  </a:lnTo>
                  <a:lnTo>
                    <a:pt x="104" y="46"/>
                  </a:lnTo>
                  <a:lnTo>
                    <a:pt x="104" y="44"/>
                  </a:lnTo>
                  <a:lnTo>
                    <a:pt x="107" y="42"/>
                  </a:lnTo>
                  <a:lnTo>
                    <a:pt x="107" y="40"/>
                  </a:lnTo>
                  <a:lnTo>
                    <a:pt x="109" y="40"/>
                  </a:lnTo>
                  <a:lnTo>
                    <a:pt x="111" y="40"/>
                  </a:lnTo>
                  <a:lnTo>
                    <a:pt x="113" y="40"/>
                  </a:lnTo>
                  <a:lnTo>
                    <a:pt x="113" y="38"/>
                  </a:lnTo>
                  <a:lnTo>
                    <a:pt x="113" y="32"/>
                  </a:lnTo>
                  <a:lnTo>
                    <a:pt x="113" y="32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6"/>
            <p:cNvSpPr>
              <a:spLocks noEditPoints="1"/>
            </p:cNvSpPr>
            <p:nvPr/>
          </p:nvSpPr>
          <p:spPr bwMode="auto">
            <a:xfrm>
              <a:off x="3944" y="2266"/>
              <a:ext cx="92" cy="128"/>
            </a:xfrm>
            <a:custGeom>
              <a:avLst/>
              <a:gdLst>
                <a:gd name="T0" fmla="*/ 25 w 92"/>
                <a:gd name="T1" fmla="*/ 100 h 128"/>
                <a:gd name="T2" fmla="*/ 17 w 92"/>
                <a:gd name="T3" fmla="*/ 100 h 128"/>
                <a:gd name="T4" fmla="*/ 21 w 92"/>
                <a:gd name="T5" fmla="*/ 102 h 128"/>
                <a:gd name="T6" fmla="*/ 90 w 92"/>
                <a:gd name="T7" fmla="*/ 31 h 128"/>
                <a:gd name="T8" fmla="*/ 82 w 92"/>
                <a:gd name="T9" fmla="*/ 17 h 128"/>
                <a:gd name="T10" fmla="*/ 77 w 92"/>
                <a:gd name="T11" fmla="*/ 14 h 128"/>
                <a:gd name="T12" fmla="*/ 75 w 92"/>
                <a:gd name="T13" fmla="*/ 12 h 128"/>
                <a:gd name="T14" fmla="*/ 71 w 92"/>
                <a:gd name="T15" fmla="*/ 8 h 128"/>
                <a:gd name="T16" fmla="*/ 69 w 92"/>
                <a:gd name="T17" fmla="*/ 10 h 128"/>
                <a:gd name="T18" fmla="*/ 69 w 92"/>
                <a:gd name="T19" fmla="*/ 12 h 128"/>
                <a:gd name="T20" fmla="*/ 69 w 92"/>
                <a:gd name="T21" fmla="*/ 14 h 128"/>
                <a:gd name="T22" fmla="*/ 61 w 92"/>
                <a:gd name="T23" fmla="*/ 12 h 128"/>
                <a:gd name="T24" fmla="*/ 56 w 92"/>
                <a:gd name="T25" fmla="*/ 6 h 128"/>
                <a:gd name="T26" fmla="*/ 52 w 92"/>
                <a:gd name="T27" fmla="*/ 2 h 128"/>
                <a:gd name="T28" fmla="*/ 44 w 92"/>
                <a:gd name="T29" fmla="*/ 0 h 128"/>
                <a:gd name="T30" fmla="*/ 42 w 92"/>
                <a:gd name="T31" fmla="*/ 6 h 128"/>
                <a:gd name="T32" fmla="*/ 50 w 92"/>
                <a:gd name="T33" fmla="*/ 14 h 128"/>
                <a:gd name="T34" fmla="*/ 52 w 92"/>
                <a:gd name="T35" fmla="*/ 19 h 128"/>
                <a:gd name="T36" fmla="*/ 52 w 92"/>
                <a:gd name="T37" fmla="*/ 25 h 128"/>
                <a:gd name="T38" fmla="*/ 50 w 92"/>
                <a:gd name="T39" fmla="*/ 31 h 128"/>
                <a:gd name="T40" fmla="*/ 52 w 92"/>
                <a:gd name="T41" fmla="*/ 42 h 128"/>
                <a:gd name="T42" fmla="*/ 52 w 92"/>
                <a:gd name="T43" fmla="*/ 48 h 128"/>
                <a:gd name="T44" fmla="*/ 52 w 92"/>
                <a:gd name="T45" fmla="*/ 50 h 128"/>
                <a:gd name="T46" fmla="*/ 48 w 92"/>
                <a:gd name="T47" fmla="*/ 54 h 128"/>
                <a:gd name="T48" fmla="*/ 46 w 92"/>
                <a:gd name="T49" fmla="*/ 65 h 128"/>
                <a:gd name="T50" fmla="*/ 48 w 92"/>
                <a:gd name="T51" fmla="*/ 73 h 128"/>
                <a:gd name="T52" fmla="*/ 48 w 92"/>
                <a:gd name="T53" fmla="*/ 81 h 128"/>
                <a:gd name="T54" fmla="*/ 44 w 92"/>
                <a:gd name="T55" fmla="*/ 84 h 128"/>
                <a:gd name="T56" fmla="*/ 42 w 92"/>
                <a:gd name="T57" fmla="*/ 86 h 128"/>
                <a:gd name="T58" fmla="*/ 40 w 92"/>
                <a:gd name="T59" fmla="*/ 94 h 128"/>
                <a:gd name="T60" fmla="*/ 29 w 92"/>
                <a:gd name="T61" fmla="*/ 107 h 128"/>
                <a:gd name="T62" fmla="*/ 19 w 92"/>
                <a:gd name="T63" fmla="*/ 115 h 128"/>
                <a:gd name="T64" fmla="*/ 0 w 92"/>
                <a:gd name="T65" fmla="*/ 123 h 128"/>
                <a:gd name="T66" fmla="*/ 4 w 92"/>
                <a:gd name="T67" fmla="*/ 128 h 128"/>
                <a:gd name="T68" fmla="*/ 33 w 92"/>
                <a:gd name="T69" fmla="*/ 123 h 128"/>
                <a:gd name="T70" fmla="*/ 54 w 92"/>
                <a:gd name="T71" fmla="*/ 117 h 128"/>
                <a:gd name="T72" fmla="*/ 59 w 92"/>
                <a:gd name="T73" fmla="*/ 117 h 128"/>
                <a:gd name="T74" fmla="*/ 65 w 92"/>
                <a:gd name="T75" fmla="*/ 117 h 128"/>
                <a:gd name="T76" fmla="*/ 82 w 92"/>
                <a:gd name="T77" fmla="*/ 111 h 128"/>
                <a:gd name="T78" fmla="*/ 86 w 92"/>
                <a:gd name="T79" fmla="*/ 109 h 128"/>
                <a:gd name="T80" fmla="*/ 86 w 92"/>
                <a:gd name="T81" fmla="*/ 104 h 128"/>
                <a:gd name="T82" fmla="*/ 86 w 92"/>
                <a:gd name="T83" fmla="*/ 96 h 128"/>
                <a:gd name="T84" fmla="*/ 86 w 92"/>
                <a:gd name="T85" fmla="*/ 90 h 128"/>
                <a:gd name="T86" fmla="*/ 82 w 92"/>
                <a:gd name="T87" fmla="*/ 84 h 128"/>
                <a:gd name="T88" fmla="*/ 80 w 92"/>
                <a:gd name="T89" fmla="*/ 79 h 128"/>
                <a:gd name="T90" fmla="*/ 82 w 92"/>
                <a:gd name="T91" fmla="*/ 69 h 128"/>
                <a:gd name="T92" fmla="*/ 86 w 92"/>
                <a:gd name="T93" fmla="*/ 54 h 128"/>
                <a:gd name="T94" fmla="*/ 90 w 92"/>
                <a:gd name="T95" fmla="*/ 42 h 128"/>
                <a:gd name="T96" fmla="*/ 92 w 92"/>
                <a:gd name="T97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2" h="128">
                  <a:moveTo>
                    <a:pt x="21" y="102"/>
                  </a:moveTo>
                  <a:lnTo>
                    <a:pt x="25" y="100"/>
                  </a:lnTo>
                  <a:lnTo>
                    <a:pt x="23" y="96"/>
                  </a:lnTo>
                  <a:lnTo>
                    <a:pt x="17" y="100"/>
                  </a:lnTo>
                  <a:lnTo>
                    <a:pt x="19" y="102"/>
                  </a:lnTo>
                  <a:lnTo>
                    <a:pt x="21" y="102"/>
                  </a:lnTo>
                  <a:close/>
                  <a:moveTo>
                    <a:pt x="92" y="33"/>
                  </a:moveTo>
                  <a:lnTo>
                    <a:pt x="90" y="31"/>
                  </a:lnTo>
                  <a:lnTo>
                    <a:pt x="88" y="27"/>
                  </a:lnTo>
                  <a:lnTo>
                    <a:pt x="82" y="17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5" y="12"/>
                  </a:lnTo>
                  <a:lnTo>
                    <a:pt x="73" y="8"/>
                  </a:lnTo>
                  <a:lnTo>
                    <a:pt x="71" y="8"/>
                  </a:lnTo>
                  <a:lnTo>
                    <a:pt x="71" y="8"/>
                  </a:lnTo>
                  <a:lnTo>
                    <a:pt x="69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4"/>
                  </a:lnTo>
                  <a:lnTo>
                    <a:pt x="69" y="14"/>
                  </a:lnTo>
                  <a:lnTo>
                    <a:pt x="67" y="14"/>
                  </a:lnTo>
                  <a:lnTo>
                    <a:pt x="61" y="12"/>
                  </a:lnTo>
                  <a:lnTo>
                    <a:pt x="59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44" y="0"/>
                  </a:lnTo>
                  <a:lnTo>
                    <a:pt x="40" y="0"/>
                  </a:lnTo>
                  <a:lnTo>
                    <a:pt x="42" y="6"/>
                  </a:lnTo>
                  <a:lnTo>
                    <a:pt x="46" y="12"/>
                  </a:lnTo>
                  <a:lnTo>
                    <a:pt x="50" y="14"/>
                  </a:lnTo>
                  <a:lnTo>
                    <a:pt x="52" y="17"/>
                  </a:lnTo>
                  <a:lnTo>
                    <a:pt x="52" y="19"/>
                  </a:lnTo>
                  <a:lnTo>
                    <a:pt x="52" y="23"/>
                  </a:lnTo>
                  <a:lnTo>
                    <a:pt x="52" y="25"/>
                  </a:lnTo>
                  <a:lnTo>
                    <a:pt x="50" y="29"/>
                  </a:lnTo>
                  <a:lnTo>
                    <a:pt x="50" y="31"/>
                  </a:lnTo>
                  <a:lnTo>
                    <a:pt x="50" y="35"/>
                  </a:lnTo>
                  <a:lnTo>
                    <a:pt x="52" y="42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50"/>
                  </a:lnTo>
                  <a:lnTo>
                    <a:pt x="50" y="52"/>
                  </a:lnTo>
                  <a:lnTo>
                    <a:pt x="48" y="54"/>
                  </a:lnTo>
                  <a:lnTo>
                    <a:pt x="46" y="60"/>
                  </a:lnTo>
                  <a:lnTo>
                    <a:pt x="46" y="65"/>
                  </a:lnTo>
                  <a:lnTo>
                    <a:pt x="48" y="69"/>
                  </a:lnTo>
                  <a:lnTo>
                    <a:pt x="48" y="73"/>
                  </a:lnTo>
                  <a:lnTo>
                    <a:pt x="48" y="77"/>
                  </a:lnTo>
                  <a:lnTo>
                    <a:pt x="48" y="81"/>
                  </a:lnTo>
                  <a:lnTo>
                    <a:pt x="46" y="81"/>
                  </a:lnTo>
                  <a:lnTo>
                    <a:pt x="44" y="84"/>
                  </a:lnTo>
                  <a:lnTo>
                    <a:pt x="42" y="84"/>
                  </a:lnTo>
                  <a:lnTo>
                    <a:pt x="42" y="86"/>
                  </a:lnTo>
                  <a:lnTo>
                    <a:pt x="42" y="90"/>
                  </a:lnTo>
                  <a:lnTo>
                    <a:pt x="40" y="94"/>
                  </a:lnTo>
                  <a:lnTo>
                    <a:pt x="33" y="100"/>
                  </a:lnTo>
                  <a:lnTo>
                    <a:pt x="29" y="107"/>
                  </a:lnTo>
                  <a:lnTo>
                    <a:pt x="25" y="111"/>
                  </a:lnTo>
                  <a:lnTo>
                    <a:pt x="19" y="115"/>
                  </a:lnTo>
                  <a:lnTo>
                    <a:pt x="2" y="119"/>
                  </a:lnTo>
                  <a:lnTo>
                    <a:pt x="0" y="123"/>
                  </a:lnTo>
                  <a:lnTo>
                    <a:pt x="2" y="128"/>
                  </a:lnTo>
                  <a:lnTo>
                    <a:pt x="4" y="128"/>
                  </a:lnTo>
                  <a:lnTo>
                    <a:pt x="15" y="128"/>
                  </a:lnTo>
                  <a:lnTo>
                    <a:pt x="33" y="123"/>
                  </a:lnTo>
                  <a:lnTo>
                    <a:pt x="35" y="123"/>
                  </a:lnTo>
                  <a:lnTo>
                    <a:pt x="54" y="117"/>
                  </a:lnTo>
                  <a:lnTo>
                    <a:pt x="59" y="117"/>
                  </a:lnTo>
                  <a:lnTo>
                    <a:pt x="59" y="117"/>
                  </a:lnTo>
                  <a:lnTo>
                    <a:pt x="63" y="117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82" y="111"/>
                  </a:lnTo>
                  <a:lnTo>
                    <a:pt x="84" y="111"/>
                  </a:lnTo>
                  <a:lnTo>
                    <a:pt x="86" y="109"/>
                  </a:lnTo>
                  <a:lnTo>
                    <a:pt x="86" y="109"/>
                  </a:lnTo>
                  <a:lnTo>
                    <a:pt x="86" y="104"/>
                  </a:lnTo>
                  <a:lnTo>
                    <a:pt x="86" y="100"/>
                  </a:lnTo>
                  <a:lnTo>
                    <a:pt x="86" y="96"/>
                  </a:lnTo>
                  <a:lnTo>
                    <a:pt x="86" y="94"/>
                  </a:lnTo>
                  <a:lnTo>
                    <a:pt x="86" y="90"/>
                  </a:lnTo>
                  <a:lnTo>
                    <a:pt x="84" y="86"/>
                  </a:lnTo>
                  <a:lnTo>
                    <a:pt x="82" y="84"/>
                  </a:lnTo>
                  <a:lnTo>
                    <a:pt x="80" y="81"/>
                  </a:lnTo>
                  <a:lnTo>
                    <a:pt x="80" y="79"/>
                  </a:lnTo>
                  <a:lnTo>
                    <a:pt x="80" y="79"/>
                  </a:lnTo>
                  <a:lnTo>
                    <a:pt x="82" y="69"/>
                  </a:lnTo>
                  <a:lnTo>
                    <a:pt x="86" y="56"/>
                  </a:lnTo>
                  <a:lnTo>
                    <a:pt x="86" y="54"/>
                  </a:lnTo>
                  <a:lnTo>
                    <a:pt x="88" y="52"/>
                  </a:lnTo>
                  <a:lnTo>
                    <a:pt x="90" y="42"/>
                  </a:lnTo>
                  <a:lnTo>
                    <a:pt x="92" y="37"/>
                  </a:lnTo>
                  <a:lnTo>
                    <a:pt x="92" y="33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7"/>
            <p:cNvSpPr>
              <a:spLocks noEditPoints="1"/>
            </p:cNvSpPr>
            <p:nvPr/>
          </p:nvSpPr>
          <p:spPr bwMode="auto">
            <a:xfrm>
              <a:off x="2155" y="3384"/>
              <a:ext cx="1235" cy="694"/>
            </a:xfrm>
            <a:custGeom>
              <a:avLst/>
              <a:gdLst>
                <a:gd name="T0" fmla="*/ 122 w 1235"/>
                <a:gd name="T1" fmla="*/ 671 h 694"/>
                <a:gd name="T2" fmla="*/ 109 w 1235"/>
                <a:gd name="T3" fmla="*/ 683 h 694"/>
                <a:gd name="T4" fmla="*/ 9 w 1235"/>
                <a:gd name="T5" fmla="*/ 660 h 694"/>
                <a:gd name="T6" fmla="*/ 11 w 1235"/>
                <a:gd name="T7" fmla="*/ 662 h 694"/>
                <a:gd name="T8" fmla="*/ 189 w 1235"/>
                <a:gd name="T9" fmla="*/ 662 h 694"/>
                <a:gd name="T10" fmla="*/ 174 w 1235"/>
                <a:gd name="T11" fmla="*/ 660 h 694"/>
                <a:gd name="T12" fmla="*/ 174 w 1235"/>
                <a:gd name="T13" fmla="*/ 671 h 694"/>
                <a:gd name="T14" fmla="*/ 195 w 1235"/>
                <a:gd name="T15" fmla="*/ 658 h 694"/>
                <a:gd name="T16" fmla="*/ 327 w 1235"/>
                <a:gd name="T17" fmla="*/ 597 h 694"/>
                <a:gd name="T18" fmla="*/ 334 w 1235"/>
                <a:gd name="T19" fmla="*/ 601 h 694"/>
                <a:gd name="T20" fmla="*/ 348 w 1235"/>
                <a:gd name="T21" fmla="*/ 597 h 694"/>
                <a:gd name="T22" fmla="*/ 342 w 1235"/>
                <a:gd name="T23" fmla="*/ 612 h 694"/>
                <a:gd name="T24" fmla="*/ 1223 w 1235"/>
                <a:gd name="T25" fmla="*/ 432 h 694"/>
                <a:gd name="T26" fmla="*/ 1225 w 1235"/>
                <a:gd name="T27" fmla="*/ 438 h 694"/>
                <a:gd name="T28" fmla="*/ 1231 w 1235"/>
                <a:gd name="T29" fmla="*/ 425 h 694"/>
                <a:gd name="T30" fmla="*/ 648 w 1235"/>
                <a:gd name="T31" fmla="*/ 382 h 694"/>
                <a:gd name="T32" fmla="*/ 652 w 1235"/>
                <a:gd name="T33" fmla="*/ 377 h 694"/>
                <a:gd name="T34" fmla="*/ 556 w 1235"/>
                <a:gd name="T35" fmla="*/ 356 h 694"/>
                <a:gd name="T36" fmla="*/ 566 w 1235"/>
                <a:gd name="T37" fmla="*/ 361 h 694"/>
                <a:gd name="T38" fmla="*/ 629 w 1235"/>
                <a:gd name="T39" fmla="*/ 317 h 694"/>
                <a:gd name="T40" fmla="*/ 715 w 1235"/>
                <a:gd name="T41" fmla="*/ 294 h 694"/>
                <a:gd name="T42" fmla="*/ 780 w 1235"/>
                <a:gd name="T43" fmla="*/ 277 h 694"/>
                <a:gd name="T44" fmla="*/ 761 w 1235"/>
                <a:gd name="T45" fmla="*/ 298 h 694"/>
                <a:gd name="T46" fmla="*/ 745 w 1235"/>
                <a:gd name="T47" fmla="*/ 302 h 694"/>
                <a:gd name="T48" fmla="*/ 730 w 1235"/>
                <a:gd name="T49" fmla="*/ 312 h 694"/>
                <a:gd name="T50" fmla="*/ 717 w 1235"/>
                <a:gd name="T51" fmla="*/ 338 h 694"/>
                <a:gd name="T52" fmla="*/ 707 w 1235"/>
                <a:gd name="T53" fmla="*/ 356 h 694"/>
                <a:gd name="T54" fmla="*/ 692 w 1235"/>
                <a:gd name="T55" fmla="*/ 382 h 694"/>
                <a:gd name="T56" fmla="*/ 719 w 1235"/>
                <a:gd name="T57" fmla="*/ 382 h 694"/>
                <a:gd name="T58" fmla="*/ 728 w 1235"/>
                <a:gd name="T59" fmla="*/ 363 h 694"/>
                <a:gd name="T60" fmla="*/ 722 w 1235"/>
                <a:gd name="T61" fmla="*/ 344 h 694"/>
                <a:gd name="T62" fmla="*/ 743 w 1235"/>
                <a:gd name="T63" fmla="*/ 335 h 694"/>
                <a:gd name="T64" fmla="*/ 766 w 1235"/>
                <a:gd name="T65" fmla="*/ 319 h 694"/>
                <a:gd name="T66" fmla="*/ 780 w 1235"/>
                <a:gd name="T67" fmla="*/ 308 h 694"/>
                <a:gd name="T68" fmla="*/ 793 w 1235"/>
                <a:gd name="T69" fmla="*/ 289 h 694"/>
                <a:gd name="T70" fmla="*/ 805 w 1235"/>
                <a:gd name="T71" fmla="*/ 239 h 694"/>
                <a:gd name="T72" fmla="*/ 812 w 1235"/>
                <a:gd name="T73" fmla="*/ 245 h 694"/>
                <a:gd name="T74" fmla="*/ 738 w 1235"/>
                <a:gd name="T75" fmla="*/ 245 h 694"/>
                <a:gd name="T76" fmla="*/ 826 w 1235"/>
                <a:gd name="T77" fmla="*/ 180 h 694"/>
                <a:gd name="T78" fmla="*/ 831 w 1235"/>
                <a:gd name="T79" fmla="*/ 191 h 694"/>
                <a:gd name="T80" fmla="*/ 847 w 1235"/>
                <a:gd name="T81" fmla="*/ 178 h 694"/>
                <a:gd name="T82" fmla="*/ 780 w 1235"/>
                <a:gd name="T83" fmla="*/ 109 h 694"/>
                <a:gd name="T84" fmla="*/ 877 w 1235"/>
                <a:gd name="T85" fmla="*/ 109 h 694"/>
                <a:gd name="T86" fmla="*/ 885 w 1235"/>
                <a:gd name="T87" fmla="*/ 136 h 694"/>
                <a:gd name="T88" fmla="*/ 935 w 1235"/>
                <a:gd name="T89" fmla="*/ 65 h 694"/>
                <a:gd name="T90" fmla="*/ 925 w 1235"/>
                <a:gd name="T91" fmla="*/ 53 h 694"/>
                <a:gd name="T92" fmla="*/ 931 w 1235"/>
                <a:gd name="T93" fmla="*/ 67 h 694"/>
                <a:gd name="T94" fmla="*/ 938 w 1235"/>
                <a:gd name="T95" fmla="*/ 67 h 694"/>
                <a:gd name="T96" fmla="*/ 1034 w 1235"/>
                <a:gd name="T97" fmla="*/ 36 h 694"/>
                <a:gd name="T98" fmla="*/ 994 w 1235"/>
                <a:gd name="T99" fmla="*/ 2 h 694"/>
                <a:gd name="T100" fmla="*/ 984 w 1235"/>
                <a:gd name="T101" fmla="*/ 11 h 694"/>
                <a:gd name="T102" fmla="*/ 961 w 1235"/>
                <a:gd name="T103" fmla="*/ 17 h 694"/>
                <a:gd name="T104" fmla="*/ 935 w 1235"/>
                <a:gd name="T105" fmla="*/ 28 h 694"/>
                <a:gd name="T106" fmla="*/ 927 w 1235"/>
                <a:gd name="T107" fmla="*/ 42 h 694"/>
                <a:gd name="T108" fmla="*/ 923 w 1235"/>
                <a:gd name="T109" fmla="*/ 46 h 694"/>
                <a:gd name="T110" fmla="*/ 948 w 1235"/>
                <a:gd name="T111" fmla="*/ 65 h 694"/>
                <a:gd name="T112" fmla="*/ 961 w 1235"/>
                <a:gd name="T113" fmla="*/ 48 h 694"/>
                <a:gd name="T114" fmla="*/ 965 w 1235"/>
                <a:gd name="T115" fmla="*/ 38 h 694"/>
                <a:gd name="T116" fmla="*/ 984 w 1235"/>
                <a:gd name="T117" fmla="*/ 17 h 694"/>
                <a:gd name="T118" fmla="*/ 998 w 1235"/>
                <a:gd name="T119" fmla="*/ 9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35" h="694">
                  <a:moveTo>
                    <a:pt x="143" y="675"/>
                  </a:moveTo>
                  <a:lnTo>
                    <a:pt x="137" y="673"/>
                  </a:lnTo>
                  <a:lnTo>
                    <a:pt x="132" y="673"/>
                  </a:lnTo>
                  <a:lnTo>
                    <a:pt x="128" y="673"/>
                  </a:lnTo>
                  <a:lnTo>
                    <a:pt x="126" y="671"/>
                  </a:lnTo>
                  <a:lnTo>
                    <a:pt x="124" y="668"/>
                  </a:lnTo>
                  <a:lnTo>
                    <a:pt x="124" y="668"/>
                  </a:lnTo>
                  <a:lnTo>
                    <a:pt x="122" y="668"/>
                  </a:lnTo>
                  <a:lnTo>
                    <a:pt x="122" y="671"/>
                  </a:lnTo>
                  <a:lnTo>
                    <a:pt x="122" y="671"/>
                  </a:lnTo>
                  <a:lnTo>
                    <a:pt x="120" y="677"/>
                  </a:lnTo>
                  <a:lnTo>
                    <a:pt x="120" y="683"/>
                  </a:lnTo>
                  <a:lnTo>
                    <a:pt x="118" y="685"/>
                  </a:lnTo>
                  <a:lnTo>
                    <a:pt x="116" y="685"/>
                  </a:lnTo>
                  <a:lnTo>
                    <a:pt x="113" y="683"/>
                  </a:lnTo>
                  <a:lnTo>
                    <a:pt x="113" y="683"/>
                  </a:lnTo>
                  <a:lnTo>
                    <a:pt x="111" y="685"/>
                  </a:lnTo>
                  <a:lnTo>
                    <a:pt x="109" y="685"/>
                  </a:lnTo>
                  <a:lnTo>
                    <a:pt x="109" y="683"/>
                  </a:lnTo>
                  <a:lnTo>
                    <a:pt x="109" y="683"/>
                  </a:lnTo>
                  <a:lnTo>
                    <a:pt x="107" y="687"/>
                  </a:lnTo>
                  <a:lnTo>
                    <a:pt x="109" y="689"/>
                  </a:lnTo>
                  <a:lnTo>
                    <a:pt x="118" y="689"/>
                  </a:lnTo>
                  <a:lnTo>
                    <a:pt x="134" y="694"/>
                  </a:lnTo>
                  <a:lnTo>
                    <a:pt x="137" y="694"/>
                  </a:lnTo>
                  <a:lnTo>
                    <a:pt x="143" y="687"/>
                  </a:lnTo>
                  <a:lnTo>
                    <a:pt x="147" y="681"/>
                  </a:lnTo>
                  <a:lnTo>
                    <a:pt x="147" y="677"/>
                  </a:lnTo>
                  <a:lnTo>
                    <a:pt x="143" y="675"/>
                  </a:lnTo>
                  <a:close/>
                  <a:moveTo>
                    <a:pt x="9" y="660"/>
                  </a:moveTo>
                  <a:lnTo>
                    <a:pt x="4" y="660"/>
                  </a:lnTo>
                  <a:lnTo>
                    <a:pt x="2" y="660"/>
                  </a:lnTo>
                  <a:lnTo>
                    <a:pt x="0" y="660"/>
                  </a:lnTo>
                  <a:lnTo>
                    <a:pt x="0" y="662"/>
                  </a:lnTo>
                  <a:lnTo>
                    <a:pt x="0" y="664"/>
                  </a:lnTo>
                  <a:lnTo>
                    <a:pt x="0" y="664"/>
                  </a:lnTo>
                  <a:lnTo>
                    <a:pt x="7" y="664"/>
                  </a:lnTo>
                  <a:lnTo>
                    <a:pt x="9" y="664"/>
                  </a:lnTo>
                  <a:lnTo>
                    <a:pt x="11" y="664"/>
                  </a:lnTo>
                  <a:lnTo>
                    <a:pt x="11" y="662"/>
                  </a:lnTo>
                  <a:lnTo>
                    <a:pt x="11" y="660"/>
                  </a:lnTo>
                  <a:lnTo>
                    <a:pt x="9" y="660"/>
                  </a:lnTo>
                  <a:close/>
                  <a:moveTo>
                    <a:pt x="204" y="641"/>
                  </a:moveTo>
                  <a:lnTo>
                    <a:pt x="202" y="641"/>
                  </a:lnTo>
                  <a:lnTo>
                    <a:pt x="199" y="643"/>
                  </a:lnTo>
                  <a:lnTo>
                    <a:pt x="195" y="654"/>
                  </a:lnTo>
                  <a:lnTo>
                    <a:pt x="193" y="656"/>
                  </a:lnTo>
                  <a:lnTo>
                    <a:pt x="191" y="656"/>
                  </a:lnTo>
                  <a:lnTo>
                    <a:pt x="189" y="658"/>
                  </a:lnTo>
                  <a:lnTo>
                    <a:pt x="189" y="662"/>
                  </a:lnTo>
                  <a:lnTo>
                    <a:pt x="187" y="664"/>
                  </a:lnTo>
                  <a:lnTo>
                    <a:pt x="185" y="664"/>
                  </a:lnTo>
                  <a:lnTo>
                    <a:pt x="185" y="664"/>
                  </a:lnTo>
                  <a:lnTo>
                    <a:pt x="181" y="664"/>
                  </a:lnTo>
                  <a:lnTo>
                    <a:pt x="178" y="664"/>
                  </a:lnTo>
                  <a:lnTo>
                    <a:pt x="178" y="664"/>
                  </a:lnTo>
                  <a:lnTo>
                    <a:pt x="176" y="662"/>
                  </a:lnTo>
                  <a:lnTo>
                    <a:pt x="176" y="662"/>
                  </a:lnTo>
                  <a:lnTo>
                    <a:pt x="176" y="660"/>
                  </a:lnTo>
                  <a:lnTo>
                    <a:pt x="174" y="660"/>
                  </a:lnTo>
                  <a:lnTo>
                    <a:pt x="172" y="660"/>
                  </a:lnTo>
                  <a:lnTo>
                    <a:pt x="172" y="662"/>
                  </a:lnTo>
                  <a:lnTo>
                    <a:pt x="170" y="664"/>
                  </a:lnTo>
                  <a:lnTo>
                    <a:pt x="170" y="664"/>
                  </a:lnTo>
                  <a:lnTo>
                    <a:pt x="168" y="666"/>
                  </a:lnTo>
                  <a:lnTo>
                    <a:pt x="168" y="666"/>
                  </a:lnTo>
                  <a:lnTo>
                    <a:pt x="168" y="668"/>
                  </a:lnTo>
                  <a:lnTo>
                    <a:pt x="172" y="668"/>
                  </a:lnTo>
                  <a:lnTo>
                    <a:pt x="174" y="668"/>
                  </a:lnTo>
                  <a:lnTo>
                    <a:pt x="174" y="671"/>
                  </a:lnTo>
                  <a:lnTo>
                    <a:pt x="176" y="673"/>
                  </a:lnTo>
                  <a:lnTo>
                    <a:pt x="176" y="675"/>
                  </a:lnTo>
                  <a:lnTo>
                    <a:pt x="174" y="677"/>
                  </a:lnTo>
                  <a:lnTo>
                    <a:pt x="176" y="681"/>
                  </a:lnTo>
                  <a:lnTo>
                    <a:pt x="183" y="683"/>
                  </a:lnTo>
                  <a:lnTo>
                    <a:pt x="187" y="681"/>
                  </a:lnTo>
                  <a:lnTo>
                    <a:pt x="191" y="677"/>
                  </a:lnTo>
                  <a:lnTo>
                    <a:pt x="193" y="671"/>
                  </a:lnTo>
                  <a:lnTo>
                    <a:pt x="193" y="664"/>
                  </a:lnTo>
                  <a:lnTo>
                    <a:pt x="195" y="658"/>
                  </a:lnTo>
                  <a:lnTo>
                    <a:pt x="202" y="650"/>
                  </a:lnTo>
                  <a:lnTo>
                    <a:pt x="204" y="648"/>
                  </a:lnTo>
                  <a:lnTo>
                    <a:pt x="204" y="645"/>
                  </a:lnTo>
                  <a:lnTo>
                    <a:pt x="206" y="643"/>
                  </a:lnTo>
                  <a:lnTo>
                    <a:pt x="204" y="641"/>
                  </a:lnTo>
                  <a:lnTo>
                    <a:pt x="204" y="641"/>
                  </a:lnTo>
                  <a:close/>
                  <a:moveTo>
                    <a:pt x="334" y="599"/>
                  </a:moveTo>
                  <a:lnTo>
                    <a:pt x="332" y="599"/>
                  </a:lnTo>
                  <a:lnTo>
                    <a:pt x="329" y="597"/>
                  </a:lnTo>
                  <a:lnTo>
                    <a:pt x="327" y="597"/>
                  </a:lnTo>
                  <a:lnTo>
                    <a:pt x="327" y="599"/>
                  </a:lnTo>
                  <a:lnTo>
                    <a:pt x="327" y="601"/>
                  </a:lnTo>
                  <a:lnTo>
                    <a:pt x="325" y="601"/>
                  </a:lnTo>
                  <a:lnTo>
                    <a:pt x="323" y="601"/>
                  </a:lnTo>
                  <a:lnTo>
                    <a:pt x="323" y="604"/>
                  </a:lnTo>
                  <a:lnTo>
                    <a:pt x="325" y="606"/>
                  </a:lnTo>
                  <a:lnTo>
                    <a:pt x="327" y="608"/>
                  </a:lnTo>
                  <a:lnTo>
                    <a:pt x="334" y="606"/>
                  </a:lnTo>
                  <a:lnTo>
                    <a:pt x="336" y="604"/>
                  </a:lnTo>
                  <a:lnTo>
                    <a:pt x="334" y="601"/>
                  </a:lnTo>
                  <a:lnTo>
                    <a:pt x="334" y="599"/>
                  </a:lnTo>
                  <a:close/>
                  <a:moveTo>
                    <a:pt x="365" y="612"/>
                  </a:moveTo>
                  <a:lnTo>
                    <a:pt x="363" y="610"/>
                  </a:lnTo>
                  <a:lnTo>
                    <a:pt x="361" y="610"/>
                  </a:lnTo>
                  <a:lnTo>
                    <a:pt x="357" y="610"/>
                  </a:lnTo>
                  <a:lnTo>
                    <a:pt x="357" y="610"/>
                  </a:lnTo>
                  <a:lnTo>
                    <a:pt x="350" y="606"/>
                  </a:lnTo>
                  <a:lnTo>
                    <a:pt x="350" y="604"/>
                  </a:lnTo>
                  <a:lnTo>
                    <a:pt x="350" y="601"/>
                  </a:lnTo>
                  <a:lnTo>
                    <a:pt x="348" y="597"/>
                  </a:lnTo>
                  <a:lnTo>
                    <a:pt x="346" y="595"/>
                  </a:lnTo>
                  <a:lnTo>
                    <a:pt x="346" y="595"/>
                  </a:lnTo>
                  <a:lnTo>
                    <a:pt x="344" y="595"/>
                  </a:lnTo>
                  <a:lnTo>
                    <a:pt x="344" y="593"/>
                  </a:lnTo>
                  <a:lnTo>
                    <a:pt x="342" y="593"/>
                  </a:lnTo>
                  <a:lnTo>
                    <a:pt x="342" y="593"/>
                  </a:lnTo>
                  <a:lnTo>
                    <a:pt x="342" y="595"/>
                  </a:lnTo>
                  <a:lnTo>
                    <a:pt x="344" y="597"/>
                  </a:lnTo>
                  <a:lnTo>
                    <a:pt x="344" y="604"/>
                  </a:lnTo>
                  <a:lnTo>
                    <a:pt x="342" y="612"/>
                  </a:lnTo>
                  <a:lnTo>
                    <a:pt x="340" y="614"/>
                  </a:lnTo>
                  <a:lnTo>
                    <a:pt x="342" y="618"/>
                  </a:lnTo>
                  <a:lnTo>
                    <a:pt x="346" y="618"/>
                  </a:lnTo>
                  <a:lnTo>
                    <a:pt x="359" y="618"/>
                  </a:lnTo>
                  <a:lnTo>
                    <a:pt x="365" y="618"/>
                  </a:lnTo>
                  <a:lnTo>
                    <a:pt x="369" y="616"/>
                  </a:lnTo>
                  <a:lnTo>
                    <a:pt x="369" y="616"/>
                  </a:lnTo>
                  <a:lnTo>
                    <a:pt x="369" y="614"/>
                  </a:lnTo>
                  <a:lnTo>
                    <a:pt x="365" y="612"/>
                  </a:lnTo>
                  <a:close/>
                  <a:moveTo>
                    <a:pt x="1223" y="432"/>
                  </a:moveTo>
                  <a:lnTo>
                    <a:pt x="1223" y="434"/>
                  </a:lnTo>
                  <a:lnTo>
                    <a:pt x="1221" y="434"/>
                  </a:lnTo>
                  <a:lnTo>
                    <a:pt x="1219" y="436"/>
                  </a:lnTo>
                  <a:lnTo>
                    <a:pt x="1219" y="438"/>
                  </a:lnTo>
                  <a:lnTo>
                    <a:pt x="1219" y="440"/>
                  </a:lnTo>
                  <a:lnTo>
                    <a:pt x="1221" y="442"/>
                  </a:lnTo>
                  <a:lnTo>
                    <a:pt x="1223" y="442"/>
                  </a:lnTo>
                  <a:lnTo>
                    <a:pt x="1225" y="442"/>
                  </a:lnTo>
                  <a:lnTo>
                    <a:pt x="1225" y="440"/>
                  </a:lnTo>
                  <a:lnTo>
                    <a:pt x="1225" y="438"/>
                  </a:lnTo>
                  <a:lnTo>
                    <a:pt x="1225" y="438"/>
                  </a:lnTo>
                  <a:lnTo>
                    <a:pt x="1227" y="436"/>
                  </a:lnTo>
                  <a:lnTo>
                    <a:pt x="1227" y="436"/>
                  </a:lnTo>
                  <a:lnTo>
                    <a:pt x="1225" y="434"/>
                  </a:lnTo>
                  <a:lnTo>
                    <a:pt x="1223" y="432"/>
                  </a:lnTo>
                  <a:close/>
                  <a:moveTo>
                    <a:pt x="1233" y="421"/>
                  </a:moveTo>
                  <a:lnTo>
                    <a:pt x="1231" y="419"/>
                  </a:lnTo>
                  <a:lnTo>
                    <a:pt x="1229" y="421"/>
                  </a:lnTo>
                  <a:lnTo>
                    <a:pt x="1229" y="423"/>
                  </a:lnTo>
                  <a:lnTo>
                    <a:pt x="1231" y="425"/>
                  </a:lnTo>
                  <a:lnTo>
                    <a:pt x="1233" y="425"/>
                  </a:lnTo>
                  <a:lnTo>
                    <a:pt x="1233" y="425"/>
                  </a:lnTo>
                  <a:lnTo>
                    <a:pt x="1235" y="425"/>
                  </a:lnTo>
                  <a:lnTo>
                    <a:pt x="1235" y="423"/>
                  </a:lnTo>
                  <a:lnTo>
                    <a:pt x="1233" y="421"/>
                  </a:lnTo>
                  <a:close/>
                  <a:moveTo>
                    <a:pt x="652" y="377"/>
                  </a:moveTo>
                  <a:lnTo>
                    <a:pt x="652" y="377"/>
                  </a:lnTo>
                  <a:lnTo>
                    <a:pt x="650" y="377"/>
                  </a:lnTo>
                  <a:lnTo>
                    <a:pt x="648" y="379"/>
                  </a:lnTo>
                  <a:lnTo>
                    <a:pt x="648" y="382"/>
                  </a:lnTo>
                  <a:lnTo>
                    <a:pt x="648" y="384"/>
                  </a:lnTo>
                  <a:lnTo>
                    <a:pt x="648" y="386"/>
                  </a:lnTo>
                  <a:lnTo>
                    <a:pt x="648" y="388"/>
                  </a:lnTo>
                  <a:lnTo>
                    <a:pt x="650" y="388"/>
                  </a:lnTo>
                  <a:lnTo>
                    <a:pt x="650" y="386"/>
                  </a:lnTo>
                  <a:lnTo>
                    <a:pt x="650" y="384"/>
                  </a:lnTo>
                  <a:lnTo>
                    <a:pt x="652" y="382"/>
                  </a:lnTo>
                  <a:lnTo>
                    <a:pt x="652" y="379"/>
                  </a:lnTo>
                  <a:lnTo>
                    <a:pt x="652" y="379"/>
                  </a:lnTo>
                  <a:lnTo>
                    <a:pt x="652" y="377"/>
                  </a:lnTo>
                  <a:close/>
                  <a:moveTo>
                    <a:pt x="568" y="352"/>
                  </a:moveTo>
                  <a:lnTo>
                    <a:pt x="566" y="350"/>
                  </a:lnTo>
                  <a:lnTo>
                    <a:pt x="564" y="350"/>
                  </a:lnTo>
                  <a:lnTo>
                    <a:pt x="562" y="348"/>
                  </a:lnTo>
                  <a:lnTo>
                    <a:pt x="560" y="348"/>
                  </a:lnTo>
                  <a:lnTo>
                    <a:pt x="558" y="350"/>
                  </a:lnTo>
                  <a:lnTo>
                    <a:pt x="554" y="350"/>
                  </a:lnTo>
                  <a:lnTo>
                    <a:pt x="554" y="352"/>
                  </a:lnTo>
                  <a:lnTo>
                    <a:pt x="554" y="354"/>
                  </a:lnTo>
                  <a:lnTo>
                    <a:pt x="556" y="356"/>
                  </a:lnTo>
                  <a:lnTo>
                    <a:pt x="560" y="356"/>
                  </a:lnTo>
                  <a:lnTo>
                    <a:pt x="562" y="358"/>
                  </a:lnTo>
                  <a:lnTo>
                    <a:pt x="564" y="361"/>
                  </a:lnTo>
                  <a:lnTo>
                    <a:pt x="564" y="361"/>
                  </a:lnTo>
                  <a:lnTo>
                    <a:pt x="564" y="363"/>
                  </a:lnTo>
                  <a:lnTo>
                    <a:pt x="566" y="363"/>
                  </a:lnTo>
                  <a:lnTo>
                    <a:pt x="566" y="363"/>
                  </a:lnTo>
                  <a:lnTo>
                    <a:pt x="568" y="363"/>
                  </a:lnTo>
                  <a:lnTo>
                    <a:pt x="568" y="363"/>
                  </a:lnTo>
                  <a:lnTo>
                    <a:pt x="566" y="361"/>
                  </a:lnTo>
                  <a:lnTo>
                    <a:pt x="568" y="361"/>
                  </a:lnTo>
                  <a:lnTo>
                    <a:pt x="568" y="361"/>
                  </a:lnTo>
                  <a:lnTo>
                    <a:pt x="568" y="358"/>
                  </a:lnTo>
                  <a:lnTo>
                    <a:pt x="571" y="356"/>
                  </a:lnTo>
                  <a:lnTo>
                    <a:pt x="571" y="354"/>
                  </a:lnTo>
                  <a:lnTo>
                    <a:pt x="568" y="352"/>
                  </a:lnTo>
                  <a:close/>
                  <a:moveTo>
                    <a:pt x="631" y="314"/>
                  </a:moveTo>
                  <a:lnTo>
                    <a:pt x="631" y="314"/>
                  </a:lnTo>
                  <a:lnTo>
                    <a:pt x="629" y="317"/>
                  </a:lnTo>
                  <a:lnTo>
                    <a:pt x="629" y="317"/>
                  </a:lnTo>
                  <a:lnTo>
                    <a:pt x="629" y="319"/>
                  </a:lnTo>
                  <a:lnTo>
                    <a:pt x="631" y="319"/>
                  </a:lnTo>
                  <a:lnTo>
                    <a:pt x="633" y="319"/>
                  </a:lnTo>
                  <a:lnTo>
                    <a:pt x="633" y="317"/>
                  </a:lnTo>
                  <a:lnTo>
                    <a:pt x="633" y="314"/>
                  </a:lnTo>
                  <a:lnTo>
                    <a:pt x="631" y="314"/>
                  </a:lnTo>
                  <a:close/>
                  <a:moveTo>
                    <a:pt x="713" y="298"/>
                  </a:moveTo>
                  <a:lnTo>
                    <a:pt x="717" y="298"/>
                  </a:lnTo>
                  <a:lnTo>
                    <a:pt x="717" y="291"/>
                  </a:lnTo>
                  <a:lnTo>
                    <a:pt x="715" y="294"/>
                  </a:lnTo>
                  <a:lnTo>
                    <a:pt x="711" y="294"/>
                  </a:lnTo>
                  <a:lnTo>
                    <a:pt x="709" y="294"/>
                  </a:lnTo>
                  <a:lnTo>
                    <a:pt x="709" y="296"/>
                  </a:lnTo>
                  <a:lnTo>
                    <a:pt x="713" y="298"/>
                  </a:lnTo>
                  <a:close/>
                  <a:moveTo>
                    <a:pt x="795" y="283"/>
                  </a:moveTo>
                  <a:lnTo>
                    <a:pt x="795" y="283"/>
                  </a:lnTo>
                  <a:lnTo>
                    <a:pt x="793" y="279"/>
                  </a:lnTo>
                  <a:lnTo>
                    <a:pt x="782" y="268"/>
                  </a:lnTo>
                  <a:lnTo>
                    <a:pt x="782" y="270"/>
                  </a:lnTo>
                  <a:lnTo>
                    <a:pt x="780" y="277"/>
                  </a:lnTo>
                  <a:lnTo>
                    <a:pt x="780" y="279"/>
                  </a:lnTo>
                  <a:lnTo>
                    <a:pt x="778" y="281"/>
                  </a:lnTo>
                  <a:lnTo>
                    <a:pt x="772" y="285"/>
                  </a:lnTo>
                  <a:lnTo>
                    <a:pt x="772" y="287"/>
                  </a:lnTo>
                  <a:lnTo>
                    <a:pt x="772" y="287"/>
                  </a:lnTo>
                  <a:lnTo>
                    <a:pt x="770" y="287"/>
                  </a:lnTo>
                  <a:lnTo>
                    <a:pt x="770" y="289"/>
                  </a:lnTo>
                  <a:lnTo>
                    <a:pt x="768" y="291"/>
                  </a:lnTo>
                  <a:lnTo>
                    <a:pt x="768" y="294"/>
                  </a:lnTo>
                  <a:lnTo>
                    <a:pt x="761" y="298"/>
                  </a:lnTo>
                  <a:lnTo>
                    <a:pt x="759" y="300"/>
                  </a:lnTo>
                  <a:lnTo>
                    <a:pt x="761" y="302"/>
                  </a:lnTo>
                  <a:lnTo>
                    <a:pt x="753" y="308"/>
                  </a:lnTo>
                  <a:lnTo>
                    <a:pt x="747" y="308"/>
                  </a:lnTo>
                  <a:lnTo>
                    <a:pt x="745" y="308"/>
                  </a:lnTo>
                  <a:lnTo>
                    <a:pt x="745" y="308"/>
                  </a:lnTo>
                  <a:lnTo>
                    <a:pt x="743" y="306"/>
                  </a:lnTo>
                  <a:lnTo>
                    <a:pt x="745" y="304"/>
                  </a:lnTo>
                  <a:lnTo>
                    <a:pt x="745" y="302"/>
                  </a:lnTo>
                  <a:lnTo>
                    <a:pt x="745" y="302"/>
                  </a:lnTo>
                  <a:lnTo>
                    <a:pt x="743" y="300"/>
                  </a:lnTo>
                  <a:lnTo>
                    <a:pt x="740" y="298"/>
                  </a:lnTo>
                  <a:lnTo>
                    <a:pt x="734" y="300"/>
                  </a:lnTo>
                  <a:lnTo>
                    <a:pt x="728" y="300"/>
                  </a:lnTo>
                  <a:lnTo>
                    <a:pt x="728" y="300"/>
                  </a:lnTo>
                  <a:lnTo>
                    <a:pt x="728" y="300"/>
                  </a:lnTo>
                  <a:lnTo>
                    <a:pt x="728" y="306"/>
                  </a:lnTo>
                  <a:lnTo>
                    <a:pt x="728" y="308"/>
                  </a:lnTo>
                  <a:lnTo>
                    <a:pt x="728" y="312"/>
                  </a:lnTo>
                  <a:lnTo>
                    <a:pt x="730" y="312"/>
                  </a:lnTo>
                  <a:lnTo>
                    <a:pt x="736" y="314"/>
                  </a:lnTo>
                  <a:lnTo>
                    <a:pt x="738" y="314"/>
                  </a:lnTo>
                  <a:lnTo>
                    <a:pt x="740" y="317"/>
                  </a:lnTo>
                  <a:lnTo>
                    <a:pt x="738" y="321"/>
                  </a:lnTo>
                  <a:lnTo>
                    <a:pt x="736" y="325"/>
                  </a:lnTo>
                  <a:lnTo>
                    <a:pt x="730" y="329"/>
                  </a:lnTo>
                  <a:lnTo>
                    <a:pt x="726" y="329"/>
                  </a:lnTo>
                  <a:lnTo>
                    <a:pt x="719" y="333"/>
                  </a:lnTo>
                  <a:lnTo>
                    <a:pt x="719" y="333"/>
                  </a:lnTo>
                  <a:lnTo>
                    <a:pt x="717" y="338"/>
                  </a:lnTo>
                  <a:lnTo>
                    <a:pt x="717" y="338"/>
                  </a:lnTo>
                  <a:lnTo>
                    <a:pt x="715" y="340"/>
                  </a:lnTo>
                  <a:lnTo>
                    <a:pt x="715" y="340"/>
                  </a:lnTo>
                  <a:lnTo>
                    <a:pt x="713" y="340"/>
                  </a:lnTo>
                  <a:lnTo>
                    <a:pt x="707" y="340"/>
                  </a:lnTo>
                  <a:lnTo>
                    <a:pt x="705" y="342"/>
                  </a:lnTo>
                  <a:lnTo>
                    <a:pt x="705" y="342"/>
                  </a:lnTo>
                  <a:lnTo>
                    <a:pt x="705" y="346"/>
                  </a:lnTo>
                  <a:lnTo>
                    <a:pt x="705" y="350"/>
                  </a:lnTo>
                  <a:lnTo>
                    <a:pt x="707" y="356"/>
                  </a:lnTo>
                  <a:lnTo>
                    <a:pt x="707" y="361"/>
                  </a:lnTo>
                  <a:lnTo>
                    <a:pt x="707" y="363"/>
                  </a:lnTo>
                  <a:lnTo>
                    <a:pt x="705" y="365"/>
                  </a:lnTo>
                  <a:lnTo>
                    <a:pt x="703" y="369"/>
                  </a:lnTo>
                  <a:lnTo>
                    <a:pt x="701" y="367"/>
                  </a:lnTo>
                  <a:lnTo>
                    <a:pt x="701" y="371"/>
                  </a:lnTo>
                  <a:lnTo>
                    <a:pt x="698" y="375"/>
                  </a:lnTo>
                  <a:lnTo>
                    <a:pt x="694" y="377"/>
                  </a:lnTo>
                  <a:lnTo>
                    <a:pt x="692" y="377"/>
                  </a:lnTo>
                  <a:lnTo>
                    <a:pt x="692" y="382"/>
                  </a:lnTo>
                  <a:lnTo>
                    <a:pt x="694" y="392"/>
                  </a:lnTo>
                  <a:lnTo>
                    <a:pt x="694" y="398"/>
                  </a:lnTo>
                  <a:lnTo>
                    <a:pt x="703" y="398"/>
                  </a:lnTo>
                  <a:lnTo>
                    <a:pt x="705" y="398"/>
                  </a:lnTo>
                  <a:lnTo>
                    <a:pt x="707" y="394"/>
                  </a:lnTo>
                  <a:lnTo>
                    <a:pt x="709" y="392"/>
                  </a:lnTo>
                  <a:lnTo>
                    <a:pt x="711" y="392"/>
                  </a:lnTo>
                  <a:lnTo>
                    <a:pt x="715" y="390"/>
                  </a:lnTo>
                  <a:lnTo>
                    <a:pt x="717" y="386"/>
                  </a:lnTo>
                  <a:lnTo>
                    <a:pt x="719" y="382"/>
                  </a:lnTo>
                  <a:lnTo>
                    <a:pt x="717" y="382"/>
                  </a:lnTo>
                  <a:lnTo>
                    <a:pt x="715" y="382"/>
                  </a:lnTo>
                  <a:lnTo>
                    <a:pt x="711" y="382"/>
                  </a:lnTo>
                  <a:lnTo>
                    <a:pt x="711" y="379"/>
                  </a:lnTo>
                  <a:lnTo>
                    <a:pt x="711" y="377"/>
                  </a:lnTo>
                  <a:lnTo>
                    <a:pt x="713" y="375"/>
                  </a:lnTo>
                  <a:lnTo>
                    <a:pt x="719" y="361"/>
                  </a:lnTo>
                  <a:lnTo>
                    <a:pt x="722" y="361"/>
                  </a:lnTo>
                  <a:lnTo>
                    <a:pt x="724" y="361"/>
                  </a:lnTo>
                  <a:lnTo>
                    <a:pt x="728" y="363"/>
                  </a:lnTo>
                  <a:lnTo>
                    <a:pt x="730" y="363"/>
                  </a:lnTo>
                  <a:lnTo>
                    <a:pt x="734" y="363"/>
                  </a:lnTo>
                  <a:lnTo>
                    <a:pt x="732" y="361"/>
                  </a:lnTo>
                  <a:lnTo>
                    <a:pt x="728" y="356"/>
                  </a:lnTo>
                  <a:lnTo>
                    <a:pt x="728" y="354"/>
                  </a:lnTo>
                  <a:lnTo>
                    <a:pt x="726" y="352"/>
                  </a:lnTo>
                  <a:lnTo>
                    <a:pt x="726" y="348"/>
                  </a:lnTo>
                  <a:lnTo>
                    <a:pt x="726" y="346"/>
                  </a:lnTo>
                  <a:lnTo>
                    <a:pt x="724" y="346"/>
                  </a:lnTo>
                  <a:lnTo>
                    <a:pt x="722" y="344"/>
                  </a:lnTo>
                  <a:lnTo>
                    <a:pt x="722" y="344"/>
                  </a:lnTo>
                  <a:lnTo>
                    <a:pt x="724" y="340"/>
                  </a:lnTo>
                  <a:lnTo>
                    <a:pt x="724" y="340"/>
                  </a:lnTo>
                  <a:lnTo>
                    <a:pt x="726" y="340"/>
                  </a:lnTo>
                  <a:lnTo>
                    <a:pt x="736" y="340"/>
                  </a:lnTo>
                  <a:lnTo>
                    <a:pt x="736" y="340"/>
                  </a:lnTo>
                  <a:lnTo>
                    <a:pt x="738" y="335"/>
                  </a:lnTo>
                  <a:lnTo>
                    <a:pt x="738" y="335"/>
                  </a:lnTo>
                  <a:lnTo>
                    <a:pt x="740" y="335"/>
                  </a:lnTo>
                  <a:lnTo>
                    <a:pt x="743" y="335"/>
                  </a:lnTo>
                  <a:lnTo>
                    <a:pt x="751" y="327"/>
                  </a:lnTo>
                  <a:lnTo>
                    <a:pt x="753" y="323"/>
                  </a:lnTo>
                  <a:lnTo>
                    <a:pt x="755" y="323"/>
                  </a:lnTo>
                  <a:lnTo>
                    <a:pt x="759" y="325"/>
                  </a:lnTo>
                  <a:lnTo>
                    <a:pt x="761" y="323"/>
                  </a:lnTo>
                  <a:lnTo>
                    <a:pt x="766" y="323"/>
                  </a:lnTo>
                  <a:lnTo>
                    <a:pt x="766" y="323"/>
                  </a:lnTo>
                  <a:lnTo>
                    <a:pt x="766" y="321"/>
                  </a:lnTo>
                  <a:lnTo>
                    <a:pt x="766" y="321"/>
                  </a:lnTo>
                  <a:lnTo>
                    <a:pt x="766" y="319"/>
                  </a:lnTo>
                  <a:lnTo>
                    <a:pt x="766" y="319"/>
                  </a:lnTo>
                  <a:lnTo>
                    <a:pt x="766" y="319"/>
                  </a:lnTo>
                  <a:lnTo>
                    <a:pt x="763" y="319"/>
                  </a:lnTo>
                  <a:lnTo>
                    <a:pt x="766" y="317"/>
                  </a:lnTo>
                  <a:lnTo>
                    <a:pt x="766" y="314"/>
                  </a:lnTo>
                  <a:lnTo>
                    <a:pt x="768" y="312"/>
                  </a:lnTo>
                  <a:lnTo>
                    <a:pt x="768" y="312"/>
                  </a:lnTo>
                  <a:lnTo>
                    <a:pt x="770" y="310"/>
                  </a:lnTo>
                  <a:lnTo>
                    <a:pt x="776" y="310"/>
                  </a:lnTo>
                  <a:lnTo>
                    <a:pt x="780" y="308"/>
                  </a:lnTo>
                  <a:lnTo>
                    <a:pt x="784" y="306"/>
                  </a:lnTo>
                  <a:lnTo>
                    <a:pt x="789" y="298"/>
                  </a:lnTo>
                  <a:lnTo>
                    <a:pt x="789" y="298"/>
                  </a:lnTo>
                  <a:lnTo>
                    <a:pt x="791" y="298"/>
                  </a:lnTo>
                  <a:lnTo>
                    <a:pt x="791" y="298"/>
                  </a:lnTo>
                  <a:lnTo>
                    <a:pt x="791" y="298"/>
                  </a:lnTo>
                  <a:lnTo>
                    <a:pt x="791" y="296"/>
                  </a:lnTo>
                  <a:lnTo>
                    <a:pt x="791" y="296"/>
                  </a:lnTo>
                  <a:lnTo>
                    <a:pt x="793" y="291"/>
                  </a:lnTo>
                  <a:lnTo>
                    <a:pt x="793" y="289"/>
                  </a:lnTo>
                  <a:lnTo>
                    <a:pt x="795" y="289"/>
                  </a:lnTo>
                  <a:lnTo>
                    <a:pt x="795" y="287"/>
                  </a:lnTo>
                  <a:lnTo>
                    <a:pt x="795" y="287"/>
                  </a:lnTo>
                  <a:lnTo>
                    <a:pt x="793" y="285"/>
                  </a:lnTo>
                  <a:lnTo>
                    <a:pt x="793" y="283"/>
                  </a:lnTo>
                  <a:lnTo>
                    <a:pt x="795" y="283"/>
                  </a:lnTo>
                  <a:close/>
                  <a:moveTo>
                    <a:pt x="812" y="241"/>
                  </a:moveTo>
                  <a:lnTo>
                    <a:pt x="810" y="239"/>
                  </a:lnTo>
                  <a:lnTo>
                    <a:pt x="808" y="239"/>
                  </a:lnTo>
                  <a:lnTo>
                    <a:pt x="805" y="239"/>
                  </a:lnTo>
                  <a:lnTo>
                    <a:pt x="805" y="241"/>
                  </a:lnTo>
                  <a:lnTo>
                    <a:pt x="803" y="241"/>
                  </a:lnTo>
                  <a:lnTo>
                    <a:pt x="803" y="241"/>
                  </a:lnTo>
                  <a:lnTo>
                    <a:pt x="803" y="243"/>
                  </a:lnTo>
                  <a:lnTo>
                    <a:pt x="803" y="243"/>
                  </a:lnTo>
                  <a:lnTo>
                    <a:pt x="805" y="243"/>
                  </a:lnTo>
                  <a:lnTo>
                    <a:pt x="805" y="243"/>
                  </a:lnTo>
                  <a:lnTo>
                    <a:pt x="808" y="245"/>
                  </a:lnTo>
                  <a:lnTo>
                    <a:pt x="812" y="245"/>
                  </a:lnTo>
                  <a:lnTo>
                    <a:pt x="812" y="245"/>
                  </a:lnTo>
                  <a:lnTo>
                    <a:pt x="812" y="241"/>
                  </a:lnTo>
                  <a:lnTo>
                    <a:pt x="812" y="241"/>
                  </a:lnTo>
                  <a:close/>
                  <a:moveTo>
                    <a:pt x="740" y="243"/>
                  </a:moveTo>
                  <a:lnTo>
                    <a:pt x="745" y="239"/>
                  </a:lnTo>
                  <a:lnTo>
                    <a:pt x="745" y="235"/>
                  </a:lnTo>
                  <a:lnTo>
                    <a:pt x="745" y="235"/>
                  </a:lnTo>
                  <a:lnTo>
                    <a:pt x="743" y="237"/>
                  </a:lnTo>
                  <a:lnTo>
                    <a:pt x="736" y="245"/>
                  </a:lnTo>
                  <a:lnTo>
                    <a:pt x="734" y="247"/>
                  </a:lnTo>
                  <a:lnTo>
                    <a:pt x="738" y="245"/>
                  </a:lnTo>
                  <a:lnTo>
                    <a:pt x="740" y="243"/>
                  </a:lnTo>
                  <a:close/>
                  <a:moveTo>
                    <a:pt x="849" y="174"/>
                  </a:moveTo>
                  <a:lnTo>
                    <a:pt x="849" y="174"/>
                  </a:lnTo>
                  <a:lnTo>
                    <a:pt x="847" y="174"/>
                  </a:lnTo>
                  <a:lnTo>
                    <a:pt x="841" y="178"/>
                  </a:lnTo>
                  <a:lnTo>
                    <a:pt x="839" y="178"/>
                  </a:lnTo>
                  <a:lnTo>
                    <a:pt x="837" y="180"/>
                  </a:lnTo>
                  <a:lnTo>
                    <a:pt x="833" y="180"/>
                  </a:lnTo>
                  <a:lnTo>
                    <a:pt x="828" y="180"/>
                  </a:lnTo>
                  <a:lnTo>
                    <a:pt x="826" y="180"/>
                  </a:lnTo>
                  <a:lnTo>
                    <a:pt x="824" y="180"/>
                  </a:lnTo>
                  <a:lnTo>
                    <a:pt x="824" y="180"/>
                  </a:lnTo>
                  <a:lnTo>
                    <a:pt x="822" y="183"/>
                  </a:lnTo>
                  <a:lnTo>
                    <a:pt x="822" y="185"/>
                  </a:lnTo>
                  <a:lnTo>
                    <a:pt x="822" y="187"/>
                  </a:lnTo>
                  <a:lnTo>
                    <a:pt x="822" y="189"/>
                  </a:lnTo>
                  <a:lnTo>
                    <a:pt x="824" y="189"/>
                  </a:lnTo>
                  <a:lnTo>
                    <a:pt x="824" y="191"/>
                  </a:lnTo>
                  <a:lnTo>
                    <a:pt x="826" y="191"/>
                  </a:lnTo>
                  <a:lnTo>
                    <a:pt x="831" y="191"/>
                  </a:lnTo>
                  <a:lnTo>
                    <a:pt x="831" y="189"/>
                  </a:lnTo>
                  <a:lnTo>
                    <a:pt x="833" y="189"/>
                  </a:lnTo>
                  <a:lnTo>
                    <a:pt x="835" y="189"/>
                  </a:lnTo>
                  <a:lnTo>
                    <a:pt x="835" y="189"/>
                  </a:lnTo>
                  <a:lnTo>
                    <a:pt x="837" y="187"/>
                  </a:lnTo>
                  <a:lnTo>
                    <a:pt x="837" y="187"/>
                  </a:lnTo>
                  <a:lnTo>
                    <a:pt x="839" y="187"/>
                  </a:lnTo>
                  <a:lnTo>
                    <a:pt x="841" y="183"/>
                  </a:lnTo>
                  <a:lnTo>
                    <a:pt x="843" y="180"/>
                  </a:lnTo>
                  <a:lnTo>
                    <a:pt x="847" y="178"/>
                  </a:lnTo>
                  <a:lnTo>
                    <a:pt x="849" y="176"/>
                  </a:lnTo>
                  <a:lnTo>
                    <a:pt x="849" y="174"/>
                  </a:lnTo>
                  <a:lnTo>
                    <a:pt x="849" y="174"/>
                  </a:lnTo>
                  <a:close/>
                  <a:moveTo>
                    <a:pt x="780" y="109"/>
                  </a:moveTo>
                  <a:lnTo>
                    <a:pt x="780" y="107"/>
                  </a:lnTo>
                  <a:lnTo>
                    <a:pt x="780" y="107"/>
                  </a:lnTo>
                  <a:lnTo>
                    <a:pt x="780" y="107"/>
                  </a:lnTo>
                  <a:lnTo>
                    <a:pt x="778" y="105"/>
                  </a:lnTo>
                  <a:lnTo>
                    <a:pt x="778" y="109"/>
                  </a:lnTo>
                  <a:lnTo>
                    <a:pt x="780" y="109"/>
                  </a:lnTo>
                  <a:close/>
                  <a:moveTo>
                    <a:pt x="893" y="118"/>
                  </a:moveTo>
                  <a:lnTo>
                    <a:pt x="891" y="118"/>
                  </a:lnTo>
                  <a:lnTo>
                    <a:pt x="891" y="115"/>
                  </a:lnTo>
                  <a:lnTo>
                    <a:pt x="889" y="111"/>
                  </a:lnTo>
                  <a:lnTo>
                    <a:pt x="887" y="101"/>
                  </a:lnTo>
                  <a:lnTo>
                    <a:pt x="885" y="99"/>
                  </a:lnTo>
                  <a:lnTo>
                    <a:pt x="879" y="101"/>
                  </a:lnTo>
                  <a:lnTo>
                    <a:pt x="877" y="101"/>
                  </a:lnTo>
                  <a:lnTo>
                    <a:pt x="877" y="103"/>
                  </a:lnTo>
                  <a:lnTo>
                    <a:pt x="877" y="109"/>
                  </a:lnTo>
                  <a:lnTo>
                    <a:pt x="875" y="111"/>
                  </a:lnTo>
                  <a:lnTo>
                    <a:pt x="875" y="113"/>
                  </a:lnTo>
                  <a:lnTo>
                    <a:pt x="877" y="122"/>
                  </a:lnTo>
                  <a:lnTo>
                    <a:pt x="877" y="126"/>
                  </a:lnTo>
                  <a:lnTo>
                    <a:pt x="877" y="128"/>
                  </a:lnTo>
                  <a:lnTo>
                    <a:pt x="881" y="130"/>
                  </a:lnTo>
                  <a:lnTo>
                    <a:pt x="881" y="130"/>
                  </a:lnTo>
                  <a:lnTo>
                    <a:pt x="881" y="134"/>
                  </a:lnTo>
                  <a:lnTo>
                    <a:pt x="881" y="136"/>
                  </a:lnTo>
                  <a:lnTo>
                    <a:pt x="885" y="136"/>
                  </a:lnTo>
                  <a:lnTo>
                    <a:pt x="887" y="136"/>
                  </a:lnTo>
                  <a:lnTo>
                    <a:pt x="889" y="134"/>
                  </a:lnTo>
                  <a:lnTo>
                    <a:pt x="891" y="132"/>
                  </a:lnTo>
                  <a:lnTo>
                    <a:pt x="891" y="130"/>
                  </a:lnTo>
                  <a:lnTo>
                    <a:pt x="896" y="124"/>
                  </a:lnTo>
                  <a:lnTo>
                    <a:pt x="896" y="122"/>
                  </a:lnTo>
                  <a:lnTo>
                    <a:pt x="896" y="120"/>
                  </a:lnTo>
                  <a:lnTo>
                    <a:pt x="893" y="118"/>
                  </a:lnTo>
                  <a:close/>
                  <a:moveTo>
                    <a:pt x="940" y="63"/>
                  </a:moveTo>
                  <a:lnTo>
                    <a:pt x="935" y="65"/>
                  </a:lnTo>
                  <a:lnTo>
                    <a:pt x="935" y="63"/>
                  </a:lnTo>
                  <a:lnTo>
                    <a:pt x="931" y="61"/>
                  </a:lnTo>
                  <a:lnTo>
                    <a:pt x="929" y="61"/>
                  </a:lnTo>
                  <a:lnTo>
                    <a:pt x="929" y="59"/>
                  </a:lnTo>
                  <a:lnTo>
                    <a:pt x="929" y="57"/>
                  </a:lnTo>
                  <a:lnTo>
                    <a:pt x="931" y="57"/>
                  </a:lnTo>
                  <a:lnTo>
                    <a:pt x="931" y="55"/>
                  </a:lnTo>
                  <a:lnTo>
                    <a:pt x="927" y="55"/>
                  </a:lnTo>
                  <a:lnTo>
                    <a:pt x="925" y="55"/>
                  </a:lnTo>
                  <a:lnTo>
                    <a:pt x="925" y="53"/>
                  </a:lnTo>
                  <a:lnTo>
                    <a:pt x="921" y="53"/>
                  </a:lnTo>
                  <a:lnTo>
                    <a:pt x="919" y="53"/>
                  </a:lnTo>
                  <a:lnTo>
                    <a:pt x="921" y="55"/>
                  </a:lnTo>
                  <a:lnTo>
                    <a:pt x="923" y="61"/>
                  </a:lnTo>
                  <a:lnTo>
                    <a:pt x="925" y="63"/>
                  </a:lnTo>
                  <a:lnTo>
                    <a:pt x="925" y="67"/>
                  </a:lnTo>
                  <a:lnTo>
                    <a:pt x="925" y="67"/>
                  </a:lnTo>
                  <a:lnTo>
                    <a:pt x="927" y="67"/>
                  </a:lnTo>
                  <a:lnTo>
                    <a:pt x="929" y="67"/>
                  </a:lnTo>
                  <a:lnTo>
                    <a:pt x="931" y="67"/>
                  </a:lnTo>
                  <a:lnTo>
                    <a:pt x="931" y="67"/>
                  </a:lnTo>
                  <a:lnTo>
                    <a:pt x="933" y="69"/>
                  </a:lnTo>
                  <a:lnTo>
                    <a:pt x="933" y="72"/>
                  </a:lnTo>
                  <a:lnTo>
                    <a:pt x="933" y="72"/>
                  </a:lnTo>
                  <a:lnTo>
                    <a:pt x="933" y="72"/>
                  </a:lnTo>
                  <a:lnTo>
                    <a:pt x="935" y="69"/>
                  </a:lnTo>
                  <a:lnTo>
                    <a:pt x="935" y="69"/>
                  </a:lnTo>
                  <a:lnTo>
                    <a:pt x="935" y="67"/>
                  </a:lnTo>
                  <a:lnTo>
                    <a:pt x="935" y="67"/>
                  </a:lnTo>
                  <a:lnTo>
                    <a:pt x="938" y="67"/>
                  </a:lnTo>
                  <a:lnTo>
                    <a:pt x="938" y="67"/>
                  </a:lnTo>
                  <a:lnTo>
                    <a:pt x="938" y="69"/>
                  </a:lnTo>
                  <a:lnTo>
                    <a:pt x="940" y="72"/>
                  </a:lnTo>
                  <a:lnTo>
                    <a:pt x="944" y="69"/>
                  </a:lnTo>
                  <a:lnTo>
                    <a:pt x="944" y="67"/>
                  </a:lnTo>
                  <a:lnTo>
                    <a:pt x="940" y="63"/>
                  </a:lnTo>
                  <a:close/>
                  <a:moveTo>
                    <a:pt x="1042" y="23"/>
                  </a:moveTo>
                  <a:lnTo>
                    <a:pt x="1036" y="28"/>
                  </a:lnTo>
                  <a:lnTo>
                    <a:pt x="1028" y="34"/>
                  </a:lnTo>
                  <a:lnTo>
                    <a:pt x="1034" y="36"/>
                  </a:lnTo>
                  <a:lnTo>
                    <a:pt x="1036" y="38"/>
                  </a:lnTo>
                  <a:lnTo>
                    <a:pt x="1038" y="36"/>
                  </a:lnTo>
                  <a:lnTo>
                    <a:pt x="1040" y="34"/>
                  </a:lnTo>
                  <a:lnTo>
                    <a:pt x="1042" y="30"/>
                  </a:lnTo>
                  <a:lnTo>
                    <a:pt x="1044" y="25"/>
                  </a:lnTo>
                  <a:lnTo>
                    <a:pt x="1044" y="21"/>
                  </a:lnTo>
                  <a:lnTo>
                    <a:pt x="1042" y="23"/>
                  </a:lnTo>
                  <a:close/>
                  <a:moveTo>
                    <a:pt x="996" y="9"/>
                  </a:moveTo>
                  <a:lnTo>
                    <a:pt x="996" y="7"/>
                  </a:lnTo>
                  <a:lnTo>
                    <a:pt x="994" y="2"/>
                  </a:lnTo>
                  <a:lnTo>
                    <a:pt x="994" y="0"/>
                  </a:lnTo>
                  <a:lnTo>
                    <a:pt x="992" y="0"/>
                  </a:lnTo>
                  <a:lnTo>
                    <a:pt x="990" y="0"/>
                  </a:lnTo>
                  <a:lnTo>
                    <a:pt x="990" y="2"/>
                  </a:lnTo>
                  <a:lnTo>
                    <a:pt x="992" y="2"/>
                  </a:lnTo>
                  <a:lnTo>
                    <a:pt x="992" y="4"/>
                  </a:lnTo>
                  <a:lnTo>
                    <a:pt x="988" y="9"/>
                  </a:lnTo>
                  <a:lnTo>
                    <a:pt x="988" y="11"/>
                  </a:lnTo>
                  <a:lnTo>
                    <a:pt x="986" y="13"/>
                  </a:lnTo>
                  <a:lnTo>
                    <a:pt x="984" y="11"/>
                  </a:lnTo>
                  <a:lnTo>
                    <a:pt x="984" y="9"/>
                  </a:lnTo>
                  <a:lnTo>
                    <a:pt x="984" y="4"/>
                  </a:lnTo>
                  <a:lnTo>
                    <a:pt x="975" y="9"/>
                  </a:lnTo>
                  <a:lnTo>
                    <a:pt x="971" y="13"/>
                  </a:lnTo>
                  <a:lnTo>
                    <a:pt x="969" y="19"/>
                  </a:lnTo>
                  <a:lnTo>
                    <a:pt x="967" y="17"/>
                  </a:lnTo>
                  <a:lnTo>
                    <a:pt x="965" y="17"/>
                  </a:lnTo>
                  <a:lnTo>
                    <a:pt x="963" y="15"/>
                  </a:lnTo>
                  <a:lnTo>
                    <a:pt x="963" y="15"/>
                  </a:lnTo>
                  <a:lnTo>
                    <a:pt x="961" y="17"/>
                  </a:lnTo>
                  <a:lnTo>
                    <a:pt x="958" y="19"/>
                  </a:lnTo>
                  <a:lnTo>
                    <a:pt x="956" y="19"/>
                  </a:lnTo>
                  <a:lnTo>
                    <a:pt x="952" y="19"/>
                  </a:lnTo>
                  <a:lnTo>
                    <a:pt x="950" y="23"/>
                  </a:lnTo>
                  <a:lnTo>
                    <a:pt x="948" y="23"/>
                  </a:lnTo>
                  <a:lnTo>
                    <a:pt x="946" y="23"/>
                  </a:lnTo>
                  <a:lnTo>
                    <a:pt x="942" y="23"/>
                  </a:lnTo>
                  <a:lnTo>
                    <a:pt x="942" y="23"/>
                  </a:lnTo>
                  <a:lnTo>
                    <a:pt x="940" y="25"/>
                  </a:lnTo>
                  <a:lnTo>
                    <a:pt x="935" y="28"/>
                  </a:lnTo>
                  <a:lnTo>
                    <a:pt x="935" y="30"/>
                  </a:lnTo>
                  <a:lnTo>
                    <a:pt x="931" y="30"/>
                  </a:lnTo>
                  <a:lnTo>
                    <a:pt x="929" y="32"/>
                  </a:lnTo>
                  <a:lnTo>
                    <a:pt x="927" y="32"/>
                  </a:lnTo>
                  <a:lnTo>
                    <a:pt x="925" y="34"/>
                  </a:lnTo>
                  <a:lnTo>
                    <a:pt x="927" y="36"/>
                  </a:lnTo>
                  <a:lnTo>
                    <a:pt x="929" y="36"/>
                  </a:lnTo>
                  <a:lnTo>
                    <a:pt x="935" y="36"/>
                  </a:lnTo>
                  <a:lnTo>
                    <a:pt x="931" y="42"/>
                  </a:lnTo>
                  <a:lnTo>
                    <a:pt x="927" y="42"/>
                  </a:lnTo>
                  <a:lnTo>
                    <a:pt x="923" y="40"/>
                  </a:lnTo>
                  <a:lnTo>
                    <a:pt x="919" y="42"/>
                  </a:lnTo>
                  <a:lnTo>
                    <a:pt x="917" y="40"/>
                  </a:lnTo>
                  <a:lnTo>
                    <a:pt x="917" y="40"/>
                  </a:lnTo>
                  <a:lnTo>
                    <a:pt x="914" y="40"/>
                  </a:lnTo>
                  <a:lnTo>
                    <a:pt x="914" y="42"/>
                  </a:lnTo>
                  <a:lnTo>
                    <a:pt x="914" y="42"/>
                  </a:lnTo>
                  <a:lnTo>
                    <a:pt x="917" y="44"/>
                  </a:lnTo>
                  <a:lnTo>
                    <a:pt x="919" y="44"/>
                  </a:lnTo>
                  <a:lnTo>
                    <a:pt x="923" y="46"/>
                  </a:lnTo>
                  <a:lnTo>
                    <a:pt x="927" y="48"/>
                  </a:lnTo>
                  <a:lnTo>
                    <a:pt x="929" y="48"/>
                  </a:lnTo>
                  <a:lnTo>
                    <a:pt x="931" y="46"/>
                  </a:lnTo>
                  <a:lnTo>
                    <a:pt x="933" y="48"/>
                  </a:lnTo>
                  <a:lnTo>
                    <a:pt x="933" y="51"/>
                  </a:lnTo>
                  <a:lnTo>
                    <a:pt x="933" y="53"/>
                  </a:lnTo>
                  <a:lnTo>
                    <a:pt x="935" y="55"/>
                  </a:lnTo>
                  <a:lnTo>
                    <a:pt x="942" y="59"/>
                  </a:lnTo>
                  <a:lnTo>
                    <a:pt x="946" y="63"/>
                  </a:lnTo>
                  <a:lnTo>
                    <a:pt x="948" y="65"/>
                  </a:lnTo>
                  <a:lnTo>
                    <a:pt x="948" y="63"/>
                  </a:lnTo>
                  <a:lnTo>
                    <a:pt x="948" y="61"/>
                  </a:lnTo>
                  <a:lnTo>
                    <a:pt x="946" y="59"/>
                  </a:lnTo>
                  <a:lnTo>
                    <a:pt x="944" y="57"/>
                  </a:lnTo>
                  <a:lnTo>
                    <a:pt x="946" y="57"/>
                  </a:lnTo>
                  <a:lnTo>
                    <a:pt x="950" y="57"/>
                  </a:lnTo>
                  <a:lnTo>
                    <a:pt x="952" y="57"/>
                  </a:lnTo>
                  <a:lnTo>
                    <a:pt x="952" y="53"/>
                  </a:lnTo>
                  <a:lnTo>
                    <a:pt x="954" y="53"/>
                  </a:lnTo>
                  <a:lnTo>
                    <a:pt x="961" y="48"/>
                  </a:lnTo>
                  <a:lnTo>
                    <a:pt x="961" y="46"/>
                  </a:lnTo>
                  <a:lnTo>
                    <a:pt x="956" y="44"/>
                  </a:lnTo>
                  <a:lnTo>
                    <a:pt x="954" y="42"/>
                  </a:lnTo>
                  <a:lnTo>
                    <a:pt x="956" y="42"/>
                  </a:lnTo>
                  <a:lnTo>
                    <a:pt x="956" y="40"/>
                  </a:lnTo>
                  <a:lnTo>
                    <a:pt x="958" y="40"/>
                  </a:lnTo>
                  <a:lnTo>
                    <a:pt x="958" y="38"/>
                  </a:lnTo>
                  <a:lnTo>
                    <a:pt x="958" y="36"/>
                  </a:lnTo>
                  <a:lnTo>
                    <a:pt x="961" y="36"/>
                  </a:lnTo>
                  <a:lnTo>
                    <a:pt x="965" y="38"/>
                  </a:lnTo>
                  <a:lnTo>
                    <a:pt x="965" y="36"/>
                  </a:lnTo>
                  <a:lnTo>
                    <a:pt x="971" y="32"/>
                  </a:lnTo>
                  <a:lnTo>
                    <a:pt x="971" y="32"/>
                  </a:lnTo>
                  <a:lnTo>
                    <a:pt x="973" y="30"/>
                  </a:lnTo>
                  <a:lnTo>
                    <a:pt x="977" y="23"/>
                  </a:lnTo>
                  <a:lnTo>
                    <a:pt x="982" y="21"/>
                  </a:lnTo>
                  <a:lnTo>
                    <a:pt x="982" y="21"/>
                  </a:lnTo>
                  <a:lnTo>
                    <a:pt x="984" y="19"/>
                  </a:lnTo>
                  <a:lnTo>
                    <a:pt x="984" y="19"/>
                  </a:lnTo>
                  <a:lnTo>
                    <a:pt x="984" y="17"/>
                  </a:lnTo>
                  <a:lnTo>
                    <a:pt x="984" y="17"/>
                  </a:lnTo>
                  <a:lnTo>
                    <a:pt x="986" y="17"/>
                  </a:lnTo>
                  <a:lnTo>
                    <a:pt x="992" y="15"/>
                  </a:lnTo>
                  <a:lnTo>
                    <a:pt x="994" y="13"/>
                  </a:lnTo>
                  <a:lnTo>
                    <a:pt x="996" y="13"/>
                  </a:lnTo>
                  <a:lnTo>
                    <a:pt x="996" y="13"/>
                  </a:lnTo>
                  <a:lnTo>
                    <a:pt x="998" y="13"/>
                  </a:lnTo>
                  <a:lnTo>
                    <a:pt x="998" y="13"/>
                  </a:lnTo>
                  <a:lnTo>
                    <a:pt x="998" y="11"/>
                  </a:lnTo>
                  <a:lnTo>
                    <a:pt x="998" y="9"/>
                  </a:lnTo>
                  <a:lnTo>
                    <a:pt x="996" y="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3675" y="2207"/>
              <a:ext cx="168" cy="161"/>
            </a:xfrm>
            <a:custGeom>
              <a:avLst/>
              <a:gdLst>
                <a:gd name="T0" fmla="*/ 166 w 168"/>
                <a:gd name="T1" fmla="*/ 17 h 161"/>
                <a:gd name="T2" fmla="*/ 151 w 168"/>
                <a:gd name="T3" fmla="*/ 25 h 161"/>
                <a:gd name="T4" fmla="*/ 137 w 168"/>
                <a:gd name="T5" fmla="*/ 27 h 161"/>
                <a:gd name="T6" fmla="*/ 133 w 168"/>
                <a:gd name="T7" fmla="*/ 23 h 161"/>
                <a:gd name="T8" fmla="*/ 128 w 168"/>
                <a:gd name="T9" fmla="*/ 15 h 161"/>
                <a:gd name="T10" fmla="*/ 109 w 168"/>
                <a:gd name="T11" fmla="*/ 6 h 161"/>
                <a:gd name="T12" fmla="*/ 109 w 168"/>
                <a:gd name="T13" fmla="*/ 2 h 161"/>
                <a:gd name="T14" fmla="*/ 101 w 168"/>
                <a:gd name="T15" fmla="*/ 0 h 161"/>
                <a:gd name="T16" fmla="*/ 95 w 168"/>
                <a:gd name="T17" fmla="*/ 4 h 161"/>
                <a:gd name="T18" fmla="*/ 86 w 168"/>
                <a:gd name="T19" fmla="*/ 13 h 161"/>
                <a:gd name="T20" fmla="*/ 76 w 168"/>
                <a:gd name="T21" fmla="*/ 8 h 161"/>
                <a:gd name="T22" fmla="*/ 51 w 168"/>
                <a:gd name="T23" fmla="*/ 0 h 161"/>
                <a:gd name="T24" fmla="*/ 44 w 168"/>
                <a:gd name="T25" fmla="*/ 6 h 161"/>
                <a:gd name="T26" fmla="*/ 38 w 168"/>
                <a:gd name="T27" fmla="*/ 17 h 161"/>
                <a:gd name="T28" fmla="*/ 36 w 168"/>
                <a:gd name="T29" fmla="*/ 23 h 161"/>
                <a:gd name="T30" fmla="*/ 28 w 168"/>
                <a:gd name="T31" fmla="*/ 29 h 161"/>
                <a:gd name="T32" fmla="*/ 17 w 168"/>
                <a:gd name="T33" fmla="*/ 34 h 161"/>
                <a:gd name="T34" fmla="*/ 15 w 168"/>
                <a:gd name="T35" fmla="*/ 40 h 161"/>
                <a:gd name="T36" fmla="*/ 0 w 168"/>
                <a:gd name="T37" fmla="*/ 48 h 161"/>
                <a:gd name="T38" fmla="*/ 7 w 168"/>
                <a:gd name="T39" fmla="*/ 73 h 161"/>
                <a:gd name="T40" fmla="*/ 15 w 168"/>
                <a:gd name="T41" fmla="*/ 94 h 161"/>
                <a:gd name="T42" fmla="*/ 15 w 168"/>
                <a:gd name="T43" fmla="*/ 107 h 161"/>
                <a:gd name="T44" fmla="*/ 19 w 168"/>
                <a:gd name="T45" fmla="*/ 128 h 161"/>
                <a:gd name="T46" fmla="*/ 26 w 168"/>
                <a:gd name="T47" fmla="*/ 143 h 161"/>
                <a:gd name="T48" fmla="*/ 28 w 168"/>
                <a:gd name="T49" fmla="*/ 151 h 161"/>
                <a:gd name="T50" fmla="*/ 34 w 168"/>
                <a:gd name="T51" fmla="*/ 149 h 161"/>
                <a:gd name="T52" fmla="*/ 30 w 168"/>
                <a:gd name="T53" fmla="*/ 161 h 161"/>
                <a:gd name="T54" fmla="*/ 42 w 168"/>
                <a:gd name="T55" fmla="*/ 155 h 161"/>
                <a:gd name="T56" fmla="*/ 49 w 168"/>
                <a:gd name="T57" fmla="*/ 151 h 161"/>
                <a:gd name="T58" fmla="*/ 63 w 168"/>
                <a:gd name="T59" fmla="*/ 143 h 161"/>
                <a:gd name="T60" fmla="*/ 68 w 168"/>
                <a:gd name="T61" fmla="*/ 145 h 161"/>
                <a:gd name="T62" fmla="*/ 74 w 168"/>
                <a:gd name="T63" fmla="*/ 149 h 161"/>
                <a:gd name="T64" fmla="*/ 82 w 168"/>
                <a:gd name="T65" fmla="*/ 153 h 161"/>
                <a:gd name="T66" fmla="*/ 103 w 168"/>
                <a:gd name="T67" fmla="*/ 147 h 161"/>
                <a:gd name="T68" fmla="*/ 109 w 168"/>
                <a:gd name="T69" fmla="*/ 140 h 161"/>
                <a:gd name="T70" fmla="*/ 116 w 168"/>
                <a:gd name="T71" fmla="*/ 136 h 161"/>
                <a:gd name="T72" fmla="*/ 109 w 168"/>
                <a:gd name="T73" fmla="*/ 130 h 161"/>
                <a:gd name="T74" fmla="*/ 99 w 168"/>
                <a:gd name="T75" fmla="*/ 136 h 161"/>
                <a:gd name="T76" fmla="*/ 105 w 168"/>
                <a:gd name="T77" fmla="*/ 128 h 161"/>
                <a:gd name="T78" fmla="*/ 118 w 168"/>
                <a:gd name="T79" fmla="*/ 132 h 161"/>
                <a:gd name="T80" fmla="*/ 135 w 168"/>
                <a:gd name="T81" fmla="*/ 126 h 161"/>
                <a:gd name="T82" fmla="*/ 133 w 168"/>
                <a:gd name="T83" fmla="*/ 124 h 161"/>
                <a:gd name="T84" fmla="*/ 137 w 168"/>
                <a:gd name="T85" fmla="*/ 119 h 161"/>
                <a:gd name="T86" fmla="*/ 145 w 168"/>
                <a:gd name="T87" fmla="*/ 113 h 161"/>
                <a:gd name="T88" fmla="*/ 143 w 168"/>
                <a:gd name="T89" fmla="*/ 109 h 161"/>
                <a:gd name="T90" fmla="*/ 145 w 168"/>
                <a:gd name="T91" fmla="*/ 109 h 161"/>
                <a:gd name="T92" fmla="*/ 156 w 168"/>
                <a:gd name="T93" fmla="*/ 105 h 161"/>
                <a:gd name="T94" fmla="*/ 154 w 168"/>
                <a:gd name="T95" fmla="*/ 96 h 161"/>
                <a:gd name="T96" fmla="*/ 147 w 168"/>
                <a:gd name="T97" fmla="*/ 84 h 161"/>
                <a:gd name="T98" fmla="*/ 147 w 168"/>
                <a:gd name="T99" fmla="*/ 63 h 161"/>
                <a:gd name="T100" fmla="*/ 147 w 168"/>
                <a:gd name="T101" fmla="*/ 57 h 161"/>
                <a:gd name="T102" fmla="*/ 164 w 168"/>
                <a:gd name="T103" fmla="*/ 36 h 161"/>
                <a:gd name="T104" fmla="*/ 166 w 168"/>
                <a:gd name="T105" fmla="*/ 2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8" h="161">
                  <a:moveTo>
                    <a:pt x="166" y="27"/>
                  </a:moveTo>
                  <a:lnTo>
                    <a:pt x="166" y="23"/>
                  </a:lnTo>
                  <a:lnTo>
                    <a:pt x="166" y="19"/>
                  </a:lnTo>
                  <a:lnTo>
                    <a:pt x="166" y="17"/>
                  </a:lnTo>
                  <a:lnTo>
                    <a:pt x="160" y="21"/>
                  </a:lnTo>
                  <a:lnTo>
                    <a:pt x="156" y="23"/>
                  </a:lnTo>
                  <a:lnTo>
                    <a:pt x="154" y="25"/>
                  </a:lnTo>
                  <a:lnTo>
                    <a:pt x="151" y="25"/>
                  </a:lnTo>
                  <a:lnTo>
                    <a:pt x="151" y="23"/>
                  </a:lnTo>
                  <a:lnTo>
                    <a:pt x="149" y="23"/>
                  </a:lnTo>
                  <a:lnTo>
                    <a:pt x="145" y="25"/>
                  </a:lnTo>
                  <a:lnTo>
                    <a:pt x="137" y="27"/>
                  </a:lnTo>
                  <a:lnTo>
                    <a:pt x="135" y="29"/>
                  </a:lnTo>
                  <a:lnTo>
                    <a:pt x="133" y="27"/>
                  </a:lnTo>
                  <a:lnTo>
                    <a:pt x="133" y="25"/>
                  </a:lnTo>
                  <a:lnTo>
                    <a:pt x="133" y="23"/>
                  </a:lnTo>
                  <a:lnTo>
                    <a:pt x="130" y="21"/>
                  </a:lnTo>
                  <a:lnTo>
                    <a:pt x="130" y="19"/>
                  </a:lnTo>
                  <a:lnTo>
                    <a:pt x="128" y="17"/>
                  </a:lnTo>
                  <a:lnTo>
                    <a:pt x="128" y="15"/>
                  </a:lnTo>
                  <a:lnTo>
                    <a:pt x="126" y="11"/>
                  </a:lnTo>
                  <a:lnTo>
                    <a:pt x="120" y="8"/>
                  </a:lnTo>
                  <a:lnTo>
                    <a:pt x="109" y="6"/>
                  </a:lnTo>
                  <a:lnTo>
                    <a:pt x="109" y="6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09" y="2"/>
                  </a:lnTo>
                  <a:lnTo>
                    <a:pt x="109" y="2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5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7" y="2"/>
                  </a:lnTo>
                  <a:lnTo>
                    <a:pt x="95" y="4"/>
                  </a:lnTo>
                  <a:lnTo>
                    <a:pt x="95" y="4"/>
                  </a:lnTo>
                  <a:lnTo>
                    <a:pt x="89" y="8"/>
                  </a:lnTo>
                  <a:lnTo>
                    <a:pt x="89" y="8"/>
                  </a:lnTo>
                  <a:lnTo>
                    <a:pt x="86" y="11"/>
                  </a:lnTo>
                  <a:lnTo>
                    <a:pt x="86" y="13"/>
                  </a:lnTo>
                  <a:lnTo>
                    <a:pt x="84" y="15"/>
                  </a:lnTo>
                  <a:lnTo>
                    <a:pt x="82" y="15"/>
                  </a:lnTo>
                  <a:lnTo>
                    <a:pt x="80" y="15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6"/>
                  </a:lnTo>
                  <a:lnTo>
                    <a:pt x="70" y="4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44" y="6"/>
                  </a:lnTo>
                  <a:lnTo>
                    <a:pt x="42" y="13"/>
                  </a:lnTo>
                  <a:lnTo>
                    <a:pt x="42" y="15"/>
                  </a:lnTo>
                  <a:lnTo>
                    <a:pt x="40" y="17"/>
                  </a:lnTo>
                  <a:lnTo>
                    <a:pt x="38" y="17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23"/>
                  </a:lnTo>
                  <a:lnTo>
                    <a:pt x="36" y="23"/>
                  </a:lnTo>
                  <a:lnTo>
                    <a:pt x="36" y="25"/>
                  </a:lnTo>
                  <a:lnTo>
                    <a:pt x="36" y="25"/>
                  </a:lnTo>
                  <a:lnTo>
                    <a:pt x="34" y="27"/>
                  </a:lnTo>
                  <a:lnTo>
                    <a:pt x="28" y="29"/>
                  </a:lnTo>
                  <a:lnTo>
                    <a:pt x="19" y="29"/>
                  </a:lnTo>
                  <a:lnTo>
                    <a:pt x="19" y="32"/>
                  </a:lnTo>
                  <a:lnTo>
                    <a:pt x="17" y="32"/>
                  </a:lnTo>
                  <a:lnTo>
                    <a:pt x="17" y="34"/>
                  </a:lnTo>
                  <a:lnTo>
                    <a:pt x="17" y="36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15" y="40"/>
                  </a:lnTo>
                  <a:lnTo>
                    <a:pt x="7" y="44"/>
                  </a:lnTo>
                  <a:lnTo>
                    <a:pt x="5" y="44"/>
                  </a:lnTo>
                  <a:lnTo>
                    <a:pt x="3" y="46"/>
                  </a:lnTo>
                  <a:lnTo>
                    <a:pt x="0" y="48"/>
                  </a:lnTo>
                  <a:lnTo>
                    <a:pt x="7" y="59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7" y="73"/>
                  </a:lnTo>
                  <a:lnTo>
                    <a:pt x="7" y="80"/>
                  </a:lnTo>
                  <a:lnTo>
                    <a:pt x="9" y="84"/>
                  </a:lnTo>
                  <a:lnTo>
                    <a:pt x="9" y="86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5" y="99"/>
                  </a:lnTo>
                  <a:lnTo>
                    <a:pt x="15" y="103"/>
                  </a:lnTo>
                  <a:lnTo>
                    <a:pt x="15" y="107"/>
                  </a:lnTo>
                  <a:lnTo>
                    <a:pt x="15" y="109"/>
                  </a:lnTo>
                  <a:lnTo>
                    <a:pt x="15" y="113"/>
                  </a:lnTo>
                  <a:lnTo>
                    <a:pt x="19" y="119"/>
                  </a:lnTo>
                  <a:lnTo>
                    <a:pt x="19" y="128"/>
                  </a:lnTo>
                  <a:lnTo>
                    <a:pt x="19" y="130"/>
                  </a:lnTo>
                  <a:lnTo>
                    <a:pt x="21" y="132"/>
                  </a:lnTo>
                  <a:lnTo>
                    <a:pt x="24" y="138"/>
                  </a:lnTo>
                  <a:lnTo>
                    <a:pt x="26" y="143"/>
                  </a:lnTo>
                  <a:lnTo>
                    <a:pt x="28" y="145"/>
                  </a:lnTo>
                  <a:lnTo>
                    <a:pt x="28" y="145"/>
                  </a:lnTo>
                  <a:lnTo>
                    <a:pt x="28" y="149"/>
                  </a:lnTo>
                  <a:lnTo>
                    <a:pt x="28" y="151"/>
                  </a:lnTo>
                  <a:lnTo>
                    <a:pt x="28" y="151"/>
                  </a:lnTo>
                  <a:lnTo>
                    <a:pt x="28" y="151"/>
                  </a:lnTo>
                  <a:lnTo>
                    <a:pt x="30" y="151"/>
                  </a:lnTo>
                  <a:lnTo>
                    <a:pt x="34" y="149"/>
                  </a:lnTo>
                  <a:lnTo>
                    <a:pt x="36" y="149"/>
                  </a:lnTo>
                  <a:lnTo>
                    <a:pt x="38" y="149"/>
                  </a:lnTo>
                  <a:lnTo>
                    <a:pt x="36" y="153"/>
                  </a:lnTo>
                  <a:lnTo>
                    <a:pt x="30" y="161"/>
                  </a:lnTo>
                  <a:lnTo>
                    <a:pt x="40" y="157"/>
                  </a:lnTo>
                  <a:lnTo>
                    <a:pt x="40" y="155"/>
                  </a:lnTo>
                  <a:lnTo>
                    <a:pt x="42" y="155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7" y="153"/>
                  </a:lnTo>
                  <a:lnTo>
                    <a:pt x="47" y="153"/>
                  </a:lnTo>
                  <a:lnTo>
                    <a:pt x="49" y="151"/>
                  </a:lnTo>
                  <a:lnTo>
                    <a:pt x="49" y="151"/>
                  </a:lnTo>
                  <a:lnTo>
                    <a:pt x="55" y="147"/>
                  </a:lnTo>
                  <a:lnTo>
                    <a:pt x="59" y="145"/>
                  </a:lnTo>
                  <a:lnTo>
                    <a:pt x="63" y="143"/>
                  </a:lnTo>
                  <a:lnTo>
                    <a:pt x="65" y="143"/>
                  </a:lnTo>
                  <a:lnTo>
                    <a:pt x="68" y="143"/>
                  </a:lnTo>
                  <a:lnTo>
                    <a:pt x="68" y="143"/>
                  </a:lnTo>
                  <a:lnTo>
                    <a:pt x="68" y="145"/>
                  </a:lnTo>
                  <a:lnTo>
                    <a:pt x="70" y="145"/>
                  </a:lnTo>
                  <a:lnTo>
                    <a:pt x="70" y="147"/>
                  </a:lnTo>
                  <a:lnTo>
                    <a:pt x="72" y="147"/>
                  </a:lnTo>
                  <a:lnTo>
                    <a:pt x="74" y="149"/>
                  </a:lnTo>
                  <a:lnTo>
                    <a:pt x="76" y="153"/>
                  </a:lnTo>
                  <a:lnTo>
                    <a:pt x="78" y="157"/>
                  </a:lnTo>
                  <a:lnTo>
                    <a:pt x="82" y="157"/>
                  </a:lnTo>
                  <a:lnTo>
                    <a:pt x="82" y="153"/>
                  </a:lnTo>
                  <a:lnTo>
                    <a:pt x="89" y="153"/>
                  </a:lnTo>
                  <a:lnTo>
                    <a:pt x="99" y="155"/>
                  </a:lnTo>
                  <a:lnTo>
                    <a:pt x="101" y="151"/>
                  </a:lnTo>
                  <a:lnTo>
                    <a:pt x="103" y="147"/>
                  </a:lnTo>
                  <a:lnTo>
                    <a:pt x="105" y="143"/>
                  </a:lnTo>
                  <a:lnTo>
                    <a:pt x="109" y="143"/>
                  </a:lnTo>
                  <a:lnTo>
                    <a:pt x="109" y="143"/>
                  </a:lnTo>
                  <a:lnTo>
                    <a:pt x="109" y="140"/>
                  </a:lnTo>
                  <a:lnTo>
                    <a:pt x="109" y="140"/>
                  </a:lnTo>
                  <a:lnTo>
                    <a:pt x="112" y="138"/>
                  </a:lnTo>
                  <a:lnTo>
                    <a:pt x="114" y="138"/>
                  </a:lnTo>
                  <a:lnTo>
                    <a:pt x="116" y="136"/>
                  </a:lnTo>
                  <a:lnTo>
                    <a:pt x="116" y="132"/>
                  </a:lnTo>
                  <a:lnTo>
                    <a:pt x="114" y="130"/>
                  </a:lnTo>
                  <a:lnTo>
                    <a:pt x="112" y="130"/>
                  </a:lnTo>
                  <a:lnTo>
                    <a:pt x="109" y="130"/>
                  </a:lnTo>
                  <a:lnTo>
                    <a:pt x="107" y="130"/>
                  </a:lnTo>
                  <a:lnTo>
                    <a:pt x="103" y="136"/>
                  </a:lnTo>
                  <a:lnTo>
                    <a:pt x="101" y="136"/>
                  </a:lnTo>
                  <a:lnTo>
                    <a:pt x="99" y="136"/>
                  </a:lnTo>
                  <a:lnTo>
                    <a:pt x="97" y="132"/>
                  </a:lnTo>
                  <a:lnTo>
                    <a:pt x="99" y="132"/>
                  </a:lnTo>
                  <a:lnTo>
                    <a:pt x="101" y="130"/>
                  </a:lnTo>
                  <a:lnTo>
                    <a:pt x="105" y="128"/>
                  </a:lnTo>
                  <a:lnTo>
                    <a:pt x="107" y="128"/>
                  </a:lnTo>
                  <a:lnTo>
                    <a:pt x="114" y="128"/>
                  </a:lnTo>
                  <a:lnTo>
                    <a:pt x="116" y="128"/>
                  </a:lnTo>
                  <a:lnTo>
                    <a:pt x="118" y="132"/>
                  </a:lnTo>
                  <a:lnTo>
                    <a:pt x="122" y="132"/>
                  </a:lnTo>
                  <a:lnTo>
                    <a:pt x="126" y="132"/>
                  </a:lnTo>
                  <a:lnTo>
                    <a:pt x="130" y="130"/>
                  </a:lnTo>
                  <a:lnTo>
                    <a:pt x="135" y="126"/>
                  </a:lnTo>
                  <a:lnTo>
                    <a:pt x="137" y="122"/>
                  </a:lnTo>
                  <a:lnTo>
                    <a:pt x="135" y="124"/>
                  </a:lnTo>
                  <a:lnTo>
                    <a:pt x="135" y="124"/>
                  </a:lnTo>
                  <a:lnTo>
                    <a:pt x="133" y="124"/>
                  </a:lnTo>
                  <a:lnTo>
                    <a:pt x="133" y="122"/>
                  </a:lnTo>
                  <a:lnTo>
                    <a:pt x="135" y="122"/>
                  </a:lnTo>
                  <a:lnTo>
                    <a:pt x="135" y="119"/>
                  </a:lnTo>
                  <a:lnTo>
                    <a:pt x="137" y="119"/>
                  </a:lnTo>
                  <a:lnTo>
                    <a:pt x="141" y="117"/>
                  </a:lnTo>
                  <a:lnTo>
                    <a:pt x="141" y="117"/>
                  </a:lnTo>
                  <a:lnTo>
                    <a:pt x="141" y="117"/>
                  </a:lnTo>
                  <a:lnTo>
                    <a:pt x="145" y="113"/>
                  </a:lnTo>
                  <a:lnTo>
                    <a:pt x="145" y="113"/>
                  </a:lnTo>
                  <a:lnTo>
                    <a:pt x="149" y="111"/>
                  </a:lnTo>
                  <a:lnTo>
                    <a:pt x="149" y="111"/>
                  </a:lnTo>
                  <a:lnTo>
                    <a:pt x="143" y="109"/>
                  </a:lnTo>
                  <a:lnTo>
                    <a:pt x="141" y="109"/>
                  </a:lnTo>
                  <a:lnTo>
                    <a:pt x="139" y="107"/>
                  </a:lnTo>
                  <a:lnTo>
                    <a:pt x="141" y="107"/>
                  </a:lnTo>
                  <a:lnTo>
                    <a:pt x="145" y="109"/>
                  </a:lnTo>
                  <a:lnTo>
                    <a:pt x="149" y="109"/>
                  </a:lnTo>
                  <a:lnTo>
                    <a:pt x="154" y="109"/>
                  </a:lnTo>
                  <a:lnTo>
                    <a:pt x="154" y="109"/>
                  </a:lnTo>
                  <a:lnTo>
                    <a:pt x="156" y="105"/>
                  </a:lnTo>
                  <a:lnTo>
                    <a:pt x="156" y="103"/>
                  </a:lnTo>
                  <a:lnTo>
                    <a:pt x="156" y="101"/>
                  </a:lnTo>
                  <a:lnTo>
                    <a:pt x="154" y="99"/>
                  </a:lnTo>
                  <a:lnTo>
                    <a:pt x="154" y="96"/>
                  </a:lnTo>
                  <a:lnTo>
                    <a:pt x="151" y="94"/>
                  </a:lnTo>
                  <a:lnTo>
                    <a:pt x="147" y="90"/>
                  </a:lnTo>
                  <a:lnTo>
                    <a:pt x="147" y="88"/>
                  </a:lnTo>
                  <a:lnTo>
                    <a:pt x="147" y="84"/>
                  </a:lnTo>
                  <a:lnTo>
                    <a:pt x="147" y="80"/>
                  </a:lnTo>
                  <a:lnTo>
                    <a:pt x="147" y="76"/>
                  </a:lnTo>
                  <a:lnTo>
                    <a:pt x="147" y="69"/>
                  </a:lnTo>
                  <a:lnTo>
                    <a:pt x="147" y="63"/>
                  </a:lnTo>
                  <a:lnTo>
                    <a:pt x="147" y="61"/>
                  </a:lnTo>
                  <a:lnTo>
                    <a:pt x="147" y="59"/>
                  </a:lnTo>
                  <a:lnTo>
                    <a:pt x="147" y="57"/>
                  </a:lnTo>
                  <a:lnTo>
                    <a:pt x="147" y="57"/>
                  </a:lnTo>
                  <a:lnTo>
                    <a:pt x="147" y="57"/>
                  </a:lnTo>
                  <a:lnTo>
                    <a:pt x="156" y="50"/>
                  </a:lnTo>
                  <a:lnTo>
                    <a:pt x="162" y="38"/>
                  </a:lnTo>
                  <a:lnTo>
                    <a:pt x="164" y="36"/>
                  </a:lnTo>
                  <a:lnTo>
                    <a:pt x="166" y="34"/>
                  </a:lnTo>
                  <a:lnTo>
                    <a:pt x="166" y="32"/>
                  </a:lnTo>
                  <a:lnTo>
                    <a:pt x="168" y="32"/>
                  </a:lnTo>
                  <a:lnTo>
                    <a:pt x="166" y="27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3317" y="2498"/>
              <a:ext cx="184" cy="168"/>
            </a:xfrm>
            <a:custGeom>
              <a:avLst/>
              <a:gdLst>
                <a:gd name="T0" fmla="*/ 176 w 184"/>
                <a:gd name="T1" fmla="*/ 130 h 168"/>
                <a:gd name="T2" fmla="*/ 172 w 184"/>
                <a:gd name="T3" fmla="*/ 130 h 168"/>
                <a:gd name="T4" fmla="*/ 168 w 184"/>
                <a:gd name="T5" fmla="*/ 130 h 168"/>
                <a:gd name="T6" fmla="*/ 159 w 184"/>
                <a:gd name="T7" fmla="*/ 124 h 168"/>
                <a:gd name="T8" fmla="*/ 161 w 184"/>
                <a:gd name="T9" fmla="*/ 111 h 168"/>
                <a:gd name="T10" fmla="*/ 174 w 184"/>
                <a:gd name="T11" fmla="*/ 109 h 168"/>
                <a:gd name="T12" fmla="*/ 168 w 184"/>
                <a:gd name="T13" fmla="*/ 109 h 168"/>
                <a:gd name="T14" fmla="*/ 163 w 184"/>
                <a:gd name="T15" fmla="*/ 103 h 168"/>
                <a:gd name="T16" fmla="*/ 159 w 184"/>
                <a:gd name="T17" fmla="*/ 107 h 168"/>
                <a:gd name="T18" fmla="*/ 153 w 184"/>
                <a:gd name="T19" fmla="*/ 105 h 168"/>
                <a:gd name="T20" fmla="*/ 157 w 184"/>
                <a:gd name="T21" fmla="*/ 97 h 168"/>
                <a:gd name="T22" fmla="*/ 147 w 184"/>
                <a:gd name="T23" fmla="*/ 92 h 168"/>
                <a:gd name="T24" fmla="*/ 153 w 184"/>
                <a:gd name="T25" fmla="*/ 84 h 168"/>
                <a:gd name="T26" fmla="*/ 155 w 184"/>
                <a:gd name="T27" fmla="*/ 74 h 168"/>
                <a:gd name="T28" fmla="*/ 130 w 184"/>
                <a:gd name="T29" fmla="*/ 74 h 168"/>
                <a:gd name="T30" fmla="*/ 105 w 184"/>
                <a:gd name="T31" fmla="*/ 76 h 168"/>
                <a:gd name="T32" fmla="*/ 98 w 184"/>
                <a:gd name="T33" fmla="*/ 57 h 168"/>
                <a:gd name="T34" fmla="*/ 109 w 184"/>
                <a:gd name="T35" fmla="*/ 59 h 168"/>
                <a:gd name="T36" fmla="*/ 117 w 184"/>
                <a:gd name="T37" fmla="*/ 55 h 168"/>
                <a:gd name="T38" fmla="*/ 122 w 184"/>
                <a:gd name="T39" fmla="*/ 46 h 168"/>
                <a:gd name="T40" fmla="*/ 130 w 184"/>
                <a:gd name="T41" fmla="*/ 44 h 168"/>
                <a:gd name="T42" fmla="*/ 134 w 184"/>
                <a:gd name="T43" fmla="*/ 25 h 168"/>
                <a:gd name="T44" fmla="*/ 126 w 184"/>
                <a:gd name="T45" fmla="*/ 9 h 168"/>
                <a:gd name="T46" fmla="*/ 115 w 184"/>
                <a:gd name="T47" fmla="*/ 2 h 168"/>
                <a:gd name="T48" fmla="*/ 101 w 184"/>
                <a:gd name="T49" fmla="*/ 2 h 168"/>
                <a:gd name="T50" fmla="*/ 92 w 184"/>
                <a:gd name="T51" fmla="*/ 13 h 168"/>
                <a:gd name="T52" fmla="*/ 73 w 184"/>
                <a:gd name="T53" fmla="*/ 19 h 168"/>
                <a:gd name="T54" fmla="*/ 54 w 184"/>
                <a:gd name="T55" fmla="*/ 13 h 168"/>
                <a:gd name="T56" fmla="*/ 50 w 184"/>
                <a:gd name="T57" fmla="*/ 17 h 168"/>
                <a:gd name="T58" fmla="*/ 50 w 184"/>
                <a:gd name="T59" fmla="*/ 27 h 168"/>
                <a:gd name="T60" fmla="*/ 46 w 184"/>
                <a:gd name="T61" fmla="*/ 34 h 168"/>
                <a:gd name="T62" fmla="*/ 25 w 184"/>
                <a:gd name="T63" fmla="*/ 32 h 168"/>
                <a:gd name="T64" fmla="*/ 15 w 184"/>
                <a:gd name="T65" fmla="*/ 38 h 168"/>
                <a:gd name="T66" fmla="*/ 4 w 184"/>
                <a:gd name="T67" fmla="*/ 53 h 168"/>
                <a:gd name="T68" fmla="*/ 0 w 184"/>
                <a:gd name="T69" fmla="*/ 63 h 168"/>
                <a:gd name="T70" fmla="*/ 0 w 184"/>
                <a:gd name="T71" fmla="*/ 80 h 168"/>
                <a:gd name="T72" fmla="*/ 0 w 184"/>
                <a:gd name="T73" fmla="*/ 105 h 168"/>
                <a:gd name="T74" fmla="*/ 23 w 184"/>
                <a:gd name="T75" fmla="*/ 113 h 168"/>
                <a:gd name="T76" fmla="*/ 25 w 184"/>
                <a:gd name="T77" fmla="*/ 105 h 168"/>
                <a:gd name="T78" fmla="*/ 21 w 184"/>
                <a:gd name="T79" fmla="*/ 92 h 168"/>
                <a:gd name="T80" fmla="*/ 31 w 184"/>
                <a:gd name="T81" fmla="*/ 88 h 168"/>
                <a:gd name="T82" fmla="*/ 46 w 184"/>
                <a:gd name="T83" fmla="*/ 99 h 168"/>
                <a:gd name="T84" fmla="*/ 57 w 184"/>
                <a:gd name="T85" fmla="*/ 115 h 168"/>
                <a:gd name="T86" fmla="*/ 61 w 184"/>
                <a:gd name="T87" fmla="*/ 128 h 168"/>
                <a:gd name="T88" fmla="*/ 73 w 184"/>
                <a:gd name="T89" fmla="*/ 151 h 168"/>
                <a:gd name="T90" fmla="*/ 84 w 184"/>
                <a:gd name="T91" fmla="*/ 155 h 168"/>
                <a:gd name="T92" fmla="*/ 94 w 184"/>
                <a:gd name="T93" fmla="*/ 153 h 168"/>
                <a:gd name="T94" fmla="*/ 98 w 184"/>
                <a:gd name="T95" fmla="*/ 157 h 168"/>
                <a:gd name="T96" fmla="*/ 101 w 184"/>
                <a:gd name="T97" fmla="*/ 164 h 168"/>
                <a:gd name="T98" fmla="*/ 107 w 184"/>
                <a:gd name="T99" fmla="*/ 164 h 168"/>
                <a:gd name="T100" fmla="*/ 128 w 184"/>
                <a:gd name="T101" fmla="*/ 162 h 168"/>
                <a:gd name="T102" fmla="*/ 132 w 184"/>
                <a:gd name="T103" fmla="*/ 153 h 168"/>
                <a:gd name="T104" fmla="*/ 140 w 184"/>
                <a:gd name="T105" fmla="*/ 151 h 168"/>
                <a:gd name="T106" fmla="*/ 147 w 184"/>
                <a:gd name="T107" fmla="*/ 159 h 168"/>
                <a:gd name="T108" fmla="*/ 153 w 184"/>
                <a:gd name="T109" fmla="*/ 168 h 168"/>
                <a:gd name="T110" fmla="*/ 161 w 184"/>
                <a:gd name="T111" fmla="*/ 159 h 168"/>
                <a:gd name="T112" fmla="*/ 172 w 184"/>
                <a:gd name="T113" fmla="*/ 153 h 168"/>
                <a:gd name="T114" fmla="*/ 166 w 184"/>
                <a:gd name="T115" fmla="*/ 151 h 168"/>
                <a:gd name="T116" fmla="*/ 170 w 184"/>
                <a:gd name="T117" fmla="*/ 145 h 168"/>
                <a:gd name="T118" fmla="*/ 170 w 184"/>
                <a:gd name="T119" fmla="*/ 138 h 168"/>
                <a:gd name="T120" fmla="*/ 182 w 184"/>
                <a:gd name="T121" fmla="*/ 13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4" h="168">
                  <a:moveTo>
                    <a:pt x="184" y="130"/>
                  </a:moveTo>
                  <a:lnTo>
                    <a:pt x="180" y="130"/>
                  </a:lnTo>
                  <a:lnTo>
                    <a:pt x="178" y="128"/>
                  </a:lnTo>
                  <a:lnTo>
                    <a:pt x="176" y="130"/>
                  </a:lnTo>
                  <a:lnTo>
                    <a:pt x="174" y="132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30"/>
                  </a:lnTo>
                  <a:lnTo>
                    <a:pt x="172" y="130"/>
                  </a:lnTo>
                  <a:lnTo>
                    <a:pt x="170" y="130"/>
                  </a:lnTo>
                  <a:lnTo>
                    <a:pt x="170" y="128"/>
                  </a:lnTo>
                  <a:lnTo>
                    <a:pt x="168" y="130"/>
                  </a:lnTo>
                  <a:lnTo>
                    <a:pt x="166" y="130"/>
                  </a:lnTo>
                  <a:lnTo>
                    <a:pt x="166" y="128"/>
                  </a:lnTo>
                  <a:lnTo>
                    <a:pt x="163" y="128"/>
                  </a:lnTo>
                  <a:lnTo>
                    <a:pt x="159" y="124"/>
                  </a:lnTo>
                  <a:lnTo>
                    <a:pt x="157" y="124"/>
                  </a:lnTo>
                  <a:lnTo>
                    <a:pt x="159" y="118"/>
                  </a:lnTo>
                  <a:lnTo>
                    <a:pt x="161" y="115"/>
                  </a:lnTo>
                  <a:lnTo>
                    <a:pt x="161" y="111"/>
                  </a:lnTo>
                  <a:lnTo>
                    <a:pt x="163" y="111"/>
                  </a:lnTo>
                  <a:lnTo>
                    <a:pt x="170" y="111"/>
                  </a:lnTo>
                  <a:lnTo>
                    <a:pt x="174" y="111"/>
                  </a:lnTo>
                  <a:lnTo>
                    <a:pt x="174" y="109"/>
                  </a:lnTo>
                  <a:lnTo>
                    <a:pt x="172" y="105"/>
                  </a:lnTo>
                  <a:lnTo>
                    <a:pt x="172" y="107"/>
                  </a:lnTo>
                  <a:lnTo>
                    <a:pt x="170" y="109"/>
                  </a:lnTo>
                  <a:lnTo>
                    <a:pt x="168" y="109"/>
                  </a:lnTo>
                  <a:lnTo>
                    <a:pt x="168" y="109"/>
                  </a:lnTo>
                  <a:lnTo>
                    <a:pt x="166" y="109"/>
                  </a:lnTo>
                  <a:lnTo>
                    <a:pt x="166" y="107"/>
                  </a:lnTo>
                  <a:lnTo>
                    <a:pt x="163" y="103"/>
                  </a:lnTo>
                  <a:lnTo>
                    <a:pt x="163" y="105"/>
                  </a:lnTo>
                  <a:lnTo>
                    <a:pt x="161" y="107"/>
                  </a:lnTo>
                  <a:lnTo>
                    <a:pt x="161" y="109"/>
                  </a:lnTo>
                  <a:lnTo>
                    <a:pt x="159" y="107"/>
                  </a:lnTo>
                  <a:lnTo>
                    <a:pt x="159" y="107"/>
                  </a:lnTo>
                  <a:lnTo>
                    <a:pt x="155" y="107"/>
                  </a:lnTo>
                  <a:lnTo>
                    <a:pt x="155" y="107"/>
                  </a:lnTo>
                  <a:lnTo>
                    <a:pt x="153" y="105"/>
                  </a:lnTo>
                  <a:lnTo>
                    <a:pt x="153" y="103"/>
                  </a:lnTo>
                  <a:lnTo>
                    <a:pt x="155" y="101"/>
                  </a:lnTo>
                  <a:lnTo>
                    <a:pt x="159" y="99"/>
                  </a:lnTo>
                  <a:lnTo>
                    <a:pt x="157" y="97"/>
                  </a:lnTo>
                  <a:lnTo>
                    <a:pt x="153" y="97"/>
                  </a:lnTo>
                  <a:lnTo>
                    <a:pt x="149" y="101"/>
                  </a:lnTo>
                  <a:lnTo>
                    <a:pt x="145" y="99"/>
                  </a:lnTo>
                  <a:lnTo>
                    <a:pt x="147" y="92"/>
                  </a:lnTo>
                  <a:lnTo>
                    <a:pt x="147" y="90"/>
                  </a:lnTo>
                  <a:lnTo>
                    <a:pt x="151" y="88"/>
                  </a:lnTo>
                  <a:lnTo>
                    <a:pt x="153" y="86"/>
                  </a:lnTo>
                  <a:lnTo>
                    <a:pt x="153" y="84"/>
                  </a:lnTo>
                  <a:lnTo>
                    <a:pt x="153" y="82"/>
                  </a:lnTo>
                  <a:lnTo>
                    <a:pt x="155" y="78"/>
                  </a:lnTo>
                  <a:lnTo>
                    <a:pt x="157" y="74"/>
                  </a:lnTo>
                  <a:lnTo>
                    <a:pt x="155" y="74"/>
                  </a:lnTo>
                  <a:lnTo>
                    <a:pt x="151" y="76"/>
                  </a:lnTo>
                  <a:lnTo>
                    <a:pt x="147" y="78"/>
                  </a:lnTo>
                  <a:lnTo>
                    <a:pt x="136" y="76"/>
                  </a:lnTo>
                  <a:lnTo>
                    <a:pt x="130" y="74"/>
                  </a:lnTo>
                  <a:lnTo>
                    <a:pt x="128" y="76"/>
                  </a:lnTo>
                  <a:lnTo>
                    <a:pt x="122" y="74"/>
                  </a:lnTo>
                  <a:lnTo>
                    <a:pt x="115" y="76"/>
                  </a:lnTo>
                  <a:lnTo>
                    <a:pt x="105" y="76"/>
                  </a:lnTo>
                  <a:lnTo>
                    <a:pt x="103" y="74"/>
                  </a:lnTo>
                  <a:lnTo>
                    <a:pt x="101" y="71"/>
                  </a:lnTo>
                  <a:lnTo>
                    <a:pt x="98" y="61"/>
                  </a:lnTo>
                  <a:lnTo>
                    <a:pt x="98" y="57"/>
                  </a:lnTo>
                  <a:lnTo>
                    <a:pt x="103" y="57"/>
                  </a:lnTo>
                  <a:lnTo>
                    <a:pt x="105" y="59"/>
                  </a:lnTo>
                  <a:lnTo>
                    <a:pt x="107" y="59"/>
                  </a:lnTo>
                  <a:lnTo>
                    <a:pt x="109" y="59"/>
                  </a:lnTo>
                  <a:lnTo>
                    <a:pt x="113" y="59"/>
                  </a:lnTo>
                  <a:lnTo>
                    <a:pt x="113" y="57"/>
                  </a:lnTo>
                  <a:lnTo>
                    <a:pt x="115" y="55"/>
                  </a:lnTo>
                  <a:lnTo>
                    <a:pt x="117" y="55"/>
                  </a:lnTo>
                  <a:lnTo>
                    <a:pt x="119" y="53"/>
                  </a:lnTo>
                  <a:lnTo>
                    <a:pt x="119" y="51"/>
                  </a:lnTo>
                  <a:lnTo>
                    <a:pt x="119" y="46"/>
                  </a:lnTo>
                  <a:lnTo>
                    <a:pt x="122" y="46"/>
                  </a:lnTo>
                  <a:lnTo>
                    <a:pt x="124" y="46"/>
                  </a:lnTo>
                  <a:lnTo>
                    <a:pt x="128" y="48"/>
                  </a:lnTo>
                  <a:lnTo>
                    <a:pt x="130" y="48"/>
                  </a:lnTo>
                  <a:lnTo>
                    <a:pt x="130" y="44"/>
                  </a:lnTo>
                  <a:lnTo>
                    <a:pt x="132" y="38"/>
                  </a:lnTo>
                  <a:lnTo>
                    <a:pt x="134" y="36"/>
                  </a:lnTo>
                  <a:lnTo>
                    <a:pt x="132" y="30"/>
                  </a:lnTo>
                  <a:lnTo>
                    <a:pt x="134" y="25"/>
                  </a:lnTo>
                  <a:lnTo>
                    <a:pt x="134" y="21"/>
                  </a:lnTo>
                  <a:lnTo>
                    <a:pt x="132" y="19"/>
                  </a:lnTo>
                  <a:lnTo>
                    <a:pt x="130" y="15"/>
                  </a:lnTo>
                  <a:lnTo>
                    <a:pt x="126" y="9"/>
                  </a:lnTo>
                  <a:lnTo>
                    <a:pt x="124" y="2"/>
                  </a:lnTo>
                  <a:lnTo>
                    <a:pt x="119" y="2"/>
                  </a:lnTo>
                  <a:lnTo>
                    <a:pt x="117" y="2"/>
                  </a:lnTo>
                  <a:lnTo>
                    <a:pt x="115" y="2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1" y="2"/>
                  </a:lnTo>
                  <a:lnTo>
                    <a:pt x="98" y="2"/>
                  </a:lnTo>
                  <a:lnTo>
                    <a:pt x="96" y="7"/>
                  </a:lnTo>
                  <a:lnTo>
                    <a:pt x="94" y="9"/>
                  </a:lnTo>
                  <a:lnTo>
                    <a:pt x="92" y="13"/>
                  </a:lnTo>
                  <a:lnTo>
                    <a:pt x="88" y="17"/>
                  </a:lnTo>
                  <a:lnTo>
                    <a:pt x="86" y="19"/>
                  </a:lnTo>
                  <a:lnTo>
                    <a:pt x="80" y="19"/>
                  </a:lnTo>
                  <a:lnTo>
                    <a:pt x="73" y="19"/>
                  </a:lnTo>
                  <a:lnTo>
                    <a:pt x="67" y="17"/>
                  </a:lnTo>
                  <a:lnTo>
                    <a:pt x="63" y="15"/>
                  </a:lnTo>
                  <a:lnTo>
                    <a:pt x="57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2" y="15"/>
                  </a:lnTo>
                  <a:lnTo>
                    <a:pt x="52" y="17"/>
                  </a:lnTo>
                  <a:lnTo>
                    <a:pt x="50" y="17"/>
                  </a:lnTo>
                  <a:lnTo>
                    <a:pt x="50" y="21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0" y="27"/>
                  </a:lnTo>
                  <a:lnTo>
                    <a:pt x="48" y="30"/>
                  </a:lnTo>
                  <a:lnTo>
                    <a:pt x="48" y="32"/>
                  </a:lnTo>
                  <a:lnTo>
                    <a:pt x="46" y="34"/>
                  </a:lnTo>
                  <a:lnTo>
                    <a:pt x="46" y="34"/>
                  </a:lnTo>
                  <a:lnTo>
                    <a:pt x="44" y="34"/>
                  </a:lnTo>
                  <a:lnTo>
                    <a:pt x="33" y="34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3" y="34"/>
                  </a:lnTo>
                  <a:lnTo>
                    <a:pt x="17" y="36"/>
                  </a:lnTo>
                  <a:lnTo>
                    <a:pt x="17" y="36"/>
                  </a:lnTo>
                  <a:lnTo>
                    <a:pt x="15" y="38"/>
                  </a:lnTo>
                  <a:lnTo>
                    <a:pt x="12" y="42"/>
                  </a:lnTo>
                  <a:lnTo>
                    <a:pt x="8" y="46"/>
                  </a:lnTo>
                  <a:lnTo>
                    <a:pt x="6" y="48"/>
                  </a:lnTo>
                  <a:lnTo>
                    <a:pt x="4" y="53"/>
                  </a:lnTo>
                  <a:lnTo>
                    <a:pt x="2" y="59"/>
                  </a:lnTo>
                  <a:lnTo>
                    <a:pt x="2" y="59"/>
                  </a:lnTo>
                  <a:lnTo>
                    <a:pt x="0" y="61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2" y="69"/>
                  </a:lnTo>
                  <a:lnTo>
                    <a:pt x="2" y="71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4" y="92"/>
                  </a:lnTo>
                  <a:lnTo>
                    <a:pt x="4" y="95"/>
                  </a:lnTo>
                  <a:lnTo>
                    <a:pt x="0" y="105"/>
                  </a:lnTo>
                  <a:lnTo>
                    <a:pt x="6" y="107"/>
                  </a:lnTo>
                  <a:lnTo>
                    <a:pt x="17" y="115"/>
                  </a:lnTo>
                  <a:lnTo>
                    <a:pt x="21" y="115"/>
                  </a:lnTo>
                  <a:lnTo>
                    <a:pt x="23" y="113"/>
                  </a:lnTo>
                  <a:lnTo>
                    <a:pt x="25" y="111"/>
                  </a:lnTo>
                  <a:lnTo>
                    <a:pt x="25" y="107"/>
                  </a:lnTo>
                  <a:lnTo>
                    <a:pt x="27" y="107"/>
                  </a:lnTo>
                  <a:lnTo>
                    <a:pt x="25" y="105"/>
                  </a:lnTo>
                  <a:lnTo>
                    <a:pt x="23" y="101"/>
                  </a:lnTo>
                  <a:lnTo>
                    <a:pt x="21" y="99"/>
                  </a:lnTo>
                  <a:lnTo>
                    <a:pt x="21" y="95"/>
                  </a:lnTo>
                  <a:lnTo>
                    <a:pt x="21" y="92"/>
                  </a:lnTo>
                  <a:lnTo>
                    <a:pt x="21" y="92"/>
                  </a:lnTo>
                  <a:lnTo>
                    <a:pt x="25" y="90"/>
                  </a:lnTo>
                  <a:lnTo>
                    <a:pt x="29" y="88"/>
                  </a:lnTo>
                  <a:lnTo>
                    <a:pt x="31" y="88"/>
                  </a:lnTo>
                  <a:lnTo>
                    <a:pt x="33" y="88"/>
                  </a:lnTo>
                  <a:lnTo>
                    <a:pt x="38" y="90"/>
                  </a:lnTo>
                  <a:lnTo>
                    <a:pt x="44" y="95"/>
                  </a:lnTo>
                  <a:lnTo>
                    <a:pt x="46" y="99"/>
                  </a:lnTo>
                  <a:lnTo>
                    <a:pt x="50" y="107"/>
                  </a:lnTo>
                  <a:lnTo>
                    <a:pt x="52" y="109"/>
                  </a:lnTo>
                  <a:lnTo>
                    <a:pt x="54" y="113"/>
                  </a:lnTo>
                  <a:lnTo>
                    <a:pt x="57" y="115"/>
                  </a:lnTo>
                  <a:lnTo>
                    <a:pt x="57" y="120"/>
                  </a:lnTo>
                  <a:lnTo>
                    <a:pt x="59" y="124"/>
                  </a:lnTo>
                  <a:lnTo>
                    <a:pt x="61" y="126"/>
                  </a:lnTo>
                  <a:lnTo>
                    <a:pt x="61" y="128"/>
                  </a:lnTo>
                  <a:lnTo>
                    <a:pt x="61" y="136"/>
                  </a:lnTo>
                  <a:lnTo>
                    <a:pt x="61" y="138"/>
                  </a:lnTo>
                  <a:lnTo>
                    <a:pt x="63" y="143"/>
                  </a:lnTo>
                  <a:lnTo>
                    <a:pt x="73" y="151"/>
                  </a:lnTo>
                  <a:lnTo>
                    <a:pt x="75" y="153"/>
                  </a:lnTo>
                  <a:lnTo>
                    <a:pt x="77" y="153"/>
                  </a:lnTo>
                  <a:lnTo>
                    <a:pt x="82" y="155"/>
                  </a:lnTo>
                  <a:lnTo>
                    <a:pt x="84" y="155"/>
                  </a:lnTo>
                  <a:lnTo>
                    <a:pt x="88" y="153"/>
                  </a:lnTo>
                  <a:lnTo>
                    <a:pt x="92" y="151"/>
                  </a:lnTo>
                  <a:lnTo>
                    <a:pt x="94" y="151"/>
                  </a:lnTo>
                  <a:lnTo>
                    <a:pt x="94" y="153"/>
                  </a:lnTo>
                  <a:lnTo>
                    <a:pt x="96" y="153"/>
                  </a:lnTo>
                  <a:lnTo>
                    <a:pt x="98" y="155"/>
                  </a:lnTo>
                  <a:lnTo>
                    <a:pt x="98" y="155"/>
                  </a:lnTo>
                  <a:lnTo>
                    <a:pt x="98" y="157"/>
                  </a:lnTo>
                  <a:lnTo>
                    <a:pt x="98" y="159"/>
                  </a:lnTo>
                  <a:lnTo>
                    <a:pt x="98" y="162"/>
                  </a:lnTo>
                  <a:lnTo>
                    <a:pt x="98" y="162"/>
                  </a:lnTo>
                  <a:lnTo>
                    <a:pt x="101" y="164"/>
                  </a:lnTo>
                  <a:lnTo>
                    <a:pt x="101" y="164"/>
                  </a:lnTo>
                  <a:lnTo>
                    <a:pt x="103" y="166"/>
                  </a:lnTo>
                  <a:lnTo>
                    <a:pt x="105" y="166"/>
                  </a:lnTo>
                  <a:lnTo>
                    <a:pt x="107" y="164"/>
                  </a:lnTo>
                  <a:lnTo>
                    <a:pt x="109" y="164"/>
                  </a:lnTo>
                  <a:lnTo>
                    <a:pt x="111" y="162"/>
                  </a:lnTo>
                  <a:lnTo>
                    <a:pt x="126" y="162"/>
                  </a:lnTo>
                  <a:lnTo>
                    <a:pt x="128" y="162"/>
                  </a:lnTo>
                  <a:lnTo>
                    <a:pt x="128" y="159"/>
                  </a:lnTo>
                  <a:lnTo>
                    <a:pt x="130" y="159"/>
                  </a:lnTo>
                  <a:lnTo>
                    <a:pt x="132" y="153"/>
                  </a:lnTo>
                  <a:lnTo>
                    <a:pt x="132" y="153"/>
                  </a:lnTo>
                  <a:lnTo>
                    <a:pt x="134" y="151"/>
                  </a:lnTo>
                  <a:lnTo>
                    <a:pt x="134" y="151"/>
                  </a:lnTo>
                  <a:lnTo>
                    <a:pt x="136" y="151"/>
                  </a:lnTo>
                  <a:lnTo>
                    <a:pt x="140" y="151"/>
                  </a:lnTo>
                  <a:lnTo>
                    <a:pt x="142" y="153"/>
                  </a:lnTo>
                  <a:lnTo>
                    <a:pt x="145" y="153"/>
                  </a:lnTo>
                  <a:lnTo>
                    <a:pt x="145" y="155"/>
                  </a:lnTo>
                  <a:lnTo>
                    <a:pt x="147" y="159"/>
                  </a:lnTo>
                  <a:lnTo>
                    <a:pt x="147" y="164"/>
                  </a:lnTo>
                  <a:lnTo>
                    <a:pt x="149" y="166"/>
                  </a:lnTo>
                  <a:lnTo>
                    <a:pt x="149" y="166"/>
                  </a:lnTo>
                  <a:lnTo>
                    <a:pt x="153" y="168"/>
                  </a:lnTo>
                  <a:lnTo>
                    <a:pt x="153" y="166"/>
                  </a:lnTo>
                  <a:lnTo>
                    <a:pt x="153" y="162"/>
                  </a:lnTo>
                  <a:lnTo>
                    <a:pt x="155" y="157"/>
                  </a:lnTo>
                  <a:lnTo>
                    <a:pt x="161" y="159"/>
                  </a:lnTo>
                  <a:lnTo>
                    <a:pt x="163" y="155"/>
                  </a:lnTo>
                  <a:lnTo>
                    <a:pt x="168" y="155"/>
                  </a:lnTo>
                  <a:lnTo>
                    <a:pt x="170" y="155"/>
                  </a:lnTo>
                  <a:lnTo>
                    <a:pt x="172" y="153"/>
                  </a:lnTo>
                  <a:lnTo>
                    <a:pt x="172" y="151"/>
                  </a:lnTo>
                  <a:lnTo>
                    <a:pt x="172" y="149"/>
                  </a:lnTo>
                  <a:lnTo>
                    <a:pt x="168" y="151"/>
                  </a:lnTo>
                  <a:lnTo>
                    <a:pt x="166" y="151"/>
                  </a:lnTo>
                  <a:lnTo>
                    <a:pt x="168" y="149"/>
                  </a:lnTo>
                  <a:lnTo>
                    <a:pt x="168" y="147"/>
                  </a:lnTo>
                  <a:lnTo>
                    <a:pt x="170" y="147"/>
                  </a:lnTo>
                  <a:lnTo>
                    <a:pt x="170" y="145"/>
                  </a:lnTo>
                  <a:lnTo>
                    <a:pt x="172" y="143"/>
                  </a:lnTo>
                  <a:lnTo>
                    <a:pt x="172" y="141"/>
                  </a:lnTo>
                  <a:lnTo>
                    <a:pt x="170" y="141"/>
                  </a:lnTo>
                  <a:lnTo>
                    <a:pt x="170" y="138"/>
                  </a:lnTo>
                  <a:lnTo>
                    <a:pt x="172" y="136"/>
                  </a:lnTo>
                  <a:lnTo>
                    <a:pt x="176" y="134"/>
                  </a:lnTo>
                  <a:lnTo>
                    <a:pt x="178" y="132"/>
                  </a:lnTo>
                  <a:lnTo>
                    <a:pt x="182" y="132"/>
                  </a:lnTo>
                  <a:lnTo>
                    <a:pt x="184" y="132"/>
                  </a:lnTo>
                  <a:lnTo>
                    <a:pt x="184" y="13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0"/>
            <p:cNvSpPr>
              <a:spLocks noEditPoints="1"/>
            </p:cNvSpPr>
            <p:nvPr/>
          </p:nvSpPr>
          <p:spPr bwMode="auto">
            <a:xfrm>
              <a:off x="4317" y="1616"/>
              <a:ext cx="331" cy="336"/>
            </a:xfrm>
            <a:custGeom>
              <a:avLst/>
              <a:gdLst>
                <a:gd name="T0" fmla="*/ 111 w 331"/>
                <a:gd name="T1" fmla="*/ 134 h 336"/>
                <a:gd name="T2" fmla="*/ 138 w 331"/>
                <a:gd name="T3" fmla="*/ 99 h 336"/>
                <a:gd name="T4" fmla="*/ 124 w 331"/>
                <a:gd name="T5" fmla="*/ 88 h 336"/>
                <a:gd name="T6" fmla="*/ 122 w 331"/>
                <a:gd name="T7" fmla="*/ 82 h 336"/>
                <a:gd name="T8" fmla="*/ 132 w 331"/>
                <a:gd name="T9" fmla="*/ 42 h 336"/>
                <a:gd name="T10" fmla="*/ 115 w 331"/>
                <a:gd name="T11" fmla="*/ 57 h 336"/>
                <a:gd name="T12" fmla="*/ 99 w 331"/>
                <a:gd name="T13" fmla="*/ 76 h 336"/>
                <a:gd name="T14" fmla="*/ 90 w 331"/>
                <a:gd name="T15" fmla="*/ 101 h 336"/>
                <a:gd name="T16" fmla="*/ 101 w 331"/>
                <a:gd name="T17" fmla="*/ 116 h 336"/>
                <a:gd name="T18" fmla="*/ 88 w 331"/>
                <a:gd name="T19" fmla="*/ 132 h 336"/>
                <a:gd name="T20" fmla="*/ 331 w 331"/>
                <a:gd name="T21" fmla="*/ 46 h 336"/>
                <a:gd name="T22" fmla="*/ 319 w 331"/>
                <a:gd name="T23" fmla="*/ 36 h 336"/>
                <a:gd name="T24" fmla="*/ 308 w 331"/>
                <a:gd name="T25" fmla="*/ 30 h 336"/>
                <a:gd name="T26" fmla="*/ 306 w 331"/>
                <a:gd name="T27" fmla="*/ 13 h 336"/>
                <a:gd name="T28" fmla="*/ 300 w 331"/>
                <a:gd name="T29" fmla="*/ 7 h 336"/>
                <a:gd name="T30" fmla="*/ 275 w 331"/>
                <a:gd name="T31" fmla="*/ 17 h 336"/>
                <a:gd name="T32" fmla="*/ 262 w 331"/>
                <a:gd name="T33" fmla="*/ 78 h 336"/>
                <a:gd name="T34" fmla="*/ 216 w 331"/>
                <a:gd name="T35" fmla="*/ 109 h 336"/>
                <a:gd name="T36" fmla="*/ 178 w 331"/>
                <a:gd name="T37" fmla="*/ 139 h 336"/>
                <a:gd name="T38" fmla="*/ 153 w 331"/>
                <a:gd name="T39" fmla="*/ 191 h 336"/>
                <a:gd name="T40" fmla="*/ 120 w 331"/>
                <a:gd name="T41" fmla="*/ 227 h 336"/>
                <a:gd name="T42" fmla="*/ 69 w 331"/>
                <a:gd name="T43" fmla="*/ 256 h 336"/>
                <a:gd name="T44" fmla="*/ 27 w 331"/>
                <a:gd name="T45" fmla="*/ 281 h 336"/>
                <a:gd name="T46" fmla="*/ 8 w 331"/>
                <a:gd name="T47" fmla="*/ 298 h 336"/>
                <a:gd name="T48" fmla="*/ 25 w 331"/>
                <a:gd name="T49" fmla="*/ 325 h 336"/>
                <a:gd name="T50" fmla="*/ 34 w 331"/>
                <a:gd name="T51" fmla="*/ 306 h 336"/>
                <a:gd name="T52" fmla="*/ 38 w 331"/>
                <a:gd name="T53" fmla="*/ 302 h 336"/>
                <a:gd name="T54" fmla="*/ 48 w 331"/>
                <a:gd name="T55" fmla="*/ 304 h 336"/>
                <a:gd name="T56" fmla="*/ 57 w 331"/>
                <a:gd name="T57" fmla="*/ 308 h 336"/>
                <a:gd name="T58" fmla="*/ 57 w 331"/>
                <a:gd name="T59" fmla="*/ 319 h 336"/>
                <a:gd name="T60" fmla="*/ 71 w 331"/>
                <a:gd name="T61" fmla="*/ 317 h 336"/>
                <a:gd name="T62" fmla="*/ 88 w 331"/>
                <a:gd name="T63" fmla="*/ 313 h 336"/>
                <a:gd name="T64" fmla="*/ 97 w 331"/>
                <a:gd name="T65" fmla="*/ 313 h 336"/>
                <a:gd name="T66" fmla="*/ 103 w 331"/>
                <a:gd name="T67" fmla="*/ 300 h 336"/>
                <a:gd name="T68" fmla="*/ 126 w 331"/>
                <a:gd name="T69" fmla="*/ 283 h 336"/>
                <a:gd name="T70" fmla="*/ 138 w 331"/>
                <a:gd name="T71" fmla="*/ 287 h 336"/>
                <a:gd name="T72" fmla="*/ 151 w 331"/>
                <a:gd name="T73" fmla="*/ 313 h 336"/>
                <a:gd name="T74" fmla="*/ 155 w 331"/>
                <a:gd name="T75" fmla="*/ 336 h 336"/>
                <a:gd name="T76" fmla="*/ 174 w 331"/>
                <a:gd name="T77" fmla="*/ 329 h 336"/>
                <a:gd name="T78" fmla="*/ 189 w 331"/>
                <a:gd name="T79" fmla="*/ 317 h 336"/>
                <a:gd name="T80" fmla="*/ 197 w 331"/>
                <a:gd name="T81" fmla="*/ 306 h 336"/>
                <a:gd name="T82" fmla="*/ 197 w 331"/>
                <a:gd name="T83" fmla="*/ 292 h 336"/>
                <a:gd name="T84" fmla="*/ 212 w 331"/>
                <a:gd name="T85" fmla="*/ 285 h 336"/>
                <a:gd name="T86" fmla="*/ 220 w 331"/>
                <a:gd name="T87" fmla="*/ 281 h 336"/>
                <a:gd name="T88" fmla="*/ 224 w 331"/>
                <a:gd name="T89" fmla="*/ 287 h 336"/>
                <a:gd name="T90" fmla="*/ 229 w 331"/>
                <a:gd name="T91" fmla="*/ 296 h 336"/>
                <a:gd name="T92" fmla="*/ 237 w 331"/>
                <a:gd name="T93" fmla="*/ 287 h 336"/>
                <a:gd name="T94" fmla="*/ 237 w 331"/>
                <a:gd name="T95" fmla="*/ 262 h 336"/>
                <a:gd name="T96" fmla="*/ 233 w 331"/>
                <a:gd name="T97" fmla="*/ 252 h 336"/>
                <a:gd name="T98" fmla="*/ 227 w 331"/>
                <a:gd name="T99" fmla="*/ 245 h 336"/>
                <a:gd name="T100" fmla="*/ 233 w 331"/>
                <a:gd name="T101" fmla="*/ 218 h 336"/>
                <a:gd name="T102" fmla="*/ 231 w 331"/>
                <a:gd name="T103" fmla="*/ 210 h 336"/>
                <a:gd name="T104" fmla="*/ 252 w 331"/>
                <a:gd name="T105" fmla="*/ 201 h 336"/>
                <a:gd name="T106" fmla="*/ 262 w 331"/>
                <a:gd name="T107" fmla="*/ 195 h 336"/>
                <a:gd name="T108" fmla="*/ 279 w 331"/>
                <a:gd name="T109" fmla="*/ 193 h 336"/>
                <a:gd name="T110" fmla="*/ 283 w 331"/>
                <a:gd name="T111" fmla="*/ 181 h 336"/>
                <a:gd name="T112" fmla="*/ 283 w 331"/>
                <a:gd name="T113" fmla="*/ 172 h 336"/>
                <a:gd name="T114" fmla="*/ 310 w 331"/>
                <a:gd name="T115" fmla="*/ 134 h 336"/>
                <a:gd name="T116" fmla="*/ 294 w 331"/>
                <a:gd name="T117" fmla="*/ 118 h 336"/>
                <a:gd name="T118" fmla="*/ 298 w 331"/>
                <a:gd name="T119" fmla="*/ 101 h 336"/>
                <a:gd name="T120" fmla="*/ 304 w 331"/>
                <a:gd name="T121" fmla="*/ 67 h 336"/>
                <a:gd name="T122" fmla="*/ 317 w 331"/>
                <a:gd name="T123" fmla="*/ 63 h 336"/>
                <a:gd name="T124" fmla="*/ 331 w 331"/>
                <a:gd name="T125" fmla="*/ 5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" h="336">
                  <a:moveTo>
                    <a:pt x="88" y="139"/>
                  </a:moveTo>
                  <a:lnTo>
                    <a:pt x="90" y="139"/>
                  </a:lnTo>
                  <a:lnTo>
                    <a:pt x="92" y="141"/>
                  </a:lnTo>
                  <a:lnTo>
                    <a:pt x="94" y="139"/>
                  </a:lnTo>
                  <a:lnTo>
                    <a:pt x="111" y="134"/>
                  </a:lnTo>
                  <a:lnTo>
                    <a:pt x="128" y="122"/>
                  </a:lnTo>
                  <a:lnTo>
                    <a:pt x="130" y="120"/>
                  </a:lnTo>
                  <a:lnTo>
                    <a:pt x="132" y="111"/>
                  </a:lnTo>
                  <a:lnTo>
                    <a:pt x="132" y="109"/>
                  </a:lnTo>
                  <a:lnTo>
                    <a:pt x="138" y="99"/>
                  </a:lnTo>
                  <a:lnTo>
                    <a:pt x="141" y="95"/>
                  </a:lnTo>
                  <a:lnTo>
                    <a:pt x="141" y="88"/>
                  </a:lnTo>
                  <a:lnTo>
                    <a:pt x="136" y="88"/>
                  </a:lnTo>
                  <a:lnTo>
                    <a:pt x="128" y="88"/>
                  </a:lnTo>
                  <a:lnTo>
                    <a:pt x="124" y="88"/>
                  </a:lnTo>
                  <a:lnTo>
                    <a:pt x="122" y="93"/>
                  </a:lnTo>
                  <a:lnTo>
                    <a:pt x="122" y="93"/>
                  </a:lnTo>
                  <a:lnTo>
                    <a:pt x="120" y="90"/>
                  </a:lnTo>
                  <a:lnTo>
                    <a:pt x="120" y="86"/>
                  </a:lnTo>
                  <a:lnTo>
                    <a:pt x="122" y="82"/>
                  </a:lnTo>
                  <a:lnTo>
                    <a:pt x="128" y="67"/>
                  </a:lnTo>
                  <a:lnTo>
                    <a:pt x="130" y="57"/>
                  </a:lnTo>
                  <a:lnTo>
                    <a:pt x="132" y="44"/>
                  </a:lnTo>
                  <a:lnTo>
                    <a:pt x="132" y="42"/>
                  </a:lnTo>
                  <a:lnTo>
                    <a:pt x="132" y="42"/>
                  </a:lnTo>
                  <a:lnTo>
                    <a:pt x="128" y="42"/>
                  </a:lnTo>
                  <a:lnTo>
                    <a:pt x="126" y="42"/>
                  </a:lnTo>
                  <a:lnTo>
                    <a:pt x="126" y="44"/>
                  </a:lnTo>
                  <a:lnTo>
                    <a:pt x="120" y="55"/>
                  </a:lnTo>
                  <a:lnTo>
                    <a:pt x="115" y="57"/>
                  </a:lnTo>
                  <a:lnTo>
                    <a:pt x="109" y="63"/>
                  </a:lnTo>
                  <a:lnTo>
                    <a:pt x="107" y="65"/>
                  </a:lnTo>
                  <a:lnTo>
                    <a:pt x="105" y="67"/>
                  </a:lnTo>
                  <a:lnTo>
                    <a:pt x="101" y="70"/>
                  </a:lnTo>
                  <a:lnTo>
                    <a:pt x="99" y="76"/>
                  </a:lnTo>
                  <a:lnTo>
                    <a:pt x="92" y="84"/>
                  </a:lnTo>
                  <a:lnTo>
                    <a:pt x="92" y="88"/>
                  </a:lnTo>
                  <a:lnTo>
                    <a:pt x="90" y="93"/>
                  </a:lnTo>
                  <a:lnTo>
                    <a:pt x="90" y="97"/>
                  </a:lnTo>
                  <a:lnTo>
                    <a:pt x="90" y="101"/>
                  </a:lnTo>
                  <a:lnTo>
                    <a:pt x="92" y="105"/>
                  </a:lnTo>
                  <a:lnTo>
                    <a:pt x="103" y="103"/>
                  </a:lnTo>
                  <a:lnTo>
                    <a:pt x="107" y="107"/>
                  </a:lnTo>
                  <a:lnTo>
                    <a:pt x="105" y="111"/>
                  </a:lnTo>
                  <a:lnTo>
                    <a:pt x="101" y="116"/>
                  </a:lnTo>
                  <a:lnTo>
                    <a:pt x="99" y="120"/>
                  </a:lnTo>
                  <a:lnTo>
                    <a:pt x="99" y="128"/>
                  </a:lnTo>
                  <a:lnTo>
                    <a:pt x="97" y="130"/>
                  </a:lnTo>
                  <a:lnTo>
                    <a:pt x="97" y="130"/>
                  </a:lnTo>
                  <a:lnTo>
                    <a:pt x="88" y="132"/>
                  </a:lnTo>
                  <a:lnTo>
                    <a:pt x="88" y="132"/>
                  </a:lnTo>
                  <a:lnTo>
                    <a:pt x="86" y="134"/>
                  </a:lnTo>
                  <a:lnTo>
                    <a:pt x="88" y="137"/>
                  </a:lnTo>
                  <a:lnTo>
                    <a:pt x="88" y="139"/>
                  </a:lnTo>
                  <a:close/>
                  <a:moveTo>
                    <a:pt x="331" y="46"/>
                  </a:moveTo>
                  <a:lnTo>
                    <a:pt x="329" y="42"/>
                  </a:lnTo>
                  <a:lnTo>
                    <a:pt x="329" y="42"/>
                  </a:lnTo>
                  <a:lnTo>
                    <a:pt x="327" y="40"/>
                  </a:lnTo>
                  <a:lnTo>
                    <a:pt x="321" y="36"/>
                  </a:lnTo>
                  <a:lnTo>
                    <a:pt x="319" y="36"/>
                  </a:lnTo>
                  <a:lnTo>
                    <a:pt x="315" y="36"/>
                  </a:lnTo>
                  <a:lnTo>
                    <a:pt x="313" y="34"/>
                  </a:lnTo>
                  <a:lnTo>
                    <a:pt x="310" y="34"/>
                  </a:lnTo>
                  <a:lnTo>
                    <a:pt x="310" y="32"/>
                  </a:lnTo>
                  <a:lnTo>
                    <a:pt x="308" y="30"/>
                  </a:lnTo>
                  <a:lnTo>
                    <a:pt x="306" y="28"/>
                  </a:lnTo>
                  <a:lnTo>
                    <a:pt x="306" y="23"/>
                  </a:lnTo>
                  <a:lnTo>
                    <a:pt x="306" y="17"/>
                  </a:lnTo>
                  <a:lnTo>
                    <a:pt x="306" y="15"/>
                  </a:lnTo>
                  <a:lnTo>
                    <a:pt x="306" y="13"/>
                  </a:lnTo>
                  <a:lnTo>
                    <a:pt x="306" y="11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4" y="9"/>
                  </a:lnTo>
                  <a:lnTo>
                    <a:pt x="300" y="7"/>
                  </a:lnTo>
                  <a:lnTo>
                    <a:pt x="285" y="0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81" y="7"/>
                  </a:lnTo>
                  <a:lnTo>
                    <a:pt x="275" y="17"/>
                  </a:lnTo>
                  <a:lnTo>
                    <a:pt x="273" y="26"/>
                  </a:lnTo>
                  <a:lnTo>
                    <a:pt x="271" y="32"/>
                  </a:lnTo>
                  <a:lnTo>
                    <a:pt x="266" y="70"/>
                  </a:lnTo>
                  <a:lnTo>
                    <a:pt x="266" y="74"/>
                  </a:lnTo>
                  <a:lnTo>
                    <a:pt x="262" y="78"/>
                  </a:lnTo>
                  <a:lnTo>
                    <a:pt x="248" y="95"/>
                  </a:lnTo>
                  <a:lnTo>
                    <a:pt x="239" y="101"/>
                  </a:lnTo>
                  <a:lnTo>
                    <a:pt x="235" y="103"/>
                  </a:lnTo>
                  <a:lnTo>
                    <a:pt x="222" y="109"/>
                  </a:lnTo>
                  <a:lnTo>
                    <a:pt x="216" y="109"/>
                  </a:lnTo>
                  <a:lnTo>
                    <a:pt x="214" y="109"/>
                  </a:lnTo>
                  <a:lnTo>
                    <a:pt x="212" y="111"/>
                  </a:lnTo>
                  <a:lnTo>
                    <a:pt x="193" y="126"/>
                  </a:lnTo>
                  <a:lnTo>
                    <a:pt x="183" y="134"/>
                  </a:lnTo>
                  <a:lnTo>
                    <a:pt x="178" y="139"/>
                  </a:lnTo>
                  <a:lnTo>
                    <a:pt x="174" y="147"/>
                  </a:lnTo>
                  <a:lnTo>
                    <a:pt x="168" y="170"/>
                  </a:lnTo>
                  <a:lnTo>
                    <a:pt x="166" y="176"/>
                  </a:lnTo>
                  <a:lnTo>
                    <a:pt x="162" y="183"/>
                  </a:lnTo>
                  <a:lnTo>
                    <a:pt x="153" y="191"/>
                  </a:lnTo>
                  <a:lnTo>
                    <a:pt x="147" y="199"/>
                  </a:lnTo>
                  <a:lnTo>
                    <a:pt x="145" y="206"/>
                  </a:lnTo>
                  <a:lnTo>
                    <a:pt x="141" y="212"/>
                  </a:lnTo>
                  <a:lnTo>
                    <a:pt x="136" y="216"/>
                  </a:lnTo>
                  <a:lnTo>
                    <a:pt x="120" y="227"/>
                  </a:lnTo>
                  <a:lnTo>
                    <a:pt x="103" y="243"/>
                  </a:lnTo>
                  <a:lnTo>
                    <a:pt x="92" y="252"/>
                  </a:lnTo>
                  <a:lnTo>
                    <a:pt x="86" y="256"/>
                  </a:lnTo>
                  <a:lnTo>
                    <a:pt x="80" y="256"/>
                  </a:lnTo>
                  <a:lnTo>
                    <a:pt x="69" y="256"/>
                  </a:lnTo>
                  <a:lnTo>
                    <a:pt x="67" y="258"/>
                  </a:lnTo>
                  <a:lnTo>
                    <a:pt x="63" y="262"/>
                  </a:lnTo>
                  <a:lnTo>
                    <a:pt x="57" y="266"/>
                  </a:lnTo>
                  <a:lnTo>
                    <a:pt x="40" y="277"/>
                  </a:lnTo>
                  <a:lnTo>
                    <a:pt x="27" y="281"/>
                  </a:lnTo>
                  <a:lnTo>
                    <a:pt x="8" y="289"/>
                  </a:lnTo>
                  <a:lnTo>
                    <a:pt x="0" y="292"/>
                  </a:lnTo>
                  <a:lnTo>
                    <a:pt x="0" y="292"/>
                  </a:lnTo>
                  <a:lnTo>
                    <a:pt x="2" y="296"/>
                  </a:lnTo>
                  <a:lnTo>
                    <a:pt x="8" y="298"/>
                  </a:lnTo>
                  <a:lnTo>
                    <a:pt x="8" y="300"/>
                  </a:lnTo>
                  <a:lnTo>
                    <a:pt x="11" y="302"/>
                  </a:lnTo>
                  <a:lnTo>
                    <a:pt x="17" y="327"/>
                  </a:lnTo>
                  <a:lnTo>
                    <a:pt x="23" y="325"/>
                  </a:lnTo>
                  <a:lnTo>
                    <a:pt x="25" y="325"/>
                  </a:lnTo>
                  <a:lnTo>
                    <a:pt x="27" y="323"/>
                  </a:lnTo>
                  <a:lnTo>
                    <a:pt x="32" y="315"/>
                  </a:lnTo>
                  <a:lnTo>
                    <a:pt x="34" y="313"/>
                  </a:lnTo>
                  <a:lnTo>
                    <a:pt x="34" y="310"/>
                  </a:lnTo>
                  <a:lnTo>
                    <a:pt x="34" y="306"/>
                  </a:lnTo>
                  <a:lnTo>
                    <a:pt x="34" y="304"/>
                  </a:lnTo>
                  <a:lnTo>
                    <a:pt x="34" y="304"/>
                  </a:lnTo>
                  <a:lnTo>
                    <a:pt x="36" y="302"/>
                  </a:lnTo>
                  <a:lnTo>
                    <a:pt x="36" y="302"/>
                  </a:lnTo>
                  <a:lnTo>
                    <a:pt x="38" y="302"/>
                  </a:lnTo>
                  <a:lnTo>
                    <a:pt x="38" y="300"/>
                  </a:lnTo>
                  <a:lnTo>
                    <a:pt x="42" y="302"/>
                  </a:lnTo>
                  <a:lnTo>
                    <a:pt x="42" y="302"/>
                  </a:lnTo>
                  <a:lnTo>
                    <a:pt x="46" y="302"/>
                  </a:lnTo>
                  <a:lnTo>
                    <a:pt x="48" y="304"/>
                  </a:lnTo>
                  <a:lnTo>
                    <a:pt x="50" y="304"/>
                  </a:lnTo>
                  <a:lnTo>
                    <a:pt x="53" y="304"/>
                  </a:lnTo>
                  <a:lnTo>
                    <a:pt x="55" y="306"/>
                  </a:lnTo>
                  <a:lnTo>
                    <a:pt x="55" y="306"/>
                  </a:lnTo>
                  <a:lnTo>
                    <a:pt x="57" y="308"/>
                  </a:lnTo>
                  <a:lnTo>
                    <a:pt x="57" y="310"/>
                  </a:lnTo>
                  <a:lnTo>
                    <a:pt x="57" y="313"/>
                  </a:lnTo>
                  <a:lnTo>
                    <a:pt x="57" y="317"/>
                  </a:lnTo>
                  <a:lnTo>
                    <a:pt x="57" y="317"/>
                  </a:lnTo>
                  <a:lnTo>
                    <a:pt x="57" y="319"/>
                  </a:lnTo>
                  <a:lnTo>
                    <a:pt x="63" y="321"/>
                  </a:lnTo>
                  <a:lnTo>
                    <a:pt x="65" y="321"/>
                  </a:lnTo>
                  <a:lnTo>
                    <a:pt x="67" y="319"/>
                  </a:lnTo>
                  <a:lnTo>
                    <a:pt x="69" y="317"/>
                  </a:lnTo>
                  <a:lnTo>
                    <a:pt x="71" y="317"/>
                  </a:lnTo>
                  <a:lnTo>
                    <a:pt x="78" y="317"/>
                  </a:lnTo>
                  <a:lnTo>
                    <a:pt x="80" y="317"/>
                  </a:lnTo>
                  <a:lnTo>
                    <a:pt x="82" y="315"/>
                  </a:lnTo>
                  <a:lnTo>
                    <a:pt x="86" y="313"/>
                  </a:lnTo>
                  <a:lnTo>
                    <a:pt x="88" y="313"/>
                  </a:lnTo>
                  <a:lnTo>
                    <a:pt x="88" y="313"/>
                  </a:lnTo>
                  <a:lnTo>
                    <a:pt x="90" y="313"/>
                  </a:lnTo>
                  <a:lnTo>
                    <a:pt x="92" y="315"/>
                  </a:lnTo>
                  <a:lnTo>
                    <a:pt x="94" y="315"/>
                  </a:lnTo>
                  <a:lnTo>
                    <a:pt x="97" y="313"/>
                  </a:lnTo>
                  <a:lnTo>
                    <a:pt x="97" y="308"/>
                  </a:lnTo>
                  <a:lnTo>
                    <a:pt x="97" y="306"/>
                  </a:lnTo>
                  <a:lnTo>
                    <a:pt x="99" y="304"/>
                  </a:lnTo>
                  <a:lnTo>
                    <a:pt x="99" y="302"/>
                  </a:lnTo>
                  <a:lnTo>
                    <a:pt x="103" y="300"/>
                  </a:lnTo>
                  <a:lnTo>
                    <a:pt x="107" y="294"/>
                  </a:lnTo>
                  <a:lnTo>
                    <a:pt x="109" y="292"/>
                  </a:lnTo>
                  <a:lnTo>
                    <a:pt x="111" y="289"/>
                  </a:lnTo>
                  <a:lnTo>
                    <a:pt x="118" y="285"/>
                  </a:lnTo>
                  <a:lnTo>
                    <a:pt x="126" y="283"/>
                  </a:lnTo>
                  <a:lnTo>
                    <a:pt x="130" y="283"/>
                  </a:lnTo>
                  <a:lnTo>
                    <a:pt x="132" y="283"/>
                  </a:lnTo>
                  <a:lnTo>
                    <a:pt x="134" y="285"/>
                  </a:lnTo>
                  <a:lnTo>
                    <a:pt x="136" y="285"/>
                  </a:lnTo>
                  <a:lnTo>
                    <a:pt x="138" y="287"/>
                  </a:lnTo>
                  <a:lnTo>
                    <a:pt x="138" y="289"/>
                  </a:lnTo>
                  <a:lnTo>
                    <a:pt x="141" y="300"/>
                  </a:lnTo>
                  <a:lnTo>
                    <a:pt x="141" y="304"/>
                  </a:lnTo>
                  <a:lnTo>
                    <a:pt x="145" y="308"/>
                  </a:lnTo>
                  <a:lnTo>
                    <a:pt x="151" y="313"/>
                  </a:lnTo>
                  <a:lnTo>
                    <a:pt x="153" y="315"/>
                  </a:lnTo>
                  <a:lnTo>
                    <a:pt x="153" y="317"/>
                  </a:lnTo>
                  <a:lnTo>
                    <a:pt x="155" y="319"/>
                  </a:lnTo>
                  <a:lnTo>
                    <a:pt x="153" y="329"/>
                  </a:lnTo>
                  <a:lnTo>
                    <a:pt x="155" y="336"/>
                  </a:lnTo>
                  <a:lnTo>
                    <a:pt x="162" y="333"/>
                  </a:lnTo>
                  <a:lnTo>
                    <a:pt x="166" y="333"/>
                  </a:lnTo>
                  <a:lnTo>
                    <a:pt x="170" y="331"/>
                  </a:lnTo>
                  <a:lnTo>
                    <a:pt x="172" y="331"/>
                  </a:lnTo>
                  <a:lnTo>
                    <a:pt x="174" y="329"/>
                  </a:lnTo>
                  <a:lnTo>
                    <a:pt x="176" y="327"/>
                  </a:lnTo>
                  <a:lnTo>
                    <a:pt x="176" y="323"/>
                  </a:lnTo>
                  <a:lnTo>
                    <a:pt x="178" y="321"/>
                  </a:lnTo>
                  <a:lnTo>
                    <a:pt x="187" y="319"/>
                  </a:lnTo>
                  <a:lnTo>
                    <a:pt x="189" y="317"/>
                  </a:lnTo>
                  <a:lnTo>
                    <a:pt x="191" y="315"/>
                  </a:lnTo>
                  <a:lnTo>
                    <a:pt x="191" y="310"/>
                  </a:lnTo>
                  <a:lnTo>
                    <a:pt x="191" y="308"/>
                  </a:lnTo>
                  <a:lnTo>
                    <a:pt x="193" y="308"/>
                  </a:lnTo>
                  <a:lnTo>
                    <a:pt x="197" y="306"/>
                  </a:lnTo>
                  <a:lnTo>
                    <a:pt x="197" y="304"/>
                  </a:lnTo>
                  <a:lnTo>
                    <a:pt x="197" y="302"/>
                  </a:lnTo>
                  <a:lnTo>
                    <a:pt x="197" y="300"/>
                  </a:lnTo>
                  <a:lnTo>
                    <a:pt x="197" y="294"/>
                  </a:lnTo>
                  <a:lnTo>
                    <a:pt x="197" y="292"/>
                  </a:lnTo>
                  <a:lnTo>
                    <a:pt x="199" y="292"/>
                  </a:lnTo>
                  <a:lnTo>
                    <a:pt x="208" y="289"/>
                  </a:lnTo>
                  <a:lnTo>
                    <a:pt x="212" y="287"/>
                  </a:lnTo>
                  <a:lnTo>
                    <a:pt x="212" y="287"/>
                  </a:lnTo>
                  <a:lnTo>
                    <a:pt x="212" y="285"/>
                  </a:lnTo>
                  <a:lnTo>
                    <a:pt x="214" y="281"/>
                  </a:lnTo>
                  <a:lnTo>
                    <a:pt x="214" y="279"/>
                  </a:lnTo>
                  <a:lnTo>
                    <a:pt x="216" y="279"/>
                  </a:lnTo>
                  <a:lnTo>
                    <a:pt x="218" y="279"/>
                  </a:lnTo>
                  <a:lnTo>
                    <a:pt x="220" y="281"/>
                  </a:lnTo>
                  <a:lnTo>
                    <a:pt x="220" y="281"/>
                  </a:lnTo>
                  <a:lnTo>
                    <a:pt x="222" y="283"/>
                  </a:lnTo>
                  <a:lnTo>
                    <a:pt x="222" y="285"/>
                  </a:lnTo>
                  <a:lnTo>
                    <a:pt x="222" y="285"/>
                  </a:lnTo>
                  <a:lnTo>
                    <a:pt x="224" y="287"/>
                  </a:lnTo>
                  <a:lnTo>
                    <a:pt x="224" y="287"/>
                  </a:lnTo>
                  <a:lnTo>
                    <a:pt x="224" y="287"/>
                  </a:lnTo>
                  <a:lnTo>
                    <a:pt x="227" y="289"/>
                  </a:lnTo>
                  <a:lnTo>
                    <a:pt x="229" y="294"/>
                  </a:lnTo>
                  <a:lnTo>
                    <a:pt x="229" y="296"/>
                  </a:lnTo>
                  <a:lnTo>
                    <a:pt x="231" y="296"/>
                  </a:lnTo>
                  <a:lnTo>
                    <a:pt x="233" y="296"/>
                  </a:lnTo>
                  <a:lnTo>
                    <a:pt x="235" y="296"/>
                  </a:lnTo>
                  <a:lnTo>
                    <a:pt x="237" y="294"/>
                  </a:lnTo>
                  <a:lnTo>
                    <a:pt x="237" y="287"/>
                  </a:lnTo>
                  <a:lnTo>
                    <a:pt x="239" y="281"/>
                  </a:lnTo>
                  <a:lnTo>
                    <a:pt x="239" y="279"/>
                  </a:lnTo>
                  <a:lnTo>
                    <a:pt x="237" y="271"/>
                  </a:lnTo>
                  <a:lnTo>
                    <a:pt x="237" y="264"/>
                  </a:lnTo>
                  <a:lnTo>
                    <a:pt x="237" y="262"/>
                  </a:lnTo>
                  <a:lnTo>
                    <a:pt x="237" y="260"/>
                  </a:lnTo>
                  <a:lnTo>
                    <a:pt x="237" y="260"/>
                  </a:lnTo>
                  <a:lnTo>
                    <a:pt x="235" y="252"/>
                  </a:lnTo>
                  <a:lnTo>
                    <a:pt x="233" y="252"/>
                  </a:lnTo>
                  <a:lnTo>
                    <a:pt x="233" y="252"/>
                  </a:lnTo>
                  <a:lnTo>
                    <a:pt x="231" y="252"/>
                  </a:lnTo>
                  <a:lnTo>
                    <a:pt x="229" y="252"/>
                  </a:lnTo>
                  <a:lnTo>
                    <a:pt x="229" y="250"/>
                  </a:lnTo>
                  <a:lnTo>
                    <a:pt x="227" y="248"/>
                  </a:lnTo>
                  <a:lnTo>
                    <a:pt x="227" y="245"/>
                  </a:lnTo>
                  <a:lnTo>
                    <a:pt x="227" y="241"/>
                  </a:lnTo>
                  <a:lnTo>
                    <a:pt x="231" y="235"/>
                  </a:lnTo>
                  <a:lnTo>
                    <a:pt x="231" y="233"/>
                  </a:lnTo>
                  <a:lnTo>
                    <a:pt x="233" y="220"/>
                  </a:lnTo>
                  <a:lnTo>
                    <a:pt x="233" y="218"/>
                  </a:lnTo>
                  <a:lnTo>
                    <a:pt x="233" y="216"/>
                  </a:lnTo>
                  <a:lnTo>
                    <a:pt x="233" y="214"/>
                  </a:lnTo>
                  <a:lnTo>
                    <a:pt x="231" y="214"/>
                  </a:lnTo>
                  <a:lnTo>
                    <a:pt x="231" y="212"/>
                  </a:lnTo>
                  <a:lnTo>
                    <a:pt x="231" y="210"/>
                  </a:lnTo>
                  <a:lnTo>
                    <a:pt x="233" y="208"/>
                  </a:lnTo>
                  <a:lnTo>
                    <a:pt x="235" y="206"/>
                  </a:lnTo>
                  <a:lnTo>
                    <a:pt x="237" y="204"/>
                  </a:lnTo>
                  <a:lnTo>
                    <a:pt x="241" y="204"/>
                  </a:lnTo>
                  <a:lnTo>
                    <a:pt x="252" y="201"/>
                  </a:lnTo>
                  <a:lnTo>
                    <a:pt x="254" y="201"/>
                  </a:lnTo>
                  <a:lnTo>
                    <a:pt x="258" y="201"/>
                  </a:lnTo>
                  <a:lnTo>
                    <a:pt x="260" y="201"/>
                  </a:lnTo>
                  <a:lnTo>
                    <a:pt x="262" y="197"/>
                  </a:lnTo>
                  <a:lnTo>
                    <a:pt x="262" y="195"/>
                  </a:lnTo>
                  <a:lnTo>
                    <a:pt x="264" y="193"/>
                  </a:lnTo>
                  <a:lnTo>
                    <a:pt x="273" y="195"/>
                  </a:lnTo>
                  <a:lnTo>
                    <a:pt x="275" y="193"/>
                  </a:lnTo>
                  <a:lnTo>
                    <a:pt x="277" y="193"/>
                  </a:lnTo>
                  <a:lnTo>
                    <a:pt x="279" y="193"/>
                  </a:lnTo>
                  <a:lnTo>
                    <a:pt x="283" y="193"/>
                  </a:lnTo>
                  <a:lnTo>
                    <a:pt x="285" y="193"/>
                  </a:lnTo>
                  <a:lnTo>
                    <a:pt x="285" y="191"/>
                  </a:lnTo>
                  <a:lnTo>
                    <a:pt x="285" y="183"/>
                  </a:lnTo>
                  <a:lnTo>
                    <a:pt x="283" y="181"/>
                  </a:lnTo>
                  <a:lnTo>
                    <a:pt x="283" y="178"/>
                  </a:lnTo>
                  <a:lnTo>
                    <a:pt x="283" y="176"/>
                  </a:lnTo>
                  <a:lnTo>
                    <a:pt x="281" y="176"/>
                  </a:lnTo>
                  <a:lnTo>
                    <a:pt x="281" y="174"/>
                  </a:lnTo>
                  <a:lnTo>
                    <a:pt x="283" y="172"/>
                  </a:lnTo>
                  <a:lnTo>
                    <a:pt x="283" y="168"/>
                  </a:lnTo>
                  <a:lnTo>
                    <a:pt x="292" y="162"/>
                  </a:lnTo>
                  <a:lnTo>
                    <a:pt x="302" y="145"/>
                  </a:lnTo>
                  <a:lnTo>
                    <a:pt x="304" y="143"/>
                  </a:lnTo>
                  <a:lnTo>
                    <a:pt x="310" y="134"/>
                  </a:lnTo>
                  <a:lnTo>
                    <a:pt x="304" y="130"/>
                  </a:lnTo>
                  <a:lnTo>
                    <a:pt x="300" y="128"/>
                  </a:lnTo>
                  <a:lnTo>
                    <a:pt x="296" y="124"/>
                  </a:lnTo>
                  <a:lnTo>
                    <a:pt x="294" y="122"/>
                  </a:lnTo>
                  <a:lnTo>
                    <a:pt x="294" y="118"/>
                  </a:lnTo>
                  <a:lnTo>
                    <a:pt x="294" y="116"/>
                  </a:lnTo>
                  <a:lnTo>
                    <a:pt x="296" y="111"/>
                  </a:lnTo>
                  <a:lnTo>
                    <a:pt x="296" y="107"/>
                  </a:lnTo>
                  <a:lnTo>
                    <a:pt x="296" y="105"/>
                  </a:lnTo>
                  <a:lnTo>
                    <a:pt x="298" y="101"/>
                  </a:lnTo>
                  <a:lnTo>
                    <a:pt x="298" y="101"/>
                  </a:lnTo>
                  <a:lnTo>
                    <a:pt x="298" y="97"/>
                  </a:lnTo>
                  <a:lnTo>
                    <a:pt x="298" y="95"/>
                  </a:lnTo>
                  <a:lnTo>
                    <a:pt x="302" y="88"/>
                  </a:lnTo>
                  <a:lnTo>
                    <a:pt x="304" y="67"/>
                  </a:lnTo>
                  <a:lnTo>
                    <a:pt x="304" y="63"/>
                  </a:lnTo>
                  <a:lnTo>
                    <a:pt x="306" y="63"/>
                  </a:lnTo>
                  <a:lnTo>
                    <a:pt x="308" y="63"/>
                  </a:lnTo>
                  <a:lnTo>
                    <a:pt x="315" y="63"/>
                  </a:lnTo>
                  <a:lnTo>
                    <a:pt x="317" y="63"/>
                  </a:lnTo>
                  <a:lnTo>
                    <a:pt x="321" y="63"/>
                  </a:lnTo>
                  <a:lnTo>
                    <a:pt x="323" y="61"/>
                  </a:lnTo>
                  <a:lnTo>
                    <a:pt x="327" y="57"/>
                  </a:lnTo>
                  <a:lnTo>
                    <a:pt x="329" y="55"/>
                  </a:lnTo>
                  <a:lnTo>
                    <a:pt x="331" y="53"/>
                  </a:lnTo>
                  <a:lnTo>
                    <a:pt x="331" y="49"/>
                  </a:lnTo>
                  <a:lnTo>
                    <a:pt x="331" y="46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4011" y="2308"/>
              <a:ext cx="98" cy="163"/>
            </a:xfrm>
            <a:custGeom>
              <a:avLst/>
              <a:gdLst>
                <a:gd name="T0" fmla="*/ 94 w 98"/>
                <a:gd name="T1" fmla="*/ 46 h 163"/>
                <a:gd name="T2" fmla="*/ 90 w 98"/>
                <a:gd name="T3" fmla="*/ 39 h 163"/>
                <a:gd name="T4" fmla="*/ 84 w 98"/>
                <a:gd name="T5" fmla="*/ 39 h 163"/>
                <a:gd name="T6" fmla="*/ 75 w 98"/>
                <a:gd name="T7" fmla="*/ 35 h 163"/>
                <a:gd name="T8" fmla="*/ 75 w 98"/>
                <a:gd name="T9" fmla="*/ 27 h 163"/>
                <a:gd name="T10" fmla="*/ 73 w 98"/>
                <a:gd name="T11" fmla="*/ 23 h 163"/>
                <a:gd name="T12" fmla="*/ 78 w 98"/>
                <a:gd name="T13" fmla="*/ 21 h 163"/>
                <a:gd name="T14" fmla="*/ 78 w 98"/>
                <a:gd name="T15" fmla="*/ 12 h 163"/>
                <a:gd name="T16" fmla="*/ 75 w 98"/>
                <a:gd name="T17" fmla="*/ 8 h 163"/>
                <a:gd name="T18" fmla="*/ 69 w 98"/>
                <a:gd name="T19" fmla="*/ 10 h 163"/>
                <a:gd name="T20" fmla="*/ 65 w 98"/>
                <a:gd name="T21" fmla="*/ 10 h 163"/>
                <a:gd name="T22" fmla="*/ 54 w 98"/>
                <a:gd name="T23" fmla="*/ 6 h 163"/>
                <a:gd name="T24" fmla="*/ 46 w 98"/>
                <a:gd name="T25" fmla="*/ 10 h 163"/>
                <a:gd name="T26" fmla="*/ 40 w 98"/>
                <a:gd name="T27" fmla="*/ 8 h 163"/>
                <a:gd name="T28" fmla="*/ 29 w 98"/>
                <a:gd name="T29" fmla="*/ 4 h 163"/>
                <a:gd name="T30" fmla="*/ 21 w 98"/>
                <a:gd name="T31" fmla="*/ 10 h 163"/>
                <a:gd name="T32" fmla="*/ 15 w 98"/>
                <a:gd name="T33" fmla="*/ 27 h 163"/>
                <a:gd name="T34" fmla="*/ 13 w 98"/>
                <a:gd name="T35" fmla="*/ 39 h 163"/>
                <a:gd name="T36" fmla="*/ 19 w 98"/>
                <a:gd name="T37" fmla="*/ 48 h 163"/>
                <a:gd name="T38" fmla="*/ 19 w 98"/>
                <a:gd name="T39" fmla="*/ 58 h 163"/>
                <a:gd name="T40" fmla="*/ 19 w 98"/>
                <a:gd name="T41" fmla="*/ 67 h 163"/>
                <a:gd name="T42" fmla="*/ 17 w 98"/>
                <a:gd name="T43" fmla="*/ 77 h 163"/>
                <a:gd name="T44" fmla="*/ 23 w 98"/>
                <a:gd name="T45" fmla="*/ 90 h 163"/>
                <a:gd name="T46" fmla="*/ 23 w 98"/>
                <a:gd name="T47" fmla="*/ 98 h 163"/>
                <a:gd name="T48" fmla="*/ 15 w 98"/>
                <a:gd name="T49" fmla="*/ 100 h 163"/>
                <a:gd name="T50" fmla="*/ 6 w 98"/>
                <a:gd name="T51" fmla="*/ 111 h 163"/>
                <a:gd name="T52" fmla="*/ 0 w 98"/>
                <a:gd name="T53" fmla="*/ 123 h 163"/>
                <a:gd name="T54" fmla="*/ 4 w 98"/>
                <a:gd name="T55" fmla="*/ 127 h 163"/>
                <a:gd name="T56" fmla="*/ 6 w 98"/>
                <a:gd name="T57" fmla="*/ 134 h 163"/>
                <a:gd name="T58" fmla="*/ 10 w 98"/>
                <a:gd name="T59" fmla="*/ 146 h 163"/>
                <a:gd name="T60" fmla="*/ 8 w 98"/>
                <a:gd name="T61" fmla="*/ 157 h 163"/>
                <a:gd name="T62" fmla="*/ 13 w 98"/>
                <a:gd name="T63" fmla="*/ 159 h 163"/>
                <a:gd name="T64" fmla="*/ 19 w 98"/>
                <a:gd name="T65" fmla="*/ 157 h 163"/>
                <a:gd name="T66" fmla="*/ 29 w 98"/>
                <a:gd name="T67" fmla="*/ 157 h 163"/>
                <a:gd name="T68" fmla="*/ 33 w 98"/>
                <a:gd name="T69" fmla="*/ 157 h 163"/>
                <a:gd name="T70" fmla="*/ 40 w 98"/>
                <a:gd name="T71" fmla="*/ 157 h 163"/>
                <a:gd name="T72" fmla="*/ 50 w 98"/>
                <a:gd name="T73" fmla="*/ 159 h 163"/>
                <a:gd name="T74" fmla="*/ 54 w 98"/>
                <a:gd name="T75" fmla="*/ 155 h 163"/>
                <a:gd name="T76" fmla="*/ 61 w 98"/>
                <a:gd name="T77" fmla="*/ 148 h 163"/>
                <a:gd name="T78" fmla="*/ 65 w 98"/>
                <a:gd name="T79" fmla="*/ 140 h 163"/>
                <a:gd name="T80" fmla="*/ 73 w 98"/>
                <a:gd name="T81" fmla="*/ 132 h 163"/>
                <a:gd name="T82" fmla="*/ 82 w 98"/>
                <a:gd name="T83" fmla="*/ 132 h 163"/>
                <a:gd name="T84" fmla="*/ 84 w 98"/>
                <a:gd name="T85" fmla="*/ 113 h 163"/>
                <a:gd name="T86" fmla="*/ 84 w 98"/>
                <a:gd name="T87" fmla="*/ 94 h 163"/>
                <a:gd name="T88" fmla="*/ 82 w 98"/>
                <a:gd name="T89" fmla="*/ 88 h 163"/>
                <a:gd name="T90" fmla="*/ 84 w 98"/>
                <a:gd name="T91" fmla="*/ 81 h 163"/>
                <a:gd name="T92" fmla="*/ 78 w 98"/>
                <a:gd name="T93" fmla="*/ 67 h 163"/>
                <a:gd name="T94" fmla="*/ 82 w 98"/>
                <a:gd name="T95" fmla="*/ 60 h 163"/>
                <a:gd name="T96" fmla="*/ 94 w 98"/>
                <a:gd name="T97" fmla="*/ 56 h 163"/>
                <a:gd name="T98" fmla="*/ 98 w 98"/>
                <a:gd name="T99" fmla="*/ 4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8" h="163">
                  <a:moveTo>
                    <a:pt x="98" y="46"/>
                  </a:moveTo>
                  <a:lnTo>
                    <a:pt x="96" y="46"/>
                  </a:lnTo>
                  <a:lnTo>
                    <a:pt x="94" y="46"/>
                  </a:lnTo>
                  <a:lnTo>
                    <a:pt x="92" y="44"/>
                  </a:lnTo>
                  <a:lnTo>
                    <a:pt x="90" y="42"/>
                  </a:lnTo>
                  <a:lnTo>
                    <a:pt x="90" y="39"/>
                  </a:lnTo>
                  <a:lnTo>
                    <a:pt x="88" y="39"/>
                  </a:lnTo>
                  <a:lnTo>
                    <a:pt x="86" y="39"/>
                  </a:lnTo>
                  <a:lnTo>
                    <a:pt x="84" y="39"/>
                  </a:lnTo>
                  <a:lnTo>
                    <a:pt x="82" y="37"/>
                  </a:lnTo>
                  <a:lnTo>
                    <a:pt x="78" y="37"/>
                  </a:lnTo>
                  <a:lnTo>
                    <a:pt x="75" y="35"/>
                  </a:lnTo>
                  <a:lnTo>
                    <a:pt x="75" y="33"/>
                  </a:lnTo>
                  <a:lnTo>
                    <a:pt x="75" y="31"/>
                  </a:lnTo>
                  <a:lnTo>
                    <a:pt x="75" y="27"/>
                  </a:lnTo>
                  <a:lnTo>
                    <a:pt x="75" y="25"/>
                  </a:lnTo>
                  <a:lnTo>
                    <a:pt x="75" y="23"/>
                  </a:lnTo>
                  <a:lnTo>
                    <a:pt x="73" y="23"/>
                  </a:lnTo>
                  <a:lnTo>
                    <a:pt x="73" y="21"/>
                  </a:lnTo>
                  <a:lnTo>
                    <a:pt x="73" y="21"/>
                  </a:lnTo>
                  <a:lnTo>
                    <a:pt x="78" y="21"/>
                  </a:lnTo>
                  <a:lnTo>
                    <a:pt x="78" y="18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75" y="10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3" y="8"/>
                  </a:lnTo>
                  <a:lnTo>
                    <a:pt x="71" y="10"/>
                  </a:lnTo>
                  <a:lnTo>
                    <a:pt x="69" y="10"/>
                  </a:lnTo>
                  <a:lnTo>
                    <a:pt x="69" y="10"/>
                  </a:lnTo>
                  <a:lnTo>
                    <a:pt x="67" y="10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7" y="6"/>
                  </a:lnTo>
                  <a:lnTo>
                    <a:pt x="54" y="6"/>
                  </a:lnTo>
                  <a:lnTo>
                    <a:pt x="50" y="8"/>
                  </a:lnTo>
                  <a:lnTo>
                    <a:pt x="48" y="8"/>
                  </a:lnTo>
                  <a:lnTo>
                    <a:pt x="46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3" y="6"/>
                  </a:lnTo>
                  <a:lnTo>
                    <a:pt x="31" y="6"/>
                  </a:lnTo>
                  <a:lnTo>
                    <a:pt x="29" y="4"/>
                  </a:lnTo>
                  <a:lnTo>
                    <a:pt x="27" y="2"/>
                  </a:lnTo>
                  <a:lnTo>
                    <a:pt x="23" y="0"/>
                  </a:lnTo>
                  <a:lnTo>
                    <a:pt x="21" y="10"/>
                  </a:lnTo>
                  <a:lnTo>
                    <a:pt x="19" y="12"/>
                  </a:lnTo>
                  <a:lnTo>
                    <a:pt x="19" y="14"/>
                  </a:lnTo>
                  <a:lnTo>
                    <a:pt x="15" y="27"/>
                  </a:lnTo>
                  <a:lnTo>
                    <a:pt x="13" y="37"/>
                  </a:lnTo>
                  <a:lnTo>
                    <a:pt x="13" y="37"/>
                  </a:lnTo>
                  <a:lnTo>
                    <a:pt x="13" y="39"/>
                  </a:lnTo>
                  <a:lnTo>
                    <a:pt x="15" y="42"/>
                  </a:lnTo>
                  <a:lnTo>
                    <a:pt x="17" y="44"/>
                  </a:lnTo>
                  <a:lnTo>
                    <a:pt x="19" y="48"/>
                  </a:lnTo>
                  <a:lnTo>
                    <a:pt x="19" y="52"/>
                  </a:lnTo>
                  <a:lnTo>
                    <a:pt x="19" y="54"/>
                  </a:lnTo>
                  <a:lnTo>
                    <a:pt x="19" y="58"/>
                  </a:lnTo>
                  <a:lnTo>
                    <a:pt x="19" y="62"/>
                  </a:lnTo>
                  <a:lnTo>
                    <a:pt x="19" y="67"/>
                  </a:lnTo>
                  <a:lnTo>
                    <a:pt x="19" y="67"/>
                  </a:lnTo>
                  <a:lnTo>
                    <a:pt x="17" y="69"/>
                  </a:lnTo>
                  <a:lnTo>
                    <a:pt x="15" y="69"/>
                  </a:lnTo>
                  <a:lnTo>
                    <a:pt x="17" y="77"/>
                  </a:lnTo>
                  <a:lnTo>
                    <a:pt x="17" y="83"/>
                  </a:lnTo>
                  <a:lnTo>
                    <a:pt x="19" y="86"/>
                  </a:lnTo>
                  <a:lnTo>
                    <a:pt x="23" y="90"/>
                  </a:lnTo>
                  <a:lnTo>
                    <a:pt x="25" y="94"/>
                  </a:lnTo>
                  <a:lnTo>
                    <a:pt x="25" y="96"/>
                  </a:lnTo>
                  <a:lnTo>
                    <a:pt x="23" y="98"/>
                  </a:lnTo>
                  <a:lnTo>
                    <a:pt x="17" y="98"/>
                  </a:lnTo>
                  <a:lnTo>
                    <a:pt x="17" y="98"/>
                  </a:lnTo>
                  <a:lnTo>
                    <a:pt x="15" y="100"/>
                  </a:lnTo>
                  <a:lnTo>
                    <a:pt x="13" y="102"/>
                  </a:lnTo>
                  <a:lnTo>
                    <a:pt x="10" y="106"/>
                  </a:lnTo>
                  <a:lnTo>
                    <a:pt x="6" y="111"/>
                  </a:lnTo>
                  <a:lnTo>
                    <a:pt x="4" y="115"/>
                  </a:lnTo>
                  <a:lnTo>
                    <a:pt x="2" y="119"/>
                  </a:lnTo>
                  <a:lnTo>
                    <a:pt x="0" y="123"/>
                  </a:lnTo>
                  <a:lnTo>
                    <a:pt x="0" y="125"/>
                  </a:lnTo>
                  <a:lnTo>
                    <a:pt x="2" y="127"/>
                  </a:lnTo>
                  <a:lnTo>
                    <a:pt x="4" y="127"/>
                  </a:lnTo>
                  <a:lnTo>
                    <a:pt x="4" y="130"/>
                  </a:lnTo>
                  <a:lnTo>
                    <a:pt x="6" y="132"/>
                  </a:lnTo>
                  <a:lnTo>
                    <a:pt x="6" y="134"/>
                  </a:lnTo>
                  <a:lnTo>
                    <a:pt x="8" y="138"/>
                  </a:lnTo>
                  <a:lnTo>
                    <a:pt x="10" y="142"/>
                  </a:lnTo>
                  <a:lnTo>
                    <a:pt x="10" y="146"/>
                  </a:lnTo>
                  <a:lnTo>
                    <a:pt x="8" y="148"/>
                  </a:lnTo>
                  <a:lnTo>
                    <a:pt x="8" y="155"/>
                  </a:lnTo>
                  <a:lnTo>
                    <a:pt x="8" y="157"/>
                  </a:lnTo>
                  <a:lnTo>
                    <a:pt x="10" y="159"/>
                  </a:lnTo>
                  <a:lnTo>
                    <a:pt x="10" y="159"/>
                  </a:lnTo>
                  <a:lnTo>
                    <a:pt x="13" y="159"/>
                  </a:lnTo>
                  <a:lnTo>
                    <a:pt x="15" y="159"/>
                  </a:lnTo>
                  <a:lnTo>
                    <a:pt x="17" y="157"/>
                  </a:lnTo>
                  <a:lnTo>
                    <a:pt x="19" y="157"/>
                  </a:lnTo>
                  <a:lnTo>
                    <a:pt x="21" y="155"/>
                  </a:lnTo>
                  <a:lnTo>
                    <a:pt x="23" y="157"/>
                  </a:lnTo>
                  <a:lnTo>
                    <a:pt x="29" y="157"/>
                  </a:lnTo>
                  <a:lnTo>
                    <a:pt x="29" y="157"/>
                  </a:lnTo>
                  <a:lnTo>
                    <a:pt x="31" y="157"/>
                  </a:lnTo>
                  <a:lnTo>
                    <a:pt x="33" y="157"/>
                  </a:lnTo>
                  <a:lnTo>
                    <a:pt x="36" y="157"/>
                  </a:lnTo>
                  <a:lnTo>
                    <a:pt x="38" y="157"/>
                  </a:lnTo>
                  <a:lnTo>
                    <a:pt x="40" y="157"/>
                  </a:lnTo>
                  <a:lnTo>
                    <a:pt x="44" y="163"/>
                  </a:lnTo>
                  <a:lnTo>
                    <a:pt x="48" y="161"/>
                  </a:lnTo>
                  <a:lnTo>
                    <a:pt x="50" y="159"/>
                  </a:lnTo>
                  <a:lnTo>
                    <a:pt x="50" y="155"/>
                  </a:lnTo>
                  <a:lnTo>
                    <a:pt x="52" y="155"/>
                  </a:lnTo>
                  <a:lnTo>
                    <a:pt x="54" y="155"/>
                  </a:lnTo>
                  <a:lnTo>
                    <a:pt x="57" y="153"/>
                  </a:lnTo>
                  <a:lnTo>
                    <a:pt x="57" y="153"/>
                  </a:lnTo>
                  <a:lnTo>
                    <a:pt x="61" y="148"/>
                  </a:lnTo>
                  <a:lnTo>
                    <a:pt x="63" y="146"/>
                  </a:lnTo>
                  <a:lnTo>
                    <a:pt x="65" y="142"/>
                  </a:lnTo>
                  <a:lnTo>
                    <a:pt x="65" y="140"/>
                  </a:lnTo>
                  <a:lnTo>
                    <a:pt x="67" y="136"/>
                  </a:lnTo>
                  <a:lnTo>
                    <a:pt x="69" y="134"/>
                  </a:lnTo>
                  <a:lnTo>
                    <a:pt x="73" y="132"/>
                  </a:lnTo>
                  <a:lnTo>
                    <a:pt x="80" y="134"/>
                  </a:lnTo>
                  <a:lnTo>
                    <a:pt x="82" y="132"/>
                  </a:lnTo>
                  <a:lnTo>
                    <a:pt x="82" y="132"/>
                  </a:lnTo>
                  <a:lnTo>
                    <a:pt x="80" y="127"/>
                  </a:lnTo>
                  <a:lnTo>
                    <a:pt x="80" y="125"/>
                  </a:lnTo>
                  <a:lnTo>
                    <a:pt x="84" y="113"/>
                  </a:lnTo>
                  <a:lnTo>
                    <a:pt x="84" y="111"/>
                  </a:lnTo>
                  <a:lnTo>
                    <a:pt x="84" y="100"/>
                  </a:lnTo>
                  <a:lnTo>
                    <a:pt x="84" y="94"/>
                  </a:lnTo>
                  <a:lnTo>
                    <a:pt x="84" y="92"/>
                  </a:lnTo>
                  <a:lnTo>
                    <a:pt x="84" y="90"/>
                  </a:lnTo>
                  <a:lnTo>
                    <a:pt x="82" y="88"/>
                  </a:lnTo>
                  <a:lnTo>
                    <a:pt x="82" y="83"/>
                  </a:lnTo>
                  <a:lnTo>
                    <a:pt x="84" y="83"/>
                  </a:lnTo>
                  <a:lnTo>
                    <a:pt x="84" y="81"/>
                  </a:lnTo>
                  <a:lnTo>
                    <a:pt x="80" y="73"/>
                  </a:lnTo>
                  <a:lnTo>
                    <a:pt x="78" y="71"/>
                  </a:lnTo>
                  <a:lnTo>
                    <a:pt x="78" y="67"/>
                  </a:lnTo>
                  <a:lnTo>
                    <a:pt x="78" y="65"/>
                  </a:lnTo>
                  <a:lnTo>
                    <a:pt x="80" y="62"/>
                  </a:lnTo>
                  <a:lnTo>
                    <a:pt x="82" y="60"/>
                  </a:lnTo>
                  <a:lnTo>
                    <a:pt x="84" y="58"/>
                  </a:lnTo>
                  <a:lnTo>
                    <a:pt x="90" y="58"/>
                  </a:lnTo>
                  <a:lnTo>
                    <a:pt x="94" y="56"/>
                  </a:lnTo>
                  <a:lnTo>
                    <a:pt x="96" y="54"/>
                  </a:lnTo>
                  <a:lnTo>
                    <a:pt x="98" y="50"/>
                  </a:lnTo>
                  <a:lnTo>
                    <a:pt x="98" y="48"/>
                  </a:lnTo>
                  <a:lnTo>
                    <a:pt x="98" y="46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2"/>
            <p:cNvSpPr>
              <a:spLocks noEditPoints="1"/>
            </p:cNvSpPr>
            <p:nvPr/>
          </p:nvSpPr>
          <p:spPr bwMode="auto">
            <a:xfrm>
              <a:off x="2988" y="2318"/>
              <a:ext cx="262" cy="375"/>
            </a:xfrm>
            <a:custGeom>
              <a:avLst/>
              <a:gdLst>
                <a:gd name="T0" fmla="*/ 21 w 262"/>
                <a:gd name="T1" fmla="*/ 342 h 375"/>
                <a:gd name="T2" fmla="*/ 6 w 262"/>
                <a:gd name="T3" fmla="*/ 350 h 375"/>
                <a:gd name="T4" fmla="*/ 4 w 262"/>
                <a:gd name="T5" fmla="*/ 360 h 375"/>
                <a:gd name="T6" fmla="*/ 29 w 262"/>
                <a:gd name="T7" fmla="*/ 371 h 375"/>
                <a:gd name="T8" fmla="*/ 44 w 262"/>
                <a:gd name="T9" fmla="*/ 362 h 375"/>
                <a:gd name="T10" fmla="*/ 42 w 262"/>
                <a:gd name="T11" fmla="*/ 335 h 375"/>
                <a:gd name="T12" fmla="*/ 40 w 262"/>
                <a:gd name="T13" fmla="*/ 342 h 375"/>
                <a:gd name="T14" fmla="*/ 50 w 262"/>
                <a:gd name="T15" fmla="*/ 325 h 375"/>
                <a:gd name="T16" fmla="*/ 48 w 262"/>
                <a:gd name="T17" fmla="*/ 329 h 375"/>
                <a:gd name="T18" fmla="*/ 52 w 262"/>
                <a:gd name="T19" fmla="*/ 329 h 375"/>
                <a:gd name="T20" fmla="*/ 56 w 262"/>
                <a:gd name="T21" fmla="*/ 314 h 375"/>
                <a:gd name="T22" fmla="*/ 56 w 262"/>
                <a:gd name="T23" fmla="*/ 325 h 375"/>
                <a:gd name="T24" fmla="*/ 73 w 262"/>
                <a:gd name="T25" fmla="*/ 302 h 375"/>
                <a:gd name="T26" fmla="*/ 73 w 262"/>
                <a:gd name="T27" fmla="*/ 279 h 375"/>
                <a:gd name="T28" fmla="*/ 67 w 262"/>
                <a:gd name="T29" fmla="*/ 304 h 375"/>
                <a:gd name="T30" fmla="*/ 67 w 262"/>
                <a:gd name="T31" fmla="*/ 331 h 375"/>
                <a:gd name="T32" fmla="*/ 77 w 262"/>
                <a:gd name="T33" fmla="*/ 312 h 375"/>
                <a:gd name="T34" fmla="*/ 81 w 262"/>
                <a:gd name="T35" fmla="*/ 254 h 375"/>
                <a:gd name="T36" fmla="*/ 262 w 262"/>
                <a:gd name="T37" fmla="*/ 344 h 375"/>
                <a:gd name="T38" fmla="*/ 224 w 262"/>
                <a:gd name="T39" fmla="*/ 321 h 375"/>
                <a:gd name="T40" fmla="*/ 195 w 262"/>
                <a:gd name="T41" fmla="*/ 287 h 375"/>
                <a:gd name="T42" fmla="*/ 176 w 262"/>
                <a:gd name="T43" fmla="*/ 262 h 375"/>
                <a:gd name="T44" fmla="*/ 159 w 262"/>
                <a:gd name="T45" fmla="*/ 231 h 375"/>
                <a:gd name="T46" fmla="*/ 142 w 262"/>
                <a:gd name="T47" fmla="*/ 256 h 375"/>
                <a:gd name="T48" fmla="*/ 157 w 262"/>
                <a:gd name="T49" fmla="*/ 270 h 375"/>
                <a:gd name="T50" fmla="*/ 163 w 262"/>
                <a:gd name="T51" fmla="*/ 272 h 375"/>
                <a:gd name="T52" fmla="*/ 170 w 262"/>
                <a:gd name="T53" fmla="*/ 287 h 375"/>
                <a:gd name="T54" fmla="*/ 199 w 262"/>
                <a:gd name="T55" fmla="*/ 302 h 375"/>
                <a:gd name="T56" fmla="*/ 184 w 262"/>
                <a:gd name="T57" fmla="*/ 329 h 375"/>
                <a:gd name="T58" fmla="*/ 180 w 262"/>
                <a:gd name="T59" fmla="*/ 314 h 375"/>
                <a:gd name="T60" fmla="*/ 172 w 262"/>
                <a:gd name="T61" fmla="*/ 291 h 375"/>
                <a:gd name="T62" fmla="*/ 155 w 262"/>
                <a:gd name="T63" fmla="*/ 293 h 375"/>
                <a:gd name="T64" fmla="*/ 161 w 262"/>
                <a:gd name="T65" fmla="*/ 325 h 375"/>
                <a:gd name="T66" fmla="*/ 180 w 262"/>
                <a:gd name="T67" fmla="*/ 348 h 375"/>
                <a:gd name="T68" fmla="*/ 178 w 262"/>
                <a:gd name="T69" fmla="*/ 362 h 375"/>
                <a:gd name="T70" fmla="*/ 178 w 262"/>
                <a:gd name="T71" fmla="*/ 371 h 375"/>
                <a:gd name="T72" fmla="*/ 201 w 262"/>
                <a:gd name="T73" fmla="*/ 342 h 375"/>
                <a:gd name="T74" fmla="*/ 235 w 262"/>
                <a:gd name="T75" fmla="*/ 337 h 375"/>
                <a:gd name="T76" fmla="*/ 226 w 262"/>
                <a:gd name="T77" fmla="*/ 354 h 375"/>
                <a:gd name="T78" fmla="*/ 243 w 262"/>
                <a:gd name="T79" fmla="*/ 365 h 375"/>
                <a:gd name="T80" fmla="*/ 136 w 262"/>
                <a:gd name="T81" fmla="*/ 228 h 375"/>
                <a:gd name="T82" fmla="*/ 117 w 262"/>
                <a:gd name="T83" fmla="*/ 258 h 375"/>
                <a:gd name="T84" fmla="*/ 113 w 262"/>
                <a:gd name="T85" fmla="*/ 268 h 375"/>
                <a:gd name="T86" fmla="*/ 140 w 262"/>
                <a:gd name="T87" fmla="*/ 239 h 375"/>
                <a:gd name="T88" fmla="*/ 136 w 262"/>
                <a:gd name="T89" fmla="*/ 214 h 375"/>
                <a:gd name="T90" fmla="*/ 163 w 262"/>
                <a:gd name="T91" fmla="*/ 178 h 375"/>
                <a:gd name="T92" fmla="*/ 174 w 262"/>
                <a:gd name="T93" fmla="*/ 161 h 375"/>
                <a:gd name="T94" fmla="*/ 157 w 262"/>
                <a:gd name="T95" fmla="*/ 159 h 375"/>
                <a:gd name="T96" fmla="*/ 100 w 262"/>
                <a:gd name="T97" fmla="*/ 67 h 375"/>
                <a:gd name="T98" fmla="*/ 88 w 262"/>
                <a:gd name="T99" fmla="*/ 69 h 375"/>
                <a:gd name="T100" fmla="*/ 92 w 262"/>
                <a:gd name="T101" fmla="*/ 107 h 375"/>
                <a:gd name="T102" fmla="*/ 102 w 262"/>
                <a:gd name="T103" fmla="*/ 94 h 375"/>
                <a:gd name="T104" fmla="*/ 102 w 262"/>
                <a:gd name="T105" fmla="*/ 63 h 375"/>
                <a:gd name="T106" fmla="*/ 105 w 262"/>
                <a:gd name="T107" fmla="*/ 67 h 375"/>
                <a:gd name="T108" fmla="*/ 117 w 262"/>
                <a:gd name="T109" fmla="*/ 52 h 375"/>
                <a:gd name="T110" fmla="*/ 125 w 262"/>
                <a:gd name="T111" fmla="*/ 15 h 375"/>
                <a:gd name="T112" fmla="*/ 128 w 262"/>
                <a:gd name="T113" fmla="*/ 0 h 375"/>
                <a:gd name="T114" fmla="*/ 105 w 262"/>
                <a:gd name="T115" fmla="*/ 21 h 375"/>
                <a:gd name="T116" fmla="*/ 102 w 262"/>
                <a:gd name="T117" fmla="*/ 46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2" h="375">
                  <a:moveTo>
                    <a:pt x="42" y="356"/>
                  </a:moveTo>
                  <a:lnTo>
                    <a:pt x="37" y="354"/>
                  </a:lnTo>
                  <a:lnTo>
                    <a:pt x="35" y="352"/>
                  </a:lnTo>
                  <a:lnTo>
                    <a:pt x="37" y="346"/>
                  </a:lnTo>
                  <a:lnTo>
                    <a:pt x="35" y="342"/>
                  </a:lnTo>
                  <a:lnTo>
                    <a:pt x="33" y="342"/>
                  </a:lnTo>
                  <a:lnTo>
                    <a:pt x="31" y="342"/>
                  </a:lnTo>
                  <a:lnTo>
                    <a:pt x="31" y="339"/>
                  </a:lnTo>
                  <a:lnTo>
                    <a:pt x="31" y="337"/>
                  </a:lnTo>
                  <a:lnTo>
                    <a:pt x="31" y="335"/>
                  </a:lnTo>
                  <a:lnTo>
                    <a:pt x="27" y="337"/>
                  </a:lnTo>
                  <a:lnTo>
                    <a:pt x="27" y="339"/>
                  </a:lnTo>
                  <a:lnTo>
                    <a:pt x="21" y="342"/>
                  </a:lnTo>
                  <a:lnTo>
                    <a:pt x="19" y="344"/>
                  </a:lnTo>
                  <a:lnTo>
                    <a:pt x="16" y="344"/>
                  </a:lnTo>
                  <a:lnTo>
                    <a:pt x="14" y="346"/>
                  </a:lnTo>
                  <a:lnTo>
                    <a:pt x="12" y="339"/>
                  </a:lnTo>
                  <a:lnTo>
                    <a:pt x="12" y="337"/>
                  </a:lnTo>
                  <a:lnTo>
                    <a:pt x="10" y="337"/>
                  </a:lnTo>
                  <a:lnTo>
                    <a:pt x="8" y="339"/>
                  </a:lnTo>
                  <a:lnTo>
                    <a:pt x="6" y="342"/>
                  </a:lnTo>
                  <a:lnTo>
                    <a:pt x="8" y="344"/>
                  </a:lnTo>
                  <a:lnTo>
                    <a:pt x="6" y="346"/>
                  </a:lnTo>
                  <a:lnTo>
                    <a:pt x="6" y="348"/>
                  </a:lnTo>
                  <a:lnTo>
                    <a:pt x="6" y="348"/>
                  </a:lnTo>
                  <a:lnTo>
                    <a:pt x="6" y="350"/>
                  </a:lnTo>
                  <a:lnTo>
                    <a:pt x="8" y="350"/>
                  </a:lnTo>
                  <a:lnTo>
                    <a:pt x="8" y="350"/>
                  </a:lnTo>
                  <a:lnTo>
                    <a:pt x="8" y="352"/>
                  </a:lnTo>
                  <a:lnTo>
                    <a:pt x="8" y="354"/>
                  </a:lnTo>
                  <a:lnTo>
                    <a:pt x="8" y="356"/>
                  </a:lnTo>
                  <a:lnTo>
                    <a:pt x="8" y="358"/>
                  </a:lnTo>
                  <a:lnTo>
                    <a:pt x="6" y="362"/>
                  </a:lnTo>
                  <a:lnTo>
                    <a:pt x="6" y="365"/>
                  </a:lnTo>
                  <a:lnTo>
                    <a:pt x="6" y="362"/>
                  </a:lnTo>
                  <a:lnTo>
                    <a:pt x="6" y="358"/>
                  </a:lnTo>
                  <a:lnTo>
                    <a:pt x="6" y="358"/>
                  </a:lnTo>
                  <a:lnTo>
                    <a:pt x="4" y="358"/>
                  </a:lnTo>
                  <a:lnTo>
                    <a:pt x="4" y="360"/>
                  </a:lnTo>
                  <a:lnTo>
                    <a:pt x="2" y="360"/>
                  </a:lnTo>
                  <a:lnTo>
                    <a:pt x="2" y="362"/>
                  </a:lnTo>
                  <a:lnTo>
                    <a:pt x="2" y="365"/>
                  </a:lnTo>
                  <a:lnTo>
                    <a:pt x="0" y="367"/>
                  </a:lnTo>
                  <a:lnTo>
                    <a:pt x="4" y="369"/>
                  </a:lnTo>
                  <a:lnTo>
                    <a:pt x="8" y="371"/>
                  </a:lnTo>
                  <a:lnTo>
                    <a:pt x="10" y="369"/>
                  </a:lnTo>
                  <a:lnTo>
                    <a:pt x="16" y="369"/>
                  </a:lnTo>
                  <a:lnTo>
                    <a:pt x="21" y="369"/>
                  </a:lnTo>
                  <a:lnTo>
                    <a:pt x="23" y="373"/>
                  </a:lnTo>
                  <a:lnTo>
                    <a:pt x="25" y="375"/>
                  </a:lnTo>
                  <a:lnTo>
                    <a:pt x="29" y="373"/>
                  </a:lnTo>
                  <a:lnTo>
                    <a:pt x="29" y="371"/>
                  </a:lnTo>
                  <a:lnTo>
                    <a:pt x="29" y="369"/>
                  </a:lnTo>
                  <a:lnTo>
                    <a:pt x="27" y="365"/>
                  </a:lnTo>
                  <a:lnTo>
                    <a:pt x="27" y="365"/>
                  </a:lnTo>
                  <a:lnTo>
                    <a:pt x="25" y="365"/>
                  </a:lnTo>
                  <a:lnTo>
                    <a:pt x="27" y="362"/>
                  </a:lnTo>
                  <a:lnTo>
                    <a:pt x="27" y="362"/>
                  </a:lnTo>
                  <a:lnTo>
                    <a:pt x="29" y="360"/>
                  </a:lnTo>
                  <a:lnTo>
                    <a:pt x="29" y="360"/>
                  </a:lnTo>
                  <a:lnTo>
                    <a:pt x="31" y="362"/>
                  </a:lnTo>
                  <a:lnTo>
                    <a:pt x="33" y="365"/>
                  </a:lnTo>
                  <a:lnTo>
                    <a:pt x="37" y="362"/>
                  </a:lnTo>
                  <a:lnTo>
                    <a:pt x="42" y="362"/>
                  </a:lnTo>
                  <a:lnTo>
                    <a:pt x="44" y="362"/>
                  </a:lnTo>
                  <a:lnTo>
                    <a:pt x="44" y="362"/>
                  </a:lnTo>
                  <a:lnTo>
                    <a:pt x="44" y="362"/>
                  </a:lnTo>
                  <a:lnTo>
                    <a:pt x="44" y="360"/>
                  </a:lnTo>
                  <a:lnTo>
                    <a:pt x="42" y="356"/>
                  </a:lnTo>
                  <a:close/>
                  <a:moveTo>
                    <a:pt x="44" y="331"/>
                  </a:moveTo>
                  <a:lnTo>
                    <a:pt x="44" y="331"/>
                  </a:lnTo>
                  <a:lnTo>
                    <a:pt x="40" y="329"/>
                  </a:lnTo>
                  <a:lnTo>
                    <a:pt x="40" y="329"/>
                  </a:lnTo>
                  <a:lnTo>
                    <a:pt x="40" y="331"/>
                  </a:lnTo>
                  <a:lnTo>
                    <a:pt x="40" y="333"/>
                  </a:lnTo>
                  <a:lnTo>
                    <a:pt x="42" y="333"/>
                  </a:lnTo>
                  <a:lnTo>
                    <a:pt x="42" y="333"/>
                  </a:lnTo>
                  <a:lnTo>
                    <a:pt x="42" y="335"/>
                  </a:lnTo>
                  <a:lnTo>
                    <a:pt x="42" y="335"/>
                  </a:lnTo>
                  <a:lnTo>
                    <a:pt x="40" y="335"/>
                  </a:lnTo>
                  <a:lnTo>
                    <a:pt x="40" y="333"/>
                  </a:lnTo>
                  <a:lnTo>
                    <a:pt x="40" y="331"/>
                  </a:lnTo>
                  <a:lnTo>
                    <a:pt x="37" y="329"/>
                  </a:lnTo>
                  <a:lnTo>
                    <a:pt x="37" y="329"/>
                  </a:lnTo>
                  <a:lnTo>
                    <a:pt x="35" y="329"/>
                  </a:lnTo>
                  <a:lnTo>
                    <a:pt x="35" y="331"/>
                  </a:lnTo>
                  <a:lnTo>
                    <a:pt x="35" y="331"/>
                  </a:lnTo>
                  <a:lnTo>
                    <a:pt x="35" y="337"/>
                  </a:lnTo>
                  <a:lnTo>
                    <a:pt x="35" y="339"/>
                  </a:lnTo>
                  <a:lnTo>
                    <a:pt x="37" y="339"/>
                  </a:lnTo>
                  <a:lnTo>
                    <a:pt x="40" y="342"/>
                  </a:lnTo>
                  <a:lnTo>
                    <a:pt x="42" y="342"/>
                  </a:lnTo>
                  <a:lnTo>
                    <a:pt x="42" y="342"/>
                  </a:lnTo>
                  <a:lnTo>
                    <a:pt x="44" y="337"/>
                  </a:lnTo>
                  <a:lnTo>
                    <a:pt x="46" y="335"/>
                  </a:lnTo>
                  <a:lnTo>
                    <a:pt x="46" y="335"/>
                  </a:lnTo>
                  <a:lnTo>
                    <a:pt x="46" y="333"/>
                  </a:lnTo>
                  <a:lnTo>
                    <a:pt x="44" y="331"/>
                  </a:lnTo>
                  <a:close/>
                  <a:moveTo>
                    <a:pt x="52" y="323"/>
                  </a:moveTo>
                  <a:lnTo>
                    <a:pt x="52" y="321"/>
                  </a:lnTo>
                  <a:lnTo>
                    <a:pt x="52" y="321"/>
                  </a:lnTo>
                  <a:lnTo>
                    <a:pt x="50" y="323"/>
                  </a:lnTo>
                  <a:lnTo>
                    <a:pt x="50" y="323"/>
                  </a:lnTo>
                  <a:lnTo>
                    <a:pt x="50" y="325"/>
                  </a:lnTo>
                  <a:lnTo>
                    <a:pt x="48" y="323"/>
                  </a:lnTo>
                  <a:lnTo>
                    <a:pt x="48" y="325"/>
                  </a:lnTo>
                  <a:lnTo>
                    <a:pt x="48" y="327"/>
                  </a:lnTo>
                  <a:lnTo>
                    <a:pt x="48" y="327"/>
                  </a:lnTo>
                  <a:lnTo>
                    <a:pt x="46" y="323"/>
                  </a:lnTo>
                  <a:lnTo>
                    <a:pt x="44" y="323"/>
                  </a:lnTo>
                  <a:lnTo>
                    <a:pt x="42" y="325"/>
                  </a:lnTo>
                  <a:lnTo>
                    <a:pt x="42" y="325"/>
                  </a:lnTo>
                  <a:lnTo>
                    <a:pt x="44" y="325"/>
                  </a:lnTo>
                  <a:lnTo>
                    <a:pt x="44" y="325"/>
                  </a:lnTo>
                  <a:lnTo>
                    <a:pt x="46" y="327"/>
                  </a:lnTo>
                  <a:lnTo>
                    <a:pt x="46" y="329"/>
                  </a:lnTo>
                  <a:lnTo>
                    <a:pt x="48" y="329"/>
                  </a:lnTo>
                  <a:lnTo>
                    <a:pt x="48" y="329"/>
                  </a:lnTo>
                  <a:lnTo>
                    <a:pt x="48" y="331"/>
                  </a:lnTo>
                  <a:lnTo>
                    <a:pt x="48" y="331"/>
                  </a:lnTo>
                  <a:lnTo>
                    <a:pt x="48" y="331"/>
                  </a:lnTo>
                  <a:lnTo>
                    <a:pt x="50" y="331"/>
                  </a:lnTo>
                  <a:lnTo>
                    <a:pt x="50" y="333"/>
                  </a:lnTo>
                  <a:lnTo>
                    <a:pt x="50" y="333"/>
                  </a:lnTo>
                  <a:lnTo>
                    <a:pt x="52" y="333"/>
                  </a:lnTo>
                  <a:lnTo>
                    <a:pt x="52" y="333"/>
                  </a:lnTo>
                  <a:lnTo>
                    <a:pt x="52" y="331"/>
                  </a:lnTo>
                  <a:lnTo>
                    <a:pt x="52" y="331"/>
                  </a:lnTo>
                  <a:lnTo>
                    <a:pt x="52" y="331"/>
                  </a:lnTo>
                  <a:lnTo>
                    <a:pt x="52" y="329"/>
                  </a:lnTo>
                  <a:lnTo>
                    <a:pt x="52" y="327"/>
                  </a:lnTo>
                  <a:lnTo>
                    <a:pt x="52" y="325"/>
                  </a:lnTo>
                  <a:lnTo>
                    <a:pt x="52" y="323"/>
                  </a:lnTo>
                  <a:close/>
                  <a:moveTo>
                    <a:pt x="63" y="318"/>
                  </a:moveTo>
                  <a:lnTo>
                    <a:pt x="63" y="316"/>
                  </a:lnTo>
                  <a:lnTo>
                    <a:pt x="63" y="314"/>
                  </a:lnTo>
                  <a:lnTo>
                    <a:pt x="60" y="312"/>
                  </a:lnTo>
                  <a:lnTo>
                    <a:pt x="58" y="312"/>
                  </a:lnTo>
                  <a:lnTo>
                    <a:pt x="56" y="312"/>
                  </a:lnTo>
                  <a:lnTo>
                    <a:pt x="56" y="312"/>
                  </a:lnTo>
                  <a:lnTo>
                    <a:pt x="56" y="314"/>
                  </a:lnTo>
                  <a:lnTo>
                    <a:pt x="56" y="314"/>
                  </a:lnTo>
                  <a:lnTo>
                    <a:pt x="56" y="314"/>
                  </a:lnTo>
                  <a:lnTo>
                    <a:pt x="56" y="314"/>
                  </a:lnTo>
                  <a:lnTo>
                    <a:pt x="56" y="316"/>
                  </a:lnTo>
                  <a:lnTo>
                    <a:pt x="58" y="318"/>
                  </a:lnTo>
                  <a:lnTo>
                    <a:pt x="58" y="318"/>
                  </a:lnTo>
                  <a:lnTo>
                    <a:pt x="58" y="318"/>
                  </a:lnTo>
                  <a:lnTo>
                    <a:pt x="58" y="318"/>
                  </a:lnTo>
                  <a:lnTo>
                    <a:pt x="56" y="318"/>
                  </a:lnTo>
                  <a:lnTo>
                    <a:pt x="54" y="318"/>
                  </a:lnTo>
                  <a:lnTo>
                    <a:pt x="54" y="318"/>
                  </a:lnTo>
                  <a:lnTo>
                    <a:pt x="54" y="323"/>
                  </a:lnTo>
                  <a:lnTo>
                    <a:pt x="54" y="323"/>
                  </a:lnTo>
                  <a:lnTo>
                    <a:pt x="56" y="323"/>
                  </a:lnTo>
                  <a:lnTo>
                    <a:pt x="56" y="325"/>
                  </a:lnTo>
                  <a:lnTo>
                    <a:pt x="56" y="325"/>
                  </a:lnTo>
                  <a:lnTo>
                    <a:pt x="58" y="323"/>
                  </a:lnTo>
                  <a:lnTo>
                    <a:pt x="60" y="323"/>
                  </a:lnTo>
                  <a:lnTo>
                    <a:pt x="60" y="325"/>
                  </a:lnTo>
                  <a:lnTo>
                    <a:pt x="63" y="325"/>
                  </a:lnTo>
                  <a:lnTo>
                    <a:pt x="63" y="327"/>
                  </a:lnTo>
                  <a:lnTo>
                    <a:pt x="63" y="327"/>
                  </a:lnTo>
                  <a:lnTo>
                    <a:pt x="63" y="325"/>
                  </a:lnTo>
                  <a:lnTo>
                    <a:pt x="65" y="318"/>
                  </a:lnTo>
                  <a:lnTo>
                    <a:pt x="63" y="318"/>
                  </a:lnTo>
                  <a:lnTo>
                    <a:pt x="63" y="318"/>
                  </a:lnTo>
                  <a:close/>
                  <a:moveTo>
                    <a:pt x="75" y="304"/>
                  </a:moveTo>
                  <a:lnTo>
                    <a:pt x="73" y="302"/>
                  </a:lnTo>
                  <a:lnTo>
                    <a:pt x="73" y="298"/>
                  </a:lnTo>
                  <a:lnTo>
                    <a:pt x="73" y="293"/>
                  </a:lnTo>
                  <a:lnTo>
                    <a:pt x="75" y="291"/>
                  </a:lnTo>
                  <a:lnTo>
                    <a:pt x="75" y="287"/>
                  </a:lnTo>
                  <a:lnTo>
                    <a:pt x="77" y="285"/>
                  </a:lnTo>
                  <a:lnTo>
                    <a:pt x="77" y="281"/>
                  </a:lnTo>
                  <a:lnTo>
                    <a:pt x="77" y="281"/>
                  </a:lnTo>
                  <a:lnTo>
                    <a:pt x="75" y="279"/>
                  </a:lnTo>
                  <a:lnTo>
                    <a:pt x="75" y="277"/>
                  </a:lnTo>
                  <a:lnTo>
                    <a:pt x="77" y="275"/>
                  </a:lnTo>
                  <a:lnTo>
                    <a:pt x="77" y="272"/>
                  </a:lnTo>
                  <a:lnTo>
                    <a:pt x="75" y="270"/>
                  </a:lnTo>
                  <a:lnTo>
                    <a:pt x="73" y="279"/>
                  </a:lnTo>
                  <a:lnTo>
                    <a:pt x="73" y="281"/>
                  </a:lnTo>
                  <a:lnTo>
                    <a:pt x="75" y="283"/>
                  </a:lnTo>
                  <a:lnTo>
                    <a:pt x="75" y="285"/>
                  </a:lnTo>
                  <a:lnTo>
                    <a:pt x="71" y="287"/>
                  </a:lnTo>
                  <a:lnTo>
                    <a:pt x="71" y="289"/>
                  </a:lnTo>
                  <a:lnTo>
                    <a:pt x="71" y="293"/>
                  </a:lnTo>
                  <a:lnTo>
                    <a:pt x="71" y="295"/>
                  </a:lnTo>
                  <a:lnTo>
                    <a:pt x="71" y="295"/>
                  </a:lnTo>
                  <a:lnTo>
                    <a:pt x="69" y="298"/>
                  </a:lnTo>
                  <a:lnTo>
                    <a:pt x="69" y="293"/>
                  </a:lnTo>
                  <a:lnTo>
                    <a:pt x="67" y="293"/>
                  </a:lnTo>
                  <a:lnTo>
                    <a:pt x="65" y="300"/>
                  </a:lnTo>
                  <a:lnTo>
                    <a:pt x="67" y="304"/>
                  </a:lnTo>
                  <a:lnTo>
                    <a:pt x="65" y="306"/>
                  </a:lnTo>
                  <a:lnTo>
                    <a:pt x="63" y="304"/>
                  </a:lnTo>
                  <a:lnTo>
                    <a:pt x="58" y="306"/>
                  </a:lnTo>
                  <a:lnTo>
                    <a:pt x="56" y="306"/>
                  </a:lnTo>
                  <a:lnTo>
                    <a:pt x="56" y="310"/>
                  </a:lnTo>
                  <a:lnTo>
                    <a:pt x="58" y="310"/>
                  </a:lnTo>
                  <a:lnTo>
                    <a:pt x="63" y="310"/>
                  </a:lnTo>
                  <a:lnTo>
                    <a:pt x="65" y="312"/>
                  </a:lnTo>
                  <a:lnTo>
                    <a:pt x="67" y="316"/>
                  </a:lnTo>
                  <a:lnTo>
                    <a:pt x="65" y="318"/>
                  </a:lnTo>
                  <a:lnTo>
                    <a:pt x="65" y="325"/>
                  </a:lnTo>
                  <a:lnTo>
                    <a:pt x="67" y="327"/>
                  </a:lnTo>
                  <a:lnTo>
                    <a:pt x="67" y="331"/>
                  </a:lnTo>
                  <a:lnTo>
                    <a:pt x="69" y="331"/>
                  </a:lnTo>
                  <a:lnTo>
                    <a:pt x="69" y="331"/>
                  </a:lnTo>
                  <a:lnTo>
                    <a:pt x="69" y="329"/>
                  </a:lnTo>
                  <a:lnTo>
                    <a:pt x="69" y="327"/>
                  </a:lnTo>
                  <a:lnTo>
                    <a:pt x="69" y="325"/>
                  </a:lnTo>
                  <a:lnTo>
                    <a:pt x="71" y="325"/>
                  </a:lnTo>
                  <a:lnTo>
                    <a:pt x="73" y="325"/>
                  </a:lnTo>
                  <a:lnTo>
                    <a:pt x="73" y="323"/>
                  </a:lnTo>
                  <a:lnTo>
                    <a:pt x="73" y="323"/>
                  </a:lnTo>
                  <a:lnTo>
                    <a:pt x="73" y="318"/>
                  </a:lnTo>
                  <a:lnTo>
                    <a:pt x="73" y="316"/>
                  </a:lnTo>
                  <a:lnTo>
                    <a:pt x="73" y="314"/>
                  </a:lnTo>
                  <a:lnTo>
                    <a:pt x="77" y="312"/>
                  </a:lnTo>
                  <a:lnTo>
                    <a:pt x="79" y="310"/>
                  </a:lnTo>
                  <a:lnTo>
                    <a:pt x="81" y="308"/>
                  </a:lnTo>
                  <a:lnTo>
                    <a:pt x="86" y="306"/>
                  </a:lnTo>
                  <a:lnTo>
                    <a:pt x="86" y="302"/>
                  </a:lnTo>
                  <a:lnTo>
                    <a:pt x="84" y="300"/>
                  </a:lnTo>
                  <a:lnTo>
                    <a:pt x="75" y="304"/>
                  </a:lnTo>
                  <a:close/>
                  <a:moveTo>
                    <a:pt x="71" y="254"/>
                  </a:moveTo>
                  <a:lnTo>
                    <a:pt x="73" y="256"/>
                  </a:lnTo>
                  <a:lnTo>
                    <a:pt x="75" y="256"/>
                  </a:lnTo>
                  <a:lnTo>
                    <a:pt x="77" y="258"/>
                  </a:lnTo>
                  <a:lnTo>
                    <a:pt x="77" y="258"/>
                  </a:lnTo>
                  <a:lnTo>
                    <a:pt x="79" y="256"/>
                  </a:lnTo>
                  <a:lnTo>
                    <a:pt x="81" y="254"/>
                  </a:lnTo>
                  <a:lnTo>
                    <a:pt x="81" y="251"/>
                  </a:lnTo>
                  <a:lnTo>
                    <a:pt x="79" y="249"/>
                  </a:lnTo>
                  <a:lnTo>
                    <a:pt x="79" y="247"/>
                  </a:lnTo>
                  <a:lnTo>
                    <a:pt x="77" y="247"/>
                  </a:lnTo>
                  <a:lnTo>
                    <a:pt x="75" y="249"/>
                  </a:lnTo>
                  <a:lnTo>
                    <a:pt x="75" y="249"/>
                  </a:lnTo>
                  <a:lnTo>
                    <a:pt x="73" y="251"/>
                  </a:lnTo>
                  <a:lnTo>
                    <a:pt x="71" y="254"/>
                  </a:lnTo>
                  <a:lnTo>
                    <a:pt x="71" y="254"/>
                  </a:lnTo>
                  <a:lnTo>
                    <a:pt x="71" y="254"/>
                  </a:lnTo>
                  <a:lnTo>
                    <a:pt x="71" y="254"/>
                  </a:lnTo>
                  <a:close/>
                  <a:moveTo>
                    <a:pt x="262" y="346"/>
                  </a:moveTo>
                  <a:lnTo>
                    <a:pt x="262" y="344"/>
                  </a:lnTo>
                  <a:lnTo>
                    <a:pt x="262" y="337"/>
                  </a:lnTo>
                  <a:lnTo>
                    <a:pt x="262" y="335"/>
                  </a:lnTo>
                  <a:lnTo>
                    <a:pt x="258" y="329"/>
                  </a:lnTo>
                  <a:lnTo>
                    <a:pt x="255" y="325"/>
                  </a:lnTo>
                  <a:lnTo>
                    <a:pt x="251" y="321"/>
                  </a:lnTo>
                  <a:lnTo>
                    <a:pt x="243" y="323"/>
                  </a:lnTo>
                  <a:lnTo>
                    <a:pt x="235" y="327"/>
                  </a:lnTo>
                  <a:lnTo>
                    <a:pt x="232" y="327"/>
                  </a:lnTo>
                  <a:lnTo>
                    <a:pt x="228" y="327"/>
                  </a:lnTo>
                  <a:lnTo>
                    <a:pt x="226" y="325"/>
                  </a:lnTo>
                  <a:lnTo>
                    <a:pt x="224" y="323"/>
                  </a:lnTo>
                  <a:lnTo>
                    <a:pt x="222" y="323"/>
                  </a:lnTo>
                  <a:lnTo>
                    <a:pt x="224" y="321"/>
                  </a:lnTo>
                  <a:lnTo>
                    <a:pt x="226" y="318"/>
                  </a:lnTo>
                  <a:lnTo>
                    <a:pt x="228" y="318"/>
                  </a:lnTo>
                  <a:lnTo>
                    <a:pt x="230" y="316"/>
                  </a:lnTo>
                  <a:lnTo>
                    <a:pt x="235" y="314"/>
                  </a:lnTo>
                  <a:lnTo>
                    <a:pt x="237" y="312"/>
                  </a:lnTo>
                  <a:lnTo>
                    <a:pt x="237" y="310"/>
                  </a:lnTo>
                  <a:lnTo>
                    <a:pt x="222" y="308"/>
                  </a:lnTo>
                  <a:lnTo>
                    <a:pt x="216" y="304"/>
                  </a:lnTo>
                  <a:lnTo>
                    <a:pt x="211" y="302"/>
                  </a:lnTo>
                  <a:lnTo>
                    <a:pt x="209" y="300"/>
                  </a:lnTo>
                  <a:lnTo>
                    <a:pt x="205" y="298"/>
                  </a:lnTo>
                  <a:lnTo>
                    <a:pt x="195" y="287"/>
                  </a:lnTo>
                  <a:lnTo>
                    <a:pt x="195" y="287"/>
                  </a:lnTo>
                  <a:lnTo>
                    <a:pt x="195" y="285"/>
                  </a:lnTo>
                  <a:lnTo>
                    <a:pt x="197" y="283"/>
                  </a:lnTo>
                  <a:lnTo>
                    <a:pt x="197" y="281"/>
                  </a:lnTo>
                  <a:lnTo>
                    <a:pt x="197" y="279"/>
                  </a:lnTo>
                  <a:lnTo>
                    <a:pt x="197" y="277"/>
                  </a:lnTo>
                  <a:lnTo>
                    <a:pt x="195" y="275"/>
                  </a:lnTo>
                  <a:lnTo>
                    <a:pt x="193" y="275"/>
                  </a:lnTo>
                  <a:lnTo>
                    <a:pt x="186" y="272"/>
                  </a:lnTo>
                  <a:lnTo>
                    <a:pt x="182" y="270"/>
                  </a:lnTo>
                  <a:lnTo>
                    <a:pt x="180" y="268"/>
                  </a:lnTo>
                  <a:lnTo>
                    <a:pt x="178" y="266"/>
                  </a:lnTo>
                  <a:lnTo>
                    <a:pt x="178" y="264"/>
                  </a:lnTo>
                  <a:lnTo>
                    <a:pt x="176" y="262"/>
                  </a:lnTo>
                  <a:lnTo>
                    <a:pt x="172" y="256"/>
                  </a:lnTo>
                  <a:lnTo>
                    <a:pt x="172" y="254"/>
                  </a:lnTo>
                  <a:lnTo>
                    <a:pt x="172" y="251"/>
                  </a:lnTo>
                  <a:lnTo>
                    <a:pt x="172" y="249"/>
                  </a:lnTo>
                  <a:lnTo>
                    <a:pt x="176" y="245"/>
                  </a:lnTo>
                  <a:lnTo>
                    <a:pt x="178" y="243"/>
                  </a:lnTo>
                  <a:lnTo>
                    <a:pt x="180" y="243"/>
                  </a:lnTo>
                  <a:lnTo>
                    <a:pt x="178" y="239"/>
                  </a:lnTo>
                  <a:lnTo>
                    <a:pt x="170" y="237"/>
                  </a:lnTo>
                  <a:lnTo>
                    <a:pt x="163" y="239"/>
                  </a:lnTo>
                  <a:lnTo>
                    <a:pt x="159" y="237"/>
                  </a:lnTo>
                  <a:lnTo>
                    <a:pt x="159" y="233"/>
                  </a:lnTo>
                  <a:lnTo>
                    <a:pt x="159" y="231"/>
                  </a:lnTo>
                  <a:lnTo>
                    <a:pt x="155" y="237"/>
                  </a:lnTo>
                  <a:lnTo>
                    <a:pt x="151" y="237"/>
                  </a:lnTo>
                  <a:lnTo>
                    <a:pt x="146" y="233"/>
                  </a:lnTo>
                  <a:lnTo>
                    <a:pt x="144" y="235"/>
                  </a:lnTo>
                  <a:lnTo>
                    <a:pt x="144" y="239"/>
                  </a:lnTo>
                  <a:lnTo>
                    <a:pt x="144" y="243"/>
                  </a:lnTo>
                  <a:lnTo>
                    <a:pt x="144" y="247"/>
                  </a:lnTo>
                  <a:lnTo>
                    <a:pt x="146" y="249"/>
                  </a:lnTo>
                  <a:lnTo>
                    <a:pt x="146" y="251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2" y="251"/>
                  </a:lnTo>
                  <a:lnTo>
                    <a:pt x="142" y="256"/>
                  </a:lnTo>
                  <a:lnTo>
                    <a:pt x="140" y="260"/>
                  </a:lnTo>
                  <a:lnTo>
                    <a:pt x="142" y="264"/>
                  </a:lnTo>
                  <a:lnTo>
                    <a:pt x="146" y="264"/>
                  </a:lnTo>
                  <a:lnTo>
                    <a:pt x="149" y="264"/>
                  </a:lnTo>
                  <a:lnTo>
                    <a:pt x="151" y="266"/>
                  </a:lnTo>
                  <a:lnTo>
                    <a:pt x="153" y="266"/>
                  </a:lnTo>
                  <a:lnTo>
                    <a:pt x="153" y="266"/>
                  </a:lnTo>
                  <a:lnTo>
                    <a:pt x="155" y="266"/>
                  </a:lnTo>
                  <a:lnTo>
                    <a:pt x="155" y="266"/>
                  </a:lnTo>
                  <a:lnTo>
                    <a:pt x="155" y="268"/>
                  </a:lnTo>
                  <a:lnTo>
                    <a:pt x="155" y="268"/>
                  </a:lnTo>
                  <a:lnTo>
                    <a:pt x="155" y="270"/>
                  </a:lnTo>
                  <a:lnTo>
                    <a:pt x="157" y="270"/>
                  </a:lnTo>
                  <a:lnTo>
                    <a:pt x="159" y="272"/>
                  </a:lnTo>
                  <a:lnTo>
                    <a:pt x="159" y="272"/>
                  </a:lnTo>
                  <a:lnTo>
                    <a:pt x="161" y="275"/>
                  </a:lnTo>
                  <a:lnTo>
                    <a:pt x="159" y="277"/>
                  </a:lnTo>
                  <a:lnTo>
                    <a:pt x="157" y="279"/>
                  </a:lnTo>
                  <a:lnTo>
                    <a:pt x="157" y="283"/>
                  </a:lnTo>
                  <a:lnTo>
                    <a:pt x="159" y="283"/>
                  </a:lnTo>
                  <a:lnTo>
                    <a:pt x="159" y="281"/>
                  </a:lnTo>
                  <a:lnTo>
                    <a:pt x="161" y="281"/>
                  </a:lnTo>
                  <a:lnTo>
                    <a:pt x="163" y="281"/>
                  </a:lnTo>
                  <a:lnTo>
                    <a:pt x="163" y="279"/>
                  </a:lnTo>
                  <a:lnTo>
                    <a:pt x="163" y="275"/>
                  </a:lnTo>
                  <a:lnTo>
                    <a:pt x="163" y="272"/>
                  </a:lnTo>
                  <a:lnTo>
                    <a:pt x="165" y="272"/>
                  </a:lnTo>
                  <a:lnTo>
                    <a:pt x="165" y="275"/>
                  </a:lnTo>
                  <a:lnTo>
                    <a:pt x="165" y="277"/>
                  </a:lnTo>
                  <a:lnTo>
                    <a:pt x="167" y="279"/>
                  </a:lnTo>
                  <a:lnTo>
                    <a:pt x="170" y="277"/>
                  </a:lnTo>
                  <a:lnTo>
                    <a:pt x="172" y="277"/>
                  </a:lnTo>
                  <a:lnTo>
                    <a:pt x="172" y="277"/>
                  </a:lnTo>
                  <a:lnTo>
                    <a:pt x="170" y="279"/>
                  </a:lnTo>
                  <a:lnTo>
                    <a:pt x="170" y="279"/>
                  </a:lnTo>
                  <a:lnTo>
                    <a:pt x="170" y="283"/>
                  </a:lnTo>
                  <a:lnTo>
                    <a:pt x="167" y="283"/>
                  </a:lnTo>
                  <a:lnTo>
                    <a:pt x="167" y="283"/>
                  </a:lnTo>
                  <a:lnTo>
                    <a:pt x="170" y="287"/>
                  </a:lnTo>
                  <a:lnTo>
                    <a:pt x="170" y="289"/>
                  </a:lnTo>
                  <a:lnTo>
                    <a:pt x="172" y="289"/>
                  </a:lnTo>
                  <a:lnTo>
                    <a:pt x="174" y="289"/>
                  </a:lnTo>
                  <a:lnTo>
                    <a:pt x="176" y="287"/>
                  </a:lnTo>
                  <a:lnTo>
                    <a:pt x="176" y="287"/>
                  </a:lnTo>
                  <a:lnTo>
                    <a:pt x="180" y="289"/>
                  </a:lnTo>
                  <a:lnTo>
                    <a:pt x="180" y="293"/>
                  </a:lnTo>
                  <a:lnTo>
                    <a:pt x="182" y="293"/>
                  </a:lnTo>
                  <a:lnTo>
                    <a:pt x="184" y="291"/>
                  </a:lnTo>
                  <a:lnTo>
                    <a:pt x="188" y="289"/>
                  </a:lnTo>
                  <a:lnTo>
                    <a:pt x="193" y="293"/>
                  </a:lnTo>
                  <a:lnTo>
                    <a:pt x="199" y="298"/>
                  </a:lnTo>
                  <a:lnTo>
                    <a:pt x="199" y="302"/>
                  </a:lnTo>
                  <a:lnTo>
                    <a:pt x="197" y="306"/>
                  </a:lnTo>
                  <a:lnTo>
                    <a:pt x="197" y="308"/>
                  </a:lnTo>
                  <a:lnTo>
                    <a:pt x="197" y="312"/>
                  </a:lnTo>
                  <a:lnTo>
                    <a:pt x="205" y="325"/>
                  </a:lnTo>
                  <a:lnTo>
                    <a:pt x="207" y="327"/>
                  </a:lnTo>
                  <a:lnTo>
                    <a:pt x="205" y="327"/>
                  </a:lnTo>
                  <a:lnTo>
                    <a:pt x="197" y="325"/>
                  </a:lnTo>
                  <a:lnTo>
                    <a:pt x="188" y="323"/>
                  </a:lnTo>
                  <a:lnTo>
                    <a:pt x="188" y="325"/>
                  </a:lnTo>
                  <a:lnTo>
                    <a:pt x="186" y="325"/>
                  </a:lnTo>
                  <a:lnTo>
                    <a:pt x="184" y="327"/>
                  </a:lnTo>
                  <a:lnTo>
                    <a:pt x="184" y="327"/>
                  </a:lnTo>
                  <a:lnTo>
                    <a:pt x="184" y="329"/>
                  </a:lnTo>
                  <a:lnTo>
                    <a:pt x="184" y="327"/>
                  </a:lnTo>
                  <a:lnTo>
                    <a:pt x="182" y="327"/>
                  </a:lnTo>
                  <a:lnTo>
                    <a:pt x="180" y="325"/>
                  </a:lnTo>
                  <a:lnTo>
                    <a:pt x="180" y="325"/>
                  </a:lnTo>
                  <a:lnTo>
                    <a:pt x="176" y="323"/>
                  </a:lnTo>
                  <a:lnTo>
                    <a:pt x="178" y="321"/>
                  </a:lnTo>
                  <a:lnTo>
                    <a:pt x="178" y="316"/>
                  </a:lnTo>
                  <a:lnTo>
                    <a:pt x="176" y="316"/>
                  </a:lnTo>
                  <a:lnTo>
                    <a:pt x="176" y="310"/>
                  </a:lnTo>
                  <a:lnTo>
                    <a:pt x="176" y="310"/>
                  </a:lnTo>
                  <a:lnTo>
                    <a:pt x="178" y="314"/>
                  </a:lnTo>
                  <a:lnTo>
                    <a:pt x="178" y="314"/>
                  </a:lnTo>
                  <a:lnTo>
                    <a:pt x="180" y="314"/>
                  </a:lnTo>
                  <a:lnTo>
                    <a:pt x="180" y="310"/>
                  </a:lnTo>
                  <a:lnTo>
                    <a:pt x="180" y="306"/>
                  </a:lnTo>
                  <a:lnTo>
                    <a:pt x="180" y="306"/>
                  </a:lnTo>
                  <a:lnTo>
                    <a:pt x="180" y="304"/>
                  </a:lnTo>
                  <a:lnTo>
                    <a:pt x="178" y="302"/>
                  </a:lnTo>
                  <a:lnTo>
                    <a:pt x="176" y="298"/>
                  </a:lnTo>
                  <a:lnTo>
                    <a:pt x="172" y="298"/>
                  </a:lnTo>
                  <a:lnTo>
                    <a:pt x="170" y="302"/>
                  </a:lnTo>
                  <a:lnTo>
                    <a:pt x="170" y="302"/>
                  </a:lnTo>
                  <a:lnTo>
                    <a:pt x="167" y="300"/>
                  </a:lnTo>
                  <a:lnTo>
                    <a:pt x="167" y="298"/>
                  </a:lnTo>
                  <a:lnTo>
                    <a:pt x="170" y="293"/>
                  </a:lnTo>
                  <a:lnTo>
                    <a:pt x="172" y="291"/>
                  </a:lnTo>
                  <a:lnTo>
                    <a:pt x="170" y="291"/>
                  </a:lnTo>
                  <a:lnTo>
                    <a:pt x="170" y="289"/>
                  </a:lnTo>
                  <a:lnTo>
                    <a:pt x="170" y="291"/>
                  </a:lnTo>
                  <a:lnTo>
                    <a:pt x="167" y="291"/>
                  </a:lnTo>
                  <a:lnTo>
                    <a:pt x="167" y="291"/>
                  </a:lnTo>
                  <a:lnTo>
                    <a:pt x="167" y="291"/>
                  </a:lnTo>
                  <a:lnTo>
                    <a:pt x="167" y="289"/>
                  </a:lnTo>
                  <a:lnTo>
                    <a:pt x="167" y="289"/>
                  </a:lnTo>
                  <a:lnTo>
                    <a:pt x="165" y="287"/>
                  </a:lnTo>
                  <a:lnTo>
                    <a:pt x="159" y="283"/>
                  </a:lnTo>
                  <a:lnTo>
                    <a:pt x="157" y="287"/>
                  </a:lnTo>
                  <a:lnTo>
                    <a:pt x="157" y="293"/>
                  </a:lnTo>
                  <a:lnTo>
                    <a:pt x="155" y="293"/>
                  </a:lnTo>
                  <a:lnTo>
                    <a:pt x="155" y="298"/>
                  </a:lnTo>
                  <a:lnTo>
                    <a:pt x="155" y="300"/>
                  </a:lnTo>
                  <a:lnTo>
                    <a:pt x="155" y="302"/>
                  </a:lnTo>
                  <a:lnTo>
                    <a:pt x="153" y="304"/>
                  </a:lnTo>
                  <a:lnTo>
                    <a:pt x="153" y="308"/>
                  </a:lnTo>
                  <a:lnTo>
                    <a:pt x="153" y="312"/>
                  </a:lnTo>
                  <a:lnTo>
                    <a:pt x="155" y="314"/>
                  </a:lnTo>
                  <a:lnTo>
                    <a:pt x="157" y="314"/>
                  </a:lnTo>
                  <a:lnTo>
                    <a:pt x="157" y="316"/>
                  </a:lnTo>
                  <a:lnTo>
                    <a:pt x="159" y="318"/>
                  </a:lnTo>
                  <a:lnTo>
                    <a:pt x="159" y="321"/>
                  </a:lnTo>
                  <a:lnTo>
                    <a:pt x="159" y="323"/>
                  </a:lnTo>
                  <a:lnTo>
                    <a:pt x="161" y="325"/>
                  </a:lnTo>
                  <a:lnTo>
                    <a:pt x="161" y="329"/>
                  </a:lnTo>
                  <a:lnTo>
                    <a:pt x="165" y="331"/>
                  </a:lnTo>
                  <a:lnTo>
                    <a:pt x="167" y="333"/>
                  </a:lnTo>
                  <a:lnTo>
                    <a:pt x="170" y="333"/>
                  </a:lnTo>
                  <a:lnTo>
                    <a:pt x="170" y="331"/>
                  </a:lnTo>
                  <a:lnTo>
                    <a:pt x="174" y="333"/>
                  </a:lnTo>
                  <a:lnTo>
                    <a:pt x="174" y="335"/>
                  </a:lnTo>
                  <a:lnTo>
                    <a:pt x="174" y="337"/>
                  </a:lnTo>
                  <a:lnTo>
                    <a:pt x="176" y="337"/>
                  </a:lnTo>
                  <a:lnTo>
                    <a:pt x="176" y="337"/>
                  </a:lnTo>
                  <a:lnTo>
                    <a:pt x="178" y="339"/>
                  </a:lnTo>
                  <a:lnTo>
                    <a:pt x="180" y="346"/>
                  </a:lnTo>
                  <a:lnTo>
                    <a:pt x="180" y="348"/>
                  </a:lnTo>
                  <a:lnTo>
                    <a:pt x="186" y="348"/>
                  </a:lnTo>
                  <a:lnTo>
                    <a:pt x="184" y="352"/>
                  </a:lnTo>
                  <a:lnTo>
                    <a:pt x="182" y="354"/>
                  </a:lnTo>
                  <a:lnTo>
                    <a:pt x="180" y="352"/>
                  </a:lnTo>
                  <a:lnTo>
                    <a:pt x="180" y="352"/>
                  </a:lnTo>
                  <a:lnTo>
                    <a:pt x="178" y="354"/>
                  </a:lnTo>
                  <a:lnTo>
                    <a:pt x="176" y="354"/>
                  </a:lnTo>
                  <a:lnTo>
                    <a:pt x="176" y="354"/>
                  </a:lnTo>
                  <a:lnTo>
                    <a:pt x="178" y="356"/>
                  </a:lnTo>
                  <a:lnTo>
                    <a:pt x="180" y="356"/>
                  </a:lnTo>
                  <a:lnTo>
                    <a:pt x="180" y="356"/>
                  </a:lnTo>
                  <a:lnTo>
                    <a:pt x="180" y="358"/>
                  </a:lnTo>
                  <a:lnTo>
                    <a:pt x="178" y="362"/>
                  </a:lnTo>
                  <a:lnTo>
                    <a:pt x="176" y="365"/>
                  </a:lnTo>
                  <a:lnTo>
                    <a:pt x="174" y="369"/>
                  </a:lnTo>
                  <a:lnTo>
                    <a:pt x="174" y="369"/>
                  </a:lnTo>
                  <a:lnTo>
                    <a:pt x="172" y="371"/>
                  </a:lnTo>
                  <a:lnTo>
                    <a:pt x="170" y="371"/>
                  </a:lnTo>
                  <a:lnTo>
                    <a:pt x="167" y="373"/>
                  </a:lnTo>
                  <a:lnTo>
                    <a:pt x="167" y="375"/>
                  </a:lnTo>
                  <a:lnTo>
                    <a:pt x="170" y="375"/>
                  </a:lnTo>
                  <a:lnTo>
                    <a:pt x="172" y="373"/>
                  </a:lnTo>
                  <a:lnTo>
                    <a:pt x="174" y="373"/>
                  </a:lnTo>
                  <a:lnTo>
                    <a:pt x="174" y="375"/>
                  </a:lnTo>
                  <a:lnTo>
                    <a:pt x="176" y="373"/>
                  </a:lnTo>
                  <a:lnTo>
                    <a:pt x="178" y="371"/>
                  </a:lnTo>
                  <a:lnTo>
                    <a:pt x="182" y="367"/>
                  </a:lnTo>
                  <a:lnTo>
                    <a:pt x="182" y="365"/>
                  </a:lnTo>
                  <a:lnTo>
                    <a:pt x="184" y="362"/>
                  </a:lnTo>
                  <a:lnTo>
                    <a:pt x="186" y="362"/>
                  </a:lnTo>
                  <a:lnTo>
                    <a:pt x="188" y="360"/>
                  </a:lnTo>
                  <a:lnTo>
                    <a:pt x="190" y="358"/>
                  </a:lnTo>
                  <a:lnTo>
                    <a:pt x="193" y="356"/>
                  </a:lnTo>
                  <a:lnTo>
                    <a:pt x="195" y="352"/>
                  </a:lnTo>
                  <a:lnTo>
                    <a:pt x="199" y="348"/>
                  </a:lnTo>
                  <a:lnTo>
                    <a:pt x="199" y="344"/>
                  </a:lnTo>
                  <a:lnTo>
                    <a:pt x="199" y="342"/>
                  </a:lnTo>
                  <a:lnTo>
                    <a:pt x="201" y="342"/>
                  </a:lnTo>
                  <a:lnTo>
                    <a:pt x="201" y="342"/>
                  </a:lnTo>
                  <a:lnTo>
                    <a:pt x="201" y="344"/>
                  </a:lnTo>
                  <a:lnTo>
                    <a:pt x="203" y="344"/>
                  </a:lnTo>
                  <a:lnTo>
                    <a:pt x="205" y="344"/>
                  </a:lnTo>
                  <a:lnTo>
                    <a:pt x="207" y="344"/>
                  </a:lnTo>
                  <a:lnTo>
                    <a:pt x="211" y="342"/>
                  </a:lnTo>
                  <a:lnTo>
                    <a:pt x="214" y="339"/>
                  </a:lnTo>
                  <a:lnTo>
                    <a:pt x="216" y="337"/>
                  </a:lnTo>
                  <a:lnTo>
                    <a:pt x="220" y="335"/>
                  </a:lnTo>
                  <a:lnTo>
                    <a:pt x="226" y="337"/>
                  </a:lnTo>
                  <a:lnTo>
                    <a:pt x="226" y="337"/>
                  </a:lnTo>
                  <a:lnTo>
                    <a:pt x="228" y="335"/>
                  </a:lnTo>
                  <a:lnTo>
                    <a:pt x="232" y="335"/>
                  </a:lnTo>
                  <a:lnTo>
                    <a:pt x="235" y="337"/>
                  </a:lnTo>
                  <a:lnTo>
                    <a:pt x="235" y="339"/>
                  </a:lnTo>
                  <a:lnTo>
                    <a:pt x="235" y="339"/>
                  </a:lnTo>
                  <a:lnTo>
                    <a:pt x="235" y="342"/>
                  </a:lnTo>
                  <a:lnTo>
                    <a:pt x="235" y="342"/>
                  </a:lnTo>
                  <a:lnTo>
                    <a:pt x="237" y="344"/>
                  </a:lnTo>
                  <a:lnTo>
                    <a:pt x="237" y="346"/>
                  </a:lnTo>
                  <a:lnTo>
                    <a:pt x="237" y="348"/>
                  </a:lnTo>
                  <a:lnTo>
                    <a:pt x="235" y="350"/>
                  </a:lnTo>
                  <a:lnTo>
                    <a:pt x="232" y="352"/>
                  </a:lnTo>
                  <a:lnTo>
                    <a:pt x="230" y="352"/>
                  </a:lnTo>
                  <a:lnTo>
                    <a:pt x="228" y="354"/>
                  </a:lnTo>
                  <a:lnTo>
                    <a:pt x="228" y="356"/>
                  </a:lnTo>
                  <a:lnTo>
                    <a:pt x="226" y="354"/>
                  </a:lnTo>
                  <a:lnTo>
                    <a:pt x="226" y="358"/>
                  </a:lnTo>
                  <a:lnTo>
                    <a:pt x="226" y="362"/>
                  </a:lnTo>
                  <a:lnTo>
                    <a:pt x="228" y="365"/>
                  </a:lnTo>
                  <a:lnTo>
                    <a:pt x="230" y="365"/>
                  </a:lnTo>
                  <a:lnTo>
                    <a:pt x="232" y="367"/>
                  </a:lnTo>
                  <a:lnTo>
                    <a:pt x="232" y="369"/>
                  </a:lnTo>
                  <a:lnTo>
                    <a:pt x="230" y="371"/>
                  </a:lnTo>
                  <a:lnTo>
                    <a:pt x="232" y="371"/>
                  </a:lnTo>
                  <a:lnTo>
                    <a:pt x="237" y="369"/>
                  </a:lnTo>
                  <a:lnTo>
                    <a:pt x="239" y="369"/>
                  </a:lnTo>
                  <a:lnTo>
                    <a:pt x="241" y="369"/>
                  </a:lnTo>
                  <a:lnTo>
                    <a:pt x="241" y="367"/>
                  </a:lnTo>
                  <a:lnTo>
                    <a:pt x="243" y="365"/>
                  </a:lnTo>
                  <a:lnTo>
                    <a:pt x="245" y="365"/>
                  </a:lnTo>
                  <a:lnTo>
                    <a:pt x="245" y="362"/>
                  </a:lnTo>
                  <a:lnTo>
                    <a:pt x="245" y="360"/>
                  </a:lnTo>
                  <a:lnTo>
                    <a:pt x="251" y="360"/>
                  </a:lnTo>
                  <a:lnTo>
                    <a:pt x="258" y="358"/>
                  </a:lnTo>
                  <a:lnTo>
                    <a:pt x="260" y="354"/>
                  </a:lnTo>
                  <a:lnTo>
                    <a:pt x="258" y="352"/>
                  </a:lnTo>
                  <a:lnTo>
                    <a:pt x="260" y="350"/>
                  </a:lnTo>
                  <a:lnTo>
                    <a:pt x="262" y="346"/>
                  </a:lnTo>
                  <a:close/>
                  <a:moveTo>
                    <a:pt x="140" y="239"/>
                  </a:moveTo>
                  <a:lnTo>
                    <a:pt x="142" y="237"/>
                  </a:lnTo>
                  <a:lnTo>
                    <a:pt x="140" y="228"/>
                  </a:lnTo>
                  <a:lnTo>
                    <a:pt x="136" y="228"/>
                  </a:lnTo>
                  <a:lnTo>
                    <a:pt x="136" y="233"/>
                  </a:lnTo>
                  <a:lnTo>
                    <a:pt x="138" y="233"/>
                  </a:lnTo>
                  <a:lnTo>
                    <a:pt x="136" y="235"/>
                  </a:lnTo>
                  <a:lnTo>
                    <a:pt x="136" y="235"/>
                  </a:lnTo>
                  <a:lnTo>
                    <a:pt x="134" y="233"/>
                  </a:lnTo>
                  <a:lnTo>
                    <a:pt x="132" y="237"/>
                  </a:lnTo>
                  <a:lnTo>
                    <a:pt x="125" y="239"/>
                  </a:lnTo>
                  <a:lnTo>
                    <a:pt x="123" y="243"/>
                  </a:lnTo>
                  <a:lnTo>
                    <a:pt x="123" y="247"/>
                  </a:lnTo>
                  <a:lnTo>
                    <a:pt x="119" y="251"/>
                  </a:lnTo>
                  <a:lnTo>
                    <a:pt x="119" y="256"/>
                  </a:lnTo>
                  <a:lnTo>
                    <a:pt x="121" y="258"/>
                  </a:lnTo>
                  <a:lnTo>
                    <a:pt x="117" y="258"/>
                  </a:lnTo>
                  <a:lnTo>
                    <a:pt x="115" y="260"/>
                  </a:lnTo>
                  <a:lnTo>
                    <a:pt x="115" y="262"/>
                  </a:lnTo>
                  <a:lnTo>
                    <a:pt x="115" y="264"/>
                  </a:lnTo>
                  <a:lnTo>
                    <a:pt x="117" y="264"/>
                  </a:lnTo>
                  <a:lnTo>
                    <a:pt x="119" y="266"/>
                  </a:lnTo>
                  <a:lnTo>
                    <a:pt x="119" y="266"/>
                  </a:lnTo>
                  <a:lnTo>
                    <a:pt x="119" y="268"/>
                  </a:lnTo>
                  <a:lnTo>
                    <a:pt x="115" y="268"/>
                  </a:lnTo>
                  <a:lnTo>
                    <a:pt x="113" y="266"/>
                  </a:lnTo>
                  <a:lnTo>
                    <a:pt x="111" y="262"/>
                  </a:lnTo>
                  <a:lnTo>
                    <a:pt x="111" y="266"/>
                  </a:lnTo>
                  <a:lnTo>
                    <a:pt x="109" y="268"/>
                  </a:lnTo>
                  <a:lnTo>
                    <a:pt x="113" y="268"/>
                  </a:lnTo>
                  <a:lnTo>
                    <a:pt x="115" y="270"/>
                  </a:lnTo>
                  <a:lnTo>
                    <a:pt x="119" y="268"/>
                  </a:lnTo>
                  <a:lnTo>
                    <a:pt x="125" y="266"/>
                  </a:lnTo>
                  <a:lnTo>
                    <a:pt x="132" y="258"/>
                  </a:lnTo>
                  <a:lnTo>
                    <a:pt x="134" y="254"/>
                  </a:lnTo>
                  <a:lnTo>
                    <a:pt x="134" y="251"/>
                  </a:lnTo>
                  <a:lnTo>
                    <a:pt x="136" y="249"/>
                  </a:lnTo>
                  <a:lnTo>
                    <a:pt x="136" y="247"/>
                  </a:lnTo>
                  <a:lnTo>
                    <a:pt x="136" y="247"/>
                  </a:lnTo>
                  <a:lnTo>
                    <a:pt x="138" y="245"/>
                  </a:lnTo>
                  <a:lnTo>
                    <a:pt x="136" y="243"/>
                  </a:lnTo>
                  <a:lnTo>
                    <a:pt x="138" y="241"/>
                  </a:lnTo>
                  <a:lnTo>
                    <a:pt x="140" y="239"/>
                  </a:lnTo>
                  <a:close/>
                  <a:moveTo>
                    <a:pt x="136" y="218"/>
                  </a:moveTo>
                  <a:lnTo>
                    <a:pt x="136" y="216"/>
                  </a:lnTo>
                  <a:lnTo>
                    <a:pt x="136" y="216"/>
                  </a:lnTo>
                  <a:lnTo>
                    <a:pt x="138" y="216"/>
                  </a:lnTo>
                  <a:lnTo>
                    <a:pt x="140" y="218"/>
                  </a:lnTo>
                  <a:lnTo>
                    <a:pt x="142" y="216"/>
                  </a:lnTo>
                  <a:lnTo>
                    <a:pt x="144" y="214"/>
                  </a:lnTo>
                  <a:lnTo>
                    <a:pt x="144" y="214"/>
                  </a:lnTo>
                  <a:lnTo>
                    <a:pt x="140" y="214"/>
                  </a:lnTo>
                  <a:lnTo>
                    <a:pt x="140" y="212"/>
                  </a:lnTo>
                  <a:lnTo>
                    <a:pt x="140" y="212"/>
                  </a:lnTo>
                  <a:lnTo>
                    <a:pt x="138" y="212"/>
                  </a:lnTo>
                  <a:lnTo>
                    <a:pt x="136" y="214"/>
                  </a:lnTo>
                  <a:lnTo>
                    <a:pt x="134" y="216"/>
                  </a:lnTo>
                  <a:lnTo>
                    <a:pt x="134" y="218"/>
                  </a:lnTo>
                  <a:lnTo>
                    <a:pt x="134" y="218"/>
                  </a:lnTo>
                  <a:lnTo>
                    <a:pt x="136" y="218"/>
                  </a:lnTo>
                  <a:close/>
                  <a:moveTo>
                    <a:pt x="159" y="168"/>
                  </a:moveTo>
                  <a:lnTo>
                    <a:pt x="155" y="163"/>
                  </a:lnTo>
                  <a:lnTo>
                    <a:pt x="155" y="168"/>
                  </a:lnTo>
                  <a:lnTo>
                    <a:pt x="157" y="170"/>
                  </a:lnTo>
                  <a:lnTo>
                    <a:pt x="159" y="168"/>
                  </a:lnTo>
                  <a:lnTo>
                    <a:pt x="159" y="170"/>
                  </a:lnTo>
                  <a:lnTo>
                    <a:pt x="159" y="172"/>
                  </a:lnTo>
                  <a:lnTo>
                    <a:pt x="161" y="174"/>
                  </a:lnTo>
                  <a:lnTo>
                    <a:pt x="163" y="178"/>
                  </a:lnTo>
                  <a:lnTo>
                    <a:pt x="165" y="178"/>
                  </a:lnTo>
                  <a:lnTo>
                    <a:pt x="165" y="174"/>
                  </a:lnTo>
                  <a:lnTo>
                    <a:pt x="167" y="172"/>
                  </a:lnTo>
                  <a:lnTo>
                    <a:pt x="172" y="170"/>
                  </a:lnTo>
                  <a:lnTo>
                    <a:pt x="174" y="170"/>
                  </a:lnTo>
                  <a:lnTo>
                    <a:pt x="178" y="168"/>
                  </a:lnTo>
                  <a:lnTo>
                    <a:pt x="178" y="166"/>
                  </a:lnTo>
                  <a:lnTo>
                    <a:pt x="174" y="163"/>
                  </a:lnTo>
                  <a:lnTo>
                    <a:pt x="174" y="163"/>
                  </a:lnTo>
                  <a:lnTo>
                    <a:pt x="174" y="163"/>
                  </a:lnTo>
                  <a:lnTo>
                    <a:pt x="176" y="161"/>
                  </a:lnTo>
                  <a:lnTo>
                    <a:pt x="176" y="161"/>
                  </a:lnTo>
                  <a:lnTo>
                    <a:pt x="174" y="161"/>
                  </a:lnTo>
                  <a:lnTo>
                    <a:pt x="172" y="159"/>
                  </a:lnTo>
                  <a:lnTo>
                    <a:pt x="172" y="157"/>
                  </a:lnTo>
                  <a:lnTo>
                    <a:pt x="172" y="155"/>
                  </a:lnTo>
                  <a:lnTo>
                    <a:pt x="172" y="153"/>
                  </a:lnTo>
                  <a:lnTo>
                    <a:pt x="172" y="151"/>
                  </a:lnTo>
                  <a:lnTo>
                    <a:pt x="163" y="149"/>
                  </a:lnTo>
                  <a:lnTo>
                    <a:pt x="161" y="147"/>
                  </a:lnTo>
                  <a:lnTo>
                    <a:pt x="161" y="149"/>
                  </a:lnTo>
                  <a:lnTo>
                    <a:pt x="159" y="151"/>
                  </a:lnTo>
                  <a:lnTo>
                    <a:pt x="159" y="153"/>
                  </a:lnTo>
                  <a:lnTo>
                    <a:pt x="159" y="157"/>
                  </a:lnTo>
                  <a:lnTo>
                    <a:pt x="157" y="157"/>
                  </a:lnTo>
                  <a:lnTo>
                    <a:pt x="157" y="159"/>
                  </a:lnTo>
                  <a:lnTo>
                    <a:pt x="157" y="163"/>
                  </a:lnTo>
                  <a:lnTo>
                    <a:pt x="161" y="166"/>
                  </a:lnTo>
                  <a:lnTo>
                    <a:pt x="161" y="168"/>
                  </a:lnTo>
                  <a:lnTo>
                    <a:pt x="159" y="168"/>
                  </a:lnTo>
                  <a:close/>
                  <a:moveTo>
                    <a:pt x="111" y="76"/>
                  </a:moveTo>
                  <a:lnTo>
                    <a:pt x="111" y="73"/>
                  </a:lnTo>
                  <a:lnTo>
                    <a:pt x="109" y="73"/>
                  </a:lnTo>
                  <a:lnTo>
                    <a:pt x="107" y="71"/>
                  </a:lnTo>
                  <a:lnTo>
                    <a:pt x="105" y="76"/>
                  </a:lnTo>
                  <a:lnTo>
                    <a:pt x="105" y="73"/>
                  </a:lnTo>
                  <a:lnTo>
                    <a:pt x="105" y="69"/>
                  </a:lnTo>
                  <a:lnTo>
                    <a:pt x="102" y="67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98" y="69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94" y="71"/>
                  </a:lnTo>
                  <a:lnTo>
                    <a:pt x="94" y="73"/>
                  </a:lnTo>
                  <a:lnTo>
                    <a:pt x="92" y="73"/>
                  </a:lnTo>
                  <a:lnTo>
                    <a:pt x="92" y="69"/>
                  </a:lnTo>
                  <a:lnTo>
                    <a:pt x="92" y="67"/>
                  </a:lnTo>
                  <a:lnTo>
                    <a:pt x="92" y="67"/>
                  </a:lnTo>
                  <a:lnTo>
                    <a:pt x="90" y="67"/>
                  </a:lnTo>
                  <a:lnTo>
                    <a:pt x="88" y="69"/>
                  </a:lnTo>
                  <a:lnTo>
                    <a:pt x="88" y="76"/>
                  </a:lnTo>
                  <a:lnTo>
                    <a:pt x="88" y="80"/>
                  </a:lnTo>
                  <a:lnTo>
                    <a:pt x="88" y="84"/>
                  </a:lnTo>
                  <a:lnTo>
                    <a:pt x="86" y="84"/>
                  </a:lnTo>
                  <a:lnTo>
                    <a:pt x="86" y="90"/>
                  </a:lnTo>
                  <a:lnTo>
                    <a:pt x="86" y="94"/>
                  </a:lnTo>
                  <a:lnTo>
                    <a:pt x="84" y="99"/>
                  </a:lnTo>
                  <a:lnTo>
                    <a:pt x="84" y="105"/>
                  </a:lnTo>
                  <a:lnTo>
                    <a:pt x="86" y="105"/>
                  </a:lnTo>
                  <a:lnTo>
                    <a:pt x="88" y="105"/>
                  </a:lnTo>
                  <a:lnTo>
                    <a:pt x="88" y="105"/>
                  </a:lnTo>
                  <a:lnTo>
                    <a:pt x="90" y="107"/>
                  </a:lnTo>
                  <a:lnTo>
                    <a:pt x="92" y="107"/>
                  </a:lnTo>
                  <a:lnTo>
                    <a:pt x="92" y="109"/>
                  </a:lnTo>
                  <a:lnTo>
                    <a:pt x="94" y="107"/>
                  </a:lnTo>
                  <a:lnTo>
                    <a:pt x="94" y="107"/>
                  </a:lnTo>
                  <a:lnTo>
                    <a:pt x="96" y="107"/>
                  </a:lnTo>
                  <a:lnTo>
                    <a:pt x="96" y="105"/>
                  </a:lnTo>
                  <a:lnTo>
                    <a:pt x="98" y="105"/>
                  </a:lnTo>
                  <a:lnTo>
                    <a:pt x="98" y="103"/>
                  </a:lnTo>
                  <a:lnTo>
                    <a:pt x="100" y="101"/>
                  </a:lnTo>
                  <a:lnTo>
                    <a:pt x="100" y="99"/>
                  </a:lnTo>
                  <a:lnTo>
                    <a:pt x="100" y="96"/>
                  </a:lnTo>
                  <a:lnTo>
                    <a:pt x="102" y="94"/>
                  </a:lnTo>
                  <a:lnTo>
                    <a:pt x="102" y="94"/>
                  </a:lnTo>
                  <a:lnTo>
                    <a:pt x="102" y="94"/>
                  </a:lnTo>
                  <a:lnTo>
                    <a:pt x="102" y="92"/>
                  </a:lnTo>
                  <a:lnTo>
                    <a:pt x="102" y="90"/>
                  </a:lnTo>
                  <a:lnTo>
                    <a:pt x="105" y="88"/>
                  </a:lnTo>
                  <a:lnTo>
                    <a:pt x="102" y="86"/>
                  </a:lnTo>
                  <a:lnTo>
                    <a:pt x="102" y="86"/>
                  </a:lnTo>
                  <a:lnTo>
                    <a:pt x="105" y="86"/>
                  </a:lnTo>
                  <a:lnTo>
                    <a:pt x="107" y="84"/>
                  </a:lnTo>
                  <a:lnTo>
                    <a:pt x="107" y="82"/>
                  </a:lnTo>
                  <a:lnTo>
                    <a:pt x="107" y="80"/>
                  </a:lnTo>
                  <a:lnTo>
                    <a:pt x="107" y="76"/>
                  </a:lnTo>
                  <a:lnTo>
                    <a:pt x="111" y="76"/>
                  </a:lnTo>
                  <a:close/>
                  <a:moveTo>
                    <a:pt x="100" y="61"/>
                  </a:moveTo>
                  <a:lnTo>
                    <a:pt x="102" y="63"/>
                  </a:lnTo>
                  <a:lnTo>
                    <a:pt x="102" y="63"/>
                  </a:lnTo>
                  <a:lnTo>
                    <a:pt x="102" y="59"/>
                  </a:lnTo>
                  <a:lnTo>
                    <a:pt x="102" y="57"/>
                  </a:lnTo>
                  <a:lnTo>
                    <a:pt x="105" y="57"/>
                  </a:lnTo>
                  <a:lnTo>
                    <a:pt x="105" y="59"/>
                  </a:lnTo>
                  <a:lnTo>
                    <a:pt x="105" y="61"/>
                  </a:lnTo>
                  <a:lnTo>
                    <a:pt x="105" y="63"/>
                  </a:lnTo>
                  <a:lnTo>
                    <a:pt x="107" y="63"/>
                  </a:lnTo>
                  <a:lnTo>
                    <a:pt x="109" y="61"/>
                  </a:lnTo>
                  <a:lnTo>
                    <a:pt x="111" y="61"/>
                  </a:lnTo>
                  <a:lnTo>
                    <a:pt x="111" y="67"/>
                  </a:lnTo>
                  <a:lnTo>
                    <a:pt x="107" y="65"/>
                  </a:lnTo>
                  <a:lnTo>
                    <a:pt x="105" y="67"/>
                  </a:lnTo>
                  <a:lnTo>
                    <a:pt x="107" y="71"/>
                  </a:lnTo>
                  <a:lnTo>
                    <a:pt x="111" y="71"/>
                  </a:lnTo>
                  <a:lnTo>
                    <a:pt x="113" y="69"/>
                  </a:lnTo>
                  <a:lnTo>
                    <a:pt x="115" y="67"/>
                  </a:lnTo>
                  <a:lnTo>
                    <a:pt x="117" y="65"/>
                  </a:lnTo>
                  <a:lnTo>
                    <a:pt x="119" y="65"/>
                  </a:lnTo>
                  <a:lnTo>
                    <a:pt x="119" y="63"/>
                  </a:lnTo>
                  <a:lnTo>
                    <a:pt x="117" y="61"/>
                  </a:lnTo>
                  <a:lnTo>
                    <a:pt x="117" y="59"/>
                  </a:lnTo>
                  <a:lnTo>
                    <a:pt x="115" y="57"/>
                  </a:lnTo>
                  <a:lnTo>
                    <a:pt x="117" y="55"/>
                  </a:lnTo>
                  <a:lnTo>
                    <a:pt x="117" y="52"/>
                  </a:lnTo>
                  <a:lnTo>
                    <a:pt x="117" y="52"/>
                  </a:lnTo>
                  <a:lnTo>
                    <a:pt x="115" y="55"/>
                  </a:lnTo>
                  <a:lnTo>
                    <a:pt x="113" y="55"/>
                  </a:lnTo>
                  <a:lnTo>
                    <a:pt x="113" y="52"/>
                  </a:lnTo>
                  <a:lnTo>
                    <a:pt x="115" y="48"/>
                  </a:lnTo>
                  <a:lnTo>
                    <a:pt x="115" y="44"/>
                  </a:lnTo>
                  <a:lnTo>
                    <a:pt x="119" y="40"/>
                  </a:lnTo>
                  <a:lnTo>
                    <a:pt x="125" y="34"/>
                  </a:lnTo>
                  <a:lnTo>
                    <a:pt x="128" y="25"/>
                  </a:lnTo>
                  <a:lnTo>
                    <a:pt x="130" y="21"/>
                  </a:lnTo>
                  <a:lnTo>
                    <a:pt x="130" y="21"/>
                  </a:lnTo>
                  <a:lnTo>
                    <a:pt x="130" y="19"/>
                  </a:lnTo>
                  <a:lnTo>
                    <a:pt x="128" y="17"/>
                  </a:lnTo>
                  <a:lnTo>
                    <a:pt x="125" y="15"/>
                  </a:lnTo>
                  <a:lnTo>
                    <a:pt x="128" y="15"/>
                  </a:lnTo>
                  <a:lnTo>
                    <a:pt x="130" y="15"/>
                  </a:lnTo>
                  <a:lnTo>
                    <a:pt x="130" y="15"/>
                  </a:lnTo>
                  <a:lnTo>
                    <a:pt x="132" y="13"/>
                  </a:lnTo>
                  <a:lnTo>
                    <a:pt x="132" y="11"/>
                  </a:lnTo>
                  <a:lnTo>
                    <a:pt x="130" y="8"/>
                  </a:lnTo>
                  <a:lnTo>
                    <a:pt x="128" y="8"/>
                  </a:lnTo>
                  <a:lnTo>
                    <a:pt x="130" y="8"/>
                  </a:lnTo>
                  <a:lnTo>
                    <a:pt x="130" y="6"/>
                  </a:lnTo>
                  <a:lnTo>
                    <a:pt x="132" y="4"/>
                  </a:lnTo>
                  <a:lnTo>
                    <a:pt x="130" y="2"/>
                  </a:lnTo>
                  <a:lnTo>
                    <a:pt x="128" y="2"/>
                  </a:lnTo>
                  <a:lnTo>
                    <a:pt x="128" y="0"/>
                  </a:lnTo>
                  <a:lnTo>
                    <a:pt x="125" y="0"/>
                  </a:lnTo>
                  <a:lnTo>
                    <a:pt x="123" y="2"/>
                  </a:lnTo>
                  <a:lnTo>
                    <a:pt x="121" y="0"/>
                  </a:lnTo>
                  <a:lnTo>
                    <a:pt x="121" y="2"/>
                  </a:lnTo>
                  <a:lnTo>
                    <a:pt x="121" y="4"/>
                  </a:lnTo>
                  <a:lnTo>
                    <a:pt x="119" y="4"/>
                  </a:lnTo>
                  <a:lnTo>
                    <a:pt x="117" y="8"/>
                  </a:lnTo>
                  <a:lnTo>
                    <a:pt x="115" y="11"/>
                  </a:lnTo>
                  <a:lnTo>
                    <a:pt x="113" y="8"/>
                  </a:lnTo>
                  <a:lnTo>
                    <a:pt x="109" y="8"/>
                  </a:lnTo>
                  <a:lnTo>
                    <a:pt x="107" y="8"/>
                  </a:lnTo>
                  <a:lnTo>
                    <a:pt x="105" y="17"/>
                  </a:lnTo>
                  <a:lnTo>
                    <a:pt x="105" y="21"/>
                  </a:lnTo>
                  <a:lnTo>
                    <a:pt x="102" y="23"/>
                  </a:lnTo>
                  <a:lnTo>
                    <a:pt x="102" y="25"/>
                  </a:lnTo>
                  <a:lnTo>
                    <a:pt x="105" y="25"/>
                  </a:lnTo>
                  <a:lnTo>
                    <a:pt x="107" y="27"/>
                  </a:lnTo>
                  <a:lnTo>
                    <a:pt x="107" y="29"/>
                  </a:lnTo>
                  <a:lnTo>
                    <a:pt x="105" y="32"/>
                  </a:lnTo>
                  <a:lnTo>
                    <a:pt x="102" y="38"/>
                  </a:lnTo>
                  <a:lnTo>
                    <a:pt x="100" y="42"/>
                  </a:lnTo>
                  <a:lnTo>
                    <a:pt x="100" y="44"/>
                  </a:lnTo>
                  <a:lnTo>
                    <a:pt x="102" y="44"/>
                  </a:lnTo>
                  <a:lnTo>
                    <a:pt x="105" y="42"/>
                  </a:lnTo>
                  <a:lnTo>
                    <a:pt x="105" y="42"/>
                  </a:lnTo>
                  <a:lnTo>
                    <a:pt x="102" y="46"/>
                  </a:lnTo>
                  <a:lnTo>
                    <a:pt x="102" y="46"/>
                  </a:lnTo>
                  <a:lnTo>
                    <a:pt x="102" y="46"/>
                  </a:lnTo>
                  <a:lnTo>
                    <a:pt x="100" y="46"/>
                  </a:lnTo>
                  <a:lnTo>
                    <a:pt x="98" y="48"/>
                  </a:lnTo>
                  <a:lnTo>
                    <a:pt x="100" y="50"/>
                  </a:lnTo>
                  <a:lnTo>
                    <a:pt x="100" y="59"/>
                  </a:lnTo>
                  <a:lnTo>
                    <a:pt x="98" y="59"/>
                  </a:lnTo>
                  <a:lnTo>
                    <a:pt x="94" y="59"/>
                  </a:lnTo>
                  <a:lnTo>
                    <a:pt x="92" y="61"/>
                  </a:lnTo>
                  <a:lnTo>
                    <a:pt x="96" y="63"/>
                  </a:lnTo>
                  <a:lnTo>
                    <a:pt x="100" y="6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73" y="1899"/>
              <a:ext cx="206" cy="331"/>
            </a:xfrm>
            <a:custGeom>
              <a:avLst/>
              <a:gdLst>
                <a:gd name="T0" fmla="*/ 191 w 206"/>
                <a:gd name="T1" fmla="*/ 176 h 331"/>
                <a:gd name="T2" fmla="*/ 187 w 206"/>
                <a:gd name="T3" fmla="*/ 161 h 331"/>
                <a:gd name="T4" fmla="*/ 189 w 206"/>
                <a:gd name="T5" fmla="*/ 153 h 331"/>
                <a:gd name="T6" fmla="*/ 187 w 206"/>
                <a:gd name="T7" fmla="*/ 134 h 331"/>
                <a:gd name="T8" fmla="*/ 193 w 206"/>
                <a:gd name="T9" fmla="*/ 124 h 331"/>
                <a:gd name="T10" fmla="*/ 182 w 206"/>
                <a:gd name="T11" fmla="*/ 109 h 331"/>
                <a:gd name="T12" fmla="*/ 166 w 206"/>
                <a:gd name="T13" fmla="*/ 113 h 331"/>
                <a:gd name="T14" fmla="*/ 155 w 206"/>
                <a:gd name="T15" fmla="*/ 99 h 331"/>
                <a:gd name="T16" fmla="*/ 162 w 206"/>
                <a:gd name="T17" fmla="*/ 78 h 331"/>
                <a:gd name="T18" fmla="*/ 172 w 206"/>
                <a:gd name="T19" fmla="*/ 69 h 331"/>
                <a:gd name="T20" fmla="*/ 180 w 206"/>
                <a:gd name="T21" fmla="*/ 59 h 331"/>
                <a:gd name="T22" fmla="*/ 199 w 206"/>
                <a:gd name="T23" fmla="*/ 53 h 331"/>
                <a:gd name="T24" fmla="*/ 189 w 206"/>
                <a:gd name="T25" fmla="*/ 25 h 331"/>
                <a:gd name="T26" fmla="*/ 178 w 206"/>
                <a:gd name="T27" fmla="*/ 2 h 331"/>
                <a:gd name="T28" fmla="*/ 153 w 206"/>
                <a:gd name="T29" fmla="*/ 9 h 331"/>
                <a:gd name="T30" fmla="*/ 141 w 206"/>
                <a:gd name="T31" fmla="*/ 25 h 331"/>
                <a:gd name="T32" fmla="*/ 132 w 206"/>
                <a:gd name="T33" fmla="*/ 30 h 331"/>
                <a:gd name="T34" fmla="*/ 113 w 206"/>
                <a:gd name="T35" fmla="*/ 34 h 331"/>
                <a:gd name="T36" fmla="*/ 101 w 206"/>
                <a:gd name="T37" fmla="*/ 34 h 331"/>
                <a:gd name="T38" fmla="*/ 97 w 206"/>
                <a:gd name="T39" fmla="*/ 21 h 331"/>
                <a:gd name="T40" fmla="*/ 82 w 206"/>
                <a:gd name="T41" fmla="*/ 17 h 331"/>
                <a:gd name="T42" fmla="*/ 78 w 206"/>
                <a:gd name="T43" fmla="*/ 23 h 331"/>
                <a:gd name="T44" fmla="*/ 67 w 206"/>
                <a:gd name="T45" fmla="*/ 42 h 331"/>
                <a:gd name="T46" fmla="*/ 59 w 206"/>
                <a:gd name="T47" fmla="*/ 78 h 331"/>
                <a:gd name="T48" fmla="*/ 52 w 206"/>
                <a:gd name="T49" fmla="*/ 92 h 331"/>
                <a:gd name="T50" fmla="*/ 42 w 206"/>
                <a:gd name="T51" fmla="*/ 111 h 331"/>
                <a:gd name="T52" fmla="*/ 44 w 206"/>
                <a:gd name="T53" fmla="*/ 132 h 331"/>
                <a:gd name="T54" fmla="*/ 36 w 206"/>
                <a:gd name="T55" fmla="*/ 149 h 331"/>
                <a:gd name="T56" fmla="*/ 34 w 206"/>
                <a:gd name="T57" fmla="*/ 168 h 331"/>
                <a:gd name="T58" fmla="*/ 36 w 206"/>
                <a:gd name="T59" fmla="*/ 187 h 331"/>
                <a:gd name="T60" fmla="*/ 15 w 206"/>
                <a:gd name="T61" fmla="*/ 205 h 331"/>
                <a:gd name="T62" fmla="*/ 0 w 206"/>
                <a:gd name="T63" fmla="*/ 224 h 331"/>
                <a:gd name="T64" fmla="*/ 11 w 206"/>
                <a:gd name="T65" fmla="*/ 231 h 331"/>
                <a:gd name="T66" fmla="*/ 27 w 206"/>
                <a:gd name="T67" fmla="*/ 249 h 331"/>
                <a:gd name="T68" fmla="*/ 32 w 206"/>
                <a:gd name="T69" fmla="*/ 270 h 331"/>
                <a:gd name="T70" fmla="*/ 40 w 206"/>
                <a:gd name="T71" fmla="*/ 287 h 331"/>
                <a:gd name="T72" fmla="*/ 36 w 206"/>
                <a:gd name="T73" fmla="*/ 298 h 331"/>
                <a:gd name="T74" fmla="*/ 34 w 206"/>
                <a:gd name="T75" fmla="*/ 316 h 331"/>
                <a:gd name="T76" fmla="*/ 44 w 206"/>
                <a:gd name="T77" fmla="*/ 331 h 331"/>
                <a:gd name="T78" fmla="*/ 71 w 206"/>
                <a:gd name="T79" fmla="*/ 331 h 331"/>
                <a:gd name="T80" fmla="*/ 99 w 206"/>
                <a:gd name="T81" fmla="*/ 314 h 331"/>
                <a:gd name="T82" fmla="*/ 109 w 206"/>
                <a:gd name="T83" fmla="*/ 306 h 331"/>
                <a:gd name="T84" fmla="*/ 117 w 206"/>
                <a:gd name="T85" fmla="*/ 293 h 331"/>
                <a:gd name="T86" fmla="*/ 120 w 206"/>
                <a:gd name="T87" fmla="*/ 281 h 331"/>
                <a:gd name="T88" fmla="*/ 120 w 206"/>
                <a:gd name="T89" fmla="*/ 268 h 331"/>
                <a:gd name="T90" fmla="*/ 128 w 206"/>
                <a:gd name="T91" fmla="*/ 256 h 331"/>
                <a:gd name="T92" fmla="*/ 128 w 206"/>
                <a:gd name="T93" fmla="*/ 233 h 331"/>
                <a:gd name="T94" fmla="*/ 132 w 206"/>
                <a:gd name="T95" fmla="*/ 214 h 331"/>
                <a:gd name="T96" fmla="*/ 143 w 206"/>
                <a:gd name="T97" fmla="*/ 210 h 331"/>
                <a:gd name="T98" fmla="*/ 164 w 206"/>
                <a:gd name="T99" fmla="*/ 197 h 331"/>
                <a:gd name="T100" fmla="*/ 166 w 206"/>
                <a:gd name="T101" fmla="*/ 205 h 331"/>
                <a:gd name="T102" fmla="*/ 187 w 206"/>
                <a:gd name="T103" fmla="*/ 205 h 331"/>
                <a:gd name="T104" fmla="*/ 193 w 206"/>
                <a:gd name="T105" fmla="*/ 212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6" h="331">
                  <a:moveTo>
                    <a:pt x="203" y="195"/>
                  </a:moveTo>
                  <a:lnTo>
                    <a:pt x="203" y="191"/>
                  </a:lnTo>
                  <a:lnTo>
                    <a:pt x="193" y="182"/>
                  </a:lnTo>
                  <a:lnTo>
                    <a:pt x="191" y="180"/>
                  </a:lnTo>
                  <a:lnTo>
                    <a:pt x="191" y="178"/>
                  </a:lnTo>
                  <a:lnTo>
                    <a:pt x="191" y="176"/>
                  </a:lnTo>
                  <a:lnTo>
                    <a:pt x="191" y="174"/>
                  </a:lnTo>
                  <a:lnTo>
                    <a:pt x="191" y="170"/>
                  </a:lnTo>
                  <a:lnTo>
                    <a:pt x="191" y="168"/>
                  </a:lnTo>
                  <a:lnTo>
                    <a:pt x="191" y="166"/>
                  </a:lnTo>
                  <a:lnTo>
                    <a:pt x="189" y="164"/>
                  </a:lnTo>
                  <a:lnTo>
                    <a:pt x="187" y="161"/>
                  </a:lnTo>
                  <a:lnTo>
                    <a:pt x="185" y="159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7" y="155"/>
                  </a:lnTo>
                  <a:lnTo>
                    <a:pt x="189" y="153"/>
                  </a:lnTo>
                  <a:lnTo>
                    <a:pt x="189" y="151"/>
                  </a:lnTo>
                  <a:lnTo>
                    <a:pt x="189" y="149"/>
                  </a:lnTo>
                  <a:lnTo>
                    <a:pt x="187" y="145"/>
                  </a:lnTo>
                  <a:lnTo>
                    <a:pt x="187" y="141"/>
                  </a:lnTo>
                  <a:lnTo>
                    <a:pt x="187" y="136"/>
                  </a:lnTo>
                  <a:lnTo>
                    <a:pt x="187" y="134"/>
                  </a:lnTo>
                  <a:lnTo>
                    <a:pt x="191" y="132"/>
                  </a:lnTo>
                  <a:lnTo>
                    <a:pt x="191" y="132"/>
                  </a:lnTo>
                  <a:lnTo>
                    <a:pt x="193" y="130"/>
                  </a:lnTo>
                  <a:lnTo>
                    <a:pt x="193" y="128"/>
                  </a:lnTo>
                  <a:lnTo>
                    <a:pt x="193" y="126"/>
                  </a:lnTo>
                  <a:lnTo>
                    <a:pt x="193" y="124"/>
                  </a:lnTo>
                  <a:lnTo>
                    <a:pt x="191" y="115"/>
                  </a:lnTo>
                  <a:lnTo>
                    <a:pt x="191" y="113"/>
                  </a:lnTo>
                  <a:lnTo>
                    <a:pt x="189" y="111"/>
                  </a:lnTo>
                  <a:lnTo>
                    <a:pt x="187" y="109"/>
                  </a:lnTo>
                  <a:lnTo>
                    <a:pt x="185" y="109"/>
                  </a:lnTo>
                  <a:lnTo>
                    <a:pt x="182" y="109"/>
                  </a:lnTo>
                  <a:lnTo>
                    <a:pt x="180" y="111"/>
                  </a:lnTo>
                  <a:lnTo>
                    <a:pt x="176" y="113"/>
                  </a:lnTo>
                  <a:lnTo>
                    <a:pt x="174" y="113"/>
                  </a:lnTo>
                  <a:lnTo>
                    <a:pt x="170" y="113"/>
                  </a:lnTo>
                  <a:lnTo>
                    <a:pt x="168" y="113"/>
                  </a:lnTo>
                  <a:lnTo>
                    <a:pt x="166" y="113"/>
                  </a:lnTo>
                  <a:lnTo>
                    <a:pt x="164" y="113"/>
                  </a:lnTo>
                  <a:lnTo>
                    <a:pt x="159" y="109"/>
                  </a:lnTo>
                  <a:lnTo>
                    <a:pt x="157" y="107"/>
                  </a:lnTo>
                  <a:lnTo>
                    <a:pt x="155" y="105"/>
                  </a:lnTo>
                  <a:lnTo>
                    <a:pt x="155" y="101"/>
                  </a:lnTo>
                  <a:lnTo>
                    <a:pt x="155" y="99"/>
                  </a:lnTo>
                  <a:lnTo>
                    <a:pt x="157" y="94"/>
                  </a:lnTo>
                  <a:lnTo>
                    <a:pt x="159" y="86"/>
                  </a:lnTo>
                  <a:lnTo>
                    <a:pt x="159" y="82"/>
                  </a:lnTo>
                  <a:lnTo>
                    <a:pt x="159" y="80"/>
                  </a:lnTo>
                  <a:lnTo>
                    <a:pt x="162" y="78"/>
                  </a:lnTo>
                  <a:lnTo>
                    <a:pt x="162" y="78"/>
                  </a:lnTo>
                  <a:lnTo>
                    <a:pt x="164" y="76"/>
                  </a:lnTo>
                  <a:lnTo>
                    <a:pt x="164" y="73"/>
                  </a:lnTo>
                  <a:lnTo>
                    <a:pt x="164" y="71"/>
                  </a:lnTo>
                  <a:lnTo>
                    <a:pt x="166" y="71"/>
                  </a:lnTo>
                  <a:lnTo>
                    <a:pt x="172" y="69"/>
                  </a:lnTo>
                  <a:lnTo>
                    <a:pt x="172" y="69"/>
                  </a:lnTo>
                  <a:lnTo>
                    <a:pt x="174" y="67"/>
                  </a:lnTo>
                  <a:lnTo>
                    <a:pt x="172" y="63"/>
                  </a:lnTo>
                  <a:lnTo>
                    <a:pt x="174" y="61"/>
                  </a:lnTo>
                  <a:lnTo>
                    <a:pt x="174" y="61"/>
                  </a:lnTo>
                  <a:lnTo>
                    <a:pt x="176" y="59"/>
                  </a:lnTo>
                  <a:lnTo>
                    <a:pt x="180" y="59"/>
                  </a:lnTo>
                  <a:lnTo>
                    <a:pt x="185" y="59"/>
                  </a:lnTo>
                  <a:lnTo>
                    <a:pt x="189" y="57"/>
                  </a:lnTo>
                  <a:lnTo>
                    <a:pt x="191" y="57"/>
                  </a:lnTo>
                  <a:lnTo>
                    <a:pt x="193" y="55"/>
                  </a:lnTo>
                  <a:lnTo>
                    <a:pt x="197" y="55"/>
                  </a:lnTo>
                  <a:lnTo>
                    <a:pt x="199" y="53"/>
                  </a:lnTo>
                  <a:lnTo>
                    <a:pt x="197" y="46"/>
                  </a:lnTo>
                  <a:lnTo>
                    <a:pt x="199" y="36"/>
                  </a:lnTo>
                  <a:lnTo>
                    <a:pt x="197" y="34"/>
                  </a:lnTo>
                  <a:lnTo>
                    <a:pt x="197" y="32"/>
                  </a:lnTo>
                  <a:lnTo>
                    <a:pt x="195" y="30"/>
                  </a:lnTo>
                  <a:lnTo>
                    <a:pt x="189" y="25"/>
                  </a:lnTo>
                  <a:lnTo>
                    <a:pt x="185" y="21"/>
                  </a:lnTo>
                  <a:lnTo>
                    <a:pt x="185" y="17"/>
                  </a:lnTo>
                  <a:lnTo>
                    <a:pt x="182" y="6"/>
                  </a:lnTo>
                  <a:lnTo>
                    <a:pt x="182" y="4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4" y="0"/>
                  </a:lnTo>
                  <a:lnTo>
                    <a:pt x="170" y="0"/>
                  </a:lnTo>
                  <a:lnTo>
                    <a:pt x="162" y="2"/>
                  </a:lnTo>
                  <a:lnTo>
                    <a:pt x="155" y="6"/>
                  </a:lnTo>
                  <a:lnTo>
                    <a:pt x="153" y="9"/>
                  </a:lnTo>
                  <a:lnTo>
                    <a:pt x="151" y="11"/>
                  </a:lnTo>
                  <a:lnTo>
                    <a:pt x="147" y="17"/>
                  </a:lnTo>
                  <a:lnTo>
                    <a:pt x="143" y="19"/>
                  </a:lnTo>
                  <a:lnTo>
                    <a:pt x="143" y="21"/>
                  </a:lnTo>
                  <a:lnTo>
                    <a:pt x="141" y="23"/>
                  </a:lnTo>
                  <a:lnTo>
                    <a:pt x="141" y="25"/>
                  </a:lnTo>
                  <a:lnTo>
                    <a:pt x="141" y="30"/>
                  </a:lnTo>
                  <a:lnTo>
                    <a:pt x="138" y="32"/>
                  </a:lnTo>
                  <a:lnTo>
                    <a:pt x="136" y="32"/>
                  </a:lnTo>
                  <a:lnTo>
                    <a:pt x="134" y="30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30" y="30"/>
                  </a:lnTo>
                  <a:lnTo>
                    <a:pt x="126" y="32"/>
                  </a:lnTo>
                  <a:lnTo>
                    <a:pt x="124" y="34"/>
                  </a:lnTo>
                  <a:lnTo>
                    <a:pt x="122" y="34"/>
                  </a:lnTo>
                  <a:lnTo>
                    <a:pt x="115" y="34"/>
                  </a:lnTo>
                  <a:lnTo>
                    <a:pt x="113" y="34"/>
                  </a:lnTo>
                  <a:lnTo>
                    <a:pt x="111" y="36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1" y="36"/>
                  </a:lnTo>
                  <a:lnTo>
                    <a:pt x="101" y="34"/>
                  </a:lnTo>
                  <a:lnTo>
                    <a:pt x="101" y="34"/>
                  </a:lnTo>
                  <a:lnTo>
                    <a:pt x="101" y="30"/>
                  </a:lnTo>
                  <a:lnTo>
                    <a:pt x="101" y="27"/>
                  </a:lnTo>
                  <a:lnTo>
                    <a:pt x="101" y="25"/>
                  </a:lnTo>
                  <a:lnTo>
                    <a:pt x="99" y="23"/>
                  </a:lnTo>
                  <a:lnTo>
                    <a:pt x="99" y="23"/>
                  </a:lnTo>
                  <a:lnTo>
                    <a:pt x="97" y="21"/>
                  </a:lnTo>
                  <a:lnTo>
                    <a:pt x="94" y="21"/>
                  </a:lnTo>
                  <a:lnTo>
                    <a:pt x="92" y="21"/>
                  </a:lnTo>
                  <a:lnTo>
                    <a:pt x="90" y="19"/>
                  </a:lnTo>
                  <a:lnTo>
                    <a:pt x="86" y="19"/>
                  </a:lnTo>
                  <a:lnTo>
                    <a:pt x="86" y="19"/>
                  </a:lnTo>
                  <a:lnTo>
                    <a:pt x="82" y="17"/>
                  </a:lnTo>
                  <a:lnTo>
                    <a:pt x="82" y="19"/>
                  </a:lnTo>
                  <a:lnTo>
                    <a:pt x="80" y="19"/>
                  </a:lnTo>
                  <a:lnTo>
                    <a:pt x="80" y="19"/>
                  </a:lnTo>
                  <a:lnTo>
                    <a:pt x="78" y="21"/>
                  </a:lnTo>
                  <a:lnTo>
                    <a:pt x="78" y="21"/>
                  </a:lnTo>
                  <a:lnTo>
                    <a:pt x="78" y="23"/>
                  </a:lnTo>
                  <a:lnTo>
                    <a:pt x="78" y="27"/>
                  </a:lnTo>
                  <a:lnTo>
                    <a:pt x="78" y="30"/>
                  </a:lnTo>
                  <a:lnTo>
                    <a:pt x="76" y="32"/>
                  </a:lnTo>
                  <a:lnTo>
                    <a:pt x="71" y="40"/>
                  </a:lnTo>
                  <a:lnTo>
                    <a:pt x="69" y="42"/>
                  </a:lnTo>
                  <a:lnTo>
                    <a:pt x="67" y="42"/>
                  </a:lnTo>
                  <a:lnTo>
                    <a:pt x="61" y="44"/>
                  </a:lnTo>
                  <a:lnTo>
                    <a:pt x="61" y="65"/>
                  </a:lnTo>
                  <a:lnTo>
                    <a:pt x="61" y="69"/>
                  </a:lnTo>
                  <a:lnTo>
                    <a:pt x="61" y="73"/>
                  </a:lnTo>
                  <a:lnTo>
                    <a:pt x="59" y="76"/>
                  </a:lnTo>
                  <a:lnTo>
                    <a:pt x="59" y="78"/>
                  </a:lnTo>
                  <a:lnTo>
                    <a:pt x="57" y="82"/>
                  </a:lnTo>
                  <a:lnTo>
                    <a:pt x="55" y="84"/>
                  </a:lnTo>
                  <a:lnTo>
                    <a:pt x="52" y="86"/>
                  </a:lnTo>
                  <a:lnTo>
                    <a:pt x="52" y="88"/>
                  </a:lnTo>
                  <a:lnTo>
                    <a:pt x="52" y="90"/>
                  </a:lnTo>
                  <a:lnTo>
                    <a:pt x="52" y="92"/>
                  </a:lnTo>
                  <a:lnTo>
                    <a:pt x="50" y="94"/>
                  </a:lnTo>
                  <a:lnTo>
                    <a:pt x="48" y="97"/>
                  </a:lnTo>
                  <a:lnTo>
                    <a:pt x="48" y="101"/>
                  </a:lnTo>
                  <a:lnTo>
                    <a:pt x="44" y="107"/>
                  </a:lnTo>
                  <a:lnTo>
                    <a:pt x="44" y="109"/>
                  </a:lnTo>
                  <a:lnTo>
                    <a:pt x="42" y="111"/>
                  </a:lnTo>
                  <a:lnTo>
                    <a:pt x="38" y="113"/>
                  </a:lnTo>
                  <a:lnTo>
                    <a:pt x="36" y="117"/>
                  </a:lnTo>
                  <a:lnTo>
                    <a:pt x="42" y="124"/>
                  </a:lnTo>
                  <a:lnTo>
                    <a:pt x="44" y="126"/>
                  </a:lnTo>
                  <a:lnTo>
                    <a:pt x="44" y="128"/>
                  </a:lnTo>
                  <a:lnTo>
                    <a:pt x="44" y="132"/>
                  </a:lnTo>
                  <a:lnTo>
                    <a:pt x="42" y="136"/>
                  </a:lnTo>
                  <a:lnTo>
                    <a:pt x="42" y="138"/>
                  </a:lnTo>
                  <a:lnTo>
                    <a:pt x="40" y="141"/>
                  </a:lnTo>
                  <a:lnTo>
                    <a:pt x="38" y="145"/>
                  </a:lnTo>
                  <a:lnTo>
                    <a:pt x="36" y="147"/>
                  </a:lnTo>
                  <a:lnTo>
                    <a:pt x="36" y="149"/>
                  </a:lnTo>
                  <a:lnTo>
                    <a:pt x="36" y="151"/>
                  </a:lnTo>
                  <a:lnTo>
                    <a:pt x="36" y="153"/>
                  </a:lnTo>
                  <a:lnTo>
                    <a:pt x="36" y="155"/>
                  </a:lnTo>
                  <a:lnTo>
                    <a:pt x="34" y="161"/>
                  </a:lnTo>
                  <a:lnTo>
                    <a:pt x="32" y="164"/>
                  </a:lnTo>
                  <a:lnTo>
                    <a:pt x="34" y="168"/>
                  </a:lnTo>
                  <a:lnTo>
                    <a:pt x="36" y="170"/>
                  </a:lnTo>
                  <a:lnTo>
                    <a:pt x="38" y="172"/>
                  </a:lnTo>
                  <a:lnTo>
                    <a:pt x="38" y="176"/>
                  </a:lnTo>
                  <a:lnTo>
                    <a:pt x="38" y="178"/>
                  </a:lnTo>
                  <a:lnTo>
                    <a:pt x="38" y="180"/>
                  </a:lnTo>
                  <a:lnTo>
                    <a:pt x="36" y="187"/>
                  </a:lnTo>
                  <a:lnTo>
                    <a:pt x="29" y="195"/>
                  </a:lnTo>
                  <a:lnTo>
                    <a:pt x="23" y="201"/>
                  </a:lnTo>
                  <a:lnTo>
                    <a:pt x="23" y="203"/>
                  </a:lnTo>
                  <a:lnTo>
                    <a:pt x="21" y="205"/>
                  </a:lnTo>
                  <a:lnTo>
                    <a:pt x="19" y="208"/>
                  </a:lnTo>
                  <a:lnTo>
                    <a:pt x="15" y="205"/>
                  </a:lnTo>
                  <a:lnTo>
                    <a:pt x="13" y="205"/>
                  </a:lnTo>
                  <a:lnTo>
                    <a:pt x="11" y="208"/>
                  </a:lnTo>
                  <a:lnTo>
                    <a:pt x="8" y="210"/>
                  </a:lnTo>
                  <a:lnTo>
                    <a:pt x="2" y="218"/>
                  </a:lnTo>
                  <a:lnTo>
                    <a:pt x="0" y="222"/>
                  </a:lnTo>
                  <a:lnTo>
                    <a:pt x="0" y="224"/>
                  </a:lnTo>
                  <a:lnTo>
                    <a:pt x="2" y="224"/>
                  </a:lnTo>
                  <a:lnTo>
                    <a:pt x="4" y="224"/>
                  </a:lnTo>
                  <a:lnTo>
                    <a:pt x="6" y="226"/>
                  </a:lnTo>
                  <a:lnTo>
                    <a:pt x="8" y="226"/>
                  </a:lnTo>
                  <a:lnTo>
                    <a:pt x="8" y="228"/>
                  </a:lnTo>
                  <a:lnTo>
                    <a:pt x="11" y="231"/>
                  </a:lnTo>
                  <a:lnTo>
                    <a:pt x="15" y="231"/>
                  </a:lnTo>
                  <a:lnTo>
                    <a:pt x="17" y="233"/>
                  </a:lnTo>
                  <a:lnTo>
                    <a:pt x="19" y="235"/>
                  </a:lnTo>
                  <a:lnTo>
                    <a:pt x="23" y="243"/>
                  </a:lnTo>
                  <a:lnTo>
                    <a:pt x="23" y="245"/>
                  </a:lnTo>
                  <a:lnTo>
                    <a:pt x="27" y="249"/>
                  </a:lnTo>
                  <a:lnTo>
                    <a:pt x="27" y="252"/>
                  </a:lnTo>
                  <a:lnTo>
                    <a:pt x="27" y="254"/>
                  </a:lnTo>
                  <a:lnTo>
                    <a:pt x="27" y="260"/>
                  </a:lnTo>
                  <a:lnTo>
                    <a:pt x="29" y="268"/>
                  </a:lnTo>
                  <a:lnTo>
                    <a:pt x="32" y="270"/>
                  </a:lnTo>
                  <a:lnTo>
                    <a:pt x="32" y="270"/>
                  </a:lnTo>
                  <a:lnTo>
                    <a:pt x="32" y="270"/>
                  </a:lnTo>
                  <a:lnTo>
                    <a:pt x="36" y="272"/>
                  </a:lnTo>
                  <a:lnTo>
                    <a:pt x="38" y="277"/>
                  </a:lnTo>
                  <a:lnTo>
                    <a:pt x="40" y="281"/>
                  </a:lnTo>
                  <a:lnTo>
                    <a:pt x="40" y="285"/>
                  </a:lnTo>
                  <a:lnTo>
                    <a:pt x="40" y="287"/>
                  </a:lnTo>
                  <a:lnTo>
                    <a:pt x="40" y="289"/>
                  </a:lnTo>
                  <a:lnTo>
                    <a:pt x="42" y="296"/>
                  </a:lnTo>
                  <a:lnTo>
                    <a:pt x="42" y="298"/>
                  </a:lnTo>
                  <a:lnTo>
                    <a:pt x="40" y="298"/>
                  </a:lnTo>
                  <a:lnTo>
                    <a:pt x="38" y="298"/>
                  </a:lnTo>
                  <a:lnTo>
                    <a:pt x="36" y="298"/>
                  </a:lnTo>
                  <a:lnTo>
                    <a:pt x="36" y="300"/>
                  </a:lnTo>
                  <a:lnTo>
                    <a:pt x="38" y="304"/>
                  </a:lnTo>
                  <a:lnTo>
                    <a:pt x="38" y="306"/>
                  </a:lnTo>
                  <a:lnTo>
                    <a:pt x="38" y="310"/>
                  </a:lnTo>
                  <a:lnTo>
                    <a:pt x="36" y="312"/>
                  </a:lnTo>
                  <a:lnTo>
                    <a:pt x="34" y="316"/>
                  </a:lnTo>
                  <a:lnTo>
                    <a:pt x="32" y="323"/>
                  </a:lnTo>
                  <a:lnTo>
                    <a:pt x="34" y="329"/>
                  </a:lnTo>
                  <a:lnTo>
                    <a:pt x="36" y="331"/>
                  </a:lnTo>
                  <a:lnTo>
                    <a:pt x="38" y="331"/>
                  </a:lnTo>
                  <a:lnTo>
                    <a:pt x="40" y="331"/>
                  </a:lnTo>
                  <a:lnTo>
                    <a:pt x="44" y="331"/>
                  </a:lnTo>
                  <a:lnTo>
                    <a:pt x="46" y="331"/>
                  </a:lnTo>
                  <a:lnTo>
                    <a:pt x="48" y="329"/>
                  </a:lnTo>
                  <a:lnTo>
                    <a:pt x="50" y="329"/>
                  </a:lnTo>
                  <a:lnTo>
                    <a:pt x="52" y="329"/>
                  </a:lnTo>
                  <a:lnTo>
                    <a:pt x="63" y="331"/>
                  </a:lnTo>
                  <a:lnTo>
                    <a:pt x="71" y="331"/>
                  </a:lnTo>
                  <a:lnTo>
                    <a:pt x="76" y="329"/>
                  </a:lnTo>
                  <a:lnTo>
                    <a:pt x="82" y="323"/>
                  </a:lnTo>
                  <a:lnTo>
                    <a:pt x="84" y="323"/>
                  </a:lnTo>
                  <a:lnTo>
                    <a:pt x="90" y="316"/>
                  </a:lnTo>
                  <a:lnTo>
                    <a:pt x="94" y="314"/>
                  </a:lnTo>
                  <a:lnTo>
                    <a:pt x="99" y="314"/>
                  </a:lnTo>
                  <a:lnTo>
                    <a:pt x="99" y="314"/>
                  </a:lnTo>
                  <a:lnTo>
                    <a:pt x="101" y="312"/>
                  </a:lnTo>
                  <a:lnTo>
                    <a:pt x="103" y="310"/>
                  </a:lnTo>
                  <a:lnTo>
                    <a:pt x="105" y="308"/>
                  </a:lnTo>
                  <a:lnTo>
                    <a:pt x="105" y="308"/>
                  </a:lnTo>
                  <a:lnTo>
                    <a:pt x="109" y="306"/>
                  </a:lnTo>
                  <a:lnTo>
                    <a:pt x="113" y="306"/>
                  </a:lnTo>
                  <a:lnTo>
                    <a:pt x="115" y="302"/>
                  </a:lnTo>
                  <a:lnTo>
                    <a:pt x="117" y="300"/>
                  </a:lnTo>
                  <a:lnTo>
                    <a:pt x="120" y="298"/>
                  </a:lnTo>
                  <a:lnTo>
                    <a:pt x="117" y="296"/>
                  </a:lnTo>
                  <a:lnTo>
                    <a:pt x="117" y="293"/>
                  </a:lnTo>
                  <a:lnTo>
                    <a:pt x="115" y="291"/>
                  </a:lnTo>
                  <a:lnTo>
                    <a:pt x="115" y="289"/>
                  </a:lnTo>
                  <a:lnTo>
                    <a:pt x="117" y="287"/>
                  </a:lnTo>
                  <a:lnTo>
                    <a:pt x="120" y="285"/>
                  </a:lnTo>
                  <a:lnTo>
                    <a:pt x="120" y="283"/>
                  </a:lnTo>
                  <a:lnTo>
                    <a:pt x="120" y="281"/>
                  </a:lnTo>
                  <a:lnTo>
                    <a:pt x="120" y="279"/>
                  </a:lnTo>
                  <a:lnTo>
                    <a:pt x="120" y="277"/>
                  </a:lnTo>
                  <a:lnTo>
                    <a:pt x="120" y="275"/>
                  </a:lnTo>
                  <a:lnTo>
                    <a:pt x="120" y="272"/>
                  </a:lnTo>
                  <a:lnTo>
                    <a:pt x="120" y="270"/>
                  </a:lnTo>
                  <a:lnTo>
                    <a:pt x="120" y="268"/>
                  </a:lnTo>
                  <a:lnTo>
                    <a:pt x="122" y="264"/>
                  </a:lnTo>
                  <a:lnTo>
                    <a:pt x="122" y="264"/>
                  </a:lnTo>
                  <a:lnTo>
                    <a:pt x="124" y="264"/>
                  </a:lnTo>
                  <a:lnTo>
                    <a:pt x="126" y="262"/>
                  </a:lnTo>
                  <a:lnTo>
                    <a:pt x="126" y="260"/>
                  </a:lnTo>
                  <a:lnTo>
                    <a:pt x="128" y="256"/>
                  </a:lnTo>
                  <a:lnTo>
                    <a:pt x="128" y="254"/>
                  </a:lnTo>
                  <a:lnTo>
                    <a:pt x="126" y="249"/>
                  </a:lnTo>
                  <a:lnTo>
                    <a:pt x="126" y="245"/>
                  </a:lnTo>
                  <a:lnTo>
                    <a:pt x="124" y="241"/>
                  </a:lnTo>
                  <a:lnTo>
                    <a:pt x="126" y="237"/>
                  </a:lnTo>
                  <a:lnTo>
                    <a:pt x="128" y="233"/>
                  </a:lnTo>
                  <a:lnTo>
                    <a:pt x="130" y="231"/>
                  </a:lnTo>
                  <a:lnTo>
                    <a:pt x="128" y="231"/>
                  </a:lnTo>
                  <a:lnTo>
                    <a:pt x="128" y="228"/>
                  </a:lnTo>
                  <a:lnTo>
                    <a:pt x="126" y="226"/>
                  </a:lnTo>
                  <a:lnTo>
                    <a:pt x="126" y="224"/>
                  </a:lnTo>
                  <a:lnTo>
                    <a:pt x="132" y="214"/>
                  </a:lnTo>
                  <a:lnTo>
                    <a:pt x="132" y="212"/>
                  </a:lnTo>
                  <a:lnTo>
                    <a:pt x="134" y="212"/>
                  </a:lnTo>
                  <a:lnTo>
                    <a:pt x="138" y="214"/>
                  </a:lnTo>
                  <a:lnTo>
                    <a:pt x="141" y="214"/>
                  </a:lnTo>
                  <a:lnTo>
                    <a:pt x="141" y="212"/>
                  </a:lnTo>
                  <a:lnTo>
                    <a:pt x="143" y="210"/>
                  </a:lnTo>
                  <a:lnTo>
                    <a:pt x="149" y="197"/>
                  </a:lnTo>
                  <a:lnTo>
                    <a:pt x="151" y="195"/>
                  </a:lnTo>
                  <a:lnTo>
                    <a:pt x="153" y="193"/>
                  </a:lnTo>
                  <a:lnTo>
                    <a:pt x="155" y="193"/>
                  </a:lnTo>
                  <a:lnTo>
                    <a:pt x="159" y="195"/>
                  </a:lnTo>
                  <a:lnTo>
                    <a:pt x="164" y="197"/>
                  </a:lnTo>
                  <a:lnTo>
                    <a:pt x="164" y="197"/>
                  </a:lnTo>
                  <a:lnTo>
                    <a:pt x="166" y="199"/>
                  </a:lnTo>
                  <a:lnTo>
                    <a:pt x="166" y="201"/>
                  </a:lnTo>
                  <a:lnTo>
                    <a:pt x="166" y="203"/>
                  </a:lnTo>
                  <a:lnTo>
                    <a:pt x="166" y="203"/>
                  </a:lnTo>
                  <a:lnTo>
                    <a:pt x="166" y="205"/>
                  </a:lnTo>
                  <a:lnTo>
                    <a:pt x="168" y="205"/>
                  </a:lnTo>
                  <a:lnTo>
                    <a:pt x="176" y="203"/>
                  </a:lnTo>
                  <a:lnTo>
                    <a:pt x="178" y="203"/>
                  </a:lnTo>
                  <a:lnTo>
                    <a:pt x="182" y="205"/>
                  </a:lnTo>
                  <a:lnTo>
                    <a:pt x="185" y="205"/>
                  </a:lnTo>
                  <a:lnTo>
                    <a:pt x="187" y="205"/>
                  </a:lnTo>
                  <a:lnTo>
                    <a:pt x="187" y="205"/>
                  </a:lnTo>
                  <a:lnTo>
                    <a:pt x="189" y="208"/>
                  </a:lnTo>
                  <a:lnTo>
                    <a:pt x="189" y="210"/>
                  </a:lnTo>
                  <a:lnTo>
                    <a:pt x="191" y="212"/>
                  </a:lnTo>
                  <a:lnTo>
                    <a:pt x="191" y="212"/>
                  </a:lnTo>
                  <a:lnTo>
                    <a:pt x="193" y="212"/>
                  </a:lnTo>
                  <a:lnTo>
                    <a:pt x="195" y="212"/>
                  </a:lnTo>
                  <a:lnTo>
                    <a:pt x="197" y="212"/>
                  </a:lnTo>
                  <a:lnTo>
                    <a:pt x="206" y="205"/>
                  </a:lnTo>
                  <a:lnTo>
                    <a:pt x="203" y="195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3298" y="2649"/>
              <a:ext cx="172" cy="251"/>
            </a:xfrm>
            <a:custGeom>
              <a:avLst/>
              <a:gdLst>
                <a:gd name="T0" fmla="*/ 166 w 172"/>
                <a:gd name="T1" fmla="*/ 8 h 251"/>
                <a:gd name="T2" fmla="*/ 159 w 172"/>
                <a:gd name="T3" fmla="*/ 0 h 251"/>
                <a:gd name="T4" fmla="*/ 151 w 172"/>
                <a:gd name="T5" fmla="*/ 2 h 251"/>
                <a:gd name="T6" fmla="*/ 147 w 172"/>
                <a:gd name="T7" fmla="*/ 11 h 251"/>
                <a:gd name="T8" fmla="*/ 126 w 172"/>
                <a:gd name="T9" fmla="*/ 13 h 251"/>
                <a:gd name="T10" fmla="*/ 120 w 172"/>
                <a:gd name="T11" fmla="*/ 13 h 251"/>
                <a:gd name="T12" fmla="*/ 117 w 172"/>
                <a:gd name="T13" fmla="*/ 6 h 251"/>
                <a:gd name="T14" fmla="*/ 113 w 172"/>
                <a:gd name="T15" fmla="*/ 2 h 251"/>
                <a:gd name="T16" fmla="*/ 103 w 172"/>
                <a:gd name="T17" fmla="*/ 4 h 251"/>
                <a:gd name="T18" fmla="*/ 92 w 172"/>
                <a:gd name="T19" fmla="*/ 0 h 251"/>
                <a:gd name="T20" fmla="*/ 78 w 172"/>
                <a:gd name="T21" fmla="*/ 6 h 251"/>
                <a:gd name="T22" fmla="*/ 69 w 172"/>
                <a:gd name="T23" fmla="*/ 21 h 251"/>
                <a:gd name="T24" fmla="*/ 61 w 172"/>
                <a:gd name="T25" fmla="*/ 34 h 251"/>
                <a:gd name="T26" fmla="*/ 57 w 172"/>
                <a:gd name="T27" fmla="*/ 44 h 251"/>
                <a:gd name="T28" fmla="*/ 48 w 172"/>
                <a:gd name="T29" fmla="*/ 46 h 251"/>
                <a:gd name="T30" fmla="*/ 44 w 172"/>
                <a:gd name="T31" fmla="*/ 63 h 251"/>
                <a:gd name="T32" fmla="*/ 46 w 172"/>
                <a:gd name="T33" fmla="*/ 71 h 251"/>
                <a:gd name="T34" fmla="*/ 55 w 172"/>
                <a:gd name="T35" fmla="*/ 82 h 251"/>
                <a:gd name="T36" fmla="*/ 57 w 172"/>
                <a:gd name="T37" fmla="*/ 92 h 251"/>
                <a:gd name="T38" fmla="*/ 52 w 172"/>
                <a:gd name="T39" fmla="*/ 105 h 251"/>
                <a:gd name="T40" fmla="*/ 55 w 172"/>
                <a:gd name="T41" fmla="*/ 115 h 251"/>
                <a:gd name="T42" fmla="*/ 44 w 172"/>
                <a:gd name="T43" fmla="*/ 115 h 251"/>
                <a:gd name="T44" fmla="*/ 34 w 172"/>
                <a:gd name="T45" fmla="*/ 124 h 251"/>
                <a:gd name="T46" fmla="*/ 21 w 172"/>
                <a:gd name="T47" fmla="*/ 126 h 251"/>
                <a:gd name="T48" fmla="*/ 6 w 172"/>
                <a:gd name="T49" fmla="*/ 126 h 251"/>
                <a:gd name="T50" fmla="*/ 2 w 172"/>
                <a:gd name="T51" fmla="*/ 136 h 251"/>
                <a:gd name="T52" fmla="*/ 21 w 172"/>
                <a:gd name="T53" fmla="*/ 159 h 251"/>
                <a:gd name="T54" fmla="*/ 27 w 172"/>
                <a:gd name="T55" fmla="*/ 176 h 251"/>
                <a:gd name="T56" fmla="*/ 40 w 172"/>
                <a:gd name="T57" fmla="*/ 186 h 251"/>
                <a:gd name="T58" fmla="*/ 46 w 172"/>
                <a:gd name="T59" fmla="*/ 195 h 251"/>
                <a:gd name="T60" fmla="*/ 50 w 172"/>
                <a:gd name="T61" fmla="*/ 205 h 251"/>
                <a:gd name="T62" fmla="*/ 61 w 172"/>
                <a:gd name="T63" fmla="*/ 210 h 251"/>
                <a:gd name="T64" fmla="*/ 71 w 172"/>
                <a:gd name="T65" fmla="*/ 214 h 251"/>
                <a:gd name="T66" fmla="*/ 71 w 172"/>
                <a:gd name="T67" fmla="*/ 224 h 251"/>
                <a:gd name="T68" fmla="*/ 65 w 172"/>
                <a:gd name="T69" fmla="*/ 235 h 251"/>
                <a:gd name="T70" fmla="*/ 73 w 172"/>
                <a:gd name="T71" fmla="*/ 237 h 251"/>
                <a:gd name="T72" fmla="*/ 80 w 172"/>
                <a:gd name="T73" fmla="*/ 243 h 251"/>
                <a:gd name="T74" fmla="*/ 84 w 172"/>
                <a:gd name="T75" fmla="*/ 249 h 251"/>
                <a:gd name="T76" fmla="*/ 92 w 172"/>
                <a:gd name="T77" fmla="*/ 249 h 251"/>
                <a:gd name="T78" fmla="*/ 92 w 172"/>
                <a:gd name="T79" fmla="*/ 251 h 251"/>
                <a:gd name="T80" fmla="*/ 94 w 172"/>
                <a:gd name="T81" fmla="*/ 247 h 251"/>
                <a:gd name="T82" fmla="*/ 99 w 172"/>
                <a:gd name="T83" fmla="*/ 233 h 251"/>
                <a:gd name="T84" fmla="*/ 101 w 172"/>
                <a:gd name="T85" fmla="*/ 226 h 251"/>
                <a:gd name="T86" fmla="*/ 101 w 172"/>
                <a:gd name="T87" fmla="*/ 220 h 251"/>
                <a:gd name="T88" fmla="*/ 107 w 172"/>
                <a:gd name="T89" fmla="*/ 212 h 251"/>
                <a:gd name="T90" fmla="*/ 115 w 172"/>
                <a:gd name="T91" fmla="*/ 182 h 251"/>
                <a:gd name="T92" fmla="*/ 111 w 172"/>
                <a:gd name="T93" fmla="*/ 174 h 251"/>
                <a:gd name="T94" fmla="*/ 111 w 172"/>
                <a:gd name="T95" fmla="*/ 159 h 251"/>
                <a:gd name="T96" fmla="*/ 126 w 172"/>
                <a:gd name="T97" fmla="*/ 105 h 251"/>
                <a:gd name="T98" fmla="*/ 134 w 172"/>
                <a:gd name="T99" fmla="*/ 86 h 251"/>
                <a:gd name="T100" fmla="*/ 136 w 172"/>
                <a:gd name="T101" fmla="*/ 75 h 251"/>
                <a:gd name="T102" fmla="*/ 143 w 172"/>
                <a:gd name="T103" fmla="*/ 73 h 251"/>
                <a:gd name="T104" fmla="*/ 141 w 172"/>
                <a:gd name="T105" fmla="*/ 61 h 251"/>
                <a:gd name="T106" fmla="*/ 153 w 172"/>
                <a:gd name="T107" fmla="*/ 57 h 251"/>
                <a:gd name="T108" fmla="*/ 145 w 172"/>
                <a:gd name="T109" fmla="*/ 52 h 251"/>
                <a:gd name="T110" fmla="*/ 149 w 172"/>
                <a:gd name="T111" fmla="*/ 42 h 251"/>
                <a:gd name="T112" fmla="*/ 157 w 172"/>
                <a:gd name="T113" fmla="*/ 36 h 251"/>
                <a:gd name="T114" fmla="*/ 157 w 172"/>
                <a:gd name="T115" fmla="*/ 31 h 251"/>
                <a:gd name="T116" fmla="*/ 161 w 172"/>
                <a:gd name="T117" fmla="*/ 25 h 251"/>
                <a:gd name="T118" fmla="*/ 168 w 172"/>
                <a:gd name="T119" fmla="*/ 25 h 251"/>
                <a:gd name="T120" fmla="*/ 170 w 172"/>
                <a:gd name="T121" fmla="*/ 17 h 251"/>
                <a:gd name="T122" fmla="*/ 172 w 172"/>
                <a:gd name="T123" fmla="*/ 1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" h="251">
                  <a:moveTo>
                    <a:pt x="168" y="15"/>
                  </a:moveTo>
                  <a:lnTo>
                    <a:pt x="168" y="15"/>
                  </a:lnTo>
                  <a:lnTo>
                    <a:pt x="166" y="13"/>
                  </a:lnTo>
                  <a:lnTo>
                    <a:pt x="166" y="8"/>
                  </a:lnTo>
                  <a:lnTo>
                    <a:pt x="164" y="4"/>
                  </a:lnTo>
                  <a:lnTo>
                    <a:pt x="164" y="2"/>
                  </a:lnTo>
                  <a:lnTo>
                    <a:pt x="161" y="2"/>
                  </a:lnTo>
                  <a:lnTo>
                    <a:pt x="159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1" y="2"/>
                  </a:lnTo>
                  <a:lnTo>
                    <a:pt x="151" y="2"/>
                  </a:lnTo>
                  <a:lnTo>
                    <a:pt x="149" y="8"/>
                  </a:lnTo>
                  <a:lnTo>
                    <a:pt x="147" y="8"/>
                  </a:lnTo>
                  <a:lnTo>
                    <a:pt x="147" y="11"/>
                  </a:lnTo>
                  <a:lnTo>
                    <a:pt x="145" y="11"/>
                  </a:lnTo>
                  <a:lnTo>
                    <a:pt x="130" y="11"/>
                  </a:lnTo>
                  <a:lnTo>
                    <a:pt x="128" y="13"/>
                  </a:lnTo>
                  <a:lnTo>
                    <a:pt x="126" y="13"/>
                  </a:lnTo>
                  <a:lnTo>
                    <a:pt x="124" y="15"/>
                  </a:lnTo>
                  <a:lnTo>
                    <a:pt x="122" y="15"/>
                  </a:lnTo>
                  <a:lnTo>
                    <a:pt x="120" y="13"/>
                  </a:lnTo>
                  <a:lnTo>
                    <a:pt x="120" y="13"/>
                  </a:lnTo>
                  <a:lnTo>
                    <a:pt x="117" y="11"/>
                  </a:lnTo>
                  <a:lnTo>
                    <a:pt x="117" y="11"/>
                  </a:lnTo>
                  <a:lnTo>
                    <a:pt x="117" y="8"/>
                  </a:lnTo>
                  <a:lnTo>
                    <a:pt x="117" y="6"/>
                  </a:lnTo>
                  <a:lnTo>
                    <a:pt x="117" y="4"/>
                  </a:lnTo>
                  <a:lnTo>
                    <a:pt x="117" y="4"/>
                  </a:lnTo>
                  <a:lnTo>
                    <a:pt x="115" y="2"/>
                  </a:lnTo>
                  <a:lnTo>
                    <a:pt x="113" y="2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7" y="2"/>
                  </a:lnTo>
                  <a:lnTo>
                    <a:pt x="103" y="4"/>
                  </a:lnTo>
                  <a:lnTo>
                    <a:pt x="101" y="4"/>
                  </a:lnTo>
                  <a:lnTo>
                    <a:pt x="96" y="2"/>
                  </a:lnTo>
                  <a:lnTo>
                    <a:pt x="94" y="2"/>
                  </a:lnTo>
                  <a:lnTo>
                    <a:pt x="92" y="0"/>
                  </a:lnTo>
                  <a:lnTo>
                    <a:pt x="84" y="2"/>
                  </a:lnTo>
                  <a:lnTo>
                    <a:pt x="82" y="4"/>
                  </a:lnTo>
                  <a:lnTo>
                    <a:pt x="80" y="4"/>
                  </a:lnTo>
                  <a:lnTo>
                    <a:pt x="78" y="6"/>
                  </a:lnTo>
                  <a:lnTo>
                    <a:pt x="78" y="11"/>
                  </a:lnTo>
                  <a:lnTo>
                    <a:pt x="76" y="15"/>
                  </a:lnTo>
                  <a:lnTo>
                    <a:pt x="71" y="19"/>
                  </a:lnTo>
                  <a:lnTo>
                    <a:pt x="69" y="21"/>
                  </a:lnTo>
                  <a:lnTo>
                    <a:pt x="67" y="25"/>
                  </a:lnTo>
                  <a:lnTo>
                    <a:pt x="65" y="27"/>
                  </a:lnTo>
                  <a:lnTo>
                    <a:pt x="63" y="31"/>
                  </a:lnTo>
                  <a:lnTo>
                    <a:pt x="61" y="34"/>
                  </a:lnTo>
                  <a:lnTo>
                    <a:pt x="59" y="36"/>
                  </a:lnTo>
                  <a:lnTo>
                    <a:pt x="59" y="42"/>
                  </a:lnTo>
                  <a:lnTo>
                    <a:pt x="59" y="42"/>
                  </a:lnTo>
                  <a:lnTo>
                    <a:pt x="57" y="44"/>
                  </a:lnTo>
                  <a:lnTo>
                    <a:pt x="55" y="44"/>
                  </a:lnTo>
                  <a:lnTo>
                    <a:pt x="52" y="44"/>
                  </a:lnTo>
                  <a:lnTo>
                    <a:pt x="50" y="44"/>
                  </a:lnTo>
                  <a:lnTo>
                    <a:pt x="48" y="46"/>
                  </a:lnTo>
                  <a:lnTo>
                    <a:pt x="46" y="50"/>
                  </a:lnTo>
                  <a:lnTo>
                    <a:pt x="44" y="59"/>
                  </a:lnTo>
                  <a:lnTo>
                    <a:pt x="44" y="61"/>
                  </a:lnTo>
                  <a:lnTo>
                    <a:pt x="44" y="63"/>
                  </a:lnTo>
                  <a:lnTo>
                    <a:pt x="44" y="65"/>
                  </a:lnTo>
                  <a:lnTo>
                    <a:pt x="44" y="67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50" y="75"/>
                  </a:lnTo>
                  <a:lnTo>
                    <a:pt x="52" y="78"/>
                  </a:lnTo>
                  <a:lnTo>
                    <a:pt x="52" y="80"/>
                  </a:lnTo>
                  <a:lnTo>
                    <a:pt x="55" y="82"/>
                  </a:lnTo>
                  <a:lnTo>
                    <a:pt x="57" y="86"/>
                  </a:lnTo>
                  <a:lnTo>
                    <a:pt x="57" y="88"/>
                  </a:lnTo>
                  <a:lnTo>
                    <a:pt x="57" y="90"/>
                  </a:lnTo>
                  <a:lnTo>
                    <a:pt x="57" y="92"/>
                  </a:lnTo>
                  <a:lnTo>
                    <a:pt x="52" y="96"/>
                  </a:lnTo>
                  <a:lnTo>
                    <a:pt x="50" y="101"/>
                  </a:lnTo>
                  <a:lnTo>
                    <a:pt x="50" y="103"/>
                  </a:lnTo>
                  <a:lnTo>
                    <a:pt x="52" y="105"/>
                  </a:lnTo>
                  <a:lnTo>
                    <a:pt x="55" y="109"/>
                  </a:lnTo>
                  <a:lnTo>
                    <a:pt x="55" y="111"/>
                  </a:lnTo>
                  <a:lnTo>
                    <a:pt x="57" y="115"/>
                  </a:lnTo>
                  <a:lnTo>
                    <a:pt x="55" y="115"/>
                  </a:lnTo>
                  <a:lnTo>
                    <a:pt x="52" y="117"/>
                  </a:lnTo>
                  <a:lnTo>
                    <a:pt x="52" y="115"/>
                  </a:lnTo>
                  <a:lnTo>
                    <a:pt x="44" y="113"/>
                  </a:lnTo>
                  <a:lnTo>
                    <a:pt x="44" y="115"/>
                  </a:lnTo>
                  <a:lnTo>
                    <a:pt x="42" y="115"/>
                  </a:lnTo>
                  <a:lnTo>
                    <a:pt x="40" y="119"/>
                  </a:lnTo>
                  <a:lnTo>
                    <a:pt x="38" y="122"/>
                  </a:lnTo>
                  <a:lnTo>
                    <a:pt x="34" y="124"/>
                  </a:lnTo>
                  <a:lnTo>
                    <a:pt x="31" y="122"/>
                  </a:lnTo>
                  <a:lnTo>
                    <a:pt x="29" y="122"/>
                  </a:lnTo>
                  <a:lnTo>
                    <a:pt x="27" y="122"/>
                  </a:lnTo>
                  <a:lnTo>
                    <a:pt x="21" y="126"/>
                  </a:lnTo>
                  <a:lnTo>
                    <a:pt x="19" y="126"/>
                  </a:lnTo>
                  <a:lnTo>
                    <a:pt x="17" y="126"/>
                  </a:lnTo>
                  <a:lnTo>
                    <a:pt x="17" y="128"/>
                  </a:lnTo>
                  <a:lnTo>
                    <a:pt x="6" y="126"/>
                  </a:lnTo>
                  <a:lnTo>
                    <a:pt x="2" y="128"/>
                  </a:lnTo>
                  <a:lnTo>
                    <a:pt x="0" y="132"/>
                  </a:lnTo>
                  <a:lnTo>
                    <a:pt x="2" y="134"/>
                  </a:lnTo>
                  <a:lnTo>
                    <a:pt x="2" y="136"/>
                  </a:lnTo>
                  <a:lnTo>
                    <a:pt x="13" y="151"/>
                  </a:lnTo>
                  <a:lnTo>
                    <a:pt x="15" y="153"/>
                  </a:lnTo>
                  <a:lnTo>
                    <a:pt x="19" y="157"/>
                  </a:lnTo>
                  <a:lnTo>
                    <a:pt x="21" y="159"/>
                  </a:lnTo>
                  <a:lnTo>
                    <a:pt x="25" y="161"/>
                  </a:lnTo>
                  <a:lnTo>
                    <a:pt x="27" y="166"/>
                  </a:lnTo>
                  <a:lnTo>
                    <a:pt x="25" y="174"/>
                  </a:lnTo>
                  <a:lnTo>
                    <a:pt x="27" y="176"/>
                  </a:lnTo>
                  <a:lnTo>
                    <a:pt x="27" y="178"/>
                  </a:lnTo>
                  <a:lnTo>
                    <a:pt x="29" y="180"/>
                  </a:lnTo>
                  <a:lnTo>
                    <a:pt x="38" y="184"/>
                  </a:lnTo>
                  <a:lnTo>
                    <a:pt x="40" y="186"/>
                  </a:lnTo>
                  <a:lnTo>
                    <a:pt x="44" y="191"/>
                  </a:lnTo>
                  <a:lnTo>
                    <a:pt x="44" y="193"/>
                  </a:lnTo>
                  <a:lnTo>
                    <a:pt x="46" y="193"/>
                  </a:lnTo>
                  <a:lnTo>
                    <a:pt x="46" y="195"/>
                  </a:lnTo>
                  <a:lnTo>
                    <a:pt x="46" y="197"/>
                  </a:lnTo>
                  <a:lnTo>
                    <a:pt x="46" y="199"/>
                  </a:lnTo>
                  <a:lnTo>
                    <a:pt x="48" y="203"/>
                  </a:lnTo>
                  <a:lnTo>
                    <a:pt x="50" y="205"/>
                  </a:lnTo>
                  <a:lnTo>
                    <a:pt x="55" y="205"/>
                  </a:lnTo>
                  <a:lnTo>
                    <a:pt x="59" y="207"/>
                  </a:lnTo>
                  <a:lnTo>
                    <a:pt x="59" y="210"/>
                  </a:lnTo>
                  <a:lnTo>
                    <a:pt x="61" y="210"/>
                  </a:lnTo>
                  <a:lnTo>
                    <a:pt x="63" y="210"/>
                  </a:lnTo>
                  <a:lnTo>
                    <a:pt x="67" y="210"/>
                  </a:lnTo>
                  <a:lnTo>
                    <a:pt x="69" y="212"/>
                  </a:lnTo>
                  <a:lnTo>
                    <a:pt x="71" y="214"/>
                  </a:lnTo>
                  <a:lnTo>
                    <a:pt x="71" y="216"/>
                  </a:lnTo>
                  <a:lnTo>
                    <a:pt x="71" y="218"/>
                  </a:lnTo>
                  <a:lnTo>
                    <a:pt x="71" y="222"/>
                  </a:lnTo>
                  <a:lnTo>
                    <a:pt x="71" y="224"/>
                  </a:lnTo>
                  <a:lnTo>
                    <a:pt x="71" y="226"/>
                  </a:lnTo>
                  <a:lnTo>
                    <a:pt x="67" y="233"/>
                  </a:lnTo>
                  <a:lnTo>
                    <a:pt x="67" y="233"/>
                  </a:lnTo>
                  <a:lnTo>
                    <a:pt x="65" y="235"/>
                  </a:lnTo>
                  <a:lnTo>
                    <a:pt x="67" y="235"/>
                  </a:lnTo>
                  <a:lnTo>
                    <a:pt x="69" y="237"/>
                  </a:lnTo>
                  <a:lnTo>
                    <a:pt x="73" y="237"/>
                  </a:lnTo>
                  <a:lnTo>
                    <a:pt x="73" y="237"/>
                  </a:lnTo>
                  <a:lnTo>
                    <a:pt x="76" y="237"/>
                  </a:lnTo>
                  <a:lnTo>
                    <a:pt x="76" y="239"/>
                  </a:lnTo>
                  <a:lnTo>
                    <a:pt x="80" y="241"/>
                  </a:lnTo>
                  <a:lnTo>
                    <a:pt x="80" y="243"/>
                  </a:lnTo>
                  <a:lnTo>
                    <a:pt x="80" y="243"/>
                  </a:lnTo>
                  <a:lnTo>
                    <a:pt x="80" y="247"/>
                  </a:lnTo>
                  <a:lnTo>
                    <a:pt x="80" y="247"/>
                  </a:lnTo>
                  <a:lnTo>
                    <a:pt x="84" y="249"/>
                  </a:lnTo>
                  <a:lnTo>
                    <a:pt x="86" y="249"/>
                  </a:lnTo>
                  <a:lnTo>
                    <a:pt x="92" y="247"/>
                  </a:lnTo>
                  <a:lnTo>
                    <a:pt x="92" y="249"/>
                  </a:lnTo>
                  <a:lnTo>
                    <a:pt x="92" y="249"/>
                  </a:lnTo>
                  <a:lnTo>
                    <a:pt x="90" y="249"/>
                  </a:lnTo>
                  <a:lnTo>
                    <a:pt x="92" y="251"/>
                  </a:lnTo>
                  <a:lnTo>
                    <a:pt x="92" y="251"/>
                  </a:lnTo>
                  <a:lnTo>
                    <a:pt x="92" y="251"/>
                  </a:lnTo>
                  <a:lnTo>
                    <a:pt x="94" y="251"/>
                  </a:lnTo>
                  <a:lnTo>
                    <a:pt x="94" y="249"/>
                  </a:lnTo>
                  <a:lnTo>
                    <a:pt x="94" y="249"/>
                  </a:lnTo>
                  <a:lnTo>
                    <a:pt x="94" y="247"/>
                  </a:lnTo>
                  <a:lnTo>
                    <a:pt x="96" y="245"/>
                  </a:lnTo>
                  <a:lnTo>
                    <a:pt x="96" y="243"/>
                  </a:lnTo>
                  <a:lnTo>
                    <a:pt x="99" y="235"/>
                  </a:lnTo>
                  <a:lnTo>
                    <a:pt x="99" y="233"/>
                  </a:lnTo>
                  <a:lnTo>
                    <a:pt x="101" y="230"/>
                  </a:lnTo>
                  <a:lnTo>
                    <a:pt x="103" y="230"/>
                  </a:lnTo>
                  <a:lnTo>
                    <a:pt x="103" y="226"/>
                  </a:lnTo>
                  <a:lnTo>
                    <a:pt x="101" y="226"/>
                  </a:lnTo>
                  <a:lnTo>
                    <a:pt x="101" y="226"/>
                  </a:lnTo>
                  <a:lnTo>
                    <a:pt x="101" y="224"/>
                  </a:lnTo>
                  <a:lnTo>
                    <a:pt x="101" y="222"/>
                  </a:lnTo>
                  <a:lnTo>
                    <a:pt x="101" y="220"/>
                  </a:lnTo>
                  <a:lnTo>
                    <a:pt x="103" y="218"/>
                  </a:lnTo>
                  <a:lnTo>
                    <a:pt x="103" y="216"/>
                  </a:lnTo>
                  <a:lnTo>
                    <a:pt x="105" y="214"/>
                  </a:lnTo>
                  <a:lnTo>
                    <a:pt x="107" y="212"/>
                  </a:lnTo>
                  <a:lnTo>
                    <a:pt x="111" y="207"/>
                  </a:lnTo>
                  <a:lnTo>
                    <a:pt x="111" y="203"/>
                  </a:lnTo>
                  <a:lnTo>
                    <a:pt x="113" y="184"/>
                  </a:lnTo>
                  <a:lnTo>
                    <a:pt x="115" y="182"/>
                  </a:lnTo>
                  <a:lnTo>
                    <a:pt x="117" y="180"/>
                  </a:lnTo>
                  <a:lnTo>
                    <a:pt x="117" y="178"/>
                  </a:lnTo>
                  <a:lnTo>
                    <a:pt x="113" y="176"/>
                  </a:lnTo>
                  <a:lnTo>
                    <a:pt x="111" y="174"/>
                  </a:lnTo>
                  <a:lnTo>
                    <a:pt x="109" y="170"/>
                  </a:lnTo>
                  <a:lnTo>
                    <a:pt x="111" y="168"/>
                  </a:lnTo>
                  <a:lnTo>
                    <a:pt x="109" y="163"/>
                  </a:lnTo>
                  <a:lnTo>
                    <a:pt x="111" y="159"/>
                  </a:lnTo>
                  <a:lnTo>
                    <a:pt x="117" y="140"/>
                  </a:lnTo>
                  <a:lnTo>
                    <a:pt x="122" y="124"/>
                  </a:lnTo>
                  <a:lnTo>
                    <a:pt x="126" y="113"/>
                  </a:lnTo>
                  <a:lnTo>
                    <a:pt x="126" y="105"/>
                  </a:lnTo>
                  <a:lnTo>
                    <a:pt x="130" y="99"/>
                  </a:lnTo>
                  <a:lnTo>
                    <a:pt x="132" y="90"/>
                  </a:lnTo>
                  <a:lnTo>
                    <a:pt x="132" y="86"/>
                  </a:lnTo>
                  <a:lnTo>
                    <a:pt x="134" y="86"/>
                  </a:lnTo>
                  <a:lnTo>
                    <a:pt x="134" y="86"/>
                  </a:lnTo>
                  <a:lnTo>
                    <a:pt x="134" y="84"/>
                  </a:lnTo>
                  <a:lnTo>
                    <a:pt x="136" y="80"/>
                  </a:lnTo>
                  <a:lnTo>
                    <a:pt x="136" y="75"/>
                  </a:lnTo>
                  <a:lnTo>
                    <a:pt x="136" y="73"/>
                  </a:lnTo>
                  <a:lnTo>
                    <a:pt x="138" y="73"/>
                  </a:lnTo>
                  <a:lnTo>
                    <a:pt x="141" y="73"/>
                  </a:lnTo>
                  <a:lnTo>
                    <a:pt x="143" y="73"/>
                  </a:lnTo>
                  <a:lnTo>
                    <a:pt x="145" y="69"/>
                  </a:lnTo>
                  <a:lnTo>
                    <a:pt x="143" y="67"/>
                  </a:lnTo>
                  <a:lnTo>
                    <a:pt x="141" y="63"/>
                  </a:lnTo>
                  <a:lnTo>
                    <a:pt x="141" y="61"/>
                  </a:lnTo>
                  <a:lnTo>
                    <a:pt x="145" y="61"/>
                  </a:lnTo>
                  <a:lnTo>
                    <a:pt x="147" y="61"/>
                  </a:lnTo>
                  <a:lnTo>
                    <a:pt x="149" y="61"/>
                  </a:lnTo>
                  <a:lnTo>
                    <a:pt x="153" y="57"/>
                  </a:lnTo>
                  <a:lnTo>
                    <a:pt x="149" y="55"/>
                  </a:lnTo>
                  <a:lnTo>
                    <a:pt x="149" y="55"/>
                  </a:lnTo>
                  <a:lnTo>
                    <a:pt x="147" y="55"/>
                  </a:lnTo>
                  <a:lnTo>
                    <a:pt x="145" y="52"/>
                  </a:lnTo>
                  <a:lnTo>
                    <a:pt x="145" y="50"/>
                  </a:lnTo>
                  <a:lnTo>
                    <a:pt x="147" y="44"/>
                  </a:lnTo>
                  <a:lnTo>
                    <a:pt x="147" y="42"/>
                  </a:lnTo>
                  <a:lnTo>
                    <a:pt x="149" y="42"/>
                  </a:lnTo>
                  <a:lnTo>
                    <a:pt x="151" y="42"/>
                  </a:lnTo>
                  <a:lnTo>
                    <a:pt x="153" y="40"/>
                  </a:lnTo>
                  <a:lnTo>
                    <a:pt x="155" y="40"/>
                  </a:lnTo>
                  <a:lnTo>
                    <a:pt x="157" y="36"/>
                  </a:lnTo>
                  <a:lnTo>
                    <a:pt x="157" y="34"/>
                  </a:lnTo>
                  <a:lnTo>
                    <a:pt x="157" y="31"/>
                  </a:lnTo>
                  <a:lnTo>
                    <a:pt x="157" y="31"/>
                  </a:lnTo>
                  <a:lnTo>
                    <a:pt x="157" y="31"/>
                  </a:lnTo>
                  <a:lnTo>
                    <a:pt x="157" y="29"/>
                  </a:lnTo>
                  <a:lnTo>
                    <a:pt x="157" y="29"/>
                  </a:lnTo>
                  <a:lnTo>
                    <a:pt x="159" y="27"/>
                  </a:lnTo>
                  <a:lnTo>
                    <a:pt x="161" y="25"/>
                  </a:lnTo>
                  <a:lnTo>
                    <a:pt x="164" y="23"/>
                  </a:lnTo>
                  <a:lnTo>
                    <a:pt x="166" y="21"/>
                  </a:lnTo>
                  <a:lnTo>
                    <a:pt x="166" y="21"/>
                  </a:lnTo>
                  <a:lnTo>
                    <a:pt x="168" y="25"/>
                  </a:lnTo>
                  <a:lnTo>
                    <a:pt x="170" y="23"/>
                  </a:lnTo>
                  <a:lnTo>
                    <a:pt x="170" y="21"/>
                  </a:lnTo>
                  <a:lnTo>
                    <a:pt x="170" y="19"/>
                  </a:lnTo>
                  <a:lnTo>
                    <a:pt x="170" y="17"/>
                  </a:lnTo>
                  <a:lnTo>
                    <a:pt x="172" y="17"/>
                  </a:lnTo>
                  <a:lnTo>
                    <a:pt x="172" y="17"/>
                  </a:lnTo>
                  <a:lnTo>
                    <a:pt x="172" y="17"/>
                  </a:lnTo>
                  <a:lnTo>
                    <a:pt x="172" y="17"/>
                  </a:lnTo>
                  <a:lnTo>
                    <a:pt x="168" y="15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>
              <a:off x="4707" y="1533"/>
              <a:ext cx="208" cy="228"/>
            </a:xfrm>
            <a:custGeom>
              <a:avLst/>
              <a:gdLst>
                <a:gd name="T0" fmla="*/ 201 w 208"/>
                <a:gd name="T1" fmla="*/ 4 h 228"/>
                <a:gd name="T2" fmla="*/ 180 w 208"/>
                <a:gd name="T3" fmla="*/ 0 h 228"/>
                <a:gd name="T4" fmla="*/ 178 w 208"/>
                <a:gd name="T5" fmla="*/ 12 h 228"/>
                <a:gd name="T6" fmla="*/ 174 w 208"/>
                <a:gd name="T7" fmla="*/ 21 h 228"/>
                <a:gd name="T8" fmla="*/ 174 w 208"/>
                <a:gd name="T9" fmla="*/ 31 h 228"/>
                <a:gd name="T10" fmla="*/ 159 w 208"/>
                <a:gd name="T11" fmla="*/ 35 h 228"/>
                <a:gd name="T12" fmla="*/ 151 w 208"/>
                <a:gd name="T13" fmla="*/ 35 h 228"/>
                <a:gd name="T14" fmla="*/ 141 w 208"/>
                <a:gd name="T15" fmla="*/ 44 h 228"/>
                <a:gd name="T16" fmla="*/ 124 w 208"/>
                <a:gd name="T17" fmla="*/ 31 h 228"/>
                <a:gd name="T18" fmla="*/ 128 w 208"/>
                <a:gd name="T19" fmla="*/ 25 h 228"/>
                <a:gd name="T20" fmla="*/ 107 w 208"/>
                <a:gd name="T21" fmla="*/ 21 h 228"/>
                <a:gd name="T22" fmla="*/ 69 w 208"/>
                <a:gd name="T23" fmla="*/ 8 h 228"/>
                <a:gd name="T24" fmla="*/ 46 w 208"/>
                <a:gd name="T25" fmla="*/ 23 h 228"/>
                <a:gd name="T26" fmla="*/ 46 w 208"/>
                <a:gd name="T27" fmla="*/ 31 h 228"/>
                <a:gd name="T28" fmla="*/ 50 w 208"/>
                <a:gd name="T29" fmla="*/ 48 h 228"/>
                <a:gd name="T30" fmla="*/ 48 w 208"/>
                <a:gd name="T31" fmla="*/ 62 h 228"/>
                <a:gd name="T32" fmla="*/ 40 w 208"/>
                <a:gd name="T33" fmla="*/ 65 h 228"/>
                <a:gd name="T34" fmla="*/ 42 w 208"/>
                <a:gd name="T35" fmla="*/ 79 h 228"/>
                <a:gd name="T36" fmla="*/ 46 w 208"/>
                <a:gd name="T37" fmla="*/ 96 h 228"/>
                <a:gd name="T38" fmla="*/ 42 w 208"/>
                <a:gd name="T39" fmla="*/ 113 h 228"/>
                <a:gd name="T40" fmla="*/ 32 w 208"/>
                <a:gd name="T41" fmla="*/ 129 h 228"/>
                <a:gd name="T42" fmla="*/ 29 w 208"/>
                <a:gd name="T43" fmla="*/ 148 h 228"/>
                <a:gd name="T44" fmla="*/ 19 w 208"/>
                <a:gd name="T45" fmla="*/ 167 h 228"/>
                <a:gd name="T46" fmla="*/ 4 w 208"/>
                <a:gd name="T47" fmla="*/ 173 h 228"/>
                <a:gd name="T48" fmla="*/ 13 w 208"/>
                <a:gd name="T49" fmla="*/ 194 h 228"/>
                <a:gd name="T50" fmla="*/ 29 w 208"/>
                <a:gd name="T51" fmla="*/ 199 h 228"/>
                <a:gd name="T52" fmla="*/ 44 w 208"/>
                <a:gd name="T53" fmla="*/ 203 h 228"/>
                <a:gd name="T54" fmla="*/ 61 w 208"/>
                <a:gd name="T55" fmla="*/ 211 h 228"/>
                <a:gd name="T56" fmla="*/ 63 w 208"/>
                <a:gd name="T57" fmla="*/ 222 h 228"/>
                <a:gd name="T58" fmla="*/ 76 w 208"/>
                <a:gd name="T59" fmla="*/ 226 h 228"/>
                <a:gd name="T60" fmla="*/ 86 w 208"/>
                <a:gd name="T61" fmla="*/ 220 h 228"/>
                <a:gd name="T62" fmla="*/ 88 w 208"/>
                <a:gd name="T63" fmla="*/ 207 h 228"/>
                <a:gd name="T64" fmla="*/ 97 w 208"/>
                <a:gd name="T65" fmla="*/ 192 h 228"/>
                <a:gd name="T66" fmla="*/ 111 w 208"/>
                <a:gd name="T67" fmla="*/ 140 h 228"/>
                <a:gd name="T68" fmla="*/ 120 w 208"/>
                <a:gd name="T69" fmla="*/ 129 h 228"/>
                <a:gd name="T70" fmla="*/ 115 w 208"/>
                <a:gd name="T71" fmla="*/ 123 h 228"/>
                <a:gd name="T72" fmla="*/ 124 w 208"/>
                <a:gd name="T73" fmla="*/ 117 h 228"/>
                <a:gd name="T74" fmla="*/ 132 w 208"/>
                <a:gd name="T75" fmla="*/ 125 h 228"/>
                <a:gd name="T76" fmla="*/ 141 w 208"/>
                <a:gd name="T77" fmla="*/ 111 h 228"/>
                <a:gd name="T78" fmla="*/ 164 w 208"/>
                <a:gd name="T79" fmla="*/ 115 h 228"/>
                <a:gd name="T80" fmla="*/ 172 w 208"/>
                <a:gd name="T81" fmla="*/ 115 h 228"/>
                <a:gd name="T82" fmla="*/ 176 w 208"/>
                <a:gd name="T83" fmla="*/ 125 h 228"/>
                <a:gd name="T84" fmla="*/ 178 w 208"/>
                <a:gd name="T85" fmla="*/ 129 h 228"/>
                <a:gd name="T86" fmla="*/ 187 w 208"/>
                <a:gd name="T87" fmla="*/ 129 h 228"/>
                <a:gd name="T88" fmla="*/ 183 w 208"/>
                <a:gd name="T89" fmla="*/ 113 h 228"/>
                <a:gd name="T90" fmla="*/ 185 w 208"/>
                <a:gd name="T91" fmla="*/ 111 h 228"/>
                <a:gd name="T92" fmla="*/ 178 w 208"/>
                <a:gd name="T93" fmla="*/ 106 h 228"/>
                <a:gd name="T94" fmla="*/ 183 w 208"/>
                <a:gd name="T95" fmla="*/ 100 h 228"/>
                <a:gd name="T96" fmla="*/ 183 w 208"/>
                <a:gd name="T97" fmla="*/ 90 h 228"/>
                <a:gd name="T98" fmla="*/ 189 w 208"/>
                <a:gd name="T99" fmla="*/ 92 h 228"/>
                <a:gd name="T100" fmla="*/ 180 w 208"/>
                <a:gd name="T101" fmla="*/ 83 h 228"/>
                <a:gd name="T102" fmla="*/ 185 w 208"/>
                <a:gd name="T103" fmla="*/ 69 h 228"/>
                <a:gd name="T104" fmla="*/ 176 w 208"/>
                <a:gd name="T105" fmla="*/ 62 h 228"/>
                <a:gd name="T106" fmla="*/ 185 w 208"/>
                <a:gd name="T107" fmla="*/ 56 h 228"/>
                <a:gd name="T108" fmla="*/ 191 w 208"/>
                <a:gd name="T109" fmla="*/ 54 h 228"/>
                <a:gd name="T110" fmla="*/ 187 w 208"/>
                <a:gd name="T111" fmla="*/ 44 h 228"/>
                <a:gd name="T112" fmla="*/ 195 w 208"/>
                <a:gd name="T113" fmla="*/ 31 h 228"/>
                <a:gd name="T114" fmla="*/ 195 w 208"/>
                <a:gd name="T115" fmla="*/ 21 h 228"/>
                <a:gd name="T116" fmla="*/ 201 w 208"/>
                <a:gd name="T117" fmla="*/ 18 h 228"/>
                <a:gd name="T118" fmla="*/ 208 w 208"/>
                <a:gd name="T119" fmla="*/ 2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8" h="228">
                  <a:moveTo>
                    <a:pt x="206" y="23"/>
                  </a:moveTo>
                  <a:lnTo>
                    <a:pt x="204" y="12"/>
                  </a:lnTo>
                  <a:lnTo>
                    <a:pt x="201" y="4"/>
                  </a:lnTo>
                  <a:lnTo>
                    <a:pt x="201" y="4"/>
                  </a:lnTo>
                  <a:lnTo>
                    <a:pt x="201" y="4"/>
                  </a:lnTo>
                  <a:lnTo>
                    <a:pt x="195" y="2"/>
                  </a:lnTo>
                  <a:lnTo>
                    <a:pt x="191" y="0"/>
                  </a:lnTo>
                  <a:lnTo>
                    <a:pt x="187" y="0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78" y="2"/>
                  </a:lnTo>
                  <a:lnTo>
                    <a:pt x="178" y="4"/>
                  </a:lnTo>
                  <a:lnTo>
                    <a:pt x="178" y="8"/>
                  </a:lnTo>
                  <a:lnTo>
                    <a:pt x="178" y="10"/>
                  </a:lnTo>
                  <a:lnTo>
                    <a:pt x="178" y="12"/>
                  </a:lnTo>
                  <a:lnTo>
                    <a:pt x="178" y="14"/>
                  </a:lnTo>
                  <a:lnTo>
                    <a:pt x="178" y="16"/>
                  </a:lnTo>
                  <a:lnTo>
                    <a:pt x="176" y="16"/>
                  </a:lnTo>
                  <a:lnTo>
                    <a:pt x="176" y="18"/>
                  </a:lnTo>
                  <a:lnTo>
                    <a:pt x="174" y="21"/>
                  </a:lnTo>
                  <a:lnTo>
                    <a:pt x="174" y="21"/>
                  </a:lnTo>
                  <a:lnTo>
                    <a:pt x="174" y="23"/>
                  </a:lnTo>
                  <a:lnTo>
                    <a:pt x="174" y="25"/>
                  </a:lnTo>
                  <a:lnTo>
                    <a:pt x="174" y="29"/>
                  </a:lnTo>
                  <a:lnTo>
                    <a:pt x="174" y="31"/>
                  </a:lnTo>
                  <a:lnTo>
                    <a:pt x="174" y="33"/>
                  </a:lnTo>
                  <a:lnTo>
                    <a:pt x="172" y="33"/>
                  </a:lnTo>
                  <a:lnTo>
                    <a:pt x="170" y="37"/>
                  </a:lnTo>
                  <a:lnTo>
                    <a:pt x="168" y="37"/>
                  </a:lnTo>
                  <a:lnTo>
                    <a:pt x="159" y="35"/>
                  </a:lnTo>
                  <a:lnTo>
                    <a:pt x="157" y="33"/>
                  </a:lnTo>
                  <a:lnTo>
                    <a:pt x="155" y="33"/>
                  </a:lnTo>
                  <a:lnTo>
                    <a:pt x="153" y="33"/>
                  </a:lnTo>
                  <a:lnTo>
                    <a:pt x="153" y="35"/>
                  </a:lnTo>
                  <a:lnTo>
                    <a:pt x="151" y="35"/>
                  </a:lnTo>
                  <a:lnTo>
                    <a:pt x="151" y="37"/>
                  </a:lnTo>
                  <a:lnTo>
                    <a:pt x="147" y="39"/>
                  </a:lnTo>
                  <a:lnTo>
                    <a:pt x="145" y="39"/>
                  </a:lnTo>
                  <a:lnTo>
                    <a:pt x="143" y="44"/>
                  </a:lnTo>
                  <a:lnTo>
                    <a:pt x="141" y="44"/>
                  </a:lnTo>
                  <a:lnTo>
                    <a:pt x="141" y="44"/>
                  </a:lnTo>
                  <a:lnTo>
                    <a:pt x="134" y="39"/>
                  </a:lnTo>
                  <a:lnTo>
                    <a:pt x="130" y="37"/>
                  </a:lnTo>
                  <a:lnTo>
                    <a:pt x="128" y="35"/>
                  </a:lnTo>
                  <a:lnTo>
                    <a:pt x="124" y="31"/>
                  </a:lnTo>
                  <a:lnTo>
                    <a:pt x="124" y="29"/>
                  </a:lnTo>
                  <a:lnTo>
                    <a:pt x="126" y="27"/>
                  </a:lnTo>
                  <a:lnTo>
                    <a:pt x="128" y="27"/>
                  </a:lnTo>
                  <a:lnTo>
                    <a:pt x="128" y="25"/>
                  </a:lnTo>
                  <a:lnTo>
                    <a:pt x="128" y="25"/>
                  </a:lnTo>
                  <a:lnTo>
                    <a:pt x="126" y="23"/>
                  </a:lnTo>
                  <a:lnTo>
                    <a:pt x="124" y="23"/>
                  </a:lnTo>
                  <a:lnTo>
                    <a:pt x="120" y="21"/>
                  </a:lnTo>
                  <a:lnTo>
                    <a:pt x="109" y="21"/>
                  </a:lnTo>
                  <a:lnTo>
                    <a:pt x="107" y="21"/>
                  </a:lnTo>
                  <a:lnTo>
                    <a:pt x="105" y="21"/>
                  </a:lnTo>
                  <a:lnTo>
                    <a:pt x="94" y="14"/>
                  </a:lnTo>
                  <a:lnTo>
                    <a:pt x="80" y="8"/>
                  </a:lnTo>
                  <a:lnTo>
                    <a:pt x="71" y="6"/>
                  </a:lnTo>
                  <a:lnTo>
                    <a:pt x="69" y="8"/>
                  </a:lnTo>
                  <a:lnTo>
                    <a:pt x="67" y="10"/>
                  </a:lnTo>
                  <a:lnTo>
                    <a:pt x="65" y="12"/>
                  </a:lnTo>
                  <a:lnTo>
                    <a:pt x="63" y="14"/>
                  </a:lnTo>
                  <a:lnTo>
                    <a:pt x="55" y="18"/>
                  </a:lnTo>
                  <a:lnTo>
                    <a:pt x="46" y="23"/>
                  </a:lnTo>
                  <a:lnTo>
                    <a:pt x="42" y="23"/>
                  </a:lnTo>
                  <a:lnTo>
                    <a:pt x="40" y="21"/>
                  </a:lnTo>
                  <a:lnTo>
                    <a:pt x="40" y="21"/>
                  </a:lnTo>
                  <a:lnTo>
                    <a:pt x="40" y="25"/>
                  </a:lnTo>
                  <a:lnTo>
                    <a:pt x="46" y="31"/>
                  </a:lnTo>
                  <a:lnTo>
                    <a:pt x="48" y="37"/>
                  </a:lnTo>
                  <a:lnTo>
                    <a:pt x="50" y="42"/>
                  </a:lnTo>
                  <a:lnTo>
                    <a:pt x="53" y="44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50" y="52"/>
                  </a:lnTo>
                  <a:lnTo>
                    <a:pt x="50" y="56"/>
                  </a:lnTo>
                  <a:lnTo>
                    <a:pt x="48" y="60"/>
                  </a:lnTo>
                  <a:lnTo>
                    <a:pt x="48" y="62"/>
                  </a:lnTo>
                  <a:lnTo>
                    <a:pt x="48" y="65"/>
                  </a:lnTo>
                  <a:lnTo>
                    <a:pt x="46" y="65"/>
                  </a:lnTo>
                  <a:lnTo>
                    <a:pt x="44" y="65"/>
                  </a:lnTo>
                  <a:lnTo>
                    <a:pt x="42" y="65"/>
                  </a:lnTo>
                  <a:lnTo>
                    <a:pt x="40" y="65"/>
                  </a:lnTo>
                  <a:lnTo>
                    <a:pt x="40" y="67"/>
                  </a:lnTo>
                  <a:lnTo>
                    <a:pt x="40" y="69"/>
                  </a:lnTo>
                  <a:lnTo>
                    <a:pt x="40" y="71"/>
                  </a:lnTo>
                  <a:lnTo>
                    <a:pt x="42" y="75"/>
                  </a:lnTo>
                  <a:lnTo>
                    <a:pt x="42" y="79"/>
                  </a:lnTo>
                  <a:lnTo>
                    <a:pt x="42" y="88"/>
                  </a:lnTo>
                  <a:lnTo>
                    <a:pt x="42" y="90"/>
                  </a:lnTo>
                  <a:lnTo>
                    <a:pt x="44" y="92"/>
                  </a:lnTo>
                  <a:lnTo>
                    <a:pt x="44" y="94"/>
                  </a:lnTo>
                  <a:lnTo>
                    <a:pt x="46" y="96"/>
                  </a:lnTo>
                  <a:lnTo>
                    <a:pt x="46" y="98"/>
                  </a:lnTo>
                  <a:lnTo>
                    <a:pt x="46" y="100"/>
                  </a:lnTo>
                  <a:lnTo>
                    <a:pt x="44" y="104"/>
                  </a:lnTo>
                  <a:lnTo>
                    <a:pt x="42" y="111"/>
                  </a:lnTo>
                  <a:lnTo>
                    <a:pt x="42" y="113"/>
                  </a:lnTo>
                  <a:lnTo>
                    <a:pt x="40" y="115"/>
                  </a:lnTo>
                  <a:lnTo>
                    <a:pt x="38" y="119"/>
                  </a:lnTo>
                  <a:lnTo>
                    <a:pt x="36" y="123"/>
                  </a:lnTo>
                  <a:lnTo>
                    <a:pt x="34" y="125"/>
                  </a:lnTo>
                  <a:lnTo>
                    <a:pt x="32" y="129"/>
                  </a:lnTo>
                  <a:lnTo>
                    <a:pt x="29" y="132"/>
                  </a:lnTo>
                  <a:lnTo>
                    <a:pt x="29" y="136"/>
                  </a:lnTo>
                  <a:lnTo>
                    <a:pt x="27" y="140"/>
                  </a:lnTo>
                  <a:lnTo>
                    <a:pt x="29" y="146"/>
                  </a:lnTo>
                  <a:lnTo>
                    <a:pt x="29" y="148"/>
                  </a:lnTo>
                  <a:lnTo>
                    <a:pt x="27" y="153"/>
                  </a:lnTo>
                  <a:lnTo>
                    <a:pt x="27" y="157"/>
                  </a:lnTo>
                  <a:lnTo>
                    <a:pt x="25" y="159"/>
                  </a:lnTo>
                  <a:lnTo>
                    <a:pt x="21" y="163"/>
                  </a:lnTo>
                  <a:lnTo>
                    <a:pt x="19" y="167"/>
                  </a:lnTo>
                  <a:lnTo>
                    <a:pt x="17" y="169"/>
                  </a:lnTo>
                  <a:lnTo>
                    <a:pt x="13" y="171"/>
                  </a:lnTo>
                  <a:lnTo>
                    <a:pt x="11" y="173"/>
                  </a:lnTo>
                  <a:lnTo>
                    <a:pt x="6" y="173"/>
                  </a:lnTo>
                  <a:lnTo>
                    <a:pt x="4" y="173"/>
                  </a:lnTo>
                  <a:lnTo>
                    <a:pt x="2" y="176"/>
                  </a:lnTo>
                  <a:lnTo>
                    <a:pt x="2" y="180"/>
                  </a:lnTo>
                  <a:lnTo>
                    <a:pt x="0" y="192"/>
                  </a:lnTo>
                  <a:lnTo>
                    <a:pt x="8" y="194"/>
                  </a:lnTo>
                  <a:lnTo>
                    <a:pt x="13" y="194"/>
                  </a:lnTo>
                  <a:lnTo>
                    <a:pt x="17" y="194"/>
                  </a:lnTo>
                  <a:lnTo>
                    <a:pt x="19" y="192"/>
                  </a:lnTo>
                  <a:lnTo>
                    <a:pt x="25" y="194"/>
                  </a:lnTo>
                  <a:lnTo>
                    <a:pt x="27" y="197"/>
                  </a:lnTo>
                  <a:lnTo>
                    <a:pt x="29" y="199"/>
                  </a:lnTo>
                  <a:lnTo>
                    <a:pt x="32" y="203"/>
                  </a:lnTo>
                  <a:lnTo>
                    <a:pt x="34" y="205"/>
                  </a:lnTo>
                  <a:lnTo>
                    <a:pt x="36" y="205"/>
                  </a:lnTo>
                  <a:lnTo>
                    <a:pt x="36" y="205"/>
                  </a:lnTo>
                  <a:lnTo>
                    <a:pt x="44" y="203"/>
                  </a:lnTo>
                  <a:lnTo>
                    <a:pt x="50" y="205"/>
                  </a:lnTo>
                  <a:lnTo>
                    <a:pt x="53" y="205"/>
                  </a:lnTo>
                  <a:lnTo>
                    <a:pt x="57" y="207"/>
                  </a:lnTo>
                  <a:lnTo>
                    <a:pt x="59" y="209"/>
                  </a:lnTo>
                  <a:lnTo>
                    <a:pt x="61" y="211"/>
                  </a:lnTo>
                  <a:lnTo>
                    <a:pt x="61" y="213"/>
                  </a:lnTo>
                  <a:lnTo>
                    <a:pt x="61" y="217"/>
                  </a:lnTo>
                  <a:lnTo>
                    <a:pt x="61" y="220"/>
                  </a:lnTo>
                  <a:lnTo>
                    <a:pt x="61" y="220"/>
                  </a:lnTo>
                  <a:lnTo>
                    <a:pt x="63" y="222"/>
                  </a:lnTo>
                  <a:lnTo>
                    <a:pt x="69" y="226"/>
                  </a:lnTo>
                  <a:lnTo>
                    <a:pt x="73" y="228"/>
                  </a:lnTo>
                  <a:lnTo>
                    <a:pt x="76" y="228"/>
                  </a:lnTo>
                  <a:lnTo>
                    <a:pt x="76" y="226"/>
                  </a:lnTo>
                  <a:lnTo>
                    <a:pt x="76" y="226"/>
                  </a:lnTo>
                  <a:lnTo>
                    <a:pt x="76" y="224"/>
                  </a:lnTo>
                  <a:lnTo>
                    <a:pt x="82" y="224"/>
                  </a:lnTo>
                  <a:lnTo>
                    <a:pt x="84" y="224"/>
                  </a:lnTo>
                  <a:lnTo>
                    <a:pt x="86" y="222"/>
                  </a:lnTo>
                  <a:lnTo>
                    <a:pt x="86" y="220"/>
                  </a:lnTo>
                  <a:lnTo>
                    <a:pt x="86" y="215"/>
                  </a:lnTo>
                  <a:lnTo>
                    <a:pt x="86" y="213"/>
                  </a:lnTo>
                  <a:lnTo>
                    <a:pt x="86" y="209"/>
                  </a:lnTo>
                  <a:lnTo>
                    <a:pt x="86" y="207"/>
                  </a:lnTo>
                  <a:lnTo>
                    <a:pt x="88" y="207"/>
                  </a:lnTo>
                  <a:lnTo>
                    <a:pt x="90" y="205"/>
                  </a:lnTo>
                  <a:lnTo>
                    <a:pt x="97" y="205"/>
                  </a:lnTo>
                  <a:lnTo>
                    <a:pt x="99" y="205"/>
                  </a:lnTo>
                  <a:lnTo>
                    <a:pt x="99" y="205"/>
                  </a:lnTo>
                  <a:lnTo>
                    <a:pt x="97" y="192"/>
                  </a:lnTo>
                  <a:lnTo>
                    <a:pt x="97" y="184"/>
                  </a:lnTo>
                  <a:lnTo>
                    <a:pt x="97" y="176"/>
                  </a:lnTo>
                  <a:lnTo>
                    <a:pt x="103" y="153"/>
                  </a:lnTo>
                  <a:lnTo>
                    <a:pt x="105" y="146"/>
                  </a:lnTo>
                  <a:lnTo>
                    <a:pt x="111" y="140"/>
                  </a:lnTo>
                  <a:lnTo>
                    <a:pt x="115" y="134"/>
                  </a:lnTo>
                  <a:lnTo>
                    <a:pt x="118" y="132"/>
                  </a:lnTo>
                  <a:lnTo>
                    <a:pt x="118" y="132"/>
                  </a:lnTo>
                  <a:lnTo>
                    <a:pt x="120" y="129"/>
                  </a:lnTo>
                  <a:lnTo>
                    <a:pt x="120" y="129"/>
                  </a:lnTo>
                  <a:lnTo>
                    <a:pt x="120" y="127"/>
                  </a:lnTo>
                  <a:lnTo>
                    <a:pt x="118" y="125"/>
                  </a:lnTo>
                  <a:lnTo>
                    <a:pt x="115" y="127"/>
                  </a:lnTo>
                  <a:lnTo>
                    <a:pt x="115" y="127"/>
                  </a:lnTo>
                  <a:lnTo>
                    <a:pt x="115" y="123"/>
                  </a:lnTo>
                  <a:lnTo>
                    <a:pt x="118" y="121"/>
                  </a:lnTo>
                  <a:lnTo>
                    <a:pt x="120" y="117"/>
                  </a:lnTo>
                  <a:lnTo>
                    <a:pt x="122" y="115"/>
                  </a:lnTo>
                  <a:lnTo>
                    <a:pt x="124" y="117"/>
                  </a:lnTo>
                  <a:lnTo>
                    <a:pt x="124" y="117"/>
                  </a:lnTo>
                  <a:lnTo>
                    <a:pt x="126" y="117"/>
                  </a:lnTo>
                  <a:lnTo>
                    <a:pt x="128" y="115"/>
                  </a:lnTo>
                  <a:lnTo>
                    <a:pt x="130" y="123"/>
                  </a:lnTo>
                  <a:lnTo>
                    <a:pt x="130" y="125"/>
                  </a:lnTo>
                  <a:lnTo>
                    <a:pt x="132" y="125"/>
                  </a:lnTo>
                  <a:lnTo>
                    <a:pt x="134" y="125"/>
                  </a:lnTo>
                  <a:lnTo>
                    <a:pt x="132" y="121"/>
                  </a:lnTo>
                  <a:lnTo>
                    <a:pt x="134" y="115"/>
                  </a:lnTo>
                  <a:lnTo>
                    <a:pt x="138" y="113"/>
                  </a:lnTo>
                  <a:lnTo>
                    <a:pt x="141" y="111"/>
                  </a:lnTo>
                  <a:lnTo>
                    <a:pt x="153" y="109"/>
                  </a:lnTo>
                  <a:lnTo>
                    <a:pt x="157" y="109"/>
                  </a:lnTo>
                  <a:lnTo>
                    <a:pt x="159" y="111"/>
                  </a:lnTo>
                  <a:lnTo>
                    <a:pt x="164" y="113"/>
                  </a:lnTo>
                  <a:lnTo>
                    <a:pt x="164" y="115"/>
                  </a:lnTo>
                  <a:lnTo>
                    <a:pt x="166" y="115"/>
                  </a:lnTo>
                  <a:lnTo>
                    <a:pt x="168" y="115"/>
                  </a:lnTo>
                  <a:lnTo>
                    <a:pt x="170" y="115"/>
                  </a:lnTo>
                  <a:lnTo>
                    <a:pt x="170" y="115"/>
                  </a:lnTo>
                  <a:lnTo>
                    <a:pt x="172" y="115"/>
                  </a:lnTo>
                  <a:lnTo>
                    <a:pt x="172" y="119"/>
                  </a:lnTo>
                  <a:lnTo>
                    <a:pt x="170" y="121"/>
                  </a:lnTo>
                  <a:lnTo>
                    <a:pt x="174" y="123"/>
                  </a:lnTo>
                  <a:lnTo>
                    <a:pt x="176" y="125"/>
                  </a:lnTo>
                  <a:lnTo>
                    <a:pt x="176" y="125"/>
                  </a:lnTo>
                  <a:lnTo>
                    <a:pt x="176" y="127"/>
                  </a:lnTo>
                  <a:lnTo>
                    <a:pt x="176" y="127"/>
                  </a:lnTo>
                  <a:lnTo>
                    <a:pt x="176" y="129"/>
                  </a:lnTo>
                  <a:lnTo>
                    <a:pt x="176" y="129"/>
                  </a:lnTo>
                  <a:lnTo>
                    <a:pt x="178" y="129"/>
                  </a:lnTo>
                  <a:lnTo>
                    <a:pt x="180" y="129"/>
                  </a:lnTo>
                  <a:lnTo>
                    <a:pt x="185" y="134"/>
                  </a:lnTo>
                  <a:lnTo>
                    <a:pt x="185" y="136"/>
                  </a:lnTo>
                  <a:lnTo>
                    <a:pt x="187" y="129"/>
                  </a:lnTo>
                  <a:lnTo>
                    <a:pt x="187" y="129"/>
                  </a:lnTo>
                  <a:lnTo>
                    <a:pt x="187" y="125"/>
                  </a:lnTo>
                  <a:lnTo>
                    <a:pt x="187" y="121"/>
                  </a:lnTo>
                  <a:lnTo>
                    <a:pt x="185" y="117"/>
                  </a:lnTo>
                  <a:lnTo>
                    <a:pt x="183" y="115"/>
                  </a:lnTo>
                  <a:lnTo>
                    <a:pt x="183" y="113"/>
                  </a:lnTo>
                  <a:lnTo>
                    <a:pt x="185" y="113"/>
                  </a:lnTo>
                  <a:lnTo>
                    <a:pt x="187" y="113"/>
                  </a:lnTo>
                  <a:lnTo>
                    <a:pt x="189" y="113"/>
                  </a:lnTo>
                  <a:lnTo>
                    <a:pt x="187" y="111"/>
                  </a:lnTo>
                  <a:lnTo>
                    <a:pt x="185" y="111"/>
                  </a:lnTo>
                  <a:lnTo>
                    <a:pt x="180" y="111"/>
                  </a:lnTo>
                  <a:lnTo>
                    <a:pt x="180" y="113"/>
                  </a:lnTo>
                  <a:lnTo>
                    <a:pt x="178" y="111"/>
                  </a:lnTo>
                  <a:lnTo>
                    <a:pt x="178" y="109"/>
                  </a:lnTo>
                  <a:lnTo>
                    <a:pt x="178" y="106"/>
                  </a:lnTo>
                  <a:lnTo>
                    <a:pt x="176" y="104"/>
                  </a:lnTo>
                  <a:lnTo>
                    <a:pt x="176" y="104"/>
                  </a:lnTo>
                  <a:lnTo>
                    <a:pt x="178" y="102"/>
                  </a:lnTo>
                  <a:lnTo>
                    <a:pt x="183" y="102"/>
                  </a:lnTo>
                  <a:lnTo>
                    <a:pt x="183" y="100"/>
                  </a:lnTo>
                  <a:lnTo>
                    <a:pt x="183" y="100"/>
                  </a:lnTo>
                  <a:lnTo>
                    <a:pt x="180" y="100"/>
                  </a:lnTo>
                  <a:lnTo>
                    <a:pt x="180" y="98"/>
                  </a:lnTo>
                  <a:lnTo>
                    <a:pt x="180" y="98"/>
                  </a:lnTo>
                  <a:lnTo>
                    <a:pt x="183" y="90"/>
                  </a:lnTo>
                  <a:lnTo>
                    <a:pt x="185" y="92"/>
                  </a:lnTo>
                  <a:lnTo>
                    <a:pt x="185" y="94"/>
                  </a:lnTo>
                  <a:lnTo>
                    <a:pt x="187" y="94"/>
                  </a:lnTo>
                  <a:lnTo>
                    <a:pt x="187" y="96"/>
                  </a:lnTo>
                  <a:lnTo>
                    <a:pt x="189" y="92"/>
                  </a:lnTo>
                  <a:lnTo>
                    <a:pt x="189" y="88"/>
                  </a:lnTo>
                  <a:lnTo>
                    <a:pt x="187" y="85"/>
                  </a:lnTo>
                  <a:lnTo>
                    <a:pt x="185" y="83"/>
                  </a:lnTo>
                  <a:lnTo>
                    <a:pt x="183" y="85"/>
                  </a:lnTo>
                  <a:lnTo>
                    <a:pt x="180" y="83"/>
                  </a:lnTo>
                  <a:lnTo>
                    <a:pt x="178" y="81"/>
                  </a:lnTo>
                  <a:lnTo>
                    <a:pt x="176" y="79"/>
                  </a:lnTo>
                  <a:lnTo>
                    <a:pt x="183" y="73"/>
                  </a:lnTo>
                  <a:lnTo>
                    <a:pt x="185" y="73"/>
                  </a:lnTo>
                  <a:lnTo>
                    <a:pt x="185" y="69"/>
                  </a:lnTo>
                  <a:lnTo>
                    <a:pt x="187" y="67"/>
                  </a:lnTo>
                  <a:lnTo>
                    <a:pt x="187" y="67"/>
                  </a:lnTo>
                  <a:lnTo>
                    <a:pt x="178" y="65"/>
                  </a:lnTo>
                  <a:lnTo>
                    <a:pt x="178" y="65"/>
                  </a:lnTo>
                  <a:lnTo>
                    <a:pt x="176" y="62"/>
                  </a:lnTo>
                  <a:lnTo>
                    <a:pt x="176" y="60"/>
                  </a:lnTo>
                  <a:lnTo>
                    <a:pt x="178" y="58"/>
                  </a:lnTo>
                  <a:lnTo>
                    <a:pt x="180" y="58"/>
                  </a:lnTo>
                  <a:lnTo>
                    <a:pt x="185" y="56"/>
                  </a:lnTo>
                  <a:lnTo>
                    <a:pt x="185" y="56"/>
                  </a:lnTo>
                  <a:lnTo>
                    <a:pt x="187" y="54"/>
                  </a:lnTo>
                  <a:lnTo>
                    <a:pt x="187" y="52"/>
                  </a:lnTo>
                  <a:lnTo>
                    <a:pt x="189" y="52"/>
                  </a:lnTo>
                  <a:lnTo>
                    <a:pt x="189" y="54"/>
                  </a:lnTo>
                  <a:lnTo>
                    <a:pt x="191" y="54"/>
                  </a:lnTo>
                  <a:lnTo>
                    <a:pt x="191" y="54"/>
                  </a:lnTo>
                  <a:lnTo>
                    <a:pt x="193" y="50"/>
                  </a:lnTo>
                  <a:lnTo>
                    <a:pt x="191" y="48"/>
                  </a:lnTo>
                  <a:lnTo>
                    <a:pt x="189" y="46"/>
                  </a:lnTo>
                  <a:lnTo>
                    <a:pt x="187" y="44"/>
                  </a:lnTo>
                  <a:lnTo>
                    <a:pt x="187" y="42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93" y="33"/>
                  </a:lnTo>
                  <a:lnTo>
                    <a:pt x="195" y="31"/>
                  </a:lnTo>
                  <a:lnTo>
                    <a:pt x="195" y="31"/>
                  </a:lnTo>
                  <a:lnTo>
                    <a:pt x="193" y="29"/>
                  </a:lnTo>
                  <a:lnTo>
                    <a:pt x="193" y="25"/>
                  </a:lnTo>
                  <a:lnTo>
                    <a:pt x="193" y="21"/>
                  </a:lnTo>
                  <a:lnTo>
                    <a:pt x="195" y="21"/>
                  </a:lnTo>
                  <a:lnTo>
                    <a:pt x="195" y="18"/>
                  </a:lnTo>
                  <a:lnTo>
                    <a:pt x="199" y="18"/>
                  </a:lnTo>
                  <a:lnTo>
                    <a:pt x="199" y="18"/>
                  </a:lnTo>
                  <a:lnTo>
                    <a:pt x="201" y="18"/>
                  </a:lnTo>
                  <a:lnTo>
                    <a:pt x="201" y="18"/>
                  </a:lnTo>
                  <a:lnTo>
                    <a:pt x="201" y="18"/>
                  </a:lnTo>
                  <a:lnTo>
                    <a:pt x="204" y="21"/>
                  </a:lnTo>
                  <a:lnTo>
                    <a:pt x="204" y="23"/>
                  </a:lnTo>
                  <a:lnTo>
                    <a:pt x="204" y="23"/>
                  </a:lnTo>
                  <a:lnTo>
                    <a:pt x="208" y="25"/>
                  </a:lnTo>
                  <a:lnTo>
                    <a:pt x="206" y="23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6"/>
            <p:cNvSpPr>
              <a:spLocks noEditPoints="1"/>
            </p:cNvSpPr>
            <p:nvPr/>
          </p:nvSpPr>
          <p:spPr bwMode="auto">
            <a:xfrm>
              <a:off x="4055" y="2224"/>
              <a:ext cx="159" cy="274"/>
            </a:xfrm>
            <a:custGeom>
              <a:avLst/>
              <a:gdLst>
                <a:gd name="T0" fmla="*/ 155 w 159"/>
                <a:gd name="T1" fmla="*/ 134 h 274"/>
                <a:gd name="T2" fmla="*/ 155 w 159"/>
                <a:gd name="T3" fmla="*/ 130 h 274"/>
                <a:gd name="T4" fmla="*/ 157 w 159"/>
                <a:gd name="T5" fmla="*/ 123 h 274"/>
                <a:gd name="T6" fmla="*/ 149 w 159"/>
                <a:gd name="T7" fmla="*/ 128 h 274"/>
                <a:gd name="T8" fmla="*/ 159 w 159"/>
                <a:gd name="T9" fmla="*/ 144 h 274"/>
                <a:gd name="T10" fmla="*/ 153 w 159"/>
                <a:gd name="T11" fmla="*/ 140 h 274"/>
                <a:gd name="T12" fmla="*/ 149 w 159"/>
                <a:gd name="T13" fmla="*/ 132 h 274"/>
                <a:gd name="T14" fmla="*/ 134 w 159"/>
                <a:gd name="T15" fmla="*/ 128 h 274"/>
                <a:gd name="T16" fmla="*/ 113 w 159"/>
                <a:gd name="T17" fmla="*/ 113 h 274"/>
                <a:gd name="T18" fmla="*/ 103 w 159"/>
                <a:gd name="T19" fmla="*/ 105 h 274"/>
                <a:gd name="T20" fmla="*/ 101 w 159"/>
                <a:gd name="T21" fmla="*/ 98 h 274"/>
                <a:gd name="T22" fmla="*/ 113 w 159"/>
                <a:gd name="T23" fmla="*/ 67 h 274"/>
                <a:gd name="T24" fmla="*/ 117 w 159"/>
                <a:gd name="T25" fmla="*/ 50 h 274"/>
                <a:gd name="T26" fmla="*/ 120 w 159"/>
                <a:gd name="T27" fmla="*/ 44 h 274"/>
                <a:gd name="T28" fmla="*/ 132 w 159"/>
                <a:gd name="T29" fmla="*/ 33 h 274"/>
                <a:gd name="T30" fmla="*/ 122 w 159"/>
                <a:gd name="T31" fmla="*/ 17 h 274"/>
                <a:gd name="T32" fmla="*/ 103 w 159"/>
                <a:gd name="T33" fmla="*/ 0 h 274"/>
                <a:gd name="T34" fmla="*/ 88 w 159"/>
                <a:gd name="T35" fmla="*/ 15 h 274"/>
                <a:gd name="T36" fmla="*/ 84 w 159"/>
                <a:gd name="T37" fmla="*/ 44 h 274"/>
                <a:gd name="T38" fmla="*/ 78 w 159"/>
                <a:gd name="T39" fmla="*/ 56 h 274"/>
                <a:gd name="T40" fmla="*/ 50 w 159"/>
                <a:gd name="T41" fmla="*/ 65 h 274"/>
                <a:gd name="T42" fmla="*/ 40 w 159"/>
                <a:gd name="T43" fmla="*/ 71 h 274"/>
                <a:gd name="T44" fmla="*/ 31 w 159"/>
                <a:gd name="T45" fmla="*/ 92 h 274"/>
                <a:gd name="T46" fmla="*/ 34 w 159"/>
                <a:gd name="T47" fmla="*/ 102 h 274"/>
                <a:gd name="T48" fmla="*/ 31 w 159"/>
                <a:gd name="T49" fmla="*/ 107 h 274"/>
                <a:gd name="T50" fmla="*/ 31 w 159"/>
                <a:gd name="T51" fmla="*/ 119 h 274"/>
                <a:gd name="T52" fmla="*/ 44 w 159"/>
                <a:gd name="T53" fmla="*/ 123 h 274"/>
                <a:gd name="T54" fmla="*/ 52 w 159"/>
                <a:gd name="T55" fmla="*/ 130 h 274"/>
                <a:gd name="T56" fmla="*/ 50 w 159"/>
                <a:gd name="T57" fmla="*/ 140 h 274"/>
                <a:gd name="T58" fmla="*/ 34 w 159"/>
                <a:gd name="T59" fmla="*/ 149 h 274"/>
                <a:gd name="T60" fmla="*/ 40 w 159"/>
                <a:gd name="T61" fmla="*/ 167 h 274"/>
                <a:gd name="T62" fmla="*/ 40 w 159"/>
                <a:gd name="T63" fmla="*/ 178 h 274"/>
                <a:gd name="T64" fmla="*/ 36 w 159"/>
                <a:gd name="T65" fmla="*/ 211 h 274"/>
                <a:gd name="T66" fmla="*/ 25 w 159"/>
                <a:gd name="T67" fmla="*/ 218 h 274"/>
                <a:gd name="T68" fmla="*/ 17 w 159"/>
                <a:gd name="T69" fmla="*/ 232 h 274"/>
                <a:gd name="T70" fmla="*/ 6 w 159"/>
                <a:gd name="T71" fmla="*/ 239 h 274"/>
                <a:gd name="T72" fmla="*/ 0 w 159"/>
                <a:gd name="T73" fmla="*/ 251 h 274"/>
                <a:gd name="T74" fmla="*/ 13 w 159"/>
                <a:gd name="T75" fmla="*/ 268 h 274"/>
                <a:gd name="T76" fmla="*/ 23 w 159"/>
                <a:gd name="T77" fmla="*/ 274 h 274"/>
                <a:gd name="T78" fmla="*/ 44 w 159"/>
                <a:gd name="T79" fmla="*/ 239 h 274"/>
                <a:gd name="T80" fmla="*/ 52 w 159"/>
                <a:gd name="T81" fmla="*/ 232 h 274"/>
                <a:gd name="T82" fmla="*/ 57 w 159"/>
                <a:gd name="T83" fmla="*/ 226 h 274"/>
                <a:gd name="T84" fmla="*/ 59 w 159"/>
                <a:gd name="T85" fmla="*/ 222 h 274"/>
                <a:gd name="T86" fmla="*/ 63 w 159"/>
                <a:gd name="T87" fmla="*/ 218 h 274"/>
                <a:gd name="T88" fmla="*/ 61 w 159"/>
                <a:gd name="T89" fmla="*/ 209 h 274"/>
                <a:gd name="T90" fmla="*/ 57 w 159"/>
                <a:gd name="T91" fmla="*/ 203 h 274"/>
                <a:gd name="T92" fmla="*/ 65 w 159"/>
                <a:gd name="T93" fmla="*/ 203 h 274"/>
                <a:gd name="T94" fmla="*/ 71 w 159"/>
                <a:gd name="T95" fmla="*/ 199 h 274"/>
                <a:gd name="T96" fmla="*/ 73 w 159"/>
                <a:gd name="T97" fmla="*/ 186 h 274"/>
                <a:gd name="T98" fmla="*/ 96 w 159"/>
                <a:gd name="T99" fmla="*/ 178 h 274"/>
                <a:gd name="T100" fmla="*/ 101 w 159"/>
                <a:gd name="T101" fmla="*/ 170 h 274"/>
                <a:gd name="T102" fmla="*/ 107 w 159"/>
                <a:gd name="T103" fmla="*/ 170 h 274"/>
                <a:gd name="T104" fmla="*/ 120 w 159"/>
                <a:gd name="T105" fmla="*/ 167 h 274"/>
                <a:gd name="T106" fmla="*/ 128 w 159"/>
                <a:gd name="T107" fmla="*/ 159 h 274"/>
                <a:gd name="T108" fmla="*/ 134 w 159"/>
                <a:gd name="T109" fmla="*/ 165 h 274"/>
                <a:gd name="T110" fmla="*/ 143 w 159"/>
                <a:gd name="T111" fmla="*/ 165 h 274"/>
                <a:gd name="T112" fmla="*/ 149 w 159"/>
                <a:gd name="T113" fmla="*/ 170 h 274"/>
                <a:gd name="T114" fmla="*/ 145 w 159"/>
                <a:gd name="T115" fmla="*/ 172 h 274"/>
                <a:gd name="T116" fmla="*/ 140 w 159"/>
                <a:gd name="T117" fmla="*/ 174 h 274"/>
                <a:gd name="T118" fmla="*/ 155 w 159"/>
                <a:gd name="T119" fmla="*/ 172 h 274"/>
                <a:gd name="T120" fmla="*/ 155 w 159"/>
                <a:gd name="T121" fmla="*/ 159 h 274"/>
                <a:gd name="T122" fmla="*/ 153 w 159"/>
                <a:gd name="T123" fmla="*/ 155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" h="274">
                  <a:moveTo>
                    <a:pt x="155" y="130"/>
                  </a:moveTo>
                  <a:lnTo>
                    <a:pt x="151" y="132"/>
                  </a:lnTo>
                  <a:lnTo>
                    <a:pt x="153" y="132"/>
                  </a:lnTo>
                  <a:lnTo>
                    <a:pt x="153" y="134"/>
                  </a:lnTo>
                  <a:lnTo>
                    <a:pt x="155" y="134"/>
                  </a:lnTo>
                  <a:lnTo>
                    <a:pt x="157" y="132"/>
                  </a:lnTo>
                  <a:lnTo>
                    <a:pt x="157" y="132"/>
                  </a:lnTo>
                  <a:lnTo>
                    <a:pt x="157" y="130"/>
                  </a:lnTo>
                  <a:lnTo>
                    <a:pt x="155" y="130"/>
                  </a:lnTo>
                  <a:lnTo>
                    <a:pt x="155" y="130"/>
                  </a:lnTo>
                  <a:close/>
                  <a:moveTo>
                    <a:pt x="153" y="128"/>
                  </a:moveTo>
                  <a:lnTo>
                    <a:pt x="155" y="126"/>
                  </a:lnTo>
                  <a:lnTo>
                    <a:pt x="157" y="126"/>
                  </a:lnTo>
                  <a:lnTo>
                    <a:pt x="157" y="123"/>
                  </a:lnTo>
                  <a:lnTo>
                    <a:pt x="157" y="123"/>
                  </a:lnTo>
                  <a:lnTo>
                    <a:pt x="155" y="123"/>
                  </a:lnTo>
                  <a:lnTo>
                    <a:pt x="155" y="123"/>
                  </a:lnTo>
                  <a:lnTo>
                    <a:pt x="151" y="126"/>
                  </a:lnTo>
                  <a:lnTo>
                    <a:pt x="149" y="128"/>
                  </a:lnTo>
                  <a:lnTo>
                    <a:pt x="149" y="128"/>
                  </a:lnTo>
                  <a:lnTo>
                    <a:pt x="153" y="128"/>
                  </a:lnTo>
                  <a:close/>
                  <a:moveTo>
                    <a:pt x="155" y="151"/>
                  </a:moveTo>
                  <a:lnTo>
                    <a:pt x="157" y="151"/>
                  </a:lnTo>
                  <a:lnTo>
                    <a:pt x="159" y="153"/>
                  </a:lnTo>
                  <a:lnTo>
                    <a:pt x="159" y="144"/>
                  </a:lnTo>
                  <a:lnTo>
                    <a:pt x="159" y="144"/>
                  </a:lnTo>
                  <a:lnTo>
                    <a:pt x="157" y="142"/>
                  </a:lnTo>
                  <a:lnTo>
                    <a:pt x="157" y="142"/>
                  </a:lnTo>
                  <a:lnTo>
                    <a:pt x="155" y="142"/>
                  </a:lnTo>
                  <a:lnTo>
                    <a:pt x="153" y="140"/>
                  </a:lnTo>
                  <a:lnTo>
                    <a:pt x="151" y="140"/>
                  </a:lnTo>
                  <a:lnTo>
                    <a:pt x="151" y="138"/>
                  </a:lnTo>
                  <a:lnTo>
                    <a:pt x="151" y="136"/>
                  </a:lnTo>
                  <a:lnTo>
                    <a:pt x="151" y="134"/>
                  </a:lnTo>
                  <a:lnTo>
                    <a:pt x="149" y="132"/>
                  </a:lnTo>
                  <a:lnTo>
                    <a:pt x="147" y="132"/>
                  </a:lnTo>
                  <a:lnTo>
                    <a:pt x="145" y="132"/>
                  </a:lnTo>
                  <a:lnTo>
                    <a:pt x="143" y="132"/>
                  </a:lnTo>
                  <a:lnTo>
                    <a:pt x="143" y="130"/>
                  </a:lnTo>
                  <a:lnTo>
                    <a:pt x="134" y="128"/>
                  </a:lnTo>
                  <a:lnTo>
                    <a:pt x="124" y="119"/>
                  </a:lnTo>
                  <a:lnTo>
                    <a:pt x="122" y="117"/>
                  </a:lnTo>
                  <a:lnTo>
                    <a:pt x="120" y="115"/>
                  </a:lnTo>
                  <a:lnTo>
                    <a:pt x="117" y="113"/>
                  </a:lnTo>
                  <a:lnTo>
                    <a:pt x="113" y="113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3" y="109"/>
                  </a:lnTo>
                  <a:lnTo>
                    <a:pt x="103" y="107"/>
                  </a:lnTo>
                  <a:lnTo>
                    <a:pt x="103" y="105"/>
                  </a:lnTo>
                  <a:lnTo>
                    <a:pt x="103" y="102"/>
                  </a:lnTo>
                  <a:lnTo>
                    <a:pt x="103" y="102"/>
                  </a:lnTo>
                  <a:lnTo>
                    <a:pt x="101" y="100"/>
                  </a:lnTo>
                  <a:lnTo>
                    <a:pt x="101" y="98"/>
                  </a:lnTo>
                  <a:lnTo>
                    <a:pt x="101" y="98"/>
                  </a:lnTo>
                  <a:lnTo>
                    <a:pt x="101" y="94"/>
                  </a:lnTo>
                  <a:lnTo>
                    <a:pt x="101" y="90"/>
                  </a:lnTo>
                  <a:lnTo>
                    <a:pt x="103" y="82"/>
                  </a:lnTo>
                  <a:lnTo>
                    <a:pt x="107" y="77"/>
                  </a:lnTo>
                  <a:lnTo>
                    <a:pt x="113" y="67"/>
                  </a:lnTo>
                  <a:lnTo>
                    <a:pt x="117" y="61"/>
                  </a:lnTo>
                  <a:lnTo>
                    <a:pt x="120" y="56"/>
                  </a:lnTo>
                  <a:lnTo>
                    <a:pt x="117" y="52"/>
                  </a:lnTo>
                  <a:lnTo>
                    <a:pt x="122" y="52"/>
                  </a:lnTo>
                  <a:lnTo>
                    <a:pt x="117" y="50"/>
                  </a:lnTo>
                  <a:lnTo>
                    <a:pt x="117" y="50"/>
                  </a:lnTo>
                  <a:lnTo>
                    <a:pt x="117" y="48"/>
                  </a:lnTo>
                  <a:lnTo>
                    <a:pt x="120" y="48"/>
                  </a:lnTo>
                  <a:lnTo>
                    <a:pt x="120" y="46"/>
                  </a:lnTo>
                  <a:lnTo>
                    <a:pt x="120" y="44"/>
                  </a:lnTo>
                  <a:lnTo>
                    <a:pt x="124" y="40"/>
                  </a:lnTo>
                  <a:lnTo>
                    <a:pt x="130" y="35"/>
                  </a:lnTo>
                  <a:lnTo>
                    <a:pt x="132" y="38"/>
                  </a:lnTo>
                  <a:lnTo>
                    <a:pt x="134" y="35"/>
                  </a:lnTo>
                  <a:lnTo>
                    <a:pt x="132" y="33"/>
                  </a:lnTo>
                  <a:lnTo>
                    <a:pt x="130" y="29"/>
                  </a:lnTo>
                  <a:lnTo>
                    <a:pt x="128" y="25"/>
                  </a:lnTo>
                  <a:lnTo>
                    <a:pt x="126" y="21"/>
                  </a:lnTo>
                  <a:lnTo>
                    <a:pt x="124" y="19"/>
                  </a:lnTo>
                  <a:lnTo>
                    <a:pt x="122" y="17"/>
                  </a:lnTo>
                  <a:lnTo>
                    <a:pt x="115" y="12"/>
                  </a:lnTo>
                  <a:lnTo>
                    <a:pt x="109" y="10"/>
                  </a:lnTo>
                  <a:lnTo>
                    <a:pt x="105" y="6"/>
                  </a:lnTo>
                  <a:lnTo>
                    <a:pt x="105" y="4"/>
                  </a:lnTo>
                  <a:lnTo>
                    <a:pt x="103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82" y="4"/>
                  </a:lnTo>
                  <a:lnTo>
                    <a:pt x="84" y="8"/>
                  </a:lnTo>
                  <a:lnTo>
                    <a:pt x="88" y="15"/>
                  </a:lnTo>
                  <a:lnTo>
                    <a:pt x="88" y="15"/>
                  </a:lnTo>
                  <a:lnTo>
                    <a:pt x="88" y="17"/>
                  </a:lnTo>
                  <a:lnTo>
                    <a:pt x="86" y="29"/>
                  </a:lnTo>
                  <a:lnTo>
                    <a:pt x="84" y="38"/>
                  </a:lnTo>
                  <a:lnTo>
                    <a:pt x="84" y="44"/>
                  </a:lnTo>
                  <a:lnTo>
                    <a:pt x="84" y="46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0" y="54"/>
                  </a:lnTo>
                  <a:lnTo>
                    <a:pt x="78" y="56"/>
                  </a:lnTo>
                  <a:lnTo>
                    <a:pt x="78" y="59"/>
                  </a:lnTo>
                  <a:lnTo>
                    <a:pt x="73" y="61"/>
                  </a:lnTo>
                  <a:lnTo>
                    <a:pt x="69" y="63"/>
                  </a:lnTo>
                  <a:lnTo>
                    <a:pt x="59" y="65"/>
                  </a:lnTo>
                  <a:lnTo>
                    <a:pt x="50" y="65"/>
                  </a:lnTo>
                  <a:lnTo>
                    <a:pt x="42" y="63"/>
                  </a:lnTo>
                  <a:lnTo>
                    <a:pt x="40" y="65"/>
                  </a:lnTo>
                  <a:lnTo>
                    <a:pt x="38" y="65"/>
                  </a:lnTo>
                  <a:lnTo>
                    <a:pt x="38" y="67"/>
                  </a:lnTo>
                  <a:lnTo>
                    <a:pt x="40" y="71"/>
                  </a:lnTo>
                  <a:lnTo>
                    <a:pt x="38" y="73"/>
                  </a:lnTo>
                  <a:lnTo>
                    <a:pt x="36" y="75"/>
                  </a:lnTo>
                  <a:lnTo>
                    <a:pt x="23" y="82"/>
                  </a:lnTo>
                  <a:lnTo>
                    <a:pt x="29" y="92"/>
                  </a:lnTo>
                  <a:lnTo>
                    <a:pt x="31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4" y="96"/>
                  </a:lnTo>
                  <a:lnTo>
                    <a:pt x="34" y="98"/>
                  </a:lnTo>
                  <a:lnTo>
                    <a:pt x="34" y="102"/>
                  </a:lnTo>
                  <a:lnTo>
                    <a:pt x="34" y="105"/>
                  </a:lnTo>
                  <a:lnTo>
                    <a:pt x="29" y="105"/>
                  </a:lnTo>
                  <a:lnTo>
                    <a:pt x="29" y="105"/>
                  </a:lnTo>
                  <a:lnTo>
                    <a:pt x="29" y="107"/>
                  </a:lnTo>
                  <a:lnTo>
                    <a:pt x="31" y="107"/>
                  </a:lnTo>
                  <a:lnTo>
                    <a:pt x="31" y="109"/>
                  </a:lnTo>
                  <a:lnTo>
                    <a:pt x="31" y="111"/>
                  </a:lnTo>
                  <a:lnTo>
                    <a:pt x="31" y="115"/>
                  </a:lnTo>
                  <a:lnTo>
                    <a:pt x="31" y="117"/>
                  </a:lnTo>
                  <a:lnTo>
                    <a:pt x="31" y="119"/>
                  </a:lnTo>
                  <a:lnTo>
                    <a:pt x="34" y="121"/>
                  </a:lnTo>
                  <a:lnTo>
                    <a:pt x="38" y="121"/>
                  </a:lnTo>
                  <a:lnTo>
                    <a:pt x="40" y="123"/>
                  </a:lnTo>
                  <a:lnTo>
                    <a:pt x="42" y="123"/>
                  </a:lnTo>
                  <a:lnTo>
                    <a:pt x="44" y="123"/>
                  </a:lnTo>
                  <a:lnTo>
                    <a:pt x="46" y="123"/>
                  </a:lnTo>
                  <a:lnTo>
                    <a:pt x="46" y="126"/>
                  </a:lnTo>
                  <a:lnTo>
                    <a:pt x="48" y="128"/>
                  </a:lnTo>
                  <a:lnTo>
                    <a:pt x="50" y="130"/>
                  </a:lnTo>
                  <a:lnTo>
                    <a:pt x="52" y="130"/>
                  </a:lnTo>
                  <a:lnTo>
                    <a:pt x="54" y="130"/>
                  </a:lnTo>
                  <a:lnTo>
                    <a:pt x="54" y="132"/>
                  </a:lnTo>
                  <a:lnTo>
                    <a:pt x="54" y="134"/>
                  </a:lnTo>
                  <a:lnTo>
                    <a:pt x="52" y="138"/>
                  </a:lnTo>
                  <a:lnTo>
                    <a:pt x="50" y="140"/>
                  </a:lnTo>
                  <a:lnTo>
                    <a:pt x="46" y="142"/>
                  </a:lnTo>
                  <a:lnTo>
                    <a:pt x="40" y="142"/>
                  </a:lnTo>
                  <a:lnTo>
                    <a:pt x="38" y="144"/>
                  </a:lnTo>
                  <a:lnTo>
                    <a:pt x="36" y="146"/>
                  </a:lnTo>
                  <a:lnTo>
                    <a:pt x="34" y="149"/>
                  </a:lnTo>
                  <a:lnTo>
                    <a:pt x="34" y="151"/>
                  </a:lnTo>
                  <a:lnTo>
                    <a:pt x="34" y="155"/>
                  </a:lnTo>
                  <a:lnTo>
                    <a:pt x="36" y="157"/>
                  </a:lnTo>
                  <a:lnTo>
                    <a:pt x="40" y="165"/>
                  </a:lnTo>
                  <a:lnTo>
                    <a:pt x="40" y="167"/>
                  </a:lnTo>
                  <a:lnTo>
                    <a:pt x="38" y="167"/>
                  </a:lnTo>
                  <a:lnTo>
                    <a:pt x="38" y="172"/>
                  </a:lnTo>
                  <a:lnTo>
                    <a:pt x="40" y="174"/>
                  </a:lnTo>
                  <a:lnTo>
                    <a:pt x="40" y="176"/>
                  </a:lnTo>
                  <a:lnTo>
                    <a:pt x="40" y="178"/>
                  </a:lnTo>
                  <a:lnTo>
                    <a:pt x="40" y="184"/>
                  </a:lnTo>
                  <a:lnTo>
                    <a:pt x="40" y="195"/>
                  </a:lnTo>
                  <a:lnTo>
                    <a:pt x="40" y="197"/>
                  </a:lnTo>
                  <a:lnTo>
                    <a:pt x="36" y="209"/>
                  </a:lnTo>
                  <a:lnTo>
                    <a:pt x="36" y="211"/>
                  </a:lnTo>
                  <a:lnTo>
                    <a:pt x="38" y="216"/>
                  </a:lnTo>
                  <a:lnTo>
                    <a:pt x="38" y="216"/>
                  </a:lnTo>
                  <a:lnTo>
                    <a:pt x="36" y="218"/>
                  </a:lnTo>
                  <a:lnTo>
                    <a:pt x="29" y="216"/>
                  </a:lnTo>
                  <a:lnTo>
                    <a:pt x="25" y="218"/>
                  </a:lnTo>
                  <a:lnTo>
                    <a:pt x="23" y="220"/>
                  </a:lnTo>
                  <a:lnTo>
                    <a:pt x="21" y="224"/>
                  </a:lnTo>
                  <a:lnTo>
                    <a:pt x="21" y="226"/>
                  </a:lnTo>
                  <a:lnTo>
                    <a:pt x="19" y="230"/>
                  </a:lnTo>
                  <a:lnTo>
                    <a:pt x="17" y="232"/>
                  </a:lnTo>
                  <a:lnTo>
                    <a:pt x="13" y="237"/>
                  </a:lnTo>
                  <a:lnTo>
                    <a:pt x="13" y="237"/>
                  </a:lnTo>
                  <a:lnTo>
                    <a:pt x="10" y="239"/>
                  </a:lnTo>
                  <a:lnTo>
                    <a:pt x="8" y="239"/>
                  </a:lnTo>
                  <a:lnTo>
                    <a:pt x="6" y="239"/>
                  </a:lnTo>
                  <a:lnTo>
                    <a:pt x="6" y="243"/>
                  </a:lnTo>
                  <a:lnTo>
                    <a:pt x="4" y="245"/>
                  </a:lnTo>
                  <a:lnTo>
                    <a:pt x="0" y="247"/>
                  </a:lnTo>
                  <a:lnTo>
                    <a:pt x="0" y="249"/>
                  </a:lnTo>
                  <a:lnTo>
                    <a:pt x="0" y="251"/>
                  </a:lnTo>
                  <a:lnTo>
                    <a:pt x="2" y="253"/>
                  </a:lnTo>
                  <a:lnTo>
                    <a:pt x="2" y="255"/>
                  </a:lnTo>
                  <a:lnTo>
                    <a:pt x="8" y="264"/>
                  </a:lnTo>
                  <a:lnTo>
                    <a:pt x="10" y="266"/>
                  </a:lnTo>
                  <a:lnTo>
                    <a:pt x="13" y="268"/>
                  </a:lnTo>
                  <a:lnTo>
                    <a:pt x="15" y="268"/>
                  </a:lnTo>
                  <a:lnTo>
                    <a:pt x="17" y="270"/>
                  </a:lnTo>
                  <a:lnTo>
                    <a:pt x="19" y="272"/>
                  </a:lnTo>
                  <a:lnTo>
                    <a:pt x="23" y="274"/>
                  </a:lnTo>
                  <a:lnTo>
                    <a:pt x="23" y="274"/>
                  </a:lnTo>
                  <a:lnTo>
                    <a:pt x="25" y="266"/>
                  </a:lnTo>
                  <a:lnTo>
                    <a:pt x="34" y="245"/>
                  </a:lnTo>
                  <a:lnTo>
                    <a:pt x="38" y="239"/>
                  </a:lnTo>
                  <a:lnTo>
                    <a:pt x="42" y="239"/>
                  </a:lnTo>
                  <a:lnTo>
                    <a:pt x="44" y="239"/>
                  </a:lnTo>
                  <a:lnTo>
                    <a:pt x="44" y="237"/>
                  </a:lnTo>
                  <a:lnTo>
                    <a:pt x="46" y="234"/>
                  </a:lnTo>
                  <a:lnTo>
                    <a:pt x="46" y="234"/>
                  </a:lnTo>
                  <a:lnTo>
                    <a:pt x="48" y="232"/>
                  </a:lnTo>
                  <a:lnTo>
                    <a:pt x="52" y="232"/>
                  </a:lnTo>
                  <a:lnTo>
                    <a:pt x="54" y="232"/>
                  </a:lnTo>
                  <a:lnTo>
                    <a:pt x="54" y="228"/>
                  </a:lnTo>
                  <a:lnTo>
                    <a:pt x="57" y="230"/>
                  </a:lnTo>
                  <a:lnTo>
                    <a:pt x="59" y="228"/>
                  </a:lnTo>
                  <a:lnTo>
                    <a:pt x="57" y="226"/>
                  </a:lnTo>
                  <a:lnTo>
                    <a:pt x="52" y="224"/>
                  </a:lnTo>
                  <a:lnTo>
                    <a:pt x="52" y="224"/>
                  </a:lnTo>
                  <a:lnTo>
                    <a:pt x="54" y="222"/>
                  </a:lnTo>
                  <a:lnTo>
                    <a:pt x="57" y="220"/>
                  </a:lnTo>
                  <a:lnTo>
                    <a:pt x="59" y="222"/>
                  </a:lnTo>
                  <a:lnTo>
                    <a:pt x="59" y="224"/>
                  </a:lnTo>
                  <a:lnTo>
                    <a:pt x="61" y="224"/>
                  </a:lnTo>
                  <a:lnTo>
                    <a:pt x="63" y="224"/>
                  </a:lnTo>
                  <a:lnTo>
                    <a:pt x="63" y="222"/>
                  </a:lnTo>
                  <a:lnTo>
                    <a:pt x="63" y="218"/>
                  </a:lnTo>
                  <a:lnTo>
                    <a:pt x="65" y="216"/>
                  </a:lnTo>
                  <a:lnTo>
                    <a:pt x="65" y="216"/>
                  </a:lnTo>
                  <a:lnTo>
                    <a:pt x="63" y="214"/>
                  </a:lnTo>
                  <a:lnTo>
                    <a:pt x="61" y="211"/>
                  </a:lnTo>
                  <a:lnTo>
                    <a:pt x="61" y="209"/>
                  </a:lnTo>
                  <a:lnTo>
                    <a:pt x="59" y="207"/>
                  </a:lnTo>
                  <a:lnTo>
                    <a:pt x="57" y="207"/>
                  </a:lnTo>
                  <a:lnTo>
                    <a:pt x="54" y="207"/>
                  </a:lnTo>
                  <a:lnTo>
                    <a:pt x="54" y="205"/>
                  </a:lnTo>
                  <a:lnTo>
                    <a:pt x="57" y="203"/>
                  </a:lnTo>
                  <a:lnTo>
                    <a:pt x="59" y="201"/>
                  </a:lnTo>
                  <a:lnTo>
                    <a:pt x="61" y="199"/>
                  </a:lnTo>
                  <a:lnTo>
                    <a:pt x="61" y="199"/>
                  </a:lnTo>
                  <a:lnTo>
                    <a:pt x="63" y="203"/>
                  </a:lnTo>
                  <a:lnTo>
                    <a:pt x="65" y="203"/>
                  </a:lnTo>
                  <a:lnTo>
                    <a:pt x="67" y="203"/>
                  </a:lnTo>
                  <a:lnTo>
                    <a:pt x="67" y="203"/>
                  </a:lnTo>
                  <a:lnTo>
                    <a:pt x="69" y="203"/>
                  </a:lnTo>
                  <a:lnTo>
                    <a:pt x="69" y="201"/>
                  </a:lnTo>
                  <a:lnTo>
                    <a:pt x="71" y="199"/>
                  </a:lnTo>
                  <a:lnTo>
                    <a:pt x="69" y="199"/>
                  </a:lnTo>
                  <a:lnTo>
                    <a:pt x="69" y="197"/>
                  </a:lnTo>
                  <a:lnTo>
                    <a:pt x="67" y="197"/>
                  </a:lnTo>
                  <a:lnTo>
                    <a:pt x="67" y="190"/>
                  </a:lnTo>
                  <a:lnTo>
                    <a:pt x="73" y="186"/>
                  </a:lnTo>
                  <a:lnTo>
                    <a:pt x="80" y="182"/>
                  </a:lnTo>
                  <a:lnTo>
                    <a:pt x="84" y="182"/>
                  </a:lnTo>
                  <a:lnTo>
                    <a:pt x="86" y="180"/>
                  </a:lnTo>
                  <a:lnTo>
                    <a:pt x="92" y="176"/>
                  </a:lnTo>
                  <a:lnTo>
                    <a:pt x="96" y="178"/>
                  </a:lnTo>
                  <a:lnTo>
                    <a:pt x="99" y="178"/>
                  </a:lnTo>
                  <a:lnTo>
                    <a:pt x="99" y="176"/>
                  </a:lnTo>
                  <a:lnTo>
                    <a:pt x="99" y="174"/>
                  </a:lnTo>
                  <a:lnTo>
                    <a:pt x="99" y="172"/>
                  </a:lnTo>
                  <a:lnTo>
                    <a:pt x="101" y="170"/>
                  </a:lnTo>
                  <a:lnTo>
                    <a:pt x="103" y="170"/>
                  </a:lnTo>
                  <a:lnTo>
                    <a:pt x="105" y="172"/>
                  </a:lnTo>
                  <a:lnTo>
                    <a:pt x="107" y="172"/>
                  </a:lnTo>
                  <a:lnTo>
                    <a:pt x="107" y="170"/>
                  </a:lnTo>
                  <a:lnTo>
                    <a:pt x="107" y="170"/>
                  </a:lnTo>
                  <a:lnTo>
                    <a:pt x="107" y="170"/>
                  </a:lnTo>
                  <a:lnTo>
                    <a:pt x="111" y="172"/>
                  </a:lnTo>
                  <a:lnTo>
                    <a:pt x="113" y="172"/>
                  </a:lnTo>
                  <a:lnTo>
                    <a:pt x="115" y="170"/>
                  </a:lnTo>
                  <a:lnTo>
                    <a:pt x="120" y="167"/>
                  </a:lnTo>
                  <a:lnTo>
                    <a:pt x="122" y="165"/>
                  </a:lnTo>
                  <a:lnTo>
                    <a:pt x="122" y="163"/>
                  </a:lnTo>
                  <a:lnTo>
                    <a:pt x="120" y="163"/>
                  </a:lnTo>
                  <a:lnTo>
                    <a:pt x="124" y="161"/>
                  </a:lnTo>
                  <a:lnTo>
                    <a:pt x="128" y="159"/>
                  </a:lnTo>
                  <a:lnTo>
                    <a:pt x="130" y="159"/>
                  </a:lnTo>
                  <a:lnTo>
                    <a:pt x="128" y="163"/>
                  </a:lnTo>
                  <a:lnTo>
                    <a:pt x="126" y="165"/>
                  </a:lnTo>
                  <a:lnTo>
                    <a:pt x="130" y="167"/>
                  </a:lnTo>
                  <a:lnTo>
                    <a:pt x="134" y="165"/>
                  </a:lnTo>
                  <a:lnTo>
                    <a:pt x="136" y="163"/>
                  </a:lnTo>
                  <a:lnTo>
                    <a:pt x="143" y="167"/>
                  </a:lnTo>
                  <a:lnTo>
                    <a:pt x="143" y="165"/>
                  </a:lnTo>
                  <a:lnTo>
                    <a:pt x="143" y="165"/>
                  </a:lnTo>
                  <a:lnTo>
                    <a:pt x="143" y="165"/>
                  </a:lnTo>
                  <a:lnTo>
                    <a:pt x="143" y="163"/>
                  </a:lnTo>
                  <a:lnTo>
                    <a:pt x="145" y="163"/>
                  </a:lnTo>
                  <a:lnTo>
                    <a:pt x="149" y="163"/>
                  </a:lnTo>
                  <a:lnTo>
                    <a:pt x="149" y="165"/>
                  </a:lnTo>
                  <a:lnTo>
                    <a:pt x="149" y="170"/>
                  </a:lnTo>
                  <a:lnTo>
                    <a:pt x="147" y="170"/>
                  </a:lnTo>
                  <a:lnTo>
                    <a:pt x="147" y="170"/>
                  </a:lnTo>
                  <a:lnTo>
                    <a:pt x="147" y="172"/>
                  </a:lnTo>
                  <a:lnTo>
                    <a:pt x="147" y="172"/>
                  </a:lnTo>
                  <a:lnTo>
                    <a:pt x="145" y="172"/>
                  </a:lnTo>
                  <a:lnTo>
                    <a:pt x="143" y="170"/>
                  </a:lnTo>
                  <a:lnTo>
                    <a:pt x="138" y="170"/>
                  </a:lnTo>
                  <a:lnTo>
                    <a:pt x="136" y="170"/>
                  </a:lnTo>
                  <a:lnTo>
                    <a:pt x="138" y="172"/>
                  </a:lnTo>
                  <a:lnTo>
                    <a:pt x="140" y="174"/>
                  </a:lnTo>
                  <a:lnTo>
                    <a:pt x="145" y="174"/>
                  </a:lnTo>
                  <a:lnTo>
                    <a:pt x="147" y="176"/>
                  </a:lnTo>
                  <a:lnTo>
                    <a:pt x="149" y="174"/>
                  </a:lnTo>
                  <a:lnTo>
                    <a:pt x="153" y="172"/>
                  </a:lnTo>
                  <a:lnTo>
                    <a:pt x="155" y="172"/>
                  </a:lnTo>
                  <a:lnTo>
                    <a:pt x="155" y="167"/>
                  </a:lnTo>
                  <a:lnTo>
                    <a:pt x="155" y="165"/>
                  </a:lnTo>
                  <a:lnTo>
                    <a:pt x="155" y="163"/>
                  </a:lnTo>
                  <a:lnTo>
                    <a:pt x="153" y="161"/>
                  </a:lnTo>
                  <a:lnTo>
                    <a:pt x="155" y="159"/>
                  </a:lnTo>
                  <a:lnTo>
                    <a:pt x="155" y="157"/>
                  </a:lnTo>
                  <a:lnTo>
                    <a:pt x="157" y="155"/>
                  </a:lnTo>
                  <a:lnTo>
                    <a:pt x="155" y="155"/>
                  </a:lnTo>
                  <a:lnTo>
                    <a:pt x="153" y="155"/>
                  </a:lnTo>
                  <a:lnTo>
                    <a:pt x="153" y="155"/>
                  </a:lnTo>
                  <a:lnTo>
                    <a:pt x="153" y="153"/>
                  </a:lnTo>
                  <a:lnTo>
                    <a:pt x="153" y="151"/>
                  </a:lnTo>
                  <a:lnTo>
                    <a:pt x="155" y="15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3910" y="2125"/>
              <a:ext cx="174" cy="193"/>
            </a:xfrm>
            <a:custGeom>
              <a:avLst/>
              <a:gdLst>
                <a:gd name="T0" fmla="*/ 166 w 174"/>
                <a:gd name="T1" fmla="*/ 172 h 193"/>
                <a:gd name="T2" fmla="*/ 160 w 174"/>
                <a:gd name="T3" fmla="*/ 166 h 193"/>
                <a:gd name="T4" fmla="*/ 151 w 174"/>
                <a:gd name="T5" fmla="*/ 164 h 193"/>
                <a:gd name="T6" fmla="*/ 147 w 174"/>
                <a:gd name="T7" fmla="*/ 160 h 193"/>
                <a:gd name="T8" fmla="*/ 145 w 174"/>
                <a:gd name="T9" fmla="*/ 147 h 193"/>
                <a:gd name="T10" fmla="*/ 145 w 174"/>
                <a:gd name="T11" fmla="*/ 118 h 193"/>
                <a:gd name="T12" fmla="*/ 141 w 174"/>
                <a:gd name="T13" fmla="*/ 101 h 193"/>
                <a:gd name="T14" fmla="*/ 130 w 174"/>
                <a:gd name="T15" fmla="*/ 80 h 193"/>
                <a:gd name="T16" fmla="*/ 97 w 174"/>
                <a:gd name="T17" fmla="*/ 72 h 193"/>
                <a:gd name="T18" fmla="*/ 86 w 174"/>
                <a:gd name="T19" fmla="*/ 59 h 193"/>
                <a:gd name="T20" fmla="*/ 86 w 174"/>
                <a:gd name="T21" fmla="*/ 53 h 193"/>
                <a:gd name="T22" fmla="*/ 88 w 174"/>
                <a:gd name="T23" fmla="*/ 44 h 193"/>
                <a:gd name="T24" fmla="*/ 93 w 174"/>
                <a:gd name="T25" fmla="*/ 40 h 193"/>
                <a:gd name="T26" fmla="*/ 88 w 174"/>
                <a:gd name="T27" fmla="*/ 32 h 193"/>
                <a:gd name="T28" fmla="*/ 82 w 174"/>
                <a:gd name="T29" fmla="*/ 38 h 193"/>
                <a:gd name="T30" fmla="*/ 72 w 174"/>
                <a:gd name="T31" fmla="*/ 42 h 193"/>
                <a:gd name="T32" fmla="*/ 80 w 174"/>
                <a:gd name="T33" fmla="*/ 53 h 193"/>
                <a:gd name="T34" fmla="*/ 72 w 174"/>
                <a:gd name="T35" fmla="*/ 55 h 193"/>
                <a:gd name="T36" fmla="*/ 67 w 174"/>
                <a:gd name="T37" fmla="*/ 57 h 193"/>
                <a:gd name="T38" fmla="*/ 69 w 174"/>
                <a:gd name="T39" fmla="*/ 46 h 193"/>
                <a:gd name="T40" fmla="*/ 57 w 174"/>
                <a:gd name="T41" fmla="*/ 40 h 193"/>
                <a:gd name="T42" fmla="*/ 61 w 174"/>
                <a:gd name="T43" fmla="*/ 38 h 193"/>
                <a:gd name="T44" fmla="*/ 53 w 174"/>
                <a:gd name="T45" fmla="*/ 38 h 193"/>
                <a:gd name="T46" fmla="*/ 49 w 174"/>
                <a:gd name="T47" fmla="*/ 42 h 193"/>
                <a:gd name="T48" fmla="*/ 57 w 174"/>
                <a:gd name="T49" fmla="*/ 28 h 193"/>
                <a:gd name="T50" fmla="*/ 65 w 174"/>
                <a:gd name="T51" fmla="*/ 21 h 193"/>
                <a:gd name="T52" fmla="*/ 61 w 174"/>
                <a:gd name="T53" fmla="*/ 9 h 193"/>
                <a:gd name="T54" fmla="*/ 53 w 174"/>
                <a:gd name="T55" fmla="*/ 2 h 193"/>
                <a:gd name="T56" fmla="*/ 34 w 174"/>
                <a:gd name="T57" fmla="*/ 9 h 193"/>
                <a:gd name="T58" fmla="*/ 19 w 174"/>
                <a:gd name="T59" fmla="*/ 15 h 193"/>
                <a:gd name="T60" fmla="*/ 13 w 174"/>
                <a:gd name="T61" fmla="*/ 21 h 193"/>
                <a:gd name="T62" fmla="*/ 4 w 174"/>
                <a:gd name="T63" fmla="*/ 23 h 193"/>
                <a:gd name="T64" fmla="*/ 2 w 174"/>
                <a:gd name="T65" fmla="*/ 30 h 193"/>
                <a:gd name="T66" fmla="*/ 2 w 174"/>
                <a:gd name="T67" fmla="*/ 40 h 193"/>
                <a:gd name="T68" fmla="*/ 15 w 174"/>
                <a:gd name="T69" fmla="*/ 51 h 193"/>
                <a:gd name="T70" fmla="*/ 25 w 174"/>
                <a:gd name="T71" fmla="*/ 46 h 193"/>
                <a:gd name="T72" fmla="*/ 28 w 174"/>
                <a:gd name="T73" fmla="*/ 65 h 193"/>
                <a:gd name="T74" fmla="*/ 25 w 174"/>
                <a:gd name="T75" fmla="*/ 72 h 193"/>
                <a:gd name="T76" fmla="*/ 21 w 174"/>
                <a:gd name="T77" fmla="*/ 74 h 193"/>
                <a:gd name="T78" fmla="*/ 13 w 174"/>
                <a:gd name="T79" fmla="*/ 72 h 193"/>
                <a:gd name="T80" fmla="*/ 9 w 174"/>
                <a:gd name="T81" fmla="*/ 82 h 193"/>
                <a:gd name="T82" fmla="*/ 15 w 174"/>
                <a:gd name="T83" fmla="*/ 88 h 193"/>
                <a:gd name="T84" fmla="*/ 25 w 174"/>
                <a:gd name="T85" fmla="*/ 95 h 193"/>
                <a:gd name="T86" fmla="*/ 38 w 174"/>
                <a:gd name="T87" fmla="*/ 95 h 193"/>
                <a:gd name="T88" fmla="*/ 44 w 174"/>
                <a:gd name="T89" fmla="*/ 97 h 193"/>
                <a:gd name="T90" fmla="*/ 55 w 174"/>
                <a:gd name="T91" fmla="*/ 111 h 193"/>
                <a:gd name="T92" fmla="*/ 63 w 174"/>
                <a:gd name="T93" fmla="*/ 114 h 193"/>
                <a:gd name="T94" fmla="*/ 72 w 174"/>
                <a:gd name="T95" fmla="*/ 116 h 193"/>
                <a:gd name="T96" fmla="*/ 80 w 174"/>
                <a:gd name="T97" fmla="*/ 126 h 193"/>
                <a:gd name="T98" fmla="*/ 72 w 174"/>
                <a:gd name="T99" fmla="*/ 134 h 193"/>
                <a:gd name="T100" fmla="*/ 74 w 174"/>
                <a:gd name="T101" fmla="*/ 141 h 193"/>
                <a:gd name="T102" fmla="*/ 88 w 174"/>
                <a:gd name="T103" fmla="*/ 145 h 193"/>
                <a:gd name="T104" fmla="*/ 101 w 174"/>
                <a:gd name="T105" fmla="*/ 155 h 193"/>
                <a:gd name="T106" fmla="*/ 103 w 174"/>
                <a:gd name="T107" fmla="*/ 151 h 193"/>
                <a:gd name="T108" fmla="*/ 107 w 174"/>
                <a:gd name="T109" fmla="*/ 149 h 193"/>
                <a:gd name="T110" fmla="*/ 114 w 174"/>
                <a:gd name="T111" fmla="*/ 155 h 193"/>
                <a:gd name="T112" fmla="*/ 126 w 174"/>
                <a:gd name="T113" fmla="*/ 174 h 193"/>
                <a:gd name="T114" fmla="*/ 130 w 174"/>
                <a:gd name="T115" fmla="*/ 187 h 193"/>
                <a:gd name="T116" fmla="*/ 141 w 174"/>
                <a:gd name="T117" fmla="*/ 193 h 193"/>
                <a:gd name="T118" fmla="*/ 151 w 174"/>
                <a:gd name="T119" fmla="*/ 191 h 193"/>
                <a:gd name="T120" fmla="*/ 166 w 174"/>
                <a:gd name="T121" fmla="*/ 193 h 193"/>
                <a:gd name="T122" fmla="*/ 172 w 174"/>
                <a:gd name="T12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193">
                  <a:moveTo>
                    <a:pt x="168" y="181"/>
                  </a:moveTo>
                  <a:lnTo>
                    <a:pt x="168" y="176"/>
                  </a:lnTo>
                  <a:lnTo>
                    <a:pt x="168" y="174"/>
                  </a:lnTo>
                  <a:lnTo>
                    <a:pt x="166" y="172"/>
                  </a:lnTo>
                  <a:lnTo>
                    <a:pt x="166" y="172"/>
                  </a:lnTo>
                  <a:lnTo>
                    <a:pt x="162" y="170"/>
                  </a:lnTo>
                  <a:lnTo>
                    <a:pt x="160" y="168"/>
                  </a:lnTo>
                  <a:lnTo>
                    <a:pt x="160" y="166"/>
                  </a:lnTo>
                  <a:lnTo>
                    <a:pt x="158" y="164"/>
                  </a:lnTo>
                  <a:lnTo>
                    <a:pt x="155" y="164"/>
                  </a:lnTo>
                  <a:lnTo>
                    <a:pt x="153" y="164"/>
                  </a:lnTo>
                  <a:lnTo>
                    <a:pt x="151" y="164"/>
                  </a:lnTo>
                  <a:lnTo>
                    <a:pt x="149" y="164"/>
                  </a:lnTo>
                  <a:lnTo>
                    <a:pt x="147" y="162"/>
                  </a:lnTo>
                  <a:lnTo>
                    <a:pt x="147" y="162"/>
                  </a:lnTo>
                  <a:lnTo>
                    <a:pt x="147" y="160"/>
                  </a:lnTo>
                  <a:lnTo>
                    <a:pt x="147" y="158"/>
                  </a:lnTo>
                  <a:lnTo>
                    <a:pt x="147" y="153"/>
                  </a:lnTo>
                  <a:lnTo>
                    <a:pt x="147" y="151"/>
                  </a:lnTo>
                  <a:lnTo>
                    <a:pt x="145" y="147"/>
                  </a:lnTo>
                  <a:lnTo>
                    <a:pt x="143" y="143"/>
                  </a:lnTo>
                  <a:lnTo>
                    <a:pt x="141" y="139"/>
                  </a:lnTo>
                  <a:lnTo>
                    <a:pt x="141" y="139"/>
                  </a:lnTo>
                  <a:lnTo>
                    <a:pt x="145" y="118"/>
                  </a:lnTo>
                  <a:lnTo>
                    <a:pt x="145" y="116"/>
                  </a:lnTo>
                  <a:lnTo>
                    <a:pt x="143" y="111"/>
                  </a:lnTo>
                  <a:lnTo>
                    <a:pt x="141" y="103"/>
                  </a:lnTo>
                  <a:lnTo>
                    <a:pt x="141" y="101"/>
                  </a:lnTo>
                  <a:lnTo>
                    <a:pt x="143" y="95"/>
                  </a:lnTo>
                  <a:lnTo>
                    <a:pt x="143" y="93"/>
                  </a:lnTo>
                  <a:lnTo>
                    <a:pt x="134" y="82"/>
                  </a:lnTo>
                  <a:lnTo>
                    <a:pt x="130" y="80"/>
                  </a:lnTo>
                  <a:lnTo>
                    <a:pt x="122" y="80"/>
                  </a:lnTo>
                  <a:lnTo>
                    <a:pt x="101" y="74"/>
                  </a:lnTo>
                  <a:lnTo>
                    <a:pt x="97" y="74"/>
                  </a:lnTo>
                  <a:lnTo>
                    <a:pt x="97" y="72"/>
                  </a:lnTo>
                  <a:lnTo>
                    <a:pt x="95" y="70"/>
                  </a:lnTo>
                  <a:lnTo>
                    <a:pt x="93" y="67"/>
                  </a:lnTo>
                  <a:lnTo>
                    <a:pt x="88" y="61"/>
                  </a:lnTo>
                  <a:lnTo>
                    <a:pt x="86" y="59"/>
                  </a:lnTo>
                  <a:lnTo>
                    <a:pt x="86" y="57"/>
                  </a:lnTo>
                  <a:lnTo>
                    <a:pt x="88" y="55"/>
                  </a:lnTo>
                  <a:lnTo>
                    <a:pt x="88" y="53"/>
                  </a:lnTo>
                  <a:lnTo>
                    <a:pt x="86" y="53"/>
                  </a:lnTo>
                  <a:lnTo>
                    <a:pt x="86" y="51"/>
                  </a:lnTo>
                  <a:lnTo>
                    <a:pt x="86" y="49"/>
                  </a:lnTo>
                  <a:lnTo>
                    <a:pt x="86" y="46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90" y="42"/>
                  </a:lnTo>
                  <a:lnTo>
                    <a:pt x="90" y="42"/>
                  </a:lnTo>
                  <a:lnTo>
                    <a:pt x="93" y="40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4"/>
                  </a:lnTo>
                  <a:lnTo>
                    <a:pt x="88" y="32"/>
                  </a:lnTo>
                  <a:lnTo>
                    <a:pt x="86" y="34"/>
                  </a:lnTo>
                  <a:lnTo>
                    <a:pt x="84" y="36"/>
                  </a:lnTo>
                  <a:lnTo>
                    <a:pt x="84" y="38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76" y="40"/>
                  </a:lnTo>
                  <a:lnTo>
                    <a:pt x="74" y="40"/>
                  </a:lnTo>
                  <a:lnTo>
                    <a:pt x="72" y="42"/>
                  </a:lnTo>
                  <a:lnTo>
                    <a:pt x="72" y="49"/>
                  </a:lnTo>
                  <a:lnTo>
                    <a:pt x="76" y="51"/>
                  </a:lnTo>
                  <a:lnTo>
                    <a:pt x="80" y="49"/>
                  </a:lnTo>
                  <a:lnTo>
                    <a:pt x="80" y="53"/>
                  </a:lnTo>
                  <a:lnTo>
                    <a:pt x="80" y="55"/>
                  </a:lnTo>
                  <a:lnTo>
                    <a:pt x="76" y="53"/>
                  </a:lnTo>
                  <a:lnTo>
                    <a:pt x="74" y="53"/>
                  </a:lnTo>
                  <a:lnTo>
                    <a:pt x="72" y="55"/>
                  </a:lnTo>
                  <a:lnTo>
                    <a:pt x="69" y="59"/>
                  </a:lnTo>
                  <a:lnTo>
                    <a:pt x="67" y="59"/>
                  </a:lnTo>
                  <a:lnTo>
                    <a:pt x="67" y="57"/>
                  </a:lnTo>
                  <a:lnTo>
                    <a:pt x="67" y="57"/>
                  </a:lnTo>
                  <a:lnTo>
                    <a:pt x="69" y="53"/>
                  </a:lnTo>
                  <a:lnTo>
                    <a:pt x="69" y="51"/>
                  </a:lnTo>
                  <a:lnTo>
                    <a:pt x="69" y="49"/>
                  </a:lnTo>
                  <a:lnTo>
                    <a:pt x="69" y="46"/>
                  </a:lnTo>
                  <a:lnTo>
                    <a:pt x="67" y="46"/>
                  </a:lnTo>
                  <a:lnTo>
                    <a:pt x="65" y="49"/>
                  </a:lnTo>
                  <a:lnTo>
                    <a:pt x="57" y="42"/>
                  </a:lnTo>
                  <a:lnTo>
                    <a:pt x="57" y="40"/>
                  </a:lnTo>
                  <a:lnTo>
                    <a:pt x="59" y="40"/>
                  </a:lnTo>
                  <a:lnTo>
                    <a:pt x="59" y="40"/>
                  </a:lnTo>
                  <a:lnTo>
                    <a:pt x="61" y="38"/>
                  </a:lnTo>
                  <a:lnTo>
                    <a:pt x="61" y="38"/>
                  </a:lnTo>
                  <a:lnTo>
                    <a:pt x="59" y="38"/>
                  </a:lnTo>
                  <a:lnTo>
                    <a:pt x="57" y="34"/>
                  </a:lnTo>
                  <a:lnTo>
                    <a:pt x="55" y="34"/>
                  </a:lnTo>
                  <a:lnTo>
                    <a:pt x="53" y="38"/>
                  </a:lnTo>
                  <a:lnTo>
                    <a:pt x="51" y="40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49" y="42"/>
                  </a:lnTo>
                  <a:lnTo>
                    <a:pt x="49" y="38"/>
                  </a:lnTo>
                  <a:lnTo>
                    <a:pt x="51" y="34"/>
                  </a:lnTo>
                  <a:lnTo>
                    <a:pt x="55" y="30"/>
                  </a:lnTo>
                  <a:lnTo>
                    <a:pt x="57" y="28"/>
                  </a:lnTo>
                  <a:lnTo>
                    <a:pt x="57" y="26"/>
                  </a:lnTo>
                  <a:lnTo>
                    <a:pt x="59" y="21"/>
                  </a:lnTo>
                  <a:lnTo>
                    <a:pt x="61" y="19"/>
                  </a:lnTo>
                  <a:lnTo>
                    <a:pt x="65" y="21"/>
                  </a:lnTo>
                  <a:lnTo>
                    <a:pt x="65" y="19"/>
                  </a:lnTo>
                  <a:lnTo>
                    <a:pt x="65" y="15"/>
                  </a:lnTo>
                  <a:lnTo>
                    <a:pt x="63" y="11"/>
                  </a:lnTo>
                  <a:lnTo>
                    <a:pt x="61" y="9"/>
                  </a:lnTo>
                  <a:lnTo>
                    <a:pt x="59" y="7"/>
                  </a:lnTo>
                  <a:lnTo>
                    <a:pt x="57" y="5"/>
                  </a:lnTo>
                  <a:lnTo>
                    <a:pt x="55" y="0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0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28" y="13"/>
                  </a:lnTo>
                  <a:lnTo>
                    <a:pt x="25" y="15"/>
                  </a:lnTo>
                  <a:lnTo>
                    <a:pt x="23" y="15"/>
                  </a:lnTo>
                  <a:lnTo>
                    <a:pt x="19" y="15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1" y="26"/>
                  </a:lnTo>
                  <a:lnTo>
                    <a:pt x="9" y="23"/>
                  </a:lnTo>
                  <a:lnTo>
                    <a:pt x="7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4" y="42"/>
                  </a:lnTo>
                  <a:lnTo>
                    <a:pt x="9" y="49"/>
                  </a:lnTo>
                  <a:lnTo>
                    <a:pt x="11" y="51"/>
                  </a:lnTo>
                  <a:lnTo>
                    <a:pt x="15" y="51"/>
                  </a:lnTo>
                  <a:lnTo>
                    <a:pt x="17" y="51"/>
                  </a:lnTo>
                  <a:lnTo>
                    <a:pt x="21" y="46"/>
                  </a:lnTo>
                  <a:lnTo>
                    <a:pt x="23" y="46"/>
                  </a:lnTo>
                  <a:lnTo>
                    <a:pt x="25" y="46"/>
                  </a:lnTo>
                  <a:lnTo>
                    <a:pt x="25" y="49"/>
                  </a:lnTo>
                  <a:lnTo>
                    <a:pt x="28" y="49"/>
                  </a:lnTo>
                  <a:lnTo>
                    <a:pt x="28" y="53"/>
                  </a:lnTo>
                  <a:lnTo>
                    <a:pt x="28" y="65"/>
                  </a:lnTo>
                  <a:lnTo>
                    <a:pt x="28" y="67"/>
                  </a:lnTo>
                  <a:lnTo>
                    <a:pt x="28" y="70"/>
                  </a:lnTo>
                  <a:lnTo>
                    <a:pt x="28" y="72"/>
                  </a:lnTo>
                  <a:lnTo>
                    <a:pt x="25" y="72"/>
                  </a:lnTo>
                  <a:lnTo>
                    <a:pt x="25" y="74"/>
                  </a:lnTo>
                  <a:lnTo>
                    <a:pt x="23" y="74"/>
                  </a:lnTo>
                  <a:lnTo>
                    <a:pt x="21" y="74"/>
                  </a:lnTo>
                  <a:lnTo>
                    <a:pt x="21" y="74"/>
                  </a:lnTo>
                  <a:lnTo>
                    <a:pt x="19" y="74"/>
                  </a:lnTo>
                  <a:lnTo>
                    <a:pt x="15" y="72"/>
                  </a:lnTo>
                  <a:lnTo>
                    <a:pt x="13" y="70"/>
                  </a:lnTo>
                  <a:lnTo>
                    <a:pt x="13" y="72"/>
                  </a:lnTo>
                  <a:lnTo>
                    <a:pt x="11" y="72"/>
                  </a:lnTo>
                  <a:lnTo>
                    <a:pt x="11" y="74"/>
                  </a:lnTo>
                  <a:lnTo>
                    <a:pt x="11" y="76"/>
                  </a:lnTo>
                  <a:lnTo>
                    <a:pt x="9" y="82"/>
                  </a:lnTo>
                  <a:lnTo>
                    <a:pt x="9" y="84"/>
                  </a:lnTo>
                  <a:lnTo>
                    <a:pt x="11" y="86"/>
                  </a:lnTo>
                  <a:lnTo>
                    <a:pt x="11" y="86"/>
                  </a:lnTo>
                  <a:lnTo>
                    <a:pt x="15" y="88"/>
                  </a:lnTo>
                  <a:lnTo>
                    <a:pt x="19" y="90"/>
                  </a:lnTo>
                  <a:lnTo>
                    <a:pt x="21" y="90"/>
                  </a:lnTo>
                  <a:lnTo>
                    <a:pt x="23" y="93"/>
                  </a:lnTo>
                  <a:lnTo>
                    <a:pt x="25" y="95"/>
                  </a:lnTo>
                  <a:lnTo>
                    <a:pt x="30" y="97"/>
                  </a:lnTo>
                  <a:lnTo>
                    <a:pt x="32" y="99"/>
                  </a:lnTo>
                  <a:lnTo>
                    <a:pt x="34" y="97"/>
                  </a:lnTo>
                  <a:lnTo>
                    <a:pt x="38" y="95"/>
                  </a:lnTo>
                  <a:lnTo>
                    <a:pt x="40" y="95"/>
                  </a:lnTo>
                  <a:lnTo>
                    <a:pt x="42" y="95"/>
                  </a:lnTo>
                  <a:lnTo>
                    <a:pt x="44" y="97"/>
                  </a:lnTo>
                  <a:lnTo>
                    <a:pt x="44" y="97"/>
                  </a:lnTo>
                  <a:lnTo>
                    <a:pt x="46" y="103"/>
                  </a:lnTo>
                  <a:lnTo>
                    <a:pt x="49" y="107"/>
                  </a:lnTo>
                  <a:lnTo>
                    <a:pt x="51" y="109"/>
                  </a:lnTo>
                  <a:lnTo>
                    <a:pt x="55" y="111"/>
                  </a:lnTo>
                  <a:lnTo>
                    <a:pt x="57" y="111"/>
                  </a:lnTo>
                  <a:lnTo>
                    <a:pt x="59" y="111"/>
                  </a:lnTo>
                  <a:lnTo>
                    <a:pt x="61" y="114"/>
                  </a:lnTo>
                  <a:lnTo>
                    <a:pt x="63" y="114"/>
                  </a:lnTo>
                  <a:lnTo>
                    <a:pt x="65" y="116"/>
                  </a:lnTo>
                  <a:lnTo>
                    <a:pt x="65" y="118"/>
                  </a:lnTo>
                  <a:lnTo>
                    <a:pt x="69" y="116"/>
                  </a:lnTo>
                  <a:lnTo>
                    <a:pt x="72" y="116"/>
                  </a:lnTo>
                  <a:lnTo>
                    <a:pt x="78" y="120"/>
                  </a:lnTo>
                  <a:lnTo>
                    <a:pt x="78" y="122"/>
                  </a:lnTo>
                  <a:lnTo>
                    <a:pt x="80" y="124"/>
                  </a:lnTo>
                  <a:lnTo>
                    <a:pt x="80" y="126"/>
                  </a:lnTo>
                  <a:lnTo>
                    <a:pt x="80" y="128"/>
                  </a:lnTo>
                  <a:lnTo>
                    <a:pt x="76" y="130"/>
                  </a:lnTo>
                  <a:lnTo>
                    <a:pt x="74" y="132"/>
                  </a:lnTo>
                  <a:lnTo>
                    <a:pt x="72" y="134"/>
                  </a:lnTo>
                  <a:lnTo>
                    <a:pt x="72" y="134"/>
                  </a:lnTo>
                  <a:lnTo>
                    <a:pt x="72" y="137"/>
                  </a:lnTo>
                  <a:lnTo>
                    <a:pt x="72" y="137"/>
                  </a:lnTo>
                  <a:lnTo>
                    <a:pt x="74" y="141"/>
                  </a:lnTo>
                  <a:lnTo>
                    <a:pt x="78" y="141"/>
                  </a:lnTo>
                  <a:lnTo>
                    <a:pt x="84" y="143"/>
                  </a:lnTo>
                  <a:lnTo>
                    <a:pt x="86" y="143"/>
                  </a:lnTo>
                  <a:lnTo>
                    <a:pt x="88" y="145"/>
                  </a:lnTo>
                  <a:lnTo>
                    <a:pt x="90" y="147"/>
                  </a:lnTo>
                  <a:lnTo>
                    <a:pt x="93" y="151"/>
                  </a:lnTo>
                  <a:lnTo>
                    <a:pt x="95" y="153"/>
                  </a:lnTo>
                  <a:lnTo>
                    <a:pt x="101" y="155"/>
                  </a:lnTo>
                  <a:lnTo>
                    <a:pt x="103" y="155"/>
                  </a:lnTo>
                  <a:lnTo>
                    <a:pt x="103" y="155"/>
                  </a:lnTo>
                  <a:lnTo>
                    <a:pt x="103" y="153"/>
                  </a:lnTo>
                  <a:lnTo>
                    <a:pt x="103" y="151"/>
                  </a:lnTo>
                  <a:lnTo>
                    <a:pt x="103" y="151"/>
                  </a:lnTo>
                  <a:lnTo>
                    <a:pt x="105" y="149"/>
                  </a:lnTo>
                  <a:lnTo>
                    <a:pt x="105" y="149"/>
                  </a:lnTo>
                  <a:lnTo>
                    <a:pt x="107" y="149"/>
                  </a:lnTo>
                  <a:lnTo>
                    <a:pt x="109" y="153"/>
                  </a:lnTo>
                  <a:lnTo>
                    <a:pt x="111" y="155"/>
                  </a:lnTo>
                  <a:lnTo>
                    <a:pt x="111" y="155"/>
                  </a:lnTo>
                  <a:lnTo>
                    <a:pt x="114" y="155"/>
                  </a:lnTo>
                  <a:lnTo>
                    <a:pt x="116" y="158"/>
                  </a:lnTo>
                  <a:lnTo>
                    <a:pt x="122" y="168"/>
                  </a:lnTo>
                  <a:lnTo>
                    <a:pt x="124" y="172"/>
                  </a:lnTo>
                  <a:lnTo>
                    <a:pt x="126" y="174"/>
                  </a:lnTo>
                  <a:lnTo>
                    <a:pt x="126" y="178"/>
                  </a:lnTo>
                  <a:lnTo>
                    <a:pt x="124" y="183"/>
                  </a:lnTo>
                  <a:lnTo>
                    <a:pt x="128" y="185"/>
                  </a:lnTo>
                  <a:lnTo>
                    <a:pt x="130" y="187"/>
                  </a:lnTo>
                  <a:lnTo>
                    <a:pt x="132" y="189"/>
                  </a:lnTo>
                  <a:lnTo>
                    <a:pt x="134" y="189"/>
                  </a:lnTo>
                  <a:lnTo>
                    <a:pt x="141" y="191"/>
                  </a:lnTo>
                  <a:lnTo>
                    <a:pt x="141" y="193"/>
                  </a:lnTo>
                  <a:lnTo>
                    <a:pt x="143" y="193"/>
                  </a:lnTo>
                  <a:lnTo>
                    <a:pt x="147" y="193"/>
                  </a:lnTo>
                  <a:lnTo>
                    <a:pt x="149" y="191"/>
                  </a:lnTo>
                  <a:lnTo>
                    <a:pt x="151" y="191"/>
                  </a:lnTo>
                  <a:lnTo>
                    <a:pt x="155" y="189"/>
                  </a:lnTo>
                  <a:lnTo>
                    <a:pt x="158" y="189"/>
                  </a:lnTo>
                  <a:lnTo>
                    <a:pt x="164" y="191"/>
                  </a:lnTo>
                  <a:lnTo>
                    <a:pt x="166" y="193"/>
                  </a:lnTo>
                  <a:lnTo>
                    <a:pt x="168" y="193"/>
                  </a:lnTo>
                  <a:lnTo>
                    <a:pt x="170" y="193"/>
                  </a:lnTo>
                  <a:lnTo>
                    <a:pt x="170" y="193"/>
                  </a:lnTo>
                  <a:lnTo>
                    <a:pt x="172" y="193"/>
                  </a:lnTo>
                  <a:lnTo>
                    <a:pt x="174" y="191"/>
                  </a:lnTo>
                  <a:lnTo>
                    <a:pt x="168" y="18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8"/>
            <p:cNvSpPr>
              <a:spLocks noEditPoints="1"/>
            </p:cNvSpPr>
            <p:nvPr/>
          </p:nvSpPr>
          <p:spPr bwMode="auto">
            <a:xfrm>
              <a:off x="3189" y="2586"/>
              <a:ext cx="201" cy="191"/>
            </a:xfrm>
            <a:custGeom>
              <a:avLst/>
              <a:gdLst>
                <a:gd name="T0" fmla="*/ 21 w 201"/>
                <a:gd name="T1" fmla="*/ 172 h 191"/>
                <a:gd name="T2" fmla="*/ 27 w 201"/>
                <a:gd name="T3" fmla="*/ 187 h 191"/>
                <a:gd name="T4" fmla="*/ 31 w 201"/>
                <a:gd name="T5" fmla="*/ 170 h 191"/>
                <a:gd name="T6" fmla="*/ 38 w 201"/>
                <a:gd name="T7" fmla="*/ 155 h 191"/>
                <a:gd name="T8" fmla="*/ 40 w 201"/>
                <a:gd name="T9" fmla="*/ 162 h 191"/>
                <a:gd name="T10" fmla="*/ 42 w 201"/>
                <a:gd name="T11" fmla="*/ 153 h 191"/>
                <a:gd name="T12" fmla="*/ 69 w 201"/>
                <a:gd name="T13" fmla="*/ 120 h 191"/>
                <a:gd name="T14" fmla="*/ 63 w 201"/>
                <a:gd name="T15" fmla="*/ 118 h 191"/>
                <a:gd name="T16" fmla="*/ 50 w 201"/>
                <a:gd name="T17" fmla="*/ 118 h 191"/>
                <a:gd name="T18" fmla="*/ 38 w 201"/>
                <a:gd name="T19" fmla="*/ 126 h 191"/>
                <a:gd name="T20" fmla="*/ 48 w 201"/>
                <a:gd name="T21" fmla="*/ 134 h 191"/>
                <a:gd name="T22" fmla="*/ 36 w 201"/>
                <a:gd name="T23" fmla="*/ 136 h 191"/>
                <a:gd name="T24" fmla="*/ 21 w 201"/>
                <a:gd name="T25" fmla="*/ 113 h 191"/>
                <a:gd name="T26" fmla="*/ 8 w 201"/>
                <a:gd name="T27" fmla="*/ 113 h 191"/>
                <a:gd name="T28" fmla="*/ 4 w 201"/>
                <a:gd name="T29" fmla="*/ 132 h 191"/>
                <a:gd name="T30" fmla="*/ 2 w 201"/>
                <a:gd name="T31" fmla="*/ 145 h 191"/>
                <a:gd name="T32" fmla="*/ 13 w 201"/>
                <a:gd name="T33" fmla="*/ 153 h 191"/>
                <a:gd name="T34" fmla="*/ 4 w 201"/>
                <a:gd name="T35" fmla="*/ 157 h 191"/>
                <a:gd name="T36" fmla="*/ 4 w 201"/>
                <a:gd name="T37" fmla="*/ 164 h 191"/>
                <a:gd name="T38" fmla="*/ 10 w 201"/>
                <a:gd name="T39" fmla="*/ 172 h 191"/>
                <a:gd name="T40" fmla="*/ 25 w 201"/>
                <a:gd name="T41" fmla="*/ 159 h 191"/>
                <a:gd name="T42" fmla="*/ 36 w 201"/>
                <a:gd name="T43" fmla="*/ 147 h 191"/>
                <a:gd name="T44" fmla="*/ 67 w 201"/>
                <a:gd name="T45" fmla="*/ 107 h 191"/>
                <a:gd name="T46" fmla="*/ 69 w 201"/>
                <a:gd name="T47" fmla="*/ 111 h 191"/>
                <a:gd name="T48" fmla="*/ 71 w 201"/>
                <a:gd name="T49" fmla="*/ 101 h 191"/>
                <a:gd name="T50" fmla="*/ 67 w 201"/>
                <a:gd name="T51" fmla="*/ 101 h 191"/>
                <a:gd name="T52" fmla="*/ 191 w 201"/>
                <a:gd name="T53" fmla="*/ 55 h 191"/>
                <a:gd name="T54" fmla="*/ 185 w 201"/>
                <a:gd name="T55" fmla="*/ 32 h 191"/>
                <a:gd name="T56" fmla="*/ 172 w 201"/>
                <a:gd name="T57" fmla="*/ 7 h 191"/>
                <a:gd name="T58" fmla="*/ 149 w 201"/>
                <a:gd name="T59" fmla="*/ 4 h 191"/>
                <a:gd name="T60" fmla="*/ 155 w 201"/>
                <a:gd name="T61" fmla="*/ 19 h 191"/>
                <a:gd name="T62" fmla="*/ 134 w 201"/>
                <a:gd name="T63" fmla="*/ 19 h 191"/>
                <a:gd name="T64" fmla="*/ 107 w 201"/>
                <a:gd name="T65" fmla="*/ 9 h 191"/>
                <a:gd name="T66" fmla="*/ 88 w 201"/>
                <a:gd name="T67" fmla="*/ 17 h 191"/>
                <a:gd name="T68" fmla="*/ 80 w 201"/>
                <a:gd name="T69" fmla="*/ 30 h 191"/>
                <a:gd name="T70" fmla="*/ 69 w 201"/>
                <a:gd name="T71" fmla="*/ 36 h 191"/>
                <a:gd name="T72" fmla="*/ 94 w 201"/>
                <a:gd name="T73" fmla="*/ 67 h 191"/>
                <a:gd name="T74" fmla="*/ 92 w 201"/>
                <a:gd name="T75" fmla="*/ 76 h 191"/>
                <a:gd name="T76" fmla="*/ 99 w 201"/>
                <a:gd name="T77" fmla="*/ 84 h 191"/>
                <a:gd name="T78" fmla="*/ 86 w 201"/>
                <a:gd name="T79" fmla="*/ 88 h 191"/>
                <a:gd name="T80" fmla="*/ 101 w 201"/>
                <a:gd name="T81" fmla="*/ 92 h 191"/>
                <a:gd name="T82" fmla="*/ 90 w 201"/>
                <a:gd name="T83" fmla="*/ 113 h 191"/>
                <a:gd name="T84" fmla="*/ 90 w 201"/>
                <a:gd name="T85" fmla="*/ 124 h 191"/>
                <a:gd name="T86" fmla="*/ 82 w 201"/>
                <a:gd name="T87" fmla="*/ 145 h 191"/>
                <a:gd name="T88" fmla="*/ 73 w 201"/>
                <a:gd name="T89" fmla="*/ 151 h 191"/>
                <a:gd name="T90" fmla="*/ 69 w 201"/>
                <a:gd name="T91" fmla="*/ 162 h 191"/>
                <a:gd name="T92" fmla="*/ 57 w 201"/>
                <a:gd name="T93" fmla="*/ 178 h 191"/>
                <a:gd name="T94" fmla="*/ 63 w 201"/>
                <a:gd name="T95" fmla="*/ 185 h 191"/>
                <a:gd name="T96" fmla="*/ 84 w 201"/>
                <a:gd name="T97" fmla="*/ 180 h 191"/>
                <a:gd name="T98" fmla="*/ 105 w 201"/>
                <a:gd name="T99" fmla="*/ 187 h 191"/>
                <a:gd name="T100" fmla="*/ 130 w 201"/>
                <a:gd name="T101" fmla="*/ 189 h 191"/>
                <a:gd name="T102" fmla="*/ 149 w 201"/>
                <a:gd name="T103" fmla="*/ 182 h 191"/>
                <a:gd name="T104" fmla="*/ 164 w 201"/>
                <a:gd name="T105" fmla="*/ 178 h 191"/>
                <a:gd name="T106" fmla="*/ 159 w 201"/>
                <a:gd name="T107" fmla="*/ 164 h 191"/>
                <a:gd name="T108" fmla="*/ 164 w 201"/>
                <a:gd name="T109" fmla="*/ 145 h 191"/>
                <a:gd name="T110" fmla="*/ 153 w 201"/>
                <a:gd name="T111" fmla="*/ 130 h 191"/>
                <a:gd name="T112" fmla="*/ 157 w 201"/>
                <a:gd name="T113" fmla="*/ 109 h 191"/>
                <a:gd name="T114" fmla="*/ 168 w 201"/>
                <a:gd name="T115" fmla="*/ 105 h 191"/>
                <a:gd name="T116" fmla="*/ 178 w 201"/>
                <a:gd name="T117" fmla="*/ 84 h 191"/>
                <a:gd name="T118" fmla="*/ 191 w 201"/>
                <a:gd name="T119" fmla="*/ 6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1" h="191">
                  <a:moveTo>
                    <a:pt x="31" y="170"/>
                  </a:moveTo>
                  <a:lnTo>
                    <a:pt x="27" y="170"/>
                  </a:lnTo>
                  <a:lnTo>
                    <a:pt x="25" y="170"/>
                  </a:lnTo>
                  <a:lnTo>
                    <a:pt x="23" y="170"/>
                  </a:lnTo>
                  <a:lnTo>
                    <a:pt x="23" y="170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25" y="180"/>
                  </a:lnTo>
                  <a:lnTo>
                    <a:pt x="25" y="182"/>
                  </a:lnTo>
                  <a:lnTo>
                    <a:pt x="25" y="185"/>
                  </a:lnTo>
                  <a:lnTo>
                    <a:pt x="27" y="187"/>
                  </a:lnTo>
                  <a:lnTo>
                    <a:pt x="29" y="187"/>
                  </a:lnTo>
                  <a:lnTo>
                    <a:pt x="31" y="185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4" y="172"/>
                  </a:lnTo>
                  <a:lnTo>
                    <a:pt x="31" y="170"/>
                  </a:lnTo>
                  <a:close/>
                  <a:moveTo>
                    <a:pt x="42" y="153"/>
                  </a:moveTo>
                  <a:lnTo>
                    <a:pt x="40" y="153"/>
                  </a:lnTo>
                  <a:lnTo>
                    <a:pt x="40" y="155"/>
                  </a:lnTo>
                  <a:lnTo>
                    <a:pt x="40" y="155"/>
                  </a:lnTo>
                  <a:lnTo>
                    <a:pt x="38" y="155"/>
                  </a:lnTo>
                  <a:lnTo>
                    <a:pt x="38" y="155"/>
                  </a:lnTo>
                  <a:lnTo>
                    <a:pt x="38" y="157"/>
                  </a:lnTo>
                  <a:lnTo>
                    <a:pt x="36" y="159"/>
                  </a:lnTo>
                  <a:lnTo>
                    <a:pt x="36" y="162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40" y="162"/>
                  </a:lnTo>
                  <a:lnTo>
                    <a:pt x="42" y="159"/>
                  </a:lnTo>
                  <a:lnTo>
                    <a:pt x="42" y="159"/>
                  </a:lnTo>
                  <a:lnTo>
                    <a:pt x="44" y="157"/>
                  </a:lnTo>
                  <a:lnTo>
                    <a:pt x="44" y="155"/>
                  </a:lnTo>
                  <a:lnTo>
                    <a:pt x="44" y="155"/>
                  </a:lnTo>
                  <a:lnTo>
                    <a:pt x="42" y="153"/>
                  </a:lnTo>
                  <a:close/>
                  <a:moveTo>
                    <a:pt x="59" y="134"/>
                  </a:moveTo>
                  <a:lnTo>
                    <a:pt x="59" y="138"/>
                  </a:lnTo>
                  <a:lnTo>
                    <a:pt x="59" y="141"/>
                  </a:lnTo>
                  <a:lnTo>
                    <a:pt x="59" y="141"/>
                  </a:lnTo>
                  <a:lnTo>
                    <a:pt x="63" y="136"/>
                  </a:lnTo>
                  <a:lnTo>
                    <a:pt x="69" y="120"/>
                  </a:lnTo>
                  <a:lnTo>
                    <a:pt x="75" y="118"/>
                  </a:lnTo>
                  <a:lnTo>
                    <a:pt x="73" y="115"/>
                  </a:lnTo>
                  <a:lnTo>
                    <a:pt x="71" y="115"/>
                  </a:lnTo>
                  <a:lnTo>
                    <a:pt x="65" y="118"/>
                  </a:lnTo>
                  <a:lnTo>
                    <a:pt x="63" y="118"/>
                  </a:lnTo>
                  <a:lnTo>
                    <a:pt x="63" y="118"/>
                  </a:lnTo>
                  <a:lnTo>
                    <a:pt x="61" y="115"/>
                  </a:lnTo>
                  <a:lnTo>
                    <a:pt x="61" y="115"/>
                  </a:lnTo>
                  <a:lnTo>
                    <a:pt x="61" y="115"/>
                  </a:lnTo>
                  <a:lnTo>
                    <a:pt x="59" y="115"/>
                  </a:lnTo>
                  <a:lnTo>
                    <a:pt x="57" y="118"/>
                  </a:lnTo>
                  <a:lnTo>
                    <a:pt x="50" y="118"/>
                  </a:lnTo>
                  <a:lnTo>
                    <a:pt x="48" y="120"/>
                  </a:lnTo>
                  <a:lnTo>
                    <a:pt x="44" y="122"/>
                  </a:lnTo>
                  <a:lnTo>
                    <a:pt x="42" y="126"/>
                  </a:lnTo>
                  <a:lnTo>
                    <a:pt x="40" y="126"/>
                  </a:lnTo>
                  <a:lnTo>
                    <a:pt x="38" y="126"/>
                  </a:lnTo>
                  <a:lnTo>
                    <a:pt x="38" y="126"/>
                  </a:lnTo>
                  <a:lnTo>
                    <a:pt x="38" y="128"/>
                  </a:lnTo>
                  <a:lnTo>
                    <a:pt x="38" y="130"/>
                  </a:lnTo>
                  <a:lnTo>
                    <a:pt x="38" y="132"/>
                  </a:lnTo>
                  <a:lnTo>
                    <a:pt x="42" y="136"/>
                  </a:lnTo>
                  <a:lnTo>
                    <a:pt x="44" y="136"/>
                  </a:lnTo>
                  <a:lnTo>
                    <a:pt x="48" y="134"/>
                  </a:lnTo>
                  <a:lnTo>
                    <a:pt x="52" y="134"/>
                  </a:lnTo>
                  <a:lnTo>
                    <a:pt x="57" y="132"/>
                  </a:lnTo>
                  <a:lnTo>
                    <a:pt x="59" y="132"/>
                  </a:lnTo>
                  <a:lnTo>
                    <a:pt x="59" y="134"/>
                  </a:lnTo>
                  <a:close/>
                  <a:moveTo>
                    <a:pt x="36" y="138"/>
                  </a:moveTo>
                  <a:lnTo>
                    <a:pt x="36" y="136"/>
                  </a:lnTo>
                  <a:lnTo>
                    <a:pt x="36" y="122"/>
                  </a:lnTo>
                  <a:lnTo>
                    <a:pt x="34" y="115"/>
                  </a:lnTo>
                  <a:lnTo>
                    <a:pt x="29" y="111"/>
                  </a:lnTo>
                  <a:lnTo>
                    <a:pt x="25" y="111"/>
                  </a:lnTo>
                  <a:lnTo>
                    <a:pt x="23" y="111"/>
                  </a:lnTo>
                  <a:lnTo>
                    <a:pt x="21" y="113"/>
                  </a:lnTo>
                  <a:lnTo>
                    <a:pt x="17" y="113"/>
                  </a:lnTo>
                  <a:lnTo>
                    <a:pt x="15" y="115"/>
                  </a:lnTo>
                  <a:lnTo>
                    <a:pt x="13" y="115"/>
                  </a:lnTo>
                  <a:lnTo>
                    <a:pt x="10" y="115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6" y="113"/>
                  </a:lnTo>
                  <a:lnTo>
                    <a:pt x="8" y="120"/>
                  </a:lnTo>
                  <a:lnTo>
                    <a:pt x="10" y="122"/>
                  </a:lnTo>
                  <a:lnTo>
                    <a:pt x="8" y="126"/>
                  </a:lnTo>
                  <a:lnTo>
                    <a:pt x="6" y="128"/>
                  </a:lnTo>
                  <a:lnTo>
                    <a:pt x="4" y="132"/>
                  </a:lnTo>
                  <a:lnTo>
                    <a:pt x="4" y="136"/>
                  </a:lnTo>
                  <a:lnTo>
                    <a:pt x="4" y="138"/>
                  </a:lnTo>
                  <a:lnTo>
                    <a:pt x="4" y="138"/>
                  </a:lnTo>
                  <a:lnTo>
                    <a:pt x="2" y="141"/>
                  </a:lnTo>
                  <a:lnTo>
                    <a:pt x="2" y="143"/>
                  </a:lnTo>
                  <a:lnTo>
                    <a:pt x="2" y="145"/>
                  </a:lnTo>
                  <a:lnTo>
                    <a:pt x="2" y="149"/>
                  </a:lnTo>
                  <a:lnTo>
                    <a:pt x="4" y="151"/>
                  </a:lnTo>
                  <a:lnTo>
                    <a:pt x="6" y="153"/>
                  </a:lnTo>
                  <a:lnTo>
                    <a:pt x="10" y="151"/>
                  </a:lnTo>
                  <a:lnTo>
                    <a:pt x="13" y="153"/>
                  </a:lnTo>
                  <a:lnTo>
                    <a:pt x="13" y="153"/>
                  </a:lnTo>
                  <a:lnTo>
                    <a:pt x="15" y="153"/>
                  </a:lnTo>
                  <a:lnTo>
                    <a:pt x="13" y="155"/>
                  </a:lnTo>
                  <a:lnTo>
                    <a:pt x="13" y="155"/>
                  </a:lnTo>
                  <a:lnTo>
                    <a:pt x="10" y="155"/>
                  </a:lnTo>
                  <a:lnTo>
                    <a:pt x="8" y="155"/>
                  </a:lnTo>
                  <a:lnTo>
                    <a:pt x="4" y="157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2" y="164"/>
                  </a:lnTo>
                  <a:lnTo>
                    <a:pt x="4" y="164"/>
                  </a:lnTo>
                  <a:lnTo>
                    <a:pt x="4" y="164"/>
                  </a:lnTo>
                  <a:lnTo>
                    <a:pt x="6" y="162"/>
                  </a:lnTo>
                  <a:lnTo>
                    <a:pt x="4" y="172"/>
                  </a:lnTo>
                  <a:lnTo>
                    <a:pt x="4" y="172"/>
                  </a:lnTo>
                  <a:lnTo>
                    <a:pt x="6" y="172"/>
                  </a:lnTo>
                  <a:lnTo>
                    <a:pt x="10" y="172"/>
                  </a:lnTo>
                  <a:lnTo>
                    <a:pt x="15" y="170"/>
                  </a:lnTo>
                  <a:lnTo>
                    <a:pt x="17" y="168"/>
                  </a:lnTo>
                  <a:lnTo>
                    <a:pt x="19" y="164"/>
                  </a:lnTo>
                  <a:lnTo>
                    <a:pt x="21" y="162"/>
                  </a:lnTo>
                  <a:lnTo>
                    <a:pt x="25" y="162"/>
                  </a:lnTo>
                  <a:lnTo>
                    <a:pt x="25" y="159"/>
                  </a:lnTo>
                  <a:lnTo>
                    <a:pt x="27" y="153"/>
                  </a:lnTo>
                  <a:lnTo>
                    <a:pt x="29" y="151"/>
                  </a:lnTo>
                  <a:lnTo>
                    <a:pt x="31" y="151"/>
                  </a:lnTo>
                  <a:lnTo>
                    <a:pt x="34" y="149"/>
                  </a:lnTo>
                  <a:lnTo>
                    <a:pt x="36" y="149"/>
                  </a:lnTo>
                  <a:lnTo>
                    <a:pt x="36" y="147"/>
                  </a:lnTo>
                  <a:lnTo>
                    <a:pt x="36" y="145"/>
                  </a:lnTo>
                  <a:lnTo>
                    <a:pt x="36" y="141"/>
                  </a:lnTo>
                  <a:lnTo>
                    <a:pt x="36" y="141"/>
                  </a:lnTo>
                  <a:lnTo>
                    <a:pt x="36" y="138"/>
                  </a:lnTo>
                  <a:close/>
                  <a:moveTo>
                    <a:pt x="65" y="105"/>
                  </a:moveTo>
                  <a:lnTo>
                    <a:pt x="67" y="107"/>
                  </a:lnTo>
                  <a:lnTo>
                    <a:pt x="65" y="109"/>
                  </a:lnTo>
                  <a:lnTo>
                    <a:pt x="65" y="111"/>
                  </a:lnTo>
                  <a:lnTo>
                    <a:pt x="67" y="111"/>
                  </a:lnTo>
                  <a:lnTo>
                    <a:pt x="69" y="113"/>
                  </a:lnTo>
                  <a:lnTo>
                    <a:pt x="67" y="111"/>
                  </a:lnTo>
                  <a:lnTo>
                    <a:pt x="69" y="111"/>
                  </a:lnTo>
                  <a:lnTo>
                    <a:pt x="71" y="109"/>
                  </a:lnTo>
                  <a:lnTo>
                    <a:pt x="71" y="107"/>
                  </a:lnTo>
                  <a:lnTo>
                    <a:pt x="73" y="105"/>
                  </a:lnTo>
                  <a:lnTo>
                    <a:pt x="71" y="103"/>
                  </a:lnTo>
                  <a:lnTo>
                    <a:pt x="71" y="103"/>
                  </a:lnTo>
                  <a:lnTo>
                    <a:pt x="71" y="101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69" y="99"/>
                  </a:lnTo>
                  <a:lnTo>
                    <a:pt x="69" y="99"/>
                  </a:lnTo>
                  <a:lnTo>
                    <a:pt x="67" y="101"/>
                  </a:lnTo>
                  <a:lnTo>
                    <a:pt x="67" y="101"/>
                  </a:lnTo>
                  <a:lnTo>
                    <a:pt x="67" y="99"/>
                  </a:lnTo>
                  <a:lnTo>
                    <a:pt x="67" y="99"/>
                  </a:lnTo>
                  <a:lnTo>
                    <a:pt x="65" y="103"/>
                  </a:lnTo>
                  <a:lnTo>
                    <a:pt x="65" y="105"/>
                  </a:lnTo>
                  <a:lnTo>
                    <a:pt x="65" y="105"/>
                  </a:lnTo>
                  <a:close/>
                  <a:moveTo>
                    <a:pt x="191" y="55"/>
                  </a:moveTo>
                  <a:lnTo>
                    <a:pt x="189" y="50"/>
                  </a:lnTo>
                  <a:lnTo>
                    <a:pt x="189" y="48"/>
                  </a:lnTo>
                  <a:lnTo>
                    <a:pt x="189" y="40"/>
                  </a:lnTo>
                  <a:lnTo>
                    <a:pt x="189" y="38"/>
                  </a:lnTo>
                  <a:lnTo>
                    <a:pt x="187" y="36"/>
                  </a:lnTo>
                  <a:lnTo>
                    <a:pt x="185" y="32"/>
                  </a:lnTo>
                  <a:lnTo>
                    <a:pt x="185" y="27"/>
                  </a:lnTo>
                  <a:lnTo>
                    <a:pt x="182" y="25"/>
                  </a:lnTo>
                  <a:lnTo>
                    <a:pt x="180" y="21"/>
                  </a:lnTo>
                  <a:lnTo>
                    <a:pt x="178" y="19"/>
                  </a:lnTo>
                  <a:lnTo>
                    <a:pt x="174" y="11"/>
                  </a:lnTo>
                  <a:lnTo>
                    <a:pt x="172" y="7"/>
                  </a:lnTo>
                  <a:lnTo>
                    <a:pt x="166" y="2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3" y="2"/>
                  </a:lnTo>
                  <a:lnTo>
                    <a:pt x="149" y="4"/>
                  </a:lnTo>
                  <a:lnTo>
                    <a:pt x="149" y="4"/>
                  </a:lnTo>
                  <a:lnTo>
                    <a:pt x="149" y="7"/>
                  </a:lnTo>
                  <a:lnTo>
                    <a:pt x="149" y="11"/>
                  </a:lnTo>
                  <a:lnTo>
                    <a:pt x="151" y="13"/>
                  </a:lnTo>
                  <a:lnTo>
                    <a:pt x="153" y="17"/>
                  </a:lnTo>
                  <a:lnTo>
                    <a:pt x="155" y="19"/>
                  </a:lnTo>
                  <a:lnTo>
                    <a:pt x="153" y="19"/>
                  </a:lnTo>
                  <a:lnTo>
                    <a:pt x="153" y="23"/>
                  </a:lnTo>
                  <a:lnTo>
                    <a:pt x="151" y="25"/>
                  </a:lnTo>
                  <a:lnTo>
                    <a:pt x="149" y="27"/>
                  </a:lnTo>
                  <a:lnTo>
                    <a:pt x="145" y="27"/>
                  </a:lnTo>
                  <a:lnTo>
                    <a:pt x="134" y="19"/>
                  </a:lnTo>
                  <a:lnTo>
                    <a:pt x="128" y="17"/>
                  </a:lnTo>
                  <a:lnTo>
                    <a:pt x="122" y="15"/>
                  </a:lnTo>
                  <a:lnTo>
                    <a:pt x="113" y="9"/>
                  </a:lnTo>
                  <a:lnTo>
                    <a:pt x="111" y="9"/>
                  </a:lnTo>
                  <a:lnTo>
                    <a:pt x="109" y="7"/>
                  </a:lnTo>
                  <a:lnTo>
                    <a:pt x="107" y="9"/>
                  </a:lnTo>
                  <a:lnTo>
                    <a:pt x="105" y="9"/>
                  </a:lnTo>
                  <a:lnTo>
                    <a:pt x="101" y="13"/>
                  </a:lnTo>
                  <a:lnTo>
                    <a:pt x="99" y="13"/>
                  </a:lnTo>
                  <a:lnTo>
                    <a:pt x="96" y="15"/>
                  </a:lnTo>
                  <a:lnTo>
                    <a:pt x="90" y="15"/>
                  </a:lnTo>
                  <a:lnTo>
                    <a:pt x="88" y="17"/>
                  </a:lnTo>
                  <a:lnTo>
                    <a:pt x="86" y="19"/>
                  </a:lnTo>
                  <a:lnTo>
                    <a:pt x="82" y="21"/>
                  </a:lnTo>
                  <a:lnTo>
                    <a:pt x="80" y="23"/>
                  </a:lnTo>
                  <a:lnTo>
                    <a:pt x="80" y="25"/>
                  </a:lnTo>
                  <a:lnTo>
                    <a:pt x="80" y="30"/>
                  </a:lnTo>
                  <a:lnTo>
                    <a:pt x="80" y="30"/>
                  </a:lnTo>
                  <a:lnTo>
                    <a:pt x="80" y="32"/>
                  </a:lnTo>
                  <a:lnTo>
                    <a:pt x="80" y="32"/>
                  </a:lnTo>
                  <a:lnTo>
                    <a:pt x="78" y="34"/>
                  </a:lnTo>
                  <a:lnTo>
                    <a:pt x="71" y="34"/>
                  </a:lnTo>
                  <a:lnTo>
                    <a:pt x="69" y="36"/>
                  </a:lnTo>
                  <a:lnTo>
                    <a:pt x="69" y="36"/>
                  </a:lnTo>
                  <a:lnTo>
                    <a:pt x="69" y="42"/>
                  </a:lnTo>
                  <a:lnTo>
                    <a:pt x="71" y="46"/>
                  </a:lnTo>
                  <a:lnTo>
                    <a:pt x="75" y="48"/>
                  </a:lnTo>
                  <a:lnTo>
                    <a:pt x="82" y="55"/>
                  </a:lnTo>
                  <a:lnTo>
                    <a:pt x="92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69"/>
                  </a:lnTo>
                  <a:lnTo>
                    <a:pt x="94" y="71"/>
                  </a:lnTo>
                  <a:lnTo>
                    <a:pt x="94" y="74"/>
                  </a:lnTo>
                  <a:lnTo>
                    <a:pt x="92" y="76"/>
                  </a:lnTo>
                  <a:lnTo>
                    <a:pt x="92" y="76"/>
                  </a:lnTo>
                  <a:lnTo>
                    <a:pt x="92" y="78"/>
                  </a:lnTo>
                  <a:lnTo>
                    <a:pt x="94" y="80"/>
                  </a:lnTo>
                  <a:lnTo>
                    <a:pt x="96" y="82"/>
                  </a:lnTo>
                  <a:lnTo>
                    <a:pt x="99" y="82"/>
                  </a:lnTo>
                  <a:lnTo>
                    <a:pt x="99" y="84"/>
                  </a:lnTo>
                  <a:lnTo>
                    <a:pt x="96" y="84"/>
                  </a:lnTo>
                  <a:lnTo>
                    <a:pt x="94" y="84"/>
                  </a:lnTo>
                  <a:lnTo>
                    <a:pt x="92" y="84"/>
                  </a:lnTo>
                  <a:lnTo>
                    <a:pt x="90" y="84"/>
                  </a:lnTo>
                  <a:lnTo>
                    <a:pt x="88" y="86"/>
                  </a:lnTo>
                  <a:lnTo>
                    <a:pt x="86" y="88"/>
                  </a:lnTo>
                  <a:lnTo>
                    <a:pt x="75" y="94"/>
                  </a:lnTo>
                  <a:lnTo>
                    <a:pt x="73" y="97"/>
                  </a:lnTo>
                  <a:lnTo>
                    <a:pt x="71" y="99"/>
                  </a:lnTo>
                  <a:lnTo>
                    <a:pt x="73" y="99"/>
                  </a:lnTo>
                  <a:lnTo>
                    <a:pt x="75" y="99"/>
                  </a:lnTo>
                  <a:lnTo>
                    <a:pt x="101" y="92"/>
                  </a:lnTo>
                  <a:lnTo>
                    <a:pt x="105" y="92"/>
                  </a:lnTo>
                  <a:lnTo>
                    <a:pt x="103" y="97"/>
                  </a:lnTo>
                  <a:lnTo>
                    <a:pt x="101" y="101"/>
                  </a:lnTo>
                  <a:lnTo>
                    <a:pt x="90" y="109"/>
                  </a:lnTo>
                  <a:lnTo>
                    <a:pt x="88" y="111"/>
                  </a:lnTo>
                  <a:lnTo>
                    <a:pt x="90" y="113"/>
                  </a:lnTo>
                  <a:lnTo>
                    <a:pt x="92" y="115"/>
                  </a:lnTo>
                  <a:lnTo>
                    <a:pt x="94" y="118"/>
                  </a:lnTo>
                  <a:lnTo>
                    <a:pt x="90" y="118"/>
                  </a:lnTo>
                  <a:lnTo>
                    <a:pt x="88" y="120"/>
                  </a:lnTo>
                  <a:lnTo>
                    <a:pt x="86" y="120"/>
                  </a:lnTo>
                  <a:lnTo>
                    <a:pt x="90" y="124"/>
                  </a:lnTo>
                  <a:lnTo>
                    <a:pt x="90" y="128"/>
                  </a:lnTo>
                  <a:lnTo>
                    <a:pt x="88" y="132"/>
                  </a:lnTo>
                  <a:lnTo>
                    <a:pt x="86" y="134"/>
                  </a:lnTo>
                  <a:lnTo>
                    <a:pt x="82" y="138"/>
                  </a:lnTo>
                  <a:lnTo>
                    <a:pt x="80" y="141"/>
                  </a:lnTo>
                  <a:lnTo>
                    <a:pt x="82" y="145"/>
                  </a:lnTo>
                  <a:lnTo>
                    <a:pt x="82" y="147"/>
                  </a:lnTo>
                  <a:lnTo>
                    <a:pt x="80" y="149"/>
                  </a:lnTo>
                  <a:lnTo>
                    <a:pt x="75" y="145"/>
                  </a:lnTo>
                  <a:lnTo>
                    <a:pt x="75" y="145"/>
                  </a:lnTo>
                  <a:lnTo>
                    <a:pt x="73" y="149"/>
                  </a:lnTo>
                  <a:lnTo>
                    <a:pt x="73" y="151"/>
                  </a:lnTo>
                  <a:lnTo>
                    <a:pt x="73" y="153"/>
                  </a:lnTo>
                  <a:lnTo>
                    <a:pt x="73" y="153"/>
                  </a:lnTo>
                  <a:lnTo>
                    <a:pt x="73" y="155"/>
                  </a:lnTo>
                  <a:lnTo>
                    <a:pt x="71" y="155"/>
                  </a:lnTo>
                  <a:lnTo>
                    <a:pt x="71" y="157"/>
                  </a:lnTo>
                  <a:lnTo>
                    <a:pt x="69" y="162"/>
                  </a:lnTo>
                  <a:lnTo>
                    <a:pt x="59" y="172"/>
                  </a:lnTo>
                  <a:lnTo>
                    <a:pt x="59" y="174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7" y="176"/>
                  </a:lnTo>
                  <a:lnTo>
                    <a:pt x="57" y="178"/>
                  </a:lnTo>
                  <a:lnTo>
                    <a:pt x="57" y="178"/>
                  </a:lnTo>
                  <a:lnTo>
                    <a:pt x="57" y="178"/>
                  </a:lnTo>
                  <a:lnTo>
                    <a:pt x="57" y="178"/>
                  </a:lnTo>
                  <a:lnTo>
                    <a:pt x="59" y="178"/>
                  </a:lnTo>
                  <a:lnTo>
                    <a:pt x="63" y="185"/>
                  </a:lnTo>
                  <a:lnTo>
                    <a:pt x="63" y="185"/>
                  </a:lnTo>
                  <a:lnTo>
                    <a:pt x="65" y="187"/>
                  </a:lnTo>
                  <a:lnTo>
                    <a:pt x="67" y="187"/>
                  </a:lnTo>
                  <a:lnTo>
                    <a:pt x="71" y="185"/>
                  </a:lnTo>
                  <a:lnTo>
                    <a:pt x="75" y="185"/>
                  </a:lnTo>
                  <a:lnTo>
                    <a:pt x="84" y="182"/>
                  </a:lnTo>
                  <a:lnTo>
                    <a:pt x="84" y="180"/>
                  </a:lnTo>
                  <a:lnTo>
                    <a:pt x="86" y="180"/>
                  </a:lnTo>
                  <a:lnTo>
                    <a:pt x="88" y="178"/>
                  </a:lnTo>
                  <a:lnTo>
                    <a:pt x="90" y="178"/>
                  </a:lnTo>
                  <a:lnTo>
                    <a:pt x="92" y="178"/>
                  </a:lnTo>
                  <a:lnTo>
                    <a:pt x="96" y="178"/>
                  </a:lnTo>
                  <a:lnTo>
                    <a:pt x="105" y="187"/>
                  </a:lnTo>
                  <a:lnTo>
                    <a:pt x="111" y="191"/>
                  </a:lnTo>
                  <a:lnTo>
                    <a:pt x="115" y="189"/>
                  </a:lnTo>
                  <a:lnTo>
                    <a:pt x="126" y="191"/>
                  </a:lnTo>
                  <a:lnTo>
                    <a:pt x="126" y="189"/>
                  </a:lnTo>
                  <a:lnTo>
                    <a:pt x="128" y="189"/>
                  </a:lnTo>
                  <a:lnTo>
                    <a:pt x="130" y="189"/>
                  </a:lnTo>
                  <a:lnTo>
                    <a:pt x="136" y="185"/>
                  </a:lnTo>
                  <a:lnTo>
                    <a:pt x="138" y="185"/>
                  </a:lnTo>
                  <a:lnTo>
                    <a:pt x="140" y="185"/>
                  </a:lnTo>
                  <a:lnTo>
                    <a:pt x="143" y="187"/>
                  </a:lnTo>
                  <a:lnTo>
                    <a:pt x="147" y="185"/>
                  </a:lnTo>
                  <a:lnTo>
                    <a:pt x="149" y="182"/>
                  </a:lnTo>
                  <a:lnTo>
                    <a:pt x="151" y="178"/>
                  </a:lnTo>
                  <a:lnTo>
                    <a:pt x="153" y="178"/>
                  </a:lnTo>
                  <a:lnTo>
                    <a:pt x="153" y="176"/>
                  </a:lnTo>
                  <a:lnTo>
                    <a:pt x="161" y="178"/>
                  </a:lnTo>
                  <a:lnTo>
                    <a:pt x="161" y="180"/>
                  </a:lnTo>
                  <a:lnTo>
                    <a:pt x="164" y="178"/>
                  </a:lnTo>
                  <a:lnTo>
                    <a:pt x="166" y="178"/>
                  </a:lnTo>
                  <a:lnTo>
                    <a:pt x="164" y="174"/>
                  </a:lnTo>
                  <a:lnTo>
                    <a:pt x="164" y="172"/>
                  </a:lnTo>
                  <a:lnTo>
                    <a:pt x="161" y="168"/>
                  </a:lnTo>
                  <a:lnTo>
                    <a:pt x="159" y="166"/>
                  </a:lnTo>
                  <a:lnTo>
                    <a:pt x="159" y="164"/>
                  </a:lnTo>
                  <a:lnTo>
                    <a:pt x="161" y="159"/>
                  </a:lnTo>
                  <a:lnTo>
                    <a:pt x="166" y="155"/>
                  </a:lnTo>
                  <a:lnTo>
                    <a:pt x="166" y="153"/>
                  </a:lnTo>
                  <a:lnTo>
                    <a:pt x="166" y="151"/>
                  </a:lnTo>
                  <a:lnTo>
                    <a:pt x="166" y="149"/>
                  </a:lnTo>
                  <a:lnTo>
                    <a:pt x="164" y="145"/>
                  </a:lnTo>
                  <a:lnTo>
                    <a:pt x="161" y="143"/>
                  </a:lnTo>
                  <a:lnTo>
                    <a:pt x="161" y="141"/>
                  </a:lnTo>
                  <a:lnTo>
                    <a:pt x="159" y="138"/>
                  </a:lnTo>
                  <a:lnTo>
                    <a:pt x="155" y="134"/>
                  </a:lnTo>
                  <a:lnTo>
                    <a:pt x="155" y="132"/>
                  </a:lnTo>
                  <a:lnTo>
                    <a:pt x="153" y="130"/>
                  </a:lnTo>
                  <a:lnTo>
                    <a:pt x="153" y="128"/>
                  </a:lnTo>
                  <a:lnTo>
                    <a:pt x="153" y="126"/>
                  </a:lnTo>
                  <a:lnTo>
                    <a:pt x="153" y="124"/>
                  </a:lnTo>
                  <a:lnTo>
                    <a:pt x="153" y="122"/>
                  </a:lnTo>
                  <a:lnTo>
                    <a:pt x="155" y="113"/>
                  </a:lnTo>
                  <a:lnTo>
                    <a:pt x="157" y="109"/>
                  </a:lnTo>
                  <a:lnTo>
                    <a:pt x="159" y="107"/>
                  </a:lnTo>
                  <a:lnTo>
                    <a:pt x="161" y="107"/>
                  </a:lnTo>
                  <a:lnTo>
                    <a:pt x="164" y="107"/>
                  </a:lnTo>
                  <a:lnTo>
                    <a:pt x="166" y="107"/>
                  </a:lnTo>
                  <a:lnTo>
                    <a:pt x="168" y="105"/>
                  </a:lnTo>
                  <a:lnTo>
                    <a:pt x="168" y="105"/>
                  </a:lnTo>
                  <a:lnTo>
                    <a:pt x="168" y="99"/>
                  </a:lnTo>
                  <a:lnTo>
                    <a:pt x="170" y="97"/>
                  </a:lnTo>
                  <a:lnTo>
                    <a:pt x="172" y="94"/>
                  </a:lnTo>
                  <a:lnTo>
                    <a:pt x="174" y="90"/>
                  </a:lnTo>
                  <a:lnTo>
                    <a:pt x="176" y="88"/>
                  </a:lnTo>
                  <a:lnTo>
                    <a:pt x="178" y="84"/>
                  </a:lnTo>
                  <a:lnTo>
                    <a:pt x="180" y="82"/>
                  </a:lnTo>
                  <a:lnTo>
                    <a:pt x="185" y="78"/>
                  </a:lnTo>
                  <a:lnTo>
                    <a:pt x="187" y="74"/>
                  </a:lnTo>
                  <a:lnTo>
                    <a:pt x="187" y="69"/>
                  </a:lnTo>
                  <a:lnTo>
                    <a:pt x="189" y="67"/>
                  </a:lnTo>
                  <a:lnTo>
                    <a:pt x="191" y="67"/>
                  </a:lnTo>
                  <a:lnTo>
                    <a:pt x="193" y="65"/>
                  </a:lnTo>
                  <a:lnTo>
                    <a:pt x="201" y="63"/>
                  </a:lnTo>
                  <a:lnTo>
                    <a:pt x="191" y="55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9"/>
            <p:cNvSpPr>
              <a:spLocks noEditPoints="1"/>
            </p:cNvSpPr>
            <p:nvPr/>
          </p:nvSpPr>
          <p:spPr bwMode="auto">
            <a:xfrm>
              <a:off x="3569" y="2469"/>
              <a:ext cx="257" cy="201"/>
            </a:xfrm>
            <a:custGeom>
              <a:avLst/>
              <a:gdLst>
                <a:gd name="T0" fmla="*/ 0 w 257"/>
                <a:gd name="T1" fmla="*/ 193 h 201"/>
                <a:gd name="T2" fmla="*/ 4 w 257"/>
                <a:gd name="T3" fmla="*/ 199 h 201"/>
                <a:gd name="T4" fmla="*/ 251 w 257"/>
                <a:gd name="T5" fmla="*/ 54 h 201"/>
                <a:gd name="T6" fmla="*/ 239 w 257"/>
                <a:gd name="T7" fmla="*/ 42 h 201"/>
                <a:gd name="T8" fmla="*/ 236 w 257"/>
                <a:gd name="T9" fmla="*/ 33 h 201"/>
                <a:gd name="T10" fmla="*/ 222 w 257"/>
                <a:gd name="T11" fmla="*/ 19 h 201"/>
                <a:gd name="T12" fmla="*/ 218 w 257"/>
                <a:gd name="T13" fmla="*/ 6 h 201"/>
                <a:gd name="T14" fmla="*/ 203 w 257"/>
                <a:gd name="T15" fmla="*/ 10 h 201"/>
                <a:gd name="T16" fmla="*/ 184 w 257"/>
                <a:gd name="T17" fmla="*/ 4 h 201"/>
                <a:gd name="T18" fmla="*/ 144 w 257"/>
                <a:gd name="T19" fmla="*/ 2 h 201"/>
                <a:gd name="T20" fmla="*/ 117 w 257"/>
                <a:gd name="T21" fmla="*/ 6 h 201"/>
                <a:gd name="T22" fmla="*/ 102 w 257"/>
                <a:gd name="T23" fmla="*/ 12 h 201"/>
                <a:gd name="T24" fmla="*/ 92 w 257"/>
                <a:gd name="T25" fmla="*/ 15 h 201"/>
                <a:gd name="T26" fmla="*/ 81 w 257"/>
                <a:gd name="T27" fmla="*/ 36 h 201"/>
                <a:gd name="T28" fmla="*/ 75 w 257"/>
                <a:gd name="T29" fmla="*/ 50 h 201"/>
                <a:gd name="T30" fmla="*/ 69 w 257"/>
                <a:gd name="T31" fmla="*/ 65 h 201"/>
                <a:gd name="T32" fmla="*/ 39 w 257"/>
                <a:gd name="T33" fmla="*/ 71 h 201"/>
                <a:gd name="T34" fmla="*/ 41 w 257"/>
                <a:gd name="T35" fmla="*/ 82 h 201"/>
                <a:gd name="T36" fmla="*/ 48 w 257"/>
                <a:gd name="T37" fmla="*/ 90 h 201"/>
                <a:gd name="T38" fmla="*/ 37 w 257"/>
                <a:gd name="T39" fmla="*/ 103 h 201"/>
                <a:gd name="T40" fmla="*/ 33 w 257"/>
                <a:gd name="T41" fmla="*/ 113 h 201"/>
                <a:gd name="T42" fmla="*/ 25 w 257"/>
                <a:gd name="T43" fmla="*/ 121 h 201"/>
                <a:gd name="T44" fmla="*/ 14 w 257"/>
                <a:gd name="T45" fmla="*/ 124 h 201"/>
                <a:gd name="T46" fmla="*/ 14 w 257"/>
                <a:gd name="T47" fmla="*/ 134 h 201"/>
                <a:gd name="T48" fmla="*/ 16 w 257"/>
                <a:gd name="T49" fmla="*/ 142 h 201"/>
                <a:gd name="T50" fmla="*/ 18 w 257"/>
                <a:gd name="T51" fmla="*/ 159 h 201"/>
                <a:gd name="T52" fmla="*/ 23 w 257"/>
                <a:gd name="T53" fmla="*/ 170 h 201"/>
                <a:gd name="T54" fmla="*/ 12 w 257"/>
                <a:gd name="T55" fmla="*/ 193 h 201"/>
                <a:gd name="T56" fmla="*/ 33 w 257"/>
                <a:gd name="T57" fmla="*/ 193 h 201"/>
                <a:gd name="T58" fmla="*/ 46 w 257"/>
                <a:gd name="T59" fmla="*/ 188 h 201"/>
                <a:gd name="T60" fmla="*/ 58 w 257"/>
                <a:gd name="T61" fmla="*/ 188 h 201"/>
                <a:gd name="T62" fmla="*/ 65 w 257"/>
                <a:gd name="T63" fmla="*/ 199 h 201"/>
                <a:gd name="T64" fmla="*/ 69 w 257"/>
                <a:gd name="T65" fmla="*/ 188 h 201"/>
                <a:gd name="T66" fmla="*/ 60 w 257"/>
                <a:gd name="T67" fmla="*/ 178 h 201"/>
                <a:gd name="T68" fmla="*/ 69 w 257"/>
                <a:gd name="T69" fmla="*/ 165 h 201"/>
                <a:gd name="T70" fmla="*/ 79 w 257"/>
                <a:gd name="T71" fmla="*/ 144 h 201"/>
                <a:gd name="T72" fmla="*/ 83 w 257"/>
                <a:gd name="T73" fmla="*/ 138 h 201"/>
                <a:gd name="T74" fmla="*/ 98 w 257"/>
                <a:gd name="T75" fmla="*/ 124 h 201"/>
                <a:gd name="T76" fmla="*/ 102 w 257"/>
                <a:gd name="T77" fmla="*/ 113 h 201"/>
                <a:gd name="T78" fmla="*/ 106 w 257"/>
                <a:gd name="T79" fmla="*/ 105 h 201"/>
                <a:gd name="T80" fmla="*/ 106 w 257"/>
                <a:gd name="T81" fmla="*/ 100 h 201"/>
                <a:gd name="T82" fmla="*/ 106 w 257"/>
                <a:gd name="T83" fmla="*/ 88 h 201"/>
                <a:gd name="T84" fmla="*/ 115 w 257"/>
                <a:gd name="T85" fmla="*/ 88 h 201"/>
                <a:gd name="T86" fmla="*/ 123 w 257"/>
                <a:gd name="T87" fmla="*/ 82 h 201"/>
                <a:gd name="T88" fmla="*/ 134 w 257"/>
                <a:gd name="T89" fmla="*/ 73 h 201"/>
                <a:gd name="T90" fmla="*/ 167 w 257"/>
                <a:gd name="T91" fmla="*/ 56 h 201"/>
                <a:gd name="T92" fmla="*/ 207 w 257"/>
                <a:gd name="T93" fmla="*/ 69 h 201"/>
                <a:gd name="T94" fmla="*/ 226 w 257"/>
                <a:gd name="T95" fmla="*/ 90 h 201"/>
                <a:gd name="T96" fmla="*/ 239 w 257"/>
                <a:gd name="T97" fmla="*/ 103 h 201"/>
                <a:gd name="T98" fmla="*/ 245 w 257"/>
                <a:gd name="T99" fmla="*/ 94 h 201"/>
                <a:gd name="T100" fmla="*/ 257 w 257"/>
                <a:gd name="T101" fmla="*/ 5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7" h="201">
                  <a:moveTo>
                    <a:pt x="4" y="195"/>
                  </a:moveTo>
                  <a:lnTo>
                    <a:pt x="2" y="193"/>
                  </a:lnTo>
                  <a:lnTo>
                    <a:pt x="2" y="193"/>
                  </a:lnTo>
                  <a:lnTo>
                    <a:pt x="2" y="193"/>
                  </a:lnTo>
                  <a:lnTo>
                    <a:pt x="0" y="193"/>
                  </a:lnTo>
                  <a:lnTo>
                    <a:pt x="0" y="195"/>
                  </a:lnTo>
                  <a:lnTo>
                    <a:pt x="0" y="197"/>
                  </a:lnTo>
                  <a:lnTo>
                    <a:pt x="0" y="199"/>
                  </a:lnTo>
                  <a:lnTo>
                    <a:pt x="2" y="201"/>
                  </a:lnTo>
                  <a:lnTo>
                    <a:pt x="4" y="199"/>
                  </a:lnTo>
                  <a:lnTo>
                    <a:pt x="4" y="199"/>
                  </a:lnTo>
                  <a:lnTo>
                    <a:pt x="4" y="197"/>
                  </a:lnTo>
                  <a:lnTo>
                    <a:pt x="4" y="195"/>
                  </a:lnTo>
                  <a:lnTo>
                    <a:pt x="4" y="195"/>
                  </a:lnTo>
                  <a:close/>
                  <a:moveTo>
                    <a:pt x="251" y="54"/>
                  </a:moveTo>
                  <a:lnTo>
                    <a:pt x="249" y="54"/>
                  </a:lnTo>
                  <a:lnTo>
                    <a:pt x="247" y="54"/>
                  </a:lnTo>
                  <a:lnTo>
                    <a:pt x="243" y="52"/>
                  </a:lnTo>
                  <a:lnTo>
                    <a:pt x="241" y="50"/>
                  </a:lnTo>
                  <a:lnTo>
                    <a:pt x="239" y="42"/>
                  </a:lnTo>
                  <a:lnTo>
                    <a:pt x="239" y="40"/>
                  </a:lnTo>
                  <a:lnTo>
                    <a:pt x="239" y="38"/>
                  </a:lnTo>
                  <a:lnTo>
                    <a:pt x="239" y="36"/>
                  </a:lnTo>
                  <a:lnTo>
                    <a:pt x="239" y="33"/>
                  </a:lnTo>
                  <a:lnTo>
                    <a:pt x="236" y="33"/>
                  </a:lnTo>
                  <a:lnTo>
                    <a:pt x="234" y="31"/>
                  </a:lnTo>
                  <a:lnTo>
                    <a:pt x="230" y="31"/>
                  </a:lnTo>
                  <a:lnTo>
                    <a:pt x="224" y="31"/>
                  </a:lnTo>
                  <a:lnTo>
                    <a:pt x="224" y="29"/>
                  </a:lnTo>
                  <a:lnTo>
                    <a:pt x="222" y="19"/>
                  </a:lnTo>
                  <a:lnTo>
                    <a:pt x="222" y="17"/>
                  </a:lnTo>
                  <a:lnTo>
                    <a:pt x="222" y="15"/>
                  </a:lnTo>
                  <a:lnTo>
                    <a:pt x="220" y="12"/>
                  </a:lnTo>
                  <a:lnTo>
                    <a:pt x="220" y="8"/>
                  </a:lnTo>
                  <a:lnTo>
                    <a:pt x="218" y="6"/>
                  </a:lnTo>
                  <a:lnTo>
                    <a:pt x="211" y="6"/>
                  </a:lnTo>
                  <a:lnTo>
                    <a:pt x="207" y="6"/>
                  </a:lnTo>
                  <a:lnTo>
                    <a:pt x="207" y="8"/>
                  </a:lnTo>
                  <a:lnTo>
                    <a:pt x="205" y="10"/>
                  </a:lnTo>
                  <a:lnTo>
                    <a:pt x="203" y="10"/>
                  </a:lnTo>
                  <a:lnTo>
                    <a:pt x="201" y="10"/>
                  </a:lnTo>
                  <a:lnTo>
                    <a:pt x="199" y="10"/>
                  </a:lnTo>
                  <a:lnTo>
                    <a:pt x="190" y="6"/>
                  </a:lnTo>
                  <a:lnTo>
                    <a:pt x="188" y="4"/>
                  </a:lnTo>
                  <a:lnTo>
                    <a:pt x="184" y="4"/>
                  </a:lnTo>
                  <a:lnTo>
                    <a:pt x="182" y="4"/>
                  </a:lnTo>
                  <a:lnTo>
                    <a:pt x="178" y="4"/>
                  </a:lnTo>
                  <a:lnTo>
                    <a:pt x="163" y="0"/>
                  </a:lnTo>
                  <a:lnTo>
                    <a:pt x="150" y="0"/>
                  </a:lnTo>
                  <a:lnTo>
                    <a:pt x="144" y="2"/>
                  </a:lnTo>
                  <a:lnTo>
                    <a:pt x="140" y="4"/>
                  </a:lnTo>
                  <a:lnTo>
                    <a:pt x="136" y="6"/>
                  </a:lnTo>
                  <a:lnTo>
                    <a:pt x="130" y="6"/>
                  </a:lnTo>
                  <a:lnTo>
                    <a:pt x="123" y="6"/>
                  </a:lnTo>
                  <a:lnTo>
                    <a:pt x="117" y="6"/>
                  </a:lnTo>
                  <a:lnTo>
                    <a:pt x="113" y="8"/>
                  </a:lnTo>
                  <a:lnTo>
                    <a:pt x="109" y="8"/>
                  </a:lnTo>
                  <a:lnTo>
                    <a:pt x="106" y="8"/>
                  </a:lnTo>
                  <a:lnTo>
                    <a:pt x="104" y="8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8" y="12"/>
                  </a:lnTo>
                  <a:lnTo>
                    <a:pt x="96" y="12"/>
                  </a:lnTo>
                  <a:lnTo>
                    <a:pt x="94" y="15"/>
                  </a:lnTo>
                  <a:lnTo>
                    <a:pt x="92" y="15"/>
                  </a:lnTo>
                  <a:lnTo>
                    <a:pt x="92" y="17"/>
                  </a:lnTo>
                  <a:lnTo>
                    <a:pt x="90" y="21"/>
                  </a:lnTo>
                  <a:lnTo>
                    <a:pt x="85" y="31"/>
                  </a:lnTo>
                  <a:lnTo>
                    <a:pt x="83" y="33"/>
                  </a:lnTo>
                  <a:lnTo>
                    <a:pt x="81" y="36"/>
                  </a:lnTo>
                  <a:lnTo>
                    <a:pt x="79" y="38"/>
                  </a:lnTo>
                  <a:lnTo>
                    <a:pt x="77" y="40"/>
                  </a:lnTo>
                  <a:lnTo>
                    <a:pt x="77" y="44"/>
                  </a:lnTo>
                  <a:lnTo>
                    <a:pt x="75" y="46"/>
                  </a:lnTo>
                  <a:lnTo>
                    <a:pt x="75" y="50"/>
                  </a:lnTo>
                  <a:lnTo>
                    <a:pt x="73" y="52"/>
                  </a:lnTo>
                  <a:lnTo>
                    <a:pt x="75" y="54"/>
                  </a:lnTo>
                  <a:lnTo>
                    <a:pt x="73" y="56"/>
                  </a:lnTo>
                  <a:lnTo>
                    <a:pt x="73" y="59"/>
                  </a:lnTo>
                  <a:lnTo>
                    <a:pt x="69" y="65"/>
                  </a:lnTo>
                  <a:lnTo>
                    <a:pt x="65" y="69"/>
                  </a:lnTo>
                  <a:lnTo>
                    <a:pt x="62" y="69"/>
                  </a:lnTo>
                  <a:lnTo>
                    <a:pt x="60" y="71"/>
                  </a:lnTo>
                  <a:lnTo>
                    <a:pt x="41" y="71"/>
                  </a:lnTo>
                  <a:lnTo>
                    <a:pt x="39" y="71"/>
                  </a:lnTo>
                  <a:lnTo>
                    <a:pt x="39" y="73"/>
                  </a:lnTo>
                  <a:lnTo>
                    <a:pt x="39" y="77"/>
                  </a:lnTo>
                  <a:lnTo>
                    <a:pt x="39" y="80"/>
                  </a:lnTo>
                  <a:lnTo>
                    <a:pt x="39" y="82"/>
                  </a:lnTo>
                  <a:lnTo>
                    <a:pt x="41" y="82"/>
                  </a:lnTo>
                  <a:lnTo>
                    <a:pt x="44" y="84"/>
                  </a:lnTo>
                  <a:lnTo>
                    <a:pt x="44" y="86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48" y="90"/>
                  </a:lnTo>
                  <a:lnTo>
                    <a:pt x="50" y="92"/>
                  </a:lnTo>
                  <a:lnTo>
                    <a:pt x="50" y="94"/>
                  </a:lnTo>
                  <a:lnTo>
                    <a:pt x="50" y="96"/>
                  </a:lnTo>
                  <a:lnTo>
                    <a:pt x="48" y="98"/>
                  </a:lnTo>
                  <a:lnTo>
                    <a:pt x="37" y="103"/>
                  </a:lnTo>
                  <a:lnTo>
                    <a:pt x="35" y="105"/>
                  </a:lnTo>
                  <a:lnTo>
                    <a:pt x="33" y="107"/>
                  </a:lnTo>
                  <a:lnTo>
                    <a:pt x="33" y="109"/>
                  </a:lnTo>
                  <a:lnTo>
                    <a:pt x="33" y="111"/>
                  </a:lnTo>
                  <a:lnTo>
                    <a:pt x="33" y="113"/>
                  </a:lnTo>
                  <a:lnTo>
                    <a:pt x="33" y="115"/>
                  </a:lnTo>
                  <a:lnTo>
                    <a:pt x="31" y="115"/>
                  </a:lnTo>
                  <a:lnTo>
                    <a:pt x="31" y="117"/>
                  </a:lnTo>
                  <a:lnTo>
                    <a:pt x="27" y="119"/>
                  </a:lnTo>
                  <a:lnTo>
                    <a:pt x="25" y="121"/>
                  </a:lnTo>
                  <a:lnTo>
                    <a:pt x="23" y="126"/>
                  </a:lnTo>
                  <a:lnTo>
                    <a:pt x="20" y="128"/>
                  </a:lnTo>
                  <a:lnTo>
                    <a:pt x="18" y="128"/>
                  </a:lnTo>
                  <a:lnTo>
                    <a:pt x="18" y="126"/>
                  </a:lnTo>
                  <a:lnTo>
                    <a:pt x="14" y="124"/>
                  </a:lnTo>
                  <a:lnTo>
                    <a:pt x="12" y="121"/>
                  </a:lnTo>
                  <a:lnTo>
                    <a:pt x="10" y="124"/>
                  </a:lnTo>
                  <a:lnTo>
                    <a:pt x="10" y="126"/>
                  </a:lnTo>
                  <a:lnTo>
                    <a:pt x="12" y="128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16" y="136"/>
                  </a:lnTo>
                  <a:lnTo>
                    <a:pt x="16" y="138"/>
                  </a:lnTo>
                  <a:lnTo>
                    <a:pt x="16" y="140"/>
                  </a:lnTo>
                  <a:lnTo>
                    <a:pt x="16" y="142"/>
                  </a:lnTo>
                  <a:lnTo>
                    <a:pt x="18" y="149"/>
                  </a:lnTo>
                  <a:lnTo>
                    <a:pt x="18" y="153"/>
                  </a:lnTo>
                  <a:lnTo>
                    <a:pt x="20" y="155"/>
                  </a:lnTo>
                  <a:lnTo>
                    <a:pt x="18" y="157"/>
                  </a:lnTo>
                  <a:lnTo>
                    <a:pt x="18" y="159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25" y="165"/>
                  </a:lnTo>
                  <a:lnTo>
                    <a:pt x="25" y="167"/>
                  </a:lnTo>
                  <a:lnTo>
                    <a:pt x="23" y="170"/>
                  </a:lnTo>
                  <a:lnTo>
                    <a:pt x="18" y="174"/>
                  </a:lnTo>
                  <a:lnTo>
                    <a:pt x="16" y="180"/>
                  </a:lnTo>
                  <a:lnTo>
                    <a:pt x="12" y="184"/>
                  </a:lnTo>
                  <a:lnTo>
                    <a:pt x="12" y="188"/>
                  </a:lnTo>
                  <a:lnTo>
                    <a:pt x="12" y="193"/>
                  </a:lnTo>
                  <a:lnTo>
                    <a:pt x="18" y="188"/>
                  </a:lnTo>
                  <a:lnTo>
                    <a:pt x="25" y="186"/>
                  </a:lnTo>
                  <a:lnTo>
                    <a:pt x="27" y="188"/>
                  </a:lnTo>
                  <a:lnTo>
                    <a:pt x="31" y="193"/>
                  </a:lnTo>
                  <a:lnTo>
                    <a:pt x="33" y="193"/>
                  </a:lnTo>
                  <a:lnTo>
                    <a:pt x="37" y="195"/>
                  </a:lnTo>
                  <a:lnTo>
                    <a:pt x="39" y="195"/>
                  </a:lnTo>
                  <a:lnTo>
                    <a:pt x="41" y="193"/>
                  </a:lnTo>
                  <a:lnTo>
                    <a:pt x="44" y="191"/>
                  </a:lnTo>
                  <a:lnTo>
                    <a:pt x="46" y="188"/>
                  </a:lnTo>
                  <a:lnTo>
                    <a:pt x="48" y="188"/>
                  </a:lnTo>
                  <a:lnTo>
                    <a:pt x="50" y="193"/>
                  </a:lnTo>
                  <a:lnTo>
                    <a:pt x="52" y="188"/>
                  </a:lnTo>
                  <a:lnTo>
                    <a:pt x="54" y="188"/>
                  </a:lnTo>
                  <a:lnTo>
                    <a:pt x="58" y="188"/>
                  </a:lnTo>
                  <a:lnTo>
                    <a:pt x="60" y="191"/>
                  </a:lnTo>
                  <a:lnTo>
                    <a:pt x="62" y="193"/>
                  </a:lnTo>
                  <a:lnTo>
                    <a:pt x="62" y="197"/>
                  </a:lnTo>
                  <a:lnTo>
                    <a:pt x="65" y="197"/>
                  </a:lnTo>
                  <a:lnTo>
                    <a:pt x="65" y="199"/>
                  </a:lnTo>
                  <a:lnTo>
                    <a:pt x="69" y="199"/>
                  </a:lnTo>
                  <a:lnTo>
                    <a:pt x="71" y="197"/>
                  </a:lnTo>
                  <a:lnTo>
                    <a:pt x="71" y="195"/>
                  </a:lnTo>
                  <a:lnTo>
                    <a:pt x="71" y="191"/>
                  </a:lnTo>
                  <a:lnTo>
                    <a:pt x="69" y="188"/>
                  </a:lnTo>
                  <a:lnTo>
                    <a:pt x="65" y="186"/>
                  </a:lnTo>
                  <a:lnTo>
                    <a:pt x="65" y="184"/>
                  </a:lnTo>
                  <a:lnTo>
                    <a:pt x="62" y="182"/>
                  </a:lnTo>
                  <a:lnTo>
                    <a:pt x="60" y="182"/>
                  </a:lnTo>
                  <a:lnTo>
                    <a:pt x="60" y="178"/>
                  </a:lnTo>
                  <a:lnTo>
                    <a:pt x="60" y="174"/>
                  </a:lnTo>
                  <a:lnTo>
                    <a:pt x="62" y="174"/>
                  </a:lnTo>
                  <a:lnTo>
                    <a:pt x="67" y="174"/>
                  </a:lnTo>
                  <a:lnTo>
                    <a:pt x="69" y="172"/>
                  </a:lnTo>
                  <a:lnTo>
                    <a:pt x="69" y="165"/>
                  </a:lnTo>
                  <a:lnTo>
                    <a:pt x="67" y="157"/>
                  </a:lnTo>
                  <a:lnTo>
                    <a:pt x="69" y="151"/>
                  </a:lnTo>
                  <a:lnTo>
                    <a:pt x="71" y="144"/>
                  </a:lnTo>
                  <a:lnTo>
                    <a:pt x="75" y="142"/>
                  </a:lnTo>
                  <a:lnTo>
                    <a:pt x="79" y="144"/>
                  </a:lnTo>
                  <a:lnTo>
                    <a:pt x="81" y="147"/>
                  </a:lnTo>
                  <a:lnTo>
                    <a:pt x="81" y="144"/>
                  </a:lnTo>
                  <a:lnTo>
                    <a:pt x="81" y="142"/>
                  </a:lnTo>
                  <a:lnTo>
                    <a:pt x="81" y="140"/>
                  </a:lnTo>
                  <a:lnTo>
                    <a:pt x="83" y="138"/>
                  </a:lnTo>
                  <a:lnTo>
                    <a:pt x="88" y="134"/>
                  </a:lnTo>
                  <a:lnTo>
                    <a:pt x="92" y="126"/>
                  </a:lnTo>
                  <a:lnTo>
                    <a:pt x="96" y="121"/>
                  </a:lnTo>
                  <a:lnTo>
                    <a:pt x="98" y="121"/>
                  </a:lnTo>
                  <a:lnTo>
                    <a:pt x="98" y="124"/>
                  </a:lnTo>
                  <a:lnTo>
                    <a:pt x="100" y="121"/>
                  </a:lnTo>
                  <a:lnTo>
                    <a:pt x="100" y="119"/>
                  </a:lnTo>
                  <a:lnTo>
                    <a:pt x="100" y="117"/>
                  </a:lnTo>
                  <a:lnTo>
                    <a:pt x="100" y="115"/>
                  </a:lnTo>
                  <a:lnTo>
                    <a:pt x="102" y="113"/>
                  </a:lnTo>
                  <a:lnTo>
                    <a:pt x="104" y="111"/>
                  </a:lnTo>
                  <a:lnTo>
                    <a:pt x="106" y="107"/>
                  </a:lnTo>
                  <a:lnTo>
                    <a:pt x="106" y="107"/>
                  </a:lnTo>
                  <a:lnTo>
                    <a:pt x="106" y="105"/>
                  </a:lnTo>
                  <a:lnTo>
                    <a:pt x="106" y="105"/>
                  </a:lnTo>
                  <a:lnTo>
                    <a:pt x="106" y="105"/>
                  </a:lnTo>
                  <a:lnTo>
                    <a:pt x="106" y="103"/>
                  </a:lnTo>
                  <a:lnTo>
                    <a:pt x="106" y="103"/>
                  </a:lnTo>
                  <a:lnTo>
                    <a:pt x="106" y="100"/>
                  </a:lnTo>
                  <a:lnTo>
                    <a:pt x="106" y="100"/>
                  </a:lnTo>
                  <a:lnTo>
                    <a:pt x="104" y="98"/>
                  </a:lnTo>
                  <a:lnTo>
                    <a:pt x="104" y="98"/>
                  </a:lnTo>
                  <a:lnTo>
                    <a:pt x="106" y="96"/>
                  </a:lnTo>
                  <a:lnTo>
                    <a:pt x="104" y="92"/>
                  </a:lnTo>
                  <a:lnTo>
                    <a:pt x="106" y="88"/>
                  </a:lnTo>
                  <a:lnTo>
                    <a:pt x="111" y="86"/>
                  </a:lnTo>
                  <a:lnTo>
                    <a:pt x="113" y="84"/>
                  </a:lnTo>
                  <a:lnTo>
                    <a:pt x="115" y="84"/>
                  </a:lnTo>
                  <a:lnTo>
                    <a:pt x="115" y="84"/>
                  </a:lnTo>
                  <a:lnTo>
                    <a:pt x="115" y="88"/>
                  </a:lnTo>
                  <a:lnTo>
                    <a:pt x="115" y="88"/>
                  </a:lnTo>
                  <a:lnTo>
                    <a:pt x="119" y="84"/>
                  </a:lnTo>
                  <a:lnTo>
                    <a:pt x="119" y="82"/>
                  </a:lnTo>
                  <a:lnTo>
                    <a:pt x="121" y="82"/>
                  </a:lnTo>
                  <a:lnTo>
                    <a:pt x="123" y="82"/>
                  </a:lnTo>
                  <a:lnTo>
                    <a:pt x="125" y="82"/>
                  </a:lnTo>
                  <a:lnTo>
                    <a:pt x="130" y="80"/>
                  </a:lnTo>
                  <a:lnTo>
                    <a:pt x="132" y="80"/>
                  </a:lnTo>
                  <a:lnTo>
                    <a:pt x="134" y="77"/>
                  </a:lnTo>
                  <a:lnTo>
                    <a:pt x="134" y="73"/>
                  </a:lnTo>
                  <a:lnTo>
                    <a:pt x="136" y="69"/>
                  </a:lnTo>
                  <a:lnTo>
                    <a:pt x="148" y="65"/>
                  </a:lnTo>
                  <a:lnTo>
                    <a:pt x="155" y="61"/>
                  </a:lnTo>
                  <a:lnTo>
                    <a:pt x="157" y="59"/>
                  </a:lnTo>
                  <a:lnTo>
                    <a:pt x="167" y="56"/>
                  </a:lnTo>
                  <a:lnTo>
                    <a:pt x="176" y="54"/>
                  </a:lnTo>
                  <a:lnTo>
                    <a:pt x="180" y="59"/>
                  </a:lnTo>
                  <a:lnTo>
                    <a:pt x="192" y="61"/>
                  </a:lnTo>
                  <a:lnTo>
                    <a:pt x="203" y="63"/>
                  </a:lnTo>
                  <a:lnTo>
                    <a:pt x="207" y="69"/>
                  </a:lnTo>
                  <a:lnTo>
                    <a:pt x="209" y="73"/>
                  </a:lnTo>
                  <a:lnTo>
                    <a:pt x="213" y="75"/>
                  </a:lnTo>
                  <a:lnTo>
                    <a:pt x="218" y="75"/>
                  </a:lnTo>
                  <a:lnTo>
                    <a:pt x="220" y="82"/>
                  </a:lnTo>
                  <a:lnTo>
                    <a:pt x="226" y="90"/>
                  </a:lnTo>
                  <a:lnTo>
                    <a:pt x="230" y="94"/>
                  </a:lnTo>
                  <a:lnTo>
                    <a:pt x="230" y="98"/>
                  </a:lnTo>
                  <a:lnTo>
                    <a:pt x="234" y="98"/>
                  </a:lnTo>
                  <a:lnTo>
                    <a:pt x="236" y="98"/>
                  </a:lnTo>
                  <a:lnTo>
                    <a:pt x="239" y="103"/>
                  </a:lnTo>
                  <a:lnTo>
                    <a:pt x="241" y="107"/>
                  </a:lnTo>
                  <a:lnTo>
                    <a:pt x="243" y="105"/>
                  </a:lnTo>
                  <a:lnTo>
                    <a:pt x="243" y="103"/>
                  </a:lnTo>
                  <a:lnTo>
                    <a:pt x="243" y="96"/>
                  </a:lnTo>
                  <a:lnTo>
                    <a:pt x="245" y="94"/>
                  </a:lnTo>
                  <a:lnTo>
                    <a:pt x="245" y="90"/>
                  </a:lnTo>
                  <a:lnTo>
                    <a:pt x="247" y="84"/>
                  </a:lnTo>
                  <a:lnTo>
                    <a:pt x="251" y="69"/>
                  </a:lnTo>
                  <a:lnTo>
                    <a:pt x="255" y="61"/>
                  </a:lnTo>
                  <a:lnTo>
                    <a:pt x="257" y="56"/>
                  </a:lnTo>
                  <a:lnTo>
                    <a:pt x="251" y="5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4506" y="2146"/>
              <a:ext cx="130" cy="97"/>
            </a:xfrm>
            <a:custGeom>
              <a:avLst/>
              <a:gdLst>
                <a:gd name="T0" fmla="*/ 119 w 130"/>
                <a:gd name="T1" fmla="*/ 36 h 97"/>
                <a:gd name="T2" fmla="*/ 130 w 130"/>
                <a:gd name="T3" fmla="*/ 28 h 97"/>
                <a:gd name="T4" fmla="*/ 113 w 130"/>
                <a:gd name="T5" fmla="*/ 19 h 97"/>
                <a:gd name="T6" fmla="*/ 94 w 130"/>
                <a:gd name="T7" fmla="*/ 9 h 97"/>
                <a:gd name="T8" fmla="*/ 88 w 130"/>
                <a:gd name="T9" fmla="*/ 9 h 97"/>
                <a:gd name="T10" fmla="*/ 86 w 130"/>
                <a:gd name="T11" fmla="*/ 13 h 97"/>
                <a:gd name="T12" fmla="*/ 82 w 130"/>
                <a:gd name="T13" fmla="*/ 11 h 97"/>
                <a:gd name="T14" fmla="*/ 86 w 130"/>
                <a:gd name="T15" fmla="*/ 17 h 97"/>
                <a:gd name="T16" fmla="*/ 86 w 130"/>
                <a:gd name="T17" fmla="*/ 19 h 97"/>
                <a:gd name="T18" fmla="*/ 84 w 130"/>
                <a:gd name="T19" fmla="*/ 28 h 97"/>
                <a:gd name="T20" fmla="*/ 84 w 130"/>
                <a:gd name="T21" fmla="*/ 32 h 97"/>
                <a:gd name="T22" fmla="*/ 82 w 130"/>
                <a:gd name="T23" fmla="*/ 30 h 97"/>
                <a:gd name="T24" fmla="*/ 73 w 130"/>
                <a:gd name="T25" fmla="*/ 19 h 97"/>
                <a:gd name="T26" fmla="*/ 59 w 130"/>
                <a:gd name="T27" fmla="*/ 15 h 97"/>
                <a:gd name="T28" fmla="*/ 44 w 130"/>
                <a:gd name="T29" fmla="*/ 7 h 97"/>
                <a:gd name="T30" fmla="*/ 31 w 130"/>
                <a:gd name="T31" fmla="*/ 0 h 97"/>
                <a:gd name="T32" fmla="*/ 31 w 130"/>
                <a:gd name="T33" fmla="*/ 13 h 97"/>
                <a:gd name="T34" fmla="*/ 27 w 130"/>
                <a:gd name="T35" fmla="*/ 25 h 97"/>
                <a:gd name="T36" fmla="*/ 10 w 130"/>
                <a:gd name="T37" fmla="*/ 36 h 97"/>
                <a:gd name="T38" fmla="*/ 0 w 130"/>
                <a:gd name="T39" fmla="*/ 46 h 97"/>
                <a:gd name="T40" fmla="*/ 10 w 130"/>
                <a:gd name="T41" fmla="*/ 49 h 97"/>
                <a:gd name="T42" fmla="*/ 12 w 130"/>
                <a:gd name="T43" fmla="*/ 55 h 97"/>
                <a:gd name="T44" fmla="*/ 12 w 130"/>
                <a:gd name="T45" fmla="*/ 59 h 97"/>
                <a:gd name="T46" fmla="*/ 14 w 130"/>
                <a:gd name="T47" fmla="*/ 67 h 97"/>
                <a:gd name="T48" fmla="*/ 10 w 130"/>
                <a:gd name="T49" fmla="*/ 72 h 97"/>
                <a:gd name="T50" fmla="*/ 10 w 130"/>
                <a:gd name="T51" fmla="*/ 82 h 97"/>
                <a:gd name="T52" fmla="*/ 17 w 130"/>
                <a:gd name="T53" fmla="*/ 93 h 97"/>
                <a:gd name="T54" fmla="*/ 21 w 130"/>
                <a:gd name="T55" fmla="*/ 97 h 97"/>
                <a:gd name="T56" fmla="*/ 31 w 130"/>
                <a:gd name="T57" fmla="*/ 93 h 97"/>
                <a:gd name="T58" fmla="*/ 35 w 130"/>
                <a:gd name="T59" fmla="*/ 76 h 97"/>
                <a:gd name="T60" fmla="*/ 56 w 130"/>
                <a:gd name="T61" fmla="*/ 65 h 97"/>
                <a:gd name="T62" fmla="*/ 84 w 130"/>
                <a:gd name="T63" fmla="*/ 63 h 97"/>
                <a:gd name="T64" fmla="*/ 92 w 130"/>
                <a:gd name="T65" fmla="*/ 65 h 97"/>
                <a:gd name="T66" fmla="*/ 96 w 130"/>
                <a:gd name="T67" fmla="*/ 67 h 97"/>
                <a:gd name="T68" fmla="*/ 103 w 130"/>
                <a:gd name="T69" fmla="*/ 76 h 97"/>
                <a:gd name="T70" fmla="*/ 107 w 130"/>
                <a:gd name="T71" fmla="*/ 80 h 97"/>
                <a:gd name="T72" fmla="*/ 105 w 130"/>
                <a:gd name="T73" fmla="*/ 90 h 97"/>
                <a:gd name="T74" fmla="*/ 107 w 130"/>
                <a:gd name="T75" fmla="*/ 95 h 97"/>
                <a:gd name="T76" fmla="*/ 113 w 130"/>
                <a:gd name="T77" fmla="*/ 95 h 97"/>
                <a:gd name="T78" fmla="*/ 113 w 130"/>
                <a:gd name="T79" fmla="*/ 90 h 97"/>
                <a:gd name="T80" fmla="*/ 115 w 130"/>
                <a:gd name="T81" fmla="*/ 82 h 97"/>
                <a:gd name="T82" fmla="*/ 121 w 130"/>
                <a:gd name="T83" fmla="*/ 78 h 97"/>
                <a:gd name="T84" fmla="*/ 124 w 130"/>
                <a:gd name="T85" fmla="*/ 74 h 97"/>
                <a:gd name="T86" fmla="*/ 113 w 130"/>
                <a:gd name="T87" fmla="*/ 67 h 97"/>
                <a:gd name="T88" fmla="*/ 109 w 130"/>
                <a:gd name="T89" fmla="*/ 65 h 97"/>
                <a:gd name="T90" fmla="*/ 111 w 130"/>
                <a:gd name="T91" fmla="*/ 57 h 97"/>
                <a:gd name="T92" fmla="*/ 107 w 130"/>
                <a:gd name="T93" fmla="*/ 46 h 97"/>
                <a:gd name="T94" fmla="*/ 115 w 130"/>
                <a:gd name="T95" fmla="*/ 46 h 97"/>
                <a:gd name="T96" fmla="*/ 115 w 130"/>
                <a:gd name="T97" fmla="*/ 40 h 97"/>
                <a:gd name="T98" fmla="*/ 111 w 130"/>
                <a:gd name="T99" fmla="*/ 3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0" h="97">
                  <a:moveTo>
                    <a:pt x="113" y="34"/>
                  </a:moveTo>
                  <a:lnTo>
                    <a:pt x="115" y="36"/>
                  </a:lnTo>
                  <a:lnTo>
                    <a:pt x="119" y="36"/>
                  </a:lnTo>
                  <a:lnTo>
                    <a:pt x="124" y="32"/>
                  </a:lnTo>
                  <a:lnTo>
                    <a:pt x="130" y="30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17" y="21"/>
                  </a:lnTo>
                  <a:lnTo>
                    <a:pt x="113" y="19"/>
                  </a:lnTo>
                  <a:lnTo>
                    <a:pt x="111" y="19"/>
                  </a:lnTo>
                  <a:lnTo>
                    <a:pt x="111" y="17"/>
                  </a:lnTo>
                  <a:lnTo>
                    <a:pt x="94" y="9"/>
                  </a:lnTo>
                  <a:lnTo>
                    <a:pt x="92" y="9"/>
                  </a:lnTo>
                  <a:lnTo>
                    <a:pt x="90" y="9"/>
                  </a:lnTo>
                  <a:lnTo>
                    <a:pt x="88" y="9"/>
                  </a:lnTo>
                  <a:lnTo>
                    <a:pt x="88" y="11"/>
                  </a:lnTo>
                  <a:lnTo>
                    <a:pt x="86" y="11"/>
                  </a:lnTo>
                  <a:lnTo>
                    <a:pt x="86" y="13"/>
                  </a:lnTo>
                  <a:lnTo>
                    <a:pt x="86" y="13"/>
                  </a:lnTo>
                  <a:lnTo>
                    <a:pt x="82" y="11"/>
                  </a:lnTo>
                  <a:lnTo>
                    <a:pt x="82" y="11"/>
                  </a:lnTo>
                  <a:lnTo>
                    <a:pt x="82" y="13"/>
                  </a:lnTo>
                  <a:lnTo>
                    <a:pt x="82" y="13"/>
                  </a:lnTo>
                  <a:lnTo>
                    <a:pt x="86" y="17"/>
                  </a:lnTo>
                  <a:lnTo>
                    <a:pt x="86" y="19"/>
                  </a:lnTo>
                  <a:lnTo>
                    <a:pt x="86" y="19"/>
                  </a:lnTo>
                  <a:lnTo>
                    <a:pt x="86" y="19"/>
                  </a:lnTo>
                  <a:lnTo>
                    <a:pt x="84" y="19"/>
                  </a:lnTo>
                  <a:lnTo>
                    <a:pt x="84" y="21"/>
                  </a:lnTo>
                  <a:lnTo>
                    <a:pt x="84" y="2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32"/>
                  </a:lnTo>
                  <a:lnTo>
                    <a:pt x="84" y="32"/>
                  </a:lnTo>
                  <a:lnTo>
                    <a:pt x="82" y="32"/>
                  </a:lnTo>
                  <a:lnTo>
                    <a:pt x="82" y="30"/>
                  </a:lnTo>
                  <a:lnTo>
                    <a:pt x="77" y="23"/>
                  </a:lnTo>
                  <a:lnTo>
                    <a:pt x="75" y="21"/>
                  </a:lnTo>
                  <a:lnTo>
                    <a:pt x="73" y="19"/>
                  </a:lnTo>
                  <a:lnTo>
                    <a:pt x="69" y="17"/>
                  </a:lnTo>
                  <a:lnTo>
                    <a:pt x="65" y="15"/>
                  </a:lnTo>
                  <a:lnTo>
                    <a:pt x="59" y="15"/>
                  </a:lnTo>
                  <a:lnTo>
                    <a:pt x="54" y="15"/>
                  </a:lnTo>
                  <a:lnTo>
                    <a:pt x="50" y="13"/>
                  </a:lnTo>
                  <a:lnTo>
                    <a:pt x="44" y="7"/>
                  </a:lnTo>
                  <a:lnTo>
                    <a:pt x="42" y="5"/>
                  </a:lnTo>
                  <a:lnTo>
                    <a:pt x="35" y="2"/>
                  </a:lnTo>
                  <a:lnTo>
                    <a:pt x="31" y="0"/>
                  </a:lnTo>
                  <a:lnTo>
                    <a:pt x="31" y="5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5"/>
                  </a:lnTo>
                  <a:lnTo>
                    <a:pt x="25" y="28"/>
                  </a:lnTo>
                  <a:lnTo>
                    <a:pt x="12" y="36"/>
                  </a:lnTo>
                  <a:lnTo>
                    <a:pt x="10" y="36"/>
                  </a:lnTo>
                  <a:lnTo>
                    <a:pt x="6" y="38"/>
                  </a:lnTo>
                  <a:lnTo>
                    <a:pt x="4" y="40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8" y="49"/>
                  </a:lnTo>
                  <a:lnTo>
                    <a:pt x="10" y="49"/>
                  </a:lnTo>
                  <a:lnTo>
                    <a:pt x="12" y="51"/>
                  </a:lnTo>
                  <a:lnTo>
                    <a:pt x="12" y="53"/>
                  </a:lnTo>
                  <a:lnTo>
                    <a:pt x="12" y="55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9"/>
                  </a:lnTo>
                  <a:lnTo>
                    <a:pt x="14" y="63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4" y="67"/>
                  </a:lnTo>
                  <a:lnTo>
                    <a:pt x="12" y="69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10" y="78"/>
                  </a:lnTo>
                  <a:lnTo>
                    <a:pt x="10" y="82"/>
                  </a:lnTo>
                  <a:lnTo>
                    <a:pt x="12" y="86"/>
                  </a:lnTo>
                  <a:lnTo>
                    <a:pt x="14" y="90"/>
                  </a:lnTo>
                  <a:lnTo>
                    <a:pt x="17" y="93"/>
                  </a:lnTo>
                  <a:lnTo>
                    <a:pt x="17" y="93"/>
                  </a:lnTo>
                  <a:lnTo>
                    <a:pt x="19" y="95"/>
                  </a:lnTo>
                  <a:lnTo>
                    <a:pt x="21" y="97"/>
                  </a:lnTo>
                  <a:lnTo>
                    <a:pt x="25" y="97"/>
                  </a:lnTo>
                  <a:lnTo>
                    <a:pt x="27" y="97"/>
                  </a:lnTo>
                  <a:lnTo>
                    <a:pt x="31" y="93"/>
                  </a:lnTo>
                  <a:lnTo>
                    <a:pt x="38" y="95"/>
                  </a:lnTo>
                  <a:lnTo>
                    <a:pt x="35" y="86"/>
                  </a:lnTo>
                  <a:lnTo>
                    <a:pt x="35" y="76"/>
                  </a:lnTo>
                  <a:lnTo>
                    <a:pt x="42" y="72"/>
                  </a:lnTo>
                  <a:lnTo>
                    <a:pt x="48" y="67"/>
                  </a:lnTo>
                  <a:lnTo>
                    <a:pt x="56" y="65"/>
                  </a:lnTo>
                  <a:lnTo>
                    <a:pt x="63" y="63"/>
                  </a:lnTo>
                  <a:lnTo>
                    <a:pt x="75" y="61"/>
                  </a:lnTo>
                  <a:lnTo>
                    <a:pt x="84" y="63"/>
                  </a:lnTo>
                  <a:lnTo>
                    <a:pt x="86" y="65"/>
                  </a:lnTo>
                  <a:lnTo>
                    <a:pt x="88" y="63"/>
                  </a:lnTo>
                  <a:lnTo>
                    <a:pt x="92" y="65"/>
                  </a:lnTo>
                  <a:lnTo>
                    <a:pt x="94" y="63"/>
                  </a:lnTo>
                  <a:lnTo>
                    <a:pt x="94" y="67"/>
                  </a:lnTo>
                  <a:lnTo>
                    <a:pt x="96" y="67"/>
                  </a:lnTo>
                  <a:lnTo>
                    <a:pt x="98" y="69"/>
                  </a:lnTo>
                  <a:lnTo>
                    <a:pt x="98" y="72"/>
                  </a:lnTo>
                  <a:lnTo>
                    <a:pt x="103" y="76"/>
                  </a:lnTo>
                  <a:lnTo>
                    <a:pt x="103" y="78"/>
                  </a:lnTo>
                  <a:lnTo>
                    <a:pt x="105" y="80"/>
                  </a:lnTo>
                  <a:lnTo>
                    <a:pt x="107" y="80"/>
                  </a:lnTo>
                  <a:lnTo>
                    <a:pt x="103" y="82"/>
                  </a:lnTo>
                  <a:lnTo>
                    <a:pt x="105" y="88"/>
                  </a:lnTo>
                  <a:lnTo>
                    <a:pt x="105" y="90"/>
                  </a:lnTo>
                  <a:lnTo>
                    <a:pt x="105" y="93"/>
                  </a:lnTo>
                  <a:lnTo>
                    <a:pt x="105" y="95"/>
                  </a:lnTo>
                  <a:lnTo>
                    <a:pt x="107" y="95"/>
                  </a:lnTo>
                  <a:lnTo>
                    <a:pt x="109" y="95"/>
                  </a:lnTo>
                  <a:lnTo>
                    <a:pt x="113" y="95"/>
                  </a:lnTo>
                  <a:lnTo>
                    <a:pt x="113" y="95"/>
                  </a:lnTo>
                  <a:lnTo>
                    <a:pt x="115" y="95"/>
                  </a:lnTo>
                  <a:lnTo>
                    <a:pt x="115" y="93"/>
                  </a:lnTo>
                  <a:lnTo>
                    <a:pt x="113" y="90"/>
                  </a:lnTo>
                  <a:lnTo>
                    <a:pt x="111" y="86"/>
                  </a:lnTo>
                  <a:lnTo>
                    <a:pt x="113" y="84"/>
                  </a:lnTo>
                  <a:lnTo>
                    <a:pt x="115" y="82"/>
                  </a:lnTo>
                  <a:lnTo>
                    <a:pt x="121" y="82"/>
                  </a:lnTo>
                  <a:lnTo>
                    <a:pt x="121" y="78"/>
                  </a:lnTo>
                  <a:lnTo>
                    <a:pt x="121" y="78"/>
                  </a:lnTo>
                  <a:lnTo>
                    <a:pt x="121" y="78"/>
                  </a:lnTo>
                  <a:lnTo>
                    <a:pt x="121" y="78"/>
                  </a:lnTo>
                  <a:lnTo>
                    <a:pt x="124" y="74"/>
                  </a:lnTo>
                  <a:lnTo>
                    <a:pt x="121" y="72"/>
                  </a:lnTo>
                  <a:lnTo>
                    <a:pt x="117" y="72"/>
                  </a:lnTo>
                  <a:lnTo>
                    <a:pt x="113" y="67"/>
                  </a:lnTo>
                  <a:lnTo>
                    <a:pt x="113" y="65"/>
                  </a:lnTo>
                  <a:lnTo>
                    <a:pt x="111" y="67"/>
                  </a:lnTo>
                  <a:lnTo>
                    <a:pt x="109" y="65"/>
                  </a:lnTo>
                  <a:lnTo>
                    <a:pt x="111" y="63"/>
                  </a:lnTo>
                  <a:lnTo>
                    <a:pt x="109" y="61"/>
                  </a:lnTo>
                  <a:lnTo>
                    <a:pt x="111" y="57"/>
                  </a:lnTo>
                  <a:lnTo>
                    <a:pt x="111" y="51"/>
                  </a:lnTo>
                  <a:lnTo>
                    <a:pt x="109" y="49"/>
                  </a:lnTo>
                  <a:lnTo>
                    <a:pt x="107" y="46"/>
                  </a:lnTo>
                  <a:lnTo>
                    <a:pt x="109" y="44"/>
                  </a:lnTo>
                  <a:lnTo>
                    <a:pt x="113" y="46"/>
                  </a:lnTo>
                  <a:lnTo>
                    <a:pt x="115" y="46"/>
                  </a:lnTo>
                  <a:lnTo>
                    <a:pt x="115" y="44"/>
                  </a:lnTo>
                  <a:lnTo>
                    <a:pt x="115" y="42"/>
                  </a:lnTo>
                  <a:lnTo>
                    <a:pt x="115" y="40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11" y="36"/>
                  </a:lnTo>
                  <a:lnTo>
                    <a:pt x="113" y="3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1"/>
            <p:cNvSpPr>
              <a:spLocks noEditPoints="1"/>
            </p:cNvSpPr>
            <p:nvPr/>
          </p:nvSpPr>
          <p:spPr bwMode="auto">
            <a:xfrm>
              <a:off x="3109" y="2764"/>
              <a:ext cx="260" cy="463"/>
            </a:xfrm>
            <a:custGeom>
              <a:avLst/>
              <a:gdLst>
                <a:gd name="T0" fmla="*/ 28 w 260"/>
                <a:gd name="T1" fmla="*/ 463 h 463"/>
                <a:gd name="T2" fmla="*/ 44 w 260"/>
                <a:gd name="T3" fmla="*/ 436 h 463"/>
                <a:gd name="T4" fmla="*/ 67 w 260"/>
                <a:gd name="T5" fmla="*/ 390 h 463"/>
                <a:gd name="T6" fmla="*/ 74 w 260"/>
                <a:gd name="T7" fmla="*/ 398 h 463"/>
                <a:gd name="T8" fmla="*/ 17 w 260"/>
                <a:gd name="T9" fmla="*/ 388 h 463"/>
                <a:gd name="T10" fmla="*/ 76 w 260"/>
                <a:gd name="T11" fmla="*/ 371 h 463"/>
                <a:gd name="T12" fmla="*/ 72 w 260"/>
                <a:gd name="T13" fmla="*/ 373 h 463"/>
                <a:gd name="T14" fmla="*/ 78 w 260"/>
                <a:gd name="T15" fmla="*/ 375 h 463"/>
                <a:gd name="T16" fmla="*/ 151 w 260"/>
                <a:gd name="T17" fmla="*/ 298 h 463"/>
                <a:gd name="T18" fmla="*/ 149 w 260"/>
                <a:gd name="T19" fmla="*/ 329 h 463"/>
                <a:gd name="T20" fmla="*/ 185 w 260"/>
                <a:gd name="T21" fmla="*/ 306 h 463"/>
                <a:gd name="T22" fmla="*/ 107 w 260"/>
                <a:gd name="T23" fmla="*/ 287 h 463"/>
                <a:gd name="T24" fmla="*/ 120 w 260"/>
                <a:gd name="T25" fmla="*/ 298 h 463"/>
                <a:gd name="T26" fmla="*/ 241 w 260"/>
                <a:gd name="T27" fmla="*/ 226 h 463"/>
                <a:gd name="T28" fmla="*/ 231 w 260"/>
                <a:gd name="T29" fmla="*/ 243 h 463"/>
                <a:gd name="T30" fmla="*/ 225 w 260"/>
                <a:gd name="T31" fmla="*/ 266 h 463"/>
                <a:gd name="T32" fmla="*/ 210 w 260"/>
                <a:gd name="T33" fmla="*/ 289 h 463"/>
                <a:gd name="T34" fmla="*/ 214 w 260"/>
                <a:gd name="T35" fmla="*/ 310 h 463"/>
                <a:gd name="T36" fmla="*/ 229 w 260"/>
                <a:gd name="T37" fmla="*/ 302 h 463"/>
                <a:gd name="T38" fmla="*/ 231 w 260"/>
                <a:gd name="T39" fmla="*/ 285 h 463"/>
                <a:gd name="T40" fmla="*/ 241 w 260"/>
                <a:gd name="T41" fmla="*/ 268 h 463"/>
                <a:gd name="T42" fmla="*/ 0 w 260"/>
                <a:gd name="T43" fmla="*/ 226 h 463"/>
                <a:gd name="T44" fmla="*/ 74 w 260"/>
                <a:gd name="T45" fmla="*/ 224 h 463"/>
                <a:gd name="T46" fmla="*/ 76 w 260"/>
                <a:gd name="T47" fmla="*/ 231 h 463"/>
                <a:gd name="T48" fmla="*/ 51 w 260"/>
                <a:gd name="T49" fmla="*/ 69 h 463"/>
                <a:gd name="T50" fmla="*/ 38 w 260"/>
                <a:gd name="T51" fmla="*/ 92 h 463"/>
                <a:gd name="T52" fmla="*/ 57 w 260"/>
                <a:gd name="T53" fmla="*/ 69 h 463"/>
                <a:gd name="T54" fmla="*/ 65 w 260"/>
                <a:gd name="T55" fmla="*/ 59 h 463"/>
                <a:gd name="T56" fmla="*/ 76 w 260"/>
                <a:gd name="T57" fmla="*/ 57 h 463"/>
                <a:gd name="T58" fmla="*/ 76 w 260"/>
                <a:gd name="T59" fmla="*/ 51 h 463"/>
                <a:gd name="T60" fmla="*/ 63 w 260"/>
                <a:gd name="T61" fmla="*/ 48 h 463"/>
                <a:gd name="T62" fmla="*/ 63 w 260"/>
                <a:gd name="T63" fmla="*/ 53 h 463"/>
                <a:gd name="T64" fmla="*/ 244 w 260"/>
                <a:gd name="T65" fmla="*/ 90 h 463"/>
                <a:gd name="T66" fmla="*/ 233 w 260"/>
                <a:gd name="T67" fmla="*/ 76 h 463"/>
                <a:gd name="T68" fmla="*/ 214 w 260"/>
                <a:gd name="T69" fmla="*/ 46 h 463"/>
                <a:gd name="T70" fmla="*/ 191 w 260"/>
                <a:gd name="T71" fmla="*/ 13 h 463"/>
                <a:gd name="T72" fmla="*/ 164 w 260"/>
                <a:gd name="T73" fmla="*/ 4 h 463"/>
                <a:gd name="T74" fmla="*/ 137 w 260"/>
                <a:gd name="T75" fmla="*/ 0 h 463"/>
                <a:gd name="T76" fmla="*/ 126 w 260"/>
                <a:gd name="T77" fmla="*/ 11 h 463"/>
                <a:gd name="T78" fmla="*/ 111 w 260"/>
                <a:gd name="T79" fmla="*/ 27 h 463"/>
                <a:gd name="T80" fmla="*/ 116 w 260"/>
                <a:gd name="T81" fmla="*/ 55 h 463"/>
                <a:gd name="T82" fmla="*/ 116 w 260"/>
                <a:gd name="T83" fmla="*/ 69 h 463"/>
                <a:gd name="T84" fmla="*/ 134 w 260"/>
                <a:gd name="T85" fmla="*/ 103 h 463"/>
                <a:gd name="T86" fmla="*/ 114 w 260"/>
                <a:gd name="T87" fmla="*/ 128 h 463"/>
                <a:gd name="T88" fmla="*/ 111 w 260"/>
                <a:gd name="T89" fmla="*/ 134 h 463"/>
                <a:gd name="T90" fmla="*/ 116 w 260"/>
                <a:gd name="T91" fmla="*/ 151 h 463"/>
                <a:gd name="T92" fmla="*/ 160 w 260"/>
                <a:gd name="T93" fmla="*/ 164 h 463"/>
                <a:gd name="T94" fmla="*/ 172 w 260"/>
                <a:gd name="T95" fmla="*/ 172 h 463"/>
                <a:gd name="T96" fmla="*/ 176 w 260"/>
                <a:gd name="T97" fmla="*/ 153 h 463"/>
                <a:gd name="T98" fmla="*/ 162 w 260"/>
                <a:gd name="T99" fmla="*/ 118 h 463"/>
                <a:gd name="T100" fmla="*/ 176 w 260"/>
                <a:gd name="T101" fmla="*/ 84 h 463"/>
                <a:gd name="T102" fmla="*/ 204 w 260"/>
                <a:gd name="T103" fmla="*/ 95 h 463"/>
                <a:gd name="T104" fmla="*/ 191 w 260"/>
                <a:gd name="T105" fmla="*/ 95 h 463"/>
                <a:gd name="T106" fmla="*/ 176 w 260"/>
                <a:gd name="T107" fmla="*/ 103 h 463"/>
                <a:gd name="T108" fmla="*/ 202 w 260"/>
                <a:gd name="T109" fmla="*/ 136 h 463"/>
                <a:gd name="T110" fmla="*/ 193 w 260"/>
                <a:gd name="T111" fmla="*/ 180 h 463"/>
                <a:gd name="T112" fmla="*/ 199 w 260"/>
                <a:gd name="T113" fmla="*/ 189 h 463"/>
                <a:gd name="T114" fmla="*/ 227 w 260"/>
                <a:gd name="T115" fmla="*/ 176 h 463"/>
                <a:gd name="T116" fmla="*/ 252 w 260"/>
                <a:gd name="T117" fmla="*/ 151 h 463"/>
                <a:gd name="T118" fmla="*/ 246 w 260"/>
                <a:gd name="T119" fmla="*/ 141 h 463"/>
                <a:gd name="T120" fmla="*/ 250 w 260"/>
                <a:gd name="T121" fmla="*/ 120 h 463"/>
                <a:gd name="T122" fmla="*/ 260 w 260"/>
                <a:gd name="T123" fmla="*/ 10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463">
                  <a:moveTo>
                    <a:pt x="28" y="459"/>
                  </a:moveTo>
                  <a:lnTo>
                    <a:pt x="28" y="459"/>
                  </a:lnTo>
                  <a:lnTo>
                    <a:pt x="28" y="459"/>
                  </a:lnTo>
                  <a:lnTo>
                    <a:pt x="25" y="459"/>
                  </a:lnTo>
                  <a:lnTo>
                    <a:pt x="25" y="459"/>
                  </a:lnTo>
                  <a:lnTo>
                    <a:pt x="25" y="461"/>
                  </a:lnTo>
                  <a:lnTo>
                    <a:pt x="25" y="461"/>
                  </a:lnTo>
                  <a:lnTo>
                    <a:pt x="28" y="463"/>
                  </a:lnTo>
                  <a:lnTo>
                    <a:pt x="28" y="463"/>
                  </a:lnTo>
                  <a:lnTo>
                    <a:pt x="30" y="461"/>
                  </a:lnTo>
                  <a:lnTo>
                    <a:pt x="28" y="459"/>
                  </a:lnTo>
                  <a:lnTo>
                    <a:pt x="28" y="459"/>
                  </a:lnTo>
                  <a:close/>
                  <a:moveTo>
                    <a:pt x="44" y="428"/>
                  </a:moveTo>
                  <a:lnTo>
                    <a:pt x="42" y="430"/>
                  </a:lnTo>
                  <a:lnTo>
                    <a:pt x="42" y="432"/>
                  </a:lnTo>
                  <a:lnTo>
                    <a:pt x="44" y="436"/>
                  </a:lnTo>
                  <a:lnTo>
                    <a:pt x="49" y="434"/>
                  </a:lnTo>
                  <a:lnTo>
                    <a:pt x="49" y="430"/>
                  </a:lnTo>
                  <a:lnTo>
                    <a:pt x="49" y="425"/>
                  </a:lnTo>
                  <a:lnTo>
                    <a:pt x="44" y="428"/>
                  </a:lnTo>
                  <a:close/>
                  <a:moveTo>
                    <a:pt x="69" y="390"/>
                  </a:moveTo>
                  <a:lnTo>
                    <a:pt x="69" y="390"/>
                  </a:lnTo>
                  <a:lnTo>
                    <a:pt x="69" y="390"/>
                  </a:lnTo>
                  <a:lnTo>
                    <a:pt x="67" y="390"/>
                  </a:lnTo>
                  <a:lnTo>
                    <a:pt x="67" y="390"/>
                  </a:lnTo>
                  <a:lnTo>
                    <a:pt x="63" y="388"/>
                  </a:lnTo>
                  <a:lnTo>
                    <a:pt x="61" y="390"/>
                  </a:lnTo>
                  <a:lnTo>
                    <a:pt x="61" y="394"/>
                  </a:lnTo>
                  <a:lnTo>
                    <a:pt x="63" y="396"/>
                  </a:lnTo>
                  <a:lnTo>
                    <a:pt x="65" y="398"/>
                  </a:lnTo>
                  <a:lnTo>
                    <a:pt x="74" y="400"/>
                  </a:lnTo>
                  <a:lnTo>
                    <a:pt x="74" y="398"/>
                  </a:lnTo>
                  <a:lnTo>
                    <a:pt x="76" y="398"/>
                  </a:lnTo>
                  <a:lnTo>
                    <a:pt x="69" y="396"/>
                  </a:lnTo>
                  <a:lnTo>
                    <a:pt x="69" y="390"/>
                  </a:lnTo>
                  <a:close/>
                  <a:moveTo>
                    <a:pt x="19" y="386"/>
                  </a:moveTo>
                  <a:lnTo>
                    <a:pt x="17" y="384"/>
                  </a:lnTo>
                  <a:lnTo>
                    <a:pt x="17" y="386"/>
                  </a:lnTo>
                  <a:lnTo>
                    <a:pt x="15" y="386"/>
                  </a:lnTo>
                  <a:lnTo>
                    <a:pt x="17" y="388"/>
                  </a:lnTo>
                  <a:lnTo>
                    <a:pt x="17" y="388"/>
                  </a:lnTo>
                  <a:lnTo>
                    <a:pt x="19" y="388"/>
                  </a:lnTo>
                  <a:lnTo>
                    <a:pt x="19" y="386"/>
                  </a:lnTo>
                  <a:lnTo>
                    <a:pt x="19" y="386"/>
                  </a:lnTo>
                  <a:lnTo>
                    <a:pt x="19" y="386"/>
                  </a:lnTo>
                  <a:close/>
                  <a:moveTo>
                    <a:pt x="78" y="375"/>
                  </a:moveTo>
                  <a:lnTo>
                    <a:pt x="76" y="373"/>
                  </a:lnTo>
                  <a:lnTo>
                    <a:pt x="76" y="371"/>
                  </a:lnTo>
                  <a:lnTo>
                    <a:pt x="74" y="369"/>
                  </a:lnTo>
                  <a:lnTo>
                    <a:pt x="74" y="369"/>
                  </a:lnTo>
                  <a:lnTo>
                    <a:pt x="72" y="369"/>
                  </a:lnTo>
                  <a:lnTo>
                    <a:pt x="72" y="371"/>
                  </a:lnTo>
                  <a:lnTo>
                    <a:pt x="72" y="371"/>
                  </a:lnTo>
                  <a:lnTo>
                    <a:pt x="72" y="373"/>
                  </a:lnTo>
                  <a:lnTo>
                    <a:pt x="72" y="373"/>
                  </a:lnTo>
                  <a:lnTo>
                    <a:pt x="72" y="373"/>
                  </a:lnTo>
                  <a:lnTo>
                    <a:pt x="72" y="375"/>
                  </a:lnTo>
                  <a:lnTo>
                    <a:pt x="74" y="375"/>
                  </a:lnTo>
                  <a:lnTo>
                    <a:pt x="74" y="377"/>
                  </a:lnTo>
                  <a:lnTo>
                    <a:pt x="78" y="377"/>
                  </a:lnTo>
                  <a:lnTo>
                    <a:pt x="78" y="377"/>
                  </a:lnTo>
                  <a:lnTo>
                    <a:pt x="78" y="375"/>
                  </a:lnTo>
                  <a:lnTo>
                    <a:pt x="78" y="375"/>
                  </a:lnTo>
                  <a:lnTo>
                    <a:pt x="78" y="375"/>
                  </a:lnTo>
                  <a:close/>
                  <a:moveTo>
                    <a:pt x="174" y="300"/>
                  </a:moveTo>
                  <a:lnTo>
                    <a:pt x="170" y="296"/>
                  </a:lnTo>
                  <a:lnTo>
                    <a:pt x="162" y="294"/>
                  </a:lnTo>
                  <a:lnTo>
                    <a:pt x="160" y="289"/>
                  </a:lnTo>
                  <a:lnTo>
                    <a:pt x="158" y="291"/>
                  </a:lnTo>
                  <a:lnTo>
                    <a:pt x="153" y="291"/>
                  </a:lnTo>
                  <a:lnTo>
                    <a:pt x="153" y="296"/>
                  </a:lnTo>
                  <a:lnTo>
                    <a:pt x="151" y="298"/>
                  </a:lnTo>
                  <a:lnTo>
                    <a:pt x="147" y="302"/>
                  </a:lnTo>
                  <a:lnTo>
                    <a:pt x="143" y="302"/>
                  </a:lnTo>
                  <a:lnTo>
                    <a:pt x="141" y="302"/>
                  </a:lnTo>
                  <a:lnTo>
                    <a:pt x="141" y="308"/>
                  </a:lnTo>
                  <a:lnTo>
                    <a:pt x="143" y="312"/>
                  </a:lnTo>
                  <a:lnTo>
                    <a:pt x="145" y="321"/>
                  </a:lnTo>
                  <a:lnTo>
                    <a:pt x="149" y="327"/>
                  </a:lnTo>
                  <a:lnTo>
                    <a:pt x="149" y="329"/>
                  </a:lnTo>
                  <a:lnTo>
                    <a:pt x="158" y="331"/>
                  </a:lnTo>
                  <a:lnTo>
                    <a:pt x="162" y="331"/>
                  </a:lnTo>
                  <a:lnTo>
                    <a:pt x="166" y="329"/>
                  </a:lnTo>
                  <a:lnTo>
                    <a:pt x="170" y="329"/>
                  </a:lnTo>
                  <a:lnTo>
                    <a:pt x="174" y="327"/>
                  </a:lnTo>
                  <a:lnTo>
                    <a:pt x="181" y="321"/>
                  </a:lnTo>
                  <a:lnTo>
                    <a:pt x="185" y="312"/>
                  </a:lnTo>
                  <a:lnTo>
                    <a:pt x="185" y="306"/>
                  </a:lnTo>
                  <a:lnTo>
                    <a:pt x="181" y="302"/>
                  </a:lnTo>
                  <a:lnTo>
                    <a:pt x="174" y="300"/>
                  </a:lnTo>
                  <a:close/>
                  <a:moveTo>
                    <a:pt x="122" y="291"/>
                  </a:moveTo>
                  <a:lnTo>
                    <a:pt x="118" y="289"/>
                  </a:lnTo>
                  <a:lnTo>
                    <a:pt x="116" y="287"/>
                  </a:lnTo>
                  <a:lnTo>
                    <a:pt x="114" y="289"/>
                  </a:lnTo>
                  <a:lnTo>
                    <a:pt x="109" y="287"/>
                  </a:lnTo>
                  <a:lnTo>
                    <a:pt x="107" y="287"/>
                  </a:lnTo>
                  <a:lnTo>
                    <a:pt x="107" y="289"/>
                  </a:lnTo>
                  <a:lnTo>
                    <a:pt x="109" y="289"/>
                  </a:lnTo>
                  <a:lnTo>
                    <a:pt x="111" y="291"/>
                  </a:lnTo>
                  <a:lnTo>
                    <a:pt x="114" y="291"/>
                  </a:lnTo>
                  <a:lnTo>
                    <a:pt x="114" y="294"/>
                  </a:lnTo>
                  <a:lnTo>
                    <a:pt x="114" y="296"/>
                  </a:lnTo>
                  <a:lnTo>
                    <a:pt x="118" y="298"/>
                  </a:lnTo>
                  <a:lnTo>
                    <a:pt x="120" y="298"/>
                  </a:lnTo>
                  <a:lnTo>
                    <a:pt x="122" y="296"/>
                  </a:lnTo>
                  <a:lnTo>
                    <a:pt x="124" y="296"/>
                  </a:lnTo>
                  <a:lnTo>
                    <a:pt x="124" y="294"/>
                  </a:lnTo>
                  <a:lnTo>
                    <a:pt x="122" y="291"/>
                  </a:lnTo>
                  <a:close/>
                  <a:moveTo>
                    <a:pt x="246" y="237"/>
                  </a:moveTo>
                  <a:lnTo>
                    <a:pt x="244" y="233"/>
                  </a:lnTo>
                  <a:lnTo>
                    <a:pt x="241" y="229"/>
                  </a:lnTo>
                  <a:lnTo>
                    <a:pt x="241" y="226"/>
                  </a:lnTo>
                  <a:lnTo>
                    <a:pt x="241" y="226"/>
                  </a:lnTo>
                  <a:lnTo>
                    <a:pt x="239" y="226"/>
                  </a:lnTo>
                  <a:lnTo>
                    <a:pt x="239" y="229"/>
                  </a:lnTo>
                  <a:lnTo>
                    <a:pt x="237" y="231"/>
                  </a:lnTo>
                  <a:lnTo>
                    <a:pt x="233" y="235"/>
                  </a:lnTo>
                  <a:lnTo>
                    <a:pt x="233" y="239"/>
                  </a:lnTo>
                  <a:lnTo>
                    <a:pt x="233" y="243"/>
                  </a:lnTo>
                  <a:lnTo>
                    <a:pt x="231" y="243"/>
                  </a:lnTo>
                  <a:lnTo>
                    <a:pt x="231" y="245"/>
                  </a:lnTo>
                  <a:lnTo>
                    <a:pt x="229" y="250"/>
                  </a:lnTo>
                  <a:lnTo>
                    <a:pt x="227" y="254"/>
                  </a:lnTo>
                  <a:lnTo>
                    <a:pt x="225" y="256"/>
                  </a:lnTo>
                  <a:lnTo>
                    <a:pt x="225" y="256"/>
                  </a:lnTo>
                  <a:lnTo>
                    <a:pt x="225" y="258"/>
                  </a:lnTo>
                  <a:lnTo>
                    <a:pt x="225" y="260"/>
                  </a:lnTo>
                  <a:lnTo>
                    <a:pt x="225" y="266"/>
                  </a:lnTo>
                  <a:lnTo>
                    <a:pt x="225" y="268"/>
                  </a:lnTo>
                  <a:lnTo>
                    <a:pt x="225" y="273"/>
                  </a:lnTo>
                  <a:lnTo>
                    <a:pt x="223" y="277"/>
                  </a:lnTo>
                  <a:lnTo>
                    <a:pt x="218" y="283"/>
                  </a:lnTo>
                  <a:lnTo>
                    <a:pt x="214" y="287"/>
                  </a:lnTo>
                  <a:lnTo>
                    <a:pt x="214" y="291"/>
                  </a:lnTo>
                  <a:lnTo>
                    <a:pt x="212" y="291"/>
                  </a:lnTo>
                  <a:lnTo>
                    <a:pt x="210" y="289"/>
                  </a:lnTo>
                  <a:lnTo>
                    <a:pt x="210" y="291"/>
                  </a:lnTo>
                  <a:lnTo>
                    <a:pt x="212" y="296"/>
                  </a:lnTo>
                  <a:lnTo>
                    <a:pt x="212" y="298"/>
                  </a:lnTo>
                  <a:lnTo>
                    <a:pt x="212" y="302"/>
                  </a:lnTo>
                  <a:lnTo>
                    <a:pt x="212" y="304"/>
                  </a:lnTo>
                  <a:lnTo>
                    <a:pt x="212" y="308"/>
                  </a:lnTo>
                  <a:lnTo>
                    <a:pt x="214" y="310"/>
                  </a:lnTo>
                  <a:lnTo>
                    <a:pt x="214" y="310"/>
                  </a:lnTo>
                  <a:lnTo>
                    <a:pt x="216" y="310"/>
                  </a:lnTo>
                  <a:lnTo>
                    <a:pt x="216" y="308"/>
                  </a:lnTo>
                  <a:lnTo>
                    <a:pt x="218" y="308"/>
                  </a:lnTo>
                  <a:lnTo>
                    <a:pt x="223" y="306"/>
                  </a:lnTo>
                  <a:lnTo>
                    <a:pt x="225" y="306"/>
                  </a:lnTo>
                  <a:lnTo>
                    <a:pt x="227" y="306"/>
                  </a:lnTo>
                  <a:lnTo>
                    <a:pt x="227" y="304"/>
                  </a:lnTo>
                  <a:lnTo>
                    <a:pt x="229" y="302"/>
                  </a:lnTo>
                  <a:lnTo>
                    <a:pt x="229" y="300"/>
                  </a:lnTo>
                  <a:lnTo>
                    <a:pt x="229" y="298"/>
                  </a:lnTo>
                  <a:lnTo>
                    <a:pt x="229" y="296"/>
                  </a:lnTo>
                  <a:lnTo>
                    <a:pt x="229" y="294"/>
                  </a:lnTo>
                  <a:lnTo>
                    <a:pt x="227" y="291"/>
                  </a:lnTo>
                  <a:lnTo>
                    <a:pt x="229" y="291"/>
                  </a:lnTo>
                  <a:lnTo>
                    <a:pt x="229" y="287"/>
                  </a:lnTo>
                  <a:lnTo>
                    <a:pt x="231" y="285"/>
                  </a:lnTo>
                  <a:lnTo>
                    <a:pt x="231" y="281"/>
                  </a:lnTo>
                  <a:lnTo>
                    <a:pt x="231" y="279"/>
                  </a:lnTo>
                  <a:lnTo>
                    <a:pt x="233" y="277"/>
                  </a:lnTo>
                  <a:lnTo>
                    <a:pt x="235" y="277"/>
                  </a:lnTo>
                  <a:lnTo>
                    <a:pt x="237" y="275"/>
                  </a:lnTo>
                  <a:lnTo>
                    <a:pt x="239" y="273"/>
                  </a:lnTo>
                  <a:lnTo>
                    <a:pt x="239" y="268"/>
                  </a:lnTo>
                  <a:lnTo>
                    <a:pt x="241" y="268"/>
                  </a:lnTo>
                  <a:lnTo>
                    <a:pt x="241" y="266"/>
                  </a:lnTo>
                  <a:lnTo>
                    <a:pt x="241" y="260"/>
                  </a:lnTo>
                  <a:lnTo>
                    <a:pt x="241" y="258"/>
                  </a:lnTo>
                  <a:lnTo>
                    <a:pt x="244" y="252"/>
                  </a:lnTo>
                  <a:lnTo>
                    <a:pt x="244" y="243"/>
                  </a:lnTo>
                  <a:lnTo>
                    <a:pt x="244" y="239"/>
                  </a:lnTo>
                  <a:lnTo>
                    <a:pt x="246" y="237"/>
                  </a:lnTo>
                  <a:close/>
                  <a:moveTo>
                    <a:pt x="0" y="226"/>
                  </a:moveTo>
                  <a:lnTo>
                    <a:pt x="2" y="226"/>
                  </a:lnTo>
                  <a:lnTo>
                    <a:pt x="2" y="226"/>
                  </a:lnTo>
                  <a:lnTo>
                    <a:pt x="2" y="224"/>
                  </a:lnTo>
                  <a:lnTo>
                    <a:pt x="0" y="226"/>
                  </a:lnTo>
                  <a:close/>
                  <a:moveTo>
                    <a:pt x="78" y="226"/>
                  </a:moveTo>
                  <a:lnTo>
                    <a:pt x="76" y="224"/>
                  </a:lnTo>
                  <a:lnTo>
                    <a:pt x="76" y="224"/>
                  </a:lnTo>
                  <a:lnTo>
                    <a:pt x="74" y="224"/>
                  </a:lnTo>
                  <a:lnTo>
                    <a:pt x="74" y="226"/>
                  </a:lnTo>
                  <a:lnTo>
                    <a:pt x="72" y="226"/>
                  </a:lnTo>
                  <a:lnTo>
                    <a:pt x="72" y="229"/>
                  </a:lnTo>
                  <a:lnTo>
                    <a:pt x="72" y="229"/>
                  </a:lnTo>
                  <a:lnTo>
                    <a:pt x="72" y="231"/>
                  </a:lnTo>
                  <a:lnTo>
                    <a:pt x="72" y="231"/>
                  </a:lnTo>
                  <a:lnTo>
                    <a:pt x="76" y="231"/>
                  </a:lnTo>
                  <a:lnTo>
                    <a:pt x="76" y="231"/>
                  </a:lnTo>
                  <a:lnTo>
                    <a:pt x="78" y="231"/>
                  </a:lnTo>
                  <a:lnTo>
                    <a:pt x="80" y="229"/>
                  </a:lnTo>
                  <a:lnTo>
                    <a:pt x="80" y="226"/>
                  </a:lnTo>
                  <a:lnTo>
                    <a:pt x="78" y="226"/>
                  </a:lnTo>
                  <a:close/>
                  <a:moveTo>
                    <a:pt x="55" y="65"/>
                  </a:moveTo>
                  <a:lnTo>
                    <a:pt x="53" y="63"/>
                  </a:lnTo>
                  <a:lnTo>
                    <a:pt x="53" y="65"/>
                  </a:lnTo>
                  <a:lnTo>
                    <a:pt x="51" y="69"/>
                  </a:lnTo>
                  <a:lnTo>
                    <a:pt x="49" y="71"/>
                  </a:lnTo>
                  <a:lnTo>
                    <a:pt x="46" y="74"/>
                  </a:lnTo>
                  <a:lnTo>
                    <a:pt x="44" y="74"/>
                  </a:lnTo>
                  <a:lnTo>
                    <a:pt x="40" y="80"/>
                  </a:lnTo>
                  <a:lnTo>
                    <a:pt x="38" y="84"/>
                  </a:lnTo>
                  <a:lnTo>
                    <a:pt x="34" y="86"/>
                  </a:lnTo>
                  <a:lnTo>
                    <a:pt x="36" y="90"/>
                  </a:lnTo>
                  <a:lnTo>
                    <a:pt x="38" y="92"/>
                  </a:lnTo>
                  <a:lnTo>
                    <a:pt x="40" y="92"/>
                  </a:lnTo>
                  <a:lnTo>
                    <a:pt x="44" y="90"/>
                  </a:lnTo>
                  <a:lnTo>
                    <a:pt x="46" y="88"/>
                  </a:lnTo>
                  <a:lnTo>
                    <a:pt x="49" y="84"/>
                  </a:lnTo>
                  <a:lnTo>
                    <a:pt x="53" y="74"/>
                  </a:lnTo>
                  <a:lnTo>
                    <a:pt x="55" y="74"/>
                  </a:lnTo>
                  <a:lnTo>
                    <a:pt x="57" y="71"/>
                  </a:lnTo>
                  <a:lnTo>
                    <a:pt x="57" y="69"/>
                  </a:lnTo>
                  <a:lnTo>
                    <a:pt x="55" y="65"/>
                  </a:lnTo>
                  <a:close/>
                  <a:moveTo>
                    <a:pt x="63" y="53"/>
                  </a:moveTo>
                  <a:lnTo>
                    <a:pt x="63" y="53"/>
                  </a:lnTo>
                  <a:lnTo>
                    <a:pt x="63" y="53"/>
                  </a:lnTo>
                  <a:lnTo>
                    <a:pt x="63" y="55"/>
                  </a:lnTo>
                  <a:lnTo>
                    <a:pt x="63" y="57"/>
                  </a:lnTo>
                  <a:lnTo>
                    <a:pt x="65" y="57"/>
                  </a:lnTo>
                  <a:lnTo>
                    <a:pt x="65" y="59"/>
                  </a:lnTo>
                  <a:lnTo>
                    <a:pt x="65" y="59"/>
                  </a:lnTo>
                  <a:lnTo>
                    <a:pt x="65" y="59"/>
                  </a:lnTo>
                  <a:lnTo>
                    <a:pt x="67" y="61"/>
                  </a:lnTo>
                  <a:lnTo>
                    <a:pt x="69" y="61"/>
                  </a:lnTo>
                  <a:lnTo>
                    <a:pt x="72" y="59"/>
                  </a:lnTo>
                  <a:lnTo>
                    <a:pt x="74" y="59"/>
                  </a:lnTo>
                  <a:lnTo>
                    <a:pt x="74" y="59"/>
                  </a:lnTo>
                  <a:lnTo>
                    <a:pt x="76" y="57"/>
                  </a:lnTo>
                  <a:lnTo>
                    <a:pt x="76" y="57"/>
                  </a:lnTo>
                  <a:lnTo>
                    <a:pt x="76" y="57"/>
                  </a:lnTo>
                  <a:lnTo>
                    <a:pt x="76" y="55"/>
                  </a:lnTo>
                  <a:lnTo>
                    <a:pt x="76" y="55"/>
                  </a:lnTo>
                  <a:lnTo>
                    <a:pt x="76" y="53"/>
                  </a:lnTo>
                  <a:lnTo>
                    <a:pt x="76" y="53"/>
                  </a:lnTo>
                  <a:lnTo>
                    <a:pt x="76" y="51"/>
                  </a:lnTo>
                  <a:lnTo>
                    <a:pt x="76" y="51"/>
                  </a:lnTo>
                  <a:lnTo>
                    <a:pt x="76" y="51"/>
                  </a:lnTo>
                  <a:lnTo>
                    <a:pt x="74" y="51"/>
                  </a:lnTo>
                  <a:lnTo>
                    <a:pt x="72" y="51"/>
                  </a:lnTo>
                  <a:lnTo>
                    <a:pt x="74" y="53"/>
                  </a:lnTo>
                  <a:lnTo>
                    <a:pt x="72" y="55"/>
                  </a:lnTo>
                  <a:lnTo>
                    <a:pt x="72" y="55"/>
                  </a:lnTo>
                  <a:lnTo>
                    <a:pt x="65" y="48"/>
                  </a:lnTo>
                  <a:lnTo>
                    <a:pt x="63" y="48"/>
                  </a:lnTo>
                  <a:lnTo>
                    <a:pt x="61" y="51"/>
                  </a:lnTo>
                  <a:lnTo>
                    <a:pt x="59" y="51"/>
                  </a:lnTo>
                  <a:lnTo>
                    <a:pt x="59" y="53"/>
                  </a:lnTo>
                  <a:lnTo>
                    <a:pt x="59" y="55"/>
                  </a:lnTo>
                  <a:lnTo>
                    <a:pt x="59" y="55"/>
                  </a:lnTo>
                  <a:lnTo>
                    <a:pt x="61" y="55"/>
                  </a:lnTo>
                  <a:lnTo>
                    <a:pt x="61" y="53"/>
                  </a:lnTo>
                  <a:lnTo>
                    <a:pt x="63" y="53"/>
                  </a:lnTo>
                  <a:close/>
                  <a:moveTo>
                    <a:pt x="260" y="99"/>
                  </a:moveTo>
                  <a:lnTo>
                    <a:pt x="258" y="97"/>
                  </a:lnTo>
                  <a:lnTo>
                    <a:pt x="256" y="95"/>
                  </a:lnTo>
                  <a:lnTo>
                    <a:pt x="252" y="95"/>
                  </a:lnTo>
                  <a:lnTo>
                    <a:pt x="250" y="95"/>
                  </a:lnTo>
                  <a:lnTo>
                    <a:pt x="248" y="95"/>
                  </a:lnTo>
                  <a:lnTo>
                    <a:pt x="248" y="92"/>
                  </a:lnTo>
                  <a:lnTo>
                    <a:pt x="244" y="90"/>
                  </a:lnTo>
                  <a:lnTo>
                    <a:pt x="239" y="90"/>
                  </a:lnTo>
                  <a:lnTo>
                    <a:pt x="237" y="88"/>
                  </a:lnTo>
                  <a:lnTo>
                    <a:pt x="235" y="84"/>
                  </a:lnTo>
                  <a:lnTo>
                    <a:pt x="235" y="82"/>
                  </a:lnTo>
                  <a:lnTo>
                    <a:pt x="235" y="80"/>
                  </a:lnTo>
                  <a:lnTo>
                    <a:pt x="235" y="78"/>
                  </a:lnTo>
                  <a:lnTo>
                    <a:pt x="233" y="78"/>
                  </a:lnTo>
                  <a:lnTo>
                    <a:pt x="233" y="76"/>
                  </a:lnTo>
                  <a:lnTo>
                    <a:pt x="229" y="71"/>
                  </a:lnTo>
                  <a:lnTo>
                    <a:pt x="227" y="69"/>
                  </a:lnTo>
                  <a:lnTo>
                    <a:pt x="218" y="65"/>
                  </a:lnTo>
                  <a:lnTo>
                    <a:pt x="216" y="63"/>
                  </a:lnTo>
                  <a:lnTo>
                    <a:pt x="216" y="61"/>
                  </a:lnTo>
                  <a:lnTo>
                    <a:pt x="214" y="59"/>
                  </a:lnTo>
                  <a:lnTo>
                    <a:pt x="216" y="51"/>
                  </a:lnTo>
                  <a:lnTo>
                    <a:pt x="214" y="46"/>
                  </a:lnTo>
                  <a:lnTo>
                    <a:pt x="210" y="44"/>
                  </a:lnTo>
                  <a:lnTo>
                    <a:pt x="208" y="42"/>
                  </a:lnTo>
                  <a:lnTo>
                    <a:pt x="204" y="38"/>
                  </a:lnTo>
                  <a:lnTo>
                    <a:pt x="202" y="36"/>
                  </a:lnTo>
                  <a:lnTo>
                    <a:pt x="191" y="21"/>
                  </a:lnTo>
                  <a:lnTo>
                    <a:pt x="191" y="19"/>
                  </a:lnTo>
                  <a:lnTo>
                    <a:pt x="189" y="17"/>
                  </a:lnTo>
                  <a:lnTo>
                    <a:pt x="191" y="13"/>
                  </a:lnTo>
                  <a:lnTo>
                    <a:pt x="185" y="9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8" y="0"/>
                  </a:lnTo>
                  <a:lnTo>
                    <a:pt x="166" y="2"/>
                  </a:lnTo>
                  <a:lnTo>
                    <a:pt x="164" y="2"/>
                  </a:lnTo>
                  <a:lnTo>
                    <a:pt x="164" y="4"/>
                  </a:lnTo>
                  <a:lnTo>
                    <a:pt x="155" y="7"/>
                  </a:lnTo>
                  <a:lnTo>
                    <a:pt x="151" y="7"/>
                  </a:lnTo>
                  <a:lnTo>
                    <a:pt x="147" y="9"/>
                  </a:lnTo>
                  <a:lnTo>
                    <a:pt x="145" y="9"/>
                  </a:lnTo>
                  <a:lnTo>
                    <a:pt x="143" y="7"/>
                  </a:lnTo>
                  <a:lnTo>
                    <a:pt x="143" y="7"/>
                  </a:lnTo>
                  <a:lnTo>
                    <a:pt x="139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2" y="7"/>
                  </a:lnTo>
                  <a:lnTo>
                    <a:pt x="130" y="9"/>
                  </a:lnTo>
                  <a:lnTo>
                    <a:pt x="126" y="11"/>
                  </a:lnTo>
                  <a:lnTo>
                    <a:pt x="122" y="4"/>
                  </a:lnTo>
                  <a:lnTo>
                    <a:pt x="116" y="7"/>
                  </a:lnTo>
                  <a:lnTo>
                    <a:pt x="111" y="11"/>
                  </a:lnTo>
                  <a:lnTo>
                    <a:pt x="116" y="15"/>
                  </a:lnTo>
                  <a:lnTo>
                    <a:pt x="116" y="19"/>
                  </a:lnTo>
                  <a:lnTo>
                    <a:pt x="114" y="23"/>
                  </a:lnTo>
                  <a:lnTo>
                    <a:pt x="111" y="25"/>
                  </a:lnTo>
                  <a:lnTo>
                    <a:pt x="111" y="27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6" y="32"/>
                  </a:lnTo>
                  <a:lnTo>
                    <a:pt x="118" y="36"/>
                  </a:lnTo>
                  <a:lnTo>
                    <a:pt x="118" y="40"/>
                  </a:lnTo>
                  <a:lnTo>
                    <a:pt x="118" y="48"/>
                  </a:lnTo>
                  <a:lnTo>
                    <a:pt x="114" y="53"/>
                  </a:lnTo>
                  <a:lnTo>
                    <a:pt x="116" y="55"/>
                  </a:lnTo>
                  <a:lnTo>
                    <a:pt x="120" y="59"/>
                  </a:lnTo>
                  <a:lnTo>
                    <a:pt x="118" y="59"/>
                  </a:lnTo>
                  <a:lnTo>
                    <a:pt x="114" y="57"/>
                  </a:lnTo>
                  <a:lnTo>
                    <a:pt x="111" y="57"/>
                  </a:lnTo>
                  <a:lnTo>
                    <a:pt x="111" y="63"/>
                  </a:lnTo>
                  <a:lnTo>
                    <a:pt x="111" y="67"/>
                  </a:lnTo>
                  <a:lnTo>
                    <a:pt x="114" y="69"/>
                  </a:lnTo>
                  <a:lnTo>
                    <a:pt x="116" y="69"/>
                  </a:lnTo>
                  <a:lnTo>
                    <a:pt x="122" y="74"/>
                  </a:lnTo>
                  <a:lnTo>
                    <a:pt x="124" y="76"/>
                  </a:lnTo>
                  <a:lnTo>
                    <a:pt x="130" y="84"/>
                  </a:lnTo>
                  <a:lnTo>
                    <a:pt x="134" y="90"/>
                  </a:lnTo>
                  <a:lnTo>
                    <a:pt x="134" y="92"/>
                  </a:lnTo>
                  <a:lnTo>
                    <a:pt x="134" y="95"/>
                  </a:lnTo>
                  <a:lnTo>
                    <a:pt x="132" y="99"/>
                  </a:lnTo>
                  <a:lnTo>
                    <a:pt x="134" y="103"/>
                  </a:lnTo>
                  <a:lnTo>
                    <a:pt x="134" y="109"/>
                  </a:lnTo>
                  <a:lnTo>
                    <a:pt x="132" y="115"/>
                  </a:lnTo>
                  <a:lnTo>
                    <a:pt x="130" y="118"/>
                  </a:lnTo>
                  <a:lnTo>
                    <a:pt x="128" y="124"/>
                  </a:lnTo>
                  <a:lnTo>
                    <a:pt x="122" y="130"/>
                  </a:lnTo>
                  <a:lnTo>
                    <a:pt x="120" y="134"/>
                  </a:lnTo>
                  <a:lnTo>
                    <a:pt x="118" y="132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11" y="128"/>
                  </a:lnTo>
                  <a:lnTo>
                    <a:pt x="109" y="128"/>
                  </a:lnTo>
                  <a:lnTo>
                    <a:pt x="107" y="128"/>
                  </a:lnTo>
                  <a:lnTo>
                    <a:pt x="107" y="128"/>
                  </a:lnTo>
                  <a:lnTo>
                    <a:pt x="103" y="130"/>
                  </a:lnTo>
                  <a:lnTo>
                    <a:pt x="107" y="132"/>
                  </a:lnTo>
                  <a:lnTo>
                    <a:pt x="111" y="134"/>
                  </a:lnTo>
                  <a:lnTo>
                    <a:pt x="114" y="139"/>
                  </a:lnTo>
                  <a:lnTo>
                    <a:pt x="116" y="143"/>
                  </a:lnTo>
                  <a:lnTo>
                    <a:pt x="116" y="145"/>
                  </a:lnTo>
                  <a:lnTo>
                    <a:pt x="114" y="143"/>
                  </a:lnTo>
                  <a:lnTo>
                    <a:pt x="111" y="143"/>
                  </a:lnTo>
                  <a:lnTo>
                    <a:pt x="114" y="145"/>
                  </a:lnTo>
                  <a:lnTo>
                    <a:pt x="116" y="149"/>
                  </a:lnTo>
                  <a:lnTo>
                    <a:pt x="116" y="151"/>
                  </a:lnTo>
                  <a:lnTo>
                    <a:pt x="118" y="155"/>
                  </a:lnTo>
                  <a:lnTo>
                    <a:pt x="118" y="157"/>
                  </a:lnTo>
                  <a:lnTo>
                    <a:pt x="122" y="157"/>
                  </a:lnTo>
                  <a:lnTo>
                    <a:pt x="126" y="155"/>
                  </a:lnTo>
                  <a:lnTo>
                    <a:pt x="130" y="155"/>
                  </a:lnTo>
                  <a:lnTo>
                    <a:pt x="151" y="157"/>
                  </a:lnTo>
                  <a:lnTo>
                    <a:pt x="158" y="162"/>
                  </a:lnTo>
                  <a:lnTo>
                    <a:pt x="160" y="164"/>
                  </a:lnTo>
                  <a:lnTo>
                    <a:pt x="162" y="168"/>
                  </a:lnTo>
                  <a:lnTo>
                    <a:pt x="162" y="170"/>
                  </a:lnTo>
                  <a:lnTo>
                    <a:pt x="162" y="170"/>
                  </a:lnTo>
                  <a:lnTo>
                    <a:pt x="164" y="172"/>
                  </a:lnTo>
                  <a:lnTo>
                    <a:pt x="166" y="172"/>
                  </a:lnTo>
                  <a:lnTo>
                    <a:pt x="168" y="170"/>
                  </a:lnTo>
                  <a:lnTo>
                    <a:pt x="170" y="170"/>
                  </a:lnTo>
                  <a:lnTo>
                    <a:pt x="172" y="172"/>
                  </a:lnTo>
                  <a:lnTo>
                    <a:pt x="174" y="170"/>
                  </a:lnTo>
                  <a:lnTo>
                    <a:pt x="176" y="168"/>
                  </a:lnTo>
                  <a:lnTo>
                    <a:pt x="181" y="168"/>
                  </a:lnTo>
                  <a:lnTo>
                    <a:pt x="181" y="164"/>
                  </a:lnTo>
                  <a:lnTo>
                    <a:pt x="181" y="162"/>
                  </a:lnTo>
                  <a:lnTo>
                    <a:pt x="183" y="155"/>
                  </a:lnTo>
                  <a:lnTo>
                    <a:pt x="183" y="153"/>
                  </a:lnTo>
                  <a:lnTo>
                    <a:pt x="176" y="153"/>
                  </a:lnTo>
                  <a:lnTo>
                    <a:pt x="174" y="147"/>
                  </a:lnTo>
                  <a:lnTo>
                    <a:pt x="172" y="147"/>
                  </a:lnTo>
                  <a:lnTo>
                    <a:pt x="170" y="145"/>
                  </a:lnTo>
                  <a:lnTo>
                    <a:pt x="168" y="143"/>
                  </a:lnTo>
                  <a:lnTo>
                    <a:pt x="166" y="134"/>
                  </a:lnTo>
                  <a:lnTo>
                    <a:pt x="162" y="126"/>
                  </a:lnTo>
                  <a:lnTo>
                    <a:pt x="162" y="122"/>
                  </a:lnTo>
                  <a:lnTo>
                    <a:pt x="162" y="118"/>
                  </a:lnTo>
                  <a:lnTo>
                    <a:pt x="164" y="111"/>
                  </a:lnTo>
                  <a:lnTo>
                    <a:pt x="166" y="107"/>
                  </a:lnTo>
                  <a:lnTo>
                    <a:pt x="168" y="103"/>
                  </a:lnTo>
                  <a:lnTo>
                    <a:pt x="170" y="97"/>
                  </a:lnTo>
                  <a:lnTo>
                    <a:pt x="170" y="95"/>
                  </a:lnTo>
                  <a:lnTo>
                    <a:pt x="174" y="90"/>
                  </a:lnTo>
                  <a:lnTo>
                    <a:pt x="174" y="88"/>
                  </a:lnTo>
                  <a:lnTo>
                    <a:pt x="176" y="84"/>
                  </a:lnTo>
                  <a:lnTo>
                    <a:pt x="176" y="82"/>
                  </a:lnTo>
                  <a:lnTo>
                    <a:pt x="181" y="78"/>
                  </a:lnTo>
                  <a:lnTo>
                    <a:pt x="187" y="76"/>
                  </a:lnTo>
                  <a:lnTo>
                    <a:pt x="193" y="78"/>
                  </a:lnTo>
                  <a:lnTo>
                    <a:pt x="199" y="78"/>
                  </a:lnTo>
                  <a:lnTo>
                    <a:pt x="204" y="82"/>
                  </a:lnTo>
                  <a:lnTo>
                    <a:pt x="206" y="88"/>
                  </a:lnTo>
                  <a:lnTo>
                    <a:pt x="204" y="95"/>
                  </a:lnTo>
                  <a:lnTo>
                    <a:pt x="199" y="101"/>
                  </a:lnTo>
                  <a:lnTo>
                    <a:pt x="197" y="103"/>
                  </a:lnTo>
                  <a:lnTo>
                    <a:pt x="195" y="103"/>
                  </a:lnTo>
                  <a:lnTo>
                    <a:pt x="193" y="103"/>
                  </a:lnTo>
                  <a:lnTo>
                    <a:pt x="191" y="103"/>
                  </a:lnTo>
                  <a:lnTo>
                    <a:pt x="191" y="101"/>
                  </a:lnTo>
                  <a:lnTo>
                    <a:pt x="191" y="97"/>
                  </a:lnTo>
                  <a:lnTo>
                    <a:pt x="191" y="95"/>
                  </a:lnTo>
                  <a:lnTo>
                    <a:pt x="187" y="92"/>
                  </a:lnTo>
                  <a:lnTo>
                    <a:pt x="183" y="95"/>
                  </a:lnTo>
                  <a:lnTo>
                    <a:pt x="179" y="92"/>
                  </a:lnTo>
                  <a:lnTo>
                    <a:pt x="176" y="95"/>
                  </a:lnTo>
                  <a:lnTo>
                    <a:pt x="172" y="99"/>
                  </a:lnTo>
                  <a:lnTo>
                    <a:pt x="174" y="101"/>
                  </a:lnTo>
                  <a:lnTo>
                    <a:pt x="174" y="103"/>
                  </a:lnTo>
                  <a:lnTo>
                    <a:pt x="176" y="103"/>
                  </a:lnTo>
                  <a:lnTo>
                    <a:pt x="179" y="105"/>
                  </a:lnTo>
                  <a:lnTo>
                    <a:pt x="189" y="105"/>
                  </a:lnTo>
                  <a:lnTo>
                    <a:pt x="189" y="109"/>
                  </a:lnTo>
                  <a:lnTo>
                    <a:pt x="187" y="115"/>
                  </a:lnTo>
                  <a:lnTo>
                    <a:pt x="189" y="122"/>
                  </a:lnTo>
                  <a:lnTo>
                    <a:pt x="195" y="124"/>
                  </a:lnTo>
                  <a:lnTo>
                    <a:pt x="199" y="130"/>
                  </a:lnTo>
                  <a:lnTo>
                    <a:pt x="202" y="136"/>
                  </a:lnTo>
                  <a:lnTo>
                    <a:pt x="204" y="141"/>
                  </a:lnTo>
                  <a:lnTo>
                    <a:pt x="204" y="143"/>
                  </a:lnTo>
                  <a:lnTo>
                    <a:pt x="202" y="153"/>
                  </a:lnTo>
                  <a:lnTo>
                    <a:pt x="199" y="157"/>
                  </a:lnTo>
                  <a:lnTo>
                    <a:pt x="197" y="164"/>
                  </a:lnTo>
                  <a:lnTo>
                    <a:pt x="197" y="168"/>
                  </a:lnTo>
                  <a:lnTo>
                    <a:pt x="195" y="178"/>
                  </a:lnTo>
                  <a:lnTo>
                    <a:pt x="193" y="180"/>
                  </a:lnTo>
                  <a:lnTo>
                    <a:pt x="187" y="185"/>
                  </a:lnTo>
                  <a:lnTo>
                    <a:pt x="183" y="187"/>
                  </a:lnTo>
                  <a:lnTo>
                    <a:pt x="183" y="199"/>
                  </a:lnTo>
                  <a:lnTo>
                    <a:pt x="185" y="199"/>
                  </a:lnTo>
                  <a:lnTo>
                    <a:pt x="187" y="197"/>
                  </a:lnTo>
                  <a:lnTo>
                    <a:pt x="193" y="191"/>
                  </a:lnTo>
                  <a:lnTo>
                    <a:pt x="199" y="189"/>
                  </a:lnTo>
                  <a:lnTo>
                    <a:pt x="199" y="189"/>
                  </a:lnTo>
                  <a:lnTo>
                    <a:pt x="202" y="187"/>
                  </a:lnTo>
                  <a:lnTo>
                    <a:pt x="206" y="185"/>
                  </a:lnTo>
                  <a:lnTo>
                    <a:pt x="210" y="185"/>
                  </a:lnTo>
                  <a:lnTo>
                    <a:pt x="214" y="183"/>
                  </a:lnTo>
                  <a:lnTo>
                    <a:pt x="218" y="180"/>
                  </a:lnTo>
                  <a:lnTo>
                    <a:pt x="223" y="180"/>
                  </a:lnTo>
                  <a:lnTo>
                    <a:pt x="225" y="178"/>
                  </a:lnTo>
                  <a:lnTo>
                    <a:pt x="227" y="176"/>
                  </a:lnTo>
                  <a:lnTo>
                    <a:pt x="229" y="176"/>
                  </a:lnTo>
                  <a:lnTo>
                    <a:pt x="229" y="172"/>
                  </a:lnTo>
                  <a:lnTo>
                    <a:pt x="233" y="168"/>
                  </a:lnTo>
                  <a:lnTo>
                    <a:pt x="233" y="166"/>
                  </a:lnTo>
                  <a:lnTo>
                    <a:pt x="233" y="162"/>
                  </a:lnTo>
                  <a:lnTo>
                    <a:pt x="237" y="159"/>
                  </a:lnTo>
                  <a:lnTo>
                    <a:pt x="241" y="162"/>
                  </a:lnTo>
                  <a:lnTo>
                    <a:pt x="252" y="151"/>
                  </a:lnTo>
                  <a:lnTo>
                    <a:pt x="252" y="151"/>
                  </a:lnTo>
                  <a:lnTo>
                    <a:pt x="246" y="153"/>
                  </a:lnTo>
                  <a:lnTo>
                    <a:pt x="244" y="151"/>
                  </a:lnTo>
                  <a:lnTo>
                    <a:pt x="246" y="149"/>
                  </a:lnTo>
                  <a:lnTo>
                    <a:pt x="248" y="147"/>
                  </a:lnTo>
                  <a:lnTo>
                    <a:pt x="248" y="145"/>
                  </a:lnTo>
                  <a:lnTo>
                    <a:pt x="248" y="143"/>
                  </a:lnTo>
                  <a:lnTo>
                    <a:pt x="246" y="141"/>
                  </a:lnTo>
                  <a:lnTo>
                    <a:pt x="241" y="141"/>
                  </a:lnTo>
                  <a:lnTo>
                    <a:pt x="237" y="139"/>
                  </a:lnTo>
                  <a:lnTo>
                    <a:pt x="235" y="136"/>
                  </a:lnTo>
                  <a:lnTo>
                    <a:pt x="237" y="130"/>
                  </a:lnTo>
                  <a:lnTo>
                    <a:pt x="239" y="126"/>
                  </a:lnTo>
                  <a:lnTo>
                    <a:pt x="241" y="124"/>
                  </a:lnTo>
                  <a:lnTo>
                    <a:pt x="244" y="122"/>
                  </a:lnTo>
                  <a:lnTo>
                    <a:pt x="250" y="120"/>
                  </a:lnTo>
                  <a:lnTo>
                    <a:pt x="252" y="120"/>
                  </a:lnTo>
                  <a:lnTo>
                    <a:pt x="254" y="120"/>
                  </a:lnTo>
                  <a:lnTo>
                    <a:pt x="256" y="118"/>
                  </a:lnTo>
                  <a:lnTo>
                    <a:pt x="256" y="118"/>
                  </a:lnTo>
                  <a:lnTo>
                    <a:pt x="260" y="111"/>
                  </a:lnTo>
                  <a:lnTo>
                    <a:pt x="260" y="109"/>
                  </a:lnTo>
                  <a:lnTo>
                    <a:pt x="260" y="107"/>
                  </a:lnTo>
                  <a:lnTo>
                    <a:pt x="260" y="103"/>
                  </a:lnTo>
                  <a:lnTo>
                    <a:pt x="260" y="101"/>
                  </a:lnTo>
                  <a:lnTo>
                    <a:pt x="260" y="9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2"/>
            <p:cNvSpPr>
              <a:spLocks noEditPoints="1"/>
            </p:cNvSpPr>
            <p:nvPr/>
          </p:nvSpPr>
          <p:spPr bwMode="auto">
            <a:xfrm>
              <a:off x="3719" y="2343"/>
              <a:ext cx="130" cy="101"/>
            </a:xfrm>
            <a:custGeom>
              <a:avLst/>
              <a:gdLst>
                <a:gd name="T0" fmla="*/ 124 w 130"/>
                <a:gd name="T1" fmla="*/ 59 h 101"/>
                <a:gd name="T2" fmla="*/ 122 w 130"/>
                <a:gd name="T3" fmla="*/ 55 h 101"/>
                <a:gd name="T4" fmla="*/ 112 w 130"/>
                <a:gd name="T5" fmla="*/ 53 h 101"/>
                <a:gd name="T6" fmla="*/ 103 w 130"/>
                <a:gd name="T7" fmla="*/ 46 h 101"/>
                <a:gd name="T8" fmla="*/ 99 w 130"/>
                <a:gd name="T9" fmla="*/ 40 h 101"/>
                <a:gd name="T10" fmla="*/ 93 w 130"/>
                <a:gd name="T11" fmla="*/ 42 h 101"/>
                <a:gd name="T12" fmla="*/ 89 w 130"/>
                <a:gd name="T13" fmla="*/ 40 h 101"/>
                <a:gd name="T14" fmla="*/ 86 w 130"/>
                <a:gd name="T15" fmla="*/ 32 h 101"/>
                <a:gd name="T16" fmla="*/ 82 w 130"/>
                <a:gd name="T17" fmla="*/ 32 h 101"/>
                <a:gd name="T18" fmla="*/ 80 w 130"/>
                <a:gd name="T19" fmla="*/ 34 h 101"/>
                <a:gd name="T20" fmla="*/ 72 w 130"/>
                <a:gd name="T21" fmla="*/ 36 h 101"/>
                <a:gd name="T22" fmla="*/ 65 w 130"/>
                <a:gd name="T23" fmla="*/ 38 h 101"/>
                <a:gd name="T24" fmla="*/ 61 w 130"/>
                <a:gd name="T25" fmla="*/ 36 h 101"/>
                <a:gd name="T26" fmla="*/ 55 w 130"/>
                <a:gd name="T27" fmla="*/ 34 h 101"/>
                <a:gd name="T28" fmla="*/ 51 w 130"/>
                <a:gd name="T29" fmla="*/ 36 h 101"/>
                <a:gd name="T30" fmla="*/ 47 w 130"/>
                <a:gd name="T31" fmla="*/ 42 h 101"/>
                <a:gd name="T32" fmla="*/ 28 w 130"/>
                <a:gd name="T33" fmla="*/ 53 h 101"/>
                <a:gd name="T34" fmla="*/ 17 w 130"/>
                <a:gd name="T35" fmla="*/ 61 h 101"/>
                <a:gd name="T36" fmla="*/ 7 w 130"/>
                <a:gd name="T37" fmla="*/ 57 h 101"/>
                <a:gd name="T38" fmla="*/ 3 w 130"/>
                <a:gd name="T39" fmla="*/ 57 h 101"/>
                <a:gd name="T40" fmla="*/ 9 w 130"/>
                <a:gd name="T41" fmla="*/ 61 h 101"/>
                <a:gd name="T42" fmla="*/ 13 w 130"/>
                <a:gd name="T43" fmla="*/ 69 h 101"/>
                <a:gd name="T44" fmla="*/ 11 w 130"/>
                <a:gd name="T45" fmla="*/ 88 h 101"/>
                <a:gd name="T46" fmla="*/ 5 w 130"/>
                <a:gd name="T47" fmla="*/ 95 h 101"/>
                <a:gd name="T48" fmla="*/ 15 w 130"/>
                <a:gd name="T49" fmla="*/ 101 h 101"/>
                <a:gd name="T50" fmla="*/ 26 w 130"/>
                <a:gd name="T51" fmla="*/ 92 h 101"/>
                <a:gd name="T52" fmla="*/ 34 w 130"/>
                <a:gd name="T53" fmla="*/ 88 h 101"/>
                <a:gd name="T54" fmla="*/ 40 w 130"/>
                <a:gd name="T55" fmla="*/ 84 h 101"/>
                <a:gd name="T56" fmla="*/ 55 w 130"/>
                <a:gd name="T57" fmla="*/ 84 h 101"/>
                <a:gd name="T58" fmla="*/ 59 w 130"/>
                <a:gd name="T59" fmla="*/ 86 h 101"/>
                <a:gd name="T60" fmla="*/ 70 w 130"/>
                <a:gd name="T61" fmla="*/ 82 h 101"/>
                <a:gd name="T62" fmla="*/ 80 w 130"/>
                <a:gd name="T63" fmla="*/ 80 h 101"/>
                <a:gd name="T64" fmla="*/ 86 w 130"/>
                <a:gd name="T65" fmla="*/ 74 h 101"/>
                <a:gd name="T66" fmla="*/ 118 w 130"/>
                <a:gd name="T67" fmla="*/ 71 h 101"/>
                <a:gd name="T68" fmla="*/ 126 w 130"/>
                <a:gd name="T69" fmla="*/ 71 h 101"/>
                <a:gd name="T70" fmla="*/ 130 w 130"/>
                <a:gd name="T71" fmla="*/ 63 h 101"/>
                <a:gd name="T72" fmla="*/ 21 w 130"/>
                <a:gd name="T73" fmla="*/ 36 h 101"/>
                <a:gd name="T74" fmla="*/ 24 w 130"/>
                <a:gd name="T75" fmla="*/ 32 h 101"/>
                <a:gd name="T76" fmla="*/ 21 w 130"/>
                <a:gd name="T77" fmla="*/ 30 h 101"/>
                <a:gd name="T78" fmla="*/ 19 w 130"/>
                <a:gd name="T79" fmla="*/ 36 h 101"/>
                <a:gd name="T80" fmla="*/ 91 w 130"/>
                <a:gd name="T81" fmla="*/ 17 h 101"/>
                <a:gd name="T82" fmla="*/ 97 w 130"/>
                <a:gd name="T83" fmla="*/ 15 h 101"/>
                <a:gd name="T84" fmla="*/ 101 w 130"/>
                <a:gd name="T85" fmla="*/ 25 h 101"/>
                <a:gd name="T86" fmla="*/ 107 w 130"/>
                <a:gd name="T87" fmla="*/ 19 h 101"/>
                <a:gd name="T88" fmla="*/ 114 w 130"/>
                <a:gd name="T89" fmla="*/ 17 h 101"/>
                <a:gd name="T90" fmla="*/ 110 w 130"/>
                <a:gd name="T91" fmla="*/ 21 h 101"/>
                <a:gd name="T92" fmla="*/ 116 w 130"/>
                <a:gd name="T93" fmla="*/ 21 h 101"/>
                <a:gd name="T94" fmla="*/ 120 w 130"/>
                <a:gd name="T95" fmla="*/ 9 h 101"/>
                <a:gd name="T96" fmla="*/ 118 w 130"/>
                <a:gd name="T97" fmla="*/ 2 h 101"/>
                <a:gd name="T98" fmla="*/ 112 w 130"/>
                <a:gd name="T99" fmla="*/ 2 h 101"/>
                <a:gd name="T100" fmla="*/ 99 w 130"/>
                <a:gd name="T101" fmla="*/ 7 h 101"/>
                <a:gd name="T102" fmla="*/ 91 w 130"/>
                <a:gd name="T103" fmla="*/ 9 h 101"/>
                <a:gd name="T104" fmla="*/ 89 w 130"/>
                <a:gd name="T105" fmla="*/ 15 h 101"/>
                <a:gd name="T106" fmla="*/ 78 w 130"/>
                <a:gd name="T107" fmla="*/ 11 h 101"/>
                <a:gd name="T108" fmla="*/ 72 w 130"/>
                <a:gd name="T109" fmla="*/ 13 h 101"/>
                <a:gd name="T110" fmla="*/ 70 w 130"/>
                <a:gd name="T111" fmla="*/ 15 h 101"/>
                <a:gd name="T112" fmla="*/ 74 w 130"/>
                <a:gd name="T113" fmla="*/ 17 h 101"/>
                <a:gd name="T114" fmla="*/ 78 w 130"/>
                <a:gd name="T115" fmla="*/ 17 h 101"/>
                <a:gd name="T116" fmla="*/ 80 w 130"/>
                <a:gd name="T117" fmla="*/ 1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0" h="101">
                  <a:moveTo>
                    <a:pt x="130" y="63"/>
                  </a:moveTo>
                  <a:lnTo>
                    <a:pt x="126" y="59"/>
                  </a:lnTo>
                  <a:lnTo>
                    <a:pt x="124" y="59"/>
                  </a:lnTo>
                  <a:lnTo>
                    <a:pt x="124" y="57"/>
                  </a:lnTo>
                  <a:lnTo>
                    <a:pt x="122" y="55"/>
                  </a:lnTo>
                  <a:lnTo>
                    <a:pt x="122" y="55"/>
                  </a:lnTo>
                  <a:lnTo>
                    <a:pt x="118" y="57"/>
                  </a:lnTo>
                  <a:lnTo>
                    <a:pt x="116" y="55"/>
                  </a:lnTo>
                  <a:lnTo>
                    <a:pt x="112" y="53"/>
                  </a:lnTo>
                  <a:lnTo>
                    <a:pt x="110" y="51"/>
                  </a:lnTo>
                  <a:lnTo>
                    <a:pt x="107" y="51"/>
                  </a:lnTo>
                  <a:lnTo>
                    <a:pt x="103" y="46"/>
                  </a:lnTo>
                  <a:lnTo>
                    <a:pt x="105" y="42"/>
                  </a:lnTo>
                  <a:lnTo>
                    <a:pt x="103" y="40"/>
                  </a:lnTo>
                  <a:lnTo>
                    <a:pt x="99" y="40"/>
                  </a:lnTo>
                  <a:lnTo>
                    <a:pt x="97" y="36"/>
                  </a:lnTo>
                  <a:lnTo>
                    <a:pt x="97" y="38"/>
                  </a:lnTo>
                  <a:lnTo>
                    <a:pt x="93" y="42"/>
                  </a:lnTo>
                  <a:lnTo>
                    <a:pt x="91" y="42"/>
                  </a:lnTo>
                  <a:lnTo>
                    <a:pt x="89" y="42"/>
                  </a:lnTo>
                  <a:lnTo>
                    <a:pt x="89" y="40"/>
                  </a:lnTo>
                  <a:lnTo>
                    <a:pt x="89" y="36"/>
                  </a:lnTo>
                  <a:lnTo>
                    <a:pt x="89" y="34"/>
                  </a:lnTo>
                  <a:lnTo>
                    <a:pt x="86" y="32"/>
                  </a:lnTo>
                  <a:lnTo>
                    <a:pt x="86" y="30"/>
                  </a:lnTo>
                  <a:lnTo>
                    <a:pt x="84" y="30"/>
                  </a:lnTo>
                  <a:lnTo>
                    <a:pt x="82" y="32"/>
                  </a:lnTo>
                  <a:lnTo>
                    <a:pt x="82" y="34"/>
                  </a:lnTo>
                  <a:lnTo>
                    <a:pt x="82" y="36"/>
                  </a:lnTo>
                  <a:lnTo>
                    <a:pt x="80" y="34"/>
                  </a:lnTo>
                  <a:lnTo>
                    <a:pt x="78" y="36"/>
                  </a:lnTo>
                  <a:lnTo>
                    <a:pt x="76" y="38"/>
                  </a:lnTo>
                  <a:lnTo>
                    <a:pt x="72" y="36"/>
                  </a:lnTo>
                  <a:lnTo>
                    <a:pt x="70" y="36"/>
                  </a:lnTo>
                  <a:lnTo>
                    <a:pt x="68" y="38"/>
                  </a:lnTo>
                  <a:lnTo>
                    <a:pt x="65" y="38"/>
                  </a:lnTo>
                  <a:lnTo>
                    <a:pt x="65" y="38"/>
                  </a:lnTo>
                  <a:lnTo>
                    <a:pt x="63" y="36"/>
                  </a:lnTo>
                  <a:lnTo>
                    <a:pt x="61" y="36"/>
                  </a:lnTo>
                  <a:lnTo>
                    <a:pt x="59" y="34"/>
                  </a:lnTo>
                  <a:lnTo>
                    <a:pt x="57" y="34"/>
                  </a:lnTo>
                  <a:lnTo>
                    <a:pt x="55" y="34"/>
                  </a:lnTo>
                  <a:lnTo>
                    <a:pt x="53" y="34"/>
                  </a:lnTo>
                  <a:lnTo>
                    <a:pt x="51" y="34"/>
                  </a:lnTo>
                  <a:lnTo>
                    <a:pt x="51" y="36"/>
                  </a:lnTo>
                  <a:lnTo>
                    <a:pt x="49" y="38"/>
                  </a:lnTo>
                  <a:lnTo>
                    <a:pt x="47" y="40"/>
                  </a:lnTo>
                  <a:lnTo>
                    <a:pt x="47" y="42"/>
                  </a:lnTo>
                  <a:lnTo>
                    <a:pt x="42" y="44"/>
                  </a:lnTo>
                  <a:lnTo>
                    <a:pt x="32" y="48"/>
                  </a:lnTo>
                  <a:lnTo>
                    <a:pt x="28" y="53"/>
                  </a:lnTo>
                  <a:lnTo>
                    <a:pt x="26" y="55"/>
                  </a:lnTo>
                  <a:lnTo>
                    <a:pt x="21" y="59"/>
                  </a:lnTo>
                  <a:lnTo>
                    <a:pt x="17" y="61"/>
                  </a:lnTo>
                  <a:lnTo>
                    <a:pt x="13" y="57"/>
                  </a:lnTo>
                  <a:lnTo>
                    <a:pt x="11" y="59"/>
                  </a:lnTo>
                  <a:lnTo>
                    <a:pt x="7" y="57"/>
                  </a:lnTo>
                  <a:lnTo>
                    <a:pt x="3" y="55"/>
                  </a:lnTo>
                  <a:lnTo>
                    <a:pt x="0" y="53"/>
                  </a:lnTo>
                  <a:lnTo>
                    <a:pt x="3" y="57"/>
                  </a:lnTo>
                  <a:lnTo>
                    <a:pt x="5" y="59"/>
                  </a:lnTo>
                  <a:lnTo>
                    <a:pt x="7" y="59"/>
                  </a:lnTo>
                  <a:lnTo>
                    <a:pt x="9" y="61"/>
                  </a:lnTo>
                  <a:lnTo>
                    <a:pt x="11" y="65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3" y="78"/>
                  </a:lnTo>
                  <a:lnTo>
                    <a:pt x="11" y="86"/>
                  </a:lnTo>
                  <a:lnTo>
                    <a:pt x="11" y="88"/>
                  </a:lnTo>
                  <a:lnTo>
                    <a:pt x="9" y="92"/>
                  </a:lnTo>
                  <a:lnTo>
                    <a:pt x="5" y="95"/>
                  </a:lnTo>
                  <a:lnTo>
                    <a:pt x="5" y="95"/>
                  </a:lnTo>
                  <a:lnTo>
                    <a:pt x="9" y="97"/>
                  </a:lnTo>
                  <a:lnTo>
                    <a:pt x="13" y="97"/>
                  </a:lnTo>
                  <a:lnTo>
                    <a:pt x="15" y="101"/>
                  </a:lnTo>
                  <a:lnTo>
                    <a:pt x="21" y="97"/>
                  </a:lnTo>
                  <a:lnTo>
                    <a:pt x="24" y="95"/>
                  </a:lnTo>
                  <a:lnTo>
                    <a:pt x="26" y="92"/>
                  </a:lnTo>
                  <a:lnTo>
                    <a:pt x="28" y="90"/>
                  </a:lnTo>
                  <a:lnTo>
                    <a:pt x="30" y="88"/>
                  </a:lnTo>
                  <a:lnTo>
                    <a:pt x="34" y="88"/>
                  </a:lnTo>
                  <a:lnTo>
                    <a:pt x="36" y="86"/>
                  </a:lnTo>
                  <a:lnTo>
                    <a:pt x="38" y="84"/>
                  </a:lnTo>
                  <a:lnTo>
                    <a:pt x="40" y="84"/>
                  </a:lnTo>
                  <a:lnTo>
                    <a:pt x="51" y="82"/>
                  </a:lnTo>
                  <a:lnTo>
                    <a:pt x="53" y="82"/>
                  </a:lnTo>
                  <a:lnTo>
                    <a:pt x="55" y="84"/>
                  </a:lnTo>
                  <a:lnTo>
                    <a:pt x="57" y="86"/>
                  </a:lnTo>
                  <a:lnTo>
                    <a:pt x="57" y="86"/>
                  </a:lnTo>
                  <a:lnTo>
                    <a:pt x="59" y="86"/>
                  </a:lnTo>
                  <a:lnTo>
                    <a:pt x="63" y="86"/>
                  </a:lnTo>
                  <a:lnTo>
                    <a:pt x="65" y="86"/>
                  </a:lnTo>
                  <a:lnTo>
                    <a:pt x="70" y="82"/>
                  </a:lnTo>
                  <a:lnTo>
                    <a:pt x="72" y="82"/>
                  </a:lnTo>
                  <a:lnTo>
                    <a:pt x="78" y="80"/>
                  </a:lnTo>
                  <a:lnTo>
                    <a:pt x="80" y="80"/>
                  </a:lnTo>
                  <a:lnTo>
                    <a:pt x="82" y="78"/>
                  </a:lnTo>
                  <a:lnTo>
                    <a:pt x="84" y="74"/>
                  </a:lnTo>
                  <a:lnTo>
                    <a:pt x="86" y="74"/>
                  </a:lnTo>
                  <a:lnTo>
                    <a:pt x="91" y="71"/>
                  </a:lnTo>
                  <a:lnTo>
                    <a:pt x="97" y="71"/>
                  </a:lnTo>
                  <a:lnTo>
                    <a:pt x="118" y="71"/>
                  </a:lnTo>
                  <a:lnTo>
                    <a:pt x="122" y="71"/>
                  </a:lnTo>
                  <a:lnTo>
                    <a:pt x="124" y="71"/>
                  </a:lnTo>
                  <a:lnTo>
                    <a:pt x="126" y="71"/>
                  </a:lnTo>
                  <a:lnTo>
                    <a:pt x="130" y="63"/>
                  </a:lnTo>
                  <a:lnTo>
                    <a:pt x="130" y="63"/>
                  </a:lnTo>
                  <a:lnTo>
                    <a:pt x="130" y="63"/>
                  </a:lnTo>
                  <a:close/>
                  <a:moveTo>
                    <a:pt x="21" y="38"/>
                  </a:moveTo>
                  <a:lnTo>
                    <a:pt x="21" y="36"/>
                  </a:lnTo>
                  <a:lnTo>
                    <a:pt x="21" y="36"/>
                  </a:lnTo>
                  <a:lnTo>
                    <a:pt x="24" y="36"/>
                  </a:lnTo>
                  <a:lnTo>
                    <a:pt x="24" y="34"/>
                  </a:lnTo>
                  <a:lnTo>
                    <a:pt x="24" y="32"/>
                  </a:lnTo>
                  <a:lnTo>
                    <a:pt x="24" y="30"/>
                  </a:lnTo>
                  <a:lnTo>
                    <a:pt x="21" y="30"/>
                  </a:lnTo>
                  <a:lnTo>
                    <a:pt x="21" y="30"/>
                  </a:lnTo>
                  <a:lnTo>
                    <a:pt x="19" y="32"/>
                  </a:lnTo>
                  <a:lnTo>
                    <a:pt x="19" y="34"/>
                  </a:lnTo>
                  <a:lnTo>
                    <a:pt x="19" y="36"/>
                  </a:lnTo>
                  <a:lnTo>
                    <a:pt x="21" y="38"/>
                  </a:lnTo>
                  <a:close/>
                  <a:moveTo>
                    <a:pt x="89" y="15"/>
                  </a:moveTo>
                  <a:lnTo>
                    <a:pt x="91" y="17"/>
                  </a:lnTo>
                  <a:lnTo>
                    <a:pt x="93" y="17"/>
                  </a:lnTo>
                  <a:lnTo>
                    <a:pt x="95" y="15"/>
                  </a:lnTo>
                  <a:lnTo>
                    <a:pt x="97" y="15"/>
                  </a:lnTo>
                  <a:lnTo>
                    <a:pt x="101" y="17"/>
                  </a:lnTo>
                  <a:lnTo>
                    <a:pt x="101" y="19"/>
                  </a:lnTo>
                  <a:lnTo>
                    <a:pt x="101" y="25"/>
                  </a:lnTo>
                  <a:lnTo>
                    <a:pt x="103" y="25"/>
                  </a:lnTo>
                  <a:lnTo>
                    <a:pt x="105" y="23"/>
                  </a:lnTo>
                  <a:lnTo>
                    <a:pt x="107" y="19"/>
                  </a:lnTo>
                  <a:lnTo>
                    <a:pt x="110" y="17"/>
                  </a:lnTo>
                  <a:lnTo>
                    <a:pt x="112" y="17"/>
                  </a:lnTo>
                  <a:lnTo>
                    <a:pt x="114" y="17"/>
                  </a:lnTo>
                  <a:lnTo>
                    <a:pt x="112" y="19"/>
                  </a:lnTo>
                  <a:lnTo>
                    <a:pt x="110" y="19"/>
                  </a:lnTo>
                  <a:lnTo>
                    <a:pt x="110" y="21"/>
                  </a:lnTo>
                  <a:lnTo>
                    <a:pt x="112" y="21"/>
                  </a:lnTo>
                  <a:lnTo>
                    <a:pt x="114" y="21"/>
                  </a:lnTo>
                  <a:lnTo>
                    <a:pt x="116" y="21"/>
                  </a:lnTo>
                  <a:lnTo>
                    <a:pt x="116" y="23"/>
                  </a:lnTo>
                  <a:lnTo>
                    <a:pt x="120" y="13"/>
                  </a:lnTo>
                  <a:lnTo>
                    <a:pt x="120" y="9"/>
                  </a:lnTo>
                  <a:lnTo>
                    <a:pt x="120" y="7"/>
                  </a:lnTo>
                  <a:lnTo>
                    <a:pt x="118" y="4"/>
                  </a:lnTo>
                  <a:lnTo>
                    <a:pt x="118" y="2"/>
                  </a:lnTo>
                  <a:lnTo>
                    <a:pt x="118" y="0"/>
                  </a:lnTo>
                  <a:lnTo>
                    <a:pt x="116" y="0"/>
                  </a:lnTo>
                  <a:lnTo>
                    <a:pt x="112" y="2"/>
                  </a:lnTo>
                  <a:lnTo>
                    <a:pt x="107" y="2"/>
                  </a:lnTo>
                  <a:lnTo>
                    <a:pt x="105" y="4"/>
                  </a:lnTo>
                  <a:lnTo>
                    <a:pt x="99" y="7"/>
                  </a:lnTo>
                  <a:lnTo>
                    <a:pt x="95" y="9"/>
                  </a:lnTo>
                  <a:lnTo>
                    <a:pt x="91" y="7"/>
                  </a:lnTo>
                  <a:lnTo>
                    <a:pt x="91" y="9"/>
                  </a:lnTo>
                  <a:lnTo>
                    <a:pt x="91" y="11"/>
                  </a:lnTo>
                  <a:lnTo>
                    <a:pt x="91" y="13"/>
                  </a:lnTo>
                  <a:lnTo>
                    <a:pt x="89" y="15"/>
                  </a:lnTo>
                  <a:close/>
                  <a:moveTo>
                    <a:pt x="80" y="13"/>
                  </a:moveTo>
                  <a:lnTo>
                    <a:pt x="78" y="13"/>
                  </a:lnTo>
                  <a:lnTo>
                    <a:pt x="78" y="11"/>
                  </a:lnTo>
                  <a:lnTo>
                    <a:pt x="76" y="11"/>
                  </a:lnTo>
                  <a:lnTo>
                    <a:pt x="76" y="11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0" y="13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72" y="15"/>
                  </a:lnTo>
                  <a:lnTo>
                    <a:pt x="74" y="17"/>
                  </a:lnTo>
                  <a:lnTo>
                    <a:pt x="74" y="17"/>
                  </a:lnTo>
                  <a:lnTo>
                    <a:pt x="76" y="17"/>
                  </a:lnTo>
                  <a:lnTo>
                    <a:pt x="78" y="17"/>
                  </a:lnTo>
                  <a:lnTo>
                    <a:pt x="80" y="15"/>
                  </a:lnTo>
                  <a:lnTo>
                    <a:pt x="80" y="13"/>
                  </a:lnTo>
                  <a:lnTo>
                    <a:pt x="80" y="13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764" y="1254"/>
              <a:ext cx="209" cy="323"/>
            </a:xfrm>
            <a:custGeom>
              <a:avLst/>
              <a:gdLst>
                <a:gd name="T0" fmla="*/ 203 w 209"/>
                <a:gd name="T1" fmla="*/ 161 h 323"/>
                <a:gd name="T2" fmla="*/ 193 w 209"/>
                <a:gd name="T3" fmla="*/ 163 h 323"/>
                <a:gd name="T4" fmla="*/ 197 w 209"/>
                <a:gd name="T5" fmla="*/ 138 h 323"/>
                <a:gd name="T6" fmla="*/ 199 w 209"/>
                <a:gd name="T7" fmla="*/ 130 h 323"/>
                <a:gd name="T8" fmla="*/ 193 w 209"/>
                <a:gd name="T9" fmla="*/ 107 h 323"/>
                <a:gd name="T10" fmla="*/ 193 w 209"/>
                <a:gd name="T11" fmla="*/ 94 h 323"/>
                <a:gd name="T12" fmla="*/ 176 w 209"/>
                <a:gd name="T13" fmla="*/ 75 h 323"/>
                <a:gd name="T14" fmla="*/ 178 w 209"/>
                <a:gd name="T15" fmla="*/ 57 h 323"/>
                <a:gd name="T16" fmla="*/ 172 w 209"/>
                <a:gd name="T17" fmla="*/ 46 h 323"/>
                <a:gd name="T18" fmla="*/ 165 w 209"/>
                <a:gd name="T19" fmla="*/ 25 h 323"/>
                <a:gd name="T20" fmla="*/ 157 w 209"/>
                <a:gd name="T21" fmla="*/ 11 h 323"/>
                <a:gd name="T22" fmla="*/ 138 w 209"/>
                <a:gd name="T23" fmla="*/ 8 h 323"/>
                <a:gd name="T24" fmla="*/ 130 w 209"/>
                <a:gd name="T25" fmla="*/ 19 h 323"/>
                <a:gd name="T26" fmla="*/ 102 w 209"/>
                <a:gd name="T27" fmla="*/ 21 h 323"/>
                <a:gd name="T28" fmla="*/ 63 w 209"/>
                <a:gd name="T29" fmla="*/ 36 h 323"/>
                <a:gd name="T30" fmla="*/ 40 w 209"/>
                <a:gd name="T31" fmla="*/ 40 h 323"/>
                <a:gd name="T32" fmla="*/ 29 w 209"/>
                <a:gd name="T33" fmla="*/ 57 h 323"/>
                <a:gd name="T34" fmla="*/ 29 w 209"/>
                <a:gd name="T35" fmla="*/ 69 h 323"/>
                <a:gd name="T36" fmla="*/ 27 w 209"/>
                <a:gd name="T37" fmla="*/ 92 h 323"/>
                <a:gd name="T38" fmla="*/ 31 w 209"/>
                <a:gd name="T39" fmla="*/ 111 h 323"/>
                <a:gd name="T40" fmla="*/ 21 w 209"/>
                <a:gd name="T41" fmla="*/ 113 h 323"/>
                <a:gd name="T42" fmla="*/ 23 w 209"/>
                <a:gd name="T43" fmla="*/ 126 h 323"/>
                <a:gd name="T44" fmla="*/ 21 w 209"/>
                <a:gd name="T45" fmla="*/ 140 h 323"/>
                <a:gd name="T46" fmla="*/ 23 w 209"/>
                <a:gd name="T47" fmla="*/ 159 h 323"/>
                <a:gd name="T48" fmla="*/ 4 w 209"/>
                <a:gd name="T49" fmla="*/ 195 h 323"/>
                <a:gd name="T50" fmla="*/ 6 w 209"/>
                <a:gd name="T51" fmla="*/ 222 h 323"/>
                <a:gd name="T52" fmla="*/ 16 w 209"/>
                <a:gd name="T53" fmla="*/ 230 h 323"/>
                <a:gd name="T54" fmla="*/ 21 w 209"/>
                <a:gd name="T55" fmla="*/ 243 h 323"/>
                <a:gd name="T56" fmla="*/ 14 w 209"/>
                <a:gd name="T57" fmla="*/ 253 h 323"/>
                <a:gd name="T58" fmla="*/ 21 w 209"/>
                <a:gd name="T59" fmla="*/ 266 h 323"/>
                <a:gd name="T60" fmla="*/ 37 w 209"/>
                <a:gd name="T61" fmla="*/ 293 h 323"/>
                <a:gd name="T62" fmla="*/ 69 w 209"/>
                <a:gd name="T63" fmla="*/ 302 h 323"/>
                <a:gd name="T64" fmla="*/ 67 w 209"/>
                <a:gd name="T65" fmla="*/ 310 h 323"/>
                <a:gd name="T66" fmla="*/ 86 w 209"/>
                <a:gd name="T67" fmla="*/ 323 h 323"/>
                <a:gd name="T68" fmla="*/ 96 w 209"/>
                <a:gd name="T69" fmla="*/ 312 h 323"/>
                <a:gd name="T70" fmla="*/ 115 w 209"/>
                <a:gd name="T71" fmla="*/ 312 h 323"/>
                <a:gd name="T72" fmla="*/ 117 w 209"/>
                <a:gd name="T73" fmla="*/ 300 h 323"/>
                <a:gd name="T74" fmla="*/ 121 w 209"/>
                <a:gd name="T75" fmla="*/ 291 h 323"/>
                <a:gd name="T76" fmla="*/ 126 w 209"/>
                <a:gd name="T77" fmla="*/ 279 h 323"/>
                <a:gd name="T78" fmla="*/ 144 w 209"/>
                <a:gd name="T79" fmla="*/ 279 h 323"/>
                <a:gd name="T80" fmla="*/ 153 w 209"/>
                <a:gd name="T81" fmla="*/ 285 h 323"/>
                <a:gd name="T82" fmla="*/ 155 w 209"/>
                <a:gd name="T83" fmla="*/ 281 h 323"/>
                <a:gd name="T84" fmla="*/ 157 w 209"/>
                <a:gd name="T85" fmla="*/ 272 h 323"/>
                <a:gd name="T86" fmla="*/ 176 w 209"/>
                <a:gd name="T87" fmla="*/ 272 h 323"/>
                <a:gd name="T88" fmla="*/ 176 w 209"/>
                <a:gd name="T89" fmla="*/ 266 h 323"/>
                <a:gd name="T90" fmla="*/ 182 w 209"/>
                <a:gd name="T91" fmla="*/ 260 h 323"/>
                <a:gd name="T92" fmla="*/ 182 w 209"/>
                <a:gd name="T93" fmla="*/ 247 h 323"/>
                <a:gd name="T94" fmla="*/ 184 w 209"/>
                <a:gd name="T95" fmla="*/ 239 h 323"/>
                <a:gd name="T96" fmla="*/ 182 w 209"/>
                <a:gd name="T97" fmla="*/ 230 h 323"/>
                <a:gd name="T98" fmla="*/ 188 w 209"/>
                <a:gd name="T99" fmla="*/ 222 h 323"/>
                <a:gd name="T100" fmla="*/ 193 w 209"/>
                <a:gd name="T101" fmla="*/ 212 h 323"/>
                <a:gd name="T102" fmla="*/ 193 w 209"/>
                <a:gd name="T103" fmla="*/ 205 h 323"/>
                <a:gd name="T104" fmla="*/ 199 w 209"/>
                <a:gd name="T105" fmla="*/ 199 h 323"/>
                <a:gd name="T106" fmla="*/ 205 w 209"/>
                <a:gd name="T107" fmla="*/ 189 h 323"/>
                <a:gd name="T108" fmla="*/ 197 w 209"/>
                <a:gd name="T109" fmla="*/ 193 h 323"/>
                <a:gd name="T110" fmla="*/ 205 w 209"/>
                <a:gd name="T111" fmla="*/ 178 h 323"/>
                <a:gd name="T112" fmla="*/ 207 w 209"/>
                <a:gd name="T113" fmla="*/ 17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9" h="323">
                  <a:moveTo>
                    <a:pt x="207" y="172"/>
                  </a:moveTo>
                  <a:lnTo>
                    <a:pt x="207" y="170"/>
                  </a:lnTo>
                  <a:lnTo>
                    <a:pt x="207" y="170"/>
                  </a:lnTo>
                  <a:lnTo>
                    <a:pt x="203" y="166"/>
                  </a:lnTo>
                  <a:lnTo>
                    <a:pt x="201" y="163"/>
                  </a:lnTo>
                  <a:lnTo>
                    <a:pt x="203" y="161"/>
                  </a:lnTo>
                  <a:lnTo>
                    <a:pt x="203" y="159"/>
                  </a:lnTo>
                  <a:lnTo>
                    <a:pt x="203" y="159"/>
                  </a:lnTo>
                  <a:lnTo>
                    <a:pt x="203" y="157"/>
                  </a:lnTo>
                  <a:lnTo>
                    <a:pt x="203" y="155"/>
                  </a:lnTo>
                  <a:lnTo>
                    <a:pt x="199" y="157"/>
                  </a:lnTo>
                  <a:lnTo>
                    <a:pt x="193" y="163"/>
                  </a:lnTo>
                  <a:lnTo>
                    <a:pt x="193" y="161"/>
                  </a:lnTo>
                  <a:lnTo>
                    <a:pt x="193" y="157"/>
                  </a:lnTo>
                  <a:lnTo>
                    <a:pt x="195" y="153"/>
                  </a:lnTo>
                  <a:lnTo>
                    <a:pt x="195" y="151"/>
                  </a:lnTo>
                  <a:lnTo>
                    <a:pt x="195" y="142"/>
                  </a:lnTo>
                  <a:lnTo>
                    <a:pt x="197" y="138"/>
                  </a:lnTo>
                  <a:lnTo>
                    <a:pt x="197" y="138"/>
                  </a:lnTo>
                  <a:lnTo>
                    <a:pt x="199" y="136"/>
                  </a:lnTo>
                  <a:lnTo>
                    <a:pt x="199" y="134"/>
                  </a:lnTo>
                  <a:lnTo>
                    <a:pt x="199" y="132"/>
                  </a:lnTo>
                  <a:lnTo>
                    <a:pt x="199" y="132"/>
                  </a:lnTo>
                  <a:lnTo>
                    <a:pt x="199" y="130"/>
                  </a:lnTo>
                  <a:lnTo>
                    <a:pt x="199" y="130"/>
                  </a:lnTo>
                  <a:lnTo>
                    <a:pt x="195" y="117"/>
                  </a:lnTo>
                  <a:lnTo>
                    <a:pt x="195" y="115"/>
                  </a:lnTo>
                  <a:lnTo>
                    <a:pt x="195" y="109"/>
                  </a:lnTo>
                  <a:lnTo>
                    <a:pt x="193" y="107"/>
                  </a:lnTo>
                  <a:lnTo>
                    <a:pt x="193" y="107"/>
                  </a:lnTo>
                  <a:lnTo>
                    <a:pt x="191" y="105"/>
                  </a:lnTo>
                  <a:lnTo>
                    <a:pt x="191" y="101"/>
                  </a:lnTo>
                  <a:lnTo>
                    <a:pt x="191" y="101"/>
                  </a:lnTo>
                  <a:lnTo>
                    <a:pt x="193" y="98"/>
                  </a:lnTo>
                  <a:lnTo>
                    <a:pt x="193" y="96"/>
                  </a:lnTo>
                  <a:lnTo>
                    <a:pt x="193" y="94"/>
                  </a:lnTo>
                  <a:lnTo>
                    <a:pt x="191" y="92"/>
                  </a:lnTo>
                  <a:lnTo>
                    <a:pt x="191" y="88"/>
                  </a:lnTo>
                  <a:lnTo>
                    <a:pt x="188" y="86"/>
                  </a:lnTo>
                  <a:lnTo>
                    <a:pt x="188" y="86"/>
                  </a:lnTo>
                  <a:lnTo>
                    <a:pt x="186" y="86"/>
                  </a:lnTo>
                  <a:lnTo>
                    <a:pt x="176" y="75"/>
                  </a:lnTo>
                  <a:lnTo>
                    <a:pt x="174" y="73"/>
                  </a:lnTo>
                  <a:lnTo>
                    <a:pt x="174" y="69"/>
                  </a:lnTo>
                  <a:lnTo>
                    <a:pt x="176" y="65"/>
                  </a:lnTo>
                  <a:lnTo>
                    <a:pt x="178" y="63"/>
                  </a:lnTo>
                  <a:lnTo>
                    <a:pt x="180" y="61"/>
                  </a:lnTo>
                  <a:lnTo>
                    <a:pt x="178" y="57"/>
                  </a:lnTo>
                  <a:lnTo>
                    <a:pt x="176" y="54"/>
                  </a:lnTo>
                  <a:lnTo>
                    <a:pt x="172" y="52"/>
                  </a:lnTo>
                  <a:lnTo>
                    <a:pt x="170" y="52"/>
                  </a:lnTo>
                  <a:lnTo>
                    <a:pt x="170" y="50"/>
                  </a:lnTo>
                  <a:lnTo>
                    <a:pt x="172" y="48"/>
                  </a:lnTo>
                  <a:lnTo>
                    <a:pt x="172" y="46"/>
                  </a:lnTo>
                  <a:lnTo>
                    <a:pt x="174" y="46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0" y="31"/>
                  </a:lnTo>
                  <a:lnTo>
                    <a:pt x="167" y="27"/>
                  </a:lnTo>
                  <a:lnTo>
                    <a:pt x="165" y="25"/>
                  </a:lnTo>
                  <a:lnTo>
                    <a:pt x="165" y="23"/>
                  </a:lnTo>
                  <a:lnTo>
                    <a:pt x="165" y="23"/>
                  </a:lnTo>
                  <a:lnTo>
                    <a:pt x="163" y="19"/>
                  </a:lnTo>
                  <a:lnTo>
                    <a:pt x="161" y="17"/>
                  </a:lnTo>
                  <a:lnTo>
                    <a:pt x="161" y="13"/>
                  </a:lnTo>
                  <a:lnTo>
                    <a:pt x="157" y="11"/>
                  </a:lnTo>
                  <a:lnTo>
                    <a:pt x="157" y="8"/>
                  </a:lnTo>
                  <a:lnTo>
                    <a:pt x="153" y="2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38" y="8"/>
                  </a:lnTo>
                  <a:lnTo>
                    <a:pt x="136" y="11"/>
                  </a:lnTo>
                  <a:lnTo>
                    <a:pt x="136" y="13"/>
                  </a:lnTo>
                  <a:lnTo>
                    <a:pt x="134" y="15"/>
                  </a:lnTo>
                  <a:lnTo>
                    <a:pt x="134" y="17"/>
                  </a:lnTo>
                  <a:lnTo>
                    <a:pt x="132" y="17"/>
                  </a:lnTo>
                  <a:lnTo>
                    <a:pt x="130" y="19"/>
                  </a:lnTo>
                  <a:lnTo>
                    <a:pt x="126" y="19"/>
                  </a:lnTo>
                  <a:lnTo>
                    <a:pt x="121" y="17"/>
                  </a:lnTo>
                  <a:lnTo>
                    <a:pt x="117" y="17"/>
                  </a:lnTo>
                  <a:lnTo>
                    <a:pt x="115" y="17"/>
                  </a:lnTo>
                  <a:lnTo>
                    <a:pt x="107" y="21"/>
                  </a:lnTo>
                  <a:lnTo>
                    <a:pt x="102" y="21"/>
                  </a:lnTo>
                  <a:lnTo>
                    <a:pt x="100" y="21"/>
                  </a:lnTo>
                  <a:lnTo>
                    <a:pt x="98" y="19"/>
                  </a:lnTo>
                  <a:lnTo>
                    <a:pt x="96" y="19"/>
                  </a:lnTo>
                  <a:lnTo>
                    <a:pt x="96" y="19"/>
                  </a:lnTo>
                  <a:lnTo>
                    <a:pt x="86" y="23"/>
                  </a:lnTo>
                  <a:lnTo>
                    <a:pt x="63" y="36"/>
                  </a:lnTo>
                  <a:lnTo>
                    <a:pt x="54" y="44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4"/>
                  </a:lnTo>
                  <a:lnTo>
                    <a:pt x="40" y="40"/>
                  </a:lnTo>
                  <a:lnTo>
                    <a:pt x="37" y="42"/>
                  </a:lnTo>
                  <a:lnTo>
                    <a:pt x="33" y="46"/>
                  </a:lnTo>
                  <a:lnTo>
                    <a:pt x="31" y="48"/>
                  </a:lnTo>
                  <a:lnTo>
                    <a:pt x="29" y="52"/>
                  </a:lnTo>
                  <a:lnTo>
                    <a:pt x="29" y="54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1" y="59"/>
                  </a:lnTo>
                  <a:lnTo>
                    <a:pt x="29" y="61"/>
                  </a:lnTo>
                  <a:lnTo>
                    <a:pt x="29" y="65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7" y="71"/>
                  </a:lnTo>
                  <a:lnTo>
                    <a:pt x="27" y="73"/>
                  </a:lnTo>
                  <a:lnTo>
                    <a:pt x="27" y="75"/>
                  </a:lnTo>
                  <a:lnTo>
                    <a:pt x="27" y="80"/>
                  </a:lnTo>
                  <a:lnTo>
                    <a:pt x="27" y="90"/>
                  </a:lnTo>
                  <a:lnTo>
                    <a:pt x="27" y="92"/>
                  </a:lnTo>
                  <a:lnTo>
                    <a:pt x="27" y="94"/>
                  </a:lnTo>
                  <a:lnTo>
                    <a:pt x="29" y="98"/>
                  </a:lnTo>
                  <a:lnTo>
                    <a:pt x="29" y="103"/>
                  </a:lnTo>
                  <a:lnTo>
                    <a:pt x="31" y="107"/>
                  </a:lnTo>
                  <a:lnTo>
                    <a:pt x="31" y="109"/>
                  </a:lnTo>
                  <a:lnTo>
                    <a:pt x="31" y="111"/>
                  </a:lnTo>
                  <a:lnTo>
                    <a:pt x="29" y="113"/>
                  </a:lnTo>
                  <a:lnTo>
                    <a:pt x="27" y="113"/>
                  </a:lnTo>
                  <a:lnTo>
                    <a:pt x="25" y="111"/>
                  </a:lnTo>
                  <a:lnTo>
                    <a:pt x="23" y="111"/>
                  </a:lnTo>
                  <a:lnTo>
                    <a:pt x="23" y="113"/>
                  </a:lnTo>
                  <a:lnTo>
                    <a:pt x="21" y="113"/>
                  </a:lnTo>
                  <a:lnTo>
                    <a:pt x="19" y="115"/>
                  </a:lnTo>
                  <a:lnTo>
                    <a:pt x="19" y="117"/>
                  </a:lnTo>
                  <a:lnTo>
                    <a:pt x="19" y="119"/>
                  </a:lnTo>
                  <a:lnTo>
                    <a:pt x="19" y="122"/>
                  </a:lnTo>
                  <a:lnTo>
                    <a:pt x="21" y="124"/>
                  </a:lnTo>
                  <a:lnTo>
                    <a:pt x="23" y="126"/>
                  </a:lnTo>
                  <a:lnTo>
                    <a:pt x="25" y="128"/>
                  </a:lnTo>
                  <a:lnTo>
                    <a:pt x="25" y="130"/>
                  </a:lnTo>
                  <a:lnTo>
                    <a:pt x="25" y="132"/>
                  </a:lnTo>
                  <a:lnTo>
                    <a:pt x="23" y="136"/>
                  </a:lnTo>
                  <a:lnTo>
                    <a:pt x="21" y="138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3" y="149"/>
                  </a:lnTo>
                  <a:lnTo>
                    <a:pt x="23" y="151"/>
                  </a:lnTo>
                  <a:lnTo>
                    <a:pt x="23" y="155"/>
                  </a:lnTo>
                  <a:lnTo>
                    <a:pt x="23" y="157"/>
                  </a:lnTo>
                  <a:lnTo>
                    <a:pt x="23" y="159"/>
                  </a:lnTo>
                  <a:lnTo>
                    <a:pt x="21" y="163"/>
                  </a:lnTo>
                  <a:lnTo>
                    <a:pt x="14" y="170"/>
                  </a:lnTo>
                  <a:lnTo>
                    <a:pt x="12" y="174"/>
                  </a:lnTo>
                  <a:lnTo>
                    <a:pt x="10" y="176"/>
                  </a:lnTo>
                  <a:lnTo>
                    <a:pt x="8" y="184"/>
                  </a:lnTo>
                  <a:lnTo>
                    <a:pt x="4" y="195"/>
                  </a:lnTo>
                  <a:lnTo>
                    <a:pt x="0" y="203"/>
                  </a:lnTo>
                  <a:lnTo>
                    <a:pt x="0" y="205"/>
                  </a:lnTo>
                  <a:lnTo>
                    <a:pt x="2" y="207"/>
                  </a:lnTo>
                  <a:lnTo>
                    <a:pt x="4" y="214"/>
                  </a:lnTo>
                  <a:lnTo>
                    <a:pt x="6" y="220"/>
                  </a:lnTo>
                  <a:lnTo>
                    <a:pt x="6" y="222"/>
                  </a:lnTo>
                  <a:lnTo>
                    <a:pt x="8" y="222"/>
                  </a:lnTo>
                  <a:lnTo>
                    <a:pt x="8" y="224"/>
                  </a:lnTo>
                  <a:lnTo>
                    <a:pt x="10" y="226"/>
                  </a:lnTo>
                  <a:lnTo>
                    <a:pt x="10" y="228"/>
                  </a:lnTo>
                  <a:lnTo>
                    <a:pt x="14" y="230"/>
                  </a:lnTo>
                  <a:lnTo>
                    <a:pt x="16" y="230"/>
                  </a:lnTo>
                  <a:lnTo>
                    <a:pt x="16" y="233"/>
                  </a:lnTo>
                  <a:lnTo>
                    <a:pt x="16" y="235"/>
                  </a:lnTo>
                  <a:lnTo>
                    <a:pt x="16" y="237"/>
                  </a:lnTo>
                  <a:lnTo>
                    <a:pt x="16" y="239"/>
                  </a:lnTo>
                  <a:lnTo>
                    <a:pt x="19" y="241"/>
                  </a:lnTo>
                  <a:lnTo>
                    <a:pt x="21" y="243"/>
                  </a:lnTo>
                  <a:lnTo>
                    <a:pt x="21" y="243"/>
                  </a:lnTo>
                  <a:lnTo>
                    <a:pt x="21" y="245"/>
                  </a:lnTo>
                  <a:lnTo>
                    <a:pt x="19" y="245"/>
                  </a:lnTo>
                  <a:lnTo>
                    <a:pt x="19" y="247"/>
                  </a:lnTo>
                  <a:lnTo>
                    <a:pt x="16" y="249"/>
                  </a:lnTo>
                  <a:lnTo>
                    <a:pt x="14" y="253"/>
                  </a:lnTo>
                  <a:lnTo>
                    <a:pt x="14" y="256"/>
                  </a:lnTo>
                  <a:lnTo>
                    <a:pt x="14" y="258"/>
                  </a:lnTo>
                  <a:lnTo>
                    <a:pt x="14" y="260"/>
                  </a:lnTo>
                  <a:lnTo>
                    <a:pt x="16" y="262"/>
                  </a:lnTo>
                  <a:lnTo>
                    <a:pt x="19" y="264"/>
                  </a:lnTo>
                  <a:lnTo>
                    <a:pt x="21" y="266"/>
                  </a:lnTo>
                  <a:lnTo>
                    <a:pt x="21" y="268"/>
                  </a:lnTo>
                  <a:lnTo>
                    <a:pt x="21" y="270"/>
                  </a:lnTo>
                  <a:lnTo>
                    <a:pt x="16" y="277"/>
                  </a:lnTo>
                  <a:lnTo>
                    <a:pt x="14" y="285"/>
                  </a:lnTo>
                  <a:lnTo>
                    <a:pt x="23" y="287"/>
                  </a:lnTo>
                  <a:lnTo>
                    <a:pt x="37" y="293"/>
                  </a:lnTo>
                  <a:lnTo>
                    <a:pt x="48" y="300"/>
                  </a:lnTo>
                  <a:lnTo>
                    <a:pt x="50" y="300"/>
                  </a:lnTo>
                  <a:lnTo>
                    <a:pt x="52" y="300"/>
                  </a:lnTo>
                  <a:lnTo>
                    <a:pt x="63" y="300"/>
                  </a:lnTo>
                  <a:lnTo>
                    <a:pt x="67" y="302"/>
                  </a:lnTo>
                  <a:lnTo>
                    <a:pt x="69" y="302"/>
                  </a:lnTo>
                  <a:lnTo>
                    <a:pt x="71" y="304"/>
                  </a:lnTo>
                  <a:lnTo>
                    <a:pt x="71" y="304"/>
                  </a:lnTo>
                  <a:lnTo>
                    <a:pt x="71" y="306"/>
                  </a:lnTo>
                  <a:lnTo>
                    <a:pt x="69" y="306"/>
                  </a:lnTo>
                  <a:lnTo>
                    <a:pt x="67" y="308"/>
                  </a:lnTo>
                  <a:lnTo>
                    <a:pt x="67" y="310"/>
                  </a:lnTo>
                  <a:lnTo>
                    <a:pt x="71" y="314"/>
                  </a:lnTo>
                  <a:lnTo>
                    <a:pt x="73" y="316"/>
                  </a:lnTo>
                  <a:lnTo>
                    <a:pt x="77" y="318"/>
                  </a:lnTo>
                  <a:lnTo>
                    <a:pt x="84" y="323"/>
                  </a:lnTo>
                  <a:lnTo>
                    <a:pt x="84" y="323"/>
                  </a:lnTo>
                  <a:lnTo>
                    <a:pt x="86" y="323"/>
                  </a:lnTo>
                  <a:lnTo>
                    <a:pt x="88" y="318"/>
                  </a:lnTo>
                  <a:lnTo>
                    <a:pt x="90" y="318"/>
                  </a:lnTo>
                  <a:lnTo>
                    <a:pt x="94" y="316"/>
                  </a:lnTo>
                  <a:lnTo>
                    <a:pt x="94" y="314"/>
                  </a:lnTo>
                  <a:lnTo>
                    <a:pt x="96" y="314"/>
                  </a:lnTo>
                  <a:lnTo>
                    <a:pt x="96" y="312"/>
                  </a:lnTo>
                  <a:lnTo>
                    <a:pt x="98" y="312"/>
                  </a:lnTo>
                  <a:lnTo>
                    <a:pt x="100" y="312"/>
                  </a:lnTo>
                  <a:lnTo>
                    <a:pt x="102" y="314"/>
                  </a:lnTo>
                  <a:lnTo>
                    <a:pt x="111" y="316"/>
                  </a:lnTo>
                  <a:lnTo>
                    <a:pt x="113" y="316"/>
                  </a:lnTo>
                  <a:lnTo>
                    <a:pt x="115" y="312"/>
                  </a:lnTo>
                  <a:lnTo>
                    <a:pt x="117" y="312"/>
                  </a:lnTo>
                  <a:lnTo>
                    <a:pt x="117" y="310"/>
                  </a:lnTo>
                  <a:lnTo>
                    <a:pt x="117" y="308"/>
                  </a:lnTo>
                  <a:lnTo>
                    <a:pt x="117" y="304"/>
                  </a:lnTo>
                  <a:lnTo>
                    <a:pt x="117" y="302"/>
                  </a:lnTo>
                  <a:lnTo>
                    <a:pt x="117" y="300"/>
                  </a:lnTo>
                  <a:lnTo>
                    <a:pt x="117" y="300"/>
                  </a:lnTo>
                  <a:lnTo>
                    <a:pt x="119" y="297"/>
                  </a:lnTo>
                  <a:lnTo>
                    <a:pt x="119" y="295"/>
                  </a:lnTo>
                  <a:lnTo>
                    <a:pt x="121" y="295"/>
                  </a:lnTo>
                  <a:lnTo>
                    <a:pt x="121" y="293"/>
                  </a:lnTo>
                  <a:lnTo>
                    <a:pt x="121" y="291"/>
                  </a:lnTo>
                  <a:lnTo>
                    <a:pt x="121" y="289"/>
                  </a:lnTo>
                  <a:lnTo>
                    <a:pt x="121" y="287"/>
                  </a:lnTo>
                  <a:lnTo>
                    <a:pt x="121" y="283"/>
                  </a:lnTo>
                  <a:lnTo>
                    <a:pt x="121" y="281"/>
                  </a:lnTo>
                  <a:lnTo>
                    <a:pt x="123" y="279"/>
                  </a:lnTo>
                  <a:lnTo>
                    <a:pt x="126" y="279"/>
                  </a:lnTo>
                  <a:lnTo>
                    <a:pt x="130" y="279"/>
                  </a:lnTo>
                  <a:lnTo>
                    <a:pt x="134" y="279"/>
                  </a:lnTo>
                  <a:lnTo>
                    <a:pt x="138" y="281"/>
                  </a:lnTo>
                  <a:lnTo>
                    <a:pt x="144" y="283"/>
                  </a:lnTo>
                  <a:lnTo>
                    <a:pt x="144" y="283"/>
                  </a:lnTo>
                  <a:lnTo>
                    <a:pt x="144" y="279"/>
                  </a:lnTo>
                  <a:lnTo>
                    <a:pt x="147" y="277"/>
                  </a:lnTo>
                  <a:lnTo>
                    <a:pt x="153" y="277"/>
                  </a:lnTo>
                  <a:lnTo>
                    <a:pt x="153" y="279"/>
                  </a:lnTo>
                  <a:lnTo>
                    <a:pt x="151" y="281"/>
                  </a:lnTo>
                  <a:lnTo>
                    <a:pt x="151" y="283"/>
                  </a:lnTo>
                  <a:lnTo>
                    <a:pt x="153" y="285"/>
                  </a:lnTo>
                  <a:lnTo>
                    <a:pt x="155" y="285"/>
                  </a:lnTo>
                  <a:lnTo>
                    <a:pt x="157" y="287"/>
                  </a:lnTo>
                  <a:lnTo>
                    <a:pt x="159" y="285"/>
                  </a:lnTo>
                  <a:lnTo>
                    <a:pt x="159" y="285"/>
                  </a:lnTo>
                  <a:lnTo>
                    <a:pt x="157" y="283"/>
                  </a:lnTo>
                  <a:lnTo>
                    <a:pt x="155" y="281"/>
                  </a:lnTo>
                  <a:lnTo>
                    <a:pt x="157" y="279"/>
                  </a:lnTo>
                  <a:lnTo>
                    <a:pt x="159" y="279"/>
                  </a:lnTo>
                  <a:lnTo>
                    <a:pt x="161" y="279"/>
                  </a:lnTo>
                  <a:lnTo>
                    <a:pt x="159" y="277"/>
                  </a:lnTo>
                  <a:lnTo>
                    <a:pt x="159" y="274"/>
                  </a:lnTo>
                  <a:lnTo>
                    <a:pt x="157" y="272"/>
                  </a:lnTo>
                  <a:lnTo>
                    <a:pt x="157" y="270"/>
                  </a:lnTo>
                  <a:lnTo>
                    <a:pt x="161" y="272"/>
                  </a:lnTo>
                  <a:lnTo>
                    <a:pt x="163" y="272"/>
                  </a:lnTo>
                  <a:lnTo>
                    <a:pt x="170" y="270"/>
                  </a:lnTo>
                  <a:lnTo>
                    <a:pt x="176" y="272"/>
                  </a:lnTo>
                  <a:lnTo>
                    <a:pt x="176" y="272"/>
                  </a:lnTo>
                  <a:lnTo>
                    <a:pt x="176" y="270"/>
                  </a:lnTo>
                  <a:lnTo>
                    <a:pt x="174" y="268"/>
                  </a:lnTo>
                  <a:lnTo>
                    <a:pt x="172" y="268"/>
                  </a:lnTo>
                  <a:lnTo>
                    <a:pt x="172" y="266"/>
                  </a:lnTo>
                  <a:lnTo>
                    <a:pt x="174" y="266"/>
                  </a:lnTo>
                  <a:lnTo>
                    <a:pt x="176" y="266"/>
                  </a:lnTo>
                  <a:lnTo>
                    <a:pt x="178" y="266"/>
                  </a:lnTo>
                  <a:lnTo>
                    <a:pt x="180" y="264"/>
                  </a:lnTo>
                  <a:lnTo>
                    <a:pt x="178" y="262"/>
                  </a:lnTo>
                  <a:lnTo>
                    <a:pt x="172" y="260"/>
                  </a:lnTo>
                  <a:lnTo>
                    <a:pt x="174" y="258"/>
                  </a:lnTo>
                  <a:lnTo>
                    <a:pt x="182" y="260"/>
                  </a:lnTo>
                  <a:lnTo>
                    <a:pt x="184" y="258"/>
                  </a:lnTo>
                  <a:lnTo>
                    <a:pt x="184" y="256"/>
                  </a:lnTo>
                  <a:lnTo>
                    <a:pt x="178" y="251"/>
                  </a:lnTo>
                  <a:lnTo>
                    <a:pt x="176" y="247"/>
                  </a:lnTo>
                  <a:lnTo>
                    <a:pt x="178" y="247"/>
                  </a:lnTo>
                  <a:lnTo>
                    <a:pt x="182" y="247"/>
                  </a:lnTo>
                  <a:lnTo>
                    <a:pt x="186" y="245"/>
                  </a:lnTo>
                  <a:lnTo>
                    <a:pt x="186" y="241"/>
                  </a:lnTo>
                  <a:lnTo>
                    <a:pt x="182" y="241"/>
                  </a:lnTo>
                  <a:lnTo>
                    <a:pt x="180" y="241"/>
                  </a:lnTo>
                  <a:lnTo>
                    <a:pt x="180" y="237"/>
                  </a:lnTo>
                  <a:lnTo>
                    <a:pt x="184" y="239"/>
                  </a:lnTo>
                  <a:lnTo>
                    <a:pt x="188" y="237"/>
                  </a:lnTo>
                  <a:lnTo>
                    <a:pt x="191" y="233"/>
                  </a:lnTo>
                  <a:lnTo>
                    <a:pt x="191" y="230"/>
                  </a:lnTo>
                  <a:lnTo>
                    <a:pt x="191" y="230"/>
                  </a:lnTo>
                  <a:lnTo>
                    <a:pt x="188" y="230"/>
                  </a:lnTo>
                  <a:lnTo>
                    <a:pt x="182" y="230"/>
                  </a:lnTo>
                  <a:lnTo>
                    <a:pt x="182" y="226"/>
                  </a:lnTo>
                  <a:lnTo>
                    <a:pt x="182" y="224"/>
                  </a:lnTo>
                  <a:lnTo>
                    <a:pt x="184" y="224"/>
                  </a:lnTo>
                  <a:lnTo>
                    <a:pt x="186" y="224"/>
                  </a:lnTo>
                  <a:lnTo>
                    <a:pt x="188" y="224"/>
                  </a:lnTo>
                  <a:lnTo>
                    <a:pt x="188" y="222"/>
                  </a:lnTo>
                  <a:lnTo>
                    <a:pt x="186" y="222"/>
                  </a:lnTo>
                  <a:lnTo>
                    <a:pt x="186" y="220"/>
                  </a:lnTo>
                  <a:lnTo>
                    <a:pt x="193" y="218"/>
                  </a:lnTo>
                  <a:lnTo>
                    <a:pt x="195" y="216"/>
                  </a:lnTo>
                  <a:lnTo>
                    <a:pt x="195" y="209"/>
                  </a:lnTo>
                  <a:lnTo>
                    <a:pt x="193" y="212"/>
                  </a:lnTo>
                  <a:lnTo>
                    <a:pt x="191" y="214"/>
                  </a:lnTo>
                  <a:lnTo>
                    <a:pt x="186" y="216"/>
                  </a:lnTo>
                  <a:lnTo>
                    <a:pt x="184" y="214"/>
                  </a:lnTo>
                  <a:lnTo>
                    <a:pt x="186" y="212"/>
                  </a:lnTo>
                  <a:lnTo>
                    <a:pt x="191" y="207"/>
                  </a:lnTo>
                  <a:lnTo>
                    <a:pt x="193" y="205"/>
                  </a:lnTo>
                  <a:lnTo>
                    <a:pt x="188" y="203"/>
                  </a:lnTo>
                  <a:lnTo>
                    <a:pt x="191" y="203"/>
                  </a:lnTo>
                  <a:lnTo>
                    <a:pt x="195" y="199"/>
                  </a:lnTo>
                  <a:lnTo>
                    <a:pt x="195" y="199"/>
                  </a:lnTo>
                  <a:lnTo>
                    <a:pt x="197" y="199"/>
                  </a:lnTo>
                  <a:lnTo>
                    <a:pt x="199" y="199"/>
                  </a:lnTo>
                  <a:lnTo>
                    <a:pt x="199" y="199"/>
                  </a:lnTo>
                  <a:lnTo>
                    <a:pt x="203" y="197"/>
                  </a:lnTo>
                  <a:lnTo>
                    <a:pt x="203" y="197"/>
                  </a:lnTo>
                  <a:lnTo>
                    <a:pt x="203" y="193"/>
                  </a:lnTo>
                  <a:lnTo>
                    <a:pt x="203" y="191"/>
                  </a:lnTo>
                  <a:lnTo>
                    <a:pt x="205" y="189"/>
                  </a:lnTo>
                  <a:lnTo>
                    <a:pt x="207" y="189"/>
                  </a:lnTo>
                  <a:lnTo>
                    <a:pt x="205" y="186"/>
                  </a:lnTo>
                  <a:lnTo>
                    <a:pt x="203" y="184"/>
                  </a:lnTo>
                  <a:lnTo>
                    <a:pt x="203" y="186"/>
                  </a:lnTo>
                  <a:lnTo>
                    <a:pt x="201" y="191"/>
                  </a:lnTo>
                  <a:lnTo>
                    <a:pt x="197" y="193"/>
                  </a:lnTo>
                  <a:lnTo>
                    <a:pt x="195" y="193"/>
                  </a:lnTo>
                  <a:lnTo>
                    <a:pt x="191" y="189"/>
                  </a:lnTo>
                  <a:lnTo>
                    <a:pt x="193" y="186"/>
                  </a:lnTo>
                  <a:lnTo>
                    <a:pt x="199" y="186"/>
                  </a:lnTo>
                  <a:lnTo>
                    <a:pt x="201" y="184"/>
                  </a:lnTo>
                  <a:lnTo>
                    <a:pt x="205" y="178"/>
                  </a:lnTo>
                  <a:lnTo>
                    <a:pt x="207" y="178"/>
                  </a:lnTo>
                  <a:lnTo>
                    <a:pt x="207" y="176"/>
                  </a:lnTo>
                  <a:lnTo>
                    <a:pt x="207" y="176"/>
                  </a:lnTo>
                  <a:lnTo>
                    <a:pt x="207" y="174"/>
                  </a:lnTo>
                  <a:lnTo>
                    <a:pt x="209" y="172"/>
                  </a:lnTo>
                  <a:lnTo>
                    <a:pt x="207" y="172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4"/>
            <p:cNvSpPr>
              <a:spLocks noEditPoints="1"/>
            </p:cNvSpPr>
            <p:nvPr/>
          </p:nvSpPr>
          <p:spPr bwMode="auto">
            <a:xfrm>
              <a:off x="4112" y="1805"/>
              <a:ext cx="167" cy="268"/>
            </a:xfrm>
            <a:custGeom>
              <a:avLst/>
              <a:gdLst>
                <a:gd name="T0" fmla="*/ 115 w 167"/>
                <a:gd name="T1" fmla="*/ 71 h 268"/>
                <a:gd name="T2" fmla="*/ 111 w 167"/>
                <a:gd name="T3" fmla="*/ 69 h 268"/>
                <a:gd name="T4" fmla="*/ 107 w 167"/>
                <a:gd name="T5" fmla="*/ 71 h 268"/>
                <a:gd name="T6" fmla="*/ 102 w 167"/>
                <a:gd name="T7" fmla="*/ 71 h 268"/>
                <a:gd name="T8" fmla="*/ 100 w 167"/>
                <a:gd name="T9" fmla="*/ 73 h 268"/>
                <a:gd name="T10" fmla="*/ 109 w 167"/>
                <a:gd name="T11" fmla="*/ 80 h 268"/>
                <a:gd name="T12" fmla="*/ 117 w 167"/>
                <a:gd name="T13" fmla="*/ 77 h 268"/>
                <a:gd name="T14" fmla="*/ 121 w 167"/>
                <a:gd name="T15" fmla="*/ 71 h 268"/>
                <a:gd name="T16" fmla="*/ 165 w 167"/>
                <a:gd name="T17" fmla="*/ 4 h 268"/>
                <a:gd name="T18" fmla="*/ 130 w 167"/>
                <a:gd name="T19" fmla="*/ 8 h 268"/>
                <a:gd name="T20" fmla="*/ 104 w 167"/>
                <a:gd name="T21" fmla="*/ 25 h 268"/>
                <a:gd name="T22" fmla="*/ 81 w 167"/>
                <a:gd name="T23" fmla="*/ 29 h 268"/>
                <a:gd name="T24" fmla="*/ 75 w 167"/>
                <a:gd name="T25" fmla="*/ 46 h 268"/>
                <a:gd name="T26" fmla="*/ 71 w 167"/>
                <a:gd name="T27" fmla="*/ 56 h 268"/>
                <a:gd name="T28" fmla="*/ 65 w 167"/>
                <a:gd name="T29" fmla="*/ 69 h 268"/>
                <a:gd name="T30" fmla="*/ 71 w 167"/>
                <a:gd name="T31" fmla="*/ 69 h 268"/>
                <a:gd name="T32" fmla="*/ 73 w 167"/>
                <a:gd name="T33" fmla="*/ 88 h 268"/>
                <a:gd name="T34" fmla="*/ 79 w 167"/>
                <a:gd name="T35" fmla="*/ 100 h 268"/>
                <a:gd name="T36" fmla="*/ 77 w 167"/>
                <a:gd name="T37" fmla="*/ 113 h 268"/>
                <a:gd name="T38" fmla="*/ 69 w 167"/>
                <a:gd name="T39" fmla="*/ 147 h 268"/>
                <a:gd name="T40" fmla="*/ 16 w 167"/>
                <a:gd name="T41" fmla="*/ 214 h 268"/>
                <a:gd name="T42" fmla="*/ 2 w 167"/>
                <a:gd name="T43" fmla="*/ 230 h 268"/>
                <a:gd name="T44" fmla="*/ 8 w 167"/>
                <a:gd name="T45" fmla="*/ 237 h 268"/>
                <a:gd name="T46" fmla="*/ 12 w 167"/>
                <a:gd name="T47" fmla="*/ 247 h 268"/>
                <a:gd name="T48" fmla="*/ 18 w 167"/>
                <a:gd name="T49" fmla="*/ 251 h 268"/>
                <a:gd name="T50" fmla="*/ 33 w 167"/>
                <a:gd name="T51" fmla="*/ 253 h 268"/>
                <a:gd name="T52" fmla="*/ 50 w 167"/>
                <a:gd name="T53" fmla="*/ 258 h 268"/>
                <a:gd name="T54" fmla="*/ 63 w 167"/>
                <a:gd name="T55" fmla="*/ 268 h 268"/>
                <a:gd name="T56" fmla="*/ 79 w 167"/>
                <a:gd name="T57" fmla="*/ 251 h 268"/>
                <a:gd name="T58" fmla="*/ 83 w 167"/>
                <a:gd name="T59" fmla="*/ 232 h 268"/>
                <a:gd name="T60" fmla="*/ 79 w 167"/>
                <a:gd name="T61" fmla="*/ 220 h 268"/>
                <a:gd name="T62" fmla="*/ 79 w 167"/>
                <a:gd name="T63" fmla="*/ 207 h 268"/>
                <a:gd name="T64" fmla="*/ 79 w 167"/>
                <a:gd name="T65" fmla="*/ 186 h 268"/>
                <a:gd name="T66" fmla="*/ 79 w 167"/>
                <a:gd name="T67" fmla="*/ 174 h 268"/>
                <a:gd name="T68" fmla="*/ 81 w 167"/>
                <a:gd name="T69" fmla="*/ 157 h 268"/>
                <a:gd name="T70" fmla="*/ 81 w 167"/>
                <a:gd name="T71" fmla="*/ 149 h 268"/>
                <a:gd name="T72" fmla="*/ 88 w 167"/>
                <a:gd name="T73" fmla="*/ 136 h 268"/>
                <a:gd name="T74" fmla="*/ 94 w 167"/>
                <a:gd name="T75" fmla="*/ 115 h 268"/>
                <a:gd name="T76" fmla="*/ 102 w 167"/>
                <a:gd name="T77" fmla="*/ 109 h 268"/>
                <a:gd name="T78" fmla="*/ 113 w 167"/>
                <a:gd name="T79" fmla="*/ 107 h 268"/>
                <a:gd name="T80" fmla="*/ 121 w 167"/>
                <a:gd name="T81" fmla="*/ 105 h 268"/>
                <a:gd name="T82" fmla="*/ 119 w 167"/>
                <a:gd name="T83" fmla="*/ 80 h 268"/>
                <a:gd name="T84" fmla="*/ 109 w 167"/>
                <a:gd name="T85" fmla="*/ 88 h 268"/>
                <a:gd name="T86" fmla="*/ 96 w 167"/>
                <a:gd name="T87" fmla="*/ 84 h 268"/>
                <a:gd name="T88" fmla="*/ 96 w 167"/>
                <a:gd name="T89" fmla="*/ 77 h 268"/>
                <a:gd name="T90" fmla="*/ 98 w 167"/>
                <a:gd name="T91" fmla="*/ 65 h 268"/>
                <a:gd name="T92" fmla="*/ 104 w 167"/>
                <a:gd name="T93" fmla="*/ 56 h 268"/>
                <a:gd name="T94" fmla="*/ 107 w 167"/>
                <a:gd name="T95" fmla="*/ 59 h 268"/>
                <a:gd name="T96" fmla="*/ 117 w 167"/>
                <a:gd name="T97" fmla="*/ 63 h 268"/>
                <a:gd name="T98" fmla="*/ 123 w 167"/>
                <a:gd name="T99" fmla="*/ 54 h 268"/>
                <a:gd name="T100" fmla="*/ 144 w 167"/>
                <a:gd name="T101" fmla="*/ 44 h 268"/>
                <a:gd name="T102" fmla="*/ 153 w 167"/>
                <a:gd name="T103" fmla="*/ 38 h 268"/>
                <a:gd name="T104" fmla="*/ 148 w 167"/>
                <a:gd name="T105" fmla="*/ 27 h 268"/>
                <a:gd name="T106" fmla="*/ 157 w 167"/>
                <a:gd name="T107" fmla="*/ 17 h 268"/>
                <a:gd name="T108" fmla="*/ 165 w 167"/>
                <a:gd name="T109" fmla="*/ 1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7" h="268">
                  <a:moveTo>
                    <a:pt x="121" y="69"/>
                  </a:moveTo>
                  <a:lnTo>
                    <a:pt x="119" y="69"/>
                  </a:lnTo>
                  <a:lnTo>
                    <a:pt x="117" y="69"/>
                  </a:lnTo>
                  <a:lnTo>
                    <a:pt x="115" y="71"/>
                  </a:lnTo>
                  <a:lnTo>
                    <a:pt x="115" y="71"/>
                  </a:lnTo>
                  <a:lnTo>
                    <a:pt x="113" y="71"/>
                  </a:lnTo>
                  <a:lnTo>
                    <a:pt x="113" y="71"/>
                  </a:lnTo>
                  <a:lnTo>
                    <a:pt x="111" y="69"/>
                  </a:lnTo>
                  <a:lnTo>
                    <a:pt x="111" y="69"/>
                  </a:lnTo>
                  <a:lnTo>
                    <a:pt x="109" y="69"/>
                  </a:lnTo>
                  <a:lnTo>
                    <a:pt x="107" y="71"/>
                  </a:lnTo>
                  <a:lnTo>
                    <a:pt x="107" y="71"/>
                  </a:lnTo>
                  <a:lnTo>
                    <a:pt x="104" y="71"/>
                  </a:lnTo>
                  <a:lnTo>
                    <a:pt x="104" y="71"/>
                  </a:lnTo>
                  <a:lnTo>
                    <a:pt x="102" y="73"/>
                  </a:lnTo>
                  <a:lnTo>
                    <a:pt x="102" y="71"/>
                  </a:lnTo>
                  <a:lnTo>
                    <a:pt x="102" y="71"/>
                  </a:lnTo>
                  <a:lnTo>
                    <a:pt x="100" y="69"/>
                  </a:lnTo>
                  <a:lnTo>
                    <a:pt x="100" y="71"/>
                  </a:lnTo>
                  <a:lnTo>
                    <a:pt x="100" y="73"/>
                  </a:lnTo>
                  <a:lnTo>
                    <a:pt x="104" y="77"/>
                  </a:lnTo>
                  <a:lnTo>
                    <a:pt x="104" y="80"/>
                  </a:lnTo>
                  <a:lnTo>
                    <a:pt x="107" y="80"/>
                  </a:lnTo>
                  <a:lnTo>
                    <a:pt x="109" y="80"/>
                  </a:lnTo>
                  <a:lnTo>
                    <a:pt x="109" y="80"/>
                  </a:lnTo>
                  <a:lnTo>
                    <a:pt x="111" y="77"/>
                  </a:lnTo>
                  <a:lnTo>
                    <a:pt x="115" y="77"/>
                  </a:lnTo>
                  <a:lnTo>
                    <a:pt x="117" y="77"/>
                  </a:lnTo>
                  <a:lnTo>
                    <a:pt x="119" y="75"/>
                  </a:lnTo>
                  <a:lnTo>
                    <a:pt x="121" y="73"/>
                  </a:lnTo>
                  <a:lnTo>
                    <a:pt x="119" y="73"/>
                  </a:lnTo>
                  <a:lnTo>
                    <a:pt x="121" y="71"/>
                  </a:lnTo>
                  <a:lnTo>
                    <a:pt x="121" y="69"/>
                  </a:lnTo>
                  <a:close/>
                  <a:moveTo>
                    <a:pt x="165" y="10"/>
                  </a:moveTo>
                  <a:lnTo>
                    <a:pt x="163" y="8"/>
                  </a:lnTo>
                  <a:lnTo>
                    <a:pt x="165" y="4"/>
                  </a:lnTo>
                  <a:lnTo>
                    <a:pt x="163" y="2"/>
                  </a:lnTo>
                  <a:lnTo>
                    <a:pt x="157" y="0"/>
                  </a:lnTo>
                  <a:lnTo>
                    <a:pt x="151" y="0"/>
                  </a:lnTo>
                  <a:lnTo>
                    <a:pt x="130" y="8"/>
                  </a:lnTo>
                  <a:lnTo>
                    <a:pt x="128" y="10"/>
                  </a:lnTo>
                  <a:lnTo>
                    <a:pt x="123" y="15"/>
                  </a:lnTo>
                  <a:lnTo>
                    <a:pt x="121" y="15"/>
                  </a:lnTo>
                  <a:lnTo>
                    <a:pt x="104" y="25"/>
                  </a:lnTo>
                  <a:lnTo>
                    <a:pt x="100" y="25"/>
                  </a:lnTo>
                  <a:lnTo>
                    <a:pt x="96" y="23"/>
                  </a:lnTo>
                  <a:lnTo>
                    <a:pt x="90" y="25"/>
                  </a:lnTo>
                  <a:lnTo>
                    <a:pt x="81" y="29"/>
                  </a:lnTo>
                  <a:lnTo>
                    <a:pt x="77" y="31"/>
                  </a:lnTo>
                  <a:lnTo>
                    <a:pt x="73" y="38"/>
                  </a:lnTo>
                  <a:lnTo>
                    <a:pt x="73" y="42"/>
                  </a:lnTo>
                  <a:lnTo>
                    <a:pt x="75" y="46"/>
                  </a:lnTo>
                  <a:lnTo>
                    <a:pt x="73" y="48"/>
                  </a:lnTo>
                  <a:lnTo>
                    <a:pt x="71" y="52"/>
                  </a:lnTo>
                  <a:lnTo>
                    <a:pt x="69" y="54"/>
                  </a:lnTo>
                  <a:lnTo>
                    <a:pt x="71" y="56"/>
                  </a:lnTo>
                  <a:lnTo>
                    <a:pt x="69" y="59"/>
                  </a:lnTo>
                  <a:lnTo>
                    <a:pt x="67" y="61"/>
                  </a:lnTo>
                  <a:lnTo>
                    <a:pt x="65" y="65"/>
                  </a:lnTo>
                  <a:lnTo>
                    <a:pt x="65" y="69"/>
                  </a:lnTo>
                  <a:lnTo>
                    <a:pt x="67" y="73"/>
                  </a:lnTo>
                  <a:lnTo>
                    <a:pt x="69" y="73"/>
                  </a:lnTo>
                  <a:lnTo>
                    <a:pt x="69" y="71"/>
                  </a:lnTo>
                  <a:lnTo>
                    <a:pt x="71" y="69"/>
                  </a:lnTo>
                  <a:lnTo>
                    <a:pt x="73" y="71"/>
                  </a:lnTo>
                  <a:lnTo>
                    <a:pt x="73" y="75"/>
                  </a:lnTo>
                  <a:lnTo>
                    <a:pt x="73" y="84"/>
                  </a:lnTo>
                  <a:lnTo>
                    <a:pt x="73" y="88"/>
                  </a:lnTo>
                  <a:lnTo>
                    <a:pt x="73" y="88"/>
                  </a:lnTo>
                  <a:lnTo>
                    <a:pt x="75" y="94"/>
                  </a:lnTo>
                  <a:lnTo>
                    <a:pt x="77" y="98"/>
                  </a:lnTo>
                  <a:lnTo>
                    <a:pt x="79" y="100"/>
                  </a:lnTo>
                  <a:lnTo>
                    <a:pt x="79" y="107"/>
                  </a:lnTo>
                  <a:lnTo>
                    <a:pt x="77" y="109"/>
                  </a:lnTo>
                  <a:lnTo>
                    <a:pt x="77" y="111"/>
                  </a:lnTo>
                  <a:lnTo>
                    <a:pt x="77" y="113"/>
                  </a:lnTo>
                  <a:lnTo>
                    <a:pt x="79" y="113"/>
                  </a:lnTo>
                  <a:lnTo>
                    <a:pt x="79" y="117"/>
                  </a:lnTo>
                  <a:lnTo>
                    <a:pt x="79" y="121"/>
                  </a:lnTo>
                  <a:lnTo>
                    <a:pt x="69" y="147"/>
                  </a:lnTo>
                  <a:lnTo>
                    <a:pt x="60" y="159"/>
                  </a:lnTo>
                  <a:lnTo>
                    <a:pt x="29" y="201"/>
                  </a:lnTo>
                  <a:lnTo>
                    <a:pt x="23" y="209"/>
                  </a:lnTo>
                  <a:lnTo>
                    <a:pt x="16" y="214"/>
                  </a:lnTo>
                  <a:lnTo>
                    <a:pt x="10" y="218"/>
                  </a:lnTo>
                  <a:lnTo>
                    <a:pt x="8" y="222"/>
                  </a:lnTo>
                  <a:lnTo>
                    <a:pt x="0" y="228"/>
                  </a:lnTo>
                  <a:lnTo>
                    <a:pt x="2" y="230"/>
                  </a:lnTo>
                  <a:lnTo>
                    <a:pt x="2" y="230"/>
                  </a:lnTo>
                  <a:lnTo>
                    <a:pt x="8" y="235"/>
                  </a:lnTo>
                  <a:lnTo>
                    <a:pt x="8" y="235"/>
                  </a:lnTo>
                  <a:lnTo>
                    <a:pt x="8" y="237"/>
                  </a:lnTo>
                  <a:lnTo>
                    <a:pt x="8" y="237"/>
                  </a:lnTo>
                  <a:lnTo>
                    <a:pt x="10" y="239"/>
                  </a:lnTo>
                  <a:lnTo>
                    <a:pt x="10" y="245"/>
                  </a:lnTo>
                  <a:lnTo>
                    <a:pt x="12" y="247"/>
                  </a:lnTo>
                  <a:lnTo>
                    <a:pt x="12" y="249"/>
                  </a:lnTo>
                  <a:lnTo>
                    <a:pt x="14" y="249"/>
                  </a:lnTo>
                  <a:lnTo>
                    <a:pt x="16" y="251"/>
                  </a:lnTo>
                  <a:lnTo>
                    <a:pt x="18" y="251"/>
                  </a:lnTo>
                  <a:lnTo>
                    <a:pt x="23" y="251"/>
                  </a:lnTo>
                  <a:lnTo>
                    <a:pt x="27" y="253"/>
                  </a:lnTo>
                  <a:lnTo>
                    <a:pt x="31" y="253"/>
                  </a:lnTo>
                  <a:lnTo>
                    <a:pt x="33" y="253"/>
                  </a:lnTo>
                  <a:lnTo>
                    <a:pt x="35" y="253"/>
                  </a:lnTo>
                  <a:lnTo>
                    <a:pt x="39" y="253"/>
                  </a:lnTo>
                  <a:lnTo>
                    <a:pt x="46" y="255"/>
                  </a:lnTo>
                  <a:lnTo>
                    <a:pt x="50" y="258"/>
                  </a:lnTo>
                  <a:lnTo>
                    <a:pt x="52" y="260"/>
                  </a:lnTo>
                  <a:lnTo>
                    <a:pt x="58" y="266"/>
                  </a:lnTo>
                  <a:lnTo>
                    <a:pt x="60" y="268"/>
                  </a:lnTo>
                  <a:lnTo>
                    <a:pt x="63" y="268"/>
                  </a:lnTo>
                  <a:lnTo>
                    <a:pt x="73" y="266"/>
                  </a:lnTo>
                  <a:lnTo>
                    <a:pt x="75" y="260"/>
                  </a:lnTo>
                  <a:lnTo>
                    <a:pt x="77" y="253"/>
                  </a:lnTo>
                  <a:lnTo>
                    <a:pt x="79" y="251"/>
                  </a:lnTo>
                  <a:lnTo>
                    <a:pt x="86" y="241"/>
                  </a:lnTo>
                  <a:lnTo>
                    <a:pt x="86" y="237"/>
                  </a:lnTo>
                  <a:lnTo>
                    <a:pt x="86" y="235"/>
                  </a:lnTo>
                  <a:lnTo>
                    <a:pt x="83" y="232"/>
                  </a:lnTo>
                  <a:lnTo>
                    <a:pt x="81" y="230"/>
                  </a:lnTo>
                  <a:lnTo>
                    <a:pt x="79" y="226"/>
                  </a:lnTo>
                  <a:lnTo>
                    <a:pt x="79" y="222"/>
                  </a:lnTo>
                  <a:lnTo>
                    <a:pt x="79" y="220"/>
                  </a:lnTo>
                  <a:lnTo>
                    <a:pt x="79" y="214"/>
                  </a:lnTo>
                  <a:lnTo>
                    <a:pt x="79" y="211"/>
                  </a:lnTo>
                  <a:lnTo>
                    <a:pt x="79" y="209"/>
                  </a:lnTo>
                  <a:lnTo>
                    <a:pt x="79" y="207"/>
                  </a:lnTo>
                  <a:lnTo>
                    <a:pt x="77" y="203"/>
                  </a:lnTo>
                  <a:lnTo>
                    <a:pt x="77" y="199"/>
                  </a:lnTo>
                  <a:lnTo>
                    <a:pt x="79" y="191"/>
                  </a:lnTo>
                  <a:lnTo>
                    <a:pt x="79" y="186"/>
                  </a:lnTo>
                  <a:lnTo>
                    <a:pt x="81" y="184"/>
                  </a:lnTo>
                  <a:lnTo>
                    <a:pt x="81" y="180"/>
                  </a:lnTo>
                  <a:lnTo>
                    <a:pt x="81" y="178"/>
                  </a:lnTo>
                  <a:lnTo>
                    <a:pt x="79" y="174"/>
                  </a:lnTo>
                  <a:lnTo>
                    <a:pt x="79" y="170"/>
                  </a:lnTo>
                  <a:lnTo>
                    <a:pt x="79" y="167"/>
                  </a:lnTo>
                  <a:lnTo>
                    <a:pt x="81" y="159"/>
                  </a:lnTo>
                  <a:lnTo>
                    <a:pt x="81" y="157"/>
                  </a:lnTo>
                  <a:lnTo>
                    <a:pt x="81" y="155"/>
                  </a:lnTo>
                  <a:lnTo>
                    <a:pt x="81" y="153"/>
                  </a:lnTo>
                  <a:lnTo>
                    <a:pt x="81" y="151"/>
                  </a:lnTo>
                  <a:lnTo>
                    <a:pt x="81" y="149"/>
                  </a:lnTo>
                  <a:lnTo>
                    <a:pt x="81" y="147"/>
                  </a:lnTo>
                  <a:lnTo>
                    <a:pt x="86" y="144"/>
                  </a:lnTo>
                  <a:lnTo>
                    <a:pt x="86" y="142"/>
                  </a:lnTo>
                  <a:lnTo>
                    <a:pt x="88" y="136"/>
                  </a:lnTo>
                  <a:lnTo>
                    <a:pt x="88" y="132"/>
                  </a:lnTo>
                  <a:lnTo>
                    <a:pt x="90" y="130"/>
                  </a:lnTo>
                  <a:lnTo>
                    <a:pt x="94" y="117"/>
                  </a:lnTo>
                  <a:lnTo>
                    <a:pt x="94" y="115"/>
                  </a:lnTo>
                  <a:lnTo>
                    <a:pt x="98" y="111"/>
                  </a:lnTo>
                  <a:lnTo>
                    <a:pt x="100" y="109"/>
                  </a:lnTo>
                  <a:lnTo>
                    <a:pt x="100" y="109"/>
                  </a:lnTo>
                  <a:lnTo>
                    <a:pt x="102" y="109"/>
                  </a:lnTo>
                  <a:lnTo>
                    <a:pt x="104" y="109"/>
                  </a:lnTo>
                  <a:lnTo>
                    <a:pt x="107" y="109"/>
                  </a:lnTo>
                  <a:lnTo>
                    <a:pt x="111" y="107"/>
                  </a:lnTo>
                  <a:lnTo>
                    <a:pt x="113" y="107"/>
                  </a:lnTo>
                  <a:lnTo>
                    <a:pt x="115" y="107"/>
                  </a:lnTo>
                  <a:lnTo>
                    <a:pt x="119" y="105"/>
                  </a:lnTo>
                  <a:lnTo>
                    <a:pt x="119" y="105"/>
                  </a:lnTo>
                  <a:lnTo>
                    <a:pt x="121" y="105"/>
                  </a:lnTo>
                  <a:lnTo>
                    <a:pt x="121" y="94"/>
                  </a:lnTo>
                  <a:lnTo>
                    <a:pt x="121" y="84"/>
                  </a:lnTo>
                  <a:lnTo>
                    <a:pt x="121" y="80"/>
                  </a:lnTo>
                  <a:lnTo>
                    <a:pt x="119" y="80"/>
                  </a:lnTo>
                  <a:lnTo>
                    <a:pt x="117" y="80"/>
                  </a:lnTo>
                  <a:lnTo>
                    <a:pt x="115" y="88"/>
                  </a:lnTo>
                  <a:lnTo>
                    <a:pt x="111" y="88"/>
                  </a:lnTo>
                  <a:lnTo>
                    <a:pt x="109" y="88"/>
                  </a:lnTo>
                  <a:lnTo>
                    <a:pt x="104" y="84"/>
                  </a:lnTo>
                  <a:lnTo>
                    <a:pt x="100" y="82"/>
                  </a:lnTo>
                  <a:lnTo>
                    <a:pt x="98" y="84"/>
                  </a:lnTo>
                  <a:lnTo>
                    <a:pt x="96" y="84"/>
                  </a:lnTo>
                  <a:lnTo>
                    <a:pt x="94" y="84"/>
                  </a:lnTo>
                  <a:lnTo>
                    <a:pt x="94" y="82"/>
                  </a:lnTo>
                  <a:lnTo>
                    <a:pt x="94" y="77"/>
                  </a:lnTo>
                  <a:lnTo>
                    <a:pt x="96" y="77"/>
                  </a:lnTo>
                  <a:lnTo>
                    <a:pt x="98" y="75"/>
                  </a:lnTo>
                  <a:lnTo>
                    <a:pt x="98" y="71"/>
                  </a:lnTo>
                  <a:lnTo>
                    <a:pt x="96" y="71"/>
                  </a:lnTo>
                  <a:lnTo>
                    <a:pt x="98" y="65"/>
                  </a:lnTo>
                  <a:lnTo>
                    <a:pt x="100" y="61"/>
                  </a:lnTo>
                  <a:lnTo>
                    <a:pt x="102" y="59"/>
                  </a:lnTo>
                  <a:lnTo>
                    <a:pt x="102" y="56"/>
                  </a:lnTo>
                  <a:lnTo>
                    <a:pt x="104" y="56"/>
                  </a:lnTo>
                  <a:lnTo>
                    <a:pt x="107" y="54"/>
                  </a:lnTo>
                  <a:lnTo>
                    <a:pt x="109" y="54"/>
                  </a:lnTo>
                  <a:lnTo>
                    <a:pt x="107" y="56"/>
                  </a:lnTo>
                  <a:lnTo>
                    <a:pt x="107" y="59"/>
                  </a:lnTo>
                  <a:lnTo>
                    <a:pt x="109" y="59"/>
                  </a:lnTo>
                  <a:lnTo>
                    <a:pt x="111" y="61"/>
                  </a:lnTo>
                  <a:lnTo>
                    <a:pt x="115" y="63"/>
                  </a:lnTo>
                  <a:lnTo>
                    <a:pt x="117" y="63"/>
                  </a:lnTo>
                  <a:lnTo>
                    <a:pt x="119" y="61"/>
                  </a:lnTo>
                  <a:lnTo>
                    <a:pt x="121" y="59"/>
                  </a:lnTo>
                  <a:lnTo>
                    <a:pt x="123" y="56"/>
                  </a:lnTo>
                  <a:lnTo>
                    <a:pt x="123" y="54"/>
                  </a:lnTo>
                  <a:lnTo>
                    <a:pt x="128" y="50"/>
                  </a:lnTo>
                  <a:lnTo>
                    <a:pt x="130" y="46"/>
                  </a:lnTo>
                  <a:lnTo>
                    <a:pt x="138" y="42"/>
                  </a:lnTo>
                  <a:lnTo>
                    <a:pt x="144" y="44"/>
                  </a:lnTo>
                  <a:lnTo>
                    <a:pt x="148" y="44"/>
                  </a:lnTo>
                  <a:lnTo>
                    <a:pt x="148" y="42"/>
                  </a:lnTo>
                  <a:lnTo>
                    <a:pt x="151" y="40"/>
                  </a:lnTo>
                  <a:lnTo>
                    <a:pt x="153" y="38"/>
                  </a:lnTo>
                  <a:lnTo>
                    <a:pt x="153" y="36"/>
                  </a:lnTo>
                  <a:lnTo>
                    <a:pt x="153" y="31"/>
                  </a:lnTo>
                  <a:lnTo>
                    <a:pt x="151" y="31"/>
                  </a:lnTo>
                  <a:lnTo>
                    <a:pt x="148" y="27"/>
                  </a:lnTo>
                  <a:lnTo>
                    <a:pt x="151" y="21"/>
                  </a:lnTo>
                  <a:lnTo>
                    <a:pt x="151" y="19"/>
                  </a:lnTo>
                  <a:lnTo>
                    <a:pt x="153" y="17"/>
                  </a:lnTo>
                  <a:lnTo>
                    <a:pt x="157" y="17"/>
                  </a:lnTo>
                  <a:lnTo>
                    <a:pt x="159" y="17"/>
                  </a:lnTo>
                  <a:lnTo>
                    <a:pt x="161" y="17"/>
                  </a:lnTo>
                  <a:lnTo>
                    <a:pt x="165" y="15"/>
                  </a:lnTo>
                  <a:lnTo>
                    <a:pt x="165" y="15"/>
                  </a:lnTo>
                  <a:lnTo>
                    <a:pt x="167" y="12"/>
                  </a:lnTo>
                  <a:lnTo>
                    <a:pt x="165" y="1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4617" y="1916"/>
              <a:ext cx="176" cy="218"/>
            </a:xfrm>
            <a:custGeom>
              <a:avLst/>
              <a:gdLst>
                <a:gd name="T0" fmla="*/ 174 w 176"/>
                <a:gd name="T1" fmla="*/ 216 h 218"/>
                <a:gd name="T2" fmla="*/ 145 w 176"/>
                <a:gd name="T3" fmla="*/ 165 h 218"/>
                <a:gd name="T4" fmla="*/ 134 w 176"/>
                <a:gd name="T5" fmla="*/ 124 h 218"/>
                <a:gd name="T6" fmla="*/ 140 w 176"/>
                <a:gd name="T7" fmla="*/ 107 h 218"/>
                <a:gd name="T8" fmla="*/ 140 w 176"/>
                <a:gd name="T9" fmla="*/ 92 h 218"/>
                <a:gd name="T10" fmla="*/ 145 w 176"/>
                <a:gd name="T11" fmla="*/ 71 h 218"/>
                <a:gd name="T12" fmla="*/ 161 w 176"/>
                <a:gd name="T13" fmla="*/ 25 h 218"/>
                <a:gd name="T14" fmla="*/ 153 w 176"/>
                <a:gd name="T15" fmla="*/ 10 h 218"/>
                <a:gd name="T16" fmla="*/ 138 w 176"/>
                <a:gd name="T17" fmla="*/ 4 h 218"/>
                <a:gd name="T18" fmla="*/ 136 w 176"/>
                <a:gd name="T19" fmla="*/ 0 h 218"/>
                <a:gd name="T20" fmla="*/ 132 w 176"/>
                <a:gd name="T21" fmla="*/ 4 h 218"/>
                <a:gd name="T22" fmla="*/ 134 w 176"/>
                <a:gd name="T23" fmla="*/ 10 h 218"/>
                <a:gd name="T24" fmla="*/ 126 w 176"/>
                <a:gd name="T25" fmla="*/ 19 h 218"/>
                <a:gd name="T26" fmla="*/ 122 w 176"/>
                <a:gd name="T27" fmla="*/ 23 h 218"/>
                <a:gd name="T28" fmla="*/ 111 w 176"/>
                <a:gd name="T29" fmla="*/ 21 h 218"/>
                <a:gd name="T30" fmla="*/ 98 w 176"/>
                <a:gd name="T31" fmla="*/ 10 h 218"/>
                <a:gd name="T32" fmla="*/ 86 w 176"/>
                <a:gd name="T33" fmla="*/ 0 h 218"/>
                <a:gd name="T34" fmla="*/ 86 w 176"/>
                <a:gd name="T35" fmla="*/ 13 h 218"/>
                <a:gd name="T36" fmla="*/ 88 w 176"/>
                <a:gd name="T37" fmla="*/ 29 h 218"/>
                <a:gd name="T38" fmla="*/ 88 w 176"/>
                <a:gd name="T39" fmla="*/ 40 h 218"/>
                <a:gd name="T40" fmla="*/ 84 w 176"/>
                <a:gd name="T41" fmla="*/ 46 h 218"/>
                <a:gd name="T42" fmla="*/ 86 w 176"/>
                <a:gd name="T43" fmla="*/ 71 h 218"/>
                <a:gd name="T44" fmla="*/ 82 w 176"/>
                <a:gd name="T45" fmla="*/ 82 h 218"/>
                <a:gd name="T46" fmla="*/ 75 w 176"/>
                <a:gd name="T47" fmla="*/ 96 h 218"/>
                <a:gd name="T48" fmla="*/ 67 w 176"/>
                <a:gd name="T49" fmla="*/ 96 h 218"/>
                <a:gd name="T50" fmla="*/ 57 w 176"/>
                <a:gd name="T51" fmla="*/ 100 h 218"/>
                <a:gd name="T52" fmla="*/ 50 w 176"/>
                <a:gd name="T53" fmla="*/ 103 h 218"/>
                <a:gd name="T54" fmla="*/ 44 w 176"/>
                <a:gd name="T55" fmla="*/ 103 h 218"/>
                <a:gd name="T56" fmla="*/ 33 w 176"/>
                <a:gd name="T57" fmla="*/ 113 h 218"/>
                <a:gd name="T58" fmla="*/ 27 w 176"/>
                <a:gd name="T59" fmla="*/ 115 h 218"/>
                <a:gd name="T60" fmla="*/ 19 w 176"/>
                <a:gd name="T61" fmla="*/ 126 h 218"/>
                <a:gd name="T62" fmla="*/ 6 w 176"/>
                <a:gd name="T63" fmla="*/ 132 h 218"/>
                <a:gd name="T64" fmla="*/ 0 w 176"/>
                <a:gd name="T65" fmla="*/ 132 h 218"/>
                <a:gd name="T66" fmla="*/ 4 w 176"/>
                <a:gd name="T67" fmla="*/ 147 h 218"/>
                <a:gd name="T68" fmla="*/ 10 w 176"/>
                <a:gd name="T69" fmla="*/ 153 h 218"/>
                <a:gd name="T70" fmla="*/ 19 w 176"/>
                <a:gd name="T71" fmla="*/ 155 h 218"/>
                <a:gd name="T72" fmla="*/ 40 w 176"/>
                <a:gd name="T73" fmla="*/ 180 h 218"/>
                <a:gd name="T74" fmla="*/ 75 w 176"/>
                <a:gd name="T75" fmla="*/ 197 h 218"/>
                <a:gd name="T76" fmla="*/ 101 w 176"/>
                <a:gd name="T77" fmla="*/ 195 h 218"/>
                <a:gd name="T78" fmla="*/ 117 w 176"/>
                <a:gd name="T79" fmla="*/ 188 h 218"/>
                <a:gd name="T80" fmla="*/ 143 w 176"/>
                <a:gd name="T81" fmla="*/ 195 h 218"/>
                <a:gd name="T82" fmla="*/ 155 w 176"/>
                <a:gd name="T83" fmla="*/ 201 h 218"/>
                <a:gd name="T84" fmla="*/ 168 w 176"/>
                <a:gd name="T85" fmla="*/ 216 h 218"/>
                <a:gd name="T86" fmla="*/ 176 w 176"/>
                <a:gd name="T87" fmla="*/ 21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6" h="218">
                  <a:moveTo>
                    <a:pt x="176" y="216"/>
                  </a:moveTo>
                  <a:lnTo>
                    <a:pt x="176" y="216"/>
                  </a:lnTo>
                  <a:lnTo>
                    <a:pt x="174" y="216"/>
                  </a:lnTo>
                  <a:lnTo>
                    <a:pt x="172" y="211"/>
                  </a:lnTo>
                  <a:lnTo>
                    <a:pt x="168" y="203"/>
                  </a:lnTo>
                  <a:lnTo>
                    <a:pt x="145" y="165"/>
                  </a:lnTo>
                  <a:lnTo>
                    <a:pt x="140" y="151"/>
                  </a:lnTo>
                  <a:lnTo>
                    <a:pt x="136" y="140"/>
                  </a:lnTo>
                  <a:lnTo>
                    <a:pt x="134" y="124"/>
                  </a:lnTo>
                  <a:lnTo>
                    <a:pt x="134" y="117"/>
                  </a:lnTo>
                  <a:lnTo>
                    <a:pt x="136" y="113"/>
                  </a:lnTo>
                  <a:lnTo>
                    <a:pt x="140" y="107"/>
                  </a:lnTo>
                  <a:lnTo>
                    <a:pt x="143" y="103"/>
                  </a:lnTo>
                  <a:lnTo>
                    <a:pt x="143" y="100"/>
                  </a:lnTo>
                  <a:lnTo>
                    <a:pt x="140" y="92"/>
                  </a:lnTo>
                  <a:lnTo>
                    <a:pt x="140" y="90"/>
                  </a:lnTo>
                  <a:lnTo>
                    <a:pt x="143" y="77"/>
                  </a:lnTo>
                  <a:lnTo>
                    <a:pt x="145" y="71"/>
                  </a:lnTo>
                  <a:lnTo>
                    <a:pt x="153" y="56"/>
                  </a:lnTo>
                  <a:lnTo>
                    <a:pt x="159" y="29"/>
                  </a:lnTo>
                  <a:lnTo>
                    <a:pt x="161" y="25"/>
                  </a:lnTo>
                  <a:lnTo>
                    <a:pt x="168" y="17"/>
                  </a:lnTo>
                  <a:lnTo>
                    <a:pt x="168" y="15"/>
                  </a:lnTo>
                  <a:lnTo>
                    <a:pt x="153" y="10"/>
                  </a:lnTo>
                  <a:lnTo>
                    <a:pt x="151" y="10"/>
                  </a:lnTo>
                  <a:lnTo>
                    <a:pt x="140" y="6"/>
                  </a:lnTo>
                  <a:lnTo>
                    <a:pt x="138" y="4"/>
                  </a:lnTo>
                  <a:lnTo>
                    <a:pt x="136" y="2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4" y="2"/>
                  </a:lnTo>
                  <a:lnTo>
                    <a:pt x="132" y="4"/>
                  </a:lnTo>
                  <a:lnTo>
                    <a:pt x="134" y="6"/>
                  </a:lnTo>
                  <a:lnTo>
                    <a:pt x="134" y="8"/>
                  </a:lnTo>
                  <a:lnTo>
                    <a:pt x="134" y="10"/>
                  </a:lnTo>
                  <a:lnTo>
                    <a:pt x="134" y="13"/>
                  </a:lnTo>
                  <a:lnTo>
                    <a:pt x="128" y="15"/>
                  </a:lnTo>
                  <a:lnTo>
                    <a:pt x="126" y="19"/>
                  </a:lnTo>
                  <a:lnTo>
                    <a:pt x="126" y="19"/>
                  </a:lnTo>
                  <a:lnTo>
                    <a:pt x="124" y="21"/>
                  </a:lnTo>
                  <a:lnTo>
                    <a:pt x="122" y="23"/>
                  </a:lnTo>
                  <a:lnTo>
                    <a:pt x="119" y="25"/>
                  </a:lnTo>
                  <a:lnTo>
                    <a:pt x="117" y="25"/>
                  </a:lnTo>
                  <a:lnTo>
                    <a:pt x="111" y="21"/>
                  </a:lnTo>
                  <a:lnTo>
                    <a:pt x="107" y="17"/>
                  </a:lnTo>
                  <a:lnTo>
                    <a:pt x="103" y="13"/>
                  </a:lnTo>
                  <a:lnTo>
                    <a:pt x="98" y="10"/>
                  </a:lnTo>
                  <a:lnTo>
                    <a:pt x="96" y="6"/>
                  </a:lnTo>
                  <a:lnTo>
                    <a:pt x="92" y="4"/>
                  </a:lnTo>
                  <a:lnTo>
                    <a:pt x="86" y="0"/>
                  </a:lnTo>
                  <a:lnTo>
                    <a:pt x="86" y="6"/>
                  </a:lnTo>
                  <a:lnTo>
                    <a:pt x="86" y="8"/>
                  </a:lnTo>
                  <a:lnTo>
                    <a:pt x="86" y="13"/>
                  </a:lnTo>
                  <a:lnTo>
                    <a:pt x="86" y="15"/>
                  </a:lnTo>
                  <a:lnTo>
                    <a:pt x="88" y="21"/>
                  </a:lnTo>
                  <a:lnTo>
                    <a:pt x="88" y="29"/>
                  </a:lnTo>
                  <a:lnTo>
                    <a:pt x="88" y="33"/>
                  </a:lnTo>
                  <a:lnTo>
                    <a:pt x="90" y="38"/>
                  </a:lnTo>
                  <a:lnTo>
                    <a:pt x="88" y="40"/>
                  </a:lnTo>
                  <a:lnTo>
                    <a:pt x="86" y="42"/>
                  </a:lnTo>
                  <a:lnTo>
                    <a:pt x="84" y="44"/>
                  </a:lnTo>
                  <a:lnTo>
                    <a:pt x="84" y="46"/>
                  </a:lnTo>
                  <a:lnTo>
                    <a:pt x="84" y="48"/>
                  </a:lnTo>
                  <a:lnTo>
                    <a:pt x="84" y="54"/>
                  </a:lnTo>
                  <a:lnTo>
                    <a:pt x="86" y="71"/>
                  </a:lnTo>
                  <a:lnTo>
                    <a:pt x="86" y="75"/>
                  </a:lnTo>
                  <a:lnTo>
                    <a:pt x="84" y="77"/>
                  </a:lnTo>
                  <a:lnTo>
                    <a:pt x="82" y="82"/>
                  </a:lnTo>
                  <a:lnTo>
                    <a:pt x="80" y="86"/>
                  </a:lnTo>
                  <a:lnTo>
                    <a:pt x="78" y="94"/>
                  </a:lnTo>
                  <a:lnTo>
                    <a:pt x="75" y="96"/>
                  </a:lnTo>
                  <a:lnTo>
                    <a:pt x="73" y="98"/>
                  </a:lnTo>
                  <a:lnTo>
                    <a:pt x="71" y="98"/>
                  </a:lnTo>
                  <a:lnTo>
                    <a:pt x="67" y="96"/>
                  </a:lnTo>
                  <a:lnTo>
                    <a:pt x="63" y="98"/>
                  </a:lnTo>
                  <a:lnTo>
                    <a:pt x="59" y="98"/>
                  </a:lnTo>
                  <a:lnTo>
                    <a:pt x="57" y="100"/>
                  </a:lnTo>
                  <a:lnTo>
                    <a:pt x="52" y="103"/>
                  </a:lnTo>
                  <a:lnTo>
                    <a:pt x="50" y="103"/>
                  </a:lnTo>
                  <a:lnTo>
                    <a:pt x="50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4" y="103"/>
                  </a:lnTo>
                  <a:lnTo>
                    <a:pt x="38" y="109"/>
                  </a:lnTo>
                  <a:lnTo>
                    <a:pt x="36" y="113"/>
                  </a:lnTo>
                  <a:lnTo>
                    <a:pt x="33" y="113"/>
                  </a:lnTo>
                  <a:lnTo>
                    <a:pt x="31" y="113"/>
                  </a:lnTo>
                  <a:lnTo>
                    <a:pt x="29" y="113"/>
                  </a:lnTo>
                  <a:lnTo>
                    <a:pt x="27" y="115"/>
                  </a:lnTo>
                  <a:lnTo>
                    <a:pt x="23" y="117"/>
                  </a:lnTo>
                  <a:lnTo>
                    <a:pt x="21" y="121"/>
                  </a:lnTo>
                  <a:lnTo>
                    <a:pt x="19" y="126"/>
                  </a:lnTo>
                  <a:lnTo>
                    <a:pt x="19" y="126"/>
                  </a:lnTo>
                  <a:lnTo>
                    <a:pt x="13" y="130"/>
                  </a:lnTo>
                  <a:lnTo>
                    <a:pt x="6" y="132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2"/>
                  </a:lnTo>
                  <a:lnTo>
                    <a:pt x="2" y="140"/>
                  </a:lnTo>
                  <a:lnTo>
                    <a:pt x="4" y="142"/>
                  </a:lnTo>
                  <a:lnTo>
                    <a:pt x="4" y="147"/>
                  </a:lnTo>
                  <a:lnTo>
                    <a:pt x="8" y="151"/>
                  </a:lnTo>
                  <a:lnTo>
                    <a:pt x="10" y="153"/>
                  </a:lnTo>
                  <a:lnTo>
                    <a:pt x="10" y="153"/>
                  </a:lnTo>
                  <a:lnTo>
                    <a:pt x="15" y="155"/>
                  </a:lnTo>
                  <a:lnTo>
                    <a:pt x="17" y="155"/>
                  </a:lnTo>
                  <a:lnTo>
                    <a:pt x="19" y="155"/>
                  </a:lnTo>
                  <a:lnTo>
                    <a:pt x="21" y="155"/>
                  </a:lnTo>
                  <a:lnTo>
                    <a:pt x="31" y="168"/>
                  </a:lnTo>
                  <a:lnTo>
                    <a:pt x="40" y="180"/>
                  </a:lnTo>
                  <a:lnTo>
                    <a:pt x="46" y="184"/>
                  </a:lnTo>
                  <a:lnTo>
                    <a:pt x="69" y="195"/>
                  </a:lnTo>
                  <a:lnTo>
                    <a:pt x="75" y="197"/>
                  </a:lnTo>
                  <a:lnTo>
                    <a:pt x="78" y="197"/>
                  </a:lnTo>
                  <a:lnTo>
                    <a:pt x="98" y="197"/>
                  </a:lnTo>
                  <a:lnTo>
                    <a:pt x="101" y="195"/>
                  </a:lnTo>
                  <a:lnTo>
                    <a:pt x="105" y="191"/>
                  </a:lnTo>
                  <a:lnTo>
                    <a:pt x="109" y="191"/>
                  </a:lnTo>
                  <a:lnTo>
                    <a:pt x="117" y="188"/>
                  </a:lnTo>
                  <a:lnTo>
                    <a:pt x="132" y="188"/>
                  </a:lnTo>
                  <a:lnTo>
                    <a:pt x="134" y="191"/>
                  </a:lnTo>
                  <a:lnTo>
                    <a:pt x="143" y="195"/>
                  </a:lnTo>
                  <a:lnTo>
                    <a:pt x="149" y="197"/>
                  </a:lnTo>
                  <a:lnTo>
                    <a:pt x="153" y="199"/>
                  </a:lnTo>
                  <a:lnTo>
                    <a:pt x="155" y="201"/>
                  </a:lnTo>
                  <a:lnTo>
                    <a:pt x="161" y="209"/>
                  </a:lnTo>
                  <a:lnTo>
                    <a:pt x="166" y="214"/>
                  </a:lnTo>
                  <a:lnTo>
                    <a:pt x="168" y="216"/>
                  </a:lnTo>
                  <a:lnTo>
                    <a:pt x="172" y="216"/>
                  </a:lnTo>
                  <a:lnTo>
                    <a:pt x="176" y="218"/>
                  </a:lnTo>
                  <a:lnTo>
                    <a:pt x="176" y="216"/>
                  </a:lnTo>
                  <a:lnTo>
                    <a:pt x="176" y="216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6"/>
            <p:cNvSpPr>
              <a:spLocks noEditPoints="1"/>
            </p:cNvSpPr>
            <p:nvPr/>
          </p:nvSpPr>
          <p:spPr bwMode="auto">
            <a:xfrm>
              <a:off x="3822" y="2144"/>
              <a:ext cx="174" cy="264"/>
            </a:xfrm>
            <a:custGeom>
              <a:avLst/>
              <a:gdLst>
                <a:gd name="T0" fmla="*/ 97 w 174"/>
                <a:gd name="T1" fmla="*/ 201 h 264"/>
                <a:gd name="T2" fmla="*/ 86 w 174"/>
                <a:gd name="T3" fmla="*/ 214 h 264"/>
                <a:gd name="T4" fmla="*/ 65 w 174"/>
                <a:gd name="T5" fmla="*/ 241 h 264"/>
                <a:gd name="T6" fmla="*/ 63 w 174"/>
                <a:gd name="T7" fmla="*/ 256 h 264"/>
                <a:gd name="T8" fmla="*/ 69 w 174"/>
                <a:gd name="T9" fmla="*/ 262 h 264"/>
                <a:gd name="T10" fmla="*/ 88 w 174"/>
                <a:gd name="T11" fmla="*/ 256 h 264"/>
                <a:gd name="T12" fmla="*/ 101 w 174"/>
                <a:gd name="T13" fmla="*/ 247 h 264"/>
                <a:gd name="T14" fmla="*/ 95 w 174"/>
                <a:gd name="T15" fmla="*/ 235 h 264"/>
                <a:gd name="T16" fmla="*/ 103 w 174"/>
                <a:gd name="T17" fmla="*/ 212 h 264"/>
                <a:gd name="T18" fmla="*/ 113 w 174"/>
                <a:gd name="T19" fmla="*/ 195 h 264"/>
                <a:gd name="T20" fmla="*/ 172 w 174"/>
                <a:gd name="T21" fmla="*/ 153 h 264"/>
                <a:gd name="T22" fmla="*/ 174 w 174"/>
                <a:gd name="T23" fmla="*/ 139 h 264"/>
                <a:gd name="T24" fmla="*/ 160 w 174"/>
                <a:gd name="T25" fmla="*/ 118 h 264"/>
                <a:gd name="T26" fmla="*/ 164 w 174"/>
                <a:gd name="T27" fmla="*/ 111 h 264"/>
                <a:gd name="T28" fmla="*/ 166 w 174"/>
                <a:gd name="T29" fmla="*/ 101 h 264"/>
                <a:gd name="T30" fmla="*/ 151 w 174"/>
                <a:gd name="T31" fmla="*/ 95 h 264"/>
                <a:gd name="T32" fmla="*/ 139 w 174"/>
                <a:gd name="T33" fmla="*/ 90 h 264"/>
                <a:gd name="T34" fmla="*/ 130 w 174"/>
                <a:gd name="T35" fmla="*/ 76 h 264"/>
                <a:gd name="T36" fmla="*/ 118 w 174"/>
                <a:gd name="T37" fmla="*/ 78 h 264"/>
                <a:gd name="T38" fmla="*/ 103 w 174"/>
                <a:gd name="T39" fmla="*/ 69 h 264"/>
                <a:gd name="T40" fmla="*/ 99 w 174"/>
                <a:gd name="T41" fmla="*/ 57 h 264"/>
                <a:gd name="T42" fmla="*/ 103 w 174"/>
                <a:gd name="T43" fmla="*/ 53 h 264"/>
                <a:gd name="T44" fmla="*/ 113 w 174"/>
                <a:gd name="T45" fmla="*/ 55 h 264"/>
                <a:gd name="T46" fmla="*/ 116 w 174"/>
                <a:gd name="T47" fmla="*/ 46 h 264"/>
                <a:gd name="T48" fmla="*/ 111 w 174"/>
                <a:gd name="T49" fmla="*/ 27 h 264"/>
                <a:gd name="T50" fmla="*/ 97 w 174"/>
                <a:gd name="T51" fmla="*/ 30 h 264"/>
                <a:gd name="T52" fmla="*/ 88 w 174"/>
                <a:gd name="T53" fmla="*/ 13 h 264"/>
                <a:gd name="T54" fmla="*/ 84 w 174"/>
                <a:gd name="T55" fmla="*/ 2 h 264"/>
                <a:gd name="T56" fmla="*/ 57 w 174"/>
                <a:gd name="T57" fmla="*/ 2 h 264"/>
                <a:gd name="T58" fmla="*/ 23 w 174"/>
                <a:gd name="T59" fmla="*/ 9 h 264"/>
                <a:gd name="T60" fmla="*/ 23 w 174"/>
                <a:gd name="T61" fmla="*/ 23 h 264"/>
                <a:gd name="T62" fmla="*/ 36 w 174"/>
                <a:gd name="T63" fmla="*/ 61 h 264"/>
                <a:gd name="T64" fmla="*/ 36 w 174"/>
                <a:gd name="T65" fmla="*/ 71 h 264"/>
                <a:gd name="T66" fmla="*/ 25 w 174"/>
                <a:gd name="T67" fmla="*/ 82 h 264"/>
                <a:gd name="T68" fmla="*/ 19 w 174"/>
                <a:gd name="T69" fmla="*/ 86 h 264"/>
                <a:gd name="T70" fmla="*/ 17 w 174"/>
                <a:gd name="T71" fmla="*/ 99 h 264"/>
                <a:gd name="T72" fmla="*/ 0 w 174"/>
                <a:gd name="T73" fmla="*/ 120 h 264"/>
                <a:gd name="T74" fmla="*/ 0 w 174"/>
                <a:gd name="T75" fmla="*/ 139 h 264"/>
                <a:gd name="T76" fmla="*/ 4 w 174"/>
                <a:gd name="T77" fmla="*/ 157 h 264"/>
                <a:gd name="T78" fmla="*/ 9 w 174"/>
                <a:gd name="T79" fmla="*/ 168 h 264"/>
                <a:gd name="T80" fmla="*/ 13 w 174"/>
                <a:gd name="T81" fmla="*/ 172 h 264"/>
                <a:gd name="T82" fmla="*/ 21 w 174"/>
                <a:gd name="T83" fmla="*/ 168 h 264"/>
                <a:gd name="T84" fmla="*/ 30 w 174"/>
                <a:gd name="T85" fmla="*/ 164 h 264"/>
                <a:gd name="T86" fmla="*/ 32 w 174"/>
                <a:gd name="T87" fmla="*/ 159 h 264"/>
                <a:gd name="T88" fmla="*/ 36 w 174"/>
                <a:gd name="T89" fmla="*/ 164 h 264"/>
                <a:gd name="T90" fmla="*/ 42 w 174"/>
                <a:gd name="T91" fmla="*/ 162 h 264"/>
                <a:gd name="T92" fmla="*/ 65 w 174"/>
                <a:gd name="T93" fmla="*/ 162 h 264"/>
                <a:gd name="T94" fmla="*/ 92 w 174"/>
                <a:gd name="T95" fmla="*/ 176 h 264"/>
                <a:gd name="T96" fmla="*/ 111 w 174"/>
                <a:gd name="T97" fmla="*/ 185 h 264"/>
                <a:gd name="T98" fmla="*/ 137 w 174"/>
                <a:gd name="T99" fmla="*/ 178 h 264"/>
                <a:gd name="T100" fmla="*/ 147 w 174"/>
                <a:gd name="T101" fmla="*/ 174 h 264"/>
                <a:gd name="T102" fmla="*/ 160 w 174"/>
                <a:gd name="T103" fmla="*/ 172 h 264"/>
                <a:gd name="T104" fmla="*/ 172 w 174"/>
                <a:gd name="T105" fmla="*/ 174 h 264"/>
                <a:gd name="T106" fmla="*/ 174 w 174"/>
                <a:gd name="T107" fmla="*/ 1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4" h="264">
                  <a:moveTo>
                    <a:pt x="109" y="191"/>
                  </a:moveTo>
                  <a:lnTo>
                    <a:pt x="107" y="191"/>
                  </a:lnTo>
                  <a:lnTo>
                    <a:pt x="103" y="195"/>
                  </a:lnTo>
                  <a:lnTo>
                    <a:pt x="101" y="201"/>
                  </a:lnTo>
                  <a:lnTo>
                    <a:pt x="97" y="201"/>
                  </a:lnTo>
                  <a:lnTo>
                    <a:pt x="92" y="206"/>
                  </a:lnTo>
                  <a:lnTo>
                    <a:pt x="90" y="208"/>
                  </a:lnTo>
                  <a:lnTo>
                    <a:pt x="88" y="210"/>
                  </a:lnTo>
                  <a:lnTo>
                    <a:pt x="88" y="212"/>
                  </a:lnTo>
                  <a:lnTo>
                    <a:pt x="86" y="214"/>
                  </a:lnTo>
                  <a:lnTo>
                    <a:pt x="86" y="216"/>
                  </a:lnTo>
                  <a:lnTo>
                    <a:pt x="84" y="216"/>
                  </a:lnTo>
                  <a:lnTo>
                    <a:pt x="80" y="220"/>
                  </a:lnTo>
                  <a:lnTo>
                    <a:pt x="67" y="239"/>
                  </a:lnTo>
                  <a:lnTo>
                    <a:pt x="65" y="241"/>
                  </a:lnTo>
                  <a:lnTo>
                    <a:pt x="63" y="241"/>
                  </a:lnTo>
                  <a:lnTo>
                    <a:pt x="61" y="245"/>
                  </a:lnTo>
                  <a:lnTo>
                    <a:pt x="59" y="247"/>
                  </a:lnTo>
                  <a:lnTo>
                    <a:pt x="59" y="252"/>
                  </a:lnTo>
                  <a:lnTo>
                    <a:pt x="63" y="256"/>
                  </a:lnTo>
                  <a:lnTo>
                    <a:pt x="67" y="254"/>
                  </a:lnTo>
                  <a:lnTo>
                    <a:pt x="67" y="256"/>
                  </a:lnTo>
                  <a:lnTo>
                    <a:pt x="65" y="260"/>
                  </a:lnTo>
                  <a:lnTo>
                    <a:pt x="65" y="260"/>
                  </a:lnTo>
                  <a:lnTo>
                    <a:pt x="69" y="262"/>
                  </a:lnTo>
                  <a:lnTo>
                    <a:pt x="69" y="264"/>
                  </a:lnTo>
                  <a:lnTo>
                    <a:pt x="72" y="264"/>
                  </a:lnTo>
                  <a:lnTo>
                    <a:pt x="80" y="262"/>
                  </a:lnTo>
                  <a:lnTo>
                    <a:pt x="84" y="258"/>
                  </a:lnTo>
                  <a:lnTo>
                    <a:pt x="88" y="256"/>
                  </a:lnTo>
                  <a:lnTo>
                    <a:pt x="92" y="256"/>
                  </a:lnTo>
                  <a:lnTo>
                    <a:pt x="97" y="254"/>
                  </a:lnTo>
                  <a:lnTo>
                    <a:pt x="101" y="252"/>
                  </a:lnTo>
                  <a:lnTo>
                    <a:pt x="103" y="252"/>
                  </a:lnTo>
                  <a:lnTo>
                    <a:pt x="101" y="247"/>
                  </a:lnTo>
                  <a:lnTo>
                    <a:pt x="99" y="243"/>
                  </a:lnTo>
                  <a:lnTo>
                    <a:pt x="97" y="241"/>
                  </a:lnTo>
                  <a:lnTo>
                    <a:pt x="97" y="239"/>
                  </a:lnTo>
                  <a:lnTo>
                    <a:pt x="95" y="237"/>
                  </a:lnTo>
                  <a:lnTo>
                    <a:pt x="95" y="235"/>
                  </a:lnTo>
                  <a:lnTo>
                    <a:pt x="95" y="233"/>
                  </a:lnTo>
                  <a:lnTo>
                    <a:pt x="95" y="231"/>
                  </a:lnTo>
                  <a:lnTo>
                    <a:pt x="95" y="224"/>
                  </a:lnTo>
                  <a:lnTo>
                    <a:pt x="99" y="218"/>
                  </a:lnTo>
                  <a:lnTo>
                    <a:pt x="103" y="212"/>
                  </a:lnTo>
                  <a:lnTo>
                    <a:pt x="107" y="210"/>
                  </a:lnTo>
                  <a:lnTo>
                    <a:pt x="109" y="203"/>
                  </a:lnTo>
                  <a:lnTo>
                    <a:pt x="109" y="201"/>
                  </a:lnTo>
                  <a:lnTo>
                    <a:pt x="111" y="197"/>
                  </a:lnTo>
                  <a:lnTo>
                    <a:pt x="113" y="195"/>
                  </a:lnTo>
                  <a:lnTo>
                    <a:pt x="113" y="193"/>
                  </a:lnTo>
                  <a:lnTo>
                    <a:pt x="109" y="191"/>
                  </a:lnTo>
                  <a:close/>
                  <a:moveTo>
                    <a:pt x="174" y="164"/>
                  </a:moveTo>
                  <a:lnTo>
                    <a:pt x="172" y="157"/>
                  </a:lnTo>
                  <a:lnTo>
                    <a:pt x="172" y="153"/>
                  </a:lnTo>
                  <a:lnTo>
                    <a:pt x="172" y="151"/>
                  </a:lnTo>
                  <a:lnTo>
                    <a:pt x="174" y="147"/>
                  </a:lnTo>
                  <a:lnTo>
                    <a:pt x="174" y="145"/>
                  </a:lnTo>
                  <a:lnTo>
                    <a:pt x="174" y="141"/>
                  </a:lnTo>
                  <a:lnTo>
                    <a:pt x="174" y="139"/>
                  </a:lnTo>
                  <a:lnTo>
                    <a:pt x="172" y="136"/>
                  </a:lnTo>
                  <a:lnTo>
                    <a:pt x="168" y="134"/>
                  </a:lnTo>
                  <a:lnTo>
                    <a:pt x="164" y="128"/>
                  </a:lnTo>
                  <a:lnTo>
                    <a:pt x="162" y="122"/>
                  </a:lnTo>
                  <a:lnTo>
                    <a:pt x="160" y="118"/>
                  </a:lnTo>
                  <a:lnTo>
                    <a:pt x="160" y="118"/>
                  </a:lnTo>
                  <a:lnTo>
                    <a:pt x="160" y="115"/>
                  </a:lnTo>
                  <a:lnTo>
                    <a:pt x="160" y="115"/>
                  </a:lnTo>
                  <a:lnTo>
                    <a:pt x="162" y="113"/>
                  </a:lnTo>
                  <a:lnTo>
                    <a:pt x="164" y="111"/>
                  </a:lnTo>
                  <a:lnTo>
                    <a:pt x="168" y="109"/>
                  </a:lnTo>
                  <a:lnTo>
                    <a:pt x="168" y="107"/>
                  </a:lnTo>
                  <a:lnTo>
                    <a:pt x="168" y="105"/>
                  </a:lnTo>
                  <a:lnTo>
                    <a:pt x="166" y="103"/>
                  </a:lnTo>
                  <a:lnTo>
                    <a:pt x="166" y="101"/>
                  </a:lnTo>
                  <a:lnTo>
                    <a:pt x="160" y="97"/>
                  </a:lnTo>
                  <a:lnTo>
                    <a:pt x="157" y="97"/>
                  </a:lnTo>
                  <a:lnTo>
                    <a:pt x="153" y="99"/>
                  </a:lnTo>
                  <a:lnTo>
                    <a:pt x="153" y="97"/>
                  </a:lnTo>
                  <a:lnTo>
                    <a:pt x="151" y="95"/>
                  </a:lnTo>
                  <a:lnTo>
                    <a:pt x="149" y="95"/>
                  </a:lnTo>
                  <a:lnTo>
                    <a:pt x="147" y="92"/>
                  </a:lnTo>
                  <a:lnTo>
                    <a:pt x="145" y="92"/>
                  </a:lnTo>
                  <a:lnTo>
                    <a:pt x="143" y="92"/>
                  </a:lnTo>
                  <a:lnTo>
                    <a:pt x="139" y="90"/>
                  </a:lnTo>
                  <a:lnTo>
                    <a:pt x="137" y="88"/>
                  </a:lnTo>
                  <a:lnTo>
                    <a:pt x="134" y="84"/>
                  </a:lnTo>
                  <a:lnTo>
                    <a:pt x="132" y="78"/>
                  </a:lnTo>
                  <a:lnTo>
                    <a:pt x="132" y="78"/>
                  </a:lnTo>
                  <a:lnTo>
                    <a:pt x="130" y="76"/>
                  </a:lnTo>
                  <a:lnTo>
                    <a:pt x="128" y="76"/>
                  </a:lnTo>
                  <a:lnTo>
                    <a:pt x="126" y="76"/>
                  </a:lnTo>
                  <a:lnTo>
                    <a:pt x="122" y="78"/>
                  </a:lnTo>
                  <a:lnTo>
                    <a:pt x="120" y="80"/>
                  </a:lnTo>
                  <a:lnTo>
                    <a:pt x="118" y="78"/>
                  </a:lnTo>
                  <a:lnTo>
                    <a:pt x="113" y="76"/>
                  </a:lnTo>
                  <a:lnTo>
                    <a:pt x="111" y="74"/>
                  </a:lnTo>
                  <a:lnTo>
                    <a:pt x="109" y="71"/>
                  </a:lnTo>
                  <a:lnTo>
                    <a:pt x="107" y="71"/>
                  </a:lnTo>
                  <a:lnTo>
                    <a:pt x="103" y="69"/>
                  </a:lnTo>
                  <a:lnTo>
                    <a:pt x="99" y="67"/>
                  </a:lnTo>
                  <a:lnTo>
                    <a:pt x="99" y="67"/>
                  </a:lnTo>
                  <a:lnTo>
                    <a:pt x="97" y="65"/>
                  </a:lnTo>
                  <a:lnTo>
                    <a:pt x="97" y="63"/>
                  </a:lnTo>
                  <a:lnTo>
                    <a:pt x="99" y="57"/>
                  </a:lnTo>
                  <a:lnTo>
                    <a:pt x="99" y="55"/>
                  </a:lnTo>
                  <a:lnTo>
                    <a:pt x="99" y="53"/>
                  </a:lnTo>
                  <a:lnTo>
                    <a:pt x="101" y="53"/>
                  </a:lnTo>
                  <a:lnTo>
                    <a:pt x="101" y="51"/>
                  </a:lnTo>
                  <a:lnTo>
                    <a:pt x="103" y="53"/>
                  </a:lnTo>
                  <a:lnTo>
                    <a:pt x="107" y="55"/>
                  </a:lnTo>
                  <a:lnTo>
                    <a:pt x="109" y="55"/>
                  </a:lnTo>
                  <a:lnTo>
                    <a:pt x="109" y="55"/>
                  </a:lnTo>
                  <a:lnTo>
                    <a:pt x="111" y="55"/>
                  </a:lnTo>
                  <a:lnTo>
                    <a:pt x="113" y="55"/>
                  </a:lnTo>
                  <a:lnTo>
                    <a:pt x="113" y="53"/>
                  </a:lnTo>
                  <a:lnTo>
                    <a:pt x="116" y="53"/>
                  </a:lnTo>
                  <a:lnTo>
                    <a:pt x="116" y="51"/>
                  </a:lnTo>
                  <a:lnTo>
                    <a:pt x="116" y="48"/>
                  </a:lnTo>
                  <a:lnTo>
                    <a:pt x="116" y="46"/>
                  </a:lnTo>
                  <a:lnTo>
                    <a:pt x="116" y="34"/>
                  </a:lnTo>
                  <a:lnTo>
                    <a:pt x="116" y="30"/>
                  </a:lnTo>
                  <a:lnTo>
                    <a:pt x="113" y="30"/>
                  </a:lnTo>
                  <a:lnTo>
                    <a:pt x="113" y="27"/>
                  </a:lnTo>
                  <a:lnTo>
                    <a:pt x="111" y="27"/>
                  </a:lnTo>
                  <a:lnTo>
                    <a:pt x="109" y="27"/>
                  </a:lnTo>
                  <a:lnTo>
                    <a:pt x="105" y="32"/>
                  </a:lnTo>
                  <a:lnTo>
                    <a:pt x="103" y="32"/>
                  </a:lnTo>
                  <a:lnTo>
                    <a:pt x="99" y="32"/>
                  </a:lnTo>
                  <a:lnTo>
                    <a:pt x="97" y="30"/>
                  </a:lnTo>
                  <a:lnTo>
                    <a:pt x="92" y="23"/>
                  </a:lnTo>
                  <a:lnTo>
                    <a:pt x="90" y="21"/>
                  </a:lnTo>
                  <a:lnTo>
                    <a:pt x="90" y="19"/>
                  </a:lnTo>
                  <a:lnTo>
                    <a:pt x="88" y="15"/>
                  </a:lnTo>
                  <a:lnTo>
                    <a:pt x="88" y="13"/>
                  </a:lnTo>
                  <a:lnTo>
                    <a:pt x="90" y="11"/>
                  </a:lnTo>
                  <a:lnTo>
                    <a:pt x="90" y="9"/>
                  </a:lnTo>
                  <a:lnTo>
                    <a:pt x="88" y="2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2" y="2"/>
                  </a:lnTo>
                  <a:lnTo>
                    <a:pt x="80" y="0"/>
                  </a:lnTo>
                  <a:lnTo>
                    <a:pt x="74" y="0"/>
                  </a:lnTo>
                  <a:lnTo>
                    <a:pt x="63" y="2"/>
                  </a:lnTo>
                  <a:lnTo>
                    <a:pt x="57" y="2"/>
                  </a:lnTo>
                  <a:lnTo>
                    <a:pt x="48" y="2"/>
                  </a:lnTo>
                  <a:lnTo>
                    <a:pt x="40" y="0"/>
                  </a:lnTo>
                  <a:lnTo>
                    <a:pt x="36" y="2"/>
                  </a:lnTo>
                  <a:lnTo>
                    <a:pt x="30" y="7"/>
                  </a:lnTo>
                  <a:lnTo>
                    <a:pt x="23" y="9"/>
                  </a:lnTo>
                  <a:lnTo>
                    <a:pt x="17" y="11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21" y="17"/>
                  </a:lnTo>
                  <a:lnTo>
                    <a:pt x="23" y="23"/>
                  </a:lnTo>
                  <a:lnTo>
                    <a:pt x="27" y="42"/>
                  </a:lnTo>
                  <a:lnTo>
                    <a:pt x="30" y="48"/>
                  </a:lnTo>
                  <a:lnTo>
                    <a:pt x="32" y="53"/>
                  </a:lnTo>
                  <a:lnTo>
                    <a:pt x="32" y="57"/>
                  </a:lnTo>
                  <a:lnTo>
                    <a:pt x="36" y="61"/>
                  </a:lnTo>
                  <a:lnTo>
                    <a:pt x="36" y="63"/>
                  </a:lnTo>
                  <a:lnTo>
                    <a:pt x="36" y="65"/>
                  </a:lnTo>
                  <a:lnTo>
                    <a:pt x="36" y="65"/>
                  </a:lnTo>
                  <a:lnTo>
                    <a:pt x="36" y="69"/>
                  </a:lnTo>
                  <a:lnTo>
                    <a:pt x="36" y="71"/>
                  </a:lnTo>
                  <a:lnTo>
                    <a:pt x="36" y="74"/>
                  </a:lnTo>
                  <a:lnTo>
                    <a:pt x="34" y="78"/>
                  </a:lnTo>
                  <a:lnTo>
                    <a:pt x="30" y="80"/>
                  </a:lnTo>
                  <a:lnTo>
                    <a:pt x="27" y="82"/>
                  </a:lnTo>
                  <a:lnTo>
                    <a:pt x="25" y="82"/>
                  </a:lnTo>
                  <a:lnTo>
                    <a:pt x="23" y="82"/>
                  </a:lnTo>
                  <a:lnTo>
                    <a:pt x="23" y="80"/>
                  </a:lnTo>
                  <a:lnTo>
                    <a:pt x="19" y="80"/>
                  </a:lnTo>
                  <a:lnTo>
                    <a:pt x="19" y="82"/>
                  </a:lnTo>
                  <a:lnTo>
                    <a:pt x="19" y="86"/>
                  </a:lnTo>
                  <a:lnTo>
                    <a:pt x="19" y="90"/>
                  </a:lnTo>
                  <a:lnTo>
                    <a:pt x="21" y="95"/>
                  </a:lnTo>
                  <a:lnTo>
                    <a:pt x="19" y="95"/>
                  </a:lnTo>
                  <a:lnTo>
                    <a:pt x="19" y="97"/>
                  </a:lnTo>
                  <a:lnTo>
                    <a:pt x="17" y="99"/>
                  </a:lnTo>
                  <a:lnTo>
                    <a:pt x="15" y="101"/>
                  </a:lnTo>
                  <a:lnTo>
                    <a:pt x="9" y="11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0" y="126"/>
                  </a:lnTo>
                  <a:lnTo>
                    <a:pt x="0" y="132"/>
                  </a:lnTo>
                  <a:lnTo>
                    <a:pt x="0" y="139"/>
                  </a:lnTo>
                  <a:lnTo>
                    <a:pt x="0" y="143"/>
                  </a:lnTo>
                  <a:lnTo>
                    <a:pt x="0" y="147"/>
                  </a:lnTo>
                  <a:lnTo>
                    <a:pt x="0" y="151"/>
                  </a:lnTo>
                  <a:lnTo>
                    <a:pt x="0" y="153"/>
                  </a:lnTo>
                  <a:lnTo>
                    <a:pt x="4" y="157"/>
                  </a:lnTo>
                  <a:lnTo>
                    <a:pt x="7" y="159"/>
                  </a:lnTo>
                  <a:lnTo>
                    <a:pt x="7" y="162"/>
                  </a:lnTo>
                  <a:lnTo>
                    <a:pt x="9" y="164"/>
                  </a:lnTo>
                  <a:lnTo>
                    <a:pt x="9" y="166"/>
                  </a:lnTo>
                  <a:lnTo>
                    <a:pt x="9" y="168"/>
                  </a:lnTo>
                  <a:lnTo>
                    <a:pt x="7" y="172"/>
                  </a:lnTo>
                  <a:lnTo>
                    <a:pt x="7" y="172"/>
                  </a:lnTo>
                  <a:lnTo>
                    <a:pt x="11" y="174"/>
                  </a:lnTo>
                  <a:lnTo>
                    <a:pt x="13" y="174"/>
                  </a:lnTo>
                  <a:lnTo>
                    <a:pt x="13" y="172"/>
                  </a:lnTo>
                  <a:lnTo>
                    <a:pt x="15" y="170"/>
                  </a:lnTo>
                  <a:lnTo>
                    <a:pt x="17" y="168"/>
                  </a:lnTo>
                  <a:lnTo>
                    <a:pt x="17" y="168"/>
                  </a:lnTo>
                  <a:lnTo>
                    <a:pt x="19" y="168"/>
                  </a:lnTo>
                  <a:lnTo>
                    <a:pt x="21" y="168"/>
                  </a:lnTo>
                  <a:lnTo>
                    <a:pt x="21" y="170"/>
                  </a:lnTo>
                  <a:lnTo>
                    <a:pt x="23" y="170"/>
                  </a:lnTo>
                  <a:lnTo>
                    <a:pt x="25" y="168"/>
                  </a:lnTo>
                  <a:lnTo>
                    <a:pt x="30" y="164"/>
                  </a:lnTo>
                  <a:lnTo>
                    <a:pt x="30" y="164"/>
                  </a:lnTo>
                  <a:lnTo>
                    <a:pt x="30" y="164"/>
                  </a:lnTo>
                  <a:lnTo>
                    <a:pt x="32" y="164"/>
                  </a:lnTo>
                  <a:lnTo>
                    <a:pt x="32" y="162"/>
                  </a:lnTo>
                  <a:lnTo>
                    <a:pt x="32" y="162"/>
                  </a:lnTo>
                  <a:lnTo>
                    <a:pt x="32" y="159"/>
                  </a:lnTo>
                  <a:lnTo>
                    <a:pt x="34" y="159"/>
                  </a:lnTo>
                  <a:lnTo>
                    <a:pt x="34" y="159"/>
                  </a:lnTo>
                  <a:lnTo>
                    <a:pt x="34" y="162"/>
                  </a:lnTo>
                  <a:lnTo>
                    <a:pt x="34" y="164"/>
                  </a:lnTo>
                  <a:lnTo>
                    <a:pt x="36" y="164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40" y="164"/>
                  </a:lnTo>
                  <a:lnTo>
                    <a:pt x="40" y="162"/>
                  </a:lnTo>
                  <a:lnTo>
                    <a:pt x="42" y="162"/>
                  </a:lnTo>
                  <a:lnTo>
                    <a:pt x="42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65" y="162"/>
                  </a:lnTo>
                  <a:lnTo>
                    <a:pt x="72" y="162"/>
                  </a:lnTo>
                  <a:lnTo>
                    <a:pt x="74" y="164"/>
                  </a:lnTo>
                  <a:lnTo>
                    <a:pt x="80" y="168"/>
                  </a:lnTo>
                  <a:lnTo>
                    <a:pt x="84" y="170"/>
                  </a:lnTo>
                  <a:lnTo>
                    <a:pt x="92" y="176"/>
                  </a:lnTo>
                  <a:lnTo>
                    <a:pt x="95" y="178"/>
                  </a:lnTo>
                  <a:lnTo>
                    <a:pt x="99" y="180"/>
                  </a:lnTo>
                  <a:lnTo>
                    <a:pt x="103" y="185"/>
                  </a:lnTo>
                  <a:lnTo>
                    <a:pt x="105" y="185"/>
                  </a:lnTo>
                  <a:lnTo>
                    <a:pt x="111" y="185"/>
                  </a:lnTo>
                  <a:lnTo>
                    <a:pt x="116" y="187"/>
                  </a:lnTo>
                  <a:lnTo>
                    <a:pt x="120" y="187"/>
                  </a:lnTo>
                  <a:lnTo>
                    <a:pt x="126" y="185"/>
                  </a:lnTo>
                  <a:lnTo>
                    <a:pt x="137" y="182"/>
                  </a:lnTo>
                  <a:lnTo>
                    <a:pt x="137" y="178"/>
                  </a:lnTo>
                  <a:lnTo>
                    <a:pt x="139" y="178"/>
                  </a:lnTo>
                  <a:lnTo>
                    <a:pt x="141" y="182"/>
                  </a:lnTo>
                  <a:lnTo>
                    <a:pt x="145" y="182"/>
                  </a:lnTo>
                  <a:lnTo>
                    <a:pt x="141" y="176"/>
                  </a:lnTo>
                  <a:lnTo>
                    <a:pt x="147" y="174"/>
                  </a:lnTo>
                  <a:lnTo>
                    <a:pt x="147" y="178"/>
                  </a:lnTo>
                  <a:lnTo>
                    <a:pt x="151" y="178"/>
                  </a:lnTo>
                  <a:lnTo>
                    <a:pt x="151" y="174"/>
                  </a:lnTo>
                  <a:lnTo>
                    <a:pt x="155" y="172"/>
                  </a:lnTo>
                  <a:lnTo>
                    <a:pt x="160" y="172"/>
                  </a:lnTo>
                  <a:lnTo>
                    <a:pt x="162" y="176"/>
                  </a:lnTo>
                  <a:lnTo>
                    <a:pt x="166" y="178"/>
                  </a:lnTo>
                  <a:lnTo>
                    <a:pt x="168" y="176"/>
                  </a:lnTo>
                  <a:lnTo>
                    <a:pt x="170" y="176"/>
                  </a:lnTo>
                  <a:lnTo>
                    <a:pt x="172" y="174"/>
                  </a:lnTo>
                  <a:lnTo>
                    <a:pt x="174" y="172"/>
                  </a:lnTo>
                  <a:lnTo>
                    <a:pt x="174" y="170"/>
                  </a:lnTo>
                  <a:lnTo>
                    <a:pt x="174" y="170"/>
                  </a:lnTo>
                  <a:lnTo>
                    <a:pt x="174" y="170"/>
                  </a:lnTo>
                  <a:lnTo>
                    <a:pt x="174" y="16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7"/>
            <p:cNvSpPr>
              <a:spLocks noEditPoints="1"/>
            </p:cNvSpPr>
            <p:nvPr/>
          </p:nvSpPr>
          <p:spPr bwMode="auto">
            <a:xfrm>
              <a:off x="4569" y="238"/>
              <a:ext cx="956" cy="832"/>
            </a:xfrm>
            <a:custGeom>
              <a:avLst/>
              <a:gdLst>
                <a:gd name="T0" fmla="*/ 6 w 956"/>
                <a:gd name="T1" fmla="*/ 809 h 832"/>
                <a:gd name="T2" fmla="*/ 14 w 956"/>
                <a:gd name="T3" fmla="*/ 689 h 832"/>
                <a:gd name="T4" fmla="*/ 27 w 956"/>
                <a:gd name="T5" fmla="*/ 685 h 832"/>
                <a:gd name="T6" fmla="*/ 880 w 956"/>
                <a:gd name="T7" fmla="*/ 406 h 832"/>
                <a:gd name="T8" fmla="*/ 755 w 956"/>
                <a:gd name="T9" fmla="*/ 325 h 832"/>
                <a:gd name="T10" fmla="*/ 660 w 956"/>
                <a:gd name="T11" fmla="*/ 279 h 832"/>
                <a:gd name="T12" fmla="*/ 295 w 956"/>
                <a:gd name="T13" fmla="*/ 76 h 832"/>
                <a:gd name="T14" fmla="*/ 266 w 956"/>
                <a:gd name="T15" fmla="*/ 71 h 832"/>
                <a:gd name="T16" fmla="*/ 256 w 956"/>
                <a:gd name="T17" fmla="*/ 19 h 832"/>
                <a:gd name="T18" fmla="*/ 245 w 956"/>
                <a:gd name="T19" fmla="*/ 19 h 832"/>
                <a:gd name="T20" fmla="*/ 935 w 956"/>
                <a:gd name="T21" fmla="*/ 438 h 832"/>
                <a:gd name="T22" fmla="*/ 910 w 956"/>
                <a:gd name="T23" fmla="*/ 463 h 832"/>
                <a:gd name="T24" fmla="*/ 878 w 956"/>
                <a:gd name="T25" fmla="*/ 453 h 832"/>
                <a:gd name="T26" fmla="*/ 874 w 956"/>
                <a:gd name="T27" fmla="*/ 417 h 832"/>
                <a:gd name="T28" fmla="*/ 845 w 956"/>
                <a:gd name="T29" fmla="*/ 363 h 832"/>
                <a:gd name="T30" fmla="*/ 874 w 956"/>
                <a:gd name="T31" fmla="*/ 295 h 832"/>
                <a:gd name="T32" fmla="*/ 880 w 956"/>
                <a:gd name="T33" fmla="*/ 249 h 832"/>
                <a:gd name="T34" fmla="*/ 797 w 956"/>
                <a:gd name="T35" fmla="*/ 331 h 832"/>
                <a:gd name="T36" fmla="*/ 725 w 956"/>
                <a:gd name="T37" fmla="*/ 298 h 832"/>
                <a:gd name="T38" fmla="*/ 706 w 956"/>
                <a:gd name="T39" fmla="*/ 298 h 832"/>
                <a:gd name="T40" fmla="*/ 656 w 956"/>
                <a:gd name="T41" fmla="*/ 293 h 832"/>
                <a:gd name="T42" fmla="*/ 654 w 956"/>
                <a:gd name="T43" fmla="*/ 275 h 832"/>
                <a:gd name="T44" fmla="*/ 570 w 956"/>
                <a:gd name="T45" fmla="*/ 222 h 832"/>
                <a:gd name="T46" fmla="*/ 419 w 956"/>
                <a:gd name="T47" fmla="*/ 40 h 832"/>
                <a:gd name="T48" fmla="*/ 375 w 956"/>
                <a:gd name="T49" fmla="*/ 9 h 832"/>
                <a:gd name="T50" fmla="*/ 346 w 956"/>
                <a:gd name="T51" fmla="*/ 17 h 832"/>
                <a:gd name="T52" fmla="*/ 337 w 956"/>
                <a:gd name="T53" fmla="*/ 48 h 832"/>
                <a:gd name="T54" fmla="*/ 344 w 956"/>
                <a:gd name="T55" fmla="*/ 249 h 832"/>
                <a:gd name="T56" fmla="*/ 308 w 956"/>
                <a:gd name="T57" fmla="*/ 352 h 832"/>
                <a:gd name="T58" fmla="*/ 300 w 956"/>
                <a:gd name="T59" fmla="*/ 406 h 832"/>
                <a:gd name="T60" fmla="*/ 272 w 956"/>
                <a:gd name="T61" fmla="*/ 486 h 832"/>
                <a:gd name="T62" fmla="*/ 243 w 956"/>
                <a:gd name="T63" fmla="*/ 469 h 832"/>
                <a:gd name="T64" fmla="*/ 174 w 956"/>
                <a:gd name="T65" fmla="*/ 444 h 832"/>
                <a:gd name="T66" fmla="*/ 146 w 956"/>
                <a:gd name="T67" fmla="*/ 465 h 832"/>
                <a:gd name="T68" fmla="*/ 165 w 956"/>
                <a:gd name="T69" fmla="*/ 524 h 832"/>
                <a:gd name="T70" fmla="*/ 132 w 956"/>
                <a:gd name="T71" fmla="*/ 555 h 832"/>
                <a:gd name="T72" fmla="*/ 100 w 956"/>
                <a:gd name="T73" fmla="*/ 578 h 832"/>
                <a:gd name="T74" fmla="*/ 65 w 956"/>
                <a:gd name="T75" fmla="*/ 660 h 832"/>
                <a:gd name="T76" fmla="*/ 115 w 956"/>
                <a:gd name="T77" fmla="*/ 712 h 832"/>
                <a:gd name="T78" fmla="*/ 117 w 956"/>
                <a:gd name="T79" fmla="*/ 742 h 832"/>
                <a:gd name="T80" fmla="*/ 96 w 956"/>
                <a:gd name="T81" fmla="*/ 792 h 832"/>
                <a:gd name="T82" fmla="*/ 119 w 956"/>
                <a:gd name="T83" fmla="*/ 828 h 832"/>
                <a:gd name="T84" fmla="*/ 165 w 956"/>
                <a:gd name="T85" fmla="*/ 777 h 832"/>
                <a:gd name="T86" fmla="*/ 205 w 956"/>
                <a:gd name="T87" fmla="*/ 752 h 832"/>
                <a:gd name="T88" fmla="*/ 251 w 956"/>
                <a:gd name="T89" fmla="*/ 769 h 832"/>
                <a:gd name="T90" fmla="*/ 245 w 956"/>
                <a:gd name="T91" fmla="*/ 733 h 832"/>
                <a:gd name="T92" fmla="*/ 182 w 956"/>
                <a:gd name="T93" fmla="*/ 693 h 832"/>
                <a:gd name="T94" fmla="*/ 159 w 956"/>
                <a:gd name="T95" fmla="*/ 608 h 832"/>
                <a:gd name="T96" fmla="*/ 239 w 956"/>
                <a:gd name="T97" fmla="*/ 645 h 832"/>
                <a:gd name="T98" fmla="*/ 245 w 956"/>
                <a:gd name="T99" fmla="*/ 654 h 832"/>
                <a:gd name="T100" fmla="*/ 308 w 956"/>
                <a:gd name="T101" fmla="*/ 603 h 832"/>
                <a:gd name="T102" fmla="*/ 434 w 956"/>
                <a:gd name="T103" fmla="*/ 641 h 832"/>
                <a:gd name="T104" fmla="*/ 576 w 956"/>
                <a:gd name="T105" fmla="*/ 729 h 832"/>
                <a:gd name="T106" fmla="*/ 606 w 956"/>
                <a:gd name="T107" fmla="*/ 624 h 832"/>
                <a:gd name="T108" fmla="*/ 742 w 956"/>
                <a:gd name="T109" fmla="*/ 522 h 832"/>
                <a:gd name="T110" fmla="*/ 797 w 956"/>
                <a:gd name="T111" fmla="*/ 520 h 832"/>
                <a:gd name="T112" fmla="*/ 811 w 956"/>
                <a:gd name="T113" fmla="*/ 507 h 832"/>
                <a:gd name="T114" fmla="*/ 836 w 956"/>
                <a:gd name="T115" fmla="*/ 507 h 832"/>
                <a:gd name="T116" fmla="*/ 853 w 956"/>
                <a:gd name="T117" fmla="*/ 499 h 832"/>
                <a:gd name="T118" fmla="*/ 906 w 956"/>
                <a:gd name="T119" fmla="*/ 480 h 832"/>
                <a:gd name="T120" fmla="*/ 927 w 956"/>
                <a:gd name="T121" fmla="*/ 457 h 832"/>
                <a:gd name="T122" fmla="*/ 954 w 956"/>
                <a:gd name="T123" fmla="*/ 44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56" h="832">
                  <a:moveTo>
                    <a:pt x="6" y="809"/>
                  </a:moveTo>
                  <a:lnTo>
                    <a:pt x="4" y="809"/>
                  </a:lnTo>
                  <a:lnTo>
                    <a:pt x="2" y="809"/>
                  </a:lnTo>
                  <a:lnTo>
                    <a:pt x="2" y="809"/>
                  </a:lnTo>
                  <a:lnTo>
                    <a:pt x="0" y="809"/>
                  </a:lnTo>
                  <a:lnTo>
                    <a:pt x="0" y="811"/>
                  </a:lnTo>
                  <a:lnTo>
                    <a:pt x="2" y="813"/>
                  </a:lnTo>
                  <a:lnTo>
                    <a:pt x="2" y="813"/>
                  </a:lnTo>
                  <a:lnTo>
                    <a:pt x="6" y="811"/>
                  </a:lnTo>
                  <a:lnTo>
                    <a:pt x="8" y="811"/>
                  </a:lnTo>
                  <a:lnTo>
                    <a:pt x="6" y="809"/>
                  </a:lnTo>
                  <a:lnTo>
                    <a:pt x="6" y="809"/>
                  </a:lnTo>
                  <a:close/>
                  <a:moveTo>
                    <a:pt x="31" y="666"/>
                  </a:moveTo>
                  <a:lnTo>
                    <a:pt x="27" y="670"/>
                  </a:lnTo>
                  <a:lnTo>
                    <a:pt x="25" y="670"/>
                  </a:lnTo>
                  <a:lnTo>
                    <a:pt x="23" y="670"/>
                  </a:lnTo>
                  <a:lnTo>
                    <a:pt x="19" y="673"/>
                  </a:lnTo>
                  <a:lnTo>
                    <a:pt x="19" y="673"/>
                  </a:lnTo>
                  <a:lnTo>
                    <a:pt x="16" y="673"/>
                  </a:lnTo>
                  <a:lnTo>
                    <a:pt x="14" y="677"/>
                  </a:lnTo>
                  <a:lnTo>
                    <a:pt x="12" y="681"/>
                  </a:lnTo>
                  <a:lnTo>
                    <a:pt x="12" y="683"/>
                  </a:lnTo>
                  <a:lnTo>
                    <a:pt x="12" y="685"/>
                  </a:lnTo>
                  <a:lnTo>
                    <a:pt x="14" y="689"/>
                  </a:lnTo>
                  <a:lnTo>
                    <a:pt x="14" y="689"/>
                  </a:lnTo>
                  <a:lnTo>
                    <a:pt x="14" y="693"/>
                  </a:lnTo>
                  <a:lnTo>
                    <a:pt x="14" y="696"/>
                  </a:lnTo>
                  <a:lnTo>
                    <a:pt x="14" y="698"/>
                  </a:lnTo>
                  <a:lnTo>
                    <a:pt x="14" y="700"/>
                  </a:lnTo>
                  <a:lnTo>
                    <a:pt x="14" y="702"/>
                  </a:lnTo>
                  <a:lnTo>
                    <a:pt x="16" y="704"/>
                  </a:lnTo>
                  <a:lnTo>
                    <a:pt x="19" y="704"/>
                  </a:lnTo>
                  <a:lnTo>
                    <a:pt x="25" y="698"/>
                  </a:lnTo>
                  <a:lnTo>
                    <a:pt x="27" y="693"/>
                  </a:lnTo>
                  <a:lnTo>
                    <a:pt x="27" y="689"/>
                  </a:lnTo>
                  <a:lnTo>
                    <a:pt x="27" y="685"/>
                  </a:lnTo>
                  <a:lnTo>
                    <a:pt x="27" y="679"/>
                  </a:lnTo>
                  <a:lnTo>
                    <a:pt x="33" y="673"/>
                  </a:lnTo>
                  <a:lnTo>
                    <a:pt x="33" y="668"/>
                  </a:lnTo>
                  <a:lnTo>
                    <a:pt x="31" y="666"/>
                  </a:lnTo>
                  <a:lnTo>
                    <a:pt x="31" y="666"/>
                  </a:lnTo>
                  <a:close/>
                  <a:moveTo>
                    <a:pt x="878" y="404"/>
                  </a:moveTo>
                  <a:lnTo>
                    <a:pt x="876" y="406"/>
                  </a:lnTo>
                  <a:lnTo>
                    <a:pt x="874" y="411"/>
                  </a:lnTo>
                  <a:lnTo>
                    <a:pt x="876" y="411"/>
                  </a:lnTo>
                  <a:lnTo>
                    <a:pt x="878" y="411"/>
                  </a:lnTo>
                  <a:lnTo>
                    <a:pt x="880" y="409"/>
                  </a:lnTo>
                  <a:lnTo>
                    <a:pt x="880" y="406"/>
                  </a:lnTo>
                  <a:lnTo>
                    <a:pt x="887" y="404"/>
                  </a:lnTo>
                  <a:lnTo>
                    <a:pt x="889" y="404"/>
                  </a:lnTo>
                  <a:lnTo>
                    <a:pt x="889" y="402"/>
                  </a:lnTo>
                  <a:lnTo>
                    <a:pt x="885" y="400"/>
                  </a:lnTo>
                  <a:lnTo>
                    <a:pt x="880" y="396"/>
                  </a:lnTo>
                  <a:lnTo>
                    <a:pt x="876" y="394"/>
                  </a:lnTo>
                  <a:lnTo>
                    <a:pt x="866" y="392"/>
                  </a:lnTo>
                  <a:lnTo>
                    <a:pt x="885" y="402"/>
                  </a:lnTo>
                  <a:lnTo>
                    <a:pt x="882" y="402"/>
                  </a:lnTo>
                  <a:lnTo>
                    <a:pt x="878" y="404"/>
                  </a:lnTo>
                  <a:close/>
                  <a:moveTo>
                    <a:pt x="755" y="325"/>
                  </a:moveTo>
                  <a:lnTo>
                    <a:pt x="755" y="325"/>
                  </a:lnTo>
                  <a:lnTo>
                    <a:pt x="755" y="325"/>
                  </a:lnTo>
                  <a:lnTo>
                    <a:pt x="755" y="325"/>
                  </a:lnTo>
                  <a:close/>
                  <a:moveTo>
                    <a:pt x="679" y="285"/>
                  </a:moveTo>
                  <a:lnTo>
                    <a:pt x="683" y="283"/>
                  </a:lnTo>
                  <a:lnTo>
                    <a:pt x="681" y="283"/>
                  </a:lnTo>
                  <a:lnTo>
                    <a:pt x="675" y="283"/>
                  </a:lnTo>
                  <a:lnTo>
                    <a:pt x="673" y="281"/>
                  </a:lnTo>
                  <a:lnTo>
                    <a:pt x="671" y="279"/>
                  </a:lnTo>
                  <a:lnTo>
                    <a:pt x="667" y="279"/>
                  </a:lnTo>
                  <a:lnTo>
                    <a:pt x="664" y="277"/>
                  </a:lnTo>
                  <a:lnTo>
                    <a:pt x="660" y="277"/>
                  </a:lnTo>
                  <a:lnTo>
                    <a:pt x="660" y="279"/>
                  </a:lnTo>
                  <a:lnTo>
                    <a:pt x="673" y="283"/>
                  </a:lnTo>
                  <a:lnTo>
                    <a:pt x="679" y="285"/>
                  </a:lnTo>
                  <a:close/>
                  <a:moveTo>
                    <a:pt x="268" y="78"/>
                  </a:moveTo>
                  <a:lnTo>
                    <a:pt x="272" y="82"/>
                  </a:lnTo>
                  <a:lnTo>
                    <a:pt x="281" y="86"/>
                  </a:lnTo>
                  <a:lnTo>
                    <a:pt x="283" y="88"/>
                  </a:lnTo>
                  <a:lnTo>
                    <a:pt x="285" y="86"/>
                  </a:lnTo>
                  <a:lnTo>
                    <a:pt x="291" y="82"/>
                  </a:lnTo>
                  <a:lnTo>
                    <a:pt x="291" y="82"/>
                  </a:lnTo>
                  <a:lnTo>
                    <a:pt x="293" y="80"/>
                  </a:lnTo>
                  <a:lnTo>
                    <a:pt x="293" y="78"/>
                  </a:lnTo>
                  <a:lnTo>
                    <a:pt x="295" y="76"/>
                  </a:lnTo>
                  <a:lnTo>
                    <a:pt x="293" y="71"/>
                  </a:lnTo>
                  <a:lnTo>
                    <a:pt x="289" y="65"/>
                  </a:lnTo>
                  <a:lnTo>
                    <a:pt x="285" y="61"/>
                  </a:lnTo>
                  <a:lnTo>
                    <a:pt x="281" y="57"/>
                  </a:lnTo>
                  <a:lnTo>
                    <a:pt x="276" y="57"/>
                  </a:lnTo>
                  <a:lnTo>
                    <a:pt x="272" y="57"/>
                  </a:lnTo>
                  <a:lnTo>
                    <a:pt x="270" y="59"/>
                  </a:lnTo>
                  <a:lnTo>
                    <a:pt x="266" y="63"/>
                  </a:lnTo>
                  <a:lnTo>
                    <a:pt x="266" y="65"/>
                  </a:lnTo>
                  <a:lnTo>
                    <a:pt x="266" y="67"/>
                  </a:lnTo>
                  <a:lnTo>
                    <a:pt x="268" y="69"/>
                  </a:lnTo>
                  <a:lnTo>
                    <a:pt x="266" y="71"/>
                  </a:lnTo>
                  <a:lnTo>
                    <a:pt x="268" y="78"/>
                  </a:lnTo>
                  <a:close/>
                  <a:moveTo>
                    <a:pt x="245" y="21"/>
                  </a:moveTo>
                  <a:lnTo>
                    <a:pt x="245" y="29"/>
                  </a:lnTo>
                  <a:lnTo>
                    <a:pt x="245" y="36"/>
                  </a:lnTo>
                  <a:lnTo>
                    <a:pt x="247" y="40"/>
                  </a:lnTo>
                  <a:lnTo>
                    <a:pt x="251" y="46"/>
                  </a:lnTo>
                  <a:lnTo>
                    <a:pt x="249" y="48"/>
                  </a:lnTo>
                  <a:lnTo>
                    <a:pt x="249" y="50"/>
                  </a:lnTo>
                  <a:lnTo>
                    <a:pt x="251" y="52"/>
                  </a:lnTo>
                  <a:lnTo>
                    <a:pt x="253" y="46"/>
                  </a:lnTo>
                  <a:lnTo>
                    <a:pt x="253" y="40"/>
                  </a:lnTo>
                  <a:lnTo>
                    <a:pt x="256" y="19"/>
                  </a:lnTo>
                  <a:lnTo>
                    <a:pt x="256" y="15"/>
                  </a:lnTo>
                  <a:lnTo>
                    <a:pt x="253" y="15"/>
                  </a:lnTo>
                  <a:lnTo>
                    <a:pt x="251" y="15"/>
                  </a:lnTo>
                  <a:lnTo>
                    <a:pt x="249" y="17"/>
                  </a:lnTo>
                  <a:lnTo>
                    <a:pt x="247" y="17"/>
                  </a:lnTo>
                  <a:lnTo>
                    <a:pt x="245" y="13"/>
                  </a:lnTo>
                  <a:lnTo>
                    <a:pt x="245" y="11"/>
                  </a:lnTo>
                  <a:lnTo>
                    <a:pt x="243" y="11"/>
                  </a:lnTo>
                  <a:lnTo>
                    <a:pt x="243" y="11"/>
                  </a:lnTo>
                  <a:lnTo>
                    <a:pt x="243" y="11"/>
                  </a:lnTo>
                  <a:lnTo>
                    <a:pt x="241" y="11"/>
                  </a:lnTo>
                  <a:lnTo>
                    <a:pt x="245" y="19"/>
                  </a:lnTo>
                  <a:lnTo>
                    <a:pt x="245" y="21"/>
                  </a:lnTo>
                  <a:close/>
                  <a:moveTo>
                    <a:pt x="954" y="440"/>
                  </a:moveTo>
                  <a:lnTo>
                    <a:pt x="950" y="438"/>
                  </a:lnTo>
                  <a:lnTo>
                    <a:pt x="947" y="438"/>
                  </a:lnTo>
                  <a:lnTo>
                    <a:pt x="947" y="438"/>
                  </a:lnTo>
                  <a:lnTo>
                    <a:pt x="947" y="436"/>
                  </a:lnTo>
                  <a:lnTo>
                    <a:pt x="945" y="436"/>
                  </a:lnTo>
                  <a:lnTo>
                    <a:pt x="945" y="436"/>
                  </a:lnTo>
                  <a:lnTo>
                    <a:pt x="945" y="436"/>
                  </a:lnTo>
                  <a:lnTo>
                    <a:pt x="943" y="438"/>
                  </a:lnTo>
                  <a:lnTo>
                    <a:pt x="941" y="440"/>
                  </a:lnTo>
                  <a:lnTo>
                    <a:pt x="935" y="438"/>
                  </a:lnTo>
                  <a:lnTo>
                    <a:pt x="933" y="440"/>
                  </a:lnTo>
                  <a:lnTo>
                    <a:pt x="931" y="440"/>
                  </a:lnTo>
                  <a:lnTo>
                    <a:pt x="931" y="442"/>
                  </a:lnTo>
                  <a:lnTo>
                    <a:pt x="929" y="442"/>
                  </a:lnTo>
                  <a:lnTo>
                    <a:pt x="929" y="444"/>
                  </a:lnTo>
                  <a:lnTo>
                    <a:pt x="927" y="446"/>
                  </a:lnTo>
                  <a:lnTo>
                    <a:pt x="922" y="446"/>
                  </a:lnTo>
                  <a:lnTo>
                    <a:pt x="920" y="448"/>
                  </a:lnTo>
                  <a:lnTo>
                    <a:pt x="914" y="455"/>
                  </a:lnTo>
                  <a:lnTo>
                    <a:pt x="910" y="459"/>
                  </a:lnTo>
                  <a:lnTo>
                    <a:pt x="908" y="461"/>
                  </a:lnTo>
                  <a:lnTo>
                    <a:pt x="910" y="463"/>
                  </a:lnTo>
                  <a:lnTo>
                    <a:pt x="910" y="465"/>
                  </a:lnTo>
                  <a:lnTo>
                    <a:pt x="912" y="467"/>
                  </a:lnTo>
                  <a:lnTo>
                    <a:pt x="912" y="469"/>
                  </a:lnTo>
                  <a:lnTo>
                    <a:pt x="908" y="467"/>
                  </a:lnTo>
                  <a:lnTo>
                    <a:pt x="903" y="465"/>
                  </a:lnTo>
                  <a:lnTo>
                    <a:pt x="891" y="463"/>
                  </a:lnTo>
                  <a:lnTo>
                    <a:pt x="887" y="463"/>
                  </a:lnTo>
                  <a:lnTo>
                    <a:pt x="882" y="459"/>
                  </a:lnTo>
                  <a:lnTo>
                    <a:pt x="880" y="457"/>
                  </a:lnTo>
                  <a:lnTo>
                    <a:pt x="882" y="457"/>
                  </a:lnTo>
                  <a:lnTo>
                    <a:pt x="880" y="455"/>
                  </a:lnTo>
                  <a:lnTo>
                    <a:pt x="878" y="453"/>
                  </a:lnTo>
                  <a:lnTo>
                    <a:pt x="876" y="453"/>
                  </a:lnTo>
                  <a:lnTo>
                    <a:pt x="874" y="453"/>
                  </a:lnTo>
                  <a:lnTo>
                    <a:pt x="872" y="450"/>
                  </a:lnTo>
                  <a:lnTo>
                    <a:pt x="874" y="446"/>
                  </a:lnTo>
                  <a:lnTo>
                    <a:pt x="874" y="446"/>
                  </a:lnTo>
                  <a:lnTo>
                    <a:pt x="878" y="446"/>
                  </a:lnTo>
                  <a:lnTo>
                    <a:pt x="889" y="455"/>
                  </a:lnTo>
                  <a:lnTo>
                    <a:pt x="893" y="455"/>
                  </a:lnTo>
                  <a:lnTo>
                    <a:pt x="887" y="448"/>
                  </a:lnTo>
                  <a:lnTo>
                    <a:pt x="880" y="442"/>
                  </a:lnTo>
                  <a:lnTo>
                    <a:pt x="878" y="434"/>
                  </a:lnTo>
                  <a:lnTo>
                    <a:pt x="874" y="417"/>
                  </a:lnTo>
                  <a:lnTo>
                    <a:pt x="872" y="413"/>
                  </a:lnTo>
                  <a:lnTo>
                    <a:pt x="872" y="409"/>
                  </a:lnTo>
                  <a:lnTo>
                    <a:pt x="870" y="406"/>
                  </a:lnTo>
                  <a:lnTo>
                    <a:pt x="868" y="404"/>
                  </a:lnTo>
                  <a:lnTo>
                    <a:pt x="868" y="400"/>
                  </a:lnTo>
                  <a:lnTo>
                    <a:pt x="868" y="396"/>
                  </a:lnTo>
                  <a:lnTo>
                    <a:pt x="866" y="394"/>
                  </a:lnTo>
                  <a:lnTo>
                    <a:pt x="864" y="390"/>
                  </a:lnTo>
                  <a:lnTo>
                    <a:pt x="853" y="379"/>
                  </a:lnTo>
                  <a:lnTo>
                    <a:pt x="851" y="377"/>
                  </a:lnTo>
                  <a:lnTo>
                    <a:pt x="847" y="363"/>
                  </a:lnTo>
                  <a:lnTo>
                    <a:pt x="845" y="363"/>
                  </a:lnTo>
                  <a:lnTo>
                    <a:pt x="845" y="358"/>
                  </a:lnTo>
                  <a:lnTo>
                    <a:pt x="847" y="356"/>
                  </a:lnTo>
                  <a:lnTo>
                    <a:pt x="849" y="354"/>
                  </a:lnTo>
                  <a:lnTo>
                    <a:pt x="849" y="350"/>
                  </a:lnTo>
                  <a:lnTo>
                    <a:pt x="851" y="346"/>
                  </a:lnTo>
                  <a:lnTo>
                    <a:pt x="851" y="342"/>
                  </a:lnTo>
                  <a:lnTo>
                    <a:pt x="851" y="337"/>
                  </a:lnTo>
                  <a:lnTo>
                    <a:pt x="853" y="331"/>
                  </a:lnTo>
                  <a:lnTo>
                    <a:pt x="855" y="323"/>
                  </a:lnTo>
                  <a:lnTo>
                    <a:pt x="859" y="316"/>
                  </a:lnTo>
                  <a:lnTo>
                    <a:pt x="874" y="300"/>
                  </a:lnTo>
                  <a:lnTo>
                    <a:pt x="874" y="295"/>
                  </a:lnTo>
                  <a:lnTo>
                    <a:pt x="876" y="285"/>
                  </a:lnTo>
                  <a:lnTo>
                    <a:pt x="878" y="281"/>
                  </a:lnTo>
                  <a:lnTo>
                    <a:pt x="887" y="270"/>
                  </a:lnTo>
                  <a:lnTo>
                    <a:pt x="889" y="262"/>
                  </a:lnTo>
                  <a:lnTo>
                    <a:pt x="889" y="254"/>
                  </a:lnTo>
                  <a:lnTo>
                    <a:pt x="889" y="251"/>
                  </a:lnTo>
                  <a:lnTo>
                    <a:pt x="887" y="247"/>
                  </a:lnTo>
                  <a:lnTo>
                    <a:pt x="885" y="243"/>
                  </a:lnTo>
                  <a:lnTo>
                    <a:pt x="885" y="243"/>
                  </a:lnTo>
                  <a:lnTo>
                    <a:pt x="882" y="243"/>
                  </a:lnTo>
                  <a:lnTo>
                    <a:pt x="882" y="245"/>
                  </a:lnTo>
                  <a:lnTo>
                    <a:pt x="880" y="249"/>
                  </a:lnTo>
                  <a:lnTo>
                    <a:pt x="878" y="251"/>
                  </a:lnTo>
                  <a:lnTo>
                    <a:pt x="872" y="258"/>
                  </a:lnTo>
                  <a:lnTo>
                    <a:pt x="864" y="270"/>
                  </a:lnTo>
                  <a:lnTo>
                    <a:pt x="862" y="272"/>
                  </a:lnTo>
                  <a:lnTo>
                    <a:pt x="859" y="275"/>
                  </a:lnTo>
                  <a:lnTo>
                    <a:pt x="853" y="281"/>
                  </a:lnTo>
                  <a:lnTo>
                    <a:pt x="843" y="289"/>
                  </a:lnTo>
                  <a:lnTo>
                    <a:pt x="841" y="291"/>
                  </a:lnTo>
                  <a:lnTo>
                    <a:pt x="828" y="306"/>
                  </a:lnTo>
                  <a:lnTo>
                    <a:pt x="809" y="325"/>
                  </a:lnTo>
                  <a:lnTo>
                    <a:pt x="803" y="329"/>
                  </a:lnTo>
                  <a:lnTo>
                    <a:pt x="797" y="331"/>
                  </a:lnTo>
                  <a:lnTo>
                    <a:pt x="771" y="329"/>
                  </a:lnTo>
                  <a:lnTo>
                    <a:pt x="750" y="325"/>
                  </a:lnTo>
                  <a:lnTo>
                    <a:pt x="746" y="323"/>
                  </a:lnTo>
                  <a:lnTo>
                    <a:pt x="744" y="323"/>
                  </a:lnTo>
                  <a:lnTo>
                    <a:pt x="738" y="316"/>
                  </a:lnTo>
                  <a:lnTo>
                    <a:pt x="736" y="316"/>
                  </a:lnTo>
                  <a:lnTo>
                    <a:pt x="734" y="314"/>
                  </a:lnTo>
                  <a:lnTo>
                    <a:pt x="732" y="308"/>
                  </a:lnTo>
                  <a:lnTo>
                    <a:pt x="732" y="306"/>
                  </a:lnTo>
                  <a:lnTo>
                    <a:pt x="729" y="306"/>
                  </a:lnTo>
                  <a:lnTo>
                    <a:pt x="727" y="304"/>
                  </a:lnTo>
                  <a:lnTo>
                    <a:pt x="725" y="298"/>
                  </a:lnTo>
                  <a:lnTo>
                    <a:pt x="727" y="291"/>
                  </a:lnTo>
                  <a:lnTo>
                    <a:pt x="723" y="289"/>
                  </a:lnTo>
                  <a:lnTo>
                    <a:pt x="719" y="291"/>
                  </a:lnTo>
                  <a:lnTo>
                    <a:pt x="717" y="295"/>
                  </a:lnTo>
                  <a:lnTo>
                    <a:pt x="717" y="300"/>
                  </a:lnTo>
                  <a:lnTo>
                    <a:pt x="715" y="304"/>
                  </a:lnTo>
                  <a:lnTo>
                    <a:pt x="715" y="306"/>
                  </a:lnTo>
                  <a:lnTo>
                    <a:pt x="713" y="308"/>
                  </a:lnTo>
                  <a:lnTo>
                    <a:pt x="711" y="310"/>
                  </a:lnTo>
                  <a:lnTo>
                    <a:pt x="708" y="308"/>
                  </a:lnTo>
                  <a:lnTo>
                    <a:pt x="702" y="306"/>
                  </a:lnTo>
                  <a:lnTo>
                    <a:pt x="706" y="298"/>
                  </a:lnTo>
                  <a:lnTo>
                    <a:pt x="708" y="293"/>
                  </a:lnTo>
                  <a:lnTo>
                    <a:pt x="711" y="293"/>
                  </a:lnTo>
                  <a:lnTo>
                    <a:pt x="713" y="291"/>
                  </a:lnTo>
                  <a:lnTo>
                    <a:pt x="713" y="291"/>
                  </a:lnTo>
                  <a:lnTo>
                    <a:pt x="711" y="289"/>
                  </a:lnTo>
                  <a:lnTo>
                    <a:pt x="704" y="287"/>
                  </a:lnTo>
                  <a:lnTo>
                    <a:pt x="687" y="285"/>
                  </a:lnTo>
                  <a:lnTo>
                    <a:pt x="685" y="287"/>
                  </a:lnTo>
                  <a:lnTo>
                    <a:pt x="683" y="289"/>
                  </a:lnTo>
                  <a:lnTo>
                    <a:pt x="679" y="293"/>
                  </a:lnTo>
                  <a:lnTo>
                    <a:pt x="677" y="293"/>
                  </a:lnTo>
                  <a:lnTo>
                    <a:pt x="656" y="293"/>
                  </a:lnTo>
                  <a:lnTo>
                    <a:pt x="654" y="291"/>
                  </a:lnTo>
                  <a:lnTo>
                    <a:pt x="652" y="291"/>
                  </a:lnTo>
                  <a:lnTo>
                    <a:pt x="650" y="289"/>
                  </a:lnTo>
                  <a:lnTo>
                    <a:pt x="650" y="289"/>
                  </a:lnTo>
                  <a:lnTo>
                    <a:pt x="648" y="289"/>
                  </a:lnTo>
                  <a:lnTo>
                    <a:pt x="646" y="283"/>
                  </a:lnTo>
                  <a:lnTo>
                    <a:pt x="646" y="281"/>
                  </a:lnTo>
                  <a:lnTo>
                    <a:pt x="641" y="277"/>
                  </a:lnTo>
                  <a:lnTo>
                    <a:pt x="641" y="277"/>
                  </a:lnTo>
                  <a:lnTo>
                    <a:pt x="643" y="275"/>
                  </a:lnTo>
                  <a:lnTo>
                    <a:pt x="654" y="277"/>
                  </a:lnTo>
                  <a:lnTo>
                    <a:pt x="654" y="275"/>
                  </a:lnTo>
                  <a:lnTo>
                    <a:pt x="622" y="262"/>
                  </a:lnTo>
                  <a:lnTo>
                    <a:pt x="599" y="249"/>
                  </a:lnTo>
                  <a:lnTo>
                    <a:pt x="599" y="247"/>
                  </a:lnTo>
                  <a:lnTo>
                    <a:pt x="595" y="243"/>
                  </a:lnTo>
                  <a:lnTo>
                    <a:pt x="595" y="241"/>
                  </a:lnTo>
                  <a:lnTo>
                    <a:pt x="591" y="235"/>
                  </a:lnTo>
                  <a:lnTo>
                    <a:pt x="591" y="235"/>
                  </a:lnTo>
                  <a:lnTo>
                    <a:pt x="585" y="233"/>
                  </a:lnTo>
                  <a:lnTo>
                    <a:pt x="581" y="231"/>
                  </a:lnTo>
                  <a:lnTo>
                    <a:pt x="576" y="224"/>
                  </a:lnTo>
                  <a:lnTo>
                    <a:pt x="574" y="222"/>
                  </a:lnTo>
                  <a:lnTo>
                    <a:pt x="570" y="222"/>
                  </a:lnTo>
                  <a:lnTo>
                    <a:pt x="557" y="212"/>
                  </a:lnTo>
                  <a:lnTo>
                    <a:pt x="547" y="199"/>
                  </a:lnTo>
                  <a:lnTo>
                    <a:pt x="539" y="193"/>
                  </a:lnTo>
                  <a:lnTo>
                    <a:pt x="532" y="182"/>
                  </a:lnTo>
                  <a:lnTo>
                    <a:pt x="526" y="180"/>
                  </a:lnTo>
                  <a:lnTo>
                    <a:pt x="499" y="147"/>
                  </a:lnTo>
                  <a:lnTo>
                    <a:pt x="490" y="136"/>
                  </a:lnTo>
                  <a:lnTo>
                    <a:pt x="486" y="132"/>
                  </a:lnTo>
                  <a:lnTo>
                    <a:pt x="484" y="128"/>
                  </a:lnTo>
                  <a:lnTo>
                    <a:pt x="472" y="105"/>
                  </a:lnTo>
                  <a:lnTo>
                    <a:pt x="425" y="46"/>
                  </a:lnTo>
                  <a:lnTo>
                    <a:pt x="419" y="40"/>
                  </a:lnTo>
                  <a:lnTo>
                    <a:pt x="407" y="29"/>
                  </a:lnTo>
                  <a:lnTo>
                    <a:pt x="402" y="23"/>
                  </a:lnTo>
                  <a:lnTo>
                    <a:pt x="396" y="13"/>
                  </a:lnTo>
                  <a:lnTo>
                    <a:pt x="394" y="11"/>
                  </a:lnTo>
                  <a:lnTo>
                    <a:pt x="392" y="11"/>
                  </a:lnTo>
                  <a:lnTo>
                    <a:pt x="390" y="9"/>
                  </a:lnTo>
                  <a:lnTo>
                    <a:pt x="388" y="2"/>
                  </a:lnTo>
                  <a:lnTo>
                    <a:pt x="386" y="0"/>
                  </a:lnTo>
                  <a:lnTo>
                    <a:pt x="381" y="0"/>
                  </a:lnTo>
                  <a:lnTo>
                    <a:pt x="377" y="4"/>
                  </a:lnTo>
                  <a:lnTo>
                    <a:pt x="375" y="6"/>
                  </a:lnTo>
                  <a:lnTo>
                    <a:pt x="375" y="9"/>
                  </a:lnTo>
                  <a:lnTo>
                    <a:pt x="375" y="13"/>
                  </a:lnTo>
                  <a:lnTo>
                    <a:pt x="375" y="15"/>
                  </a:lnTo>
                  <a:lnTo>
                    <a:pt x="373" y="15"/>
                  </a:lnTo>
                  <a:lnTo>
                    <a:pt x="373" y="17"/>
                  </a:lnTo>
                  <a:lnTo>
                    <a:pt x="367" y="19"/>
                  </a:lnTo>
                  <a:lnTo>
                    <a:pt x="360" y="21"/>
                  </a:lnTo>
                  <a:lnTo>
                    <a:pt x="352" y="23"/>
                  </a:lnTo>
                  <a:lnTo>
                    <a:pt x="350" y="23"/>
                  </a:lnTo>
                  <a:lnTo>
                    <a:pt x="348" y="23"/>
                  </a:lnTo>
                  <a:lnTo>
                    <a:pt x="348" y="21"/>
                  </a:lnTo>
                  <a:lnTo>
                    <a:pt x="348" y="19"/>
                  </a:lnTo>
                  <a:lnTo>
                    <a:pt x="346" y="17"/>
                  </a:lnTo>
                  <a:lnTo>
                    <a:pt x="346" y="15"/>
                  </a:lnTo>
                  <a:lnTo>
                    <a:pt x="344" y="15"/>
                  </a:lnTo>
                  <a:lnTo>
                    <a:pt x="342" y="17"/>
                  </a:lnTo>
                  <a:lnTo>
                    <a:pt x="339" y="19"/>
                  </a:lnTo>
                  <a:lnTo>
                    <a:pt x="339" y="23"/>
                  </a:lnTo>
                  <a:lnTo>
                    <a:pt x="339" y="27"/>
                  </a:lnTo>
                  <a:lnTo>
                    <a:pt x="342" y="34"/>
                  </a:lnTo>
                  <a:lnTo>
                    <a:pt x="342" y="36"/>
                  </a:lnTo>
                  <a:lnTo>
                    <a:pt x="337" y="42"/>
                  </a:lnTo>
                  <a:lnTo>
                    <a:pt x="337" y="44"/>
                  </a:lnTo>
                  <a:lnTo>
                    <a:pt x="337" y="46"/>
                  </a:lnTo>
                  <a:lnTo>
                    <a:pt x="337" y="48"/>
                  </a:lnTo>
                  <a:lnTo>
                    <a:pt x="335" y="50"/>
                  </a:lnTo>
                  <a:lnTo>
                    <a:pt x="333" y="55"/>
                  </a:lnTo>
                  <a:lnTo>
                    <a:pt x="331" y="55"/>
                  </a:lnTo>
                  <a:lnTo>
                    <a:pt x="331" y="65"/>
                  </a:lnTo>
                  <a:lnTo>
                    <a:pt x="333" y="73"/>
                  </a:lnTo>
                  <a:lnTo>
                    <a:pt x="352" y="117"/>
                  </a:lnTo>
                  <a:lnTo>
                    <a:pt x="356" y="132"/>
                  </a:lnTo>
                  <a:lnTo>
                    <a:pt x="360" y="157"/>
                  </a:lnTo>
                  <a:lnTo>
                    <a:pt x="362" y="182"/>
                  </a:lnTo>
                  <a:lnTo>
                    <a:pt x="362" y="191"/>
                  </a:lnTo>
                  <a:lnTo>
                    <a:pt x="356" y="226"/>
                  </a:lnTo>
                  <a:lnTo>
                    <a:pt x="344" y="249"/>
                  </a:lnTo>
                  <a:lnTo>
                    <a:pt x="342" y="256"/>
                  </a:lnTo>
                  <a:lnTo>
                    <a:pt x="344" y="300"/>
                  </a:lnTo>
                  <a:lnTo>
                    <a:pt x="344" y="308"/>
                  </a:lnTo>
                  <a:lnTo>
                    <a:pt x="344" y="316"/>
                  </a:lnTo>
                  <a:lnTo>
                    <a:pt x="339" y="327"/>
                  </a:lnTo>
                  <a:lnTo>
                    <a:pt x="337" y="333"/>
                  </a:lnTo>
                  <a:lnTo>
                    <a:pt x="331" y="339"/>
                  </a:lnTo>
                  <a:lnTo>
                    <a:pt x="323" y="346"/>
                  </a:lnTo>
                  <a:lnTo>
                    <a:pt x="321" y="348"/>
                  </a:lnTo>
                  <a:lnTo>
                    <a:pt x="318" y="348"/>
                  </a:lnTo>
                  <a:lnTo>
                    <a:pt x="312" y="350"/>
                  </a:lnTo>
                  <a:lnTo>
                    <a:pt x="308" y="352"/>
                  </a:lnTo>
                  <a:lnTo>
                    <a:pt x="306" y="354"/>
                  </a:lnTo>
                  <a:lnTo>
                    <a:pt x="302" y="356"/>
                  </a:lnTo>
                  <a:lnTo>
                    <a:pt x="297" y="363"/>
                  </a:lnTo>
                  <a:lnTo>
                    <a:pt x="295" y="369"/>
                  </a:lnTo>
                  <a:lnTo>
                    <a:pt x="295" y="371"/>
                  </a:lnTo>
                  <a:lnTo>
                    <a:pt x="295" y="377"/>
                  </a:lnTo>
                  <a:lnTo>
                    <a:pt x="300" y="386"/>
                  </a:lnTo>
                  <a:lnTo>
                    <a:pt x="300" y="390"/>
                  </a:lnTo>
                  <a:lnTo>
                    <a:pt x="302" y="392"/>
                  </a:lnTo>
                  <a:lnTo>
                    <a:pt x="304" y="398"/>
                  </a:lnTo>
                  <a:lnTo>
                    <a:pt x="302" y="402"/>
                  </a:lnTo>
                  <a:lnTo>
                    <a:pt x="300" y="406"/>
                  </a:lnTo>
                  <a:lnTo>
                    <a:pt x="300" y="411"/>
                  </a:lnTo>
                  <a:lnTo>
                    <a:pt x="300" y="415"/>
                  </a:lnTo>
                  <a:lnTo>
                    <a:pt x="308" y="427"/>
                  </a:lnTo>
                  <a:lnTo>
                    <a:pt x="310" y="434"/>
                  </a:lnTo>
                  <a:lnTo>
                    <a:pt x="310" y="442"/>
                  </a:lnTo>
                  <a:lnTo>
                    <a:pt x="308" y="450"/>
                  </a:lnTo>
                  <a:lnTo>
                    <a:pt x="304" y="459"/>
                  </a:lnTo>
                  <a:lnTo>
                    <a:pt x="300" y="465"/>
                  </a:lnTo>
                  <a:lnTo>
                    <a:pt x="291" y="476"/>
                  </a:lnTo>
                  <a:lnTo>
                    <a:pt x="279" y="484"/>
                  </a:lnTo>
                  <a:lnTo>
                    <a:pt x="274" y="486"/>
                  </a:lnTo>
                  <a:lnTo>
                    <a:pt x="272" y="486"/>
                  </a:lnTo>
                  <a:lnTo>
                    <a:pt x="270" y="486"/>
                  </a:lnTo>
                  <a:lnTo>
                    <a:pt x="268" y="486"/>
                  </a:lnTo>
                  <a:lnTo>
                    <a:pt x="266" y="484"/>
                  </a:lnTo>
                  <a:lnTo>
                    <a:pt x="262" y="484"/>
                  </a:lnTo>
                  <a:lnTo>
                    <a:pt x="256" y="482"/>
                  </a:lnTo>
                  <a:lnTo>
                    <a:pt x="251" y="480"/>
                  </a:lnTo>
                  <a:lnTo>
                    <a:pt x="249" y="480"/>
                  </a:lnTo>
                  <a:lnTo>
                    <a:pt x="247" y="476"/>
                  </a:lnTo>
                  <a:lnTo>
                    <a:pt x="247" y="474"/>
                  </a:lnTo>
                  <a:lnTo>
                    <a:pt x="249" y="471"/>
                  </a:lnTo>
                  <a:lnTo>
                    <a:pt x="247" y="469"/>
                  </a:lnTo>
                  <a:lnTo>
                    <a:pt x="243" y="469"/>
                  </a:lnTo>
                  <a:lnTo>
                    <a:pt x="232" y="474"/>
                  </a:lnTo>
                  <a:lnTo>
                    <a:pt x="218" y="478"/>
                  </a:lnTo>
                  <a:lnTo>
                    <a:pt x="216" y="476"/>
                  </a:lnTo>
                  <a:lnTo>
                    <a:pt x="214" y="476"/>
                  </a:lnTo>
                  <a:lnTo>
                    <a:pt x="211" y="471"/>
                  </a:lnTo>
                  <a:lnTo>
                    <a:pt x="211" y="471"/>
                  </a:lnTo>
                  <a:lnTo>
                    <a:pt x="199" y="465"/>
                  </a:lnTo>
                  <a:lnTo>
                    <a:pt x="197" y="463"/>
                  </a:lnTo>
                  <a:lnTo>
                    <a:pt x="193" y="457"/>
                  </a:lnTo>
                  <a:lnTo>
                    <a:pt x="191" y="455"/>
                  </a:lnTo>
                  <a:lnTo>
                    <a:pt x="178" y="446"/>
                  </a:lnTo>
                  <a:lnTo>
                    <a:pt x="174" y="444"/>
                  </a:lnTo>
                  <a:lnTo>
                    <a:pt x="174" y="444"/>
                  </a:lnTo>
                  <a:lnTo>
                    <a:pt x="172" y="442"/>
                  </a:lnTo>
                  <a:lnTo>
                    <a:pt x="170" y="440"/>
                  </a:lnTo>
                  <a:lnTo>
                    <a:pt x="167" y="440"/>
                  </a:lnTo>
                  <a:lnTo>
                    <a:pt x="167" y="442"/>
                  </a:lnTo>
                  <a:lnTo>
                    <a:pt x="165" y="444"/>
                  </a:lnTo>
                  <a:lnTo>
                    <a:pt x="165" y="446"/>
                  </a:lnTo>
                  <a:lnTo>
                    <a:pt x="165" y="446"/>
                  </a:lnTo>
                  <a:lnTo>
                    <a:pt x="163" y="448"/>
                  </a:lnTo>
                  <a:lnTo>
                    <a:pt x="159" y="450"/>
                  </a:lnTo>
                  <a:lnTo>
                    <a:pt x="151" y="450"/>
                  </a:lnTo>
                  <a:lnTo>
                    <a:pt x="146" y="465"/>
                  </a:lnTo>
                  <a:lnTo>
                    <a:pt x="149" y="474"/>
                  </a:lnTo>
                  <a:lnTo>
                    <a:pt x="153" y="478"/>
                  </a:lnTo>
                  <a:lnTo>
                    <a:pt x="159" y="484"/>
                  </a:lnTo>
                  <a:lnTo>
                    <a:pt x="163" y="488"/>
                  </a:lnTo>
                  <a:lnTo>
                    <a:pt x="170" y="499"/>
                  </a:lnTo>
                  <a:lnTo>
                    <a:pt x="172" y="501"/>
                  </a:lnTo>
                  <a:lnTo>
                    <a:pt x="172" y="507"/>
                  </a:lnTo>
                  <a:lnTo>
                    <a:pt x="174" y="509"/>
                  </a:lnTo>
                  <a:lnTo>
                    <a:pt x="176" y="513"/>
                  </a:lnTo>
                  <a:lnTo>
                    <a:pt x="176" y="515"/>
                  </a:lnTo>
                  <a:lnTo>
                    <a:pt x="172" y="520"/>
                  </a:lnTo>
                  <a:lnTo>
                    <a:pt x="165" y="524"/>
                  </a:lnTo>
                  <a:lnTo>
                    <a:pt x="157" y="534"/>
                  </a:lnTo>
                  <a:lnTo>
                    <a:pt x="155" y="536"/>
                  </a:lnTo>
                  <a:lnTo>
                    <a:pt x="151" y="545"/>
                  </a:lnTo>
                  <a:lnTo>
                    <a:pt x="149" y="549"/>
                  </a:lnTo>
                  <a:lnTo>
                    <a:pt x="144" y="551"/>
                  </a:lnTo>
                  <a:lnTo>
                    <a:pt x="144" y="553"/>
                  </a:lnTo>
                  <a:lnTo>
                    <a:pt x="144" y="557"/>
                  </a:lnTo>
                  <a:lnTo>
                    <a:pt x="142" y="561"/>
                  </a:lnTo>
                  <a:lnTo>
                    <a:pt x="140" y="564"/>
                  </a:lnTo>
                  <a:lnTo>
                    <a:pt x="136" y="564"/>
                  </a:lnTo>
                  <a:lnTo>
                    <a:pt x="134" y="561"/>
                  </a:lnTo>
                  <a:lnTo>
                    <a:pt x="132" y="555"/>
                  </a:lnTo>
                  <a:lnTo>
                    <a:pt x="128" y="553"/>
                  </a:lnTo>
                  <a:lnTo>
                    <a:pt x="126" y="553"/>
                  </a:lnTo>
                  <a:lnTo>
                    <a:pt x="123" y="555"/>
                  </a:lnTo>
                  <a:lnTo>
                    <a:pt x="119" y="564"/>
                  </a:lnTo>
                  <a:lnTo>
                    <a:pt x="119" y="566"/>
                  </a:lnTo>
                  <a:lnTo>
                    <a:pt x="117" y="568"/>
                  </a:lnTo>
                  <a:lnTo>
                    <a:pt x="115" y="568"/>
                  </a:lnTo>
                  <a:lnTo>
                    <a:pt x="113" y="568"/>
                  </a:lnTo>
                  <a:lnTo>
                    <a:pt x="113" y="568"/>
                  </a:lnTo>
                  <a:lnTo>
                    <a:pt x="107" y="576"/>
                  </a:lnTo>
                  <a:lnTo>
                    <a:pt x="105" y="578"/>
                  </a:lnTo>
                  <a:lnTo>
                    <a:pt x="100" y="578"/>
                  </a:lnTo>
                  <a:lnTo>
                    <a:pt x="86" y="580"/>
                  </a:lnTo>
                  <a:lnTo>
                    <a:pt x="79" y="582"/>
                  </a:lnTo>
                  <a:lnTo>
                    <a:pt x="75" y="591"/>
                  </a:lnTo>
                  <a:lnTo>
                    <a:pt x="73" y="597"/>
                  </a:lnTo>
                  <a:lnTo>
                    <a:pt x="75" y="612"/>
                  </a:lnTo>
                  <a:lnTo>
                    <a:pt x="77" y="622"/>
                  </a:lnTo>
                  <a:lnTo>
                    <a:pt x="75" y="631"/>
                  </a:lnTo>
                  <a:lnTo>
                    <a:pt x="73" y="635"/>
                  </a:lnTo>
                  <a:lnTo>
                    <a:pt x="67" y="645"/>
                  </a:lnTo>
                  <a:lnTo>
                    <a:pt x="65" y="649"/>
                  </a:lnTo>
                  <a:lnTo>
                    <a:pt x="65" y="654"/>
                  </a:lnTo>
                  <a:lnTo>
                    <a:pt x="65" y="660"/>
                  </a:lnTo>
                  <a:lnTo>
                    <a:pt x="67" y="666"/>
                  </a:lnTo>
                  <a:lnTo>
                    <a:pt x="69" y="668"/>
                  </a:lnTo>
                  <a:lnTo>
                    <a:pt x="75" y="673"/>
                  </a:lnTo>
                  <a:lnTo>
                    <a:pt x="79" y="675"/>
                  </a:lnTo>
                  <a:lnTo>
                    <a:pt x="81" y="677"/>
                  </a:lnTo>
                  <a:lnTo>
                    <a:pt x="84" y="681"/>
                  </a:lnTo>
                  <a:lnTo>
                    <a:pt x="86" y="683"/>
                  </a:lnTo>
                  <a:lnTo>
                    <a:pt x="86" y="683"/>
                  </a:lnTo>
                  <a:lnTo>
                    <a:pt x="88" y="687"/>
                  </a:lnTo>
                  <a:lnTo>
                    <a:pt x="102" y="693"/>
                  </a:lnTo>
                  <a:lnTo>
                    <a:pt x="107" y="698"/>
                  </a:lnTo>
                  <a:lnTo>
                    <a:pt x="115" y="712"/>
                  </a:lnTo>
                  <a:lnTo>
                    <a:pt x="119" y="719"/>
                  </a:lnTo>
                  <a:lnTo>
                    <a:pt x="119" y="721"/>
                  </a:lnTo>
                  <a:lnTo>
                    <a:pt x="119" y="725"/>
                  </a:lnTo>
                  <a:lnTo>
                    <a:pt x="119" y="729"/>
                  </a:lnTo>
                  <a:lnTo>
                    <a:pt x="121" y="731"/>
                  </a:lnTo>
                  <a:lnTo>
                    <a:pt x="119" y="733"/>
                  </a:lnTo>
                  <a:lnTo>
                    <a:pt x="119" y="735"/>
                  </a:lnTo>
                  <a:lnTo>
                    <a:pt x="119" y="737"/>
                  </a:lnTo>
                  <a:lnTo>
                    <a:pt x="119" y="740"/>
                  </a:lnTo>
                  <a:lnTo>
                    <a:pt x="117" y="740"/>
                  </a:lnTo>
                  <a:lnTo>
                    <a:pt x="117" y="742"/>
                  </a:lnTo>
                  <a:lnTo>
                    <a:pt x="117" y="742"/>
                  </a:lnTo>
                  <a:lnTo>
                    <a:pt x="117" y="744"/>
                  </a:lnTo>
                  <a:lnTo>
                    <a:pt x="117" y="744"/>
                  </a:lnTo>
                  <a:lnTo>
                    <a:pt x="117" y="750"/>
                  </a:lnTo>
                  <a:lnTo>
                    <a:pt x="117" y="750"/>
                  </a:lnTo>
                  <a:lnTo>
                    <a:pt x="115" y="752"/>
                  </a:lnTo>
                  <a:lnTo>
                    <a:pt x="115" y="752"/>
                  </a:lnTo>
                  <a:lnTo>
                    <a:pt x="111" y="752"/>
                  </a:lnTo>
                  <a:lnTo>
                    <a:pt x="111" y="754"/>
                  </a:lnTo>
                  <a:lnTo>
                    <a:pt x="109" y="760"/>
                  </a:lnTo>
                  <a:lnTo>
                    <a:pt x="100" y="773"/>
                  </a:lnTo>
                  <a:lnTo>
                    <a:pt x="98" y="786"/>
                  </a:lnTo>
                  <a:lnTo>
                    <a:pt x="96" y="792"/>
                  </a:lnTo>
                  <a:lnTo>
                    <a:pt x="96" y="796"/>
                  </a:lnTo>
                  <a:lnTo>
                    <a:pt x="96" y="800"/>
                  </a:lnTo>
                  <a:lnTo>
                    <a:pt x="100" y="813"/>
                  </a:lnTo>
                  <a:lnTo>
                    <a:pt x="102" y="819"/>
                  </a:lnTo>
                  <a:lnTo>
                    <a:pt x="105" y="823"/>
                  </a:lnTo>
                  <a:lnTo>
                    <a:pt x="107" y="825"/>
                  </a:lnTo>
                  <a:lnTo>
                    <a:pt x="109" y="825"/>
                  </a:lnTo>
                  <a:lnTo>
                    <a:pt x="111" y="830"/>
                  </a:lnTo>
                  <a:lnTo>
                    <a:pt x="113" y="830"/>
                  </a:lnTo>
                  <a:lnTo>
                    <a:pt x="115" y="830"/>
                  </a:lnTo>
                  <a:lnTo>
                    <a:pt x="117" y="828"/>
                  </a:lnTo>
                  <a:lnTo>
                    <a:pt x="119" y="828"/>
                  </a:lnTo>
                  <a:lnTo>
                    <a:pt x="126" y="832"/>
                  </a:lnTo>
                  <a:lnTo>
                    <a:pt x="130" y="832"/>
                  </a:lnTo>
                  <a:lnTo>
                    <a:pt x="130" y="830"/>
                  </a:lnTo>
                  <a:lnTo>
                    <a:pt x="132" y="825"/>
                  </a:lnTo>
                  <a:lnTo>
                    <a:pt x="134" y="821"/>
                  </a:lnTo>
                  <a:lnTo>
                    <a:pt x="136" y="817"/>
                  </a:lnTo>
                  <a:lnTo>
                    <a:pt x="138" y="815"/>
                  </a:lnTo>
                  <a:lnTo>
                    <a:pt x="157" y="811"/>
                  </a:lnTo>
                  <a:lnTo>
                    <a:pt x="161" y="807"/>
                  </a:lnTo>
                  <a:lnTo>
                    <a:pt x="163" y="800"/>
                  </a:lnTo>
                  <a:lnTo>
                    <a:pt x="163" y="784"/>
                  </a:lnTo>
                  <a:lnTo>
                    <a:pt x="165" y="777"/>
                  </a:lnTo>
                  <a:lnTo>
                    <a:pt x="167" y="775"/>
                  </a:lnTo>
                  <a:lnTo>
                    <a:pt x="176" y="773"/>
                  </a:lnTo>
                  <a:lnTo>
                    <a:pt x="178" y="773"/>
                  </a:lnTo>
                  <a:lnTo>
                    <a:pt x="178" y="771"/>
                  </a:lnTo>
                  <a:lnTo>
                    <a:pt x="188" y="767"/>
                  </a:lnTo>
                  <a:lnTo>
                    <a:pt x="188" y="763"/>
                  </a:lnTo>
                  <a:lnTo>
                    <a:pt x="191" y="754"/>
                  </a:lnTo>
                  <a:lnTo>
                    <a:pt x="193" y="750"/>
                  </a:lnTo>
                  <a:lnTo>
                    <a:pt x="195" y="748"/>
                  </a:lnTo>
                  <a:lnTo>
                    <a:pt x="199" y="748"/>
                  </a:lnTo>
                  <a:lnTo>
                    <a:pt x="203" y="748"/>
                  </a:lnTo>
                  <a:lnTo>
                    <a:pt x="205" y="752"/>
                  </a:lnTo>
                  <a:lnTo>
                    <a:pt x="207" y="754"/>
                  </a:lnTo>
                  <a:lnTo>
                    <a:pt x="205" y="756"/>
                  </a:lnTo>
                  <a:lnTo>
                    <a:pt x="203" y="758"/>
                  </a:lnTo>
                  <a:lnTo>
                    <a:pt x="201" y="760"/>
                  </a:lnTo>
                  <a:lnTo>
                    <a:pt x="203" y="765"/>
                  </a:lnTo>
                  <a:lnTo>
                    <a:pt x="205" y="763"/>
                  </a:lnTo>
                  <a:lnTo>
                    <a:pt x="214" y="758"/>
                  </a:lnTo>
                  <a:lnTo>
                    <a:pt x="220" y="758"/>
                  </a:lnTo>
                  <a:lnTo>
                    <a:pt x="226" y="763"/>
                  </a:lnTo>
                  <a:lnTo>
                    <a:pt x="241" y="769"/>
                  </a:lnTo>
                  <a:lnTo>
                    <a:pt x="247" y="771"/>
                  </a:lnTo>
                  <a:lnTo>
                    <a:pt x="251" y="769"/>
                  </a:lnTo>
                  <a:lnTo>
                    <a:pt x="262" y="758"/>
                  </a:lnTo>
                  <a:lnTo>
                    <a:pt x="264" y="758"/>
                  </a:lnTo>
                  <a:lnTo>
                    <a:pt x="266" y="756"/>
                  </a:lnTo>
                  <a:lnTo>
                    <a:pt x="274" y="756"/>
                  </a:lnTo>
                  <a:lnTo>
                    <a:pt x="274" y="754"/>
                  </a:lnTo>
                  <a:lnTo>
                    <a:pt x="272" y="750"/>
                  </a:lnTo>
                  <a:lnTo>
                    <a:pt x="262" y="740"/>
                  </a:lnTo>
                  <a:lnTo>
                    <a:pt x="258" y="737"/>
                  </a:lnTo>
                  <a:lnTo>
                    <a:pt x="256" y="737"/>
                  </a:lnTo>
                  <a:lnTo>
                    <a:pt x="251" y="735"/>
                  </a:lnTo>
                  <a:lnTo>
                    <a:pt x="247" y="735"/>
                  </a:lnTo>
                  <a:lnTo>
                    <a:pt x="245" y="733"/>
                  </a:lnTo>
                  <a:lnTo>
                    <a:pt x="243" y="731"/>
                  </a:lnTo>
                  <a:lnTo>
                    <a:pt x="232" y="719"/>
                  </a:lnTo>
                  <a:lnTo>
                    <a:pt x="230" y="716"/>
                  </a:lnTo>
                  <a:lnTo>
                    <a:pt x="224" y="712"/>
                  </a:lnTo>
                  <a:lnTo>
                    <a:pt x="222" y="710"/>
                  </a:lnTo>
                  <a:lnTo>
                    <a:pt x="216" y="700"/>
                  </a:lnTo>
                  <a:lnTo>
                    <a:pt x="211" y="693"/>
                  </a:lnTo>
                  <a:lnTo>
                    <a:pt x="203" y="687"/>
                  </a:lnTo>
                  <a:lnTo>
                    <a:pt x="201" y="689"/>
                  </a:lnTo>
                  <a:lnTo>
                    <a:pt x="197" y="689"/>
                  </a:lnTo>
                  <a:lnTo>
                    <a:pt x="188" y="691"/>
                  </a:lnTo>
                  <a:lnTo>
                    <a:pt x="182" y="693"/>
                  </a:lnTo>
                  <a:lnTo>
                    <a:pt x="180" y="693"/>
                  </a:lnTo>
                  <a:lnTo>
                    <a:pt x="176" y="691"/>
                  </a:lnTo>
                  <a:lnTo>
                    <a:pt x="165" y="681"/>
                  </a:lnTo>
                  <a:lnTo>
                    <a:pt x="161" y="677"/>
                  </a:lnTo>
                  <a:lnTo>
                    <a:pt x="146" y="668"/>
                  </a:lnTo>
                  <a:lnTo>
                    <a:pt x="142" y="662"/>
                  </a:lnTo>
                  <a:lnTo>
                    <a:pt x="140" y="654"/>
                  </a:lnTo>
                  <a:lnTo>
                    <a:pt x="140" y="645"/>
                  </a:lnTo>
                  <a:lnTo>
                    <a:pt x="142" y="637"/>
                  </a:lnTo>
                  <a:lnTo>
                    <a:pt x="146" y="629"/>
                  </a:lnTo>
                  <a:lnTo>
                    <a:pt x="155" y="614"/>
                  </a:lnTo>
                  <a:lnTo>
                    <a:pt x="159" y="608"/>
                  </a:lnTo>
                  <a:lnTo>
                    <a:pt x="165" y="603"/>
                  </a:lnTo>
                  <a:lnTo>
                    <a:pt x="172" y="599"/>
                  </a:lnTo>
                  <a:lnTo>
                    <a:pt x="176" y="599"/>
                  </a:lnTo>
                  <a:lnTo>
                    <a:pt x="186" y="601"/>
                  </a:lnTo>
                  <a:lnTo>
                    <a:pt x="197" y="599"/>
                  </a:lnTo>
                  <a:lnTo>
                    <a:pt x="199" y="599"/>
                  </a:lnTo>
                  <a:lnTo>
                    <a:pt x="207" y="603"/>
                  </a:lnTo>
                  <a:lnTo>
                    <a:pt x="230" y="631"/>
                  </a:lnTo>
                  <a:lnTo>
                    <a:pt x="232" y="639"/>
                  </a:lnTo>
                  <a:lnTo>
                    <a:pt x="235" y="641"/>
                  </a:lnTo>
                  <a:lnTo>
                    <a:pt x="235" y="641"/>
                  </a:lnTo>
                  <a:lnTo>
                    <a:pt x="239" y="645"/>
                  </a:lnTo>
                  <a:lnTo>
                    <a:pt x="243" y="645"/>
                  </a:lnTo>
                  <a:lnTo>
                    <a:pt x="243" y="647"/>
                  </a:lnTo>
                  <a:lnTo>
                    <a:pt x="243" y="649"/>
                  </a:lnTo>
                  <a:lnTo>
                    <a:pt x="243" y="649"/>
                  </a:lnTo>
                  <a:lnTo>
                    <a:pt x="237" y="649"/>
                  </a:lnTo>
                  <a:lnTo>
                    <a:pt x="237" y="649"/>
                  </a:lnTo>
                  <a:lnTo>
                    <a:pt x="237" y="652"/>
                  </a:lnTo>
                  <a:lnTo>
                    <a:pt x="239" y="654"/>
                  </a:lnTo>
                  <a:lnTo>
                    <a:pt x="239" y="654"/>
                  </a:lnTo>
                  <a:lnTo>
                    <a:pt x="241" y="656"/>
                  </a:lnTo>
                  <a:lnTo>
                    <a:pt x="243" y="656"/>
                  </a:lnTo>
                  <a:lnTo>
                    <a:pt x="245" y="654"/>
                  </a:lnTo>
                  <a:lnTo>
                    <a:pt x="245" y="654"/>
                  </a:lnTo>
                  <a:lnTo>
                    <a:pt x="247" y="652"/>
                  </a:lnTo>
                  <a:lnTo>
                    <a:pt x="256" y="639"/>
                  </a:lnTo>
                  <a:lnTo>
                    <a:pt x="260" y="637"/>
                  </a:lnTo>
                  <a:lnTo>
                    <a:pt x="270" y="629"/>
                  </a:lnTo>
                  <a:lnTo>
                    <a:pt x="272" y="629"/>
                  </a:lnTo>
                  <a:lnTo>
                    <a:pt x="274" y="626"/>
                  </a:lnTo>
                  <a:lnTo>
                    <a:pt x="276" y="626"/>
                  </a:lnTo>
                  <a:lnTo>
                    <a:pt x="276" y="626"/>
                  </a:lnTo>
                  <a:lnTo>
                    <a:pt x="281" y="624"/>
                  </a:lnTo>
                  <a:lnTo>
                    <a:pt x="285" y="622"/>
                  </a:lnTo>
                  <a:lnTo>
                    <a:pt x="308" y="603"/>
                  </a:lnTo>
                  <a:lnTo>
                    <a:pt x="327" y="595"/>
                  </a:lnTo>
                  <a:lnTo>
                    <a:pt x="339" y="593"/>
                  </a:lnTo>
                  <a:lnTo>
                    <a:pt x="352" y="593"/>
                  </a:lnTo>
                  <a:lnTo>
                    <a:pt x="367" y="595"/>
                  </a:lnTo>
                  <a:lnTo>
                    <a:pt x="377" y="601"/>
                  </a:lnTo>
                  <a:lnTo>
                    <a:pt x="379" y="601"/>
                  </a:lnTo>
                  <a:lnTo>
                    <a:pt x="381" y="603"/>
                  </a:lnTo>
                  <a:lnTo>
                    <a:pt x="390" y="614"/>
                  </a:lnTo>
                  <a:lnTo>
                    <a:pt x="402" y="620"/>
                  </a:lnTo>
                  <a:lnTo>
                    <a:pt x="417" y="622"/>
                  </a:lnTo>
                  <a:lnTo>
                    <a:pt x="425" y="633"/>
                  </a:lnTo>
                  <a:lnTo>
                    <a:pt x="434" y="641"/>
                  </a:lnTo>
                  <a:lnTo>
                    <a:pt x="461" y="660"/>
                  </a:lnTo>
                  <a:lnTo>
                    <a:pt x="474" y="664"/>
                  </a:lnTo>
                  <a:lnTo>
                    <a:pt x="505" y="683"/>
                  </a:lnTo>
                  <a:lnTo>
                    <a:pt x="534" y="693"/>
                  </a:lnTo>
                  <a:lnTo>
                    <a:pt x="557" y="708"/>
                  </a:lnTo>
                  <a:lnTo>
                    <a:pt x="562" y="712"/>
                  </a:lnTo>
                  <a:lnTo>
                    <a:pt x="564" y="716"/>
                  </a:lnTo>
                  <a:lnTo>
                    <a:pt x="566" y="721"/>
                  </a:lnTo>
                  <a:lnTo>
                    <a:pt x="568" y="723"/>
                  </a:lnTo>
                  <a:lnTo>
                    <a:pt x="570" y="725"/>
                  </a:lnTo>
                  <a:lnTo>
                    <a:pt x="574" y="727"/>
                  </a:lnTo>
                  <a:lnTo>
                    <a:pt x="576" y="729"/>
                  </a:lnTo>
                  <a:lnTo>
                    <a:pt x="578" y="725"/>
                  </a:lnTo>
                  <a:lnTo>
                    <a:pt x="578" y="716"/>
                  </a:lnTo>
                  <a:lnTo>
                    <a:pt x="583" y="712"/>
                  </a:lnTo>
                  <a:lnTo>
                    <a:pt x="585" y="708"/>
                  </a:lnTo>
                  <a:lnTo>
                    <a:pt x="589" y="693"/>
                  </a:lnTo>
                  <a:lnTo>
                    <a:pt x="589" y="689"/>
                  </a:lnTo>
                  <a:lnTo>
                    <a:pt x="591" y="685"/>
                  </a:lnTo>
                  <a:lnTo>
                    <a:pt x="589" y="681"/>
                  </a:lnTo>
                  <a:lnTo>
                    <a:pt x="589" y="668"/>
                  </a:lnTo>
                  <a:lnTo>
                    <a:pt x="589" y="660"/>
                  </a:lnTo>
                  <a:lnTo>
                    <a:pt x="591" y="652"/>
                  </a:lnTo>
                  <a:lnTo>
                    <a:pt x="606" y="624"/>
                  </a:lnTo>
                  <a:lnTo>
                    <a:pt x="625" y="595"/>
                  </a:lnTo>
                  <a:lnTo>
                    <a:pt x="635" y="582"/>
                  </a:lnTo>
                  <a:lnTo>
                    <a:pt x="656" y="564"/>
                  </a:lnTo>
                  <a:lnTo>
                    <a:pt x="671" y="547"/>
                  </a:lnTo>
                  <a:lnTo>
                    <a:pt x="694" y="530"/>
                  </a:lnTo>
                  <a:lnTo>
                    <a:pt x="715" y="520"/>
                  </a:lnTo>
                  <a:lnTo>
                    <a:pt x="736" y="515"/>
                  </a:lnTo>
                  <a:lnTo>
                    <a:pt x="738" y="515"/>
                  </a:lnTo>
                  <a:lnTo>
                    <a:pt x="740" y="515"/>
                  </a:lnTo>
                  <a:lnTo>
                    <a:pt x="742" y="518"/>
                  </a:lnTo>
                  <a:lnTo>
                    <a:pt x="742" y="520"/>
                  </a:lnTo>
                  <a:lnTo>
                    <a:pt x="742" y="522"/>
                  </a:lnTo>
                  <a:lnTo>
                    <a:pt x="744" y="524"/>
                  </a:lnTo>
                  <a:lnTo>
                    <a:pt x="744" y="524"/>
                  </a:lnTo>
                  <a:lnTo>
                    <a:pt x="757" y="528"/>
                  </a:lnTo>
                  <a:lnTo>
                    <a:pt x="761" y="528"/>
                  </a:lnTo>
                  <a:lnTo>
                    <a:pt x="765" y="526"/>
                  </a:lnTo>
                  <a:lnTo>
                    <a:pt x="776" y="526"/>
                  </a:lnTo>
                  <a:lnTo>
                    <a:pt x="797" y="530"/>
                  </a:lnTo>
                  <a:lnTo>
                    <a:pt x="803" y="528"/>
                  </a:lnTo>
                  <a:lnTo>
                    <a:pt x="801" y="526"/>
                  </a:lnTo>
                  <a:lnTo>
                    <a:pt x="799" y="524"/>
                  </a:lnTo>
                  <a:lnTo>
                    <a:pt x="797" y="522"/>
                  </a:lnTo>
                  <a:lnTo>
                    <a:pt x="797" y="520"/>
                  </a:lnTo>
                  <a:lnTo>
                    <a:pt x="797" y="518"/>
                  </a:lnTo>
                  <a:lnTo>
                    <a:pt x="799" y="513"/>
                  </a:lnTo>
                  <a:lnTo>
                    <a:pt x="799" y="511"/>
                  </a:lnTo>
                  <a:lnTo>
                    <a:pt x="801" y="511"/>
                  </a:lnTo>
                  <a:lnTo>
                    <a:pt x="801" y="509"/>
                  </a:lnTo>
                  <a:lnTo>
                    <a:pt x="803" y="507"/>
                  </a:lnTo>
                  <a:lnTo>
                    <a:pt x="805" y="507"/>
                  </a:lnTo>
                  <a:lnTo>
                    <a:pt x="805" y="507"/>
                  </a:lnTo>
                  <a:lnTo>
                    <a:pt x="807" y="507"/>
                  </a:lnTo>
                  <a:lnTo>
                    <a:pt x="807" y="507"/>
                  </a:lnTo>
                  <a:lnTo>
                    <a:pt x="809" y="507"/>
                  </a:lnTo>
                  <a:lnTo>
                    <a:pt x="811" y="507"/>
                  </a:lnTo>
                  <a:lnTo>
                    <a:pt x="811" y="509"/>
                  </a:lnTo>
                  <a:lnTo>
                    <a:pt x="811" y="511"/>
                  </a:lnTo>
                  <a:lnTo>
                    <a:pt x="811" y="513"/>
                  </a:lnTo>
                  <a:lnTo>
                    <a:pt x="815" y="518"/>
                  </a:lnTo>
                  <a:lnTo>
                    <a:pt x="820" y="520"/>
                  </a:lnTo>
                  <a:lnTo>
                    <a:pt x="826" y="520"/>
                  </a:lnTo>
                  <a:lnTo>
                    <a:pt x="834" y="518"/>
                  </a:lnTo>
                  <a:lnTo>
                    <a:pt x="836" y="518"/>
                  </a:lnTo>
                  <a:lnTo>
                    <a:pt x="838" y="515"/>
                  </a:lnTo>
                  <a:lnTo>
                    <a:pt x="838" y="513"/>
                  </a:lnTo>
                  <a:lnTo>
                    <a:pt x="838" y="511"/>
                  </a:lnTo>
                  <a:lnTo>
                    <a:pt x="836" y="507"/>
                  </a:lnTo>
                  <a:lnTo>
                    <a:pt x="843" y="509"/>
                  </a:lnTo>
                  <a:lnTo>
                    <a:pt x="847" y="509"/>
                  </a:lnTo>
                  <a:lnTo>
                    <a:pt x="849" y="507"/>
                  </a:lnTo>
                  <a:lnTo>
                    <a:pt x="851" y="505"/>
                  </a:lnTo>
                  <a:lnTo>
                    <a:pt x="851" y="503"/>
                  </a:lnTo>
                  <a:lnTo>
                    <a:pt x="851" y="503"/>
                  </a:lnTo>
                  <a:lnTo>
                    <a:pt x="857" y="503"/>
                  </a:lnTo>
                  <a:lnTo>
                    <a:pt x="857" y="501"/>
                  </a:lnTo>
                  <a:lnTo>
                    <a:pt x="859" y="499"/>
                  </a:lnTo>
                  <a:lnTo>
                    <a:pt x="857" y="499"/>
                  </a:lnTo>
                  <a:lnTo>
                    <a:pt x="855" y="499"/>
                  </a:lnTo>
                  <a:lnTo>
                    <a:pt x="853" y="499"/>
                  </a:lnTo>
                  <a:lnTo>
                    <a:pt x="853" y="494"/>
                  </a:lnTo>
                  <a:lnTo>
                    <a:pt x="853" y="490"/>
                  </a:lnTo>
                  <a:lnTo>
                    <a:pt x="855" y="490"/>
                  </a:lnTo>
                  <a:lnTo>
                    <a:pt x="857" y="488"/>
                  </a:lnTo>
                  <a:lnTo>
                    <a:pt x="870" y="486"/>
                  </a:lnTo>
                  <a:lnTo>
                    <a:pt x="872" y="486"/>
                  </a:lnTo>
                  <a:lnTo>
                    <a:pt x="876" y="482"/>
                  </a:lnTo>
                  <a:lnTo>
                    <a:pt x="880" y="480"/>
                  </a:lnTo>
                  <a:lnTo>
                    <a:pt x="895" y="480"/>
                  </a:lnTo>
                  <a:lnTo>
                    <a:pt x="899" y="480"/>
                  </a:lnTo>
                  <a:lnTo>
                    <a:pt x="901" y="478"/>
                  </a:lnTo>
                  <a:lnTo>
                    <a:pt x="906" y="480"/>
                  </a:lnTo>
                  <a:lnTo>
                    <a:pt x="908" y="482"/>
                  </a:lnTo>
                  <a:lnTo>
                    <a:pt x="912" y="482"/>
                  </a:lnTo>
                  <a:lnTo>
                    <a:pt x="914" y="482"/>
                  </a:lnTo>
                  <a:lnTo>
                    <a:pt x="912" y="480"/>
                  </a:lnTo>
                  <a:lnTo>
                    <a:pt x="916" y="476"/>
                  </a:lnTo>
                  <a:lnTo>
                    <a:pt x="916" y="474"/>
                  </a:lnTo>
                  <a:lnTo>
                    <a:pt x="916" y="471"/>
                  </a:lnTo>
                  <a:lnTo>
                    <a:pt x="918" y="465"/>
                  </a:lnTo>
                  <a:lnTo>
                    <a:pt x="918" y="463"/>
                  </a:lnTo>
                  <a:lnTo>
                    <a:pt x="920" y="463"/>
                  </a:lnTo>
                  <a:lnTo>
                    <a:pt x="924" y="459"/>
                  </a:lnTo>
                  <a:lnTo>
                    <a:pt x="927" y="457"/>
                  </a:lnTo>
                  <a:lnTo>
                    <a:pt x="927" y="455"/>
                  </a:lnTo>
                  <a:lnTo>
                    <a:pt x="927" y="453"/>
                  </a:lnTo>
                  <a:lnTo>
                    <a:pt x="931" y="453"/>
                  </a:lnTo>
                  <a:lnTo>
                    <a:pt x="935" y="453"/>
                  </a:lnTo>
                  <a:lnTo>
                    <a:pt x="935" y="453"/>
                  </a:lnTo>
                  <a:lnTo>
                    <a:pt x="937" y="450"/>
                  </a:lnTo>
                  <a:lnTo>
                    <a:pt x="939" y="450"/>
                  </a:lnTo>
                  <a:lnTo>
                    <a:pt x="945" y="448"/>
                  </a:lnTo>
                  <a:lnTo>
                    <a:pt x="947" y="448"/>
                  </a:lnTo>
                  <a:lnTo>
                    <a:pt x="950" y="444"/>
                  </a:lnTo>
                  <a:lnTo>
                    <a:pt x="952" y="442"/>
                  </a:lnTo>
                  <a:lnTo>
                    <a:pt x="954" y="442"/>
                  </a:lnTo>
                  <a:lnTo>
                    <a:pt x="956" y="442"/>
                  </a:lnTo>
                  <a:lnTo>
                    <a:pt x="956" y="440"/>
                  </a:lnTo>
                  <a:lnTo>
                    <a:pt x="954" y="44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8"/>
            <p:cNvSpPr>
              <a:spLocks noEditPoints="1"/>
            </p:cNvSpPr>
            <p:nvPr/>
          </p:nvSpPr>
          <p:spPr bwMode="auto">
            <a:xfrm>
              <a:off x="3495" y="2251"/>
              <a:ext cx="208" cy="178"/>
            </a:xfrm>
            <a:custGeom>
              <a:avLst/>
              <a:gdLst>
                <a:gd name="T0" fmla="*/ 74 w 208"/>
                <a:gd name="T1" fmla="*/ 163 h 178"/>
                <a:gd name="T2" fmla="*/ 74 w 208"/>
                <a:gd name="T3" fmla="*/ 159 h 178"/>
                <a:gd name="T4" fmla="*/ 69 w 208"/>
                <a:gd name="T5" fmla="*/ 168 h 178"/>
                <a:gd name="T6" fmla="*/ 74 w 208"/>
                <a:gd name="T7" fmla="*/ 176 h 178"/>
                <a:gd name="T8" fmla="*/ 76 w 208"/>
                <a:gd name="T9" fmla="*/ 172 h 178"/>
                <a:gd name="T10" fmla="*/ 97 w 208"/>
                <a:gd name="T11" fmla="*/ 157 h 178"/>
                <a:gd name="T12" fmla="*/ 103 w 208"/>
                <a:gd name="T13" fmla="*/ 163 h 178"/>
                <a:gd name="T14" fmla="*/ 105 w 208"/>
                <a:gd name="T15" fmla="*/ 157 h 178"/>
                <a:gd name="T16" fmla="*/ 124 w 208"/>
                <a:gd name="T17" fmla="*/ 147 h 178"/>
                <a:gd name="T18" fmla="*/ 120 w 208"/>
                <a:gd name="T19" fmla="*/ 153 h 178"/>
                <a:gd name="T20" fmla="*/ 130 w 208"/>
                <a:gd name="T21" fmla="*/ 151 h 178"/>
                <a:gd name="T22" fmla="*/ 44 w 208"/>
                <a:gd name="T23" fmla="*/ 138 h 178"/>
                <a:gd name="T24" fmla="*/ 34 w 208"/>
                <a:gd name="T25" fmla="*/ 147 h 178"/>
                <a:gd name="T26" fmla="*/ 44 w 208"/>
                <a:gd name="T27" fmla="*/ 143 h 178"/>
                <a:gd name="T28" fmla="*/ 206 w 208"/>
                <a:gd name="T29" fmla="*/ 99 h 178"/>
                <a:gd name="T30" fmla="*/ 199 w 208"/>
                <a:gd name="T31" fmla="*/ 75 h 178"/>
                <a:gd name="T32" fmla="*/ 195 w 208"/>
                <a:gd name="T33" fmla="*/ 55 h 178"/>
                <a:gd name="T34" fmla="*/ 187 w 208"/>
                <a:gd name="T35" fmla="*/ 36 h 178"/>
                <a:gd name="T36" fmla="*/ 180 w 208"/>
                <a:gd name="T37" fmla="*/ 4 h 178"/>
                <a:gd name="T38" fmla="*/ 149 w 208"/>
                <a:gd name="T39" fmla="*/ 2 h 178"/>
                <a:gd name="T40" fmla="*/ 134 w 208"/>
                <a:gd name="T41" fmla="*/ 2 h 178"/>
                <a:gd name="T42" fmla="*/ 115 w 208"/>
                <a:gd name="T43" fmla="*/ 4 h 178"/>
                <a:gd name="T44" fmla="*/ 97 w 208"/>
                <a:gd name="T45" fmla="*/ 25 h 178"/>
                <a:gd name="T46" fmla="*/ 88 w 208"/>
                <a:gd name="T47" fmla="*/ 34 h 178"/>
                <a:gd name="T48" fmla="*/ 94 w 208"/>
                <a:gd name="T49" fmla="*/ 40 h 178"/>
                <a:gd name="T50" fmla="*/ 71 w 208"/>
                <a:gd name="T51" fmla="*/ 50 h 178"/>
                <a:gd name="T52" fmla="*/ 57 w 208"/>
                <a:gd name="T53" fmla="*/ 50 h 178"/>
                <a:gd name="T54" fmla="*/ 48 w 208"/>
                <a:gd name="T55" fmla="*/ 52 h 178"/>
                <a:gd name="T56" fmla="*/ 34 w 208"/>
                <a:gd name="T57" fmla="*/ 55 h 178"/>
                <a:gd name="T58" fmla="*/ 25 w 208"/>
                <a:gd name="T59" fmla="*/ 59 h 178"/>
                <a:gd name="T60" fmla="*/ 17 w 208"/>
                <a:gd name="T61" fmla="*/ 73 h 178"/>
                <a:gd name="T62" fmla="*/ 11 w 208"/>
                <a:gd name="T63" fmla="*/ 86 h 178"/>
                <a:gd name="T64" fmla="*/ 0 w 208"/>
                <a:gd name="T65" fmla="*/ 103 h 178"/>
                <a:gd name="T66" fmla="*/ 4 w 208"/>
                <a:gd name="T67" fmla="*/ 128 h 178"/>
                <a:gd name="T68" fmla="*/ 23 w 208"/>
                <a:gd name="T69" fmla="*/ 155 h 178"/>
                <a:gd name="T70" fmla="*/ 27 w 208"/>
                <a:gd name="T71" fmla="*/ 149 h 178"/>
                <a:gd name="T72" fmla="*/ 59 w 208"/>
                <a:gd name="T73" fmla="*/ 130 h 178"/>
                <a:gd name="T74" fmla="*/ 71 w 208"/>
                <a:gd name="T75" fmla="*/ 130 h 178"/>
                <a:gd name="T76" fmla="*/ 69 w 208"/>
                <a:gd name="T77" fmla="*/ 136 h 178"/>
                <a:gd name="T78" fmla="*/ 71 w 208"/>
                <a:gd name="T79" fmla="*/ 145 h 178"/>
                <a:gd name="T80" fmla="*/ 76 w 208"/>
                <a:gd name="T81" fmla="*/ 157 h 178"/>
                <a:gd name="T82" fmla="*/ 84 w 208"/>
                <a:gd name="T83" fmla="*/ 153 h 178"/>
                <a:gd name="T84" fmla="*/ 86 w 208"/>
                <a:gd name="T85" fmla="*/ 157 h 178"/>
                <a:gd name="T86" fmla="*/ 107 w 208"/>
                <a:gd name="T87" fmla="*/ 149 h 178"/>
                <a:gd name="T88" fmla="*/ 109 w 208"/>
                <a:gd name="T89" fmla="*/ 143 h 178"/>
                <a:gd name="T90" fmla="*/ 124 w 208"/>
                <a:gd name="T91" fmla="*/ 138 h 178"/>
                <a:gd name="T92" fmla="*/ 153 w 208"/>
                <a:gd name="T93" fmla="*/ 124 h 178"/>
                <a:gd name="T94" fmla="*/ 162 w 208"/>
                <a:gd name="T95" fmla="*/ 124 h 178"/>
                <a:gd name="T96" fmla="*/ 162 w 208"/>
                <a:gd name="T97" fmla="*/ 134 h 178"/>
                <a:gd name="T98" fmla="*/ 157 w 208"/>
                <a:gd name="T99" fmla="*/ 130 h 178"/>
                <a:gd name="T100" fmla="*/ 153 w 208"/>
                <a:gd name="T101" fmla="*/ 145 h 178"/>
                <a:gd name="T102" fmla="*/ 164 w 208"/>
                <a:gd name="T103" fmla="*/ 140 h 178"/>
                <a:gd name="T104" fmla="*/ 172 w 208"/>
                <a:gd name="T105" fmla="*/ 140 h 178"/>
                <a:gd name="T106" fmla="*/ 172 w 208"/>
                <a:gd name="T107" fmla="*/ 128 h 178"/>
                <a:gd name="T108" fmla="*/ 180 w 208"/>
                <a:gd name="T109" fmla="*/ 122 h 178"/>
                <a:gd name="T110" fmla="*/ 187 w 208"/>
                <a:gd name="T111" fmla="*/ 130 h 178"/>
                <a:gd name="T112" fmla="*/ 180 w 208"/>
                <a:gd name="T113" fmla="*/ 134 h 178"/>
                <a:gd name="T114" fmla="*/ 201 w 208"/>
                <a:gd name="T115" fmla="*/ 115 h 178"/>
                <a:gd name="T116" fmla="*/ 208 w 208"/>
                <a:gd name="T117" fmla="*/ 10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8" h="178">
                  <a:moveTo>
                    <a:pt x="76" y="172"/>
                  </a:moveTo>
                  <a:lnTo>
                    <a:pt x="76" y="170"/>
                  </a:lnTo>
                  <a:lnTo>
                    <a:pt x="76" y="168"/>
                  </a:lnTo>
                  <a:lnTo>
                    <a:pt x="76" y="166"/>
                  </a:lnTo>
                  <a:lnTo>
                    <a:pt x="74" y="163"/>
                  </a:lnTo>
                  <a:lnTo>
                    <a:pt x="74" y="163"/>
                  </a:lnTo>
                  <a:lnTo>
                    <a:pt x="76" y="163"/>
                  </a:lnTo>
                  <a:lnTo>
                    <a:pt x="76" y="161"/>
                  </a:lnTo>
                  <a:lnTo>
                    <a:pt x="76" y="161"/>
                  </a:lnTo>
                  <a:lnTo>
                    <a:pt x="74" y="159"/>
                  </a:lnTo>
                  <a:lnTo>
                    <a:pt x="74" y="159"/>
                  </a:lnTo>
                  <a:lnTo>
                    <a:pt x="71" y="161"/>
                  </a:lnTo>
                  <a:lnTo>
                    <a:pt x="69" y="161"/>
                  </a:lnTo>
                  <a:lnTo>
                    <a:pt x="67" y="163"/>
                  </a:lnTo>
                  <a:lnTo>
                    <a:pt x="69" y="168"/>
                  </a:lnTo>
                  <a:lnTo>
                    <a:pt x="67" y="170"/>
                  </a:lnTo>
                  <a:lnTo>
                    <a:pt x="63" y="172"/>
                  </a:lnTo>
                  <a:lnTo>
                    <a:pt x="61" y="176"/>
                  </a:lnTo>
                  <a:lnTo>
                    <a:pt x="65" y="178"/>
                  </a:lnTo>
                  <a:lnTo>
                    <a:pt x="74" y="176"/>
                  </a:lnTo>
                  <a:lnTo>
                    <a:pt x="76" y="178"/>
                  </a:lnTo>
                  <a:lnTo>
                    <a:pt x="78" y="178"/>
                  </a:lnTo>
                  <a:lnTo>
                    <a:pt x="80" y="174"/>
                  </a:lnTo>
                  <a:lnTo>
                    <a:pt x="80" y="170"/>
                  </a:lnTo>
                  <a:lnTo>
                    <a:pt x="76" y="172"/>
                  </a:lnTo>
                  <a:close/>
                  <a:moveTo>
                    <a:pt x="103" y="157"/>
                  </a:moveTo>
                  <a:lnTo>
                    <a:pt x="101" y="157"/>
                  </a:lnTo>
                  <a:lnTo>
                    <a:pt x="99" y="155"/>
                  </a:lnTo>
                  <a:lnTo>
                    <a:pt x="97" y="155"/>
                  </a:lnTo>
                  <a:lnTo>
                    <a:pt x="97" y="157"/>
                  </a:lnTo>
                  <a:lnTo>
                    <a:pt x="97" y="159"/>
                  </a:lnTo>
                  <a:lnTo>
                    <a:pt x="101" y="161"/>
                  </a:lnTo>
                  <a:lnTo>
                    <a:pt x="103" y="161"/>
                  </a:lnTo>
                  <a:lnTo>
                    <a:pt x="103" y="161"/>
                  </a:lnTo>
                  <a:lnTo>
                    <a:pt x="103" y="163"/>
                  </a:lnTo>
                  <a:lnTo>
                    <a:pt x="103" y="163"/>
                  </a:lnTo>
                  <a:lnTo>
                    <a:pt x="105" y="163"/>
                  </a:lnTo>
                  <a:lnTo>
                    <a:pt x="105" y="161"/>
                  </a:lnTo>
                  <a:lnTo>
                    <a:pt x="107" y="159"/>
                  </a:lnTo>
                  <a:lnTo>
                    <a:pt x="105" y="157"/>
                  </a:lnTo>
                  <a:lnTo>
                    <a:pt x="103" y="157"/>
                  </a:lnTo>
                  <a:close/>
                  <a:moveTo>
                    <a:pt x="130" y="143"/>
                  </a:moveTo>
                  <a:lnTo>
                    <a:pt x="128" y="145"/>
                  </a:lnTo>
                  <a:lnTo>
                    <a:pt x="126" y="147"/>
                  </a:lnTo>
                  <a:lnTo>
                    <a:pt x="124" y="147"/>
                  </a:lnTo>
                  <a:lnTo>
                    <a:pt x="120" y="149"/>
                  </a:lnTo>
                  <a:lnTo>
                    <a:pt x="120" y="149"/>
                  </a:lnTo>
                  <a:lnTo>
                    <a:pt x="120" y="149"/>
                  </a:lnTo>
                  <a:lnTo>
                    <a:pt x="118" y="151"/>
                  </a:lnTo>
                  <a:lnTo>
                    <a:pt x="120" y="153"/>
                  </a:lnTo>
                  <a:lnTo>
                    <a:pt x="122" y="155"/>
                  </a:lnTo>
                  <a:lnTo>
                    <a:pt x="124" y="155"/>
                  </a:lnTo>
                  <a:lnTo>
                    <a:pt x="128" y="153"/>
                  </a:lnTo>
                  <a:lnTo>
                    <a:pt x="130" y="153"/>
                  </a:lnTo>
                  <a:lnTo>
                    <a:pt x="130" y="151"/>
                  </a:lnTo>
                  <a:lnTo>
                    <a:pt x="130" y="147"/>
                  </a:lnTo>
                  <a:lnTo>
                    <a:pt x="132" y="143"/>
                  </a:lnTo>
                  <a:lnTo>
                    <a:pt x="130" y="140"/>
                  </a:lnTo>
                  <a:lnTo>
                    <a:pt x="130" y="143"/>
                  </a:lnTo>
                  <a:close/>
                  <a:moveTo>
                    <a:pt x="44" y="138"/>
                  </a:moveTo>
                  <a:lnTo>
                    <a:pt x="42" y="136"/>
                  </a:lnTo>
                  <a:lnTo>
                    <a:pt x="40" y="138"/>
                  </a:lnTo>
                  <a:lnTo>
                    <a:pt x="38" y="140"/>
                  </a:lnTo>
                  <a:lnTo>
                    <a:pt x="36" y="143"/>
                  </a:lnTo>
                  <a:lnTo>
                    <a:pt x="34" y="147"/>
                  </a:lnTo>
                  <a:lnTo>
                    <a:pt x="34" y="149"/>
                  </a:lnTo>
                  <a:lnTo>
                    <a:pt x="36" y="149"/>
                  </a:lnTo>
                  <a:lnTo>
                    <a:pt x="38" y="149"/>
                  </a:lnTo>
                  <a:lnTo>
                    <a:pt x="42" y="145"/>
                  </a:lnTo>
                  <a:lnTo>
                    <a:pt x="44" y="143"/>
                  </a:lnTo>
                  <a:lnTo>
                    <a:pt x="44" y="140"/>
                  </a:lnTo>
                  <a:lnTo>
                    <a:pt x="44" y="138"/>
                  </a:lnTo>
                  <a:lnTo>
                    <a:pt x="44" y="138"/>
                  </a:lnTo>
                  <a:close/>
                  <a:moveTo>
                    <a:pt x="208" y="101"/>
                  </a:moveTo>
                  <a:lnTo>
                    <a:pt x="206" y="99"/>
                  </a:lnTo>
                  <a:lnTo>
                    <a:pt x="204" y="94"/>
                  </a:lnTo>
                  <a:lnTo>
                    <a:pt x="201" y="88"/>
                  </a:lnTo>
                  <a:lnTo>
                    <a:pt x="199" y="86"/>
                  </a:lnTo>
                  <a:lnTo>
                    <a:pt x="199" y="84"/>
                  </a:lnTo>
                  <a:lnTo>
                    <a:pt x="199" y="75"/>
                  </a:lnTo>
                  <a:lnTo>
                    <a:pt x="195" y="69"/>
                  </a:lnTo>
                  <a:lnTo>
                    <a:pt x="195" y="65"/>
                  </a:lnTo>
                  <a:lnTo>
                    <a:pt x="195" y="63"/>
                  </a:lnTo>
                  <a:lnTo>
                    <a:pt x="195" y="59"/>
                  </a:lnTo>
                  <a:lnTo>
                    <a:pt x="195" y="55"/>
                  </a:lnTo>
                  <a:lnTo>
                    <a:pt x="195" y="52"/>
                  </a:lnTo>
                  <a:lnTo>
                    <a:pt x="195" y="50"/>
                  </a:lnTo>
                  <a:lnTo>
                    <a:pt x="189" y="42"/>
                  </a:lnTo>
                  <a:lnTo>
                    <a:pt x="189" y="40"/>
                  </a:lnTo>
                  <a:lnTo>
                    <a:pt x="187" y="36"/>
                  </a:lnTo>
                  <a:lnTo>
                    <a:pt x="187" y="29"/>
                  </a:lnTo>
                  <a:lnTo>
                    <a:pt x="187" y="25"/>
                  </a:lnTo>
                  <a:lnTo>
                    <a:pt x="187" y="19"/>
                  </a:lnTo>
                  <a:lnTo>
                    <a:pt x="187" y="15"/>
                  </a:lnTo>
                  <a:lnTo>
                    <a:pt x="180" y="4"/>
                  </a:lnTo>
                  <a:lnTo>
                    <a:pt x="174" y="2"/>
                  </a:lnTo>
                  <a:lnTo>
                    <a:pt x="166" y="2"/>
                  </a:lnTo>
                  <a:lnTo>
                    <a:pt x="159" y="2"/>
                  </a:lnTo>
                  <a:lnTo>
                    <a:pt x="155" y="0"/>
                  </a:lnTo>
                  <a:lnTo>
                    <a:pt x="149" y="2"/>
                  </a:lnTo>
                  <a:lnTo>
                    <a:pt x="147" y="2"/>
                  </a:lnTo>
                  <a:lnTo>
                    <a:pt x="145" y="2"/>
                  </a:lnTo>
                  <a:lnTo>
                    <a:pt x="141" y="0"/>
                  </a:lnTo>
                  <a:lnTo>
                    <a:pt x="139" y="0"/>
                  </a:lnTo>
                  <a:lnTo>
                    <a:pt x="134" y="2"/>
                  </a:lnTo>
                  <a:lnTo>
                    <a:pt x="132" y="2"/>
                  </a:lnTo>
                  <a:lnTo>
                    <a:pt x="124" y="0"/>
                  </a:lnTo>
                  <a:lnTo>
                    <a:pt x="120" y="0"/>
                  </a:lnTo>
                  <a:lnTo>
                    <a:pt x="118" y="2"/>
                  </a:lnTo>
                  <a:lnTo>
                    <a:pt x="115" y="4"/>
                  </a:lnTo>
                  <a:lnTo>
                    <a:pt x="113" y="8"/>
                  </a:lnTo>
                  <a:lnTo>
                    <a:pt x="105" y="21"/>
                  </a:lnTo>
                  <a:lnTo>
                    <a:pt x="101" y="23"/>
                  </a:lnTo>
                  <a:lnTo>
                    <a:pt x="99" y="23"/>
                  </a:lnTo>
                  <a:lnTo>
                    <a:pt x="97" y="25"/>
                  </a:lnTo>
                  <a:lnTo>
                    <a:pt x="94" y="25"/>
                  </a:lnTo>
                  <a:lnTo>
                    <a:pt x="92" y="27"/>
                  </a:lnTo>
                  <a:lnTo>
                    <a:pt x="90" y="32"/>
                  </a:lnTo>
                  <a:lnTo>
                    <a:pt x="88" y="32"/>
                  </a:lnTo>
                  <a:lnTo>
                    <a:pt x="88" y="34"/>
                  </a:lnTo>
                  <a:lnTo>
                    <a:pt x="88" y="34"/>
                  </a:lnTo>
                  <a:lnTo>
                    <a:pt x="90" y="36"/>
                  </a:lnTo>
                  <a:lnTo>
                    <a:pt x="92" y="36"/>
                  </a:lnTo>
                  <a:lnTo>
                    <a:pt x="92" y="38"/>
                  </a:lnTo>
                  <a:lnTo>
                    <a:pt x="94" y="40"/>
                  </a:lnTo>
                  <a:lnTo>
                    <a:pt x="94" y="42"/>
                  </a:lnTo>
                  <a:lnTo>
                    <a:pt x="92" y="42"/>
                  </a:lnTo>
                  <a:lnTo>
                    <a:pt x="80" y="46"/>
                  </a:lnTo>
                  <a:lnTo>
                    <a:pt x="74" y="50"/>
                  </a:lnTo>
                  <a:lnTo>
                    <a:pt x="71" y="50"/>
                  </a:lnTo>
                  <a:lnTo>
                    <a:pt x="69" y="50"/>
                  </a:lnTo>
                  <a:lnTo>
                    <a:pt x="63" y="50"/>
                  </a:lnTo>
                  <a:lnTo>
                    <a:pt x="61" y="50"/>
                  </a:lnTo>
                  <a:lnTo>
                    <a:pt x="59" y="50"/>
                  </a:lnTo>
                  <a:lnTo>
                    <a:pt x="57" y="50"/>
                  </a:lnTo>
                  <a:lnTo>
                    <a:pt x="55" y="5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0" y="52"/>
                  </a:lnTo>
                  <a:lnTo>
                    <a:pt x="48" y="52"/>
                  </a:lnTo>
                  <a:lnTo>
                    <a:pt x="46" y="52"/>
                  </a:lnTo>
                  <a:lnTo>
                    <a:pt x="40" y="55"/>
                  </a:lnTo>
                  <a:lnTo>
                    <a:pt x="36" y="55"/>
                  </a:lnTo>
                  <a:lnTo>
                    <a:pt x="36" y="55"/>
                  </a:lnTo>
                  <a:lnTo>
                    <a:pt x="34" y="55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29" y="55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17" y="65"/>
                  </a:lnTo>
                  <a:lnTo>
                    <a:pt x="15" y="67"/>
                  </a:lnTo>
                  <a:lnTo>
                    <a:pt x="15" y="69"/>
                  </a:lnTo>
                  <a:lnTo>
                    <a:pt x="17" y="71"/>
                  </a:lnTo>
                  <a:lnTo>
                    <a:pt x="17" y="73"/>
                  </a:lnTo>
                  <a:lnTo>
                    <a:pt x="15" y="75"/>
                  </a:lnTo>
                  <a:lnTo>
                    <a:pt x="13" y="78"/>
                  </a:lnTo>
                  <a:lnTo>
                    <a:pt x="13" y="80"/>
                  </a:lnTo>
                  <a:lnTo>
                    <a:pt x="13" y="84"/>
                  </a:lnTo>
                  <a:lnTo>
                    <a:pt x="11" y="86"/>
                  </a:lnTo>
                  <a:lnTo>
                    <a:pt x="11" y="88"/>
                  </a:lnTo>
                  <a:lnTo>
                    <a:pt x="9" y="94"/>
                  </a:lnTo>
                  <a:lnTo>
                    <a:pt x="4" y="99"/>
                  </a:lnTo>
                  <a:lnTo>
                    <a:pt x="2" y="101"/>
                  </a:lnTo>
                  <a:lnTo>
                    <a:pt x="0" y="103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2" y="111"/>
                  </a:lnTo>
                  <a:lnTo>
                    <a:pt x="2" y="115"/>
                  </a:lnTo>
                  <a:lnTo>
                    <a:pt x="4" y="128"/>
                  </a:lnTo>
                  <a:lnTo>
                    <a:pt x="13" y="147"/>
                  </a:lnTo>
                  <a:lnTo>
                    <a:pt x="15" y="151"/>
                  </a:lnTo>
                  <a:lnTo>
                    <a:pt x="17" y="153"/>
                  </a:lnTo>
                  <a:lnTo>
                    <a:pt x="19" y="153"/>
                  </a:lnTo>
                  <a:lnTo>
                    <a:pt x="23" y="155"/>
                  </a:lnTo>
                  <a:lnTo>
                    <a:pt x="27" y="157"/>
                  </a:lnTo>
                  <a:lnTo>
                    <a:pt x="29" y="157"/>
                  </a:lnTo>
                  <a:lnTo>
                    <a:pt x="29" y="155"/>
                  </a:lnTo>
                  <a:lnTo>
                    <a:pt x="27" y="151"/>
                  </a:lnTo>
                  <a:lnTo>
                    <a:pt x="27" y="149"/>
                  </a:lnTo>
                  <a:lnTo>
                    <a:pt x="40" y="134"/>
                  </a:lnTo>
                  <a:lnTo>
                    <a:pt x="44" y="130"/>
                  </a:lnTo>
                  <a:lnTo>
                    <a:pt x="50" y="126"/>
                  </a:lnTo>
                  <a:lnTo>
                    <a:pt x="55" y="126"/>
                  </a:lnTo>
                  <a:lnTo>
                    <a:pt x="59" y="130"/>
                  </a:lnTo>
                  <a:lnTo>
                    <a:pt x="63" y="130"/>
                  </a:lnTo>
                  <a:lnTo>
                    <a:pt x="65" y="128"/>
                  </a:lnTo>
                  <a:lnTo>
                    <a:pt x="67" y="128"/>
                  </a:lnTo>
                  <a:lnTo>
                    <a:pt x="69" y="130"/>
                  </a:lnTo>
                  <a:lnTo>
                    <a:pt x="71" y="130"/>
                  </a:lnTo>
                  <a:lnTo>
                    <a:pt x="71" y="132"/>
                  </a:lnTo>
                  <a:lnTo>
                    <a:pt x="71" y="132"/>
                  </a:lnTo>
                  <a:lnTo>
                    <a:pt x="69" y="132"/>
                  </a:lnTo>
                  <a:lnTo>
                    <a:pt x="69" y="134"/>
                  </a:lnTo>
                  <a:lnTo>
                    <a:pt x="69" y="136"/>
                  </a:lnTo>
                  <a:lnTo>
                    <a:pt x="69" y="136"/>
                  </a:lnTo>
                  <a:lnTo>
                    <a:pt x="69" y="138"/>
                  </a:lnTo>
                  <a:lnTo>
                    <a:pt x="69" y="140"/>
                  </a:lnTo>
                  <a:lnTo>
                    <a:pt x="69" y="140"/>
                  </a:lnTo>
                  <a:lnTo>
                    <a:pt x="71" y="145"/>
                  </a:lnTo>
                  <a:lnTo>
                    <a:pt x="74" y="149"/>
                  </a:lnTo>
                  <a:lnTo>
                    <a:pt x="76" y="151"/>
                  </a:lnTo>
                  <a:lnTo>
                    <a:pt x="76" y="153"/>
                  </a:lnTo>
                  <a:lnTo>
                    <a:pt x="74" y="155"/>
                  </a:lnTo>
                  <a:lnTo>
                    <a:pt x="76" y="157"/>
                  </a:lnTo>
                  <a:lnTo>
                    <a:pt x="78" y="157"/>
                  </a:lnTo>
                  <a:lnTo>
                    <a:pt x="82" y="155"/>
                  </a:lnTo>
                  <a:lnTo>
                    <a:pt x="82" y="155"/>
                  </a:lnTo>
                  <a:lnTo>
                    <a:pt x="82" y="153"/>
                  </a:lnTo>
                  <a:lnTo>
                    <a:pt x="84" y="153"/>
                  </a:lnTo>
                  <a:lnTo>
                    <a:pt x="84" y="153"/>
                  </a:lnTo>
                  <a:lnTo>
                    <a:pt x="84" y="153"/>
                  </a:lnTo>
                  <a:lnTo>
                    <a:pt x="86" y="155"/>
                  </a:lnTo>
                  <a:lnTo>
                    <a:pt x="86" y="155"/>
                  </a:lnTo>
                  <a:lnTo>
                    <a:pt x="86" y="157"/>
                  </a:lnTo>
                  <a:lnTo>
                    <a:pt x="90" y="157"/>
                  </a:lnTo>
                  <a:lnTo>
                    <a:pt x="99" y="151"/>
                  </a:lnTo>
                  <a:lnTo>
                    <a:pt x="101" y="151"/>
                  </a:lnTo>
                  <a:lnTo>
                    <a:pt x="105" y="151"/>
                  </a:lnTo>
                  <a:lnTo>
                    <a:pt x="107" y="149"/>
                  </a:lnTo>
                  <a:lnTo>
                    <a:pt x="109" y="149"/>
                  </a:lnTo>
                  <a:lnTo>
                    <a:pt x="107" y="147"/>
                  </a:lnTo>
                  <a:lnTo>
                    <a:pt x="107" y="145"/>
                  </a:lnTo>
                  <a:lnTo>
                    <a:pt x="107" y="145"/>
                  </a:lnTo>
                  <a:lnTo>
                    <a:pt x="109" y="143"/>
                  </a:lnTo>
                  <a:lnTo>
                    <a:pt x="111" y="140"/>
                  </a:lnTo>
                  <a:lnTo>
                    <a:pt x="115" y="138"/>
                  </a:lnTo>
                  <a:lnTo>
                    <a:pt x="118" y="136"/>
                  </a:lnTo>
                  <a:lnTo>
                    <a:pt x="120" y="140"/>
                  </a:lnTo>
                  <a:lnTo>
                    <a:pt x="124" y="138"/>
                  </a:lnTo>
                  <a:lnTo>
                    <a:pt x="128" y="136"/>
                  </a:lnTo>
                  <a:lnTo>
                    <a:pt x="145" y="134"/>
                  </a:lnTo>
                  <a:lnTo>
                    <a:pt x="151" y="132"/>
                  </a:lnTo>
                  <a:lnTo>
                    <a:pt x="153" y="130"/>
                  </a:lnTo>
                  <a:lnTo>
                    <a:pt x="153" y="124"/>
                  </a:lnTo>
                  <a:lnTo>
                    <a:pt x="155" y="122"/>
                  </a:lnTo>
                  <a:lnTo>
                    <a:pt x="157" y="124"/>
                  </a:lnTo>
                  <a:lnTo>
                    <a:pt x="157" y="124"/>
                  </a:lnTo>
                  <a:lnTo>
                    <a:pt x="159" y="124"/>
                  </a:lnTo>
                  <a:lnTo>
                    <a:pt x="162" y="124"/>
                  </a:lnTo>
                  <a:lnTo>
                    <a:pt x="164" y="126"/>
                  </a:lnTo>
                  <a:lnTo>
                    <a:pt x="166" y="128"/>
                  </a:lnTo>
                  <a:lnTo>
                    <a:pt x="166" y="128"/>
                  </a:lnTo>
                  <a:lnTo>
                    <a:pt x="164" y="130"/>
                  </a:lnTo>
                  <a:lnTo>
                    <a:pt x="162" y="134"/>
                  </a:lnTo>
                  <a:lnTo>
                    <a:pt x="157" y="136"/>
                  </a:lnTo>
                  <a:lnTo>
                    <a:pt x="159" y="134"/>
                  </a:lnTo>
                  <a:lnTo>
                    <a:pt x="159" y="130"/>
                  </a:lnTo>
                  <a:lnTo>
                    <a:pt x="157" y="130"/>
                  </a:lnTo>
                  <a:lnTo>
                    <a:pt x="157" y="130"/>
                  </a:lnTo>
                  <a:lnTo>
                    <a:pt x="155" y="134"/>
                  </a:lnTo>
                  <a:lnTo>
                    <a:pt x="153" y="136"/>
                  </a:lnTo>
                  <a:lnTo>
                    <a:pt x="151" y="136"/>
                  </a:lnTo>
                  <a:lnTo>
                    <a:pt x="151" y="143"/>
                  </a:lnTo>
                  <a:lnTo>
                    <a:pt x="153" y="145"/>
                  </a:lnTo>
                  <a:lnTo>
                    <a:pt x="155" y="147"/>
                  </a:lnTo>
                  <a:lnTo>
                    <a:pt x="157" y="147"/>
                  </a:lnTo>
                  <a:lnTo>
                    <a:pt x="159" y="143"/>
                  </a:lnTo>
                  <a:lnTo>
                    <a:pt x="164" y="140"/>
                  </a:lnTo>
                  <a:lnTo>
                    <a:pt x="164" y="140"/>
                  </a:lnTo>
                  <a:lnTo>
                    <a:pt x="166" y="138"/>
                  </a:lnTo>
                  <a:lnTo>
                    <a:pt x="166" y="140"/>
                  </a:lnTo>
                  <a:lnTo>
                    <a:pt x="168" y="140"/>
                  </a:lnTo>
                  <a:lnTo>
                    <a:pt x="168" y="143"/>
                  </a:lnTo>
                  <a:lnTo>
                    <a:pt x="172" y="140"/>
                  </a:lnTo>
                  <a:lnTo>
                    <a:pt x="172" y="136"/>
                  </a:lnTo>
                  <a:lnTo>
                    <a:pt x="172" y="134"/>
                  </a:lnTo>
                  <a:lnTo>
                    <a:pt x="168" y="132"/>
                  </a:lnTo>
                  <a:lnTo>
                    <a:pt x="170" y="128"/>
                  </a:lnTo>
                  <a:lnTo>
                    <a:pt x="172" y="128"/>
                  </a:lnTo>
                  <a:lnTo>
                    <a:pt x="176" y="126"/>
                  </a:lnTo>
                  <a:lnTo>
                    <a:pt x="178" y="115"/>
                  </a:lnTo>
                  <a:lnTo>
                    <a:pt x="180" y="117"/>
                  </a:lnTo>
                  <a:lnTo>
                    <a:pt x="183" y="119"/>
                  </a:lnTo>
                  <a:lnTo>
                    <a:pt x="180" y="122"/>
                  </a:lnTo>
                  <a:lnTo>
                    <a:pt x="180" y="124"/>
                  </a:lnTo>
                  <a:lnTo>
                    <a:pt x="183" y="124"/>
                  </a:lnTo>
                  <a:lnTo>
                    <a:pt x="187" y="124"/>
                  </a:lnTo>
                  <a:lnTo>
                    <a:pt x="189" y="126"/>
                  </a:lnTo>
                  <a:lnTo>
                    <a:pt x="187" y="130"/>
                  </a:lnTo>
                  <a:lnTo>
                    <a:pt x="185" y="130"/>
                  </a:lnTo>
                  <a:lnTo>
                    <a:pt x="183" y="130"/>
                  </a:lnTo>
                  <a:lnTo>
                    <a:pt x="180" y="132"/>
                  </a:lnTo>
                  <a:lnTo>
                    <a:pt x="180" y="132"/>
                  </a:lnTo>
                  <a:lnTo>
                    <a:pt x="180" y="134"/>
                  </a:lnTo>
                  <a:lnTo>
                    <a:pt x="183" y="134"/>
                  </a:lnTo>
                  <a:lnTo>
                    <a:pt x="185" y="134"/>
                  </a:lnTo>
                  <a:lnTo>
                    <a:pt x="189" y="132"/>
                  </a:lnTo>
                  <a:lnTo>
                    <a:pt x="191" y="130"/>
                  </a:lnTo>
                  <a:lnTo>
                    <a:pt x="201" y="115"/>
                  </a:lnTo>
                  <a:lnTo>
                    <a:pt x="204" y="113"/>
                  </a:lnTo>
                  <a:lnTo>
                    <a:pt x="204" y="111"/>
                  </a:lnTo>
                  <a:lnTo>
                    <a:pt x="204" y="109"/>
                  </a:lnTo>
                  <a:lnTo>
                    <a:pt x="206" y="107"/>
                  </a:lnTo>
                  <a:lnTo>
                    <a:pt x="208" y="107"/>
                  </a:lnTo>
                  <a:lnTo>
                    <a:pt x="208" y="107"/>
                  </a:lnTo>
                  <a:lnTo>
                    <a:pt x="208" y="105"/>
                  </a:lnTo>
                  <a:lnTo>
                    <a:pt x="208" y="101"/>
                  </a:lnTo>
                  <a:lnTo>
                    <a:pt x="208" y="10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428" y="1895"/>
              <a:ext cx="191" cy="195"/>
            </a:xfrm>
            <a:custGeom>
              <a:avLst/>
              <a:gdLst>
                <a:gd name="T0" fmla="*/ 178 w 191"/>
                <a:gd name="T1" fmla="*/ 142 h 195"/>
                <a:gd name="T2" fmla="*/ 160 w 191"/>
                <a:gd name="T3" fmla="*/ 140 h 195"/>
                <a:gd name="T4" fmla="*/ 149 w 191"/>
                <a:gd name="T5" fmla="*/ 134 h 195"/>
                <a:gd name="T6" fmla="*/ 143 w 191"/>
                <a:gd name="T7" fmla="*/ 124 h 195"/>
                <a:gd name="T8" fmla="*/ 143 w 191"/>
                <a:gd name="T9" fmla="*/ 117 h 195"/>
                <a:gd name="T10" fmla="*/ 149 w 191"/>
                <a:gd name="T11" fmla="*/ 107 h 195"/>
                <a:gd name="T12" fmla="*/ 151 w 191"/>
                <a:gd name="T13" fmla="*/ 98 h 195"/>
                <a:gd name="T14" fmla="*/ 155 w 191"/>
                <a:gd name="T15" fmla="*/ 90 h 195"/>
                <a:gd name="T16" fmla="*/ 157 w 191"/>
                <a:gd name="T17" fmla="*/ 84 h 195"/>
                <a:gd name="T18" fmla="*/ 145 w 191"/>
                <a:gd name="T19" fmla="*/ 80 h 195"/>
                <a:gd name="T20" fmla="*/ 137 w 191"/>
                <a:gd name="T21" fmla="*/ 69 h 195"/>
                <a:gd name="T22" fmla="*/ 141 w 191"/>
                <a:gd name="T23" fmla="*/ 52 h 195"/>
                <a:gd name="T24" fmla="*/ 145 w 191"/>
                <a:gd name="T25" fmla="*/ 44 h 195"/>
                <a:gd name="T26" fmla="*/ 145 w 191"/>
                <a:gd name="T27" fmla="*/ 40 h 195"/>
                <a:gd name="T28" fmla="*/ 143 w 191"/>
                <a:gd name="T29" fmla="*/ 31 h 195"/>
                <a:gd name="T30" fmla="*/ 126 w 191"/>
                <a:gd name="T31" fmla="*/ 21 h 195"/>
                <a:gd name="T32" fmla="*/ 120 w 191"/>
                <a:gd name="T33" fmla="*/ 17 h 195"/>
                <a:gd name="T34" fmla="*/ 113 w 191"/>
                <a:gd name="T35" fmla="*/ 8 h 195"/>
                <a:gd name="T36" fmla="*/ 111 w 191"/>
                <a:gd name="T37" fmla="*/ 6 h 195"/>
                <a:gd name="T38" fmla="*/ 107 w 191"/>
                <a:gd name="T39" fmla="*/ 0 h 195"/>
                <a:gd name="T40" fmla="*/ 101 w 191"/>
                <a:gd name="T41" fmla="*/ 6 h 195"/>
                <a:gd name="T42" fmla="*/ 88 w 191"/>
                <a:gd name="T43" fmla="*/ 13 h 195"/>
                <a:gd name="T44" fmla="*/ 86 w 191"/>
                <a:gd name="T45" fmla="*/ 23 h 195"/>
                <a:gd name="T46" fmla="*/ 80 w 191"/>
                <a:gd name="T47" fmla="*/ 29 h 195"/>
                <a:gd name="T48" fmla="*/ 76 w 191"/>
                <a:gd name="T49" fmla="*/ 40 h 195"/>
                <a:gd name="T50" fmla="*/ 63 w 191"/>
                <a:gd name="T51" fmla="*/ 50 h 195"/>
                <a:gd name="T52" fmla="*/ 51 w 191"/>
                <a:gd name="T53" fmla="*/ 54 h 195"/>
                <a:gd name="T54" fmla="*/ 36 w 191"/>
                <a:gd name="T55" fmla="*/ 61 h 195"/>
                <a:gd name="T56" fmla="*/ 21 w 191"/>
                <a:gd name="T57" fmla="*/ 63 h 195"/>
                <a:gd name="T58" fmla="*/ 19 w 191"/>
                <a:gd name="T59" fmla="*/ 71 h 195"/>
                <a:gd name="T60" fmla="*/ 9 w 191"/>
                <a:gd name="T61" fmla="*/ 75 h 195"/>
                <a:gd name="T62" fmla="*/ 7 w 191"/>
                <a:gd name="T63" fmla="*/ 82 h 195"/>
                <a:gd name="T64" fmla="*/ 2 w 191"/>
                <a:gd name="T65" fmla="*/ 98 h 195"/>
                <a:gd name="T66" fmla="*/ 2 w 191"/>
                <a:gd name="T67" fmla="*/ 111 h 195"/>
                <a:gd name="T68" fmla="*/ 13 w 191"/>
                <a:gd name="T69" fmla="*/ 117 h 195"/>
                <a:gd name="T70" fmla="*/ 25 w 191"/>
                <a:gd name="T71" fmla="*/ 115 h 195"/>
                <a:gd name="T72" fmla="*/ 34 w 191"/>
                <a:gd name="T73" fmla="*/ 115 h 195"/>
                <a:gd name="T74" fmla="*/ 38 w 191"/>
                <a:gd name="T75" fmla="*/ 130 h 195"/>
                <a:gd name="T76" fmla="*/ 36 w 191"/>
                <a:gd name="T77" fmla="*/ 136 h 195"/>
                <a:gd name="T78" fmla="*/ 32 w 191"/>
                <a:gd name="T79" fmla="*/ 149 h 195"/>
                <a:gd name="T80" fmla="*/ 32 w 191"/>
                <a:gd name="T81" fmla="*/ 159 h 195"/>
                <a:gd name="T82" fmla="*/ 30 w 191"/>
                <a:gd name="T83" fmla="*/ 163 h 195"/>
                <a:gd name="T84" fmla="*/ 36 w 191"/>
                <a:gd name="T85" fmla="*/ 172 h 195"/>
                <a:gd name="T86" fmla="*/ 36 w 191"/>
                <a:gd name="T87" fmla="*/ 182 h 195"/>
                <a:gd name="T88" fmla="*/ 51 w 191"/>
                <a:gd name="T89" fmla="*/ 193 h 195"/>
                <a:gd name="T90" fmla="*/ 53 w 191"/>
                <a:gd name="T91" fmla="*/ 189 h 195"/>
                <a:gd name="T92" fmla="*/ 61 w 191"/>
                <a:gd name="T93" fmla="*/ 184 h 195"/>
                <a:gd name="T94" fmla="*/ 97 w 191"/>
                <a:gd name="T95" fmla="*/ 165 h 195"/>
                <a:gd name="T96" fmla="*/ 99 w 191"/>
                <a:gd name="T97" fmla="*/ 155 h 195"/>
                <a:gd name="T98" fmla="*/ 109 w 191"/>
                <a:gd name="T99" fmla="*/ 140 h 195"/>
                <a:gd name="T100" fmla="*/ 122 w 191"/>
                <a:gd name="T101" fmla="*/ 145 h 195"/>
                <a:gd name="T102" fmla="*/ 153 w 191"/>
                <a:gd name="T103" fmla="*/ 151 h 195"/>
                <a:gd name="T104" fmla="*/ 174 w 191"/>
                <a:gd name="T105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1" h="195">
                  <a:moveTo>
                    <a:pt x="189" y="153"/>
                  </a:moveTo>
                  <a:lnTo>
                    <a:pt x="187" y="149"/>
                  </a:lnTo>
                  <a:lnTo>
                    <a:pt x="181" y="145"/>
                  </a:lnTo>
                  <a:lnTo>
                    <a:pt x="178" y="142"/>
                  </a:lnTo>
                  <a:lnTo>
                    <a:pt x="166" y="140"/>
                  </a:lnTo>
                  <a:lnTo>
                    <a:pt x="164" y="140"/>
                  </a:lnTo>
                  <a:lnTo>
                    <a:pt x="162" y="140"/>
                  </a:lnTo>
                  <a:lnTo>
                    <a:pt x="160" y="140"/>
                  </a:lnTo>
                  <a:lnTo>
                    <a:pt x="157" y="140"/>
                  </a:lnTo>
                  <a:lnTo>
                    <a:pt x="155" y="138"/>
                  </a:lnTo>
                  <a:lnTo>
                    <a:pt x="151" y="136"/>
                  </a:lnTo>
                  <a:lnTo>
                    <a:pt x="149" y="134"/>
                  </a:lnTo>
                  <a:lnTo>
                    <a:pt x="149" y="132"/>
                  </a:lnTo>
                  <a:lnTo>
                    <a:pt x="145" y="126"/>
                  </a:lnTo>
                  <a:lnTo>
                    <a:pt x="143" y="126"/>
                  </a:lnTo>
                  <a:lnTo>
                    <a:pt x="143" y="124"/>
                  </a:lnTo>
                  <a:lnTo>
                    <a:pt x="141" y="121"/>
                  </a:lnTo>
                  <a:lnTo>
                    <a:pt x="143" y="119"/>
                  </a:lnTo>
                  <a:lnTo>
                    <a:pt x="143" y="117"/>
                  </a:lnTo>
                  <a:lnTo>
                    <a:pt x="143" y="117"/>
                  </a:lnTo>
                  <a:lnTo>
                    <a:pt x="145" y="115"/>
                  </a:lnTo>
                  <a:lnTo>
                    <a:pt x="145" y="113"/>
                  </a:lnTo>
                  <a:lnTo>
                    <a:pt x="147" y="109"/>
                  </a:lnTo>
                  <a:lnTo>
                    <a:pt x="149" y="107"/>
                  </a:lnTo>
                  <a:lnTo>
                    <a:pt x="149" y="103"/>
                  </a:lnTo>
                  <a:lnTo>
                    <a:pt x="149" y="101"/>
                  </a:lnTo>
                  <a:lnTo>
                    <a:pt x="151" y="98"/>
                  </a:lnTo>
                  <a:lnTo>
                    <a:pt x="151" y="98"/>
                  </a:lnTo>
                  <a:lnTo>
                    <a:pt x="153" y="96"/>
                  </a:lnTo>
                  <a:lnTo>
                    <a:pt x="153" y="94"/>
                  </a:lnTo>
                  <a:lnTo>
                    <a:pt x="153" y="92"/>
                  </a:lnTo>
                  <a:lnTo>
                    <a:pt x="155" y="90"/>
                  </a:lnTo>
                  <a:lnTo>
                    <a:pt x="157" y="90"/>
                  </a:lnTo>
                  <a:lnTo>
                    <a:pt x="157" y="88"/>
                  </a:lnTo>
                  <a:lnTo>
                    <a:pt x="157" y="86"/>
                  </a:lnTo>
                  <a:lnTo>
                    <a:pt x="157" y="84"/>
                  </a:lnTo>
                  <a:lnTo>
                    <a:pt x="155" y="82"/>
                  </a:lnTo>
                  <a:lnTo>
                    <a:pt x="155" y="80"/>
                  </a:lnTo>
                  <a:lnTo>
                    <a:pt x="145" y="80"/>
                  </a:lnTo>
                  <a:lnTo>
                    <a:pt x="145" y="80"/>
                  </a:lnTo>
                  <a:lnTo>
                    <a:pt x="143" y="77"/>
                  </a:lnTo>
                  <a:lnTo>
                    <a:pt x="139" y="75"/>
                  </a:lnTo>
                  <a:lnTo>
                    <a:pt x="137" y="73"/>
                  </a:lnTo>
                  <a:lnTo>
                    <a:pt x="137" y="69"/>
                  </a:lnTo>
                  <a:lnTo>
                    <a:pt x="139" y="67"/>
                  </a:lnTo>
                  <a:lnTo>
                    <a:pt x="141" y="61"/>
                  </a:lnTo>
                  <a:lnTo>
                    <a:pt x="141" y="59"/>
                  </a:lnTo>
                  <a:lnTo>
                    <a:pt x="141" y="52"/>
                  </a:lnTo>
                  <a:lnTo>
                    <a:pt x="141" y="50"/>
                  </a:lnTo>
                  <a:lnTo>
                    <a:pt x="143" y="48"/>
                  </a:lnTo>
                  <a:lnTo>
                    <a:pt x="145" y="46"/>
                  </a:lnTo>
                  <a:lnTo>
                    <a:pt x="145" y="44"/>
                  </a:lnTo>
                  <a:lnTo>
                    <a:pt x="147" y="42"/>
                  </a:lnTo>
                  <a:lnTo>
                    <a:pt x="147" y="42"/>
                  </a:lnTo>
                  <a:lnTo>
                    <a:pt x="147" y="40"/>
                  </a:lnTo>
                  <a:lnTo>
                    <a:pt x="145" y="40"/>
                  </a:lnTo>
                  <a:lnTo>
                    <a:pt x="143" y="38"/>
                  </a:lnTo>
                  <a:lnTo>
                    <a:pt x="143" y="36"/>
                  </a:lnTo>
                  <a:lnTo>
                    <a:pt x="141" y="34"/>
                  </a:lnTo>
                  <a:lnTo>
                    <a:pt x="143" y="31"/>
                  </a:lnTo>
                  <a:lnTo>
                    <a:pt x="145" y="25"/>
                  </a:lnTo>
                  <a:lnTo>
                    <a:pt x="132" y="23"/>
                  </a:lnTo>
                  <a:lnTo>
                    <a:pt x="128" y="23"/>
                  </a:lnTo>
                  <a:lnTo>
                    <a:pt x="126" y="21"/>
                  </a:lnTo>
                  <a:lnTo>
                    <a:pt x="124" y="21"/>
                  </a:lnTo>
                  <a:lnTo>
                    <a:pt x="124" y="17"/>
                  </a:lnTo>
                  <a:lnTo>
                    <a:pt x="122" y="17"/>
                  </a:lnTo>
                  <a:lnTo>
                    <a:pt x="120" y="17"/>
                  </a:lnTo>
                  <a:lnTo>
                    <a:pt x="118" y="17"/>
                  </a:lnTo>
                  <a:lnTo>
                    <a:pt x="118" y="15"/>
                  </a:lnTo>
                  <a:lnTo>
                    <a:pt x="116" y="10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1" y="6"/>
                  </a:lnTo>
                  <a:lnTo>
                    <a:pt x="111" y="6"/>
                  </a:lnTo>
                  <a:lnTo>
                    <a:pt x="111" y="4"/>
                  </a:lnTo>
                  <a:lnTo>
                    <a:pt x="109" y="2"/>
                  </a:lnTo>
                  <a:lnTo>
                    <a:pt x="109" y="2"/>
                  </a:lnTo>
                  <a:lnTo>
                    <a:pt x="107" y="0"/>
                  </a:lnTo>
                  <a:lnTo>
                    <a:pt x="105" y="0"/>
                  </a:lnTo>
                  <a:lnTo>
                    <a:pt x="103" y="0"/>
                  </a:lnTo>
                  <a:lnTo>
                    <a:pt x="103" y="2"/>
                  </a:lnTo>
                  <a:lnTo>
                    <a:pt x="101" y="6"/>
                  </a:lnTo>
                  <a:lnTo>
                    <a:pt x="101" y="8"/>
                  </a:lnTo>
                  <a:lnTo>
                    <a:pt x="101" y="8"/>
                  </a:lnTo>
                  <a:lnTo>
                    <a:pt x="97" y="10"/>
                  </a:lnTo>
                  <a:lnTo>
                    <a:pt x="88" y="13"/>
                  </a:lnTo>
                  <a:lnTo>
                    <a:pt x="86" y="13"/>
                  </a:lnTo>
                  <a:lnTo>
                    <a:pt x="86" y="15"/>
                  </a:lnTo>
                  <a:lnTo>
                    <a:pt x="86" y="21"/>
                  </a:lnTo>
                  <a:lnTo>
                    <a:pt x="86" y="23"/>
                  </a:lnTo>
                  <a:lnTo>
                    <a:pt x="86" y="25"/>
                  </a:lnTo>
                  <a:lnTo>
                    <a:pt x="86" y="2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80" y="31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6" y="40"/>
                  </a:lnTo>
                  <a:lnTo>
                    <a:pt x="67" y="42"/>
                  </a:lnTo>
                  <a:lnTo>
                    <a:pt x="65" y="44"/>
                  </a:lnTo>
                  <a:lnTo>
                    <a:pt x="65" y="48"/>
                  </a:lnTo>
                  <a:lnTo>
                    <a:pt x="63" y="50"/>
                  </a:lnTo>
                  <a:lnTo>
                    <a:pt x="61" y="52"/>
                  </a:lnTo>
                  <a:lnTo>
                    <a:pt x="59" y="52"/>
                  </a:lnTo>
                  <a:lnTo>
                    <a:pt x="55" y="54"/>
                  </a:lnTo>
                  <a:lnTo>
                    <a:pt x="51" y="54"/>
                  </a:lnTo>
                  <a:lnTo>
                    <a:pt x="44" y="57"/>
                  </a:lnTo>
                  <a:lnTo>
                    <a:pt x="42" y="59"/>
                  </a:lnTo>
                  <a:lnTo>
                    <a:pt x="38" y="59"/>
                  </a:lnTo>
                  <a:lnTo>
                    <a:pt x="36" y="61"/>
                  </a:lnTo>
                  <a:lnTo>
                    <a:pt x="34" y="61"/>
                  </a:lnTo>
                  <a:lnTo>
                    <a:pt x="30" y="63"/>
                  </a:lnTo>
                  <a:lnTo>
                    <a:pt x="25" y="63"/>
                  </a:lnTo>
                  <a:lnTo>
                    <a:pt x="21" y="63"/>
                  </a:lnTo>
                  <a:lnTo>
                    <a:pt x="19" y="65"/>
                  </a:lnTo>
                  <a:lnTo>
                    <a:pt x="19" y="65"/>
                  </a:lnTo>
                  <a:lnTo>
                    <a:pt x="17" y="67"/>
                  </a:lnTo>
                  <a:lnTo>
                    <a:pt x="19" y="71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7"/>
                  </a:lnTo>
                  <a:lnTo>
                    <a:pt x="9" y="80"/>
                  </a:lnTo>
                  <a:lnTo>
                    <a:pt x="7" y="82"/>
                  </a:lnTo>
                  <a:lnTo>
                    <a:pt x="7" y="82"/>
                  </a:lnTo>
                  <a:lnTo>
                    <a:pt x="4" y="84"/>
                  </a:lnTo>
                  <a:lnTo>
                    <a:pt x="4" y="86"/>
                  </a:lnTo>
                  <a:lnTo>
                    <a:pt x="4" y="90"/>
                  </a:lnTo>
                  <a:lnTo>
                    <a:pt x="2" y="98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0" y="109"/>
                  </a:lnTo>
                  <a:lnTo>
                    <a:pt x="2" y="111"/>
                  </a:lnTo>
                  <a:lnTo>
                    <a:pt x="4" y="113"/>
                  </a:lnTo>
                  <a:lnTo>
                    <a:pt x="9" y="117"/>
                  </a:lnTo>
                  <a:lnTo>
                    <a:pt x="11" y="117"/>
                  </a:lnTo>
                  <a:lnTo>
                    <a:pt x="13" y="117"/>
                  </a:lnTo>
                  <a:lnTo>
                    <a:pt x="15" y="117"/>
                  </a:lnTo>
                  <a:lnTo>
                    <a:pt x="19" y="117"/>
                  </a:lnTo>
                  <a:lnTo>
                    <a:pt x="21" y="117"/>
                  </a:lnTo>
                  <a:lnTo>
                    <a:pt x="25" y="115"/>
                  </a:lnTo>
                  <a:lnTo>
                    <a:pt x="27" y="113"/>
                  </a:lnTo>
                  <a:lnTo>
                    <a:pt x="30" y="113"/>
                  </a:lnTo>
                  <a:lnTo>
                    <a:pt x="32" y="113"/>
                  </a:lnTo>
                  <a:lnTo>
                    <a:pt x="34" y="115"/>
                  </a:lnTo>
                  <a:lnTo>
                    <a:pt x="36" y="117"/>
                  </a:lnTo>
                  <a:lnTo>
                    <a:pt x="36" y="119"/>
                  </a:lnTo>
                  <a:lnTo>
                    <a:pt x="38" y="128"/>
                  </a:lnTo>
                  <a:lnTo>
                    <a:pt x="38" y="130"/>
                  </a:lnTo>
                  <a:lnTo>
                    <a:pt x="38" y="132"/>
                  </a:lnTo>
                  <a:lnTo>
                    <a:pt x="38" y="134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32" y="138"/>
                  </a:lnTo>
                  <a:lnTo>
                    <a:pt x="32" y="140"/>
                  </a:lnTo>
                  <a:lnTo>
                    <a:pt x="32" y="145"/>
                  </a:lnTo>
                  <a:lnTo>
                    <a:pt x="32" y="149"/>
                  </a:lnTo>
                  <a:lnTo>
                    <a:pt x="34" y="153"/>
                  </a:lnTo>
                  <a:lnTo>
                    <a:pt x="34" y="155"/>
                  </a:lnTo>
                  <a:lnTo>
                    <a:pt x="34" y="157"/>
                  </a:lnTo>
                  <a:lnTo>
                    <a:pt x="32" y="159"/>
                  </a:lnTo>
                  <a:lnTo>
                    <a:pt x="30" y="159"/>
                  </a:lnTo>
                  <a:lnTo>
                    <a:pt x="30" y="159"/>
                  </a:lnTo>
                  <a:lnTo>
                    <a:pt x="30" y="161"/>
                  </a:lnTo>
                  <a:lnTo>
                    <a:pt x="30" y="163"/>
                  </a:lnTo>
                  <a:lnTo>
                    <a:pt x="32" y="165"/>
                  </a:lnTo>
                  <a:lnTo>
                    <a:pt x="34" y="168"/>
                  </a:lnTo>
                  <a:lnTo>
                    <a:pt x="36" y="170"/>
                  </a:lnTo>
                  <a:lnTo>
                    <a:pt x="36" y="172"/>
                  </a:lnTo>
                  <a:lnTo>
                    <a:pt x="36" y="174"/>
                  </a:lnTo>
                  <a:lnTo>
                    <a:pt x="36" y="178"/>
                  </a:lnTo>
                  <a:lnTo>
                    <a:pt x="36" y="180"/>
                  </a:lnTo>
                  <a:lnTo>
                    <a:pt x="36" y="182"/>
                  </a:lnTo>
                  <a:lnTo>
                    <a:pt x="36" y="184"/>
                  </a:lnTo>
                  <a:lnTo>
                    <a:pt x="38" y="186"/>
                  </a:lnTo>
                  <a:lnTo>
                    <a:pt x="48" y="195"/>
                  </a:lnTo>
                  <a:lnTo>
                    <a:pt x="51" y="193"/>
                  </a:lnTo>
                  <a:lnTo>
                    <a:pt x="53" y="191"/>
                  </a:lnTo>
                  <a:lnTo>
                    <a:pt x="53" y="191"/>
                  </a:lnTo>
                  <a:lnTo>
                    <a:pt x="53" y="189"/>
                  </a:lnTo>
                  <a:lnTo>
                    <a:pt x="53" y="189"/>
                  </a:lnTo>
                  <a:lnTo>
                    <a:pt x="55" y="186"/>
                  </a:lnTo>
                  <a:lnTo>
                    <a:pt x="55" y="184"/>
                  </a:lnTo>
                  <a:lnTo>
                    <a:pt x="57" y="184"/>
                  </a:lnTo>
                  <a:lnTo>
                    <a:pt x="61" y="184"/>
                  </a:lnTo>
                  <a:lnTo>
                    <a:pt x="72" y="176"/>
                  </a:lnTo>
                  <a:lnTo>
                    <a:pt x="86" y="170"/>
                  </a:lnTo>
                  <a:lnTo>
                    <a:pt x="95" y="165"/>
                  </a:lnTo>
                  <a:lnTo>
                    <a:pt x="97" y="165"/>
                  </a:lnTo>
                  <a:lnTo>
                    <a:pt x="99" y="163"/>
                  </a:lnTo>
                  <a:lnTo>
                    <a:pt x="99" y="159"/>
                  </a:lnTo>
                  <a:lnTo>
                    <a:pt x="99" y="157"/>
                  </a:lnTo>
                  <a:lnTo>
                    <a:pt x="99" y="155"/>
                  </a:lnTo>
                  <a:lnTo>
                    <a:pt x="99" y="155"/>
                  </a:lnTo>
                  <a:lnTo>
                    <a:pt x="105" y="145"/>
                  </a:lnTo>
                  <a:lnTo>
                    <a:pt x="107" y="140"/>
                  </a:lnTo>
                  <a:lnTo>
                    <a:pt x="109" y="140"/>
                  </a:lnTo>
                  <a:lnTo>
                    <a:pt x="113" y="140"/>
                  </a:lnTo>
                  <a:lnTo>
                    <a:pt x="118" y="142"/>
                  </a:lnTo>
                  <a:lnTo>
                    <a:pt x="120" y="142"/>
                  </a:lnTo>
                  <a:lnTo>
                    <a:pt x="122" y="145"/>
                  </a:lnTo>
                  <a:lnTo>
                    <a:pt x="126" y="147"/>
                  </a:lnTo>
                  <a:lnTo>
                    <a:pt x="137" y="149"/>
                  </a:lnTo>
                  <a:lnTo>
                    <a:pt x="147" y="149"/>
                  </a:lnTo>
                  <a:lnTo>
                    <a:pt x="153" y="151"/>
                  </a:lnTo>
                  <a:lnTo>
                    <a:pt x="157" y="155"/>
                  </a:lnTo>
                  <a:lnTo>
                    <a:pt x="162" y="157"/>
                  </a:lnTo>
                  <a:lnTo>
                    <a:pt x="168" y="155"/>
                  </a:lnTo>
                  <a:lnTo>
                    <a:pt x="174" y="155"/>
                  </a:lnTo>
                  <a:lnTo>
                    <a:pt x="183" y="157"/>
                  </a:lnTo>
                  <a:lnTo>
                    <a:pt x="191" y="161"/>
                  </a:lnTo>
                  <a:lnTo>
                    <a:pt x="189" y="153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116" y="2002"/>
              <a:ext cx="201" cy="239"/>
            </a:xfrm>
            <a:custGeom>
              <a:avLst/>
              <a:gdLst>
                <a:gd name="T0" fmla="*/ 186 w 201"/>
                <a:gd name="T1" fmla="*/ 12 h 239"/>
                <a:gd name="T2" fmla="*/ 161 w 201"/>
                <a:gd name="T3" fmla="*/ 4 h 239"/>
                <a:gd name="T4" fmla="*/ 155 w 201"/>
                <a:gd name="T5" fmla="*/ 6 h 239"/>
                <a:gd name="T6" fmla="*/ 151 w 201"/>
                <a:gd name="T7" fmla="*/ 4 h 239"/>
                <a:gd name="T8" fmla="*/ 149 w 201"/>
                <a:gd name="T9" fmla="*/ 2 h 239"/>
                <a:gd name="T10" fmla="*/ 134 w 201"/>
                <a:gd name="T11" fmla="*/ 4 h 239"/>
                <a:gd name="T12" fmla="*/ 119 w 201"/>
                <a:gd name="T13" fmla="*/ 17 h 239"/>
                <a:gd name="T14" fmla="*/ 115 w 201"/>
                <a:gd name="T15" fmla="*/ 21 h 239"/>
                <a:gd name="T16" fmla="*/ 111 w 201"/>
                <a:gd name="T17" fmla="*/ 27 h 239"/>
                <a:gd name="T18" fmla="*/ 103 w 201"/>
                <a:gd name="T19" fmla="*/ 33 h 239"/>
                <a:gd name="T20" fmla="*/ 100 w 201"/>
                <a:gd name="T21" fmla="*/ 25 h 239"/>
                <a:gd name="T22" fmla="*/ 92 w 201"/>
                <a:gd name="T23" fmla="*/ 21 h 239"/>
                <a:gd name="T24" fmla="*/ 84 w 201"/>
                <a:gd name="T25" fmla="*/ 25 h 239"/>
                <a:gd name="T26" fmla="*/ 79 w 201"/>
                <a:gd name="T27" fmla="*/ 31 h 239"/>
                <a:gd name="T28" fmla="*/ 82 w 201"/>
                <a:gd name="T29" fmla="*/ 38 h 239"/>
                <a:gd name="T30" fmla="*/ 73 w 201"/>
                <a:gd name="T31" fmla="*/ 56 h 239"/>
                <a:gd name="T32" fmla="*/ 69 w 201"/>
                <a:gd name="T33" fmla="*/ 73 h 239"/>
                <a:gd name="T34" fmla="*/ 65 w 201"/>
                <a:gd name="T35" fmla="*/ 90 h 239"/>
                <a:gd name="T36" fmla="*/ 67 w 201"/>
                <a:gd name="T37" fmla="*/ 98 h 239"/>
                <a:gd name="T38" fmla="*/ 77 w 201"/>
                <a:gd name="T39" fmla="*/ 102 h 239"/>
                <a:gd name="T40" fmla="*/ 79 w 201"/>
                <a:gd name="T41" fmla="*/ 115 h 239"/>
                <a:gd name="T42" fmla="*/ 69 w 201"/>
                <a:gd name="T43" fmla="*/ 121 h 239"/>
                <a:gd name="T44" fmla="*/ 56 w 201"/>
                <a:gd name="T45" fmla="*/ 123 h 239"/>
                <a:gd name="T46" fmla="*/ 33 w 201"/>
                <a:gd name="T47" fmla="*/ 128 h 239"/>
                <a:gd name="T48" fmla="*/ 27 w 201"/>
                <a:gd name="T49" fmla="*/ 128 h 239"/>
                <a:gd name="T50" fmla="*/ 17 w 201"/>
                <a:gd name="T51" fmla="*/ 125 h 239"/>
                <a:gd name="T52" fmla="*/ 8 w 201"/>
                <a:gd name="T53" fmla="*/ 128 h 239"/>
                <a:gd name="T54" fmla="*/ 4 w 201"/>
                <a:gd name="T55" fmla="*/ 155 h 239"/>
                <a:gd name="T56" fmla="*/ 10 w 201"/>
                <a:gd name="T57" fmla="*/ 167 h 239"/>
                <a:gd name="T58" fmla="*/ 17 w 201"/>
                <a:gd name="T59" fmla="*/ 169 h 239"/>
                <a:gd name="T60" fmla="*/ 21 w 201"/>
                <a:gd name="T61" fmla="*/ 199 h 239"/>
                <a:gd name="T62" fmla="*/ 19 w 201"/>
                <a:gd name="T63" fmla="*/ 222 h 239"/>
                <a:gd name="T64" fmla="*/ 42 w 201"/>
                <a:gd name="T65" fmla="*/ 222 h 239"/>
                <a:gd name="T66" fmla="*/ 54 w 201"/>
                <a:gd name="T67" fmla="*/ 234 h 239"/>
                <a:gd name="T68" fmla="*/ 69 w 201"/>
                <a:gd name="T69" fmla="*/ 211 h 239"/>
                <a:gd name="T70" fmla="*/ 77 w 201"/>
                <a:gd name="T71" fmla="*/ 201 h 239"/>
                <a:gd name="T72" fmla="*/ 84 w 201"/>
                <a:gd name="T73" fmla="*/ 199 h 239"/>
                <a:gd name="T74" fmla="*/ 100 w 201"/>
                <a:gd name="T75" fmla="*/ 195 h 239"/>
                <a:gd name="T76" fmla="*/ 111 w 201"/>
                <a:gd name="T77" fmla="*/ 199 h 239"/>
                <a:gd name="T78" fmla="*/ 115 w 201"/>
                <a:gd name="T79" fmla="*/ 205 h 239"/>
                <a:gd name="T80" fmla="*/ 119 w 201"/>
                <a:gd name="T81" fmla="*/ 211 h 239"/>
                <a:gd name="T82" fmla="*/ 126 w 201"/>
                <a:gd name="T83" fmla="*/ 213 h 239"/>
                <a:gd name="T84" fmla="*/ 136 w 201"/>
                <a:gd name="T85" fmla="*/ 220 h 239"/>
                <a:gd name="T86" fmla="*/ 153 w 201"/>
                <a:gd name="T87" fmla="*/ 216 h 239"/>
                <a:gd name="T88" fmla="*/ 168 w 201"/>
                <a:gd name="T89" fmla="*/ 224 h 239"/>
                <a:gd name="T90" fmla="*/ 182 w 201"/>
                <a:gd name="T91" fmla="*/ 218 h 239"/>
                <a:gd name="T92" fmla="*/ 195 w 201"/>
                <a:gd name="T93" fmla="*/ 207 h 239"/>
                <a:gd name="T94" fmla="*/ 193 w 201"/>
                <a:gd name="T95" fmla="*/ 195 h 239"/>
                <a:gd name="T96" fmla="*/ 199 w 201"/>
                <a:gd name="T97" fmla="*/ 193 h 239"/>
                <a:gd name="T98" fmla="*/ 197 w 201"/>
                <a:gd name="T99" fmla="*/ 178 h 239"/>
                <a:gd name="T100" fmla="*/ 189 w 201"/>
                <a:gd name="T101" fmla="*/ 167 h 239"/>
                <a:gd name="T102" fmla="*/ 184 w 201"/>
                <a:gd name="T103" fmla="*/ 151 h 239"/>
                <a:gd name="T104" fmla="*/ 180 w 201"/>
                <a:gd name="T105" fmla="*/ 140 h 239"/>
                <a:gd name="T106" fmla="*/ 168 w 201"/>
                <a:gd name="T107" fmla="*/ 128 h 239"/>
                <a:gd name="T108" fmla="*/ 161 w 201"/>
                <a:gd name="T109" fmla="*/ 121 h 239"/>
                <a:gd name="T110" fmla="*/ 159 w 201"/>
                <a:gd name="T111" fmla="*/ 115 h 239"/>
                <a:gd name="T112" fmla="*/ 172 w 201"/>
                <a:gd name="T113" fmla="*/ 102 h 239"/>
                <a:gd name="T114" fmla="*/ 180 w 201"/>
                <a:gd name="T115" fmla="*/ 98 h 239"/>
                <a:gd name="T116" fmla="*/ 195 w 201"/>
                <a:gd name="T117" fmla="*/ 75 h 239"/>
                <a:gd name="T118" fmla="*/ 191 w 201"/>
                <a:gd name="T119" fmla="*/ 65 h 239"/>
                <a:gd name="T120" fmla="*/ 193 w 201"/>
                <a:gd name="T121" fmla="*/ 50 h 239"/>
                <a:gd name="T122" fmla="*/ 195 w 201"/>
                <a:gd name="T123" fmla="*/ 42 h 239"/>
                <a:gd name="T124" fmla="*/ 201 w 201"/>
                <a:gd name="T125" fmla="*/ 2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1" h="239">
                  <a:moveTo>
                    <a:pt x="201" y="23"/>
                  </a:moveTo>
                  <a:lnTo>
                    <a:pt x="199" y="21"/>
                  </a:lnTo>
                  <a:lnTo>
                    <a:pt x="193" y="14"/>
                  </a:lnTo>
                  <a:lnTo>
                    <a:pt x="186" y="12"/>
                  </a:lnTo>
                  <a:lnTo>
                    <a:pt x="180" y="8"/>
                  </a:lnTo>
                  <a:lnTo>
                    <a:pt x="170" y="8"/>
                  </a:lnTo>
                  <a:lnTo>
                    <a:pt x="168" y="6"/>
                  </a:lnTo>
                  <a:lnTo>
                    <a:pt x="161" y="4"/>
                  </a:lnTo>
                  <a:lnTo>
                    <a:pt x="159" y="2"/>
                  </a:lnTo>
                  <a:lnTo>
                    <a:pt x="157" y="4"/>
                  </a:lnTo>
                  <a:lnTo>
                    <a:pt x="157" y="4"/>
                  </a:lnTo>
                  <a:lnTo>
                    <a:pt x="155" y="6"/>
                  </a:lnTo>
                  <a:lnTo>
                    <a:pt x="153" y="6"/>
                  </a:lnTo>
                  <a:lnTo>
                    <a:pt x="151" y="6"/>
                  </a:lnTo>
                  <a:lnTo>
                    <a:pt x="151" y="4"/>
                  </a:lnTo>
                  <a:lnTo>
                    <a:pt x="151" y="4"/>
                  </a:lnTo>
                  <a:lnTo>
                    <a:pt x="153" y="2"/>
                  </a:lnTo>
                  <a:lnTo>
                    <a:pt x="151" y="2"/>
                  </a:lnTo>
                  <a:lnTo>
                    <a:pt x="151" y="0"/>
                  </a:lnTo>
                  <a:lnTo>
                    <a:pt x="149" y="2"/>
                  </a:lnTo>
                  <a:lnTo>
                    <a:pt x="138" y="4"/>
                  </a:lnTo>
                  <a:lnTo>
                    <a:pt x="138" y="4"/>
                  </a:lnTo>
                  <a:lnTo>
                    <a:pt x="136" y="4"/>
                  </a:lnTo>
                  <a:lnTo>
                    <a:pt x="134" y="4"/>
                  </a:lnTo>
                  <a:lnTo>
                    <a:pt x="132" y="4"/>
                  </a:lnTo>
                  <a:lnTo>
                    <a:pt x="130" y="6"/>
                  </a:lnTo>
                  <a:lnTo>
                    <a:pt x="121" y="14"/>
                  </a:lnTo>
                  <a:lnTo>
                    <a:pt x="119" y="17"/>
                  </a:lnTo>
                  <a:lnTo>
                    <a:pt x="117" y="17"/>
                  </a:lnTo>
                  <a:lnTo>
                    <a:pt x="117" y="19"/>
                  </a:lnTo>
                  <a:lnTo>
                    <a:pt x="115" y="19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3" y="25"/>
                  </a:lnTo>
                  <a:lnTo>
                    <a:pt x="113" y="25"/>
                  </a:lnTo>
                  <a:lnTo>
                    <a:pt x="111" y="27"/>
                  </a:lnTo>
                  <a:lnTo>
                    <a:pt x="109" y="27"/>
                  </a:lnTo>
                  <a:lnTo>
                    <a:pt x="107" y="31"/>
                  </a:lnTo>
                  <a:lnTo>
                    <a:pt x="103" y="33"/>
                  </a:lnTo>
                  <a:lnTo>
                    <a:pt x="103" y="33"/>
                  </a:lnTo>
                  <a:lnTo>
                    <a:pt x="100" y="31"/>
                  </a:lnTo>
                  <a:lnTo>
                    <a:pt x="103" y="27"/>
                  </a:lnTo>
                  <a:lnTo>
                    <a:pt x="103" y="27"/>
                  </a:lnTo>
                  <a:lnTo>
                    <a:pt x="100" y="25"/>
                  </a:lnTo>
                  <a:lnTo>
                    <a:pt x="100" y="23"/>
                  </a:lnTo>
                  <a:lnTo>
                    <a:pt x="98" y="23"/>
                  </a:lnTo>
                  <a:lnTo>
                    <a:pt x="94" y="21"/>
                  </a:lnTo>
                  <a:lnTo>
                    <a:pt x="92" y="21"/>
                  </a:lnTo>
                  <a:lnTo>
                    <a:pt x="88" y="21"/>
                  </a:lnTo>
                  <a:lnTo>
                    <a:pt x="86" y="21"/>
                  </a:lnTo>
                  <a:lnTo>
                    <a:pt x="84" y="23"/>
                  </a:lnTo>
                  <a:lnTo>
                    <a:pt x="84" y="25"/>
                  </a:lnTo>
                  <a:lnTo>
                    <a:pt x="84" y="27"/>
                  </a:lnTo>
                  <a:lnTo>
                    <a:pt x="82" y="29"/>
                  </a:lnTo>
                  <a:lnTo>
                    <a:pt x="82" y="31"/>
                  </a:lnTo>
                  <a:lnTo>
                    <a:pt x="79" y="31"/>
                  </a:lnTo>
                  <a:lnTo>
                    <a:pt x="75" y="29"/>
                  </a:lnTo>
                  <a:lnTo>
                    <a:pt x="77" y="33"/>
                  </a:lnTo>
                  <a:lnTo>
                    <a:pt x="79" y="35"/>
                  </a:lnTo>
                  <a:lnTo>
                    <a:pt x="82" y="38"/>
                  </a:lnTo>
                  <a:lnTo>
                    <a:pt x="82" y="40"/>
                  </a:lnTo>
                  <a:lnTo>
                    <a:pt x="82" y="44"/>
                  </a:lnTo>
                  <a:lnTo>
                    <a:pt x="75" y="54"/>
                  </a:lnTo>
                  <a:lnTo>
                    <a:pt x="73" y="56"/>
                  </a:lnTo>
                  <a:lnTo>
                    <a:pt x="71" y="63"/>
                  </a:lnTo>
                  <a:lnTo>
                    <a:pt x="69" y="69"/>
                  </a:lnTo>
                  <a:lnTo>
                    <a:pt x="69" y="71"/>
                  </a:lnTo>
                  <a:lnTo>
                    <a:pt x="69" y="73"/>
                  </a:lnTo>
                  <a:lnTo>
                    <a:pt x="67" y="75"/>
                  </a:lnTo>
                  <a:lnTo>
                    <a:pt x="67" y="79"/>
                  </a:lnTo>
                  <a:lnTo>
                    <a:pt x="65" y="88"/>
                  </a:lnTo>
                  <a:lnTo>
                    <a:pt x="65" y="90"/>
                  </a:lnTo>
                  <a:lnTo>
                    <a:pt x="65" y="92"/>
                  </a:lnTo>
                  <a:lnTo>
                    <a:pt x="65" y="96"/>
                  </a:lnTo>
                  <a:lnTo>
                    <a:pt x="67" y="96"/>
                  </a:lnTo>
                  <a:lnTo>
                    <a:pt x="67" y="98"/>
                  </a:lnTo>
                  <a:lnTo>
                    <a:pt x="69" y="98"/>
                  </a:lnTo>
                  <a:lnTo>
                    <a:pt x="73" y="100"/>
                  </a:lnTo>
                  <a:lnTo>
                    <a:pt x="75" y="100"/>
                  </a:lnTo>
                  <a:lnTo>
                    <a:pt x="77" y="102"/>
                  </a:lnTo>
                  <a:lnTo>
                    <a:pt x="79" y="107"/>
                  </a:lnTo>
                  <a:lnTo>
                    <a:pt x="79" y="111"/>
                  </a:lnTo>
                  <a:lnTo>
                    <a:pt x="82" y="113"/>
                  </a:lnTo>
                  <a:lnTo>
                    <a:pt x="79" y="115"/>
                  </a:lnTo>
                  <a:lnTo>
                    <a:pt x="77" y="117"/>
                  </a:lnTo>
                  <a:lnTo>
                    <a:pt x="75" y="121"/>
                  </a:lnTo>
                  <a:lnTo>
                    <a:pt x="73" y="121"/>
                  </a:lnTo>
                  <a:lnTo>
                    <a:pt x="69" y="121"/>
                  </a:lnTo>
                  <a:lnTo>
                    <a:pt x="67" y="123"/>
                  </a:lnTo>
                  <a:lnTo>
                    <a:pt x="63" y="123"/>
                  </a:lnTo>
                  <a:lnTo>
                    <a:pt x="61" y="123"/>
                  </a:lnTo>
                  <a:lnTo>
                    <a:pt x="56" y="123"/>
                  </a:lnTo>
                  <a:lnTo>
                    <a:pt x="52" y="123"/>
                  </a:lnTo>
                  <a:lnTo>
                    <a:pt x="38" y="125"/>
                  </a:lnTo>
                  <a:lnTo>
                    <a:pt x="35" y="128"/>
                  </a:lnTo>
                  <a:lnTo>
                    <a:pt x="33" y="128"/>
                  </a:lnTo>
                  <a:lnTo>
                    <a:pt x="33" y="130"/>
                  </a:lnTo>
                  <a:lnTo>
                    <a:pt x="33" y="130"/>
                  </a:lnTo>
                  <a:lnTo>
                    <a:pt x="29" y="128"/>
                  </a:lnTo>
                  <a:lnTo>
                    <a:pt x="27" y="128"/>
                  </a:lnTo>
                  <a:lnTo>
                    <a:pt x="25" y="128"/>
                  </a:lnTo>
                  <a:lnTo>
                    <a:pt x="23" y="128"/>
                  </a:lnTo>
                  <a:lnTo>
                    <a:pt x="21" y="128"/>
                  </a:lnTo>
                  <a:lnTo>
                    <a:pt x="17" y="125"/>
                  </a:lnTo>
                  <a:lnTo>
                    <a:pt x="14" y="125"/>
                  </a:lnTo>
                  <a:lnTo>
                    <a:pt x="12" y="125"/>
                  </a:lnTo>
                  <a:lnTo>
                    <a:pt x="10" y="125"/>
                  </a:lnTo>
                  <a:lnTo>
                    <a:pt x="8" y="128"/>
                  </a:lnTo>
                  <a:lnTo>
                    <a:pt x="6" y="130"/>
                  </a:lnTo>
                  <a:lnTo>
                    <a:pt x="4" y="138"/>
                  </a:lnTo>
                  <a:lnTo>
                    <a:pt x="0" y="146"/>
                  </a:lnTo>
                  <a:lnTo>
                    <a:pt x="4" y="155"/>
                  </a:lnTo>
                  <a:lnTo>
                    <a:pt x="6" y="159"/>
                  </a:lnTo>
                  <a:lnTo>
                    <a:pt x="6" y="161"/>
                  </a:lnTo>
                  <a:lnTo>
                    <a:pt x="8" y="165"/>
                  </a:lnTo>
                  <a:lnTo>
                    <a:pt x="10" y="167"/>
                  </a:lnTo>
                  <a:lnTo>
                    <a:pt x="12" y="167"/>
                  </a:lnTo>
                  <a:lnTo>
                    <a:pt x="14" y="167"/>
                  </a:lnTo>
                  <a:lnTo>
                    <a:pt x="14" y="167"/>
                  </a:lnTo>
                  <a:lnTo>
                    <a:pt x="17" y="169"/>
                  </a:lnTo>
                  <a:lnTo>
                    <a:pt x="19" y="174"/>
                  </a:lnTo>
                  <a:lnTo>
                    <a:pt x="21" y="182"/>
                  </a:lnTo>
                  <a:lnTo>
                    <a:pt x="23" y="193"/>
                  </a:lnTo>
                  <a:lnTo>
                    <a:pt x="21" y="199"/>
                  </a:lnTo>
                  <a:lnTo>
                    <a:pt x="21" y="201"/>
                  </a:lnTo>
                  <a:lnTo>
                    <a:pt x="21" y="205"/>
                  </a:lnTo>
                  <a:lnTo>
                    <a:pt x="17" y="216"/>
                  </a:lnTo>
                  <a:lnTo>
                    <a:pt x="19" y="222"/>
                  </a:lnTo>
                  <a:lnTo>
                    <a:pt x="21" y="226"/>
                  </a:lnTo>
                  <a:lnTo>
                    <a:pt x="38" y="222"/>
                  </a:lnTo>
                  <a:lnTo>
                    <a:pt x="40" y="222"/>
                  </a:lnTo>
                  <a:lnTo>
                    <a:pt x="42" y="222"/>
                  </a:lnTo>
                  <a:lnTo>
                    <a:pt x="44" y="226"/>
                  </a:lnTo>
                  <a:lnTo>
                    <a:pt x="44" y="228"/>
                  </a:lnTo>
                  <a:lnTo>
                    <a:pt x="48" y="232"/>
                  </a:lnTo>
                  <a:lnTo>
                    <a:pt x="54" y="234"/>
                  </a:lnTo>
                  <a:lnTo>
                    <a:pt x="61" y="239"/>
                  </a:lnTo>
                  <a:lnTo>
                    <a:pt x="63" y="224"/>
                  </a:lnTo>
                  <a:lnTo>
                    <a:pt x="63" y="220"/>
                  </a:lnTo>
                  <a:lnTo>
                    <a:pt x="69" y="211"/>
                  </a:lnTo>
                  <a:lnTo>
                    <a:pt x="73" y="203"/>
                  </a:lnTo>
                  <a:lnTo>
                    <a:pt x="75" y="201"/>
                  </a:lnTo>
                  <a:lnTo>
                    <a:pt x="75" y="199"/>
                  </a:lnTo>
                  <a:lnTo>
                    <a:pt x="77" y="201"/>
                  </a:lnTo>
                  <a:lnTo>
                    <a:pt x="79" y="201"/>
                  </a:lnTo>
                  <a:lnTo>
                    <a:pt x="79" y="201"/>
                  </a:lnTo>
                  <a:lnTo>
                    <a:pt x="82" y="201"/>
                  </a:lnTo>
                  <a:lnTo>
                    <a:pt x="84" y="199"/>
                  </a:lnTo>
                  <a:lnTo>
                    <a:pt x="88" y="199"/>
                  </a:lnTo>
                  <a:lnTo>
                    <a:pt x="96" y="197"/>
                  </a:lnTo>
                  <a:lnTo>
                    <a:pt x="100" y="195"/>
                  </a:lnTo>
                  <a:lnTo>
                    <a:pt x="100" y="195"/>
                  </a:lnTo>
                  <a:lnTo>
                    <a:pt x="103" y="195"/>
                  </a:lnTo>
                  <a:lnTo>
                    <a:pt x="105" y="195"/>
                  </a:lnTo>
                  <a:lnTo>
                    <a:pt x="109" y="197"/>
                  </a:lnTo>
                  <a:lnTo>
                    <a:pt x="111" y="199"/>
                  </a:lnTo>
                  <a:lnTo>
                    <a:pt x="113" y="201"/>
                  </a:lnTo>
                  <a:lnTo>
                    <a:pt x="113" y="203"/>
                  </a:lnTo>
                  <a:lnTo>
                    <a:pt x="115" y="205"/>
                  </a:lnTo>
                  <a:lnTo>
                    <a:pt x="115" y="205"/>
                  </a:lnTo>
                  <a:lnTo>
                    <a:pt x="115" y="205"/>
                  </a:lnTo>
                  <a:lnTo>
                    <a:pt x="117" y="207"/>
                  </a:lnTo>
                  <a:lnTo>
                    <a:pt x="117" y="207"/>
                  </a:lnTo>
                  <a:lnTo>
                    <a:pt x="119" y="211"/>
                  </a:lnTo>
                  <a:lnTo>
                    <a:pt x="121" y="213"/>
                  </a:lnTo>
                  <a:lnTo>
                    <a:pt x="121" y="213"/>
                  </a:lnTo>
                  <a:lnTo>
                    <a:pt x="126" y="213"/>
                  </a:lnTo>
                  <a:lnTo>
                    <a:pt x="126" y="213"/>
                  </a:lnTo>
                  <a:lnTo>
                    <a:pt x="128" y="216"/>
                  </a:lnTo>
                  <a:lnTo>
                    <a:pt x="134" y="218"/>
                  </a:lnTo>
                  <a:lnTo>
                    <a:pt x="134" y="220"/>
                  </a:lnTo>
                  <a:lnTo>
                    <a:pt x="136" y="220"/>
                  </a:lnTo>
                  <a:lnTo>
                    <a:pt x="138" y="220"/>
                  </a:lnTo>
                  <a:lnTo>
                    <a:pt x="149" y="216"/>
                  </a:lnTo>
                  <a:lnTo>
                    <a:pt x="151" y="213"/>
                  </a:lnTo>
                  <a:lnTo>
                    <a:pt x="153" y="216"/>
                  </a:lnTo>
                  <a:lnTo>
                    <a:pt x="159" y="218"/>
                  </a:lnTo>
                  <a:lnTo>
                    <a:pt x="161" y="220"/>
                  </a:lnTo>
                  <a:lnTo>
                    <a:pt x="163" y="220"/>
                  </a:lnTo>
                  <a:lnTo>
                    <a:pt x="168" y="224"/>
                  </a:lnTo>
                  <a:lnTo>
                    <a:pt x="170" y="224"/>
                  </a:lnTo>
                  <a:lnTo>
                    <a:pt x="172" y="224"/>
                  </a:lnTo>
                  <a:lnTo>
                    <a:pt x="178" y="222"/>
                  </a:lnTo>
                  <a:lnTo>
                    <a:pt x="182" y="218"/>
                  </a:lnTo>
                  <a:lnTo>
                    <a:pt x="182" y="218"/>
                  </a:lnTo>
                  <a:lnTo>
                    <a:pt x="191" y="213"/>
                  </a:lnTo>
                  <a:lnTo>
                    <a:pt x="193" y="209"/>
                  </a:lnTo>
                  <a:lnTo>
                    <a:pt x="195" y="207"/>
                  </a:lnTo>
                  <a:lnTo>
                    <a:pt x="195" y="203"/>
                  </a:lnTo>
                  <a:lnTo>
                    <a:pt x="195" y="201"/>
                  </a:lnTo>
                  <a:lnTo>
                    <a:pt x="193" y="197"/>
                  </a:lnTo>
                  <a:lnTo>
                    <a:pt x="193" y="195"/>
                  </a:lnTo>
                  <a:lnTo>
                    <a:pt x="195" y="195"/>
                  </a:lnTo>
                  <a:lnTo>
                    <a:pt x="197" y="195"/>
                  </a:lnTo>
                  <a:lnTo>
                    <a:pt x="199" y="195"/>
                  </a:lnTo>
                  <a:lnTo>
                    <a:pt x="199" y="193"/>
                  </a:lnTo>
                  <a:lnTo>
                    <a:pt x="197" y="186"/>
                  </a:lnTo>
                  <a:lnTo>
                    <a:pt x="197" y="184"/>
                  </a:lnTo>
                  <a:lnTo>
                    <a:pt x="197" y="182"/>
                  </a:lnTo>
                  <a:lnTo>
                    <a:pt x="197" y="178"/>
                  </a:lnTo>
                  <a:lnTo>
                    <a:pt x="195" y="174"/>
                  </a:lnTo>
                  <a:lnTo>
                    <a:pt x="193" y="169"/>
                  </a:lnTo>
                  <a:lnTo>
                    <a:pt x="189" y="167"/>
                  </a:lnTo>
                  <a:lnTo>
                    <a:pt x="189" y="167"/>
                  </a:lnTo>
                  <a:lnTo>
                    <a:pt x="189" y="167"/>
                  </a:lnTo>
                  <a:lnTo>
                    <a:pt x="186" y="165"/>
                  </a:lnTo>
                  <a:lnTo>
                    <a:pt x="184" y="157"/>
                  </a:lnTo>
                  <a:lnTo>
                    <a:pt x="184" y="151"/>
                  </a:lnTo>
                  <a:lnTo>
                    <a:pt x="184" y="149"/>
                  </a:lnTo>
                  <a:lnTo>
                    <a:pt x="184" y="146"/>
                  </a:lnTo>
                  <a:lnTo>
                    <a:pt x="180" y="142"/>
                  </a:lnTo>
                  <a:lnTo>
                    <a:pt x="180" y="140"/>
                  </a:lnTo>
                  <a:lnTo>
                    <a:pt x="176" y="132"/>
                  </a:lnTo>
                  <a:lnTo>
                    <a:pt x="174" y="130"/>
                  </a:lnTo>
                  <a:lnTo>
                    <a:pt x="172" y="128"/>
                  </a:lnTo>
                  <a:lnTo>
                    <a:pt x="168" y="128"/>
                  </a:lnTo>
                  <a:lnTo>
                    <a:pt x="165" y="125"/>
                  </a:lnTo>
                  <a:lnTo>
                    <a:pt x="165" y="123"/>
                  </a:lnTo>
                  <a:lnTo>
                    <a:pt x="163" y="123"/>
                  </a:lnTo>
                  <a:lnTo>
                    <a:pt x="161" y="121"/>
                  </a:lnTo>
                  <a:lnTo>
                    <a:pt x="159" y="121"/>
                  </a:lnTo>
                  <a:lnTo>
                    <a:pt x="157" y="121"/>
                  </a:lnTo>
                  <a:lnTo>
                    <a:pt x="157" y="119"/>
                  </a:lnTo>
                  <a:lnTo>
                    <a:pt x="159" y="115"/>
                  </a:lnTo>
                  <a:lnTo>
                    <a:pt x="165" y="107"/>
                  </a:lnTo>
                  <a:lnTo>
                    <a:pt x="168" y="105"/>
                  </a:lnTo>
                  <a:lnTo>
                    <a:pt x="170" y="102"/>
                  </a:lnTo>
                  <a:lnTo>
                    <a:pt x="172" y="102"/>
                  </a:lnTo>
                  <a:lnTo>
                    <a:pt x="176" y="105"/>
                  </a:lnTo>
                  <a:lnTo>
                    <a:pt x="178" y="102"/>
                  </a:lnTo>
                  <a:lnTo>
                    <a:pt x="180" y="100"/>
                  </a:lnTo>
                  <a:lnTo>
                    <a:pt x="180" y="98"/>
                  </a:lnTo>
                  <a:lnTo>
                    <a:pt x="186" y="92"/>
                  </a:lnTo>
                  <a:lnTo>
                    <a:pt x="193" y="84"/>
                  </a:lnTo>
                  <a:lnTo>
                    <a:pt x="195" y="77"/>
                  </a:lnTo>
                  <a:lnTo>
                    <a:pt x="195" y="75"/>
                  </a:lnTo>
                  <a:lnTo>
                    <a:pt x="195" y="73"/>
                  </a:lnTo>
                  <a:lnTo>
                    <a:pt x="195" y="69"/>
                  </a:lnTo>
                  <a:lnTo>
                    <a:pt x="193" y="67"/>
                  </a:lnTo>
                  <a:lnTo>
                    <a:pt x="191" y="65"/>
                  </a:lnTo>
                  <a:lnTo>
                    <a:pt x="189" y="61"/>
                  </a:lnTo>
                  <a:lnTo>
                    <a:pt x="191" y="58"/>
                  </a:lnTo>
                  <a:lnTo>
                    <a:pt x="193" y="52"/>
                  </a:lnTo>
                  <a:lnTo>
                    <a:pt x="193" y="50"/>
                  </a:lnTo>
                  <a:lnTo>
                    <a:pt x="193" y="48"/>
                  </a:lnTo>
                  <a:lnTo>
                    <a:pt x="193" y="46"/>
                  </a:lnTo>
                  <a:lnTo>
                    <a:pt x="193" y="44"/>
                  </a:lnTo>
                  <a:lnTo>
                    <a:pt x="195" y="42"/>
                  </a:lnTo>
                  <a:lnTo>
                    <a:pt x="197" y="38"/>
                  </a:lnTo>
                  <a:lnTo>
                    <a:pt x="199" y="35"/>
                  </a:lnTo>
                  <a:lnTo>
                    <a:pt x="199" y="33"/>
                  </a:lnTo>
                  <a:lnTo>
                    <a:pt x="201" y="29"/>
                  </a:lnTo>
                  <a:lnTo>
                    <a:pt x="201" y="25"/>
                  </a:lnTo>
                  <a:lnTo>
                    <a:pt x="201" y="23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544" y="1725"/>
              <a:ext cx="276" cy="216"/>
            </a:xfrm>
            <a:custGeom>
              <a:avLst/>
              <a:gdLst>
                <a:gd name="T0" fmla="*/ 272 w 276"/>
                <a:gd name="T1" fmla="*/ 53 h 216"/>
                <a:gd name="T2" fmla="*/ 274 w 276"/>
                <a:gd name="T3" fmla="*/ 46 h 216"/>
                <a:gd name="T4" fmla="*/ 272 w 276"/>
                <a:gd name="T5" fmla="*/ 36 h 216"/>
                <a:gd name="T6" fmla="*/ 262 w 276"/>
                <a:gd name="T7" fmla="*/ 13 h 216"/>
                <a:gd name="T8" fmla="*/ 249 w 276"/>
                <a:gd name="T9" fmla="*/ 15 h 216"/>
                <a:gd name="T10" fmla="*/ 249 w 276"/>
                <a:gd name="T11" fmla="*/ 28 h 216"/>
                <a:gd name="T12" fmla="*/ 239 w 276"/>
                <a:gd name="T13" fmla="*/ 32 h 216"/>
                <a:gd name="T14" fmla="*/ 236 w 276"/>
                <a:gd name="T15" fmla="*/ 36 h 216"/>
                <a:gd name="T16" fmla="*/ 224 w 276"/>
                <a:gd name="T17" fmla="*/ 28 h 216"/>
                <a:gd name="T18" fmla="*/ 222 w 276"/>
                <a:gd name="T19" fmla="*/ 17 h 216"/>
                <a:gd name="T20" fmla="*/ 207 w 276"/>
                <a:gd name="T21" fmla="*/ 11 h 216"/>
                <a:gd name="T22" fmla="*/ 195 w 276"/>
                <a:gd name="T23" fmla="*/ 11 h 216"/>
                <a:gd name="T24" fmla="*/ 182 w 276"/>
                <a:gd name="T25" fmla="*/ 0 h 216"/>
                <a:gd name="T26" fmla="*/ 163 w 276"/>
                <a:gd name="T27" fmla="*/ 0 h 216"/>
                <a:gd name="T28" fmla="*/ 163 w 276"/>
                <a:gd name="T29" fmla="*/ 23 h 216"/>
                <a:gd name="T30" fmla="*/ 157 w 276"/>
                <a:gd name="T31" fmla="*/ 40 h 216"/>
                <a:gd name="T32" fmla="*/ 153 w 276"/>
                <a:gd name="T33" fmla="*/ 42 h 216"/>
                <a:gd name="T34" fmla="*/ 146 w 276"/>
                <a:gd name="T35" fmla="*/ 42 h 216"/>
                <a:gd name="T36" fmla="*/ 138 w 276"/>
                <a:gd name="T37" fmla="*/ 44 h 216"/>
                <a:gd name="T38" fmla="*/ 130 w 276"/>
                <a:gd name="T39" fmla="*/ 38 h 216"/>
                <a:gd name="T40" fmla="*/ 121 w 276"/>
                <a:gd name="T41" fmla="*/ 38 h 216"/>
                <a:gd name="T42" fmla="*/ 111 w 276"/>
                <a:gd name="T43" fmla="*/ 28 h 216"/>
                <a:gd name="T44" fmla="*/ 102 w 276"/>
                <a:gd name="T45" fmla="*/ 28 h 216"/>
                <a:gd name="T46" fmla="*/ 90 w 276"/>
                <a:gd name="T47" fmla="*/ 28 h 216"/>
                <a:gd name="T48" fmla="*/ 75 w 276"/>
                <a:gd name="T49" fmla="*/ 36 h 216"/>
                <a:gd name="T50" fmla="*/ 54 w 276"/>
                <a:gd name="T51" fmla="*/ 65 h 216"/>
                <a:gd name="T52" fmla="*/ 56 w 276"/>
                <a:gd name="T53" fmla="*/ 72 h 216"/>
                <a:gd name="T54" fmla="*/ 56 w 276"/>
                <a:gd name="T55" fmla="*/ 84 h 216"/>
                <a:gd name="T56" fmla="*/ 46 w 276"/>
                <a:gd name="T57" fmla="*/ 86 h 216"/>
                <a:gd name="T58" fmla="*/ 33 w 276"/>
                <a:gd name="T59" fmla="*/ 92 h 216"/>
                <a:gd name="T60" fmla="*/ 14 w 276"/>
                <a:gd name="T61" fmla="*/ 95 h 216"/>
                <a:gd name="T62" fmla="*/ 4 w 276"/>
                <a:gd name="T63" fmla="*/ 101 h 216"/>
                <a:gd name="T64" fmla="*/ 6 w 276"/>
                <a:gd name="T65" fmla="*/ 107 h 216"/>
                <a:gd name="T66" fmla="*/ 4 w 276"/>
                <a:gd name="T67" fmla="*/ 126 h 216"/>
                <a:gd name="T68" fmla="*/ 2 w 276"/>
                <a:gd name="T69" fmla="*/ 141 h 216"/>
                <a:gd name="T70" fmla="*/ 6 w 276"/>
                <a:gd name="T71" fmla="*/ 143 h 216"/>
                <a:gd name="T72" fmla="*/ 10 w 276"/>
                <a:gd name="T73" fmla="*/ 153 h 216"/>
                <a:gd name="T74" fmla="*/ 12 w 276"/>
                <a:gd name="T75" fmla="*/ 172 h 216"/>
                <a:gd name="T76" fmla="*/ 8 w 276"/>
                <a:gd name="T77" fmla="*/ 191 h 216"/>
                <a:gd name="T78" fmla="*/ 29 w 276"/>
                <a:gd name="T79" fmla="*/ 195 h 216"/>
                <a:gd name="T80" fmla="*/ 52 w 276"/>
                <a:gd name="T81" fmla="*/ 183 h 216"/>
                <a:gd name="T82" fmla="*/ 92 w 276"/>
                <a:gd name="T83" fmla="*/ 162 h 216"/>
                <a:gd name="T84" fmla="*/ 111 w 276"/>
                <a:gd name="T85" fmla="*/ 151 h 216"/>
                <a:gd name="T86" fmla="*/ 148 w 276"/>
                <a:gd name="T87" fmla="*/ 166 h 216"/>
                <a:gd name="T88" fmla="*/ 153 w 276"/>
                <a:gd name="T89" fmla="*/ 172 h 216"/>
                <a:gd name="T90" fmla="*/ 157 w 276"/>
                <a:gd name="T91" fmla="*/ 176 h 216"/>
                <a:gd name="T92" fmla="*/ 159 w 276"/>
                <a:gd name="T93" fmla="*/ 189 h 216"/>
                <a:gd name="T94" fmla="*/ 171 w 276"/>
                <a:gd name="T95" fmla="*/ 201 h 216"/>
                <a:gd name="T96" fmla="*/ 190 w 276"/>
                <a:gd name="T97" fmla="*/ 216 h 216"/>
                <a:gd name="T98" fmla="*/ 199 w 276"/>
                <a:gd name="T99" fmla="*/ 210 h 216"/>
                <a:gd name="T100" fmla="*/ 207 w 276"/>
                <a:gd name="T101" fmla="*/ 201 h 216"/>
                <a:gd name="T102" fmla="*/ 207 w 276"/>
                <a:gd name="T103" fmla="*/ 193 h 216"/>
                <a:gd name="T104" fmla="*/ 209 w 276"/>
                <a:gd name="T105" fmla="*/ 193 h 216"/>
                <a:gd name="T106" fmla="*/ 226 w 276"/>
                <a:gd name="T107" fmla="*/ 201 h 216"/>
                <a:gd name="T108" fmla="*/ 241 w 276"/>
                <a:gd name="T109" fmla="*/ 201 h 216"/>
                <a:gd name="T110" fmla="*/ 247 w 276"/>
                <a:gd name="T111" fmla="*/ 195 h 216"/>
                <a:gd name="T112" fmla="*/ 260 w 276"/>
                <a:gd name="T113" fmla="*/ 189 h 216"/>
                <a:gd name="T114" fmla="*/ 272 w 276"/>
                <a:gd name="T115" fmla="*/ 155 h 216"/>
                <a:gd name="T116" fmla="*/ 272 w 276"/>
                <a:gd name="T117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6" h="216">
                  <a:moveTo>
                    <a:pt x="276" y="107"/>
                  </a:moveTo>
                  <a:lnTo>
                    <a:pt x="274" y="59"/>
                  </a:lnTo>
                  <a:lnTo>
                    <a:pt x="274" y="57"/>
                  </a:lnTo>
                  <a:lnTo>
                    <a:pt x="272" y="53"/>
                  </a:lnTo>
                  <a:lnTo>
                    <a:pt x="272" y="53"/>
                  </a:lnTo>
                  <a:lnTo>
                    <a:pt x="272" y="51"/>
                  </a:lnTo>
                  <a:lnTo>
                    <a:pt x="274" y="49"/>
                  </a:lnTo>
                  <a:lnTo>
                    <a:pt x="274" y="46"/>
                  </a:lnTo>
                  <a:lnTo>
                    <a:pt x="274" y="44"/>
                  </a:lnTo>
                  <a:lnTo>
                    <a:pt x="274" y="40"/>
                  </a:lnTo>
                  <a:lnTo>
                    <a:pt x="272" y="40"/>
                  </a:lnTo>
                  <a:lnTo>
                    <a:pt x="272" y="36"/>
                  </a:lnTo>
                  <a:lnTo>
                    <a:pt x="270" y="30"/>
                  </a:lnTo>
                  <a:lnTo>
                    <a:pt x="264" y="21"/>
                  </a:lnTo>
                  <a:lnTo>
                    <a:pt x="262" y="13"/>
                  </a:lnTo>
                  <a:lnTo>
                    <a:pt x="262" y="13"/>
                  </a:lnTo>
                  <a:lnTo>
                    <a:pt x="260" y="13"/>
                  </a:lnTo>
                  <a:lnTo>
                    <a:pt x="253" y="13"/>
                  </a:lnTo>
                  <a:lnTo>
                    <a:pt x="251" y="15"/>
                  </a:lnTo>
                  <a:lnTo>
                    <a:pt x="249" y="15"/>
                  </a:lnTo>
                  <a:lnTo>
                    <a:pt x="249" y="17"/>
                  </a:lnTo>
                  <a:lnTo>
                    <a:pt x="249" y="21"/>
                  </a:lnTo>
                  <a:lnTo>
                    <a:pt x="249" y="23"/>
                  </a:lnTo>
                  <a:lnTo>
                    <a:pt x="249" y="28"/>
                  </a:lnTo>
                  <a:lnTo>
                    <a:pt x="249" y="30"/>
                  </a:lnTo>
                  <a:lnTo>
                    <a:pt x="247" y="32"/>
                  </a:lnTo>
                  <a:lnTo>
                    <a:pt x="245" y="32"/>
                  </a:lnTo>
                  <a:lnTo>
                    <a:pt x="239" y="32"/>
                  </a:lnTo>
                  <a:lnTo>
                    <a:pt x="239" y="34"/>
                  </a:lnTo>
                  <a:lnTo>
                    <a:pt x="239" y="34"/>
                  </a:lnTo>
                  <a:lnTo>
                    <a:pt x="239" y="36"/>
                  </a:lnTo>
                  <a:lnTo>
                    <a:pt x="236" y="36"/>
                  </a:lnTo>
                  <a:lnTo>
                    <a:pt x="232" y="34"/>
                  </a:lnTo>
                  <a:lnTo>
                    <a:pt x="226" y="30"/>
                  </a:lnTo>
                  <a:lnTo>
                    <a:pt x="224" y="28"/>
                  </a:lnTo>
                  <a:lnTo>
                    <a:pt x="224" y="28"/>
                  </a:lnTo>
                  <a:lnTo>
                    <a:pt x="224" y="25"/>
                  </a:lnTo>
                  <a:lnTo>
                    <a:pt x="224" y="21"/>
                  </a:lnTo>
                  <a:lnTo>
                    <a:pt x="224" y="19"/>
                  </a:lnTo>
                  <a:lnTo>
                    <a:pt x="222" y="17"/>
                  </a:lnTo>
                  <a:lnTo>
                    <a:pt x="220" y="15"/>
                  </a:lnTo>
                  <a:lnTo>
                    <a:pt x="216" y="13"/>
                  </a:lnTo>
                  <a:lnTo>
                    <a:pt x="213" y="13"/>
                  </a:lnTo>
                  <a:lnTo>
                    <a:pt x="207" y="11"/>
                  </a:lnTo>
                  <a:lnTo>
                    <a:pt x="199" y="13"/>
                  </a:lnTo>
                  <a:lnTo>
                    <a:pt x="199" y="13"/>
                  </a:lnTo>
                  <a:lnTo>
                    <a:pt x="197" y="13"/>
                  </a:lnTo>
                  <a:lnTo>
                    <a:pt x="195" y="11"/>
                  </a:lnTo>
                  <a:lnTo>
                    <a:pt x="192" y="7"/>
                  </a:lnTo>
                  <a:lnTo>
                    <a:pt x="190" y="5"/>
                  </a:lnTo>
                  <a:lnTo>
                    <a:pt x="188" y="2"/>
                  </a:lnTo>
                  <a:lnTo>
                    <a:pt x="182" y="0"/>
                  </a:lnTo>
                  <a:lnTo>
                    <a:pt x="180" y="2"/>
                  </a:lnTo>
                  <a:lnTo>
                    <a:pt x="176" y="2"/>
                  </a:lnTo>
                  <a:lnTo>
                    <a:pt x="171" y="2"/>
                  </a:lnTo>
                  <a:lnTo>
                    <a:pt x="163" y="0"/>
                  </a:lnTo>
                  <a:lnTo>
                    <a:pt x="163" y="7"/>
                  </a:lnTo>
                  <a:lnTo>
                    <a:pt x="163" y="11"/>
                  </a:lnTo>
                  <a:lnTo>
                    <a:pt x="163" y="17"/>
                  </a:lnTo>
                  <a:lnTo>
                    <a:pt x="163" y="23"/>
                  </a:lnTo>
                  <a:lnTo>
                    <a:pt x="163" y="30"/>
                  </a:lnTo>
                  <a:lnTo>
                    <a:pt x="163" y="34"/>
                  </a:lnTo>
                  <a:lnTo>
                    <a:pt x="161" y="36"/>
                  </a:lnTo>
                  <a:lnTo>
                    <a:pt x="157" y="40"/>
                  </a:lnTo>
                  <a:lnTo>
                    <a:pt x="157" y="40"/>
                  </a:lnTo>
                  <a:lnTo>
                    <a:pt x="155" y="40"/>
                  </a:lnTo>
                  <a:lnTo>
                    <a:pt x="153" y="42"/>
                  </a:lnTo>
                  <a:lnTo>
                    <a:pt x="153" y="42"/>
                  </a:lnTo>
                  <a:lnTo>
                    <a:pt x="151" y="40"/>
                  </a:lnTo>
                  <a:lnTo>
                    <a:pt x="148" y="40"/>
                  </a:lnTo>
                  <a:lnTo>
                    <a:pt x="146" y="40"/>
                  </a:lnTo>
                  <a:lnTo>
                    <a:pt x="146" y="42"/>
                  </a:lnTo>
                  <a:lnTo>
                    <a:pt x="142" y="44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8" y="44"/>
                  </a:lnTo>
                  <a:lnTo>
                    <a:pt x="134" y="40"/>
                  </a:lnTo>
                  <a:lnTo>
                    <a:pt x="132" y="38"/>
                  </a:lnTo>
                  <a:lnTo>
                    <a:pt x="132" y="38"/>
                  </a:lnTo>
                  <a:lnTo>
                    <a:pt x="130" y="38"/>
                  </a:lnTo>
                  <a:lnTo>
                    <a:pt x="125" y="38"/>
                  </a:lnTo>
                  <a:lnTo>
                    <a:pt x="123" y="38"/>
                  </a:lnTo>
                  <a:lnTo>
                    <a:pt x="121" y="38"/>
                  </a:lnTo>
                  <a:lnTo>
                    <a:pt x="121" y="38"/>
                  </a:lnTo>
                  <a:lnTo>
                    <a:pt x="119" y="36"/>
                  </a:lnTo>
                  <a:lnTo>
                    <a:pt x="115" y="30"/>
                  </a:lnTo>
                  <a:lnTo>
                    <a:pt x="113" y="28"/>
                  </a:lnTo>
                  <a:lnTo>
                    <a:pt x="111" y="28"/>
                  </a:lnTo>
                  <a:lnTo>
                    <a:pt x="109" y="28"/>
                  </a:lnTo>
                  <a:lnTo>
                    <a:pt x="106" y="30"/>
                  </a:lnTo>
                  <a:lnTo>
                    <a:pt x="106" y="30"/>
                  </a:lnTo>
                  <a:lnTo>
                    <a:pt x="102" y="28"/>
                  </a:lnTo>
                  <a:lnTo>
                    <a:pt x="98" y="28"/>
                  </a:lnTo>
                  <a:lnTo>
                    <a:pt x="94" y="30"/>
                  </a:lnTo>
                  <a:lnTo>
                    <a:pt x="92" y="30"/>
                  </a:lnTo>
                  <a:lnTo>
                    <a:pt x="90" y="28"/>
                  </a:lnTo>
                  <a:lnTo>
                    <a:pt x="90" y="28"/>
                  </a:lnTo>
                  <a:lnTo>
                    <a:pt x="83" y="25"/>
                  </a:lnTo>
                  <a:lnTo>
                    <a:pt x="77" y="34"/>
                  </a:lnTo>
                  <a:lnTo>
                    <a:pt x="75" y="36"/>
                  </a:lnTo>
                  <a:lnTo>
                    <a:pt x="65" y="53"/>
                  </a:lnTo>
                  <a:lnTo>
                    <a:pt x="56" y="59"/>
                  </a:lnTo>
                  <a:lnTo>
                    <a:pt x="56" y="63"/>
                  </a:lnTo>
                  <a:lnTo>
                    <a:pt x="54" y="65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9"/>
                  </a:lnTo>
                  <a:lnTo>
                    <a:pt x="56" y="72"/>
                  </a:lnTo>
                  <a:lnTo>
                    <a:pt x="58" y="74"/>
                  </a:lnTo>
                  <a:lnTo>
                    <a:pt x="58" y="82"/>
                  </a:lnTo>
                  <a:lnTo>
                    <a:pt x="58" y="84"/>
                  </a:lnTo>
                  <a:lnTo>
                    <a:pt x="56" y="84"/>
                  </a:lnTo>
                  <a:lnTo>
                    <a:pt x="52" y="84"/>
                  </a:lnTo>
                  <a:lnTo>
                    <a:pt x="50" y="84"/>
                  </a:lnTo>
                  <a:lnTo>
                    <a:pt x="48" y="84"/>
                  </a:lnTo>
                  <a:lnTo>
                    <a:pt x="46" y="86"/>
                  </a:lnTo>
                  <a:lnTo>
                    <a:pt x="37" y="84"/>
                  </a:lnTo>
                  <a:lnTo>
                    <a:pt x="35" y="86"/>
                  </a:lnTo>
                  <a:lnTo>
                    <a:pt x="35" y="88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27" y="92"/>
                  </a:lnTo>
                  <a:lnTo>
                    <a:pt x="25" y="92"/>
                  </a:lnTo>
                  <a:lnTo>
                    <a:pt x="14" y="95"/>
                  </a:lnTo>
                  <a:lnTo>
                    <a:pt x="10" y="95"/>
                  </a:lnTo>
                  <a:lnTo>
                    <a:pt x="8" y="97"/>
                  </a:lnTo>
                  <a:lnTo>
                    <a:pt x="6" y="99"/>
                  </a:lnTo>
                  <a:lnTo>
                    <a:pt x="4" y="101"/>
                  </a:lnTo>
                  <a:lnTo>
                    <a:pt x="4" y="103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6" y="107"/>
                  </a:lnTo>
                  <a:lnTo>
                    <a:pt x="6" y="109"/>
                  </a:lnTo>
                  <a:lnTo>
                    <a:pt x="6" y="111"/>
                  </a:lnTo>
                  <a:lnTo>
                    <a:pt x="4" y="124"/>
                  </a:lnTo>
                  <a:lnTo>
                    <a:pt x="4" y="126"/>
                  </a:lnTo>
                  <a:lnTo>
                    <a:pt x="0" y="132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2" y="141"/>
                  </a:lnTo>
                  <a:lnTo>
                    <a:pt x="2" y="143"/>
                  </a:lnTo>
                  <a:lnTo>
                    <a:pt x="4" y="143"/>
                  </a:lnTo>
                  <a:lnTo>
                    <a:pt x="6" y="143"/>
                  </a:lnTo>
                  <a:lnTo>
                    <a:pt x="6" y="143"/>
                  </a:lnTo>
                  <a:lnTo>
                    <a:pt x="8" y="143"/>
                  </a:lnTo>
                  <a:lnTo>
                    <a:pt x="10" y="151"/>
                  </a:lnTo>
                  <a:lnTo>
                    <a:pt x="10" y="151"/>
                  </a:lnTo>
                  <a:lnTo>
                    <a:pt x="10" y="153"/>
                  </a:lnTo>
                  <a:lnTo>
                    <a:pt x="10" y="155"/>
                  </a:lnTo>
                  <a:lnTo>
                    <a:pt x="10" y="162"/>
                  </a:lnTo>
                  <a:lnTo>
                    <a:pt x="12" y="170"/>
                  </a:lnTo>
                  <a:lnTo>
                    <a:pt x="12" y="172"/>
                  </a:lnTo>
                  <a:lnTo>
                    <a:pt x="10" y="178"/>
                  </a:lnTo>
                  <a:lnTo>
                    <a:pt x="10" y="185"/>
                  </a:lnTo>
                  <a:lnTo>
                    <a:pt x="8" y="187"/>
                  </a:lnTo>
                  <a:lnTo>
                    <a:pt x="8" y="191"/>
                  </a:lnTo>
                  <a:lnTo>
                    <a:pt x="10" y="191"/>
                  </a:lnTo>
                  <a:lnTo>
                    <a:pt x="12" y="193"/>
                  </a:lnTo>
                  <a:lnTo>
                    <a:pt x="16" y="193"/>
                  </a:lnTo>
                  <a:lnTo>
                    <a:pt x="29" y="195"/>
                  </a:lnTo>
                  <a:lnTo>
                    <a:pt x="35" y="191"/>
                  </a:lnTo>
                  <a:lnTo>
                    <a:pt x="41" y="185"/>
                  </a:lnTo>
                  <a:lnTo>
                    <a:pt x="44" y="185"/>
                  </a:lnTo>
                  <a:lnTo>
                    <a:pt x="52" y="183"/>
                  </a:lnTo>
                  <a:lnTo>
                    <a:pt x="75" y="168"/>
                  </a:lnTo>
                  <a:lnTo>
                    <a:pt x="86" y="164"/>
                  </a:lnTo>
                  <a:lnTo>
                    <a:pt x="90" y="164"/>
                  </a:lnTo>
                  <a:lnTo>
                    <a:pt x="92" y="162"/>
                  </a:lnTo>
                  <a:lnTo>
                    <a:pt x="98" y="157"/>
                  </a:lnTo>
                  <a:lnTo>
                    <a:pt x="102" y="153"/>
                  </a:lnTo>
                  <a:lnTo>
                    <a:pt x="106" y="151"/>
                  </a:lnTo>
                  <a:lnTo>
                    <a:pt x="111" y="151"/>
                  </a:lnTo>
                  <a:lnTo>
                    <a:pt x="117" y="151"/>
                  </a:lnTo>
                  <a:lnTo>
                    <a:pt x="138" y="157"/>
                  </a:lnTo>
                  <a:lnTo>
                    <a:pt x="140" y="160"/>
                  </a:lnTo>
                  <a:lnTo>
                    <a:pt x="148" y="166"/>
                  </a:lnTo>
                  <a:lnTo>
                    <a:pt x="148" y="166"/>
                  </a:lnTo>
                  <a:lnTo>
                    <a:pt x="151" y="168"/>
                  </a:lnTo>
                  <a:lnTo>
                    <a:pt x="151" y="170"/>
                  </a:lnTo>
                  <a:lnTo>
                    <a:pt x="153" y="172"/>
                  </a:lnTo>
                  <a:lnTo>
                    <a:pt x="153" y="174"/>
                  </a:lnTo>
                  <a:lnTo>
                    <a:pt x="155" y="176"/>
                  </a:lnTo>
                  <a:lnTo>
                    <a:pt x="157" y="176"/>
                  </a:lnTo>
                  <a:lnTo>
                    <a:pt x="157" y="176"/>
                  </a:lnTo>
                  <a:lnTo>
                    <a:pt x="157" y="178"/>
                  </a:lnTo>
                  <a:lnTo>
                    <a:pt x="157" y="178"/>
                  </a:lnTo>
                  <a:lnTo>
                    <a:pt x="159" y="178"/>
                  </a:lnTo>
                  <a:lnTo>
                    <a:pt x="159" y="189"/>
                  </a:lnTo>
                  <a:lnTo>
                    <a:pt x="159" y="191"/>
                  </a:lnTo>
                  <a:lnTo>
                    <a:pt x="165" y="195"/>
                  </a:lnTo>
                  <a:lnTo>
                    <a:pt x="169" y="197"/>
                  </a:lnTo>
                  <a:lnTo>
                    <a:pt x="171" y="201"/>
                  </a:lnTo>
                  <a:lnTo>
                    <a:pt x="176" y="204"/>
                  </a:lnTo>
                  <a:lnTo>
                    <a:pt x="180" y="208"/>
                  </a:lnTo>
                  <a:lnTo>
                    <a:pt x="184" y="212"/>
                  </a:lnTo>
                  <a:lnTo>
                    <a:pt x="190" y="216"/>
                  </a:lnTo>
                  <a:lnTo>
                    <a:pt x="192" y="216"/>
                  </a:lnTo>
                  <a:lnTo>
                    <a:pt x="195" y="214"/>
                  </a:lnTo>
                  <a:lnTo>
                    <a:pt x="197" y="212"/>
                  </a:lnTo>
                  <a:lnTo>
                    <a:pt x="199" y="210"/>
                  </a:lnTo>
                  <a:lnTo>
                    <a:pt x="199" y="210"/>
                  </a:lnTo>
                  <a:lnTo>
                    <a:pt x="201" y="206"/>
                  </a:lnTo>
                  <a:lnTo>
                    <a:pt x="207" y="204"/>
                  </a:lnTo>
                  <a:lnTo>
                    <a:pt x="207" y="201"/>
                  </a:lnTo>
                  <a:lnTo>
                    <a:pt x="207" y="199"/>
                  </a:lnTo>
                  <a:lnTo>
                    <a:pt x="207" y="197"/>
                  </a:lnTo>
                  <a:lnTo>
                    <a:pt x="205" y="195"/>
                  </a:lnTo>
                  <a:lnTo>
                    <a:pt x="207" y="193"/>
                  </a:lnTo>
                  <a:lnTo>
                    <a:pt x="207" y="191"/>
                  </a:lnTo>
                  <a:lnTo>
                    <a:pt x="209" y="191"/>
                  </a:lnTo>
                  <a:lnTo>
                    <a:pt x="209" y="191"/>
                  </a:lnTo>
                  <a:lnTo>
                    <a:pt x="209" y="193"/>
                  </a:lnTo>
                  <a:lnTo>
                    <a:pt x="211" y="195"/>
                  </a:lnTo>
                  <a:lnTo>
                    <a:pt x="213" y="197"/>
                  </a:lnTo>
                  <a:lnTo>
                    <a:pt x="224" y="201"/>
                  </a:lnTo>
                  <a:lnTo>
                    <a:pt x="226" y="201"/>
                  </a:lnTo>
                  <a:lnTo>
                    <a:pt x="241" y="206"/>
                  </a:lnTo>
                  <a:lnTo>
                    <a:pt x="241" y="206"/>
                  </a:lnTo>
                  <a:lnTo>
                    <a:pt x="241" y="204"/>
                  </a:lnTo>
                  <a:lnTo>
                    <a:pt x="241" y="201"/>
                  </a:lnTo>
                  <a:lnTo>
                    <a:pt x="243" y="199"/>
                  </a:lnTo>
                  <a:lnTo>
                    <a:pt x="243" y="197"/>
                  </a:lnTo>
                  <a:lnTo>
                    <a:pt x="245" y="197"/>
                  </a:lnTo>
                  <a:lnTo>
                    <a:pt x="247" y="195"/>
                  </a:lnTo>
                  <a:lnTo>
                    <a:pt x="249" y="193"/>
                  </a:lnTo>
                  <a:lnTo>
                    <a:pt x="255" y="191"/>
                  </a:lnTo>
                  <a:lnTo>
                    <a:pt x="260" y="189"/>
                  </a:lnTo>
                  <a:lnTo>
                    <a:pt x="260" y="189"/>
                  </a:lnTo>
                  <a:lnTo>
                    <a:pt x="266" y="185"/>
                  </a:lnTo>
                  <a:lnTo>
                    <a:pt x="268" y="176"/>
                  </a:lnTo>
                  <a:lnTo>
                    <a:pt x="268" y="162"/>
                  </a:lnTo>
                  <a:lnTo>
                    <a:pt x="272" y="155"/>
                  </a:lnTo>
                  <a:lnTo>
                    <a:pt x="272" y="153"/>
                  </a:lnTo>
                  <a:lnTo>
                    <a:pt x="272" y="136"/>
                  </a:lnTo>
                  <a:lnTo>
                    <a:pt x="272" y="134"/>
                  </a:lnTo>
                  <a:lnTo>
                    <a:pt x="272" y="128"/>
                  </a:lnTo>
                  <a:lnTo>
                    <a:pt x="276" y="113"/>
                  </a:lnTo>
                  <a:lnTo>
                    <a:pt x="276" y="107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3199" y="2448"/>
              <a:ext cx="172" cy="174"/>
            </a:xfrm>
            <a:custGeom>
              <a:avLst/>
              <a:gdLst>
                <a:gd name="T0" fmla="*/ 170 w 172"/>
                <a:gd name="T1" fmla="*/ 63 h 174"/>
                <a:gd name="T2" fmla="*/ 151 w 172"/>
                <a:gd name="T3" fmla="*/ 57 h 174"/>
                <a:gd name="T4" fmla="*/ 143 w 172"/>
                <a:gd name="T5" fmla="*/ 33 h 174"/>
                <a:gd name="T6" fmla="*/ 137 w 172"/>
                <a:gd name="T7" fmla="*/ 27 h 174"/>
                <a:gd name="T8" fmla="*/ 141 w 172"/>
                <a:gd name="T9" fmla="*/ 19 h 174"/>
                <a:gd name="T10" fmla="*/ 143 w 172"/>
                <a:gd name="T11" fmla="*/ 10 h 174"/>
                <a:gd name="T12" fmla="*/ 143 w 172"/>
                <a:gd name="T13" fmla="*/ 0 h 174"/>
                <a:gd name="T14" fmla="*/ 130 w 172"/>
                <a:gd name="T15" fmla="*/ 15 h 174"/>
                <a:gd name="T16" fmla="*/ 118 w 172"/>
                <a:gd name="T17" fmla="*/ 8 h 174"/>
                <a:gd name="T18" fmla="*/ 103 w 172"/>
                <a:gd name="T19" fmla="*/ 6 h 174"/>
                <a:gd name="T20" fmla="*/ 93 w 172"/>
                <a:gd name="T21" fmla="*/ 13 h 174"/>
                <a:gd name="T22" fmla="*/ 76 w 172"/>
                <a:gd name="T23" fmla="*/ 17 h 174"/>
                <a:gd name="T24" fmla="*/ 68 w 172"/>
                <a:gd name="T25" fmla="*/ 21 h 174"/>
                <a:gd name="T26" fmla="*/ 61 w 172"/>
                <a:gd name="T27" fmla="*/ 29 h 174"/>
                <a:gd name="T28" fmla="*/ 65 w 172"/>
                <a:gd name="T29" fmla="*/ 40 h 174"/>
                <a:gd name="T30" fmla="*/ 55 w 172"/>
                <a:gd name="T31" fmla="*/ 48 h 174"/>
                <a:gd name="T32" fmla="*/ 40 w 172"/>
                <a:gd name="T33" fmla="*/ 50 h 174"/>
                <a:gd name="T34" fmla="*/ 42 w 172"/>
                <a:gd name="T35" fmla="*/ 54 h 174"/>
                <a:gd name="T36" fmla="*/ 51 w 172"/>
                <a:gd name="T37" fmla="*/ 54 h 174"/>
                <a:gd name="T38" fmla="*/ 55 w 172"/>
                <a:gd name="T39" fmla="*/ 63 h 174"/>
                <a:gd name="T40" fmla="*/ 42 w 172"/>
                <a:gd name="T41" fmla="*/ 65 h 174"/>
                <a:gd name="T42" fmla="*/ 38 w 172"/>
                <a:gd name="T43" fmla="*/ 69 h 174"/>
                <a:gd name="T44" fmla="*/ 32 w 172"/>
                <a:gd name="T45" fmla="*/ 63 h 174"/>
                <a:gd name="T46" fmla="*/ 30 w 172"/>
                <a:gd name="T47" fmla="*/ 57 h 174"/>
                <a:gd name="T48" fmla="*/ 24 w 172"/>
                <a:gd name="T49" fmla="*/ 59 h 174"/>
                <a:gd name="T50" fmla="*/ 19 w 172"/>
                <a:gd name="T51" fmla="*/ 63 h 174"/>
                <a:gd name="T52" fmla="*/ 11 w 172"/>
                <a:gd name="T53" fmla="*/ 69 h 174"/>
                <a:gd name="T54" fmla="*/ 13 w 172"/>
                <a:gd name="T55" fmla="*/ 73 h 174"/>
                <a:gd name="T56" fmla="*/ 19 w 172"/>
                <a:gd name="T57" fmla="*/ 77 h 174"/>
                <a:gd name="T58" fmla="*/ 13 w 172"/>
                <a:gd name="T59" fmla="*/ 82 h 174"/>
                <a:gd name="T60" fmla="*/ 0 w 172"/>
                <a:gd name="T61" fmla="*/ 90 h 174"/>
                <a:gd name="T62" fmla="*/ 19 w 172"/>
                <a:gd name="T63" fmla="*/ 90 h 174"/>
                <a:gd name="T64" fmla="*/ 38 w 172"/>
                <a:gd name="T65" fmla="*/ 90 h 174"/>
                <a:gd name="T66" fmla="*/ 57 w 172"/>
                <a:gd name="T67" fmla="*/ 103 h 174"/>
                <a:gd name="T68" fmla="*/ 70 w 172"/>
                <a:gd name="T69" fmla="*/ 96 h 174"/>
                <a:gd name="T70" fmla="*/ 74 w 172"/>
                <a:gd name="T71" fmla="*/ 105 h 174"/>
                <a:gd name="T72" fmla="*/ 68 w 172"/>
                <a:gd name="T73" fmla="*/ 113 h 174"/>
                <a:gd name="T74" fmla="*/ 63 w 172"/>
                <a:gd name="T75" fmla="*/ 124 h 174"/>
                <a:gd name="T76" fmla="*/ 53 w 172"/>
                <a:gd name="T77" fmla="*/ 128 h 174"/>
                <a:gd name="T78" fmla="*/ 49 w 172"/>
                <a:gd name="T79" fmla="*/ 136 h 174"/>
                <a:gd name="T80" fmla="*/ 47 w 172"/>
                <a:gd name="T81" fmla="*/ 145 h 174"/>
                <a:gd name="T82" fmla="*/ 51 w 172"/>
                <a:gd name="T83" fmla="*/ 151 h 174"/>
                <a:gd name="T84" fmla="*/ 57 w 172"/>
                <a:gd name="T85" fmla="*/ 155 h 174"/>
                <a:gd name="T86" fmla="*/ 59 w 172"/>
                <a:gd name="T87" fmla="*/ 170 h 174"/>
                <a:gd name="T88" fmla="*/ 70 w 172"/>
                <a:gd name="T89" fmla="*/ 170 h 174"/>
                <a:gd name="T90" fmla="*/ 70 w 172"/>
                <a:gd name="T91" fmla="*/ 161 h 174"/>
                <a:gd name="T92" fmla="*/ 86 w 172"/>
                <a:gd name="T93" fmla="*/ 153 h 174"/>
                <a:gd name="T94" fmla="*/ 99 w 172"/>
                <a:gd name="T95" fmla="*/ 145 h 174"/>
                <a:gd name="T96" fmla="*/ 122 w 172"/>
                <a:gd name="T97" fmla="*/ 145 h 174"/>
                <a:gd name="T98" fmla="*/ 120 w 172"/>
                <a:gd name="T99" fmla="*/ 119 h 174"/>
                <a:gd name="T100" fmla="*/ 120 w 172"/>
                <a:gd name="T101" fmla="*/ 109 h 174"/>
                <a:gd name="T102" fmla="*/ 133 w 172"/>
                <a:gd name="T103" fmla="*/ 88 h 174"/>
                <a:gd name="T104" fmla="*/ 143 w 172"/>
                <a:gd name="T105" fmla="*/ 82 h 174"/>
                <a:gd name="T106" fmla="*/ 166 w 172"/>
                <a:gd name="T107" fmla="*/ 82 h 174"/>
                <a:gd name="T108" fmla="*/ 168 w 172"/>
                <a:gd name="T109" fmla="*/ 7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2" h="174">
                  <a:moveTo>
                    <a:pt x="170" y="67"/>
                  </a:moveTo>
                  <a:lnTo>
                    <a:pt x="170" y="65"/>
                  </a:lnTo>
                  <a:lnTo>
                    <a:pt x="172" y="63"/>
                  </a:lnTo>
                  <a:lnTo>
                    <a:pt x="172" y="63"/>
                  </a:lnTo>
                  <a:lnTo>
                    <a:pt x="170" y="63"/>
                  </a:lnTo>
                  <a:lnTo>
                    <a:pt x="164" y="61"/>
                  </a:lnTo>
                  <a:lnTo>
                    <a:pt x="160" y="61"/>
                  </a:lnTo>
                  <a:lnTo>
                    <a:pt x="158" y="61"/>
                  </a:lnTo>
                  <a:lnTo>
                    <a:pt x="156" y="59"/>
                  </a:lnTo>
                  <a:lnTo>
                    <a:pt x="151" y="57"/>
                  </a:lnTo>
                  <a:lnTo>
                    <a:pt x="149" y="50"/>
                  </a:lnTo>
                  <a:lnTo>
                    <a:pt x="145" y="42"/>
                  </a:lnTo>
                  <a:lnTo>
                    <a:pt x="145" y="40"/>
                  </a:lnTo>
                  <a:lnTo>
                    <a:pt x="143" y="36"/>
                  </a:lnTo>
                  <a:lnTo>
                    <a:pt x="143" y="33"/>
                  </a:lnTo>
                  <a:lnTo>
                    <a:pt x="143" y="27"/>
                  </a:lnTo>
                  <a:lnTo>
                    <a:pt x="141" y="27"/>
                  </a:lnTo>
                  <a:lnTo>
                    <a:pt x="139" y="27"/>
                  </a:lnTo>
                  <a:lnTo>
                    <a:pt x="137" y="27"/>
                  </a:lnTo>
                  <a:lnTo>
                    <a:pt x="137" y="27"/>
                  </a:lnTo>
                  <a:lnTo>
                    <a:pt x="137" y="23"/>
                  </a:lnTo>
                  <a:lnTo>
                    <a:pt x="139" y="23"/>
                  </a:lnTo>
                  <a:lnTo>
                    <a:pt x="141" y="21"/>
                  </a:lnTo>
                  <a:lnTo>
                    <a:pt x="141" y="19"/>
                  </a:lnTo>
                  <a:lnTo>
                    <a:pt x="141" y="19"/>
                  </a:lnTo>
                  <a:lnTo>
                    <a:pt x="141" y="17"/>
                  </a:lnTo>
                  <a:lnTo>
                    <a:pt x="143" y="17"/>
                  </a:lnTo>
                  <a:lnTo>
                    <a:pt x="143" y="15"/>
                  </a:lnTo>
                  <a:lnTo>
                    <a:pt x="141" y="13"/>
                  </a:lnTo>
                  <a:lnTo>
                    <a:pt x="143" y="10"/>
                  </a:lnTo>
                  <a:lnTo>
                    <a:pt x="143" y="8"/>
                  </a:lnTo>
                  <a:lnTo>
                    <a:pt x="143" y="8"/>
                  </a:lnTo>
                  <a:lnTo>
                    <a:pt x="145" y="6"/>
                  </a:lnTo>
                  <a:lnTo>
                    <a:pt x="145" y="2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5" y="6"/>
                  </a:lnTo>
                  <a:lnTo>
                    <a:pt x="135" y="8"/>
                  </a:lnTo>
                  <a:lnTo>
                    <a:pt x="133" y="13"/>
                  </a:lnTo>
                  <a:lnTo>
                    <a:pt x="130" y="15"/>
                  </a:lnTo>
                  <a:lnTo>
                    <a:pt x="128" y="15"/>
                  </a:lnTo>
                  <a:lnTo>
                    <a:pt x="126" y="13"/>
                  </a:lnTo>
                  <a:lnTo>
                    <a:pt x="124" y="10"/>
                  </a:lnTo>
                  <a:lnTo>
                    <a:pt x="122" y="8"/>
                  </a:lnTo>
                  <a:lnTo>
                    <a:pt x="118" y="8"/>
                  </a:lnTo>
                  <a:lnTo>
                    <a:pt x="116" y="8"/>
                  </a:lnTo>
                  <a:lnTo>
                    <a:pt x="118" y="4"/>
                  </a:lnTo>
                  <a:lnTo>
                    <a:pt x="112" y="4"/>
                  </a:lnTo>
                  <a:lnTo>
                    <a:pt x="107" y="4"/>
                  </a:lnTo>
                  <a:lnTo>
                    <a:pt x="103" y="6"/>
                  </a:lnTo>
                  <a:lnTo>
                    <a:pt x="101" y="6"/>
                  </a:lnTo>
                  <a:lnTo>
                    <a:pt x="99" y="6"/>
                  </a:lnTo>
                  <a:lnTo>
                    <a:pt x="97" y="6"/>
                  </a:lnTo>
                  <a:lnTo>
                    <a:pt x="97" y="6"/>
                  </a:lnTo>
                  <a:lnTo>
                    <a:pt x="93" y="13"/>
                  </a:lnTo>
                  <a:lnTo>
                    <a:pt x="89" y="15"/>
                  </a:lnTo>
                  <a:lnTo>
                    <a:pt x="86" y="15"/>
                  </a:lnTo>
                  <a:lnTo>
                    <a:pt x="78" y="15"/>
                  </a:lnTo>
                  <a:lnTo>
                    <a:pt x="76" y="15"/>
                  </a:lnTo>
                  <a:lnTo>
                    <a:pt x="76" y="17"/>
                  </a:lnTo>
                  <a:lnTo>
                    <a:pt x="76" y="17"/>
                  </a:lnTo>
                  <a:lnTo>
                    <a:pt x="74" y="19"/>
                  </a:lnTo>
                  <a:lnTo>
                    <a:pt x="70" y="21"/>
                  </a:lnTo>
                  <a:lnTo>
                    <a:pt x="70" y="21"/>
                  </a:lnTo>
                  <a:lnTo>
                    <a:pt x="68" y="21"/>
                  </a:lnTo>
                  <a:lnTo>
                    <a:pt x="65" y="25"/>
                  </a:lnTo>
                  <a:lnTo>
                    <a:pt x="65" y="27"/>
                  </a:lnTo>
                  <a:lnTo>
                    <a:pt x="63" y="27"/>
                  </a:lnTo>
                  <a:lnTo>
                    <a:pt x="63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3"/>
                  </a:lnTo>
                  <a:lnTo>
                    <a:pt x="63" y="33"/>
                  </a:lnTo>
                  <a:lnTo>
                    <a:pt x="65" y="36"/>
                  </a:lnTo>
                  <a:lnTo>
                    <a:pt x="65" y="40"/>
                  </a:lnTo>
                  <a:lnTo>
                    <a:pt x="61" y="42"/>
                  </a:lnTo>
                  <a:lnTo>
                    <a:pt x="61" y="44"/>
                  </a:lnTo>
                  <a:lnTo>
                    <a:pt x="59" y="44"/>
                  </a:lnTo>
                  <a:lnTo>
                    <a:pt x="57" y="46"/>
                  </a:lnTo>
                  <a:lnTo>
                    <a:pt x="55" y="48"/>
                  </a:lnTo>
                  <a:lnTo>
                    <a:pt x="53" y="52"/>
                  </a:lnTo>
                  <a:lnTo>
                    <a:pt x="47" y="54"/>
                  </a:lnTo>
                  <a:lnTo>
                    <a:pt x="42" y="54"/>
                  </a:lnTo>
                  <a:lnTo>
                    <a:pt x="40" y="52"/>
                  </a:lnTo>
                  <a:lnTo>
                    <a:pt x="40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4"/>
                  </a:lnTo>
                  <a:lnTo>
                    <a:pt x="40" y="54"/>
                  </a:lnTo>
                  <a:lnTo>
                    <a:pt x="42" y="54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7" y="59"/>
                  </a:lnTo>
                  <a:lnTo>
                    <a:pt x="49" y="57"/>
                  </a:lnTo>
                  <a:lnTo>
                    <a:pt x="51" y="54"/>
                  </a:lnTo>
                  <a:lnTo>
                    <a:pt x="55" y="52"/>
                  </a:lnTo>
                  <a:lnTo>
                    <a:pt x="55" y="54"/>
                  </a:lnTo>
                  <a:lnTo>
                    <a:pt x="55" y="57"/>
                  </a:lnTo>
                  <a:lnTo>
                    <a:pt x="55" y="59"/>
                  </a:lnTo>
                  <a:lnTo>
                    <a:pt x="55" y="63"/>
                  </a:lnTo>
                  <a:lnTo>
                    <a:pt x="53" y="65"/>
                  </a:lnTo>
                  <a:lnTo>
                    <a:pt x="51" y="65"/>
                  </a:lnTo>
                  <a:lnTo>
                    <a:pt x="49" y="65"/>
                  </a:lnTo>
                  <a:lnTo>
                    <a:pt x="44" y="65"/>
                  </a:lnTo>
                  <a:lnTo>
                    <a:pt x="42" y="65"/>
                  </a:lnTo>
                  <a:lnTo>
                    <a:pt x="40" y="67"/>
                  </a:lnTo>
                  <a:lnTo>
                    <a:pt x="40" y="69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6" y="67"/>
                  </a:lnTo>
                  <a:lnTo>
                    <a:pt x="34" y="67"/>
                  </a:lnTo>
                  <a:lnTo>
                    <a:pt x="36" y="65"/>
                  </a:lnTo>
                  <a:lnTo>
                    <a:pt x="36" y="63"/>
                  </a:lnTo>
                  <a:lnTo>
                    <a:pt x="32" y="63"/>
                  </a:lnTo>
                  <a:lnTo>
                    <a:pt x="32" y="63"/>
                  </a:lnTo>
                  <a:lnTo>
                    <a:pt x="30" y="61"/>
                  </a:lnTo>
                  <a:lnTo>
                    <a:pt x="30" y="59"/>
                  </a:lnTo>
                  <a:lnTo>
                    <a:pt x="30" y="57"/>
                  </a:lnTo>
                  <a:lnTo>
                    <a:pt x="30" y="57"/>
                  </a:lnTo>
                  <a:lnTo>
                    <a:pt x="28" y="54"/>
                  </a:lnTo>
                  <a:lnTo>
                    <a:pt x="26" y="54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24" y="59"/>
                  </a:lnTo>
                  <a:lnTo>
                    <a:pt x="21" y="61"/>
                  </a:lnTo>
                  <a:lnTo>
                    <a:pt x="21" y="61"/>
                  </a:lnTo>
                  <a:lnTo>
                    <a:pt x="19" y="61"/>
                  </a:lnTo>
                  <a:lnTo>
                    <a:pt x="17" y="61"/>
                  </a:lnTo>
                  <a:lnTo>
                    <a:pt x="19" y="63"/>
                  </a:lnTo>
                  <a:lnTo>
                    <a:pt x="15" y="65"/>
                  </a:lnTo>
                  <a:lnTo>
                    <a:pt x="15" y="67"/>
                  </a:lnTo>
                  <a:lnTo>
                    <a:pt x="13" y="67"/>
                  </a:lnTo>
                  <a:lnTo>
                    <a:pt x="11" y="67"/>
                  </a:lnTo>
                  <a:lnTo>
                    <a:pt x="11" y="69"/>
                  </a:lnTo>
                  <a:lnTo>
                    <a:pt x="9" y="69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1" y="71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5" y="75"/>
                  </a:lnTo>
                  <a:lnTo>
                    <a:pt x="19" y="73"/>
                  </a:lnTo>
                  <a:lnTo>
                    <a:pt x="21" y="73"/>
                  </a:lnTo>
                  <a:lnTo>
                    <a:pt x="19" y="77"/>
                  </a:lnTo>
                  <a:lnTo>
                    <a:pt x="19" y="77"/>
                  </a:lnTo>
                  <a:lnTo>
                    <a:pt x="17" y="80"/>
                  </a:lnTo>
                  <a:lnTo>
                    <a:pt x="15" y="80"/>
                  </a:lnTo>
                  <a:lnTo>
                    <a:pt x="15" y="80"/>
                  </a:lnTo>
                  <a:lnTo>
                    <a:pt x="13" y="82"/>
                  </a:lnTo>
                  <a:lnTo>
                    <a:pt x="11" y="80"/>
                  </a:lnTo>
                  <a:lnTo>
                    <a:pt x="9" y="82"/>
                  </a:lnTo>
                  <a:lnTo>
                    <a:pt x="5" y="84"/>
                  </a:lnTo>
                  <a:lnTo>
                    <a:pt x="3" y="86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9" y="90"/>
                  </a:lnTo>
                  <a:lnTo>
                    <a:pt x="13" y="90"/>
                  </a:lnTo>
                  <a:lnTo>
                    <a:pt x="19" y="90"/>
                  </a:lnTo>
                  <a:lnTo>
                    <a:pt x="28" y="88"/>
                  </a:lnTo>
                  <a:lnTo>
                    <a:pt x="30" y="88"/>
                  </a:lnTo>
                  <a:lnTo>
                    <a:pt x="34" y="88"/>
                  </a:lnTo>
                  <a:lnTo>
                    <a:pt x="36" y="88"/>
                  </a:lnTo>
                  <a:lnTo>
                    <a:pt x="38" y="90"/>
                  </a:lnTo>
                  <a:lnTo>
                    <a:pt x="47" y="96"/>
                  </a:lnTo>
                  <a:lnTo>
                    <a:pt x="49" y="96"/>
                  </a:lnTo>
                  <a:lnTo>
                    <a:pt x="51" y="98"/>
                  </a:lnTo>
                  <a:lnTo>
                    <a:pt x="55" y="101"/>
                  </a:lnTo>
                  <a:lnTo>
                    <a:pt x="57" y="103"/>
                  </a:lnTo>
                  <a:lnTo>
                    <a:pt x="59" y="103"/>
                  </a:lnTo>
                  <a:lnTo>
                    <a:pt x="61" y="101"/>
                  </a:lnTo>
                  <a:lnTo>
                    <a:pt x="63" y="98"/>
                  </a:lnTo>
                  <a:lnTo>
                    <a:pt x="68" y="96"/>
                  </a:lnTo>
                  <a:lnTo>
                    <a:pt x="70" y="96"/>
                  </a:lnTo>
                  <a:lnTo>
                    <a:pt x="72" y="96"/>
                  </a:lnTo>
                  <a:lnTo>
                    <a:pt x="74" y="98"/>
                  </a:lnTo>
                  <a:lnTo>
                    <a:pt x="74" y="98"/>
                  </a:lnTo>
                  <a:lnTo>
                    <a:pt x="74" y="105"/>
                  </a:lnTo>
                  <a:lnTo>
                    <a:pt x="74" y="105"/>
                  </a:lnTo>
                  <a:lnTo>
                    <a:pt x="74" y="111"/>
                  </a:lnTo>
                  <a:lnTo>
                    <a:pt x="74" y="113"/>
                  </a:lnTo>
                  <a:lnTo>
                    <a:pt x="72" y="113"/>
                  </a:lnTo>
                  <a:lnTo>
                    <a:pt x="70" y="113"/>
                  </a:lnTo>
                  <a:lnTo>
                    <a:pt x="68" y="113"/>
                  </a:lnTo>
                  <a:lnTo>
                    <a:pt x="68" y="115"/>
                  </a:lnTo>
                  <a:lnTo>
                    <a:pt x="65" y="117"/>
                  </a:lnTo>
                  <a:lnTo>
                    <a:pt x="65" y="119"/>
                  </a:lnTo>
                  <a:lnTo>
                    <a:pt x="63" y="121"/>
                  </a:lnTo>
                  <a:lnTo>
                    <a:pt x="63" y="124"/>
                  </a:lnTo>
                  <a:lnTo>
                    <a:pt x="61" y="126"/>
                  </a:lnTo>
                  <a:lnTo>
                    <a:pt x="57" y="126"/>
                  </a:lnTo>
                  <a:lnTo>
                    <a:pt x="57" y="126"/>
                  </a:lnTo>
                  <a:lnTo>
                    <a:pt x="55" y="126"/>
                  </a:lnTo>
                  <a:lnTo>
                    <a:pt x="53" y="128"/>
                  </a:lnTo>
                  <a:lnTo>
                    <a:pt x="51" y="128"/>
                  </a:lnTo>
                  <a:lnTo>
                    <a:pt x="51" y="130"/>
                  </a:lnTo>
                  <a:lnTo>
                    <a:pt x="51" y="134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7" y="138"/>
                  </a:lnTo>
                  <a:lnTo>
                    <a:pt x="47" y="140"/>
                  </a:lnTo>
                  <a:lnTo>
                    <a:pt x="47" y="142"/>
                  </a:lnTo>
                  <a:lnTo>
                    <a:pt x="47" y="145"/>
                  </a:lnTo>
                  <a:lnTo>
                    <a:pt x="47" y="145"/>
                  </a:lnTo>
                  <a:lnTo>
                    <a:pt x="49" y="145"/>
                  </a:lnTo>
                  <a:lnTo>
                    <a:pt x="51" y="147"/>
                  </a:lnTo>
                  <a:lnTo>
                    <a:pt x="49" y="149"/>
                  </a:lnTo>
                  <a:lnTo>
                    <a:pt x="51" y="151"/>
                  </a:lnTo>
                  <a:lnTo>
                    <a:pt x="51" y="151"/>
                  </a:lnTo>
                  <a:lnTo>
                    <a:pt x="55" y="153"/>
                  </a:lnTo>
                  <a:lnTo>
                    <a:pt x="55" y="153"/>
                  </a:lnTo>
                  <a:lnTo>
                    <a:pt x="55" y="153"/>
                  </a:lnTo>
                  <a:lnTo>
                    <a:pt x="57" y="155"/>
                  </a:lnTo>
                  <a:lnTo>
                    <a:pt x="57" y="155"/>
                  </a:lnTo>
                  <a:lnTo>
                    <a:pt x="57" y="155"/>
                  </a:lnTo>
                  <a:lnTo>
                    <a:pt x="57" y="157"/>
                  </a:lnTo>
                  <a:lnTo>
                    <a:pt x="59" y="161"/>
                  </a:lnTo>
                  <a:lnTo>
                    <a:pt x="59" y="170"/>
                  </a:lnTo>
                  <a:lnTo>
                    <a:pt x="59" y="174"/>
                  </a:lnTo>
                  <a:lnTo>
                    <a:pt x="59" y="174"/>
                  </a:lnTo>
                  <a:lnTo>
                    <a:pt x="61" y="172"/>
                  </a:lnTo>
                  <a:lnTo>
                    <a:pt x="68" y="172"/>
                  </a:lnTo>
                  <a:lnTo>
                    <a:pt x="70" y="170"/>
                  </a:lnTo>
                  <a:lnTo>
                    <a:pt x="70" y="170"/>
                  </a:lnTo>
                  <a:lnTo>
                    <a:pt x="70" y="168"/>
                  </a:lnTo>
                  <a:lnTo>
                    <a:pt x="70" y="168"/>
                  </a:lnTo>
                  <a:lnTo>
                    <a:pt x="70" y="163"/>
                  </a:lnTo>
                  <a:lnTo>
                    <a:pt x="70" y="161"/>
                  </a:lnTo>
                  <a:lnTo>
                    <a:pt x="72" y="159"/>
                  </a:lnTo>
                  <a:lnTo>
                    <a:pt x="76" y="157"/>
                  </a:lnTo>
                  <a:lnTo>
                    <a:pt x="78" y="155"/>
                  </a:lnTo>
                  <a:lnTo>
                    <a:pt x="80" y="153"/>
                  </a:lnTo>
                  <a:lnTo>
                    <a:pt x="86" y="153"/>
                  </a:lnTo>
                  <a:lnTo>
                    <a:pt x="89" y="151"/>
                  </a:lnTo>
                  <a:lnTo>
                    <a:pt x="91" y="151"/>
                  </a:lnTo>
                  <a:lnTo>
                    <a:pt x="95" y="147"/>
                  </a:lnTo>
                  <a:lnTo>
                    <a:pt x="97" y="147"/>
                  </a:lnTo>
                  <a:lnTo>
                    <a:pt x="99" y="145"/>
                  </a:lnTo>
                  <a:lnTo>
                    <a:pt x="101" y="147"/>
                  </a:lnTo>
                  <a:lnTo>
                    <a:pt x="103" y="147"/>
                  </a:lnTo>
                  <a:lnTo>
                    <a:pt x="112" y="153"/>
                  </a:lnTo>
                  <a:lnTo>
                    <a:pt x="118" y="155"/>
                  </a:lnTo>
                  <a:lnTo>
                    <a:pt x="122" y="145"/>
                  </a:lnTo>
                  <a:lnTo>
                    <a:pt x="122" y="142"/>
                  </a:lnTo>
                  <a:lnTo>
                    <a:pt x="118" y="132"/>
                  </a:lnTo>
                  <a:lnTo>
                    <a:pt x="118" y="130"/>
                  </a:lnTo>
                  <a:lnTo>
                    <a:pt x="120" y="121"/>
                  </a:lnTo>
                  <a:lnTo>
                    <a:pt x="120" y="119"/>
                  </a:lnTo>
                  <a:lnTo>
                    <a:pt x="118" y="113"/>
                  </a:lnTo>
                  <a:lnTo>
                    <a:pt x="118" y="113"/>
                  </a:lnTo>
                  <a:lnTo>
                    <a:pt x="118" y="111"/>
                  </a:lnTo>
                  <a:lnTo>
                    <a:pt x="120" y="109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4" y="98"/>
                  </a:lnTo>
                  <a:lnTo>
                    <a:pt x="126" y="96"/>
                  </a:lnTo>
                  <a:lnTo>
                    <a:pt x="130" y="92"/>
                  </a:lnTo>
                  <a:lnTo>
                    <a:pt x="133" y="88"/>
                  </a:lnTo>
                  <a:lnTo>
                    <a:pt x="135" y="86"/>
                  </a:lnTo>
                  <a:lnTo>
                    <a:pt x="135" y="86"/>
                  </a:lnTo>
                  <a:lnTo>
                    <a:pt x="141" y="84"/>
                  </a:lnTo>
                  <a:lnTo>
                    <a:pt x="143" y="82"/>
                  </a:lnTo>
                  <a:lnTo>
                    <a:pt x="143" y="82"/>
                  </a:lnTo>
                  <a:lnTo>
                    <a:pt x="151" y="84"/>
                  </a:lnTo>
                  <a:lnTo>
                    <a:pt x="162" y="84"/>
                  </a:lnTo>
                  <a:lnTo>
                    <a:pt x="164" y="84"/>
                  </a:lnTo>
                  <a:lnTo>
                    <a:pt x="164" y="84"/>
                  </a:lnTo>
                  <a:lnTo>
                    <a:pt x="166" y="82"/>
                  </a:lnTo>
                  <a:lnTo>
                    <a:pt x="166" y="80"/>
                  </a:lnTo>
                  <a:lnTo>
                    <a:pt x="168" y="77"/>
                  </a:lnTo>
                  <a:lnTo>
                    <a:pt x="170" y="75"/>
                  </a:lnTo>
                  <a:lnTo>
                    <a:pt x="170" y="75"/>
                  </a:lnTo>
                  <a:lnTo>
                    <a:pt x="168" y="71"/>
                  </a:lnTo>
                  <a:lnTo>
                    <a:pt x="168" y="67"/>
                  </a:lnTo>
                  <a:lnTo>
                    <a:pt x="170" y="67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3996" y="2033"/>
              <a:ext cx="202" cy="172"/>
            </a:xfrm>
            <a:custGeom>
              <a:avLst/>
              <a:gdLst>
                <a:gd name="T0" fmla="*/ 195 w 202"/>
                <a:gd name="T1" fmla="*/ 69 h 172"/>
                <a:gd name="T2" fmla="*/ 187 w 202"/>
                <a:gd name="T3" fmla="*/ 65 h 172"/>
                <a:gd name="T4" fmla="*/ 185 w 202"/>
                <a:gd name="T5" fmla="*/ 57 h 172"/>
                <a:gd name="T6" fmla="*/ 189 w 202"/>
                <a:gd name="T7" fmla="*/ 40 h 172"/>
                <a:gd name="T8" fmla="*/ 174 w 202"/>
                <a:gd name="T9" fmla="*/ 38 h 172"/>
                <a:gd name="T10" fmla="*/ 155 w 202"/>
                <a:gd name="T11" fmla="*/ 25 h 172"/>
                <a:gd name="T12" fmla="*/ 143 w 202"/>
                <a:gd name="T13" fmla="*/ 25 h 172"/>
                <a:gd name="T14" fmla="*/ 130 w 202"/>
                <a:gd name="T15" fmla="*/ 21 h 172"/>
                <a:gd name="T16" fmla="*/ 126 w 202"/>
                <a:gd name="T17" fmla="*/ 11 h 172"/>
                <a:gd name="T18" fmla="*/ 124 w 202"/>
                <a:gd name="T19" fmla="*/ 7 h 172"/>
                <a:gd name="T20" fmla="*/ 111 w 202"/>
                <a:gd name="T21" fmla="*/ 4 h 172"/>
                <a:gd name="T22" fmla="*/ 99 w 202"/>
                <a:gd name="T23" fmla="*/ 7 h 172"/>
                <a:gd name="T24" fmla="*/ 97 w 202"/>
                <a:gd name="T25" fmla="*/ 23 h 172"/>
                <a:gd name="T26" fmla="*/ 82 w 202"/>
                <a:gd name="T27" fmla="*/ 48 h 172"/>
                <a:gd name="T28" fmla="*/ 78 w 202"/>
                <a:gd name="T29" fmla="*/ 59 h 172"/>
                <a:gd name="T30" fmla="*/ 84 w 202"/>
                <a:gd name="T31" fmla="*/ 76 h 172"/>
                <a:gd name="T32" fmla="*/ 95 w 202"/>
                <a:gd name="T33" fmla="*/ 88 h 172"/>
                <a:gd name="T34" fmla="*/ 97 w 202"/>
                <a:gd name="T35" fmla="*/ 101 h 172"/>
                <a:gd name="T36" fmla="*/ 95 w 202"/>
                <a:gd name="T37" fmla="*/ 109 h 172"/>
                <a:gd name="T38" fmla="*/ 88 w 202"/>
                <a:gd name="T39" fmla="*/ 111 h 172"/>
                <a:gd name="T40" fmla="*/ 88 w 202"/>
                <a:gd name="T41" fmla="*/ 105 h 172"/>
                <a:gd name="T42" fmla="*/ 84 w 202"/>
                <a:gd name="T43" fmla="*/ 94 h 172"/>
                <a:gd name="T44" fmla="*/ 78 w 202"/>
                <a:gd name="T45" fmla="*/ 105 h 172"/>
                <a:gd name="T46" fmla="*/ 80 w 202"/>
                <a:gd name="T47" fmla="*/ 115 h 172"/>
                <a:gd name="T48" fmla="*/ 74 w 202"/>
                <a:gd name="T49" fmla="*/ 122 h 172"/>
                <a:gd name="T50" fmla="*/ 63 w 202"/>
                <a:gd name="T51" fmla="*/ 122 h 172"/>
                <a:gd name="T52" fmla="*/ 55 w 202"/>
                <a:gd name="T53" fmla="*/ 115 h 172"/>
                <a:gd name="T54" fmla="*/ 59 w 202"/>
                <a:gd name="T55" fmla="*/ 124 h 172"/>
                <a:gd name="T56" fmla="*/ 59 w 202"/>
                <a:gd name="T57" fmla="*/ 128 h 172"/>
                <a:gd name="T58" fmla="*/ 53 w 202"/>
                <a:gd name="T59" fmla="*/ 130 h 172"/>
                <a:gd name="T60" fmla="*/ 55 w 202"/>
                <a:gd name="T61" fmla="*/ 136 h 172"/>
                <a:gd name="T62" fmla="*/ 44 w 202"/>
                <a:gd name="T63" fmla="*/ 130 h 172"/>
                <a:gd name="T64" fmla="*/ 40 w 202"/>
                <a:gd name="T65" fmla="*/ 134 h 172"/>
                <a:gd name="T66" fmla="*/ 44 w 202"/>
                <a:gd name="T67" fmla="*/ 143 h 172"/>
                <a:gd name="T68" fmla="*/ 28 w 202"/>
                <a:gd name="T69" fmla="*/ 145 h 172"/>
                <a:gd name="T70" fmla="*/ 34 w 202"/>
                <a:gd name="T71" fmla="*/ 136 h 172"/>
                <a:gd name="T72" fmla="*/ 23 w 202"/>
                <a:gd name="T73" fmla="*/ 141 h 172"/>
                <a:gd name="T74" fmla="*/ 13 w 202"/>
                <a:gd name="T75" fmla="*/ 143 h 172"/>
                <a:gd name="T76" fmla="*/ 11 w 202"/>
                <a:gd name="T77" fmla="*/ 134 h 172"/>
                <a:gd name="T78" fmla="*/ 7 w 202"/>
                <a:gd name="T79" fmla="*/ 138 h 172"/>
                <a:gd name="T80" fmla="*/ 4 w 202"/>
                <a:gd name="T81" fmla="*/ 134 h 172"/>
                <a:gd name="T82" fmla="*/ 0 w 202"/>
                <a:gd name="T83" fmla="*/ 141 h 172"/>
                <a:gd name="T84" fmla="*/ 2 w 202"/>
                <a:gd name="T85" fmla="*/ 147 h 172"/>
                <a:gd name="T86" fmla="*/ 7 w 202"/>
                <a:gd name="T87" fmla="*/ 159 h 172"/>
                <a:gd name="T88" fmla="*/ 15 w 202"/>
                <a:gd name="T89" fmla="*/ 166 h 172"/>
                <a:gd name="T90" fmla="*/ 55 w 202"/>
                <a:gd name="T91" fmla="*/ 164 h 172"/>
                <a:gd name="T92" fmla="*/ 63 w 202"/>
                <a:gd name="T93" fmla="*/ 164 h 172"/>
                <a:gd name="T94" fmla="*/ 72 w 202"/>
                <a:gd name="T95" fmla="*/ 145 h 172"/>
                <a:gd name="T96" fmla="*/ 74 w 202"/>
                <a:gd name="T97" fmla="*/ 143 h 172"/>
                <a:gd name="T98" fmla="*/ 82 w 202"/>
                <a:gd name="T99" fmla="*/ 145 h 172"/>
                <a:gd name="T100" fmla="*/ 93 w 202"/>
                <a:gd name="T101" fmla="*/ 138 h 172"/>
                <a:gd name="T102" fmla="*/ 95 w 202"/>
                <a:gd name="T103" fmla="*/ 134 h 172"/>
                <a:gd name="T104" fmla="*/ 101 w 202"/>
                <a:gd name="T105" fmla="*/ 132 h 172"/>
                <a:gd name="T106" fmla="*/ 103 w 202"/>
                <a:gd name="T107" fmla="*/ 126 h 172"/>
                <a:gd name="T108" fmla="*/ 101 w 202"/>
                <a:gd name="T109" fmla="*/ 115 h 172"/>
                <a:gd name="T110" fmla="*/ 107 w 202"/>
                <a:gd name="T111" fmla="*/ 111 h 172"/>
                <a:gd name="T112" fmla="*/ 128 w 202"/>
                <a:gd name="T113" fmla="*/ 97 h 172"/>
                <a:gd name="T114" fmla="*/ 137 w 202"/>
                <a:gd name="T115" fmla="*/ 94 h 172"/>
                <a:gd name="T116" fmla="*/ 147 w 202"/>
                <a:gd name="T117" fmla="*/ 97 h 172"/>
                <a:gd name="T118" fmla="*/ 153 w 202"/>
                <a:gd name="T119" fmla="*/ 97 h 172"/>
                <a:gd name="T120" fmla="*/ 176 w 202"/>
                <a:gd name="T121" fmla="*/ 92 h 172"/>
                <a:gd name="T122" fmla="*/ 189 w 202"/>
                <a:gd name="T123" fmla="*/ 90 h 172"/>
                <a:gd name="T124" fmla="*/ 199 w 202"/>
                <a:gd name="T125" fmla="*/ 8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2">
                  <a:moveTo>
                    <a:pt x="199" y="80"/>
                  </a:moveTo>
                  <a:lnTo>
                    <a:pt x="199" y="76"/>
                  </a:lnTo>
                  <a:lnTo>
                    <a:pt x="197" y="71"/>
                  </a:lnTo>
                  <a:lnTo>
                    <a:pt x="195" y="69"/>
                  </a:lnTo>
                  <a:lnTo>
                    <a:pt x="193" y="69"/>
                  </a:lnTo>
                  <a:lnTo>
                    <a:pt x="189" y="67"/>
                  </a:lnTo>
                  <a:lnTo>
                    <a:pt x="187" y="67"/>
                  </a:lnTo>
                  <a:lnTo>
                    <a:pt x="187" y="65"/>
                  </a:lnTo>
                  <a:lnTo>
                    <a:pt x="185" y="65"/>
                  </a:lnTo>
                  <a:lnTo>
                    <a:pt x="185" y="61"/>
                  </a:lnTo>
                  <a:lnTo>
                    <a:pt x="185" y="59"/>
                  </a:lnTo>
                  <a:lnTo>
                    <a:pt x="185" y="57"/>
                  </a:lnTo>
                  <a:lnTo>
                    <a:pt x="187" y="48"/>
                  </a:lnTo>
                  <a:lnTo>
                    <a:pt x="187" y="44"/>
                  </a:lnTo>
                  <a:lnTo>
                    <a:pt x="189" y="42"/>
                  </a:lnTo>
                  <a:lnTo>
                    <a:pt x="189" y="40"/>
                  </a:lnTo>
                  <a:lnTo>
                    <a:pt x="189" y="38"/>
                  </a:lnTo>
                  <a:lnTo>
                    <a:pt x="179" y="40"/>
                  </a:lnTo>
                  <a:lnTo>
                    <a:pt x="176" y="40"/>
                  </a:lnTo>
                  <a:lnTo>
                    <a:pt x="174" y="38"/>
                  </a:lnTo>
                  <a:lnTo>
                    <a:pt x="168" y="32"/>
                  </a:lnTo>
                  <a:lnTo>
                    <a:pt x="166" y="30"/>
                  </a:lnTo>
                  <a:lnTo>
                    <a:pt x="162" y="27"/>
                  </a:lnTo>
                  <a:lnTo>
                    <a:pt x="155" y="25"/>
                  </a:lnTo>
                  <a:lnTo>
                    <a:pt x="151" y="25"/>
                  </a:lnTo>
                  <a:lnTo>
                    <a:pt x="149" y="25"/>
                  </a:lnTo>
                  <a:lnTo>
                    <a:pt x="147" y="25"/>
                  </a:lnTo>
                  <a:lnTo>
                    <a:pt x="143" y="25"/>
                  </a:lnTo>
                  <a:lnTo>
                    <a:pt x="139" y="23"/>
                  </a:lnTo>
                  <a:lnTo>
                    <a:pt x="134" y="23"/>
                  </a:lnTo>
                  <a:lnTo>
                    <a:pt x="132" y="23"/>
                  </a:lnTo>
                  <a:lnTo>
                    <a:pt x="130" y="21"/>
                  </a:lnTo>
                  <a:lnTo>
                    <a:pt x="128" y="21"/>
                  </a:lnTo>
                  <a:lnTo>
                    <a:pt x="128" y="19"/>
                  </a:lnTo>
                  <a:lnTo>
                    <a:pt x="126" y="17"/>
                  </a:lnTo>
                  <a:lnTo>
                    <a:pt x="126" y="11"/>
                  </a:lnTo>
                  <a:lnTo>
                    <a:pt x="124" y="9"/>
                  </a:lnTo>
                  <a:lnTo>
                    <a:pt x="124" y="9"/>
                  </a:lnTo>
                  <a:lnTo>
                    <a:pt x="124" y="7"/>
                  </a:lnTo>
                  <a:lnTo>
                    <a:pt x="124" y="7"/>
                  </a:lnTo>
                  <a:lnTo>
                    <a:pt x="118" y="2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1" y="4"/>
                  </a:lnTo>
                  <a:lnTo>
                    <a:pt x="107" y="7"/>
                  </a:lnTo>
                  <a:lnTo>
                    <a:pt x="103" y="7"/>
                  </a:lnTo>
                  <a:lnTo>
                    <a:pt x="101" y="7"/>
                  </a:lnTo>
                  <a:lnTo>
                    <a:pt x="99" y="7"/>
                  </a:lnTo>
                  <a:lnTo>
                    <a:pt x="103" y="11"/>
                  </a:lnTo>
                  <a:lnTo>
                    <a:pt x="101" y="15"/>
                  </a:lnTo>
                  <a:lnTo>
                    <a:pt x="99" y="19"/>
                  </a:lnTo>
                  <a:lnTo>
                    <a:pt x="97" y="23"/>
                  </a:lnTo>
                  <a:lnTo>
                    <a:pt x="88" y="32"/>
                  </a:lnTo>
                  <a:lnTo>
                    <a:pt x="86" y="38"/>
                  </a:lnTo>
                  <a:lnTo>
                    <a:pt x="84" y="42"/>
                  </a:lnTo>
                  <a:lnTo>
                    <a:pt x="82" y="48"/>
                  </a:lnTo>
                  <a:lnTo>
                    <a:pt x="80" y="51"/>
                  </a:lnTo>
                  <a:lnTo>
                    <a:pt x="78" y="53"/>
                  </a:lnTo>
                  <a:lnTo>
                    <a:pt x="76" y="57"/>
                  </a:lnTo>
                  <a:lnTo>
                    <a:pt x="78" y="59"/>
                  </a:lnTo>
                  <a:lnTo>
                    <a:pt x="82" y="63"/>
                  </a:lnTo>
                  <a:lnTo>
                    <a:pt x="82" y="67"/>
                  </a:lnTo>
                  <a:lnTo>
                    <a:pt x="82" y="74"/>
                  </a:lnTo>
                  <a:lnTo>
                    <a:pt x="84" y="76"/>
                  </a:lnTo>
                  <a:lnTo>
                    <a:pt x="90" y="82"/>
                  </a:lnTo>
                  <a:lnTo>
                    <a:pt x="93" y="84"/>
                  </a:lnTo>
                  <a:lnTo>
                    <a:pt x="93" y="86"/>
                  </a:lnTo>
                  <a:lnTo>
                    <a:pt x="95" y="88"/>
                  </a:lnTo>
                  <a:lnTo>
                    <a:pt x="97" y="92"/>
                  </a:lnTo>
                  <a:lnTo>
                    <a:pt x="97" y="94"/>
                  </a:lnTo>
                  <a:lnTo>
                    <a:pt x="97" y="99"/>
                  </a:lnTo>
                  <a:lnTo>
                    <a:pt x="97" y="101"/>
                  </a:lnTo>
                  <a:lnTo>
                    <a:pt x="97" y="103"/>
                  </a:lnTo>
                  <a:lnTo>
                    <a:pt x="95" y="105"/>
                  </a:lnTo>
                  <a:lnTo>
                    <a:pt x="95" y="107"/>
                  </a:lnTo>
                  <a:lnTo>
                    <a:pt x="95" y="109"/>
                  </a:lnTo>
                  <a:lnTo>
                    <a:pt x="93" y="109"/>
                  </a:lnTo>
                  <a:lnTo>
                    <a:pt x="93" y="113"/>
                  </a:lnTo>
                  <a:lnTo>
                    <a:pt x="88" y="113"/>
                  </a:lnTo>
                  <a:lnTo>
                    <a:pt x="88" y="111"/>
                  </a:lnTo>
                  <a:lnTo>
                    <a:pt x="86" y="109"/>
                  </a:lnTo>
                  <a:lnTo>
                    <a:pt x="86" y="107"/>
                  </a:lnTo>
                  <a:lnTo>
                    <a:pt x="88" y="107"/>
                  </a:lnTo>
                  <a:lnTo>
                    <a:pt x="88" y="105"/>
                  </a:lnTo>
                  <a:lnTo>
                    <a:pt x="88" y="103"/>
                  </a:lnTo>
                  <a:lnTo>
                    <a:pt x="86" y="99"/>
                  </a:lnTo>
                  <a:lnTo>
                    <a:pt x="86" y="99"/>
                  </a:lnTo>
                  <a:lnTo>
                    <a:pt x="84" y="94"/>
                  </a:lnTo>
                  <a:lnTo>
                    <a:pt x="80" y="99"/>
                  </a:lnTo>
                  <a:lnTo>
                    <a:pt x="76" y="101"/>
                  </a:lnTo>
                  <a:lnTo>
                    <a:pt x="76" y="105"/>
                  </a:lnTo>
                  <a:lnTo>
                    <a:pt x="78" y="105"/>
                  </a:lnTo>
                  <a:lnTo>
                    <a:pt x="78" y="107"/>
                  </a:lnTo>
                  <a:lnTo>
                    <a:pt x="78" y="111"/>
                  </a:lnTo>
                  <a:lnTo>
                    <a:pt x="78" y="113"/>
                  </a:lnTo>
                  <a:lnTo>
                    <a:pt x="80" y="115"/>
                  </a:lnTo>
                  <a:lnTo>
                    <a:pt x="80" y="118"/>
                  </a:lnTo>
                  <a:lnTo>
                    <a:pt x="78" y="120"/>
                  </a:lnTo>
                  <a:lnTo>
                    <a:pt x="76" y="120"/>
                  </a:lnTo>
                  <a:lnTo>
                    <a:pt x="74" y="122"/>
                  </a:lnTo>
                  <a:lnTo>
                    <a:pt x="69" y="122"/>
                  </a:lnTo>
                  <a:lnTo>
                    <a:pt x="69" y="122"/>
                  </a:lnTo>
                  <a:lnTo>
                    <a:pt x="67" y="120"/>
                  </a:lnTo>
                  <a:lnTo>
                    <a:pt x="63" y="122"/>
                  </a:lnTo>
                  <a:lnTo>
                    <a:pt x="61" y="120"/>
                  </a:lnTo>
                  <a:lnTo>
                    <a:pt x="59" y="118"/>
                  </a:lnTo>
                  <a:lnTo>
                    <a:pt x="57" y="115"/>
                  </a:lnTo>
                  <a:lnTo>
                    <a:pt x="55" y="115"/>
                  </a:lnTo>
                  <a:lnTo>
                    <a:pt x="55" y="118"/>
                  </a:lnTo>
                  <a:lnTo>
                    <a:pt x="57" y="122"/>
                  </a:lnTo>
                  <a:lnTo>
                    <a:pt x="57" y="122"/>
                  </a:lnTo>
                  <a:lnTo>
                    <a:pt x="59" y="124"/>
                  </a:lnTo>
                  <a:lnTo>
                    <a:pt x="59" y="126"/>
                  </a:lnTo>
                  <a:lnTo>
                    <a:pt x="61" y="126"/>
                  </a:lnTo>
                  <a:lnTo>
                    <a:pt x="61" y="128"/>
                  </a:lnTo>
                  <a:lnTo>
                    <a:pt x="59" y="128"/>
                  </a:lnTo>
                  <a:lnTo>
                    <a:pt x="57" y="130"/>
                  </a:lnTo>
                  <a:lnTo>
                    <a:pt x="55" y="128"/>
                  </a:lnTo>
                  <a:lnTo>
                    <a:pt x="53" y="128"/>
                  </a:lnTo>
                  <a:lnTo>
                    <a:pt x="53" y="130"/>
                  </a:lnTo>
                  <a:lnTo>
                    <a:pt x="55" y="134"/>
                  </a:lnTo>
                  <a:lnTo>
                    <a:pt x="57" y="134"/>
                  </a:lnTo>
                  <a:lnTo>
                    <a:pt x="57" y="136"/>
                  </a:lnTo>
                  <a:lnTo>
                    <a:pt x="55" y="136"/>
                  </a:lnTo>
                  <a:lnTo>
                    <a:pt x="53" y="136"/>
                  </a:lnTo>
                  <a:lnTo>
                    <a:pt x="48" y="132"/>
                  </a:lnTo>
                  <a:lnTo>
                    <a:pt x="46" y="132"/>
                  </a:lnTo>
                  <a:lnTo>
                    <a:pt x="44" y="130"/>
                  </a:lnTo>
                  <a:lnTo>
                    <a:pt x="44" y="130"/>
                  </a:lnTo>
                  <a:lnTo>
                    <a:pt x="38" y="130"/>
                  </a:lnTo>
                  <a:lnTo>
                    <a:pt x="36" y="134"/>
                  </a:lnTo>
                  <a:lnTo>
                    <a:pt x="40" y="134"/>
                  </a:lnTo>
                  <a:lnTo>
                    <a:pt x="40" y="138"/>
                  </a:lnTo>
                  <a:lnTo>
                    <a:pt x="44" y="136"/>
                  </a:lnTo>
                  <a:lnTo>
                    <a:pt x="44" y="141"/>
                  </a:lnTo>
                  <a:lnTo>
                    <a:pt x="44" y="143"/>
                  </a:lnTo>
                  <a:lnTo>
                    <a:pt x="42" y="143"/>
                  </a:lnTo>
                  <a:lnTo>
                    <a:pt x="38" y="143"/>
                  </a:lnTo>
                  <a:lnTo>
                    <a:pt x="30" y="145"/>
                  </a:lnTo>
                  <a:lnTo>
                    <a:pt x="28" y="145"/>
                  </a:lnTo>
                  <a:lnTo>
                    <a:pt x="28" y="143"/>
                  </a:lnTo>
                  <a:lnTo>
                    <a:pt x="30" y="138"/>
                  </a:lnTo>
                  <a:lnTo>
                    <a:pt x="34" y="136"/>
                  </a:lnTo>
                  <a:lnTo>
                    <a:pt x="34" y="136"/>
                  </a:lnTo>
                  <a:lnTo>
                    <a:pt x="30" y="134"/>
                  </a:lnTo>
                  <a:lnTo>
                    <a:pt x="28" y="136"/>
                  </a:lnTo>
                  <a:lnTo>
                    <a:pt x="23" y="138"/>
                  </a:lnTo>
                  <a:lnTo>
                    <a:pt x="23" y="141"/>
                  </a:lnTo>
                  <a:lnTo>
                    <a:pt x="19" y="143"/>
                  </a:lnTo>
                  <a:lnTo>
                    <a:pt x="19" y="143"/>
                  </a:lnTo>
                  <a:lnTo>
                    <a:pt x="17" y="143"/>
                  </a:lnTo>
                  <a:lnTo>
                    <a:pt x="13" y="143"/>
                  </a:lnTo>
                  <a:lnTo>
                    <a:pt x="11" y="143"/>
                  </a:lnTo>
                  <a:lnTo>
                    <a:pt x="11" y="141"/>
                  </a:lnTo>
                  <a:lnTo>
                    <a:pt x="11" y="136"/>
                  </a:lnTo>
                  <a:lnTo>
                    <a:pt x="11" y="134"/>
                  </a:lnTo>
                  <a:lnTo>
                    <a:pt x="9" y="136"/>
                  </a:lnTo>
                  <a:lnTo>
                    <a:pt x="9" y="138"/>
                  </a:lnTo>
                  <a:lnTo>
                    <a:pt x="7" y="138"/>
                  </a:lnTo>
                  <a:lnTo>
                    <a:pt x="7" y="138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4" y="134"/>
                  </a:lnTo>
                  <a:lnTo>
                    <a:pt x="4" y="134"/>
                  </a:lnTo>
                  <a:lnTo>
                    <a:pt x="2" y="136"/>
                  </a:lnTo>
                  <a:lnTo>
                    <a:pt x="2" y="136"/>
                  </a:lnTo>
                  <a:lnTo>
                    <a:pt x="0" y="138"/>
                  </a:lnTo>
                  <a:lnTo>
                    <a:pt x="0" y="141"/>
                  </a:lnTo>
                  <a:lnTo>
                    <a:pt x="0" y="143"/>
                  </a:lnTo>
                  <a:lnTo>
                    <a:pt x="0" y="145"/>
                  </a:lnTo>
                  <a:lnTo>
                    <a:pt x="2" y="145"/>
                  </a:lnTo>
                  <a:lnTo>
                    <a:pt x="2" y="147"/>
                  </a:lnTo>
                  <a:lnTo>
                    <a:pt x="0" y="149"/>
                  </a:lnTo>
                  <a:lnTo>
                    <a:pt x="0" y="151"/>
                  </a:lnTo>
                  <a:lnTo>
                    <a:pt x="2" y="153"/>
                  </a:lnTo>
                  <a:lnTo>
                    <a:pt x="7" y="159"/>
                  </a:lnTo>
                  <a:lnTo>
                    <a:pt x="9" y="162"/>
                  </a:lnTo>
                  <a:lnTo>
                    <a:pt x="11" y="164"/>
                  </a:lnTo>
                  <a:lnTo>
                    <a:pt x="11" y="166"/>
                  </a:lnTo>
                  <a:lnTo>
                    <a:pt x="15" y="166"/>
                  </a:lnTo>
                  <a:lnTo>
                    <a:pt x="36" y="172"/>
                  </a:lnTo>
                  <a:lnTo>
                    <a:pt x="44" y="172"/>
                  </a:lnTo>
                  <a:lnTo>
                    <a:pt x="53" y="164"/>
                  </a:lnTo>
                  <a:lnTo>
                    <a:pt x="55" y="164"/>
                  </a:lnTo>
                  <a:lnTo>
                    <a:pt x="59" y="162"/>
                  </a:lnTo>
                  <a:lnTo>
                    <a:pt x="61" y="164"/>
                  </a:lnTo>
                  <a:lnTo>
                    <a:pt x="63" y="164"/>
                  </a:lnTo>
                  <a:lnTo>
                    <a:pt x="63" y="164"/>
                  </a:lnTo>
                  <a:lnTo>
                    <a:pt x="65" y="162"/>
                  </a:lnTo>
                  <a:lnTo>
                    <a:pt x="67" y="159"/>
                  </a:lnTo>
                  <a:lnTo>
                    <a:pt x="67" y="157"/>
                  </a:lnTo>
                  <a:lnTo>
                    <a:pt x="72" y="145"/>
                  </a:lnTo>
                  <a:lnTo>
                    <a:pt x="72" y="143"/>
                  </a:lnTo>
                  <a:lnTo>
                    <a:pt x="72" y="141"/>
                  </a:lnTo>
                  <a:lnTo>
                    <a:pt x="74" y="143"/>
                  </a:lnTo>
                  <a:lnTo>
                    <a:pt x="74" y="143"/>
                  </a:lnTo>
                  <a:lnTo>
                    <a:pt x="76" y="145"/>
                  </a:lnTo>
                  <a:lnTo>
                    <a:pt x="78" y="145"/>
                  </a:lnTo>
                  <a:lnTo>
                    <a:pt x="80" y="145"/>
                  </a:lnTo>
                  <a:lnTo>
                    <a:pt x="82" y="145"/>
                  </a:lnTo>
                  <a:lnTo>
                    <a:pt x="84" y="141"/>
                  </a:lnTo>
                  <a:lnTo>
                    <a:pt x="88" y="141"/>
                  </a:lnTo>
                  <a:lnTo>
                    <a:pt x="90" y="138"/>
                  </a:lnTo>
                  <a:lnTo>
                    <a:pt x="93" y="138"/>
                  </a:lnTo>
                  <a:lnTo>
                    <a:pt x="95" y="138"/>
                  </a:lnTo>
                  <a:lnTo>
                    <a:pt x="95" y="138"/>
                  </a:lnTo>
                  <a:lnTo>
                    <a:pt x="95" y="136"/>
                  </a:lnTo>
                  <a:lnTo>
                    <a:pt x="95" y="134"/>
                  </a:lnTo>
                  <a:lnTo>
                    <a:pt x="95" y="132"/>
                  </a:lnTo>
                  <a:lnTo>
                    <a:pt x="97" y="132"/>
                  </a:lnTo>
                  <a:lnTo>
                    <a:pt x="99" y="132"/>
                  </a:lnTo>
                  <a:lnTo>
                    <a:pt x="101" y="132"/>
                  </a:lnTo>
                  <a:lnTo>
                    <a:pt x="103" y="132"/>
                  </a:lnTo>
                  <a:lnTo>
                    <a:pt x="103" y="130"/>
                  </a:lnTo>
                  <a:lnTo>
                    <a:pt x="103" y="128"/>
                  </a:lnTo>
                  <a:lnTo>
                    <a:pt x="103" y="126"/>
                  </a:lnTo>
                  <a:lnTo>
                    <a:pt x="103" y="122"/>
                  </a:lnTo>
                  <a:lnTo>
                    <a:pt x="101" y="120"/>
                  </a:lnTo>
                  <a:lnTo>
                    <a:pt x="101" y="118"/>
                  </a:lnTo>
                  <a:lnTo>
                    <a:pt x="101" y="115"/>
                  </a:lnTo>
                  <a:lnTo>
                    <a:pt x="101" y="113"/>
                  </a:lnTo>
                  <a:lnTo>
                    <a:pt x="101" y="113"/>
                  </a:lnTo>
                  <a:lnTo>
                    <a:pt x="103" y="111"/>
                  </a:lnTo>
                  <a:lnTo>
                    <a:pt x="107" y="111"/>
                  </a:lnTo>
                  <a:lnTo>
                    <a:pt x="120" y="115"/>
                  </a:lnTo>
                  <a:lnTo>
                    <a:pt x="124" y="107"/>
                  </a:lnTo>
                  <a:lnTo>
                    <a:pt x="126" y="99"/>
                  </a:lnTo>
                  <a:lnTo>
                    <a:pt x="128" y="97"/>
                  </a:lnTo>
                  <a:lnTo>
                    <a:pt x="130" y="94"/>
                  </a:lnTo>
                  <a:lnTo>
                    <a:pt x="132" y="94"/>
                  </a:lnTo>
                  <a:lnTo>
                    <a:pt x="134" y="94"/>
                  </a:lnTo>
                  <a:lnTo>
                    <a:pt x="137" y="94"/>
                  </a:lnTo>
                  <a:lnTo>
                    <a:pt x="141" y="97"/>
                  </a:lnTo>
                  <a:lnTo>
                    <a:pt x="143" y="97"/>
                  </a:lnTo>
                  <a:lnTo>
                    <a:pt x="145" y="97"/>
                  </a:lnTo>
                  <a:lnTo>
                    <a:pt x="147" y="97"/>
                  </a:lnTo>
                  <a:lnTo>
                    <a:pt x="149" y="97"/>
                  </a:lnTo>
                  <a:lnTo>
                    <a:pt x="153" y="99"/>
                  </a:lnTo>
                  <a:lnTo>
                    <a:pt x="153" y="99"/>
                  </a:lnTo>
                  <a:lnTo>
                    <a:pt x="153" y="97"/>
                  </a:lnTo>
                  <a:lnTo>
                    <a:pt x="155" y="97"/>
                  </a:lnTo>
                  <a:lnTo>
                    <a:pt x="158" y="94"/>
                  </a:lnTo>
                  <a:lnTo>
                    <a:pt x="172" y="92"/>
                  </a:lnTo>
                  <a:lnTo>
                    <a:pt x="176" y="92"/>
                  </a:lnTo>
                  <a:lnTo>
                    <a:pt x="181" y="92"/>
                  </a:lnTo>
                  <a:lnTo>
                    <a:pt x="183" y="92"/>
                  </a:lnTo>
                  <a:lnTo>
                    <a:pt x="187" y="92"/>
                  </a:lnTo>
                  <a:lnTo>
                    <a:pt x="189" y="90"/>
                  </a:lnTo>
                  <a:lnTo>
                    <a:pt x="193" y="90"/>
                  </a:lnTo>
                  <a:lnTo>
                    <a:pt x="195" y="90"/>
                  </a:lnTo>
                  <a:lnTo>
                    <a:pt x="197" y="86"/>
                  </a:lnTo>
                  <a:lnTo>
                    <a:pt x="199" y="84"/>
                  </a:lnTo>
                  <a:lnTo>
                    <a:pt x="202" y="82"/>
                  </a:lnTo>
                  <a:lnTo>
                    <a:pt x="199" y="8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 noEditPoints="1"/>
            </p:cNvSpPr>
            <p:nvPr/>
          </p:nvSpPr>
          <p:spPr bwMode="auto">
            <a:xfrm>
              <a:off x="3491" y="2389"/>
              <a:ext cx="243" cy="247"/>
            </a:xfrm>
            <a:custGeom>
              <a:avLst/>
              <a:gdLst>
                <a:gd name="T0" fmla="*/ 92 w 243"/>
                <a:gd name="T1" fmla="*/ 57 h 247"/>
                <a:gd name="T2" fmla="*/ 90 w 243"/>
                <a:gd name="T3" fmla="*/ 53 h 247"/>
                <a:gd name="T4" fmla="*/ 86 w 243"/>
                <a:gd name="T5" fmla="*/ 61 h 247"/>
                <a:gd name="T6" fmla="*/ 233 w 243"/>
                <a:gd name="T7" fmla="*/ 49 h 247"/>
                <a:gd name="T8" fmla="*/ 220 w 243"/>
                <a:gd name="T9" fmla="*/ 59 h 247"/>
                <a:gd name="T10" fmla="*/ 193 w 243"/>
                <a:gd name="T11" fmla="*/ 55 h 247"/>
                <a:gd name="T12" fmla="*/ 172 w 243"/>
                <a:gd name="T13" fmla="*/ 63 h 247"/>
                <a:gd name="T14" fmla="*/ 155 w 243"/>
                <a:gd name="T15" fmla="*/ 59 h 247"/>
                <a:gd name="T16" fmla="*/ 138 w 243"/>
                <a:gd name="T17" fmla="*/ 32 h 247"/>
                <a:gd name="T18" fmla="*/ 132 w 243"/>
                <a:gd name="T19" fmla="*/ 34 h 247"/>
                <a:gd name="T20" fmla="*/ 124 w 243"/>
                <a:gd name="T21" fmla="*/ 46 h 247"/>
                <a:gd name="T22" fmla="*/ 103 w 243"/>
                <a:gd name="T23" fmla="*/ 69 h 247"/>
                <a:gd name="T24" fmla="*/ 98 w 243"/>
                <a:gd name="T25" fmla="*/ 103 h 247"/>
                <a:gd name="T26" fmla="*/ 67 w 243"/>
                <a:gd name="T27" fmla="*/ 124 h 247"/>
                <a:gd name="T28" fmla="*/ 38 w 243"/>
                <a:gd name="T29" fmla="*/ 147 h 247"/>
                <a:gd name="T30" fmla="*/ 21 w 243"/>
                <a:gd name="T31" fmla="*/ 153 h 247"/>
                <a:gd name="T32" fmla="*/ 2 w 243"/>
                <a:gd name="T33" fmla="*/ 166 h 247"/>
                <a:gd name="T34" fmla="*/ 15 w 243"/>
                <a:gd name="T35" fmla="*/ 166 h 247"/>
                <a:gd name="T36" fmla="*/ 36 w 243"/>
                <a:gd name="T37" fmla="*/ 151 h 247"/>
                <a:gd name="T38" fmla="*/ 52 w 243"/>
                <a:gd name="T39" fmla="*/ 147 h 247"/>
                <a:gd name="T40" fmla="*/ 57 w 243"/>
                <a:gd name="T41" fmla="*/ 155 h 247"/>
                <a:gd name="T42" fmla="*/ 61 w 243"/>
                <a:gd name="T43" fmla="*/ 164 h 247"/>
                <a:gd name="T44" fmla="*/ 54 w 243"/>
                <a:gd name="T45" fmla="*/ 174 h 247"/>
                <a:gd name="T46" fmla="*/ 75 w 243"/>
                <a:gd name="T47" fmla="*/ 176 h 247"/>
                <a:gd name="T48" fmla="*/ 73 w 243"/>
                <a:gd name="T49" fmla="*/ 185 h 247"/>
                <a:gd name="T50" fmla="*/ 78 w 243"/>
                <a:gd name="T51" fmla="*/ 191 h 247"/>
                <a:gd name="T52" fmla="*/ 67 w 243"/>
                <a:gd name="T53" fmla="*/ 195 h 247"/>
                <a:gd name="T54" fmla="*/ 59 w 243"/>
                <a:gd name="T55" fmla="*/ 195 h 247"/>
                <a:gd name="T56" fmla="*/ 63 w 243"/>
                <a:gd name="T57" fmla="*/ 201 h 247"/>
                <a:gd name="T58" fmla="*/ 69 w 243"/>
                <a:gd name="T59" fmla="*/ 208 h 247"/>
                <a:gd name="T60" fmla="*/ 67 w 243"/>
                <a:gd name="T61" fmla="*/ 212 h 247"/>
                <a:gd name="T62" fmla="*/ 59 w 243"/>
                <a:gd name="T63" fmla="*/ 216 h 247"/>
                <a:gd name="T64" fmla="*/ 63 w 243"/>
                <a:gd name="T65" fmla="*/ 222 h 247"/>
                <a:gd name="T66" fmla="*/ 71 w 243"/>
                <a:gd name="T67" fmla="*/ 237 h 247"/>
                <a:gd name="T68" fmla="*/ 78 w 243"/>
                <a:gd name="T69" fmla="*/ 247 h 247"/>
                <a:gd name="T70" fmla="*/ 82 w 243"/>
                <a:gd name="T71" fmla="*/ 243 h 247"/>
                <a:gd name="T72" fmla="*/ 92 w 243"/>
                <a:gd name="T73" fmla="*/ 245 h 247"/>
                <a:gd name="T74" fmla="*/ 96 w 243"/>
                <a:gd name="T75" fmla="*/ 229 h 247"/>
                <a:gd name="T76" fmla="*/ 92 w 243"/>
                <a:gd name="T77" fmla="*/ 214 h 247"/>
                <a:gd name="T78" fmla="*/ 96 w 243"/>
                <a:gd name="T79" fmla="*/ 206 h 247"/>
                <a:gd name="T80" fmla="*/ 109 w 243"/>
                <a:gd name="T81" fmla="*/ 197 h 247"/>
                <a:gd name="T82" fmla="*/ 111 w 243"/>
                <a:gd name="T83" fmla="*/ 187 h 247"/>
                <a:gd name="T84" fmla="*/ 128 w 243"/>
                <a:gd name="T85" fmla="*/ 172 h 247"/>
                <a:gd name="T86" fmla="*/ 119 w 243"/>
                <a:gd name="T87" fmla="*/ 162 h 247"/>
                <a:gd name="T88" fmla="*/ 119 w 243"/>
                <a:gd name="T89" fmla="*/ 151 h 247"/>
                <a:gd name="T90" fmla="*/ 151 w 243"/>
                <a:gd name="T91" fmla="*/ 136 h 247"/>
                <a:gd name="T92" fmla="*/ 155 w 243"/>
                <a:gd name="T93" fmla="*/ 120 h 247"/>
                <a:gd name="T94" fmla="*/ 170 w 243"/>
                <a:gd name="T95" fmla="*/ 97 h 247"/>
                <a:gd name="T96" fmla="*/ 180 w 243"/>
                <a:gd name="T97" fmla="*/ 92 h 247"/>
                <a:gd name="T98" fmla="*/ 201 w 243"/>
                <a:gd name="T99" fmla="*/ 86 h 247"/>
                <a:gd name="T100" fmla="*/ 241 w 243"/>
                <a:gd name="T101" fmla="*/ 80 h 247"/>
                <a:gd name="T102" fmla="*/ 149 w 243"/>
                <a:gd name="T103" fmla="*/ 21 h 247"/>
                <a:gd name="T104" fmla="*/ 149 w 243"/>
                <a:gd name="T105" fmla="*/ 30 h 247"/>
                <a:gd name="T106" fmla="*/ 159 w 243"/>
                <a:gd name="T107" fmla="*/ 23 h 247"/>
                <a:gd name="T108" fmla="*/ 151 w 243"/>
                <a:gd name="T109" fmla="*/ 19 h 247"/>
                <a:gd name="T110" fmla="*/ 149 w 243"/>
                <a:gd name="T111" fmla="*/ 0 h 247"/>
                <a:gd name="T112" fmla="*/ 145 w 243"/>
                <a:gd name="T113" fmla="*/ 11 h 247"/>
                <a:gd name="T114" fmla="*/ 140 w 243"/>
                <a:gd name="T115" fmla="*/ 1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3" h="247">
                  <a:moveTo>
                    <a:pt x="86" y="63"/>
                  </a:moveTo>
                  <a:lnTo>
                    <a:pt x="90" y="61"/>
                  </a:lnTo>
                  <a:lnTo>
                    <a:pt x="92" y="59"/>
                  </a:lnTo>
                  <a:lnTo>
                    <a:pt x="92" y="57"/>
                  </a:lnTo>
                  <a:lnTo>
                    <a:pt x="92" y="57"/>
                  </a:lnTo>
                  <a:lnTo>
                    <a:pt x="92" y="57"/>
                  </a:lnTo>
                  <a:lnTo>
                    <a:pt x="92" y="55"/>
                  </a:lnTo>
                  <a:lnTo>
                    <a:pt x="92" y="53"/>
                  </a:lnTo>
                  <a:lnTo>
                    <a:pt x="92" y="51"/>
                  </a:lnTo>
                  <a:lnTo>
                    <a:pt x="92" y="51"/>
                  </a:lnTo>
                  <a:lnTo>
                    <a:pt x="92" y="53"/>
                  </a:lnTo>
                  <a:lnTo>
                    <a:pt x="90" y="53"/>
                  </a:lnTo>
                  <a:lnTo>
                    <a:pt x="90" y="55"/>
                  </a:lnTo>
                  <a:lnTo>
                    <a:pt x="88" y="55"/>
                  </a:lnTo>
                  <a:lnTo>
                    <a:pt x="88" y="55"/>
                  </a:lnTo>
                  <a:lnTo>
                    <a:pt x="86" y="57"/>
                  </a:lnTo>
                  <a:lnTo>
                    <a:pt x="84" y="59"/>
                  </a:lnTo>
                  <a:lnTo>
                    <a:pt x="86" y="61"/>
                  </a:lnTo>
                  <a:lnTo>
                    <a:pt x="86" y="63"/>
                  </a:lnTo>
                  <a:close/>
                  <a:moveTo>
                    <a:pt x="243" y="55"/>
                  </a:moveTo>
                  <a:lnTo>
                    <a:pt x="241" y="51"/>
                  </a:lnTo>
                  <a:lnTo>
                    <a:pt x="237" y="51"/>
                  </a:lnTo>
                  <a:lnTo>
                    <a:pt x="233" y="49"/>
                  </a:lnTo>
                  <a:lnTo>
                    <a:pt x="233" y="49"/>
                  </a:lnTo>
                  <a:lnTo>
                    <a:pt x="233" y="51"/>
                  </a:lnTo>
                  <a:lnTo>
                    <a:pt x="231" y="53"/>
                  </a:lnTo>
                  <a:lnTo>
                    <a:pt x="228" y="55"/>
                  </a:lnTo>
                  <a:lnTo>
                    <a:pt x="226" y="57"/>
                  </a:lnTo>
                  <a:lnTo>
                    <a:pt x="224" y="59"/>
                  </a:lnTo>
                  <a:lnTo>
                    <a:pt x="220" y="59"/>
                  </a:lnTo>
                  <a:lnTo>
                    <a:pt x="218" y="59"/>
                  </a:lnTo>
                  <a:lnTo>
                    <a:pt x="210" y="57"/>
                  </a:lnTo>
                  <a:lnTo>
                    <a:pt x="208" y="57"/>
                  </a:lnTo>
                  <a:lnTo>
                    <a:pt x="199" y="57"/>
                  </a:lnTo>
                  <a:lnTo>
                    <a:pt x="195" y="55"/>
                  </a:lnTo>
                  <a:lnTo>
                    <a:pt x="193" y="55"/>
                  </a:lnTo>
                  <a:lnTo>
                    <a:pt x="189" y="57"/>
                  </a:lnTo>
                  <a:lnTo>
                    <a:pt x="187" y="57"/>
                  </a:lnTo>
                  <a:lnTo>
                    <a:pt x="182" y="59"/>
                  </a:lnTo>
                  <a:lnTo>
                    <a:pt x="180" y="61"/>
                  </a:lnTo>
                  <a:lnTo>
                    <a:pt x="176" y="63"/>
                  </a:lnTo>
                  <a:lnTo>
                    <a:pt x="172" y="63"/>
                  </a:lnTo>
                  <a:lnTo>
                    <a:pt x="168" y="65"/>
                  </a:lnTo>
                  <a:lnTo>
                    <a:pt x="163" y="65"/>
                  </a:lnTo>
                  <a:lnTo>
                    <a:pt x="161" y="63"/>
                  </a:lnTo>
                  <a:lnTo>
                    <a:pt x="157" y="63"/>
                  </a:lnTo>
                  <a:lnTo>
                    <a:pt x="157" y="61"/>
                  </a:lnTo>
                  <a:lnTo>
                    <a:pt x="155" y="59"/>
                  </a:lnTo>
                  <a:lnTo>
                    <a:pt x="155" y="55"/>
                  </a:lnTo>
                  <a:lnTo>
                    <a:pt x="151" y="44"/>
                  </a:lnTo>
                  <a:lnTo>
                    <a:pt x="143" y="34"/>
                  </a:lnTo>
                  <a:lnTo>
                    <a:pt x="140" y="34"/>
                  </a:lnTo>
                  <a:lnTo>
                    <a:pt x="140" y="32"/>
                  </a:lnTo>
                  <a:lnTo>
                    <a:pt x="138" y="32"/>
                  </a:lnTo>
                  <a:lnTo>
                    <a:pt x="136" y="28"/>
                  </a:lnTo>
                  <a:lnTo>
                    <a:pt x="134" y="32"/>
                  </a:lnTo>
                  <a:lnTo>
                    <a:pt x="132" y="32"/>
                  </a:lnTo>
                  <a:lnTo>
                    <a:pt x="130" y="32"/>
                  </a:lnTo>
                  <a:lnTo>
                    <a:pt x="130" y="34"/>
                  </a:lnTo>
                  <a:lnTo>
                    <a:pt x="132" y="34"/>
                  </a:lnTo>
                  <a:lnTo>
                    <a:pt x="134" y="34"/>
                  </a:lnTo>
                  <a:lnTo>
                    <a:pt x="134" y="36"/>
                  </a:lnTo>
                  <a:lnTo>
                    <a:pt x="134" y="38"/>
                  </a:lnTo>
                  <a:lnTo>
                    <a:pt x="134" y="42"/>
                  </a:lnTo>
                  <a:lnTo>
                    <a:pt x="126" y="44"/>
                  </a:lnTo>
                  <a:lnTo>
                    <a:pt x="124" y="46"/>
                  </a:lnTo>
                  <a:lnTo>
                    <a:pt x="115" y="51"/>
                  </a:lnTo>
                  <a:lnTo>
                    <a:pt x="111" y="55"/>
                  </a:lnTo>
                  <a:lnTo>
                    <a:pt x="111" y="61"/>
                  </a:lnTo>
                  <a:lnTo>
                    <a:pt x="109" y="65"/>
                  </a:lnTo>
                  <a:lnTo>
                    <a:pt x="109" y="69"/>
                  </a:lnTo>
                  <a:lnTo>
                    <a:pt x="103" y="69"/>
                  </a:lnTo>
                  <a:lnTo>
                    <a:pt x="103" y="76"/>
                  </a:lnTo>
                  <a:lnTo>
                    <a:pt x="101" y="80"/>
                  </a:lnTo>
                  <a:lnTo>
                    <a:pt x="101" y="86"/>
                  </a:lnTo>
                  <a:lnTo>
                    <a:pt x="101" y="90"/>
                  </a:lnTo>
                  <a:lnTo>
                    <a:pt x="101" y="97"/>
                  </a:lnTo>
                  <a:lnTo>
                    <a:pt x="98" y="103"/>
                  </a:lnTo>
                  <a:lnTo>
                    <a:pt x="92" y="107"/>
                  </a:lnTo>
                  <a:lnTo>
                    <a:pt x="90" y="111"/>
                  </a:lnTo>
                  <a:lnTo>
                    <a:pt x="86" y="113"/>
                  </a:lnTo>
                  <a:lnTo>
                    <a:pt x="71" y="120"/>
                  </a:lnTo>
                  <a:lnTo>
                    <a:pt x="69" y="122"/>
                  </a:lnTo>
                  <a:lnTo>
                    <a:pt x="67" y="124"/>
                  </a:lnTo>
                  <a:lnTo>
                    <a:pt x="63" y="128"/>
                  </a:lnTo>
                  <a:lnTo>
                    <a:pt x="63" y="130"/>
                  </a:lnTo>
                  <a:lnTo>
                    <a:pt x="61" y="132"/>
                  </a:lnTo>
                  <a:lnTo>
                    <a:pt x="59" y="134"/>
                  </a:lnTo>
                  <a:lnTo>
                    <a:pt x="42" y="145"/>
                  </a:lnTo>
                  <a:lnTo>
                    <a:pt x="38" y="147"/>
                  </a:lnTo>
                  <a:lnTo>
                    <a:pt x="33" y="147"/>
                  </a:lnTo>
                  <a:lnTo>
                    <a:pt x="31" y="149"/>
                  </a:lnTo>
                  <a:lnTo>
                    <a:pt x="27" y="149"/>
                  </a:lnTo>
                  <a:lnTo>
                    <a:pt x="23" y="151"/>
                  </a:lnTo>
                  <a:lnTo>
                    <a:pt x="21" y="153"/>
                  </a:lnTo>
                  <a:lnTo>
                    <a:pt x="21" y="153"/>
                  </a:lnTo>
                  <a:lnTo>
                    <a:pt x="23" y="155"/>
                  </a:lnTo>
                  <a:lnTo>
                    <a:pt x="21" y="155"/>
                  </a:lnTo>
                  <a:lnTo>
                    <a:pt x="19" y="155"/>
                  </a:lnTo>
                  <a:lnTo>
                    <a:pt x="13" y="157"/>
                  </a:lnTo>
                  <a:lnTo>
                    <a:pt x="6" y="164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2" y="168"/>
                  </a:lnTo>
                  <a:lnTo>
                    <a:pt x="8" y="164"/>
                  </a:lnTo>
                  <a:lnTo>
                    <a:pt x="15" y="162"/>
                  </a:lnTo>
                  <a:lnTo>
                    <a:pt x="13" y="164"/>
                  </a:lnTo>
                  <a:lnTo>
                    <a:pt x="15" y="166"/>
                  </a:lnTo>
                  <a:lnTo>
                    <a:pt x="17" y="166"/>
                  </a:lnTo>
                  <a:lnTo>
                    <a:pt x="19" y="164"/>
                  </a:lnTo>
                  <a:lnTo>
                    <a:pt x="21" y="162"/>
                  </a:lnTo>
                  <a:lnTo>
                    <a:pt x="25" y="157"/>
                  </a:lnTo>
                  <a:lnTo>
                    <a:pt x="29" y="155"/>
                  </a:lnTo>
                  <a:lnTo>
                    <a:pt x="36" y="151"/>
                  </a:lnTo>
                  <a:lnTo>
                    <a:pt x="40" y="151"/>
                  </a:lnTo>
                  <a:lnTo>
                    <a:pt x="44" y="147"/>
                  </a:lnTo>
                  <a:lnTo>
                    <a:pt x="46" y="149"/>
                  </a:lnTo>
                  <a:lnTo>
                    <a:pt x="48" y="149"/>
                  </a:lnTo>
                  <a:lnTo>
                    <a:pt x="48" y="147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61" y="151"/>
                  </a:lnTo>
                  <a:lnTo>
                    <a:pt x="59" y="151"/>
                  </a:lnTo>
                  <a:lnTo>
                    <a:pt x="59" y="153"/>
                  </a:lnTo>
                  <a:lnTo>
                    <a:pt x="57" y="153"/>
                  </a:lnTo>
                  <a:lnTo>
                    <a:pt x="57" y="155"/>
                  </a:lnTo>
                  <a:lnTo>
                    <a:pt x="59" y="155"/>
                  </a:lnTo>
                  <a:lnTo>
                    <a:pt x="59" y="155"/>
                  </a:lnTo>
                  <a:lnTo>
                    <a:pt x="57" y="160"/>
                  </a:lnTo>
                  <a:lnTo>
                    <a:pt x="57" y="164"/>
                  </a:lnTo>
                  <a:lnTo>
                    <a:pt x="57" y="166"/>
                  </a:lnTo>
                  <a:lnTo>
                    <a:pt x="61" y="164"/>
                  </a:lnTo>
                  <a:lnTo>
                    <a:pt x="59" y="168"/>
                  </a:lnTo>
                  <a:lnTo>
                    <a:pt x="59" y="170"/>
                  </a:lnTo>
                  <a:lnTo>
                    <a:pt x="59" y="170"/>
                  </a:lnTo>
                  <a:lnTo>
                    <a:pt x="57" y="170"/>
                  </a:lnTo>
                  <a:lnTo>
                    <a:pt x="54" y="172"/>
                  </a:lnTo>
                  <a:lnTo>
                    <a:pt x="54" y="174"/>
                  </a:lnTo>
                  <a:lnTo>
                    <a:pt x="57" y="174"/>
                  </a:lnTo>
                  <a:lnTo>
                    <a:pt x="57" y="174"/>
                  </a:lnTo>
                  <a:lnTo>
                    <a:pt x="61" y="176"/>
                  </a:lnTo>
                  <a:lnTo>
                    <a:pt x="69" y="174"/>
                  </a:lnTo>
                  <a:lnTo>
                    <a:pt x="75" y="174"/>
                  </a:lnTo>
                  <a:lnTo>
                    <a:pt x="75" y="176"/>
                  </a:lnTo>
                  <a:lnTo>
                    <a:pt x="73" y="176"/>
                  </a:lnTo>
                  <a:lnTo>
                    <a:pt x="69" y="178"/>
                  </a:lnTo>
                  <a:lnTo>
                    <a:pt x="69" y="180"/>
                  </a:lnTo>
                  <a:lnTo>
                    <a:pt x="71" y="183"/>
                  </a:lnTo>
                  <a:lnTo>
                    <a:pt x="71" y="183"/>
                  </a:lnTo>
                  <a:lnTo>
                    <a:pt x="73" y="185"/>
                  </a:lnTo>
                  <a:lnTo>
                    <a:pt x="75" y="183"/>
                  </a:lnTo>
                  <a:lnTo>
                    <a:pt x="78" y="183"/>
                  </a:lnTo>
                  <a:lnTo>
                    <a:pt x="75" y="185"/>
                  </a:lnTo>
                  <a:lnTo>
                    <a:pt x="78" y="187"/>
                  </a:lnTo>
                  <a:lnTo>
                    <a:pt x="80" y="189"/>
                  </a:lnTo>
                  <a:lnTo>
                    <a:pt x="78" y="191"/>
                  </a:lnTo>
                  <a:lnTo>
                    <a:pt x="73" y="191"/>
                  </a:lnTo>
                  <a:lnTo>
                    <a:pt x="71" y="195"/>
                  </a:lnTo>
                  <a:lnTo>
                    <a:pt x="73" y="197"/>
                  </a:lnTo>
                  <a:lnTo>
                    <a:pt x="69" y="199"/>
                  </a:lnTo>
                  <a:lnTo>
                    <a:pt x="69" y="197"/>
                  </a:lnTo>
                  <a:lnTo>
                    <a:pt x="67" y="195"/>
                  </a:lnTo>
                  <a:lnTo>
                    <a:pt x="65" y="193"/>
                  </a:lnTo>
                  <a:lnTo>
                    <a:pt x="63" y="193"/>
                  </a:lnTo>
                  <a:lnTo>
                    <a:pt x="61" y="193"/>
                  </a:lnTo>
                  <a:lnTo>
                    <a:pt x="57" y="193"/>
                  </a:lnTo>
                  <a:lnTo>
                    <a:pt x="57" y="197"/>
                  </a:lnTo>
                  <a:lnTo>
                    <a:pt x="59" y="195"/>
                  </a:lnTo>
                  <a:lnTo>
                    <a:pt x="61" y="195"/>
                  </a:lnTo>
                  <a:lnTo>
                    <a:pt x="63" y="195"/>
                  </a:lnTo>
                  <a:lnTo>
                    <a:pt x="65" y="197"/>
                  </a:lnTo>
                  <a:lnTo>
                    <a:pt x="65" y="199"/>
                  </a:lnTo>
                  <a:lnTo>
                    <a:pt x="63" y="199"/>
                  </a:lnTo>
                  <a:lnTo>
                    <a:pt x="63" y="201"/>
                  </a:lnTo>
                  <a:lnTo>
                    <a:pt x="63" y="204"/>
                  </a:lnTo>
                  <a:lnTo>
                    <a:pt x="65" y="206"/>
                  </a:lnTo>
                  <a:lnTo>
                    <a:pt x="69" y="206"/>
                  </a:lnTo>
                  <a:lnTo>
                    <a:pt x="71" y="206"/>
                  </a:lnTo>
                  <a:lnTo>
                    <a:pt x="69" y="208"/>
                  </a:lnTo>
                  <a:lnTo>
                    <a:pt x="69" y="208"/>
                  </a:lnTo>
                  <a:lnTo>
                    <a:pt x="69" y="210"/>
                  </a:lnTo>
                  <a:lnTo>
                    <a:pt x="67" y="210"/>
                  </a:lnTo>
                  <a:lnTo>
                    <a:pt x="65" y="210"/>
                  </a:lnTo>
                  <a:lnTo>
                    <a:pt x="65" y="210"/>
                  </a:lnTo>
                  <a:lnTo>
                    <a:pt x="67" y="210"/>
                  </a:lnTo>
                  <a:lnTo>
                    <a:pt x="67" y="212"/>
                  </a:lnTo>
                  <a:lnTo>
                    <a:pt x="67" y="214"/>
                  </a:lnTo>
                  <a:lnTo>
                    <a:pt x="67" y="218"/>
                  </a:lnTo>
                  <a:lnTo>
                    <a:pt x="69" y="218"/>
                  </a:lnTo>
                  <a:lnTo>
                    <a:pt x="67" y="220"/>
                  </a:lnTo>
                  <a:lnTo>
                    <a:pt x="65" y="220"/>
                  </a:lnTo>
                  <a:lnTo>
                    <a:pt x="59" y="216"/>
                  </a:lnTo>
                  <a:lnTo>
                    <a:pt x="57" y="218"/>
                  </a:lnTo>
                  <a:lnTo>
                    <a:pt x="57" y="222"/>
                  </a:lnTo>
                  <a:lnTo>
                    <a:pt x="54" y="227"/>
                  </a:lnTo>
                  <a:lnTo>
                    <a:pt x="57" y="227"/>
                  </a:lnTo>
                  <a:lnTo>
                    <a:pt x="61" y="220"/>
                  </a:lnTo>
                  <a:lnTo>
                    <a:pt x="63" y="222"/>
                  </a:lnTo>
                  <a:lnTo>
                    <a:pt x="67" y="222"/>
                  </a:lnTo>
                  <a:lnTo>
                    <a:pt x="69" y="224"/>
                  </a:lnTo>
                  <a:lnTo>
                    <a:pt x="71" y="231"/>
                  </a:lnTo>
                  <a:lnTo>
                    <a:pt x="71" y="231"/>
                  </a:lnTo>
                  <a:lnTo>
                    <a:pt x="69" y="235"/>
                  </a:lnTo>
                  <a:lnTo>
                    <a:pt x="71" y="237"/>
                  </a:lnTo>
                  <a:lnTo>
                    <a:pt x="67" y="241"/>
                  </a:lnTo>
                  <a:lnTo>
                    <a:pt x="71" y="245"/>
                  </a:lnTo>
                  <a:lnTo>
                    <a:pt x="73" y="247"/>
                  </a:lnTo>
                  <a:lnTo>
                    <a:pt x="75" y="247"/>
                  </a:lnTo>
                  <a:lnTo>
                    <a:pt x="78" y="247"/>
                  </a:lnTo>
                  <a:lnTo>
                    <a:pt x="78" y="247"/>
                  </a:lnTo>
                  <a:lnTo>
                    <a:pt x="75" y="245"/>
                  </a:lnTo>
                  <a:lnTo>
                    <a:pt x="73" y="245"/>
                  </a:lnTo>
                  <a:lnTo>
                    <a:pt x="75" y="241"/>
                  </a:lnTo>
                  <a:lnTo>
                    <a:pt x="78" y="241"/>
                  </a:lnTo>
                  <a:lnTo>
                    <a:pt x="80" y="241"/>
                  </a:lnTo>
                  <a:lnTo>
                    <a:pt x="82" y="243"/>
                  </a:lnTo>
                  <a:lnTo>
                    <a:pt x="80" y="239"/>
                  </a:lnTo>
                  <a:lnTo>
                    <a:pt x="84" y="241"/>
                  </a:lnTo>
                  <a:lnTo>
                    <a:pt x="90" y="245"/>
                  </a:lnTo>
                  <a:lnTo>
                    <a:pt x="90" y="245"/>
                  </a:lnTo>
                  <a:lnTo>
                    <a:pt x="92" y="245"/>
                  </a:lnTo>
                  <a:lnTo>
                    <a:pt x="92" y="245"/>
                  </a:lnTo>
                  <a:lnTo>
                    <a:pt x="92" y="245"/>
                  </a:lnTo>
                  <a:lnTo>
                    <a:pt x="96" y="239"/>
                  </a:lnTo>
                  <a:lnTo>
                    <a:pt x="96" y="237"/>
                  </a:lnTo>
                  <a:lnTo>
                    <a:pt x="98" y="235"/>
                  </a:lnTo>
                  <a:lnTo>
                    <a:pt x="96" y="233"/>
                  </a:lnTo>
                  <a:lnTo>
                    <a:pt x="96" y="229"/>
                  </a:lnTo>
                  <a:lnTo>
                    <a:pt x="94" y="222"/>
                  </a:lnTo>
                  <a:lnTo>
                    <a:pt x="94" y="220"/>
                  </a:lnTo>
                  <a:lnTo>
                    <a:pt x="94" y="218"/>
                  </a:lnTo>
                  <a:lnTo>
                    <a:pt x="94" y="216"/>
                  </a:lnTo>
                  <a:lnTo>
                    <a:pt x="92" y="216"/>
                  </a:lnTo>
                  <a:lnTo>
                    <a:pt x="92" y="214"/>
                  </a:lnTo>
                  <a:lnTo>
                    <a:pt x="90" y="208"/>
                  </a:lnTo>
                  <a:lnTo>
                    <a:pt x="88" y="206"/>
                  </a:lnTo>
                  <a:lnTo>
                    <a:pt x="88" y="204"/>
                  </a:lnTo>
                  <a:lnTo>
                    <a:pt x="90" y="201"/>
                  </a:lnTo>
                  <a:lnTo>
                    <a:pt x="92" y="204"/>
                  </a:lnTo>
                  <a:lnTo>
                    <a:pt x="96" y="206"/>
                  </a:lnTo>
                  <a:lnTo>
                    <a:pt x="96" y="208"/>
                  </a:lnTo>
                  <a:lnTo>
                    <a:pt x="98" y="208"/>
                  </a:lnTo>
                  <a:lnTo>
                    <a:pt x="101" y="206"/>
                  </a:lnTo>
                  <a:lnTo>
                    <a:pt x="103" y="201"/>
                  </a:lnTo>
                  <a:lnTo>
                    <a:pt x="105" y="199"/>
                  </a:lnTo>
                  <a:lnTo>
                    <a:pt x="109" y="197"/>
                  </a:lnTo>
                  <a:lnTo>
                    <a:pt x="109" y="195"/>
                  </a:lnTo>
                  <a:lnTo>
                    <a:pt x="111" y="195"/>
                  </a:lnTo>
                  <a:lnTo>
                    <a:pt x="111" y="193"/>
                  </a:lnTo>
                  <a:lnTo>
                    <a:pt x="111" y="191"/>
                  </a:lnTo>
                  <a:lnTo>
                    <a:pt x="111" y="189"/>
                  </a:lnTo>
                  <a:lnTo>
                    <a:pt x="111" y="187"/>
                  </a:lnTo>
                  <a:lnTo>
                    <a:pt x="113" y="185"/>
                  </a:lnTo>
                  <a:lnTo>
                    <a:pt x="115" y="183"/>
                  </a:lnTo>
                  <a:lnTo>
                    <a:pt x="126" y="178"/>
                  </a:lnTo>
                  <a:lnTo>
                    <a:pt x="128" y="176"/>
                  </a:lnTo>
                  <a:lnTo>
                    <a:pt x="128" y="174"/>
                  </a:lnTo>
                  <a:lnTo>
                    <a:pt x="128" y="172"/>
                  </a:lnTo>
                  <a:lnTo>
                    <a:pt x="126" y="170"/>
                  </a:lnTo>
                  <a:lnTo>
                    <a:pt x="124" y="168"/>
                  </a:lnTo>
                  <a:lnTo>
                    <a:pt x="124" y="168"/>
                  </a:lnTo>
                  <a:lnTo>
                    <a:pt x="122" y="166"/>
                  </a:lnTo>
                  <a:lnTo>
                    <a:pt x="122" y="164"/>
                  </a:lnTo>
                  <a:lnTo>
                    <a:pt x="119" y="162"/>
                  </a:lnTo>
                  <a:lnTo>
                    <a:pt x="117" y="162"/>
                  </a:lnTo>
                  <a:lnTo>
                    <a:pt x="117" y="160"/>
                  </a:lnTo>
                  <a:lnTo>
                    <a:pt x="117" y="157"/>
                  </a:lnTo>
                  <a:lnTo>
                    <a:pt x="117" y="153"/>
                  </a:lnTo>
                  <a:lnTo>
                    <a:pt x="117" y="151"/>
                  </a:lnTo>
                  <a:lnTo>
                    <a:pt x="119" y="151"/>
                  </a:lnTo>
                  <a:lnTo>
                    <a:pt x="138" y="151"/>
                  </a:lnTo>
                  <a:lnTo>
                    <a:pt x="140" y="149"/>
                  </a:lnTo>
                  <a:lnTo>
                    <a:pt x="143" y="149"/>
                  </a:lnTo>
                  <a:lnTo>
                    <a:pt x="147" y="145"/>
                  </a:lnTo>
                  <a:lnTo>
                    <a:pt x="151" y="139"/>
                  </a:lnTo>
                  <a:lnTo>
                    <a:pt x="151" y="136"/>
                  </a:lnTo>
                  <a:lnTo>
                    <a:pt x="153" y="134"/>
                  </a:lnTo>
                  <a:lnTo>
                    <a:pt x="151" y="132"/>
                  </a:lnTo>
                  <a:lnTo>
                    <a:pt x="153" y="130"/>
                  </a:lnTo>
                  <a:lnTo>
                    <a:pt x="153" y="126"/>
                  </a:lnTo>
                  <a:lnTo>
                    <a:pt x="155" y="124"/>
                  </a:lnTo>
                  <a:lnTo>
                    <a:pt x="155" y="120"/>
                  </a:lnTo>
                  <a:lnTo>
                    <a:pt x="157" y="118"/>
                  </a:lnTo>
                  <a:lnTo>
                    <a:pt x="159" y="116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68" y="101"/>
                  </a:lnTo>
                  <a:lnTo>
                    <a:pt x="170" y="97"/>
                  </a:lnTo>
                  <a:lnTo>
                    <a:pt x="170" y="95"/>
                  </a:lnTo>
                  <a:lnTo>
                    <a:pt x="172" y="95"/>
                  </a:lnTo>
                  <a:lnTo>
                    <a:pt x="174" y="92"/>
                  </a:lnTo>
                  <a:lnTo>
                    <a:pt x="176" y="92"/>
                  </a:lnTo>
                  <a:lnTo>
                    <a:pt x="178" y="92"/>
                  </a:lnTo>
                  <a:lnTo>
                    <a:pt x="180" y="92"/>
                  </a:lnTo>
                  <a:lnTo>
                    <a:pt x="182" y="88"/>
                  </a:lnTo>
                  <a:lnTo>
                    <a:pt x="184" y="88"/>
                  </a:lnTo>
                  <a:lnTo>
                    <a:pt x="187" y="88"/>
                  </a:lnTo>
                  <a:lnTo>
                    <a:pt x="191" y="88"/>
                  </a:lnTo>
                  <a:lnTo>
                    <a:pt x="195" y="86"/>
                  </a:lnTo>
                  <a:lnTo>
                    <a:pt x="201" y="86"/>
                  </a:lnTo>
                  <a:lnTo>
                    <a:pt x="208" y="86"/>
                  </a:lnTo>
                  <a:lnTo>
                    <a:pt x="214" y="86"/>
                  </a:lnTo>
                  <a:lnTo>
                    <a:pt x="218" y="84"/>
                  </a:lnTo>
                  <a:lnTo>
                    <a:pt x="222" y="82"/>
                  </a:lnTo>
                  <a:lnTo>
                    <a:pt x="228" y="80"/>
                  </a:lnTo>
                  <a:lnTo>
                    <a:pt x="241" y="80"/>
                  </a:lnTo>
                  <a:lnTo>
                    <a:pt x="243" y="76"/>
                  </a:lnTo>
                  <a:lnTo>
                    <a:pt x="243" y="72"/>
                  </a:lnTo>
                  <a:lnTo>
                    <a:pt x="243" y="65"/>
                  </a:lnTo>
                  <a:lnTo>
                    <a:pt x="243" y="55"/>
                  </a:lnTo>
                  <a:close/>
                  <a:moveTo>
                    <a:pt x="151" y="19"/>
                  </a:moveTo>
                  <a:lnTo>
                    <a:pt x="149" y="21"/>
                  </a:lnTo>
                  <a:lnTo>
                    <a:pt x="151" y="25"/>
                  </a:lnTo>
                  <a:lnTo>
                    <a:pt x="151" y="25"/>
                  </a:lnTo>
                  <a:lnTo>
                    <a:pt x="151" y="25"/>
                  </a:lnTo>
                  <a:lnTo>
                    <a:pt x="149" y="25"/>
                  </a:lnTo>
                  <a:lnTo>
                    <a:pt x="149" y="28"/>
                  </a:lnTo>
                  <a:lnTo>
                    <a:pt x="149" y="30"/>
                  </a:lnTo>
                  <a:lnTo>
                    <a:pt x="149" y="32"/>
                  </a:lnTo>
                  <a:lnTo>
                    <a:pt x="149" y="34"/>
                  </a:lnTo>
                  <a:lnTo>
                    <a:pt x="153" y="32"/>
                  </a:lnTo>
                  <a:lnTo>
                    <a:pt x="159" y="25"/>
                  </a:lnTo>
                  <a:lnTo>
                    <a:pt x="161" y="23"/>
                  </a:lnTo>
                  <a:lnTo>
                    <a:pt x="159" y="23"/>
                  </a:lnTo>
                  <a:lnTo>
                    <a:pt x="159" y="23"/>
                  </a:lnTo>
                  <a:lnTo>
                    <a:pt x="157" y="23"/>
                  </a:lnTo>
                  <a:lnTo>
                    <a:pt x="157" y="21"/>
                  </a:lnTo>
                  <a:lnTo>
                    <a:pt x="155" y="19"/>
                  </a:lnTo>
                  <a:lnTo>
                    <a:pt x="153" y="19"/>
                  </a:lnTo>
                  <a:lnTo>
                    <a:pt x="151" y="19"/>
                  </a:lnTo>
                  <a:close/>
                  <a:moveTo>
                    <a:pt x="145" y="17"/>
                  </a:moveTo>
                  <a:lnTo>
                    <a:pt x="151" y="17"/>
                  </a:lnTo>
                  <a:lnTo>
                    <a:pt x="153" y="15"/>
                  </a:lnTo>
                  <a:lnTo>
                    <a:pt x="153" y="11"/>
                  </a:lnTo>
                  <a:lnTo>
                    <a:pt x="153" y="5"/>
                  </a:lnTo>
                  <a:lnTo>
                    <a:pt x="149" y="0"/>
                  </a:lnTo>
                  <a:lnTo>
                    <a:pt x="147" y="2"/>
                  </a:lnTo>
                  <a:lnTo>
                    <a:pt x="145" y="5"/>
                  </a:lnTo>
                  <a:lnTo>
                    <a:pt x="140" y="9"/>
                  </a:lnTo>
                  <a:lnTo>
                    <a:pt x="143" y="9"/>
                  </a:lnTo>
                  <a:lnTo>
                    <a:pt x="143" y="9"/>
                  </a:lnTo>
                  <a:lnTo>
                    <a:pt x="145" y="11"/>
                  </a:lnTo>
                  <a:lnTo>
                    <a:pt x="145" y="13"/>
                  </a:lnTo>
                  <a:lnTo>
                    <a:pt x="143" y="13"/>
                  </a:lnTo>
                  <a:lnTo>
                    <a:pt x="140" y="15"/>
                  </a:lnTo>
                  <a:lnTo>
                    <a:pt x="140" y="15"/>
                  </a:lnTo>
                  <a:lnTo>
                    <a:pt x="138" y="19"/>
                  </a:lnTo>
                  <a:lnTo>
                    <a:pt x="140" y="19"/>
                  </a:lnTo>
                  <a:lnTo>
                    <a:pt x="145" y="17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632" y="2071"/>
              <a:ext cx="165" cy="212"/>
            </a:xfrm>
            <a:custGeom>
              <a:avLst/>
              <a:gdLst>
                <a:gd name="T0" fmla="*/ 161 w 165"/>
                <a:gd name="T1" fmla="*/ 61 h 212"/>
                <a:gd name="T2" fmla="*/ 153 w 165"/>
                <a:gd name="T3" fmla="*/ 61 h 212"/>
                <a:gd name="T4" fmla="*/ 140 w 165"/>
                <a:gd name="T5" fmla="*/ 46 h 212"/>
                <a:gd name="T6" fmla="*/ 128 w 165"/>
                <a:gd name="T7" fmla="*/ 40 h 212"/>
                <a:gd name="T8" fmla="*/ 102 w 165"/>
                <a:gd name="T9" fmla="*/ 33 h 212"/>
                <a:gd name="T10" fmla="*/ 86 w 165"/>
                <a:gd name="T11" fmla="*/ 40 h 212"/>
                <a:gd name="T12" fmla="*/ 60 w 165"/>
                <a:gd name="T13" fmla="*/ 42 h 212"/>
                <a:gd name="T14" fmla="*/ 25 w 165"/>
                <a:gd name="T15" fmla="*/ 25 h 212"/>
                <a:gd name="T16" fmla="*/ 4 w 165"/>
                <a:gd name="T17" fmla="*/ 0 h 212"/>
                <a:gd name="T18" fmla="*/ 4 w 165"/>
                <a:gd name="T19" fmla="*/ 6 h 212"/>
                <a:gd name="T20" fmla="*/ 12 w 165"/>
                <a:gd name="T21" fmla="*/ 27 h 212"/>
                <a:gd name="T22" fmla="*/ 16 w 165"/>
                <a:gd name="T23" fmla="*/ 38 h 212"/>
                <a:gd name="T24" fmla="*/ 18 w 165"/>
                <a:gd name="T25" fmla="*/ 69 h 212"/>
                <a:gd name="T26" fmla="*/ 16 w 165"/>
                <a:gd name="T27" fmla="*/ 80 h 212"/>
                <a:gd name="T28" fmla="*/ 18 w 165"/>
                <a:gd name="T29" fmla="*/ 82 h 212"/>
                <a:gd name="T30" fmla="*/ 27 w 165"/>
                <a:gd name="T31" fmla="*/ 80 h 212"/>
                <a:gd name="T32" fmla="*/ 33 w 165"/>
                <a:gd name="T33" fmla="*/ 73 h 212"/>
                <a:gd name="T34" fmla="*/ 39 w 165"/>
                <a:gd name="T35" fmla="*/ 80 h 212"/>
                <a:gd name="T36" fmla="*/ 48 w 165"/>
                <a:gd name="T37" fmla="*/ 86 h 212"/>
                <a:gd name="T38" fmla="*/ 50 w 165"/>
                <a:gd name="T39" fmla="*/ 92 h 212"/>
                <a:gd name="T40" fmla="*/ 46 w 165"/>
                <a:gd name="T41" fmla="*/ 96 h 212"/>
                <a:gd name="T42" fmla="*/ 35 w 165"/>
                <a:gd name="T43" fmla="*/ 109 h 212"/>
                <a:gd name="T44" fmla="*/ 27 w 165"/>
                <a:gd name="T45" fmla="*/ 115 h 212"/>
                <a:gd name="T46" fmla="*/ 23 w 165"/>
                <a:gd name="T47" fmla="*/ 124 h 212"/>
                <a:gd name="T48" fmla="*/ 12 w 165"/>
                <a:gd name="T49" fmla="*/ 126 h 212"/>
                <a:gd name="T50" fmla="*/ 10 w 165"/>
                <a:gd name="T51" fmla="*/ 134 h 212"/>
                <a:gd name="T52" fmla="*/ 4 w 165"/>
                <a:gd name="T53" fmla="*/ 138 h 212"/>
                <a:gd name="T54" fmla="*/ 12 w 165"/>
                <a:gd name="T55" fmla="*/ 144 h 212"/>
                <a:gd name="T56" fmla="*/ 14 w 165"/>
                <a:gd name="T57" fmla="*/ 155 h 212"/>
                <a:gd name="T58" fmla="*/ 10 w 165"/>
                <a:gd name="T59" fmla="*/ 163 h 212"/>
                <a:gd name="T60" fmla="*/ 12 w 165"/>
                <a:gd name="T61" fmla="*/ 176 h 212"/>
                <a:gd name="T62" fmla="*/ 14 w 165"/>
                <a:gd name="T63" fmla="*/ 184 h 212"/>
                <a:gd name="T64" fmla="*/ 12 w 165"/>
                <a:gd name="T65" fmla="*/ 188 h 212"/>
                <a:gd name="T66" fmla="*/ 16 w 165"/>
                <a:gd name="T67" fmla="*/ 195 h 212"/>
                <a:gd name="T68" fmla="*/ 12 w 165"/>
                <a:gd name="T69" fmla="*/ 195 h 212"/>
                <a:gd name="T70" fmla="*/ 8 w 165"/>
                <a:gd name="T71" fmla="*/ 199 h 212"/>
                <a:gd name="T72" fmla="*/ 2 w 165"/>
                <a:gd name="T73" fmla="*/ 199 h 212"/>
                <a:gd name="T74" fmla="*/ 0 w 165"/>
                <a:gd name="T75" fmla="*/ 201 h 212"/>
                <a:gd name="T76" fmla="*/ 10 w 165"/>
                <a:gd name="T77" fmla="*/ 205 h 212"/>
                <a:gd name="T78" fmla="*/ 12 w 165"/>
                <a:gd name="T79" fmla="*/ 212 h 212"/>
                <a:gd name="T80" fmla="*/ 16 w 165"/>
                <a:gd name="T81" fmla="*/ 212 h 212"/>
                <a:gd name="T82" fmla="*/ 25 w 165"/>
                <a:gd name="T83" fmla="*/ 209 h 212"/>
                <a:gd name="T84" fmla="*/ 29 w 165"/>
                <a:gd name="T85" fmla="*/ 205 h 212"/>
                <a:gd name="T86" fmla="*/ 31 w 165"/>
                <a:gd name="T87" fmla="*/ 195 h 212"/>
                <a:gd name="T88" fmla="*/ 39 w 165"/>
                <a:gd name="T89" fmla="*/ 186 h 212"/>
                <a:gd name="T90" fmla="*/ 50 w 165"/>
                <a:gd name="T91" fmla="*/ 180 h 212"/>
                <a:gd name="T92" fmla="*/ 58 w 165"/>
                <a:gd name="T93" fmla="*/ 172 h 212"/>
                <a:gd name="T94" fmla="*/ 73 w 165"/>
                <a:gd name="T95" fmla="*/ 170 h 212"/>
                <a:gd name="T96" fmla="*/ 79 w 165"/>
                <a:gd name="T97" fmla="*/ 170 h 212"/>
                <a:gd name="T98" fmla="*/ 83 w 165"/>
                <a:gd name="T99" fmla="*/ 165 h 212"/>
                <a:gd name="T100" fmla="*/ 94 w 165"/>
                <a:gd name="T101" fmla="*/ 159 h 212"/>
                <a:gd name="T102" fmla="*/ 96 w 165"/>
                <a:gd name="T103" fmla="*/ 140 h 212"/>
                <a:gd name="T104" fmla="*/ 98 w 165"/>
                <a:gd name="T105" fmla="*/ 105 h 212"/>
                <a:gd name="T106" fmla="*/ 134 w 165"/>
                <a:gd name="T107" fmla="*/ 69 h 212"/>
                <a:gd name="T108" fmla="*/ 148 w 165"/>
                <a:gd name="T109" fmla="*/ 69 h 212"/>
                <a:gd name="T110" fmla="*/ 159 w 165"/>
                <a:gd name="T111" fmla="*/ 67 h 212"/>
                <a:gd name="T112" fmla="*/ 163 w 165"/>
                <a:gd name="T113" fmla="*/ 69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5" h="212">
                  <a:moveTo>
                    <a:pt x="163" y="63"/>
                  </a:moveTo>
                  <a:lnTo>
                    <a:pt x="163" y="63"/>
                  </a:lnTo>
                  <a:lnTo>
                    <a:pt x="161" y="61"/>
                  </a:lnTo>
                  <a:lnTo>
                    <a:pt x="161" y="63"/>
                  </a:lnTo>
                  <a:lnTo>
                    <a:pt x="157" y="61"/>
                  </a:lnTo>
                  <a:lnTo>
                    <a:pt x="153" y="61"/>
                  </a:lnTo>
                  <a:lnTo>
                    <a:pt x="151" y="59"/>
                  </a:lnTo>
                  <a:lnTo>
                    <a:pt x="146" y="54"/>
                  </a:lnTo>
                  <a:lnTo>
                    <a:pt x="140" y="46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28" y="40"/>
                  </a:lnTo>
                  <a:lnTo>
                    <a:pt x="119" y="36"/>
                  </a:lnTo>
                  <a:lnTo>
                    <a:pt x="117" y="33"/>
                  </a:lnTo>
                  <a:lnTo>
                    <a:pt x="102" y="33"/>
                  </a:lnTo>
                  <a:lnTo>
                    <a:pt x="94" y="36"/>
                  </a:lnTo>
                  <a:lnTo>
                    <a:pt x="90" y="36"/>
                  </a:lnTo>
                  <a:lnTo>
                    <a:pt x="86" y="40"/>
                  </a:lnTo>
                  <a:lnTo>
                    <a:pt x="83" y="42"/>
                  </a:lnTo>
                  <a:lnTo>
                    <a:pt x="63" y="42"/>
                  </a:lnTo>
                  <a:lnTo>
                    <a:pt x="60" y="42"/>
                  </a:lnTo>
                  <a:lnTo>
                    <a:pt x="54" y="40"/>
                  </a:lnTo>
                  <a:lnTo>
                    <a:pt x="31" y="29"/>
                  </a:lnTo>
                  <a:lnTo>
                    <a:pt x="25" y="25"/>
                  </a:lnTo>
                  <a:lnTo>
                    <a:pt x="16" y="13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10"/>
                  </a:lnTo>
                  <a:lnTo>
                    <a:pt x="10" y="25"/>
                  </a:lnTo>
                  <a:lnTo>
                    <a:pt x="12" y="27"/>
                  </a:lnTo>
                  <a:lnTo>
                    <a:pt x="14" y="31"/>
                  </a:lnTo>
                  <a:lnTo>
                    <a:pt x="16" y="33"/>
                  </a:lnTo>
                  <a:lnTo>
                    <a:pt x="16" y="38"/>
                  </a:lnTo>
                  <a:lnTo>
                    <a:pt x="16" y="42"/>
                  </a:lnTo>
                  <a:lnTo>
                    <a:pt x="16" y="54"/>
                  </a:lnTo>
                  <a:lnTo>
                    <a:pt x="18" y="69"/>
                  </a:lnTo>
                  <a:lnTo>
                    <a:pt x="18" y="73"/>
                  </a:lnTo>
                  <a:lnTo>
                    <a:pt x="16" y="75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8" y="82"/>
                  </a:lnTo>
                  <a:lnTo>
                    <a:pt x="18" y="82"/>
                  </a:lnTo>
                  <a:lnTo>
                    <a:pt x="21" y="84"/>
                  </a:lnTo>
                  <a:lnTo>
                    <a:pt x="23" y="82"/>
                  </a:lnTo>
                  <a:lnTo>
                    <a:pt x="27" y="80"/>
                  </a:lnTo>
                  <a:lnTo>
                    <a:pt x="23" y="75"/>
                  </a:lnTo>
                  <a:lnTo>
                    <a:pt x="29" y="73"/>
                  </a:lnTo>
                  <a:lnTo>
                    <a:pt x="33" y="73"/>
                  </a:lnTo>
                  <a:lnTo>
                    <a:pt x="35" y="75"/>
                  </a:lnTo>
                  <a:lnTo>
                    <a:pt x="37" y="75"/>
                  </a:lnTo>
                  <a:lnTo>
                    <a:pt x="39" y="80"/>
                  </a:lnTo>
                  <a:lnTo>
                    <a:pt x="42" y="80"/>
                  </a:lnTo>
                  <a:lnTo>
                    <a:pt x="46" y="84"/>
                  </a:lnTo>
                  <a:lnTo>
                    <a:pt x="48" y="86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50" y="92"/>
                  </a:lnTo>
                  <a:lnTo>
                    <a:pt x="50" y="94"/>
                  </a:lnTo>
                  <a:lnTo>
                    <a:pt x="48" y="96"/>
                  </a:lnTo>
                  <a:lnTo>
                    <a:pt x="46" y="96"/>
                  </a:lnTo>
                  <a:lnTo>
                    <a:pt x="42" y="103"/>
                  </a:lnTo>
                  <a:lnTo>
                    <a:pt x="37" y="105"/>
                  </a:lnTo>
                  <a:lnTo>
                    <a:pt x="35" y="109"/>
                  </a:lnTo>
                  <a:lnTo>
                    <a:pt x="33" y="111"/>
                  </a:lnTo>
                  <a:lnTo>
                    <a:pt x="29" y="111"/>
                  </a:lnTo>
                  <a:lnTo>
                    <a:pt x="27" y="115"/>
                  </a:lnTo>
                  <a:lnTo>
                    <a:pt x="23" y="115"/>
                  </a:lnTo>
                  <a:lnTo>
                    <a:pt x="21" y="117"/>
                  </a:lnTo>
                  <a:lnTo>
                    <a:pt x="23" y="124"/>
                  </a:lnTo>
                  <a:lnTo>
                    <a:pt x="23" y="126"/>
                  </a:lnTo>
                  <a:lnTo>
                    <a:pt x="21" y="128"/>
                  </a:lnTo>
                  <a:lnTo>
                    <a:pt x="12" y="126"/>
                  </a:lnTo>
                  <a:lnTo>
                    <a:pt x="12" y="130"/>
                  </a:lnTo>
                  <a:lnTo>
                    <a:pt x="10" y="132"/>
                  </a:lnTo>
                  <a:lnTo>
                    <a:pt x="10" y="134"/>
                  </a:lnTo>
                  <a:lnTo>
                    <a:pt x="6" y="136"/>
                  </a:lnTo>
                  <a:lnTo>
                    <a:pt x="4" y="136"/>
                  </a:lnTo>
                  <a:lnTo>
                    <a:pt x="4" y="138"/>
                  </a:lnTo>
                  <a:lnTo>
                    <a:pt x="8" y="138"/>
                  </a:lnTo>
                  <a:lnTo>
                    <a:pt x="12" y="140"/>
                  </a:lnTo>
                  <a:lnTo>
                    <a:pt x="12" y="144"/>
                  </a:lnTo>
                  <a:lnTo>
                    <a:pt x="16" y="149"/>
                  </a:lnTo>
                  <a:lnTo>
                    <a:pt x="16" y="153"/>
                  </a:lnTo>
                  <a:lnTo>
                    <a:pt x="14" y="155"/>
                  </a:lnTo>
                  <a:lnTo>
                    <a:pt x="10" y="157"/>
                  </a:lnTo>
                  <a:lnTo>
                    <a:pt x="8" y="161"/>
                  </a:lnTo>
                  <a:lnTo>
                    <a:pt x="10" y="163"/>
                  </a:lnTo>
                  <a:lnTo>
                    <a:pt x="8" y="165"/>
                  </a:lnTo>
                  <a:lnTo>
                    <a:pt x="12" y="170"/>
                  </a:lnTo>
                  <a:lnTo>
                    <a:pt x="12" y="176"/>
                  </a:lnTo>
                  <a:lnTo>
                    <a:pt x="12" y="178"/>
                  </a:lnTo>
                  <a:lnTo>
                    <a:pt x="12" y="182"/>
                  </a:lnTo>
                  <a:lnTo>
                    <a:pt x="14" y="184"/>
                  </a:lnTo>
                  <a:lnTo>
                    <a:pt x="12" y="186"/>
                  </a:lnTo>
                  <a:lnTo>
                    <a:pt x="10" y="186"/>
                  </a:lnTo>
                  <a:lnTo>
                    <a:pt x="12" y="188"/>
                  </a:lnTo>
                  <a:lnTo>
                    <a:pt x="14" y="191"/>
                  </a:lnTo>
                  <a:lnTo>
                    <a:pt x="16" y="191"/>
                  </a:lnTo>
                  <a:lnTo>
                    <a:pt x="16" y="195"/>
                  </a:lnTo>
                  <a:lnTo>
                    <a:pt x="16" y="195"/>
                  </a:lnTo>
                  <a:lnTo>
                    <a:pt x="14" y="197"/>
                  </a:lnTo>
                  <a:lnTo>
                    <a:pt x="12" y="195"/>
                  </a:lnTo>
                  <a:lnTo>
                    <a:pt x="10" y="195"/>
                  </a:lnTo>
                  <a:lnTo>
                    <a:pt x="8" y="197"/>
                  </a:lnTo>
                  <a:lnTo>
                    <a:pt x="8" y="199"/>
                  </a:lnTo>
                  <a:lnTo>
                    <a:pt x="6" y="199"/>
                  </a:lnTo>
                  <a:lnTo>
                    <a:pt x="4" y="199"/>
                  </a:lnTo>
                  <a:lnTo>
                    <a:pt x="2" y="199"/>
                  </a:lnTo>
                  <a:lnTo>
                    <a:pt x="0" y="199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4" y="201"/>
                  </a:lnTo>
                  <a:lnTo>
                    <a:pt x="8" y="203"/>
                  </a:lnTo>
                  <a:lnTo>
                    <a:pt x="10" y="205"/>
                  </a:lnTo>
                  <a:lnTo>
                    <a:pt x="10" y="207"/>
                  </a:lnTo>
                  <a:lnTo>
                    <a:pt x="10" y="209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14" y="212"/>
                  </a:lnTo>
                  <a:lnTo>
                    <a:pt x="16" y="212"/>
                  </a:lnTo>
                  <a:lnTo>
                    <a:pt x="18" y="212"/>
                  </a:lnTo>
                  <a:lnTo>
                    <a:pt x="21" y="212"/>
                  </a:lnTo>
                  <a:lnTo>
                    <a:pt x="25" y="209"/>
                  </a:lnTo>
                  <a:lnTo>
                    <a:pt x="27" y="207"/>
                  </a:lnTo>
                  <a:lnTo>
                    <a:pt x="29" y="207"/>
                  </a:lnTo>
                  <a:lnTo>
                    <a:pt x="29" y="205"/>
                  </a:lnTo>
                  <a:lnTo>
                    <a:pt x="31" y="201"/>
                  </a:lnTo>
                  <a:lnTo>
                    <a:pt x="31" y="199"/>
                  </a:lnTo>
                  <a:lnTo>
                    <a:pt x="31" y="195"/>
                  </a:lnTo>
                  <a:lnTo>
                    <a:pt x="33" y="193"/>
                  </a:lnTo>
                  <a:lnTo>
                    <a:pt x="33" y="191"/>
                  </a:lnTo>
                  <a:lnTo>
                    <a:pt x="39" y="186"/>
                  </a:lnTo>
                  <a:lnTo>
                    <a:pt x="44" y="182"/>
                  </a:lnTo>
                  <a:lnTo>
                    <a:pt x="46" y="182"/>
                  </a:lnTo>
                  <a:lnTo>
                    <a:pt x="50" y="180"/>
                  </a:lnTo>
                  <a:lnTo>
                    <a:pt x="52" y="176"/>
                  </a:lnTo>
                  <a:lnTo>
                    <a:pt x="56" y="172"/>
                  </a:lnTo>
                  <a:lnTo>
                    <a:pt x="58" y="172"/>
                  </a:lnTo>
                  <a:lnTo>
                    <a:pt x="65" y="174"/>
                  </a:lnTo>
                  <a:lnTo>
                    <a:pt x="71" y="174"/>
                  </a:lnTo>
                  <a:lnTo>
                    <a:pt x="73" y="170"/>
                  </a:lnTo>
                  <a:lnTo>
                    <a:pt x="77" y="170"/>
                  </a:lnTo>
                  <a:lnTo>
                    <a:pt x="79" y="168"/>
                  </a:lnTo>
                  <a:lnTo>
                    <a:pt x="79" y="170"/>
                  </a:lnTo>
                  <a:lnTo>
                    <a:pt x="83" y="170"/>
                  </a:lnTo>
                  <a:lnTo>
                    <a:pt x="86" y="168"/>
                  </a:lnTo>
                  <a:lnTo>
                    <a:pt x="83" y="165"/>
                  </a:lnTo>
                  <a:lnTo>
                    <a:pt x="88" y="161"/>
                  </a:lnTo>
                  <a:lnTo>
                    <a:pt x="92" y="161"/>
                  </a:lnTo>
                  <a:lnTo>
                    <a:pt x="94" y="159"/>
                  </a:lnTo>
                  <a:lnTo>
                    <a:pt x="94" y="155"/>
                  </a:lnTo>
                  <a:lnTo>
                    <a:pt x="94" y="147"/>
                  </a:lnTo>
                  <a:lnTo>
                    <a:pt x="96" y="140"/>
                  </a:lnTo>
                  <a:lnTo>
                    <a:pt x="96" y="134"/>
                  </a:lnTo>
                  <a:lnTo>
                    <a:pt x="92" y="126"/>
                  </a:lnTo>
                  <a:lnTo>
                    <a:pt x="98" y="105"/>
                  </a:lnTo>
                  <a:lnTo>
                    <a:pt x="107" y="92"/>
                  </a:lnTo>
                  <a:lnTo>
                    <a:pt x="123" y="77"/>
                  </a:lnTo>
                  <a:lnTo>
                    <a:pt x="134" y="69"/>
                  </a:lnTo>
                  <a:lnTo>
                    <a:pt x="140" y="69"/>
                  </a:lnTo>
                  <a:lnTo>
                    <a:pt x="142" y="71"/>
                  </a:lnTo>
                  <a:lnTo>
                    <a:pt x="148" y="69"/>
                  </a:lnTo>
                  <a:lnTo>
                    <a:pt x="153" y="67"/>
                  </a:lnTo>
                  <a:lnTo>
                    <a:pt x="157" y="65"/>
                  </a:lnTo>
                  <a:lnTo>
                    <a:pt x="159" y="67"/>
                  </a:lnTo>
                  <a:lnTo>
                    <a:pt x="161" y="69"/>
                  </a:lnTo>
                  <a:lnTo>
                    <a:pt x="163" y="71"/>
                  </a:lnTo>
                  <a:lnTo>
                    <a:pt x="163" y="69"/>
                  </a:lnTo>
                  <a:lnTo>
                    <a:pt x="165" y="65"/>
                  </a:lnTo>
                  <a:lnTo>
                    <a:pt x="163" y="63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646" y="1040"/>
              <a:ext cx="269" cy="260"/>
            </a:xfrm>
            <a:custGeom>
              <a:avLst/>
              <a:gdLst>
                <a:gd name="T0" fmla="*/ 250 w 269"/>
                <a:gd name="T1" fmla="*/ 199 h 260"/>
                <a:gd name="T2" fmla="*/ 233 w 269"/>
                <a:gd name="T3" fmla="*/ 172 h 260"/>
                <a:gd name="T4" fmla="*/ 225 w 269"/>
                <a:gd name="T5" fmla="*/ 103 h 260"/>
                <a:gd name="T6" fmla="*/ 227 w 269"/>
                <a:gd name="T7" fmla="*/ 76 h 260"/>
                <a:gd name="T8" fmla="*/ 233 w 269"/>
                <a:gd name="T9" fmla="*/ 40 h 260"/>
                <a:gd name="T10" fmla="*/ 237 w 269"/>
                <a:gd name="T11" fmla="*/ 30 h 260"/>
                <a:gd name="T12" fmla="*/ 235 w 269"/>
                <a:gd name="T13" fmla="*/ 26 h 260"/>
                <a:gd name="T14" fmla="*/ 210 w 269"/>
                <a:gd name="T15" fmla="*/ 40 h 260"/>
                <a:gd name="T16" fmla="*/ 189 w 269"/>
                <a:gd name="T17" fmla="*/ 23 h 260"/>
                <a:gd name="T18" fmla="*/ 166 w 269"/>
                <a:gd name="T19" fmla="*/ 11 h 260"/>
                <a:gd name="T20" fmla="*/ 155 w 269"/>
                <a:gd name="T21" fmla="*/ 5 h 260"/>
                <a:gd name="T22" fmla="*/ 151 w 269"/>
                <a:gd name="T23" fmla="*/ 17 h 260"/>
                <a:gd name="T24" fmla="*/ 139 w 269"/>
                <a:gd name="T25" fmla="*/ 44 h 260"/>
                <a:gd name="T26" fmla="*/ 137 w 269"/>
                <a:gd name="T27" fmla="*/ 67 h 260"/>
                <a:gd name="T28" fmla="*/ 143 w 269"/>
                <a:gd name="T29" fmla="*/ 80 h 260"/>
                <a:gd name="T30" fmla="*/ 164 w 269"/>
                <a:gd name="T31" fmla="*/ 72 h 260"/>
                <a:gd name="T32" fmla="*/ 179 w 269"/>
                <a:gd name="T33" fmla="*/ 70 h 260"/>
                <a:gd name="T34" fmla="*/ 191 w 269"/>
                <a:gd name="T35" fmla="*/ 59 h 260"/>
                <a:gd name="T36" fmla="*/ 191 w 269"/>
                <a:gd name="T37" fmla="*/ 59 h 260"/>
                <a:gd name="T38" fmla="*/ 206 w 269"/>
                <a:gd name="T39" fmla="*/ 67 h 260"/>
                <a:gd name="T40" fmla="*/ 206 w 269"/>
                <a:gd name="T41" fmla="*/ 86 h 260"/>
                <a:gd name="T42" fmla="*/ 193 w 269"/>
                <a:gd name="T43" fmla="*/ 128 h 260"/>
                <a:gd name="T44" fmla="*/ 181 w 269"/>
                <a:gd name="T45" fmla="*/ 128 h 260"/>
                <a:gd name="T46" fmla="*/ 168 w 269"/>
                <a:gd name="T47" fmla="*/ 120 h 260"/>
                <a:gd name="T48" fmla="*/ 166 w 269"/>
                <a:gd name="T49" fmla="*/ 118 h 260"/>
                <a:gd name="T50" fmla="*/ 155 w 269"/>
                <a:gd name="T51" fmla="*/ 109 h 260"/>
                <a:gd name="T52" fmla="*/ 149 w 269"/>
                <a:gd name="T53" fmla="*/ 111 h 260"/>
                <a:gd name="T54" fmla="*/ 147 w 269"/>
                <a:gd name="T55" fmla="*/ 118 h 260"/>
                <a:gd name="T56" fmla="*/ 149 w 269"/>
                <a:gd name="T57" fmla="*/ 124 h 260"/>
                <a:gd name="T58" fmla="*/ 124 w 269"/>
                <a:gd name="T59" fmla="*/ 137 h 260"/>
                <a:gd name="T60" fmla="*/ 114 w 269"/>
                <a:gd name="T61" fmla="*/ 88 h 260"/>
                <a:gd name="T62" fmla="*/ 103 w 269"/>
                <a:gd name="T63" fmla="*/ 63 h 260"/>
                <a:gd name="T64" fmla="*/ 82 w 269"/>
                <a:gd name="T65" fmla="*/ 63 h 260"/>
                <a:gd name="T66" fmla="*/ 72 w 269"/>
                <a:gd name="T67" fmla="*/ 59 h 260"/>
                <a:gd name="T68" fmla="*/ 69 w 269"/>
                <a:gd name="T69" fmla="*/ 78 h 260"/>
                <a:gd name="T70" fmla="*/ 61 w 269"/>
                <a:gd name="T71" fmla="*/ 84 h 260"/>
                <a:gd name="T72" fmla="*/ 69 w 269"/>
                <a:gd name="T73" fmla="*/ 101 h 260"/>
                <a:gd name="T74" fmla="*/ 78 w 269"/>
                <a:gd name="T75" fmla="*/ 101 h 260"/>
                <a:gd name="T76" fmla="*/ 78 w 269"/>
                <a:gd name="T77" fmla="*/ 103 h 260"/>
                <a:gd name="T78" fmla="*/ 74 w 269"/>
                <a:gd name="T79" fmla="*/ 109 h 260"/>
                <a:gd name="T80" fmla="*/ 67 w 269"/>
                <a:gd name="T81" fmla="*/ 118 h 260"/>
                <a:gd name="T82" fmla="*/ 53 w 269"/>
                <a:gd name="T83" fmla="*/ 151 h 260"/>
                <a:gd name="T84" fmla="*/ 36 w 269"/>
                <a:gd name="T85" fmla="*/ 157 h 260"/>
                <a:gd name="T86" fmla="*/ 15 w 269"/>
                <a:gd name="T87" fmla="*/ 170 h 260"/>
                <a:gd name="T88" fmla="*/ 0 w 269"/>
                <a:gd name="T89" fmla="*/ 187 h 260"/>
                <a:gd name="T90" fmla="*/ 13 w 269"/>
                <a:gd name="T91" fmla="*/ 201 h 260"/>
                <a:gd name="T92" fmla="*/ 21 w 269"/>
                <a:gd name="T93" fmla="*/ 218 h 260"/>
                <a:gd name="T94" fmla="*/ 36 w 269"/>
                <a:gd name="T95" fmla="*/ 214 h 260"/>
                <a:gd name="T96" fmla="*/ 82 w 269"/>
                <a:gd name="T97" fmla="*/ 208 h 260"/>
                <a:gd name="T98" fmla="*/ 101 w 269"/>
                <a:gd name="T99" fmla="*/ 222 h 260"/>
                <a:gd name="T100" fmla="*/ 111 w 269"/>
                <a:gd name="T101" fmla="*/ 220 h 260"/>
                <a:gd name="T102" fmla="*/ 126 w 269"/>
                <a:gd name="T103" fmla="*/ 218 h 260"/>
                <a:gd name="T104" fmla="*/ 147 w 269"/>
                <a:gd name="T105" fmla="*/ 206 h 260"/>
                <a:gd name="T106" fmla="*/ 162 w 269"/>
                <a:gd name="T107" fmla="*/ 212 h 260"/>
                <a:gd name="T108" fmla="*/ 160 w 269"/>
                <a:gd name="T109" fmla="*/ 218 h 260"/>
                <a:gd name="T110" fmla="*/ 162 w 269"/>
                <a:gd name="T111" fmla="*/ 233 h 260"/>
                <a:gd name="T112" fmla="*/ 160 w 269"/>
                <a:gd name="T113" fmla="*/ 250 h 260"/>
                <a:gd name="T114" fmla="*/ 172 w 269"/>
                <a:gd name="T115" fmla="*/ 258 h 260"/>
                <a:gd name="T116" fmla="*/ 218 w 269"/>
                <a:gd name="T117" fmla="*/ 235 h 260"/>
                <a:gd name="T118" fmla="*/ 244 w 269"/>
                <a:gd name="T119" fmla="*/ 233 h 260"/>
                <a:gd name="T120" fmla="*/ 254 w 269"/>
                <a:gd name="T121" fmla="*/ 22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9" h="260">
                  <a:moveTo>
                    <a:pt x="260" y="204"/>
                  </a:moveTo>
                  <a:lnTo>
                    <a:pt x="256" y="201"/>
                  </a:lnTo>
                  <a:lnTo>
                    <a:pt x="254" y="199"/>
                  </a:lnTo>
                  <a:lnTo>
                    <a:pt x="254" y="197"/>
                  </a:lnTo>
                  <a:lnTo>
                    <a:pt x="252" y="197"/>
                  </a:lnTo>
                  <a:lnTo>
                    <a:pt x="250" y="199"/>
                  </a:lnTo>
                  <a:lnTo>
                    <a:pt x="248" y="199"/>
                  </a:lnTo>
                  <a:lnTo>
                    <a:pt x="246" y="197"/>
                  </a:lnTo>
                  <a:lnTo>
                    <a:pt x="241" y="193"/>
                  </a:lnTo>
                  <a:lnTo>
                    <a:pt x="239" y="191"/>
                  </a:lnTo>
                  <a:lnTo>
                    <a:pt x="237" y="187"/>
                  </a:lnTo>
                  <a:lnTo>
                    <a:pt x="233" y="172"/>
                  </a:lnTo>
                  <a:lnTo>
                    <a:pt x="231" y="162"/>
                  </a:lnTo>
                  <a:lnTo>
                    <a:pt x="229" y="143"/>
                  </a:lnTo>
                  <a:lnTo>
                    <a:pt x="227" y="124"/>
                  </a:lnTo>
                  <a:lnTo>
                    <a:pt x="227" y="120"/>
                  </a:lnTo>
                  <a:lnTo>
                    <a:pt x="227" y="111"/>
                  </a:lnTo>
                  <a:lnTo>
                    <a:pt x="225" y="103"/>
                  </a:lnTo>
                  <a:lnTo>
                    <a:pt x="227" y="90"/>
                  </a:lnTo>
                  <a:lnTo>
                    <a:pt x="227" y="88"/>
                  </a:lnTo>
                  <a:lnTo>
                    <a:pt x="227" y="86"/>
                  </a:lnTo>
                  <a:lnTo>
                    <a:pt x="227" y="82"/>
                  </a:lnTo>
                  <a:lnTo>
                    <a:pt x="227" y="82"/>
                  </a:lnTo>
                  <a:lnTo>
                    <a:pt x="227" y="76"/>
                  </a:lnTo>
                  <a:lnTo>
                    <a:pt x="229" y="65"/>
                  </a:lnTo>
                  <a:lnTo>
                    <a:pt x="229" y="63"/>
                  </a:lnTo>
                  <a:lnTo>
                    <a:pt x="229" y="59"/>
                  </a:lnTo>
                  <a:lnTo>
                    <a:pt x="231" y="46"/>
                  </a:lnTo>
                  <a:lnTo>
                    <a:pt x="233" y="44"/>
                  </a:lnTo>
                  <a:lnTo>
                    <a:pt x="233" y="40"/>
                  </a:lnTo>
                  <a:lnTo>
                    <a:pt x="235" y="36"/>
                  </a:lnTo>
                  <a:lnTo>
                    <a:pt x="235" y="34"/>
                  </a:lnTo>
                  <a:lnTo>
                    <a:pt x="237" y="32"/>
                  </a:lnTo>
                  <a:lnTo>
                    <a:pt x="235" y="32"/>
                  </a:lnTo>
                  <a:lnTo>
                    <a:pt x="235" y="30"/>
                  </a:lnTo>
                  <a:lnTo>
                    <a:pt x="237" y="30"/>
                  </a:lnTo>
                  <a:lnTo>
                    <a:pt x="237" y="30"/>
                  </a:lnTo>
                  <a:lnTo>
                    <a:pt x="237" y="28"/>
                  </a:lnTo>
                  <a:lnTo>
                    <a:pt x="237" y="26"/>
                  </a:lnTo>
                  <a:lnTo>
                    <a:pt x="237" y="26"/>
                  </a:lnTo>
                  <a:lnTo>
                    <a:pt x="237" y="23"/>
                  </a:lnTo>
                  <a:lnTo>
                    <a:pt x="235" y="26"/>
                  </a:lnTo>
                  <a:lnTo>
                    <a:pt x="233" y="30"/>
                  </a:lnTo>
                  <a:lnTo>
                    <a:pt x="229" y="32"/>
                  </a:lnTo>
                  <a:lnTo>
                    <a:pt x="225" y="36"/>
                  </a:lnTo>
                  <a:lnTo>
                    <a:pt x="220" y="38"/>
                  </a:lnTo>
                  <a:lnTo>
                    <a:pt x="216" y="40"/>
                  </a:lnTo>
                  <a:lnTo>
                    <a:pt x="210" y="40"/>
                  </a:lnTo>
                  <a:lnTo>
                    <a:pt x="204" y="36"/>
                  </a:lnTo>
                  <a:lnTo>
                    <a:pt x="197" y="32"/>
                  </a:lnTo>
                  <a:lnTo>
                    <a:pt x="195" y="30"/>
                  </a:lnTo>
                  <a:lnTo>
                    <a:pt x="195" y="30"/>
                  </a:lnTo>
                  <a:lnTo>
                    <a:pt x="193" y="28"/>
                  </a:lnTo>
                  <a:lnTo>
                    <a:pt x="189" y="23"/>
                  </a:lnTo>
                  <a:lnTo>
                    <a:pt x="185" y="17"/>
                  </a:lnTo>
                  <a:lnTo>
                    <a:pt x="179" y="15"/>
                  </a:lnTo>
                  <a:lnTo>
                    <a:pt x="172" y="13"/>
                  </a:lnTo>
                  <a:lnTo>
                    <a:pt x="170" y="13"/>
                  </a:lnTo>
                  <a:lnTo>
                    <a:pt x="168" y="13"/>
                  </a:lnTo>
                  <a:lnTo>
                    <a:pt x="166" y="11"/>
                  </a:lnTo>
                  <a:lnTo>
                    <a:pt x="164" y="9"/>
                  </a:lnTo>
                  <a:lnTo>
                    <a:pt x="162" y="7"/>
                  </a:lnTo>
                  <a:lnTo>
                    <a:pt x="158" y="5"/>
                  </a:lnTo>
                  <a:lnTo>
                    <a:pt x="155" y="0"/>
                  </a:lnTo>
                  <a:lnTo>
                    <a:pt x="155" y="2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5" y="9"/>
                  </a:lnTo>
                  <a:lnTo>
                    <a:pt x="155" y="11"/>
                  </a:lnTo>
                  <a:lnTo>
                    <a:pt x="153" y="15"/>
                  </a:lnTo>
                  <a:lnTo>
                    <a:pt x="153" y="15"/>
                  </a:lnTo>
                  <a:lnTo>
                    <a:pt x="151" y="17"/>
                  </a:lnTo>
                  <a:lnTo>
                    <a:pt x="147" y="23"/>
                  </a:lnTo>
                  <a:lnTo>
                    <a:pt x="145" y="26"/>
                  </a:lnTo>
                  <a:lnTo>
                    <a:pt x="143" y="32"/>
                  </a:lnTo>
                  <a:lnTo>
                    <a:pt x="143" y="36"/>
                  </a:lnTo>
                  <a:lnTo>
                    <a:pt x="141" y="42"/>
                  </a:lnTo>
                  <a:lnTo>
                    <a:pt x="139" y="44"/>
                  </a:lnTo>
                  <a:lnTo>
                    <a:pt x="139" y="46"/>
                  </a:lnTo>
                  <a:lnTo>
                    <a:pt x="139" y="49"/>
                  </a:lnTo>
                  <a:lnTo>
                    <a:pt x="139" y="53"/>
                  </a:lnTo>
                  <a:lnTo>
                    <a:pt x="137" y="59"/>
                  </a:lnTo>
                  <a:lnTo>
                    <a:pt x="137" y="63"/>
                  </a:lnTo>
                  <a:lnTo>
                    <a:pt x="137" y="67"/>
                  </a:lnTo>
                  <a:lnTo>
                    <a:pt x="134" y="70"/>
                  </a:lnTo>
                  <a:lnTo>
                    <a:pt x="134" y="72"/>
                  </a:lnTo>
                  <a:lnTo>
                    <a:pt x="134" y="80"/>
                  </a:lnTo>
                  <a:lnTo>
                    <a:pt x="139" y="82"/>
                  </a:lnTo>
                  <a:lnTo>
                    <a:pt x="141" y="82"/>
                  </a:lnTo>
                  <a:lnTo>
                    <a:pt x="143" y="80"/>
                  </a:lnTo>
                  <a:lnTo>
                    <a:pt x="149" y="76"/>
                  </a:lnTo>
                  <a:lnTo>
                    <a:pt x="151" y="76"/>
                  </a:lnTo>
                  <a:lnTo>
                    <a:pt x="153" y="76"/>
                  </a:lnTo>
                  <a:lnTo>
                    <a:pt x="155" y="74"/>
                  </a:lnTo>
                  <a:lnTo>
                    <a:pt x="162" y="74"/>
                  </a:lnTo>
                  <a:lnTo>
                    <a:pt x="164" y="72"/>
                  </a:lnTo>
                  <a:lnTo>
                    <a:pt x="166" y="70"/>
                  </a:lnTo>
                  <a:lnTo>
                    <a:pt x="168" y="70"/>
                  </a:lnTo>
                  <a:lnTo>
                    <a:pt x="170" y="70"/>
                  </a:lnTo>
                  <a:lnTo>
                    <a:pt x="174" y="72"/>
                  </a:lnTo>
                  <a:lnTo>
                    <a:pt x="176" y="72"/>
                  </a:lnTo>
                  <a:lnTo>
                    <a:pt x="179" y="70"/>
                  </a:lnTo>
                  <a:lnTo>
                    <a:pt x="183" y="67"/>
                  </a:lnTo>
                  <a:lnTo>
                    <a:pt x="185" y="65"/>
                  </a:lnTo>
                  <a:lnTo>
                    <a:pt x="191" y="61"/>
                  </a:lnTo>
                  <a:lnTo>
                    <a:pt x="191" y="59"/>
                  </a:lnTo>
                  <a:lnTo>
                    <a:pt x="191" y="59"/>
                  </a:lnTo>
                  <a:lnTo>
                    <a:pt x="191" y="59"/>
                  </a:lnTo>
                  <a:lnTo>
                    <a:pt x="191" y="59"/>
                  </a:lnTo>
                  <a:lnTo>
                    <a:pt x="191" y="59"/>
                  </a:lnTo>
                  <a:lnTo>
                    <a:pt x="189" y="61"/>
                  </a:lnTo>
                  <a:lnTo>
                    <a:pt x="189" y="61"/>
                  </a:lnTo>
                  <a:lnTo>
                    <a:pt x="189" y="59"/>
                  </a:lnTo>
                  <a:lnTo>
                    <a:pt x="191" y="59"/>
                  </a:lnTo>
                  <a:lnTo>
                    <a:pt x="191" y="57"/>
                  </a:lnTo>
                  <a:lnTo>
                    <a:pt x="193" y="53"/>
                  </a:lnTo>
                  <a:lnTo>
                    <a:pt x="195" y="55"/>
                  </a:lnTo>
                  <a:lnTo>
                    <a:pt x="199" y="57"/>
                  </a:lnTo>
                  <a:lnTo>
                    <a:pt x="204" y="61"/>
                  </a:lnTo>
                  <a:lnTo>
                    <a:pt x="206" y="67"/>
                  </a:lnTo>
                  <a:lnTo>
                    <a:pt x="208" y="72"/>
                  </a:lnTo>
                  <a:lnTo>
                    <a:pt x="210" y="78"/>
                  </a:lnTo>
                  <a:lnTo>
                    <a:pt x="208" y="82"/>
                  </a:lnTo>
                  <a:lnTo>
                    <a:pt x="208" y="84"/>
                  </a:lnTo>
                  <a:lnTo>
                    <a:pt x="206" y="84"/>
                  </a:lnTo>
                  <a:lnTo>
                    <a:pt x="206" y="86"/>
                  </a:lnTo>
                  <a:lnTo>
                    <a:pt x="206" y="88"/>
                  </a:lnTo>
                  <a:lnTo>
                    <a:pt x="204" y="93"/>
                  </a:lnTo>
                  <a:lnTo>
                    <a:pt x="204" y="105"/>
                  </a:lnTo>
                  <a:lnTo>
                    <a:pt x="202" y="111"/>
                  </a:lnTo>
                  <a:lnTo>
                    <a:pt x="195" y="126"/>
                  </a:lnTo>
                  <a:lnTo>
                    <a:pt x="193" y="128"/>
                  </a:lnTo>
                  <a:lnTo>
                    <a:pt x="191" y="132"/>
                  </a:lnTo>
                  <a:lnTo>
                    <a:pt x="187" y="132"/>
                  </a:lnTo>
                  <a:lnTo>
                    <a:pt x="185" y="132"/>
                  </a:lnTo>
                  <a:lnTo>
                    <a:pt x="183" y="130"/>
                  </a:lnTo>
                  <a:lnTo>
                    <a:pt x="181" y="130"/>
                  </a:lnTo>
                  <a:lnTo>
                    <a:pt x="181" y="128"/>
                  </a:lnTo>
                  <a:lnTo>
                    <a:pt x="179" y="126"/>
                  </a:lnTo>
                  <a:lnTo>
                    <a:pt x="176" y="124"/>
                  </a:lnTo>
                  <a:lnTo>
                    <a:pt x="176" y="124"/>
                  </a:lnTo>
                  <a:lnTo>
                    <a:pt x="174" y="124"/>
                  </a:lnTo>
                  <a:lnTo>
                    <a:pt x="170" y="122"/>
                  </a:lnTo>
                  <a:lnTo>
                    <a:pt x="168" y="120"/>
                  </a:lnTo>
                  <a:lnTo>
                    <a:pt x="166" y="120"/>
                  </a:lnTo>
                  <a:lnTo>
                    <a:pt x="166" y="120"/>
                  </a:lnTo>
                  <a:lnTo>
                    <a:pt x="166" y="118"/>
                  </a:lnTo>
                  <a:lnTo>
                    <a:pt x="166" y="118"/>
                  </a:lnTo>
                  <a:lnTo>
                    <a:pt x="166" y="118"/>
                  </a:lnTo>
                  <a:lnTo>
                    <a:pt x="166" y="118"/>
                  </a:lnTo>
                  <a:lnTo>
                    <a:pt x="166" y="116"/>
                  </a:lnTo>
                  <a:lnTo>
                    <a:pt x="164" y="113"/>
                  </a:lnTo>
                  <a:lnTo>
                    <a:pt x="162" y="111"/>
                  </a:lnTo>
                  <a:lnTo>
                    <a:pt x="162" y="109"/>
                  </a:lnTo>
                  <a:lnTo>
                    <a:pt x="160" y="109"/>
                  </a:lnTo>
                  <a:lnTo>
                    <a:pt x="155" y="109"/>
                  </a:lnTo>
                  <a:lnTo>
                    <a:pt x="153" y="107"/>
                  </a:lnTo>
                  <a:lnTo>
                    <a:pt x="153" y="105"/>
                  </a:lnTo>
                  <a:lnTo>
                    <a:pt x="151" y="107"/>
                  </a:lnTo>
                  <a:lnTo>
                    <a:pt x="149" y="109"/>
                  </a:lnTo>
                  <a:lnTo>
                    <a:pt x="149" y="111"/>
                  </a:lnTo>
                  <a:lnTo>
                    <a:pt x="149" y="111"/>
                  </a:lnTo>
                  <a:lnTo>
                    <a:pt x="149" y="113"/>
                  </a:lnTo>
                  <a:lnTo>
                    <a:pt x="147" y="116"/>
                  </a:lnTo>
                  <a:lnTo>
                    <a:pt x="149" y="116"/>
                  </a:lnTo>
                  <a:lnTo>
                    <a:pt x="147" y="116"/>
                  </a:lnTo>
                  <a:lnTo>
                    <a:pt x="145" y="118"/>
                  </a:lnTo>
                  <a:lnTo>
                    <a:pt x="147" y="118"/>
                  </a:lnTo>
                  <a:lnTo>
                    <a:pt x="147" y="118"/>
                  </a:lnTo>
                  <a:lnTo>
                    <a:pt x="149" y="118"/>
                  </a:lnTo>
                  <a:lnTo>
                    <a:pt x="149" y="118"/>
                  </a:lnTo>
                  <a:lnTo>
                    <a:pt x="149" y="120"/>
                  </a:lnTo>
                  <a:lnTo>
                    <a:pt x="149" y="122"/>
                  </a:lnTo>
                  <a:lnTo>
                    <a:pt x="149" y="124"/>
                  </a:lnTo>
                  <a:lnTo>
                    <a:pt x="149" y="124"/>
                  </a:lnTo>
                  <a:lnTo>
                    <a:pt x="147" y="130"/>
                  </a:lnTo>
                  <a:lnTo>
                    <a:pt x="143" y="134"/>
                  </a:lnTo>
                  <a:lnTo>
                    <a:pt x="139" y="139"/>
                  </a:lnTo>
                  <a:lnTo>
                    <a:pt x="132" y="141"/>
                  </a:lnTo>
                  <a:lnTo>
                    <a:pt x="124" y="137"/>
                  </a:lnTo>
                  <a:lnTo>
                    <a:pt x="120" y="128"/>
                  </a:lnTo>
                  <a:lnTo>
                    <a:pt x="118" y="107"/>
                  </a:lnTo>
                  <a:lnTo>
                    <a:pt x="116" y="101"/>
                  </a:lnTo>
                  <a:lnTo>
                    <a:pt x="116" y="95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6" y="86"/>
                  </a:lnTo>
                  <a:lnTo>
                    <a:pt x="116" y="80"/>
                  </a:lnTo>
                  <a:lnTo>
                    <a:pt x="116" y="74"/>
                  </a:lnTo>
                  <a:lnTo>
                    <a:pt x="116" y="70"/>
                  </a:lnTo>
                  <a:lnTo>
                    <a:pt x="109" y="65"/>
                  </a:lnTo>
                  <a:lnTo>
                    <a:pt x="103" y="63"/>
                  </a:lnTo>
                  <a:lnTo>
                    <a:pt x="99" y="65"/>
                  </a:lnTo>
                  <a:lnTo>
                    <a:pt x="97" y="70"/>
                  </a:lnTo>
                  <a:lnTo>
                    <a:pt x="93" y="72"/>
                  </a:lnTo>
                  <a:lnTo>
                    <a:pt x="90" y="72"/>
                  </a:lnTo>
                  <a:lnTo>
                    <a:pt x="86" y="70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78" y="61"/>
                  </a:lnTo>
                  <a:lnTo>
                    <a:pt x="74" y="59"/>
                  </a:lnTo>
                  <a:lnTo>
                    <a:pt x="72" y="57"/>
                  </a:lnTo>
                  <a:lnTo>
                    <a:pt x="72" y="57"/>
                  </a:lnTo>
                  <a:lnTo>
                    <a:pt x="72" y="59"/>
                  </a:lnTo>
                  <a:lnTo>
                    <a:pt x="69" y="61"/>
                  </a:lnTo>
                  <a:lnTo>
                    <a:pt x="69" y="67"/>
                  </a:lnTo>
                  <a:lnTo>
                    <a:pt x="69" y="70"/>
                  </a:lnTo>
                  <a:lnTo>
                    <a:pt x="69" y="72"/>
                  </a:lnTo>
                  <a:lnTo>
                    <a:pt x="69" y="74"/>
                  </a:lnTo>
                  <a:lnTo>
                    <a:pt x="69" y="78"/>
                  </a:lnTo>
                  <a:lnTo>
                    <a:pt x="65" y="82"/>
                  </a:lnTo>
                  <a:lnTo>
                    <a:pt x="63" y="80"/>
                  </a:lnTo>
                  <a:lnTo>
                    <a:pt x="59" y="80"/>
                  </a:lnTo>
                  <a:lnTo>
                    <a:pt x="57" y="82"/>
                  </a:lnTo>
                  <a:lnTo>
                    <a:pt x="59" y="84"/>
                  </a:lnTo>
                  <a:lnTo>
                    <a:pt x="61" y="84"/>
                  </a:lnTo>
                  <a:lnTo>
                    <a:pt x="63" y="84"/>
                  </a:lnTo>
                  <a:lnTo>
                    <a:pt x="65" y="86"/>
                  </a:lnTo>
                  <a:lnTo>
                    <a:pt x="69" y="93"/>
                  </a:lnTo>
                  <a:lnTo>
                    <a:pt x="69" y="95"/>
                  </a:lnTo>
                  <a:lnTo>
                    <a:pt x="69" y="99"/>
                  </a:lnTo>
                  <a:lnTo>
                    <a:pt x="69" y="101"/>
                  </a:lnTo>
                  <a:lnTo>
                    <a:pt x="72" y="99"/>
                  </a:lnTo>
                  <a:lnTo>
                    <a:pt x="72" y="99"/>
                  </a:lnTo>
                  <a:lnTo>
                    <a:pt x="72" y="99"/>
                  </a:lnTo>
                  <a:lnTo>
                    <a:pt x="74" y="101"/>
                  </a:lnTo>
                  <a:lnTo>
                    <a:pt x="76" y="101"/>
                  </a:lnTo>
                  <a:lnTo>
                    <a:pt x="78" y="101"/>
                  </a:lnTo>
                  <a:lnTo>
                    <a:pt x="80" y="101"/>
                  </a:lnTo>
                  <a:lnTo>
                    <a:pt x="80" y="101"/>
                  </a:lnTo>
                  <a:lnTo>
                    <a:pt x="82" y="103"/>
                  </a:lnTo>
                  <a:lnTo>
                    <a:pt x="80" y="103"/>
                  </a:lnTo>
                  <a:lnTo>
                    <a:pt x="78" y="103"/>
                  </a:lnTo>
                  <a:lnTo>
                    <a:pt x="78" y="103"/>
                  </a:lnTo>
                  <a:lnTo>
                    <a:pt x="76" y="103"/>
                  </a:lnTo>
                  <a:lnTo>
                    <a:pt x="76" y="105"/>
                  </a:lnTo>
                  <a:lnTo>
                    <a:pt x="78" y="109"/>
                  </a:lnTo>
                  <a:lnTo>
                    <a:pt x="76" y="111"/>
                  </a:lnTo>
                  <a:lnTo>
                    <a:pt x="76" y="109"/>
                  </a:lnTo>
                  <a:lnTo>
                    <a:pt x="74" y="109"/>
                  </a:lnTo>
                  <a:lnTo>
                    <a:pt x="72" y="107"/>
                  </a:lnTo>
                  <a:lnTo>
                    <a:pt x="69" y="103"/>
                  </a:lnTo>
                  <a:lnTo>
                    <a:pt x="69" y="103"/>
                  </a:lnTo>
                  <a:lnTo>
                    <a:pt x="69" y="107"/>
                  </a:lnTo>
                  <a:lnTo>
                    <a:pt x="67" y="111"/>
                  </a:lnTo>
                  <a:lnTo>
                    <a:pt x="67" y="118"/>
                  </a:lnTo>
                  <a:lnTo>
                    <a:pt x="67" y="120"/>
                  </a:lnTo>
                  <a:lnTo>
                    <a:pt x="65" y="132"/>
                  </a:lnTo>
                  <a:lnTo>
                    <a:pt x="61" y="145"/>
                  </a:lnTo>
                  <a:lnTo>
                    <a:pt x="59" y="147"/>
                  </a:lnTo>
                  <a:lnTo>
                    <a:pt x="57" y="149"/>
                  </a:lnTo>
                  <a:lnTo>
                    <a:pt x="53" y="151"/>
                  </a:lnTo>
                  <a:lnTo>
                    <a:pt x="51" y="149"/>
                  </a:lnTo>
                  <a:lnTo>
                    <a:pt x="44" y="153"/>
                  </a:lnTo>
                  <a:lnTo>
                    <a:pt x="42" y="157"/>
                  </a:lnTo>
                  <a:lnTo>
                    <a:pt x="40" y="157"/>
                  </a:lnTo>
                  <a:lnTo>
                    <a:pt x="38" y="157"/>
                  </a:lnTo>
                  <a:lnTo>
                    <a:pt x="36" y="157"/>
                  </a:lnTo>
                  <a:lnTo>
                    <a:pt x="32" y="153"/>
                  </a:lnTo>
                  <a:lnTo>
                    <a:pt x="28" y="153"/>
                  </a:lnTo>
                  <a:lnTo>
                    <a:pt x="21" y="157"/>
                  </a:lnTo>
                  <a:lnTo>
                    <a:pt x="19" y="162"/>
                  </a:lnTo>
                  <a:lnTo>
                    <a:pt x="17" y="168"/>
                  </a:lnTo>
                  <a:lnTo>
                    <a:pt x="15" y="170"/>
                  </a:lnTo>
                  <a:lnTo>
                    <a:pt x="13" y="172"/>
                  </a:lnTo>
                  <a:lnTo>
                    <a:pt x="11" y="176"/>
                  </a:lnTo>
                  <a:lnTo>
                    <a:pt x="7" y="176"/>
                  </a:lnTo>
                  <a:lnTo>
                    <a:pt x="4" y="181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2" y="189"/>
                  </a:lnTo>
                  <a:lnTo>
                    <a:pt x="9" y="189"/>
                  </a:lnTo>
                  <a:lnTo>
                    <a:pt x="11" y="191"/>
                  </a:lnTo>
                  <a:lnTo>
                    <a:pt x="11" y="195"/>
                  </a:lnTo>
                  <a:lnTo>
                    <a:pt x="13" y="195"/>
                  </a:lnTo>
                  <a:lnTo>
                    <a:pt x="13" y="201"/>
                  </a:lnTo>
                  <a:lnTo>
                    <a:pt x="13" y="210"/>
                  </a:lnTo>
                  <a:lnTo>
                    <a:pt x="13" y="218"/>
                  </a:lnTo>
                  <a:lnTo>
                    <a:pt x="13" y="218"/>
                  </a:lnTo>
                  <a:lnTo>
                    <a:pt x="13" y="218"/>
                  </a:lnTo>
                  <a:lnTo>
                    <a:pt x="19" y="218"/>
                  </a:lnTo>
                  <a:lnTo>
                    <a:pt x="21" y="218"/>
                  </a:lnTo>
                  <a:lnTo>
                    <a:pt x="23" y="216"/>
                  </a:lnTo>
                  <a:lnTo>
                    <a:pt x="25" y="214"/>
                  </a:lnTo>
                  <a:lnTo>
                    <a:pt x="28" y="212"/>
                  </a:lnTo>
                  <a:lnTo>
                    <a:pt x="30" y="212"/>
                  </a:lnTo>
                  <a:lnTo>
                    <a:pt x="34" y="212"/>
                  </a:lnTo>
                  <a:lnTo>
                    <a:pt x="36" y="214"/>
                  </a:lnTo>
                  <a:lnTo>
                    <a:pt x="40" y="214"/>
                  </a:lnTo>
                  <a:lnTo>
                    <a:pt x="65" y="214"/>
                  </a:lnTo>
                  <a:lnTo>
                    <a:pt x="69" y="214"/>
                  </a:lnTo>
                  <a:lnTo>
                    <a:pt x="74" y="210"/>
                  </a:lnTo>
                  <a:lnTo>
                    <a:pt x="78" y="208"/>
                  </a:lnTo>
                  <a:lnTo>
                    <a:pt x="82" y="208"/>
                  </a:lnTo>
                  <a:lnTo>
                    <a:pt x="84" y="210"/>
                  </a:lnTo>
                  <a:lnTo>
                    <a:pt x="84" y="210"/>
                  </a:lnTo>
                  <a:lnTo>
                    <a:pt x="86" y="212"/>
                  </a:lnTo>
                  <a:lnTo>
                    <a:pt x="90" y="216"/>
                  </a:lnTo>
                  <a:lnTo>
                    <a:pt x="99" y="222"/>
                  </a:lnTo>
                  <a:lnTo>
                    <a:pt x="101" y="222"/>
                  </a:lnTo>
                  <a:lnTo>
                    <a:pt x="103" y="222"/>
                  </a:lnTo>
                  <a:lnTo>
                    <a:pt x="103" y="220"/>
                  </a:lnTo>
                  <a:lnTo>
                    <a:pt x="105" y="220"/>
                  </a:lnTo>
                  <a:lnTo>
                    <a:pt x="109" y="218"/>
                  </a:lnTo>
                  <a:lnTo>
                    <a:pt x="111" y="220"/>
                  </a:lnTo>
                  <a:lnTo>
                    <a:pt x="111" y="220"/>
                  </a:lnTo>
                  <a:lnTo>
                    <a:pt x="116" y="222"/>
                  </a:lnTo>
                  <a:lnTo>
                    <a:pt x="118" y="222"/>
                  </a:lnTo>
                  <a:lnTo>
                    <a:pt x="120" y="220"/>
                  </a:lnTo>
                  <a:lnTo>
                    <a:pt x="122" y="220"/>
                  </a:lnTo>
                  <a:lnTo>
                    <a:pt x="124" y="218"/>
                  </a:lnTo>
                  <a:lnTo>
                    <a:pt x="126" y="218"/>
                  </a:lnTo>
                  <a:lnTo>
                    <a:pt x="132" y="214"/>
                  </a:lnTo>
                  <a:lnTo>
                    <a:pt x="134" y="214"/>
                  </a:lnTo>
                  <a:lnTo>
                    <a:pt x="137" y="212"/>
                  </a:lnTo>
                  <a:lnTo>
                    <a:pt x="141" y="208"/>
                  </a:lnTo>
                  <a:lnTo>
                    <a:pt x="143" y="206"/>
                  </a:lnTo>
                  <a:lnTo>
                    <a:pt x="147" y="206"/>
                  </a:lnTo>
                  <a:lnTo>
                    <a:pt x="149" y="206"/>
                  </a:lnTo>
                  <a:lnTo>
                    <a:pt x="155" y="208"/>
                  </a:lnTo>
                  <a:lnTo>
                    <a:pt x="158" y="210"/>
                  </a:lnTo>
                  <a:lnTo>
                    <a:pt x="160" y="210"/>
                  </a:lnTo>
                  <a:lnTo>
                    <a:pt x="160" y="212"/>
                  </a:lnTo>
                  <a:lnTo>
                    <a:pt x="162" y="212"/>
                  </a:lnTo>
                  <a:lnTo>
                    <a:pt x="162" y="214"/>
                  </a:lnTo>
                  <a:lnTo>
                    <a:pt x="162" y="214"/>
                  </a:lnTo>
                  <a:lnTo>
                    <a:pt x="162" y="216"/>
                  </a:lnTo>
                  <a:lnTo>
                    <a:pt x="160" y="216"/>
                  </a:lnTo>
                  <a:lnTo>
                    <a:pt x="160" y="216"/>
                  </a:lnTo>
                  <a:lnTo>
                    <a:pt x="160" y="218"/>
                  </a:lnTo>
                  <a:lnTo>
                    <a:pt x="162" y="218"/>
                  </a:lnTo>
                  <a:lnTo>
                    <a:pt x="162" y="220"/>
                  </a:lnTo>
                  <a:lnTo>
                    <a:pt x="164" y="222"/>
                  </a:lnTo>
                  <a:lnTo>
                    <a:pt x="164" y="229"/>
                  </a:lnTo>
                  <a:lnTo>
                    <a:pt x="164" y="231"/>
                  </a:lnTo>
                  <a:lnTo>
                    <a:pt x="162" y="233"/>
                  </a:lnTo>
                  <a:lnTo>
                    <a:pt x="162" y="235"/>
                  </a:lnTo>
                  <a:lnTo>
                    <a:pt x="162" y="235"/>
                  </a:lnTo>
                  <a:lnTo>
                    <a:pt x="160" y="239"/>
                  </a:lnTo>
                  <a:lnTo>
                    <a:pt x="160" y="243"/>
                  </a:lnTo>
                  <a:lnTo>
                    <a:pt x="160" y="245"/>
                  </a:lnTo>
                  <a:lnTo>
                    <a:pt x="160" y="250"/>
                  </a:lnTo>
                  <a:lnTo>
                    <a:pt x="158" y="254"/>
                  </a:lnTo>
                  <a:lnTo>
                    <a:pt x="166" y="258"/>
                  </a:lnTo>
                  <a:lnTo>
                    <a:pt x="168" y="260"/>
                  </a:lnTo>
                  <a:lnTo>
                    <a:pt x="168" y="260"/>
                  </a:lnTo>
                  <a:lnTo>
                    <a:pt x="170" y="260"/>
                  </a:lnTo>
                  <a:lnTo>
                    <a:pt x="172" y="258"/>
                  </a:lnTo>
                  <a:lnTo>
                    <a:pt x="181" y="250"/>
                  </a:lnTo>
                  <a:lnTo>
                    <a:pt x="204" y="237"/>
                  </a:lnTo>
                  <a:lnTo>
                    <a:pt x="214" y="233"/>
                  </a:lnTo>
                  <a:lnTo>
                    <a:pt x="214" y="233"/>
                  </a:lnTo>
                  <a:lnTo>
                    <a:pt x="216" y="233"/>
                  </a:lnTo>
                  <a:lnTo>
                    <a:pt x="218" y="235"/>
                  </a:lnTo>
                  <a:lnTo>
                    <a:pt x="220" y="235"/>
                  </a:lnTo>
                  <a:lnTo>
                    <a:pt x="225" y="235"/>
                  </a:lnTo>
                  <a:lnTo>
                    <a:pt x="233" y="231"/>
                  </a:lnTo>
                  <a:lnTo>
                    <a:pt x="235" y="231"/>
                  </a:lnTo>
                  <a:lnTo>
                    <a:pt x="239" y="231"/>
                  </a:lnTo>
                  <a:lnTo>
                    <a:pt x="244" y="233"/>
                  </a:lnTo>
                  <a:lnTo>
                    <a:pt x="248" y="233"/>
                  </a:lnTo>
                  <a:lnTo>
                    <a:pt x="250" y="231"/>
                  </a:lnTo>
                  <a:lnTo>
                    <a:pt x="252" y="231"/>
                  </a:lnTo>
                  <a:lnTo>
                    <a:pt x="252" y="229"/>
                  </a:lnTo>
                  <a:lnTo>
                    <a:pt x="254" y="227"/>
                  </a:lnTo>
                  <a:lnTo>
                    <a:pt x="254" y="225"/>
                  </a:lnTo>
                  <a:lnTo>
                    <a:pt x="256" y="222"/>
                  </a:lnTo>
                  <a:lnTo>
                    <a:pt x="269" y="214"/>
                  </a:lnTo>
                  <a:lnTo>
                    <a:pt x="269" y="214"/>
                  </a:lnTo>
                  <a:lnTo>
                    <a:pt x="260" y="20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623" y="1246"/>
              <a:ext cx="187" cy="310"/>
            </a:xfrm>
            <a:custGeom>
              <a:avLst/>
              <a:gdLst>
                <a:gd name="T0" fmla="*/ 183 w 187"/>
                <a:gd name="T1" fmla="*/ 12 h 310"/>
                <a:gd name="T2" fmla="*/ 185 w 187"/>
                <a:gd name="T3" fmla="*/ 8 h 310"/>
                <a:gd name="T4" fmla="*/ 183 w 187"/>
                <a:gd name="T5" fmla="*/ 4 h 310"/>
                <a:gd name="T6" fmla="*/ 170 w 187"/>
                <a:gd name="T7" fmla="*/ 0 h 310"/>
                <a:gd name="T8" fmla="*/ 157 w 187"/>
                <a:gd name="T9" fmla="*/ 8 h 310"/>
                <a:gd name="T10" fmla="*/ 145 w 187"/>
                <a:gd name="T11" fmla="*/ 14 h 310"/>
                <a:gd name="T12" fmla="*/ 134 w 187"/>
                <a:gd name="T13" fmla="*/ 14 h 310"/>
                <a:gd name="T14" fmla="*/ 126 w 187"/>
                <a:gd name="T15" fmla="*/ 14 h 310"/>
                <a:gd name="T16" fmla="*/ 113 w 187"/>
                <a:gd name="T17" fmla="*/ 10 h 310"/>
                <a:gd name="T18" fmla="*/ 105 w 187"/>
                <a:gd name="T19" fmla="*/ 2 h 310"/>
                <a:gd name="T20" fmla="*/ 88 w 187"/>
                <a:gd name="T21" fmla="*/ 8 h 310"/>
                <a:gd name="T22" fmla="*/ 53 w 187"/>
                <a:gd name="T23" fmla="*/ 6 h 310"/>
                <a:gd name="T24" fmla="*/ 44 w 187"/>
                <a:gd name="T25" fmla="*/ 12 h 310"/>
                <a:gd name="T26" fmla="*/ 36 w 187"/>
                <a:gd name="T27" fmla="*/ 14 h 310"/>
                <a:gd name="T28" fmla="*/ 48 w 187"/>
                <a:gd name="T29" fmla="*/ 27 h 310"/>
                <a:gd name="T30" fmla="*/ 42 w 187"/>
                <a:gd name="T31" fmla="*/ 58 h 310"/>
                <a:gd name="T32" fmla="*/ 25 w 187"/>
                <a:gd name="T33" fmla="*/ 98 h 310"/>
                <a:gd name="T34" fmla="*/ 0 w 187"/>
                <a:gd name="T35" fmla="*/ 94 h 310"/>
                <a:gd name="T36" fmla="*/ 0 w 187"/>
                <a:gd name="T37" fmla="*/ 104 h 310"/>
                <a:gd name="T38" fmla="*/ 9 w 187"/>
                <a:gd name="T39" fmla="*/ 121 h 310"/>
                <a:gd name="T40" fmla="*/ 23 w 187"/>
                <a:gd name="T41" fmla="*/ 119 h 310"/>
                <a:gd name="T42" fmla="*/ 40 w 187"/>
                <a:gd name="T43" fmla="*/ 117 h 310"/>
                <a:gd name="T44" fmla="*/ 51 w 187"/>
                <a:gd name="T45" fmla="*/ 138 h 310"/>
                <a:gd name="T46" fmla="*/ 48 w 187"/>
                <a:gd name="T47" fmla="*/ 207 h 310"/>
                <a:gd name="T48" fmla="*/ 32 w 187"/>
                <a:gd name="T49" fmla="*/ 234 h 310"/>
                <a:gd name="T50" fmla="*/ 27 w 187"/>
                <a:gd name="T51" fmla="*/ 259 h 310"/>
                <a:gd name="T52" fmla="*/ 40 w 187"/>
                <a:gd name="T53" fmla="*/ 266 h 310"/>
                <a:gd name="T54" fmla="*/ 48 w 187"/>
                <a:gd name="T55" fmla="*/ 264 h 310"/>
                <a:gd name="T56" fmla="*/ 63 w 187"/>
                <a:gd name="T57" fmla="*/ 276 h 310"/>
                <a:gd name="T58" fmla="*/ 72 w 187"/>
                <a:gd name="T59" fmla="*/ 278 h 310"/>
                <a:gd name="T60" fmla="*/ 92 w 187"/>
                <a:gd name="T61" fmla="*/ 282 h 310"/>
                <a:gd name="T62" fmla="*/ 109 w 187"/>
                <a:gd name="T63" fmla="*/ 295 h 310"/>
                <a:gd name="T64" fmla="*/ 124 w 187"/>
                <a:gd name="T65" fmla="*/ 308 h 310"/>
                <a:gd name="T66" fmla="*/ 147 w 187"/>
                <a:gd name="T67" fmla="*/ 301 h 310"/>
                <a:gd name="T68" fmla="*/ 155 w 187"/>
                <a:gd name="T69" fmla="*/ 293 h 310"/>
                <a:gd name="T70" fmla="*/ 162 w 187"/>
                <a:gd name="T71" fmla="*/ 274 h 310"/>
                <a:gd name="T72" fmla="*/ 155 w 187"/>
                <a:gd name="T73" fmla="*/ 266 h 310"/>
                <a:gd name="T74" fmla="*/ 160 w 187"/>
                <a:gd name="T75" fmla="*/ 255 h 310"/>
                <a:gd name="T76" fmla="*/ 162 w 187"/>
                <a:gd name="T77" fmla="*/ 251 h 310"/>
                <a:gd name="T78" fmla="*/ 157 w 187"/>
                <a:gd name="T79" fmla="*/ 243 h 310"/>
                <a:gd name="T80" fmla="*/ 151 w 187"/>
                <a:gd name="T81" fmla="*/ 236 h 310"/>
                <a:gd name="T82" fmla="*/ 147 w 187"/>
                <a:gd name="T83" fmla="*/ 230 h 310"/>
                <a:gd name="T84" fmla="*/ 141 w 187"/>
                <a:gd name="T85" fmla="*/ 213 h 310"/>
                <a:gd name="T86" fmla="*/ 151 w 187"/>
                <a:gd name="T87" fmla="*/ 184 h 310"/>
                <a:gd name="T88" fmla="*/ 164 w 187"/>
                <a:gd name="T89" fmla="*/ 167 h 310"/>
                <a:gd name="T90" fmla="*/ 164 w 187"/>
                <a:gd name="T91" fmla="*/ 157 h 310"/>
                <a:gd name="T92" fmla="*/ 164 w 187"/>
                <a:gd name="T93" fmla="*/ 144 h 310"/>
                <a:gd name="T94" fmla="*/ 164 w 187"/>
                <a:gd name="T95" fmla="*/ 134 h 310"/>
                <a:gd name="T96" fmla="*/ 160 w 187"/>
                <a:gd name="T97" fmla="*/ 125 h 310"/>
                <a:gd name="T98" fmla="*/ 164 w 187"/>
                <a:gd name="T99" fmla="*/ 119 h 310"/>
                <a:gd name="T100" fmla="*/ 172 w 187"/>
                <a:gd name="T101" fmla="*/ 119 h 310"/>
                <a:gd name="T102" fmla="*/ 170 w 187"/>
                <a:gd name="T103" fmla="*/ 106 h 310"/>
                <a:gd name="T104" fmla="*/ 168 w 187"/>
                <a:gd name="T105" fmla="*/ 88 h 310"/>
                <a:gd name="T106" fmla="*/ 170 w 187"/>
                <a:gd name="T107" fmla="*/ 77 h 310"/>
                <a:gd name="T108" fmla="*/ 172 w 187"/>
                <a:gd name="T109" fmla="*/ 67 h 310"/>
                <a:gd name="T110" fmla="*/ 170 w 187"/>
                <a:gd name="T111" fmla="*/ 60 h 310"/>
                <a:gd name="T112" fmla="*/ 181 w 187"/>
                <a:gd name="T113" fmla="*/ 48 h 310"/>
                <a:gd name="T114" fmla="*/ 183 w 187"/>
                <a:gd name="T115" fmla="*/ 33 h 310"/>
                <a:gd name="T116" fmla="*/ 187 w 187"/>
                <a:gd name="T117" fmla="*/ 2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7" h="310">
                  <a:moveTo>
                    <a:pt x="187" y="16"/>
                  </a:moveTo>
                  <a:lnTo>
                    <a:pt x="185" y="14"/>
                  </a:lnTo>
                  <a:lnTo>
                    <a:pt x="185" y="12"/>
                  </a:lnTo>
                  <a:lnTo>
                    <a:pt x="183" y="12"/>
                  </a:lnTo>
                  <a:lnTo>
                    <a:pt x="183" y="10"/>
                  </a:lnTo>
                  <a:lnTo>
                    <a:pt x="183" y="10"/>
                  </a:lnTo>
                  <a:lnTo>
                    <a:pt x="185" y="10"/>
                  </a:lnTo>
                  <a:lnTo>
                    <a:pt x="185" y="8"/>
                  </a:lnTo>
                  <a:lnTo>
                    <a:pt x="185" y="8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3" y="4"/>
                  </a:lnTo>
                  <a:lnTo>
                    <a:pt x="181" y="4"/>
                  </a:lnTo>
                  <a:lnTo>
                    <a:pt x="178" y="2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0"/>
                  </a:lnTo>
                  <a:lnTo>
                    <a:pt x="164" y="2"/>
                  </a:lnTo>
                  <a:lnTo>
                    <a:pt x="160" y="6"/>
                  </a:lnTo>
                  <a:lnTo>
                    <a:pt x="157" y="8"/>
                  </a:lnTo>
                  <a:lnTo>
                    <a:pt x="155" y="8"/>
                  </a:lnTo>
                  <a:lnTo>
                    <a:pt x="149" y="12"/>
                  </a:lnTo>
                  <a:lnTo>
                    <a:pt x="147" y="12"/>
                  </a:lnTo>
                  <a:lnTo>
                    <a:pt x="145" y="14"/>
                  </a:lnTo>
                  <a:lnTo>
                    <a:pt x="143" y="14"/>
                  </a:lnTo>
                  <a:lnTo>
                    <a:pt x="141" y="16"/>
                  </a:lnTo>
                  <a:lnTo>
                    <a:pt x="139" y="16"/>
                  </a:lnTo>
                  <a:lnTo>
                    <a:pt x="134" y="14"/>
                  </a:lnTo>
                  <a:lnTo>
                    <a:pt x="134" y="14"/>
                  </a:lnTo>
                  <a:lnTo>
                    <a:pt x="132" y="12"/>
                  </a:lnTo>
                  <a:lnTo>
                    <a:pt x="128" y="14"/>
                  </a:lnTo>
                  <a:lnTo>
                    <a:pt x="126" y="14"/>
                  </a:lnTo>
                  <a:lnTo>
                    <a:pt x="126" y="16"/>
                  </a:lnTo>
                  <a:lnTo>
                    <a:pt x="124" y="16"/>
                  </a:lnTo>
                  <a:lnTo>
                    <a:pt x="122" y="16"/>
                  </a:lnTo>
                  <a:lnTo>
                    <a:pt x="113" y="10"/>
                  </a:lnTo>
                  <a:lnTo>
                    <a:pt x="109" y="6"/>
                  </a:lnTo>
                  <a:lnTo>
                    <a:pt x="107" y="4"/>
                  </a:lnTo>
                  <a:lnTo>
                    <a:pt x="107" y="4"/>
                  </a:lnTo>
                  <a:lnTo>
                    <a:pt x="105" y="2"/>
                  </a:lnTo>
                  <a:lnTo>
                    <a:pt x="101" y="2"/>
                  </a:lnTo>
                  <a:lnTo>
                    <a:pt x="97" y="4"/>
                  </a:lnTo>
                  <a:lnTo>
                    <a:pt x="92" y="8"/>
                  </a:lnTo>
                  <a:lnTo>
                    <a:pt x="88" y="8"/>
                  </a:lnTo>
                  <a:lnTo>
                    <a:pt x="63" y="8"/>
                  </a:lnTo>
                  <a:lnTo>
                    <a:pt x="59" y="8"/>
                  </a:lnTo>
                  <a:lnTo>
                    <a:pt x="57" y="6"/>
                  </a:lnTo>
                  <a:lnTo>
                    <a:pt x="53" y="6"/>
                  </a:lnTo>
                  <a:lnTo>
                    <a:pt x="51" y="6"/>
                  </a:lnTo>
                  <a:lnTo>
                    <a:pt x="48" y="8"/>
                  </a:lnTo>
                  <a:lnTo>
                    <a:pt x="46" y="10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40" y="16"/>
                  </a:lnTo>
                  <a:lnTo>
                    <a:pt x="44" y="23"/>
                  </a:lnTo>
                  <a:lnTo>
                    <a:pt x="46" y="25"/>
                  </a:lnTo>
                  <a:lnTo>
                    <a:pt x="48" y="27"/>
                  </a:lnTo>
                  <a:lnTo>
                    <a:pt x="46" y="31"/>
                  </a:lnTo>
                  <a:lnTo>
                    <a:pt x="46" y="50"/>
                  </a:lnTo>
                  <a:lnTo>
                    <a:pt x="44" y="52"/>
                  </a:lnTo>
                  <a:lnTo>
                    <a:pt x="42" y="58"/>
                  </a:lnTo>
                  <a:lnTo>
                    <a:pt x="44" y="62"/>
                  </a:lnTo>
                  <a:lnTo>
                    <a:pt x="42" y="71"/>
                  </a:lnTo>
                  <a:lnTo>
                    <a:pt x="30" y="92"/>
                  </a:lnTo>
                  <a:lnTo>
                    <a:pt x="25" y="98"/>
                  </a:lnTo>
                  <a:lnTo>
                    <a:pt x="19" y="102"/>
                  </a:lnTo>
                  <a:lnTo>
                    <a:pt x="15" y="102"/>
                  </a:lnTo>
                  <a:lnTo>
                    <a:pt x="7" y="98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0" y="104"/>
                  </a:lnTo>
                  <a:lnTo>
                    <a:pt x="2" y="109"/>
                  </a:lnTo>
                  <a:lnTo>
                    <a:pt x="4" y="113"/>
                  </a:lnTo>
                  <a:lnTo>
                    <a:pt x="7" y="115"/>
                  </a:lnTo>
                  <a:lnTo>
                    <a:pt x="9" y="121"/>
                  </a:lnTo>
                  <a:lnTo>
                    <a:pt x="9" y="121"/>
                  </a:lnTo>
                  <a:lnTo>
                    <a:pt x="19" y="121"/>
                  </a:lnTo>
                  <a:lnTo>
                    <a:pt x="21" y="121"/>
                  </a:lnTo>
                  <a:lnTo>
                    <a:pt x="23" y="119"/>
                  </a:lnTo>
                  <a:lnTo>
                    <a:pt x="25" y="117"/>
                  </a:lnTo>
                  <a:lnTo>
                    <a:pt x="25" y="115"/>
                  </a:lnTo>
                  <a:lnTo>
                    <a:pt x="34" y="115"/>
                  </a:lnTo>
                  <a:lnTo>
                    <a:pt x="40" y="117"/>
                  </a:lnTo>
                  <a:lnTo>
                    <a:pt x="44" y="123"/>
                  </a:lnTo>
                  <a:lnTo>
                    <a:pt x="48" y="127"/>
                  </a:lnTo>
                  <a:lnTo>
                    <a:pt x="51" y="134"/>
                  </a:lnTo>
                  <a:lnTo>
                    <a:pt x="51" y="138"/>
                  </a:lnTo>
                  <a:lnTo>
                    <a:pt x="53" y="146"/>
                  </a:lnTo>
                  <a:lnTo>
                    <a:pt x="53" y="153"/>
                  </a:lnTo>
                  <a:lnTo>
                    <a:pt x="51" y="188"/>
                  </a:lnTo>
                  <a:lnTo>
                    <a:pt x="48" y="207"/>
                  </a:lnTo>
                  <a:lnTo>
                    <a:pt x="44" y="224"/>
                  </a:lnTo>
                  <a:lnTo>
                    <a:pt x="40" y="228"/>
                  </a:lnTo>
                  <a:lnTo>
                    <a:pt x="34" y="230"/>
                  </a:lnTo>
                  <a:lnTo>
                    <a:pt x="32" y="234"/>
                  </a:lnTo>
                  <a:lnTo>
                    <a:pt x="30" y="243"/>
                  </a:lnTo>
                  <a:lnTo>
                    <a:pt x="30" y="249"/>
                  </a:lnTo>
                  <a:lnTo>
                    <a:pt x="30" y="255"/>
                  </a:lnTo>
                  <a:lnTo>
                    <a:pt x="27" y="25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8" y="266"/>
                  </a:lnTo>
                  <a:lnTo>
                    <a:pt x="40" y="266"/>
                  </a:lnTo>
                  <a:lnTo>
                    <a:pt x="42" y="266"/>
                  </a:lnTo>
                  <a:lnTo>
                    <a:pt x="44" y="264"/>
                  </a:lnTo>
                  <a:lnTo>
                    <a:pt x="46" y="264"/>
                  </a:lnTo>
                  <a:lnTo>
                    <a:pt x="48" y="264"/>
                  </a:lnTo>
                  <a:lnTo>
                    <a:pt x="51" y="266"/>
                  </a:lnTo>
                  <a:lnTo>
                    <a:pt x="55" y="270"/>
                  </a:lnTo>
                  <a:lnTo>
                    <a:pt x="59" y="274"/>
                  </a:lnTo>
                  <a:lnTo>
                    <a:pt x="63" y="276"/>
                  </a:lnTo>
                  <a:lnTo>
                    <a:pt x="67" y="276"/>
                  </a:lnTo>
                  <a:lnTo>
                    <a:pt x="69" y="276"/>
                  </a:lnTo>
                  <a:lnTo>
                    <a:pt x="72" y="276"/>
                  </a:lnTo>
                  <a:lnTo>
                    <a:pt x="72" y="278"/>
                  </a:lnTo>
                  <a:lnTo>
                    <a:pt x="74" y="280"/>
                  </a:lnTo>
                  <a:lnTo>
                    <a:pt x="76" y="280"/>
                  </a:lnTo>
                  <a:lnTo>
                    <a:pt x="86" y="282"/>
                  </a:lnTo>
                  <a:lnTo>
                    <a:pt x="92" y="282"/>
                  </a:lnTo>
                  <a:lnTo>
                    <a:pt x="95" y="285"/>
                  </a:lnTo>
                  <a:lnTo>
                    <a:pt x="105" y="289"/>
                  </a:lnTo>
                  <a:lnTo>
                    <a:pt x="107" y="291"/>
                  </a:lnTo>
                  <a:lnTo>
                    <a:pt x="109" y="295"/>
                  </a:lnTo>
                  <a:lnTo>
                    <a:pt x="111" y="301"/>
                  </a:lnTo>
                  <a:lnTo>
                    <a:pt x="116" y="305"/>
                  </a:lnTo>
                  <a:lnTo>
                    <a:pt x="124" y="308"/>
                  </a:lnTo>
                  <a:lnTo>
                    <a:pt x="124" y="308"/>
                  </a:lnTo>
                  <a:lnTo>
                    <a:pt x="126" y="310"/>
                  </a:lnTo>
                  <a:lnTo>
                    <a:pt x="130" y="310"/>
                  </a:lnTo>
                  <a:lnTo>
                    <a:pt x="139" y="305"/>
                  </a:lnTo>
                  <a:lnTo>
                    <a:pt x="147" y="301"/>
                  </a:lnTo>
                  <a:lnTo>
                    <a:pt x="149" y="299"/>
                  </a:lnTo>
                  <a:lnTo>
                    <a:pt x="151" y="297"/>
                  </a:lnTo>
                  <a:lnTo>
                    <a:pt x="153" y="295"/>
                  </a:lnTo>
                  <a:lnTo>
                    <a:pt x="155" y="293"/>
                  </a:lnTo>
                  <a:lnTo>
                    <a:pt x="157" y="285"/>
                  </a:lnTo>
                  <a:lnTo>
                    <a:pt x="162" y="278"/>
                  </a:lnTo>
                  <a:lnTo>
                    <a:pt x="162" y="276"/>
                  </a:lnTo>
                  <a:lnTo>
                    <a:pt x="162" y="274"/>
                  </a:lnTo>
                  <a:lnTo>
                    <a:pt x="160" y="272"/>
                  </a:lnTo>
                  <a:lnTo>
                    <a:pt x="157" y="270"/>
                  </a:lnTo>
                  <a:lnTo>
                    <a:pt x="155" y="268"/>
                  </a:lnTo>
                  <a:lnTo>
                    <a:pt x="155" y="266"/>
                  </a:lnTo>
                  <a:lnTo>
                    <a:pt x="155" y="264"/>
                  </a:lnTo>
                  <a:lnTo>
                    <a:pt x="155" y="261"/>
                  </a:lnTo>
                  <a:lnTo>
                    <a:pt x="157" y="257"/>
                  </a:lnTo>
                  <a:lnTo>
                    <a:pt x="160" y="255"/>
                  </a:lnTo>
                  <a:lnTo>
                    <a:pt x="160" y="253"/>
                  </a:lnTo>
                  <a:lnTo>
                    <a:pt x="162" y="253"/>
                  </a:lnTo>
                  <a:lnTo>
                    <a:pt x="162" y="251"/>
                  </a:lnTo>
                  <a:lnTo>
                    <a:pt x="162" y="251"/>
                  </a:lnTo>
                  <a:lnTo>
                    <a:pt x="160" y="249"/>
                  </a:lnTo>
                  <a:lnTo>
                    <a:pt x="157" y="247"/>
                  </a:lnTo>
                  <a:lnTo>
                    <a:pt x="157" y="245"/>
                  </a:lnTo>
                  <a:lnTo>
                    <a:pt x="157" y="243"/>
                  </a:lnTo>
                  <a:lnTo>
                    <a:pt x="157" y="241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1" y="236"/>
                  </a:lnTo>
                  <a:lnTo>
                    <a:pt x="151" y="234"/>
                  </a:lnTo>
                  <a:lnTo>
                    <a:pt x="149" y="232"/>
                  </a:lnTo>
                  <a:lnTo>
                    <a:pt x="149" y="230"/>
                  </a:lnTo>
                  <a:lnTo>
                    <a:pt x="147" y="230"/>
                  </a:lnTo>
                  <a:lnTo>
                    <a:pt x="147" y="228"/>
                  </a:lnTo>
                  <a:lnTo>
                    <a:pt x="145" y="222"/>
                  </a:lnTo>
                  <a:lnTo>
                    <a:pt x="143" y="215"/>
                  </a:lnTo>
                  <a:lnTo>
                    <a:pt x="141" y="213"/>
                  </a:lnTo>
                  <a:lnTo>
                    <a:pt x="141" y="211"/>
                  </a:lnTo>
                  <a:lnTo>
                    <a:pt x="145" y="203"/>
                  </a:lnTo>
                  <a:lnTo>
                    <a:pt x="149" y="192"/>
                  </a:lnTo>
                  <a:lnTo>
                    <a:pt x="151" y="184"/>
                  </a:lnTo>
                  <a:lnTo>
                    <a:pt x="153" y="182"/>
                  </a:lnTo>
                  <a:lnTo>
                    <a:pt x="155" y="178"/>
                  </a:lnTo>
                  <a:lnTo>
                    <a:pt x="162" y="171"/>
                  </a:lnTo>
                  <a:lnTo>
                    <a:pt x="164" y="167"/>
                  </a:lnTo>
                  <a:lnTo>
                    <a:pt x="164" y="165"/>
                  </a:lnTo>
                  <a:lnTo>
                    <a:pt x="164" y="163"/>
                  </a:lnTo>
                  <a:lnTo>
                    <a:pt x="164" y="159"/>
                  </a:lnTo>
                  <a:lnTo>
                    <a:pt x="164" y="157"/>
                  </a:lnTo>
                  <a:lnTo>
                    <a:pt x="162" y="153"/>
                  </a:lnTo>
                  <a:lnTo>
                    <a:pt x="162" y="148"/>
                  </a:lnTo>
                  <a:lnTo>
                    <a:pt x="162" y="146"/>
                  </a:lnTo>
                  <a:lnTo>
                    <a:pt x="164" y="144"/>
                  </a:lnTo>
                  <a:lnTo>
                    <a:pt x="166" y="140"/>
                  </a:lnTo>
                  <a:lnTo>
                    <a:pt x="166" y="138"/>
                  </a:lnTo>
                  <a:lnTo>
                    <a:pt x="166" y="136"/>
                  </a:lnTo>
                  <a:lnTo>
                    <a:pt x="164" y="134"/>
                  </a:lnTo>
                  <a:lnTo>
                    <a:pt x="162" y="132"/>
                  </a:lnTo>
                  <a:lnTo>
                    <a:pt x="160" y="130"/>
                  </a:lnTo>
                  <a:lnTo>
                    <a:pt x="160" y="127"/>
                  </a:lnTo>
                  <a:lnTo>
                    <a:pt x="160" y="125"/>
                  </a:lnTo>
                  <a:lnTo>
                    <a:pt x="160" y="123"/>
                  </a:lnTo>
                  <a:lnTo>
                    <a:pt x="162" y="121"/>
                  </a:lnTo>
                  <a:lnTo>
                    <a:pt x="164" y="121"/>
                  </a:lnTo>
                  <a:lnTo>
                    <a:pt x="164" y="119"/>
                  </a:lnTo>
                  <a:lnTo>
                    <a:pt x="166" y="119"/>
                  </a:lnTo>
                  <a:lnTo>
                    <a:pt x="168" y="121"/>
                  </a:lnTo>
                  <a:lnTo>
                    <a:pt x="170" y="121"/>
                  </a:lnTo>
                  <a:lnTo>
                    <a:pt x="172" y="119"/>
                  </a:lnTo>
                  <a:lnTo>
                    <a:pt x="172" y="117"/>
                  </a:lnTo>
                  <a:lnTo>
                    <a:pt x="172" y="115"/>
                  </a:lnTo>
                  <a:lnTo>
                    <a:pt x="170" y="111"/>
                  </a:lnTo>
                  <a:lnTo>
                    <a:pt x="170" y="106"/>
                  </a:lnTo>
                  <a:lnTo>
                    <a:pt x="168" y="102"/>
                  </a:lnTo>
                  <a:lnTo>
                    <a:pt x="168" y="100"/>
                  </a:lnTo>
                  <a:lnTo>
                    <a:pt x="168" y="98"/>
                  </a:lnTo>
                  <a:lnTo>
                    <a:pt x="168" y="88"/>
                  </a:lnTo>
                  <a:lnTo>
                    <a:pt x="168" y="83"/>
                  </a:lnTo>
                  <a:lnTo>
                    <a:pt x="168" y="81"/>
                  </a:lnTo>
                  <a:lnTo>
                    <a:pt x="168" y="79"/>
                  </a:lnTo>
                  <a:lnTo>
                    <a:pt x="170" y="77"/>
                  </a:lnTo>
                  <a:lnTo>
                    <a:pt x="170" y="75"/>
                  </a:lnTo>
                  <a:lnTo>
                    <a:pt x="170" y="73"/>
                  </a:lnTo>
                  <a:lnTo>
                    <a:pt x="170" y="69"/>
                  </a:lnTo>
                  <a:lnTo>
                    <a:pt x="172" y="67"/>
                  </a:lnTo>
                  <a:lnTo>
                    <a:pt x="172" y="67"/>
                  </a:lnTo>
                  <a:lnTo>
                    <a:pt x="170" y="65"/>
                  </a:lnTo>
                  <a:lnTo>
                    <a:pt x="170" y="62"/>
                  </a:lnTo>
                  <a:lnTo>
                    <a:pt x="170" y="60"/>
                  </a:lnTo>
                  <a:lnTo>
                    <a:pt x="172" y="56"/>
                  </a:lnTo>
                  <a:lnTo>
                    <a:pt x="174" y="54"/>
                  </a:lnTo>
                  <a:lnTo>
                    <a:pt x="178" y="50"/>
                  </a:lnTo>
                  <a:lnTo>
                    <a:pt x="181" y="48"/>
                  </a:lnTo>
                  <a:lnTo>
                    <a:pt x="183" y="44"/>
                  </a:lnTo>
                  <a:lnTo>
                    <a:pt x="183" y="39"/>
                  </a:lnTo>
                  <a:lnTo>
                    <a:pt x="183" y="37"/>
                  </a:lnTo>
                  <a:lnTo>
                    <a:pt x="183" y="33"/>
                  </a:lnTo>
                  <a:lnTo>
                    <a:pt x="185" y="29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7" y="25"/>
                  </a:lnTo>
                  <a:lnTo>
                    <a:pt x="187" y="23"/>
                  </a:lnTo>
                  <a:lnTo>
                    <a:pt x="187" y="16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8"/>
            <p:cNvSpPr>
              <a:spLocks noEditPoints="1"/>
            </p:cNvSpPr>
            <p:nvPr/>
          </p:nvSpPr>
          <p:spPr bwMode="auto">
            <a:xfrm>
              <a:off x="4177" y="2197"/>
              <a:ext cx="167" cy="142"/>
            </a:xfrm>
            <a:custGeom>
              <a:avLst/>
              <a:gdLst>
                <a:gd name="T0" fmla="*/ 21 w 167"/>
                <a:gd name="T1" fmla="*/ 96 h 142"/>
                <a:gd name="T2" fmla="*/ 23 w 167"/>
                <a:gd name="T3" fmla="*/ 92 h 142"/>
                <a:gd name="T4" fmla="*/ 144 w 167"/>
                <a:gd name="T5" fmla="*/ 31 h 142"/>
                <a:gd name="T6" fmla="*/ 134 w 167"/>
                <a:gd name="T7" fmla="*/ 33 h 142"/>
                <a:gd name="T8" fmla="*/ 130 w 167"/>
                <a:gd name="T9" fmla="*/ 18 h 142"/>
                <a:gd name="T10" fmla="*/ 111 w 167"/>
                <a:gd name="T11" fmla="*/ 29 h 142"/>
                <a:gd name="T12" fmla="*/ 100 w 167"/>
                <a:gd name="T13" fmla="*/ 25 h 142"/>
                <a:gd name="T14" fmla="*/ 88 w 167"/>
                <a:gd name="T15" fmla="*/ 21 h 142"/>
                <a:gd name="T16" fmla="*/ 73 w 167"/>
                <a:gd name="T17" fmla="*/ 23 h 142"/>
                <a:gd name="T18" fmla="*/ 60 w 167"/>
                <a:gd name="T19" fmla="*/ 18 h 142"/>
                <a:gd name="T20" fmla="*/ 56 w 167"/>
                <a:gd name="T21" fmla="*/ 12 h 142"/>
                <a:gd name="T22" fmla="*/ 52 w 167"/>
                <a:gd name="T23" fmla="*/ 8 h 142"/>
                <a:gd name="T24" fmla="*/ 44 w 167"/>
                <a:gd name="T25" fmla="*/ 0 h 142"/>
                <a:gd name="T26" fmla="*/ 35 w 167"/>
                <a:gd name="T27" fmla="*/ 2 h 142"/>
                <a:gd name="T28" fmla="*/ 18 w 167"/>
                <a:gd name="T29" fmla="*/ 6 h 142"/>
                <a:gd name="T30" fmla="*/ 14 w 167"/>
                <a:gd name="T31" fmla="*/ 6 h 142"/>
                <a:gd name="T32" fmla="*/ 2 w 167"/>
                <a:gd name="T33" fmla="*/ 29 h 142"/>
                <a:gd name="T34" fmla="*/ 6 w 167"/>
                <a:gd name="T35" fmla="*/ 52 h 142"/>
                <a:gd name="T36" fmla="*/ 16 w 167"/>
                <a:gd name="T37" fmla="*/ 65 h 142"/>
                <a:gd name="T38" fmla="*/ 21 w 167"/>
                <a:gd name="T39" fmla="*/ 62 h 142"/>
                <a:gd name="T40" fmla="*/ 25 w 167"/>
                <a:gd name="T41" fmla="*/ 56 h 142"/>
                <a:gd name="T42" fmla="*/ 31 w 167"/>
                <a:gd name="T43" fmla="*/ 52 h 142"/>
                <a:gd name="T44" fmla="*/ 27 w 167"/>
                <a:gd name="T45" fmla="*/ 67 h 142"/>
                <a:gd name="T46" fmla="*/ 23 w 167"/>
                <a:gd name="T47" fmla="*/ 79 h 142"/>
                <a:gd name="T48" fmla="*/ 25 w 167"/>
                <a:gd name="T49" fmla="*/ 90 h 142"/>
                <a:gd name="T50" fmla="*/ 27 w 167"/>
                <a:gd name="T51" fmla="*/ 102 h 142"/>
                <a:gd name="T52" fmla="*/ 27 w 167"/>
                <a:gd name="T53" fmla="*/ 115 h 142"/>
                <a:gd name="T54" fmla="*/ 44 w 167"/>
                <a:gd name="T55" fmla="*/ 121 h 142"/>
                <a:gd name="T56" fmla="*/ 37 w 167"/>
                <a:gd name="T57" fmla="*/ 111 h 142"/>
                <a:gd name="T58" fmla="*/ 39 w 167"/>
                <a:gd name="T59" fmla="*/ 92 h 142"/>
                <a:gd name="T60" fmla="*/ 46 w 167"/>
                <a:gd name="T61" fmla="*/ 86 h 142"/>
                <a:gd name="T62" fmla="*/ 48 w 167"/>
                <a:gd name="T63" fmla="*/ 102 h 142"/>
                <a:gd name="T64" fmla="*/ 56 w 167"/>
                <a:gd name="T65" fmla="*/ 106 h 142"/>
                <a:gd name="T66" fmla="*/ 67 w 167"/>
                <a:gd name="T67" fmla="*/ 106 h 142"/>
                <a:gd name="T68" fmla="*/ 73 w 167"/>
                <a:gd name="T69" fmla="*/ 111 h 142"/>
                <a:gd name="T70" fmla="*/ 79 w 167"/>
                <a:gd name="T71" fmla="*/ 102 h 142"/>
                <a:gd name="T72" fmla="*/ 90 w 167"/>
                <a:gd name="T73" fmla="*/ 102 h 142"/>
                <a:gd name="T74" fmla="*/ 96 w 167"/>
                <a:gd name="T75" fmla="*/ 111 h 142"/>
                <a:gd name="T76" fmla="*/ 94 w 167"/>
                <a:gd name="T77" fmla="*/ 117 h 142"/>
                <a:gd name="T78" fmla="*/ 92 w 167"/>
                <a:gd name="T79" fmla="*/ 119 h 142"/>
                <a:gd name="T80" fmla="*/ 83 w 167"/>
                <a:gd name="T81" fmla="*/ 121 h 142"/>
                <a:gd name="T82" fmla="*/ 69 w 167"/>
                <a:gd name="T83" fmla="*/ 132 h 142"/>
                <a:gd name="T84" fmla="*/ 65 w 167"/>
                <a:gd name="T85" fmla="*/ 134 h 142"/>
                <a:gd name="T86" fmla="*/ 54 w 167"/>
                <a:gd name="T87" fmla="*/ 136 h 142"/>
                <a:gd name="T88" fmla="*/ 54 w 167"/>
                <a:gd name="T89" fmla="*/ 142 h 142"/>
                <a:gd name="T90" fmla="*/ 98 w 167"/>
                <a:gd name="T91" fmla="*/ 132 h 142"/>
                <a:gd name="T92" fmla="*/ 117 w 167"/>
                <a:gd name="T93" fmla="*/ 123 h 142"/>
                <a:gd name="T94" fmla="*/ 117 w 167"/>
                <a:gd name="T95" fmla="*/ 109 h 142"/>
                <a:gd name="T96" fmla="*/ 132 w 167"/>
                <a:gd name="T97" fmla="*/ 96 h 142"/>
                <a:gd name="T98" fmla="*/ 140 w 167"/>
                <a:gd name="T99" fmla="*/ 90 h 142"/>
                <a:gd name="T100" fmla="*/ 148 w 167"/>
                <a:gd name="T101" fmla="*/ 75 h 142"/>
                <a:gd name="T102" fmla="*/ 161 w 167"/>
                <a:gd name="T103" fmla="*/ 54 h 142"/>
                <a:gd name="T104" fmla="*/ 167 w 167"/>
                <a:gd name="T105" fmla="*/ 3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7" h="142">
                  <a:moveTo>
                    <a:pt x="23" y="92"/>
                  </a:moveTo>
                  <a:lnTo>
                    <a:pt x="21" y="90"/>
                  </a:lnTo>
                  <a:lnTo>
                    <a:pt x="18" y="90"/>
                  </a:lnTo>
                  <a:lnTo>
                    <a:pt x="21" y="96"/>
                  </a:lnTo>
                  <a:lnTo>
                    <a:pt x="21" y="96"/>
                  </a:lnTo>
                  <a:lnTo>
                    <a:pt x="21" y="96"/>
                  </a:lnTo>
                  <a:lnTo>
                    <a:pt x="23" y="94"/>
                  </a:lnTo>
                  <a:lnTo>
                    <a:pt x="23" y="92"/>
                  </a:lnTo>
                  <a:close/>
                  <a:moveTo>
                    <a:pt x="159" y="33"/>
                  </a:moveTo>
                  <a:lnTo>
                    <a:pt x="148" y="31"/>
                  </a:lnTo>
                  <a:lnTo>
                    <a:pt x="146" y="31"/>
                  </a:lnTo>
                  <a:lnTo>
                    <a:pt x="144" y="31"/>
                  </a:lnTo>
                  <a:lnTo>
                    <a:pt x="142" y="33"/>
                  </a:lnTo>
                  <a:lnTo>
                    <a:pt x="140" y="33"/>
                  </a:lnTo>
                  <a:lnTo>
                    <a:pt x="136" y="33"/>
                  </a:lnTo>
                  <a:lnTo>
                    <a:pt x="134" y="33"/>
                  </a:lnTo>
                  <a:lnTo>
                    <a:pt x="132" y="33"/>
                  </a:lnTo>
                  <a:lnTo>
                    <a:pt x="130" y="31"/>
                  </a:lnTo>
                  <a:lnTo>
                    <a:pt x="128" y="25"/>
                  </a:lnTo>
                  <a:lnTo>
                    <a:pt x="130" y="18"/>
                  </a:lnTo>
                  <a:lnTo>
                    <a:pt x="121" y="23"/>
                  </a:lnTo>
                  <a:lnTo>
                    <a:pt x="121" y="23"/>
                  </a:lnTo>
                  <a:lnTo>
                    <a:pt x="117" y="27"/>
                  </a:lnTo>
                  <a:lnTo>
                    <a:pt x="111" y="29"/>
                  </a:lnTo>
                  <a:lnTo>
                    <a:pt x="109" y="29"/>
                  </a:lnTo>
                  <a:lnTo>
                    <a:pt x="107" y="29"/>
                  </a:lnTo>
                  <a:lnTo>
                    <a:pt x="102" y="25"/>
                  </a:lnTo>
                  <a:lnTo>
                    <a:pt x="100" y="25"/>
                  </a:lnTo>
                  <a:lnTo>
                    <a:pt x="98" y="23"/>
                  </a:lnTo>
                  <a:lnTo>
                    <a:pt x="92" y="21"/>
                  </a:lnTo>
                  <a:lnTo>
                    <a:pt x="90" y="18"/>
                  </a:lnTo>
                  <a:lnTo>
                    <a:pt x="88" y="21"/>
                  </a:lnTo>
                  <a:lnTo>
                    <a:pt x="77" y="25"/>
                  </a:lnTo>
                  <a:lnTo>
                    <a:pt x="75" y="25"/>
                  </a:lnTo>
                  <a:lnTo>
                    <a:pt x="73" y="25"/>
                  </a:lnTo>
                  <a:lnTo>
                    <a:pt x="73" y="23"/>
                  </a:lnTo>
                  <a:lnTo>
                    <a:pt x="67" y="21"/>
                  </a:lnTo>
                  <a:lnTo>
                    <a:pt x="65" y="18"/>
                  </a:lnTo>
                  <a:lnTo>
                    <a:pt x="65" y="18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16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0" y="4"/>
                  </a:lnTo>
                  <a:lnTo>
                    <a:pt x="48" y="2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35" y="2"/>
                  </a:lnTo>
                  <a:lnTo>
                    <a:pt x="27" y="4"/>
                  </a:lnTo>
                  <a:lnTo>
                    <a:pt x="23" y="4"/>
                  </a:lnTo>
                  <a:lnTo>
                    <a:pt x="21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8" y="16"/>
                  </a:lnTo>
                  <a:lnTo>
                    <a:pt x="2" y="25"/>
                  </a:lnTo>
                  <a:lnTo>
                    <a:pt x="2" y="29"/>
                  </a:lnTo>
                  <a:lnTo>
                    <a:pt x="0" y="44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6" y="52"/>
                  </a:lnTo>
                  <a:lnTo>
                    <a:pt x="8" y="56"/>
                  </a:lnTo>
                  <a:lnTo>
                    <a:pt x="10" y="60"/>
                  </a:lnTo>
                  <a:lnTo>
                    <a:pt x="12" y="62"/>
                  </a:lnTo>
                  <a:lnTo>
                    <a:pt x="16" y="65"/>
                  </a:lnTo>
                  <a:lnTo>
                    <a:pt x="18" y="62"/>
                  </a:lnTo>
                  <a:lnTo>
                    <a:pt x="18" y="58"/>
                  </a:lnTo>
                  <a:lnTo>
                    <a:pt x="21" y="58"/>
                  </a:lnTo>
                  <a:lnTo>
                    <a:pt x="21" y="62"/>
                  </a:lnTo>
                  <a:lnTo>
                    <a:pt x="25" y="62"/>
                  </a:lnTo>
                  <a:lnTo>
                    <a:pt x="23" y="54"/>
                  </a:lnTo>
                  <a:lnTo>
                    <a:pt x="25" y="54"/>
                  </a:lnTo>
                  <a:lnTo>
                    <a:pt x="25" y="56"/>
                  </a:lnTo>
                  <a:lnTo>
                    <a:pt x="27" y="60"/>
                  </a:lnTo>
                  <a:lnTo>
                    <a:pt x="27" y="56"/>
                  </a:lnTo>
                  <a:lnTo>
                    <a:pt x="29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31" y="60"/>
                  </a:lnTo>
                  <a:lnTo>
                    <a:pt x="29" y="62"/>
                  </a:lnTo>
                  <a:lnTo>
                    <a:pt x="27" y="67"/>
                  </a:lnTo>
                  <a:lnTo>
                    <a:pt x="25" y="69"/>
                  </a:lnTo>
                  <a:lnTo>
                    <a:pt x="25" y="73"/>
                  </a:lnTo>
                  <a:lnTo>
                    <a:pt x="23" y="75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6"/>
                  </a:lnTo>
                  <a:lnTo>
                    <a:pt x="23" y="90"/>
                  </a:lnTo>
                  <a:lnTo>
                    <a:pt x="25" y="90"/>
                  </a:lnTo>
                  <a:lnTo>
                    <a:pt x="27" y="94"/>
                  </a:lnTo>
                  <a:lnTo>
                    <a:pt x="29" y="96"/>
                  </a:lnTo>
                  <a:lnTo>
                    <a:pt x="29" y="100"/>
                  </a:lnTo>
                  <a:lnTo>
                    <a:pt x="27" y="102"/>
                  </a:lnTo>
                  <a:lnTo>
                    <a:pt x="27" y="106"/>
                  </a:lnTo>
                  <a:lnTo>
                    <a:pt x="25" y="109"/>
                  </a:lnTo>
                  <a:lnTo>
                    <a:pt x="25" y="113"/>
                  </a:lnTo>
                  <a:lnTo>
                    <a:pt x="27" y="115"/>
                  </a:lnTo>
                  <a:lnTo>
                    <a:pt x="31" y="117"/>
                  </a:lnTo>
                  <a:lnTo>
                    <a:pt x="35" y="119"/>
                  </a:lnTo>
                  <a:lnTo>
                    <a:pt x="42" y="121"/>
                  </a:lnTo>
                  <a:lnTo>
                    <a:pt x="44" y="121"/>
                  </a:lnTo>
                  <a:lnTo>
                    <a:pt x="44" y="119"/>
                  </a:lnTo>
                  <a:lnTo>
                    <a:pt x="44" y="115"/>
                  </a:lnTo>
                  <a:lnTo>
                    <a:pt x="39" y="113"/>
                  </a:lnTo>
                  <a:lnTo>
                    <a:pt x="37" y="111"/>
                  </a:lnTo>
                  <a:lnTo>
                    <a:pt x="35" y="109"/>
                  </a:lnTo>
                  <a:lnTo>
                    <a:pt x="37" y="98"/>
                  </a:lnTo>
                  <a:lnTo>
                    <a:pt x="39" y="96"/>
                  </a:lnTo>
                  <a:lnTo>
                    <a:pt x="39" y="92"/>
                  </a:lnTo>
                  <a:lnTo>
                    <a:pt x="42" y="88"/>
                  </a:lnTo>
                  <a:lnTo>
                    <a:pt x="44" y="83"/>
                  </a:lnTo>
                  <a:lnTo>
                    <a:pt x="46" y="81"/>
                  </a:lnTo>
                  <a:lnTo>
                    <a:pt x="46" y="86"/>
                  </a:lnTo>
                  <a:lnTo>
                    <a:pt x="44" y="94"/>
                  </a:lnTo>
                  <a:lnTo>
                    <a:pt x="42" y="98"/>
                  </a:lnTo>
                  <a:lnTo>
                    <a:pt x="46" y="98"/>
                  </a:lnTo>
                  <a:lnTo>
                    <a:pt x="48" y="102"/>
                  </a:lnTo>
                  <a:lnTo>
                    <a:pt x="50" y="102"/>
                  </a:lnTo>
                  <a:lnTo>
                    <a:pt x="52" y="106"/>
                  </a:lnTo>
                  <a:lnTo>
                    <a:pt x="52" y="106"/>
                  </a:lnTo>
                  <a:lnTo>
                    <a:pt x="56" y="106"/>
                  </a:lnTo>
                  <a:lnTo>
                    <a:pt x="58" y="106"/>
                  </a:lnTo>
                  <a:lnTo>
                    <a:pt x="60" y="109"/>
                  </a:lnTo>
                  <a:lnTo>
                    <a:pt x="63" y="106"/>
                  </a:lnTo>
                  <a:lnTo>
                    <a:pt x="67" y="106"/>
                  </a:lnTo>
                  <a:lnTo>
                    <a:pt x="69" y="106"/>
                  </a:lnTo>
                  <a:lnTo>
                    <a:pt x="71" y="106"/>
                  </a:lnTo>
                  <a:lnTo>
                    <a:pt x="73" y="106"/>
                  </a:lnTo>
                  <a:lnTo>
                    <a:pt x="73" y="111"/>
                  </a:lnTo>
                  <a:lnTo>
                    <a:pt x="77" y="109"/>
                  </a:lnTo>
                  <a:lnTo>
                    <a:pt x="77" y="106"/>
                  </a:lnTo>
                  <a:lnTo>
                    <a:pt x="77" y="102"/>
                  </a:lnTo>
                  <a:lnTo>
                    <a:pt x="79" y="102"/>
                  </a:lnTo>
                  <a:lnTo>
                    <a:pt x="81" y="100"/>
                  </a:lnTo>
                  <a:lnTo>
                    <a:pt x="86" y="102"/>
                  </a:lnTo>
                  <a:lnTo>
                    <a:pt x="88" y="102"/>
                  </a:lnTo>
                  <a:lnTo>
                    <a:pt x="90" y="102"/>
                  </a:lnTo>
                  <a:lnTo>
                    <a:pt x="92" y="104"/>
                  </a:lnTo>
                  <a:lnTo>
                    <a:pt x="96" y="109"/>
                  </a:lnTo>
                  <a:lnTo>
                    <a:pt x="96" y="109"/>
                  </a:lnTo>
                  <a:lnTo>
                    <a:pt x="96" y="111"/>
                  </a:lnTo>
                  <a:lnTo>
                    <a:pt x="94" y="115"/>
                  </a:lnTo>
                  <a:lnTo>
                    <a:pt x="98" y="117"/>
                  </a:lnTo>
                  <a:lnTo>
                    <a:pt x="98" y="117"/>
                  </a:lnTo>
                  <a:lnTo>
                    <a:pt x="94" y="117"/>
                  </a:lnTo>
                  <a:lnTo>
                    <a:pt x="94" y="121"/>
                  </a:lnTo>
                  <a:lnTo>
                    <a:pt x="94" y="123"/>
                  </a:lnTo>
                  <a:lnTo>
                    <a:pt x="92" y="123"/>
                  </a:lnTo>
                  <a:lnTo>
                    <a:pt x="92" y="119"/>
                  </a:lnTo>
                  <a:lnTo>
                    <a:pt x="92" y="117"/>
                  </a:lnTo>
                  <a:lnTo>
                    <a:pt x="90" y="115"/>
                  </a:lnTo>
                  <a:lnTo>
                    <a:pt x="88" y="121"/>
                  </a:lnTo>
                  <a:lnTo>
                    <a:pt x="83" y="121"/>
                  </a:lnTo>
                  <a:lnTo>
                    <a:pt x="77" y="125"/>
                  </a:lnTo>
                  <a:lnTo>
                    <a:pt x="73" y="129"/>
                  </a:lnTo>
                  <a:lnTo>
                    <a:pt x="71" y="129"/>
                  </a:lnTo>
                  <a:lnTo>
                    <a:pt x="69" y="132"/>
                  </a:lnTo>
                  <a:lnTo>
                    <a:pt x="67" y="132"/>
                  </a:lnTo>
                  <a:lnTo>
                    <a:pt x="67" y="134"/>
                  </a:lnTo>
                  <a:lnTo>
                    <a:pt x="65" y="134"/>
                  </a:lnTo>
                  <a:lnTo>
                    <a:pt x="65" y="134"/>
                  </a:lnTo>
                  <a:lnTo>
                    <a:pt x="63" y="132"/>
                  </a:lnTo>
                  <a:lnTo>
                    <a:pt x="58" y="127"/>
                  </a:lnTo>
                  <a:lnTo>
                    <a:pt x="56" y="132"/>
                  </a:lnTo>
                  <a:lnTo>
                    <a:pt x="54" y="136"/>
                  </a:lnTo>
                  <a:lnTo>
                    <a:pt x="52" y="140"/>
                  </a:lnTo>
                  <a:lnTo>
                    <a:pt x="52" y="140"/>
                  </a:lnTo>
                  <a:lnTo>
                    <a:pt x="50" y="142"/>
                  </a:lnTo>
                  <a:lnTo>
                    <a:pt x="54" y="142"/>
                  </a:lnTo>
                  <a:lnTo>
                    <a:pt x="56" y="142"/>
                  </a:lnTo>
                  <a:lnTo>
                    <a:pt x="63" y="140"/>
                  </a:lnTo>
                  <a:lnTo>
                    <a:pt x="69" y="140"/>
                  </a:lnTo>
                  <a:lnTo>
                    <a:pt x="98" y="132"/>
                  </a:lnTo>
                  <a:lnTo>
                    <a:pt x="111" y="127"/>
                  </a:lnTo>
                  <a:lnTo>
                    <a:pt x="117" y="127"/>
                  </a:lnTo>
                  <a:lnTo>
                    <a:pt x="117" y="123"/>
                  </a:lnTo>
                  <a:lnTo>
                    <a:pt x="117" y="123"/>
                  </a:lnTo>
                  <a:lnTo>
                    <a:pt x="117" y="119"/>
                  </a:lnTo>
                  <a:lnTo>
                    <a:pt x="117" y="117"/>
                  </a:lnTo>
                  <a:lnTo>
                    <a:pt x="117" y="113"/>
                  </a:lnTo>
                  <a:lnTo>
                    <a:pt x="117" y="109"/>
                  </a:lnTo>
                  <a:lnTo>
                    <a:pt x="121" y="102"/>
                  </a:lnTo>
                  <a:lnTo>
                    <a:pt x="121" y="100"/>
                  </a:lnTo>
                  <a:lnTo>
                    <a:pt x="123" y="98"/>
                  </a:lnTo>
                  <a:lnTo>
                    <a:pt x="132" y="96"/>
                  </a:lnTo>
                  <a:lnTo>
                    <a:pt x="134" y="96"/>
                  </a:lnTo>
                  <a:lnTo>
                    <a:pt x="134" y="96"/>
                  </a:lnTo>
                  <a:lnTo>
                    <a:pt x="138" y="92"/>
                  </a:lnTo>
                  <a:lnTo>
                    <a:pt x="140" y="90"/>
                  </a:lnTo>
                  <a:lnTo>
                    <a:pt x="140" y="86"/>
                  </a:lnTo>
                  <a:lnTo>
                    <a:pt x="142" y="83"/>
                  </a:lnTo>
                  <a:lnTo>
                    <a:pt x="146" y="77"/>
                  </a:lnTo>
                  <a:lnTo>
                    <a:pt x="148" y="75"/>
                  </a:lnTo>
                  <a:lnTo>
                    <a:pt x="148" y="67"/>
                  </a:lnTo>
                  <a:lnTo>
                    <a:pt x="151" y="65"/>
                  </a:lnTo>
                  <a:lnTo>
                    <a:pt x="159" y="56"/>
                  </a:lnTo>
                  <a:lnTo>
                    <a:pt x="161" y="54"/>
                  </a:lnTo>
                  <a:lnTo>
                    <a:pt x="165" y="48"/>
                  </a:lnTo>
                  <a:lnTo>
                    <a:pt x="165" y="44"/>
                  </a:lnTo>
                  <a:lnTo>
                    <a:pt x="165" y="39"/>
                  </a:lnTo>
                  <a:lnTo>
                    <a:pt x="167" y="33"/>
                  </a:lnTo>
                  <a:lnTo>
                    <a:pt x="159" y="33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191000" y="2971800"/>
            <a:ext cx="1863031" cy="1824559"/>
            <a:chOff x="4392263" y="4031062"/>
            <a:chExt cx="1863031" cy="1824559"/>
          </a:xfrm>
        </p:grpSpPr>
        <p:sp>
          <p:nvSpPr>
            <p:cNvPr id="131" name="Oval 130"/>
            <p:cNvSpPr/>
            <p:nvPr/>
          </p:nvSpPr>
          <p:spPr>
            <a:xfrm>
              <a:off x="4392263" y="4031062"/>
              <a:ext cx="1863031" cy="1824559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620863" y="4716862"/>
              <a:ext cx="113204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0" b="1" spc="-300" baseline="30000" dirty="0" smtClean="0">
                  <a:solidFill>
                    <a:schemeClr val="accent3">
                      <a:lumMod val="75000"/>
                    </a:schemeClr>
                  </a:solidFill>
                </a:rPr>
                <a:t>4-6%</a:t>
              </a:r>
              <a:endParaRPr lang="en-US" sz="6000" b="1" spc="-300" baseline="30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553200" y="914400"/>
            <a:ext cx="1863031" cy="1824559"/>
            <a:chOff x="7386415" y="638748"/>
            <a:chExt cx="1863031" cy="1824559"/>
          </a:xfrm>
        </p:grpSpPr>
        <p:sp>
          <p:nvSpPr>
            <p:cNvPr id="134" name="Oval 133"/>
            <p:cNvSpPr/>
            <p:nvPr/>
          </p:nvSpPr>
          <p:spPr>
            <a:xfrm>
              <a:off x="7386415" y="638748"/>
              <a:ext cx="1863031" cy="1824559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7703819" y="1063131"/>
              <a:ext cx="1431802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0" b="1" spc="-300" dirty="0" smtClean="0">
                  <a:solidFill>
                    <a:schemeClr val="accent1">
                      <a:lumMod val="75000"/>
                    </a:schemeClr>
                  </a:solidFill>
                </a:rPr>
                <a:t>2-4</a:t>
              </a:r>
              <a:r>
                <a:rPr lang="en-US" sz="6000" b="1" spc="-300" baseline="30000" dirty="0" smtClean="0">
                  <a:solidFill>
                    <a:schemeClr val="accent1">
                      <a:lumMod val="75000"/>
                    </a:schemeClr>
                  </a:solidFill>
                </a:rPr>
                <a:t>%</a:t>
              </a:r>
              <a:endParaRPr lang="en-US" sz="6000" b="1" spc="-300" baseline="30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1295400" y="4572000"/>
            <a:ext cx="3107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Water , soft drink sellers we would be getting around 6%  , so this would fetch us money ………………………………           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038600" y="76200"/>
            <a:ext cx="310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House hold goods , rice bags ..etc would be giving us with 2-4% profits.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6248400" y="3886200"/>
            <a:ext cx="2590800" cy="2286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6477000" y="4114800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expect a minimal of these profits from each localized sector, then as sectors get increased ,profits also gets good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Formal Marketing</a:t>
            </a:r>
            <a:endParaRPr lang="en-US" sz="2800" b="1" dirty="0"/>
          </a:p>
        </p:txBody>
      </p:sp>
      <p:pic>
        <p:nvPicPr>
          <p:cNvPr id="3" name="Picture 2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762000"/>
            <a:ext cx="5098222" cy="2979678"/>
          </a:xfrm>
          <a:prstGeom prst="rect">
            <a:avLst/>
          </a:prstGeom>
        </p:spPr>
      </p:pic>
      <p:pic>
        <p:nvPicPr>
          <p:cNvPr id="4" name="Picture 3" descr="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733800"/>
            <a:ext cx="502920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90627-1910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sp>
        <p:nvSpPr>
          <p:cNvPr id="3" name="Snip Diagonal Corner Rectangle 2"/>
          <p:cNvSpPr/>
          <p:nvPr/>
        </p:nvSpPr>
        <p:spPr>
          <a:xfrm>
            <a:off x="4495800" y="533400"/>
            <a:ext cx="4038600" cy="4953000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48200" y="1143000"/>
            <a:ext cx="373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View  :  25p</a:t>
            </a:r>
          </a:p>
          <a:p>
            <a:endParaRPr lang="en-US" dirty="0" smtClean="0"/>
          </a:p>
          <a:p>
            <a:r>
              <a:rPr lang="en-US" dirty="0" smtClean="0"/>
              <a:t>Usually  cost of acquiring customer takes around</a:t>
            </a:r>
            <a:r>
              <a:rPr lang="en-US" b="1" dirty="0" smtClean="0"/>
              <a:t>  1800 </a:t>
            </a:r>
          </a:p>
          <a:p>
            <a:r>
              <a:rPr lang="en-US" b="1" dirty="0" smtClean="0"/>
              <a:t> </a:t>
            </a:r>
            <a:endParaRPr lang="en-US" b="1" dirty="0" smtClean="0"/>
          </a:p>
          <a:p>
            <a:r>
              <a:rPr lang="en-US" dirty="0" smtClean="0"/>
              <a:t>But now with the same </a:t>
            </a:r>
            <a:r>
              <a:rPr lang="en-US" b="1" dirty="0" smtClean="0"/>
              <a:t>1800 rupees</a:t>
            </a:r>
          </a:p>
          <a:p>
            <a:r>
              <a:rPr lang="en-US" dirty="0" smtClean="0"/>
              <a:t>We can reach out </a:t>
            </a:r>
            <a:r>
              <a:rPr lang="en-US" b="1" dirty="0" smtClean="0"/>
              <a:t>7200 Customers</a:t>
            </a:r>
          </a:p>
          <a:p>
            <a:endParaRPr lang="en-US" b="1" dirty="0" smtClean="0"/>
          </a:p>
          <a:p>
            <a:r>
              <a:rPr lang="en-US" dirty="0" smtClean="0"/>
              <a:t>Using this means of promotion would  reduce the cost of acquisition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524000" y="838200"/>
          <a:ext cx="6096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4000" y="152400"/>
            <a:ext cx="647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Plan of action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85800"/>
            <a:ext cx="705802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953000"/>
            <a:ext cx="67246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90600" y="152400"/>
            <a:ext cx="655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Present Customers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FINANCIALS</a:t>
            </a:r>
            <a:endParaRPr lang="en-US" sz="2800" dirty="0"/>
          </a:p>
        </p:txBody>
      </p:sp>
      <p:sp>
        <p:nvSpPr>
          <p:cNvPr id="3" name="Right Arrow 2"/>
          <p:cNvSpPr/>
          <p:nvPr/>
        </p:nvSpPr>
        <p:spPr>
          <a:xfrm>
            <a:off x="228600" y="160020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6800" y="137160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business would have its investment in just promoting the app , apart from that we don’t need to make any manufacturing of the products.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28600" y="3200400"/>
            <a:ext cx="685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30480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Therefore , this business would not cost more than around 40-50k to start and get better customers.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6096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ight Triangle 2"/>
          <p:cNvSpPr/>
          <p:nvPr/>
        </p:nvSpPr>
        <p:spPr>
          <a:xfrm flipH="1">
            <a:off x="0" y="6147414"/>
            <a:ext cx="9144000" cy="71058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791200" y="1143000"/>
            <a:ext cx="2743200" cy="2743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2619811">
            <a:off x="5656953" y="965289"/>
            <a:ext cx="3138962" cy="292804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91000"/>
              </a:avLst>
            </a:prstTxWarp>
            <a:spAutoFit/>
          </a:bodyPr>
          <a:lstStyle/>
          <a:p>
            <a:pPr algn="ctr"/>
            <a:r>
              <a:rPr lang="en-US" sz="4800" b="1" spc="-150" dirty="0" smtClean="0">
                <a:solidFill>
                  <a:schemeClr val="accent2"/>
                </a:solidFill>
              </a:rPr>
              <a:t>      Financial Funding</a:t>
            </a:r>
            <a:endParaRPr lang="en-US" sz="4800" b="1" spc="-150" dirty="0">
              <a:solidFill>
                <a:schemeClr val="accent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77000" y="1828800"/>
            <a:ext cx="1219200" cy="121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9"/>
          <p:cNvSpPr>
            <a:spLocks noEditPoints="1"/>
          </p:cNvSpPr>
          <p:nvPr/>
        </p:nvSpPr>
        <p:spPr bwMode="auto">
          <a:xfrm>
            <a:off x="6705600" y="2133600"/>
            <a:ext cx="685800" cy="533400"/>
          </a:xfrm>
          <a:custGeom>
            <a:avLst/>
            <a:gdLst>
              <a:gd name="T0" fmla="*/ 782 w 3158"/>
              <a:gd name="T1" fmla="*/ 848 h 2806"/>
              <a:gd name="T2" fmla="*/ 713 w 3158"/>
              <a:gd name="T3" fmla="*/ 932 h 2806"/>
              <a:gd name="T4" fmla="*/ 713 w 3158"/>
              <a:gd name="T5" fmla="*/ 1044 h 2806"/>
              <a:gd name="T6" fmla="*/ 782 w 3158"/>
              <a:gd name="T7" fmla="*/ 1127 h 2806"/>
              <a:gd name="T8" fmla="*/ 892 w 3158"/>
              <a:gd name="T9" fmla="*/ 1147 h 2806"/>
              <a:gd name="T10" fmla="*/ 987 w 3158"/>
              <a:gd name="T11" fmla="*/ 1092 h 2806"/>
              <a:gd name="T12" fmla="*/ 1024 w 3158"/>
              <a:gd name="T13" fmla="*/ 988 h 2806"/>
              <a:gd name="T14" fmla="*/ 987 w 3158"/>
              <a:gd name="T15" fmla="*/ 884 h 2806"/>
              <a:gd name="T16" fmla="*/ 892 w 3158"/>
              <a:gd name="T17" fmla="*/ 829 h 2806"/>
              <a:gd name="T18" fmla="*/ 839 w 3158"/>
              <a:gd name="T19" fmla="*/ 5 h 2806"/>
              <a:gd name="T20" fmla="*/ 1089 w 3158"/>
              <a:gd name="T21" fmla="*/ 50 h 2806"/>
              <a:gd name="T22" fmla="*/ 1337 w 3158"/>
              <a:gd name="T23" fmla="*/ 117 h 2806"/>
              <a:gd name="T24" fmla="*/ 1458 w 3158"/>
              <a:gd name="T25" fmla="*/ 217 h 2806"/>
              <a:gd name="T26" fmla="*/ 1521 w 3158"/>
              <a:gd name="T27" fmla="*/ 328 h 2806"/>
              <a:gd name="T28" fmla="*/ 1428 w 3158"/>
              <a:gd name="T29" fmla="*/ 350 h 2806"/>
              <a:gd name="T30" fmla="*/ 1395 w 3158"/>
              <a:gd name="T31" fmla="*/ 414 h 2806"/>
              <a:gd name="T32" fmla="*/ 1416 w 3158"/>
              <a:gd name="T33" fmla="*/ 470 h 2806"/>
              <a:gd name="T34" fmla="*/ 1488 w 3158"/>
              <a:gd name="T35" fmla="*/ 495 h 2806"/>
              <a:gd name="T36" fmla="*/ 1679 w 3158"/>
              <a:gd name="T37" fmla="*/ 478 h 2806"/>
              <a:gd name="T38" fmla="*/ 1943 w 3158"/>
              <a:gd name="T39" fmla="*/ 496 h 2806"/>
              <a:gd name="T40" fmla="*/ 2232 w 3158"/>
              <a:gd name="T41" fmla="*/ 583 h 2806"/>
              <a:gd name="T42" fmla="*/ 2307 w 3158"/>
              <a:gd name="T43" fmla="*/ 579 h 2806"/>
              <a:gd name="T44" fmla="*/ 2346 w 3158"/>
              <a:gd name="T45" fmla="*/ 514 h 2806"/>
              <a:gd name="T46" fmla="*/ 2316 w 3158"/>
              <a:gd name="T47" fmla="*/ 448 h 2806"/>
              <a:gd name="T48" fmla="*/ 2210 w 3158"/>
              <a:gd name="T49" fmla="*/ 360 h 2806"/>
              <a:gd name="T50" fmla="*/ 2335 w 3158"/>
              <a:gd name="T51" fmla="*/ 241 h 2806"/>
              <a:gd name="T52" fmla="*/ 2582 w 3158"/>
              <a:gd name="T53" fmla="*/ 328 h 2806"/>
              <a:gd name="T54" fmla="*/ 2841 w 3158"/>
              <a:gd name="T55" fmla="*/ 539 h 2806"/>
              <a:gd name="T56" fmla="*/ 3024 w 3158"/>
              <a:gd name="T57" fmla="*/ 793 h 2806"/>
              <a:gd name="T58" fmla="*/ 3130 w 3158"/>
              <a:gd name="T59" fmla="*/ 1084 h 2806"/>
              <a:gd name="T60" fmla="*/ 3157 w 3158"/>
              <a:gd name="T61" fmla="*/ 1388 h 2806"/>
              <a:gd name="T62" fmla="*/ 3102 w 3158"/>
              <a:gd name="T63" fmla="*/ 1690 h 2806"/>
              <a:gd name="T64" fmla="*/ 2877 w 3158"/>
              <a:gd name="T65" fmla="*/ 2187 h 2806"/>
              <a:gd name="T66" fmla="*/ 2582 w 3158"/>
              <a:gd name="T67" fmla="*/ 2739 h 2806"/>
              <a:gd name="T68" fmla="*/ 2517 w 3158"/>
              <a:gd name="T69" fmla="*/ 2798 h 2806"/>
              <a:gd name="T70" fmla="*/ 2127 w 3158"/>
              <a:gd name="T71" fmla="*/ 2803 h 2806"/>
              <a:gd name="T72" fmla="*/ 2049 w 3158"/>
              <a:gd name="T73" fmla="*/ 2750 h 2806"/>
              <a:gd name="T74" fmla="*/ 2027 w 3158"/>
              <a:gd name="T75" fmla="*/ 2527 h 2806"/>
              <a:gd name="T76" fmla="*/ 1696 w 3158"/>
              <a:gd name="T77" fmla="*/ 2558 h 2806"/>
              <a:gd name="T78" fmla="*/ 1404 w 3158"/>
              <a:gd name="T79" fmla="*/ 2730 h 2806"/>
              <a:gd name="T80" fmla="*/ 1337 w 3158"/>
              <a:gd name="T81" fmla="*/ 2796 h 2806"/>
              <a:gd name="T82" fmla="*/ 943 w 3158"/>
              <a:gd name="T83" fmla="*/ 2803 h 2806"/>
              <a:gd name="T84" fmla="*/ 865 w 3158"/>
              <a:gd name="T85" fmla="*/ 2750 h 2806"/>
              <a:gd name="T86" fmla="*/ 843 w 3158"/>
              <a:gd name="T87" fmla="*/ 2329 h 2806"/>
              <a:gd name="T88" fmla="*/ 585 w 3158"/>
              <a:gd name="T89" fmla="*/ 2132 h 2806"/>
              <a:gd name="T90" fmla="*/ 387 w 3158"/>
              <a:gd name="T91" fmla="*/ 1889 h 2806"/>
              <a:gd name="T92" fmla="*/ 57 w 3158"/>
              <a:gd name="T93" fmla="*/ 1561 h 2806"/>
              <a:gd name="T94" fmla="*/ 3 w 3158"/>
              <a:gd name="T95" fmla="*/ 1489 h 2806"/>
              <a:gd name="T96" fmla="*/ 11 w 3158"/>
              <a:gd name="T97" fmla="*/ 1022 h 2806"/>
              <a:gd name="T98" fmla="*/ 83 w 3158"/>
              <a:gd name="T99" fmla="*/ 964 h 2806"/>
              <a:gd name="T100" fmla="*/ 346 w 3158"/>
              <a:gd name="T101" fmla="*/ 823 h 2806"/>
              <a:gd name="T102" fmla="*/ 522 w 3158"/>
              <a:gd name="T103" fmla="*/ 570 h 2806"/>
              <a:gd name="T104" fmla="*/ 483 w 3158"/>
              <a:gd name="T105" fmla="*/ 139 h 2806"/>
              <a:gd name="T106" fmla="*/ 499 w 3158"/>
              <a:gd name="T107" fmla="*/ 52 h 2806"/>
              <a:gd name="T108" fmla="*/ 577 w 3158"/>
              <a:gd name="T109" fmla="*/ 8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58" h="2806">
                <a:moveTo>
                  <a:pt x="864" y="827"/>
                </a:moveTo>
                <a:lnTo>
                  <a:pt x="835" y="829"/>
                </a:lnTo>
                <a:lnTo>
                  <a:pt x="807" y="837"/>
                </a:lnTo>
                <a:lnTo>
                  <a:pt x="782" y="848"/>
                </a:lnTo>
                <a:lnTo>
                  <a:pt x="760" y="864"/>
                </a:lnTo>
                <a:lnTo>
                  <a:pt x="740" y="884"/>
                </a:lnTo>
                <a:lnTo>
                  <a:pt x="725" y="907"/>
                </a:lnTo>
                <a:lnTo>
                  <a:pt x="713" y="932"/>
                </a:lnTo>
                <a:lnTo>
                  <a:pt x="706" y="959"/>
                </a:lnTo>
                <a:lnTo>
                  <a:pt x="703" y="988"/>
                </a:lnTo>
                <a:lnTo>
                  <a:pt x="706" y="1017"/>
                </a:lnTo>
                <a:lnTo>
                  <a:pt x="713" y="1044"/>
                </a:lnTo>
                <a:lnTo>
                  <a:pt x="725" y="1069"/>
                </a:lnTo>
                <a:lnTo>
                  <a:pt x="740" y="1092"/>
                </a:lnTo>
                <a:lnTo>
                  <a:pt x="760" y="1112"/>
                </a:lnTo>
                <a:lnTo>
                  <a:pt x="782" y="1127"/>
                </a:lnTo>
                <a:lnTo>
                  <a:pt x="807" y="1139"/>
                </a:lnTo>
                <a:lnTo>
                  <a:pt x="835" y="1147"/>
                </a:lnTo>
                <a:lnTo>
                  <a:pt x="864" y="1149"/>
                </a:lnTo>
                <a:lnTo>
                  <a:pt x="892" y="1147"/>
                </a:lnTo>
                <a:lnTo>
                  <a:pt x="919" y="1139"/>
                </a:lnTo>
                <a:lnTo>
                  <a:pt x="944" y="1127"/>
                </a:lnTo>
                <a:lnTo>
                  <a:pt x="968" y="1112"/>
                </a:lnTo>
                <a:lnTo>
                  <a:pt x="987" y="1092"/>
                </a:lnTo>
                <a:lnTo>
                  <a:pt x="1003" y="1069"/>
                </a:lnTo>
                <a:lnTo>
                  <a:pt x="1014" y="1044"/>
                </a:lnTo>
                <a:lnTo>
                  <a:pt x="1022" y="1017"/>
                </a:lnTo>
                <a:lnTo>
                  <a:pt x="1024" y="988"/>
                </a:lnTo>
                <a:lnTo>
                  <a:pt x="1022" y="959"/>
                </a:lnTo>
                <a:lnTo>
                  <a:pt x="1014" y="932"/>
                </a:lnTo>
                <a:lnTo>
                  <a:pt x="1003" y="907"/>
                </a:lnTo>
                <a:lnTo>
                  <a:pt x="987" y="884"/>
                </a:lnTo>
                <a:lnTo>
                  <a:pt x="968" y="864"/>
                </a:lnTo>
                <a:lnTo>
                  <a:pt x="944" y="848"/>
                </a:lnTo>
                <a:lnTo>
                  <a:pt x="919" y="837"/>
                </a:lnTo>
                <a:lnTo>
                  <a:pt x="892" y="829"/>
                </a:lnTo>
                <a:lnTo>
                  <a:pt x="864" y="827"/>
                </a:lnTo>
                <a:close/>
                <a:moveTo>
                  <a:pt x="724" y="0"/>
                </a:moveTo>
                <a:lnTo>
                  <a:pt x="780" y="1"/>
                </a:lnTo>
                <a:lnTo>
                  <a:pt x="839" y="5"/>
                </a:lnTo>
                <a:lnTo>
                  <a:pt x="899" y="11"/>
                </a:lnTo>
                <a:lnTo>
                  <a:pt x="962" y="20"/>
                </a:lnTo>
                <a:lnTo>
                  <a:pt x="1025" y="33"/>
                </a:lnTo>
                <a:lnTo>
                  <a:pt x="1089" y="50"/>
                </a:lnTo>
                <a:lnTo>
                  <a:pt x="1151" y="72"/>
                </a:lnTo>
                <a:lnTo>
                  <a:pt x="1214" y="99"/>
                </a:lnTo>
                <a:lnTo>
                  <a:pt x="1274" y="131"/>
                </a:lnTo>
                <a:lnTo>
                  <a:pt x="1337" y="117"/>
                </a:lnTo>
                <a:lnTo>
                  <a:pt x="1400" y="105"/>
                </a:lnTo>
                <a:lnTo>
                  <a:pt x="1408" y="125"/>
                </a:lnTo>
                <a:lnTo>
                  <a:pt x="1431" y="172"/>
                </a:lnTo>
                <a:lnTo>
                  <a:pt x="1458" y="217"/>
                </a:lnTo>
                <a:lnTo>
                  <a:pt x="1489" y="258"/>
                </a:lnTo>
                <a:lnTo>
                  <a:pt x="1524" y="296"/>
                </a:lnTo>
                <a:lnTo>
                  <a:pt x="1554" y="325"/>
                </a:lnTo>
                <a:lnTo>
                  <a:pt x="1521" y="328"/>
                </a:lnTo>
                <a:lnTo>
                  <a:pt x="1491" y="332"/>
                </a:lnTo>
                <a:lnTo>
                  <a:pt x="1464" y="336"/>
                </a:lnTo>
                <a:lnTo>
                  <a:pt x="1444" y="341"/>
                </a:lnTo>
                <a:lnTo>
                  <a:pt x="1428" y="350"/>
                </a:lnTo>
                <a:lnTo>
                  <a:pt x="1414" y="363"/>
                </a:lnTo>
                <a:lnTo>
                  <a:pt x="1404" y="378"/>
                </a:lnTo>
                <a:lnTo>
                  <a:pt x="1398" y="395"/>
                </a:lnTo>
                <a:lnTo>
                  <a:pt x="1395" y="414"/>
                </a:lnTo>
                <a:lnTo>
                  <a:pt x="1397" y="434"/>
                </a:lnTo>
                <a:lnTo>
                  <a:pt x="1397" y="435"/>
                </a:lnTo>
                <a:lnTo>
                  <a:pt x="1405" y="454"/>
                </a:lnTo>
                <a:lnTo>
                  <a:pt x="1416" y="470"/>
                </a:lnTo>
                <a:lnTo>
                  <a:pt x="1430" y="482"/>
                </a:lnTo>
                <a:lnTo>
                  <a:pt x="1448" y="491"/>
                </a:lnTo>
                <a:lnTo>
                  <a:pt x="1468" y="495"/>
                </a:lnTo>
                <a:lnTo>
                  <a:pt x="1488" y="495"/>
                </a:lnTo>
                <a:lnTo>
                  <a:pt x="1526" y="490"/>
                </a:lnTo>
                <a:lnTo>
                  <a:pt x="1571" y="485"/>
                </a:lnTo>
                <a:lnTo>
                  <a:pt x="1623" y="481"/>
                </a:lnTo>
                <a:lnTo>
                  <a:pt x="1679" y="478"/>
                </a:lnTo>
                <a:lnTo>
                  <a:pt x="1740" y="478"/>
                </a:lnTo>
                <a:lnTo>
                  <a:pt x="1805" y="481"/>
                </a:lnTo>
                <a:lnTo>
                  <a:pt x="1873" y="486"/>
                </a:lnTo>
                <a:lnTo>
                  <a:pt x="1943" y="496"/>
                </a:lnTo>
                <a:lnTo>
                  <a:pt x="2015" y="509"/>
                </a:lnTo>
                <a:lnTo>
                  <a:pt x="2088" y="528"/>
                </a:lnTo>
                <a:lnTo>
                  <a:pt x="2160" y="553"/>
                </a:lnTo>
                <a:lnTo>
                  <a:pt x="2232" y="583"/>
                </a:lnTo>
                <a:lnTo>
                  <a:pt x="2251" y="590"/>
                </a:lnTo>
                <a:lnTo>
                  <a:pt x="2271" y="591"/>
                </a:lnTo>
                <a:lnTo>
                  <a:pt x="2290" y="587"/>
                </a:lnTo>
                <a:lnTo>
                  <a:pt x="2307" y="579"/>
                </a:lnTo>
                <a:lnTo>
                  <a:pt x="2323" y="567"/>
                </a:lnTo>
                <a:lnTo>
                  <a:pt x="2335" y="551"/>
                </a:lnTo>
                <a:lnTo>
                  <a:pt x="2343" y="532"/>
                </a:lnTo>
                <a:lnTo>
                  <a:pt x="2346" y="514"/>
                </a:lnTo>
                <a:lnTo>
                  <a:pt x="2345" y="495"/>
                </a:lnTo>
                <a:lnTo>
                  <a:pt x="2340" y="478"/>
                </a:lnTo>
                <a:lnTo>
                  <a:pt x="2329" y="462"/>
                </a:lnTo>
                <a:lnTo>
                  <a:pt x="2316" y="448"/>
                </a:lnTo>
                <a:lnTo>
                  <a:pt x="2300" y="438"/>
                </a:lnTo>
                <a:lnTo>
                  <a:pt x="2236" y="410"/>
                </a:lnTo>
                <a:lnTo>
                  <a:pt x="2169" y="386"/>
                </a:lnTo>
                <a:lnTo>
                  <a:pt x="2210" y="360"/>
                </a:lnTo>
                <a:lnTo>
                  <a:pt x="2250" y="330"/>
                </a:lnTo>
                <a:lnTo>
                  <a:pt x="2286" y="296"/>
                </a:lnTo>
                <a:lnTo>
                  <a:pt x="2311" y="269"/>
                </a:lnTo>
                <a:lnTo>
                  <a:pt x="2335" y="241"/>
                </a:lnTo>
                <a:lnTo>
                  <a:pt x="2357" y="211"/>
                </a:lnTo>
                <a:lnTo>
                  <a:pt x="2434" y="245"/>
                </a:lnTo>
                <a:lnTo>
                  <a:pt x="2509" y="284"/>
                </a:lnTo>
                <a:lnTo>
                  <a:pt x="2582" y="328"/>
                </a:lnTo>
                <a:lnTo>
                  <a:pt x="2653" y="375"/>
                </a:lnTo>
                <a:lnTo>
                  <a:pt x="2721" y="427"/>
                </a:lnTo>
                <a:lnTo>
                  <a:pt x="2785" y="483"/>
                </a:lnTo>
                <a:lnTo>
                  <a:pt x="2841" y="539"/>
                </a:lnTo>
                <a:lnTo>
                  <a:pt x="2894" y="598"/>
                </a:lnTo>
                <a:lnTo>
                  <a:pt x="2941" y="661"/>
                </a:lnTo>
                <a:lnTo>
                  <a:pt x="2985" y="725"/>
                </a:lnTo>
                <a:lnTo>
                  <a:pt x="3024" y="793"/>
                </a:lnTo>
                <a:lnTo>
                  <a:pt x="3057" y="863"/>
                </a:lnTo>
                <a:lnTo>
                  <a:pt x="3086" y="935"/>
                </a:lnTo>
                <a:lnTo>
                  <a:pt x="3111" y="1009"/>
                </a:lnTo>
                <a:lnTo>
                  <a:pt x="3130" y="1084"/>
                </a:lnTo>
                <a:lnTo>
                  <a:pt x="3145" y="1160"/>
                </a:lnTo>
                <a:lnTo>
                  <a:pt x="3154" y="1237"/>
                </a:lnTo>
                <a:lnTo>
                  <a:pt x="3158" y="1313"/>
                </a:lnTo>
                <a:lnTo>
                  <a:pt x="3157" y="1388"/>
                </a:lnTo>
                <a:lnTo>
                  <a:pt x="3151" y="1465"/>
                </a:lnTo>
                <a:lnTo>
                  <a:pt x="3140" y="1541"/>
                </a:lnTo>
                <a:lnTo>
                  <a:pt x="3123" y="1615"/>
                </a:lnTo>
                <a:lnTo>
                  <a:pt x="3102" y="1690"/>
                </a:lnTo>
                <a:lnTo>
                  <a:pt x="3074" y="1763"/>
                </a:lnTo>
                <a:lnTo>
                  <a:pt x="3013" y="1906"/>
                </a:lnTo>
                <a:lnTo>
                  <a:pt x="2947" y="2047"/>
                </a:lnTo>
                <a:lnTo>
                  <a:pt x="2877" y="2187"/>
                </a:lnTo>
                <a:lnTo>
                  <a:pt x="2805" y="2326"/>
                </a:lnTo>
                <a:lnTo>
                  <a:pt x="2731" y="2464"/>
                </a:lnTo>
                <a:lnTo>
                  <a:pt x="2656" y="2602"/>
                </a:lnTo>
                <a:lnTo>
                  <a:pt x="2582" y="2739"/>
                </a:lnTo>
                <a:lnTo>
                  <a:pt x="2570" y="2759"/>
                </a:lnTo>
                <a:lnTo>
                  <a:pt x="2554" y="2775"/>
                </a:lnTo>
                <a:lnTo>
                  <a:pt x="2537" y="2788"/>
                </a:lnTo>
                <a:lnTo>
                  <a:pt x="2517" y="2798"/>
                </a:lnTo>
                <a:lnTo>
                  <a:pt x="2495" y="2804"/>
                </a:lnTo>
                <a:lnTo>
                  <a:pt x="2473" y="2806"/>
                </a:lnTo>
                <a:lnTo>
                  <a:pt x="2152" y="2806"/>
                </a:lnTo>
                <a:lnTo>
                  <a:pt x="2127" y="2803"/>
                </a:lnTo>
                <a:lnTo>
                  <a:pt x="2104" y="2796"/>
                </a:lnTo>
                <a:lnTo>
                  <a:pt x="2082" y="2784"/>
                </a:lnTo>
                <a:lnTo>
                  <a:pt x="2064" y="2769"/>
                </a:lnTo>
                <a:lnTo>
                  <a:pt x="2049" y="2750"/>
                </a:lnTo>
                <a:lnTo>
                  <a:pt x="2037" y="2729"/>
                </a:lnTo>
                <a:lnTo>
                  <a:pt x="2030" y="2705"/>
                </a:lnTo>
                <a:lnTo>
                  <a:pt x="2027" y="2680"/>
                </a:lnTo>
                <a:lnTo>
                  <a:pt x="2027" y="2527"/>
                </a:lnTo>
                <a:lnTo>
                  <a:pt x="1946" y="2541"/>
                </a:lnTo>
                <a:lnTo>
                  <a:pt x="1865" y="2551"/>
                </a:lnTo>
                <a:lnTo>
                  <a:pt x="1781" y="2556"/>
                </a:lnTo>
                <a:lnTo>
                  <a:pt x="1696" y="2558"/>
                </a:lnTo>
                <a:lnTo>
                  <a:pt x="1625" y="2557"/>
                </a:lnTo>
                <a:lnTo>
                  <a:pt x="1554" y="2553"/>
                </a:lnTo>
                <a:lnTo>
                  <a:pt x="1485" y="2546"/>
                </a:lnTo>
                <a:lnTo>
                  <a:pt x="1404" y="2730"/>
                </a:lnTo>
                <a:lnTo>
                  <a:pt x="1392" y="2751"/>
                </a:lnTo>
                <a:lnTo>
                  <a:pt x="1377" y="2770"/>
                </a:lnTo>
                <a:lnTo>
                  <a:pt x="1358" y="2785"/>
                </a:lnTo>
                <a:lnTo>
                  <a:pt x="1337" y="2796"/>
                </a:lnTo>
                <a:lnTo>
                  <a:pt x="1313" y="2803"/>
                </a:lnTo>
                <a:lnTo>
                  <a:pt x="1289" y="2806"/>
                </a:lnTo>
                <a:lnTo>
                  <a:pt x="969" y="2806"/>
                </a:lnTo>
                <a:lnTo>
                  <a:pt x="943" y="2803"/>
                </a:lnTo>
                <a:lnTo>
                  <a:pt x="919" y="2796"/>
                </a:lnTo>
                <a:lnTo>
                  <a:pt x="898" y="2784"/>
                </a:lnTo>
                <a:lnTo>
                  <a:pt x="880" y="2769"/>
                </a:lnTo>
                <a:lnTo>
                  <a:pt x="865" y="2750"/>
                </a:lnTo>
                <a:lnTo>
                  <a:pt x="853" y="2729"/>
                </a:lnTo>
                <a:lnTo>
                  <a:pt x="846" y="2705"/>
                </a:lnTo>
                <a:lnTo>
                  <a:pt x="843" y="2680"/>
                </a:lnTo>
                <a:lnTo>
                  <a:pt x="843" y="2329"/>
                </a:lnTo>
                <a:lnTo>
                  <a:pt x="773" y="2284"/>
                </a:lnTo>
                <a:lnTo>
                  <a:pt x="707" y="2237"/>
                </a:lnTo>
                <a:lnTo>
                  <a:pt x="644" y="2185"/>
                </a:lnTo>
                <a:lnTo>
                  <a:pt x="585" y="2132"/>
                </a:lnTo>
                <a:lnTo>
                  <a:pt x="529" y="2075"/>
                </a:lnTo>
                <a:lnTo>
                  <a:pt x="478" y="2015"/>
                </a:lnTo>
                <a:lnTo>
                  <a:pt x="430" y="1953"/>
                </a:lnTo>
                <a:lnTo>
                  <a:pt x="387" y="1889"/>
                </a:lnTo>
                <a:lnTo>
                  <a:pt x="349" y="1821"/>
                </a:lnTo>
                <a:lnTo>
                  <a:pt x="315" y="1752"/>
                </a:lnTo>
                <a:lnTo>
                  <a:pt x="287" y="1681"/>
                </a:lnTo>
                <a:lnTo>
                  <a:pt x="57" y="1561"/>
                </a:lnTo>
                <a:lnTo>
                  <a:pt x="38" y="1548"/>
                </a:lnTo>
                <a:lnTo>
                  <a:pt x="22" y="1531"/>
                </a:lnTo>
                <a:lnTo>
                  <a:pt x="10" y="1511"/>
                </a:lnTo>
                <a:lnTo>
                  <a:pt x="3" y="1489"/>
                </a:lnTo>
                <a:lnTo>
                  <a:pt x="0" y="1466"/>
                </a:lnTo>
                <a:lnTo>
                  <a:pt x="0" y="1069"/>
                </a:lnTo>
                <a:lnTo>
                  <a:pt x="3" y="1044"/>
                </a:lnTo>
                <a:lnTo>
                  <a:pt x="11" y="1022"/>
                </a:lnTo>
                <a:lnTo>
                  <a:pt x="24" y="1002"/>
                </a:lnTo>
                <a:lnTo>
                  <a:pt x="40" y="986"/>
                </a:lnTo>
                <a:lnTo>
                  <a:pt x="60" y="972"/>
                </a:lnTo>
                <a:lnTo>
                  <a:pt x="83" y="964"/>
                </a:lnTo>
                <a:lnTo>
                  <a:pt x="108" y="962"/>
                </a:lnTo>
                <a:lnTo>
                  <a:pt x="284" y="962"/>
                </a:lnTo>
                <a:lnTo>
                  <a:pt x="312" y="892"/>
                </a:lnTo>
                <a:lnTo>
                  <a:pt x="346" y="823"/>
                </a:lnTo>
                <a:lnTo>
                  <a:pt x="383" y="755"/>
                </a:lnTo>
                <a:lnTo>
                  <a:pt x="425" y="692"/>
                </a:lnTo>
                <a:lnTo>
                  <a:pt x="472" y="629"/>
                </a:lnTo>
                <a:lnTo>
                  <a:pt x="522" y="570"/>
                </a:lnTo>
                <a:lnTo>
                  <a:pt x="577" y="513"/>
                </a:lnTo>
                <a:lnTo>
                  <a:pt x="635" y="459"/>
                </a:lnTo>
                <a:lnTo>
                  <a:pt x="491" y="161"/>
                </a:lnTo>
                <a:lnTo>
                  <a:pt x="483" y="139"/>
                </a:lnTo>
                <a:lnTo>
                  <a:pt x="480" y="116"/>
                </a:lnTo>
                <a:lnTo>
                  <a:pt x="482" y="94"/>
                </a:lnTo>
                <a:lnTo>
                  <a:pt x="488" y="72"/>
                </a:lnTo>
                <a:lnTo>
                  <a:pt x="499" y="52"/>
                </a:lnTo>
                <a:lnTo>
                  <a:pt x="514" y="36"/>
                </a:lnTo>
                <a:lnTo>
                  <a:pt x="531" y="22"/>
                </a:lnTo>
                <a:lnTo>
                  <a:pt x="552" y="13"/>
                </a:lnTo>
                <a:lnTo>
                  <a:pt x="577" y="8"/>
                </a:lnTo>
                <a:lnTo>
                  <a:pt x="621" y="4"/>
                </a:lnTo>
                <a:lnTo>
                  <a:pt x="670" y="1"/>
                </a:lnTo>
                <a:lnTo>
                  <a:pt x="7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95400" y="1637317"/>
            <a:ext cx="4191000" cy="877283"/>
            <a:chOff x="7189525" y="3172489"/>
            <a:chExt cx="4191000" cy="877283"/>
          </a:xfrm>
        </p:grpSpPr>
        <p:grpSp>
          <p:nvGrpSpPr>
            <p:cNvPr id="9" name="Group 29"/>
            <p:cNvGrpSpPr/>
            <p:nvPr/>
          </p:nvGrpSpPr>
          <p:grpSpPr>
            <a:xfrm>
              <a:off x="7732891" y="3630016"/>
              <a:ext cx="2449689" cy="292938"/>
              <a:chOff x="7382932" y="2822223"/>
              <a:chExt cx="2449689" cy="29293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7382932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7531099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7679266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7827433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975600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8123767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8271934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8420101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8568268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8716435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8864602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9012769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9160936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9309103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9457270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9605437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9753598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7646725" y="3172489"/>
              <a:ext cx="3733800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400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Workspace , accessories</a:t>
              </a:r>
              <a:endParaRPr lang="en-US" sz="2400" dirty="0"/>
            </a:p>
          </p:txBody>
        </p:sp>
        <p:grpSp>
          <p:nvGrpSpPr>
            <p:cNvPr id="11" name="Group 124"/>
            <p:cNvGrpSpPr>
              <a:grpSpLocks noChangeAspect="1"/>
            </p:cNvGrpSpPr>
            <p:nvPr/>
          </p:nvGrpSpPr>
          <p:grpSpPr bwMode="auto">
            <a:xfrm>
              <a:off x="7189525" y="3593605"/>
              <a:ext cx="366124" cy="365760"/>
              <a:chOff x="767" y="456"/>
              <a:chExt cx="3010" cy="3007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2126" y="648"/>
                <a:ext cx="1651" cy="2815"/>
              </a:xfrm>
              <a:custGeom>
                <a:avLst/>
                <a:gdLst>
                  <a:gd name="T0" fmla="*/ 2186 w 3302"/>
                  <a:gd name="T1" fmla="*/ 18 h 5630"/>
                  <a:gd name="T2" fmla="*/ 2334 w 3302"/>
                  <a:gd name="T3" fmla="*/ 144 h 5630"/>
                  <a:gd name="T4" fmla="*/ 2369 w 3302"/>
                  <a:gd name="T5" fmla="*/ 343 h 5630"/>
                  <a:gd name="T6" fmla="*/ 2263 w 3302"/>
                  <a:gd name="T7" fmla="*/ 517 h 5630"/>
                  <a:gd name="T8" fmla="*/ 2118 w 3302"/>
                  <a:gd name="T9" fmla="*/ 2046 h 5630"/>
                  <a:gd name="T10" fmla="*/ 2577 w 3302"/>
                  <a:gd name="T11" fmla="*/ 2303 h 5630"/>
                  <a:gd name="T12" fmla="*/ 2939 w 3302"/>
                  <a:gd name="T13" fmla="*/ 2672 h 5630"/>
                  <a:gd name="T14" fmla="*/ 3186 w 3302"/>
                  <a:gd name="T15" fmla="*/ 3127 h 5630"/>
                  <a:gd name="T16" fmla="*/ 3298 w 3302"/>
                  <a:gd name="T17" fmla="*/ 3641 h 5630"/>
                  <a:gd name="T18" fmla="*/ 3254 w 3302"/>
                  <a:gd name="T19" fmla="*/ 4200 h 5630"/>
                  <a:gd name="T20" fmla="*/ 3049 w 3302"/>
                  <a:gd name="T21" fmla="*/ 4709 h 5630"/>
                  <a:gd name="T22" fmla="*/ 2709 w 3302"/>
                  <a:gd name="T23" fmla="*/ 5133 h 5630"/>
                  <a:gd name="T24" fmla="*/ 2261 w 3302"/>
                  <a:gd name="T25" fmla="*/ 5440 h 5630"/>
                  <a:gd name="T26" fmla="*/ 1732 w 3302"/>
                  <a:gd name="T27" fmla="*/ 5608 h 5630"/>
                  <a:gd name="T28" fmla="*/ 1160 w 3302"/>
                  <a:gd name="T29" fmla="*/ 5608 h 5630"/>
                  <a:gd name="T30" fmla="*/ 724 w 3302"/>
                  <a:gd name="T31" fmla="*/ 5480 h 5630"/>
                  <a:gd name="T32" fmla="*/ 688 w 3302"/>
                  <a:gd name="T33" fmla="*/ 5393 h 5630"/>
                  <a:gd name="T34" fmla="*/ 744 w 3302"/>
                  <a:gd name="T35" fmla="*/ 5316 h 5630"/>
                  <a:gd name="T36" fmla="*/ 940 w 3302"/>
                  <a:gd name="T37" fmla="*/ 5360 h 5630"/>
                  <a:gd name="T38" fmla="*/ 1445 w 3302"/>
                  <a:gd name="T39" fmla="*/ 5438 h 5630"/>
                  <a:gd name="T40" fmla="*/ 1972 w 3302"/>
                  <a:gd name="T41" fmla="*/ 5352 h 5630"/>
                  <a:gd name="T42" fmla="*/ 2427 w 3302"/>
                  <a:gd name="T43" fmla="*/ 5117 h 5630"/>
                  <a:gd name="T44" fmla="*/ 2789 w 3302"/>
                  <a:gd name="T45" fmla="*/ 4757 h 5630"/>
                  <a:gd name="T46" fmla="*/ 3025 w 3302"/>
                  <a:gd name="T47" fmla="*/ 4300 h 5630"/>
                  <a:gd name="T48" fmla="*/ 3109 w 3302"/>
                  <a:gd name="T49" fmla="*/ 3774 h 5630"/>
                  <a:gd name="T50" fmla="*/ 3029 w 3302"/>
                  <a:gd name="T51" fmla="*/ 3262 h 5630"/>
                  <a:gd name="T52" fmla="*/ 2802 w 3302"/>
                  <a:gd name="T53" fmla="*/ 2809 h 5630"/>
                  <a:gd name="T54" fmla="*/ 2447 w 3302"/>
                  <a:gd name="T55" fmla="*/ 2446 h 5630"/>
                  <a:gd name="T56" fmla="*/ 1990 w 3302"/>
                  <a:gd name="T57" fmla="*/ 2203 h 5630"/>
                  <a:gd name="T58" fmla="*/ 1926 w 3302"/>
                  <a:gd name="T59" fmla="*/ 2112 h 5630"/>
                  <a:gd name="T60" fmla="*/ 1836 w 3302"/>
                  <a:gd name="T61" fmla="*/ 557 h 5630"/>
                  <a:gd name="T62" fmla="*/ 1802 w 3302"/>
                  <a:gd name="T63" fmla="*/ 449 h 5630"/>
                  <a:gd name="T64" fmla="*/ 1893 w 3302"/>
                  <a:gd name="T65" fmla="*/ 385 h 5630"/>
                  <a:gd name="T66" fmla="*/ 2164 w 3302"/>
                  <a:gd name="T67" fmla="*/ 345 h 5630"/>
                  <a:gd name="T68" fmla="*/ 2164 w 3302"/>
                  <a:gd name="T69" fmla="*/ 232 h 5630"/>
                  <a:gd name="T70" fmla="*/ 805 w 3302"/>
                  <a:gd name="T71" fmla="*/ 192 h 5630"/>
                  <a:gd name="T72" fmla="*/ 713 w 3302"/>
                  <a:gd name="T73" fmla="*/ 257 h 5630"/>
                  <a:gd name="T74" fmla="*/ 748 w 3302"/>
                  <a:gd name="T75" fmla="*/ 365 h 5630"/>
                  <a:gd name="T76" fmla="*/ 1540 w 3302"/>
                  <a:gd name="T77" fmla="*/ 389 h 5630"/>
                  <a:gd name="T78" fmla="*/ 1606 w 3302"/>
                  <a:gd name="T79" fmla="*/ 480 h 5630"/>
                  <a:gd name="T80" fmla="*/ 1540 w 3302"/>
                  <a:gd name="T81" fmla="*/ 572 h 5630"/>
                  <a:gd name="T82" fmla="*/ 960 w 3302"/>
                  <a:gd name="T83" fmla="*/ 2141 h 5630"/>
                  <a:gd name="T84" fmla="*/ 781 w 3302"/>
                  <a:gd name="T85" fmla="*/ 2249 h 5630"/>
                  <a:gd name="T86" fmla="*/ 349 w 3302"/>
                  <a:gd name="T87" fmla="*/ 2523 h 5630"/>
                  <a:gd name="T88" fmla="*/ 123 w 3302"/>
                  <a:gd name="T89" fmla="*/ 2736 h 5630"/>
                  <a:gd name="T90" fmla="*/ 35 w 3302"/>
                  <a:gd name="T91" fmla="*/ 2718 h 5630"/>
                  <a:gd name="T92" fmla="*/ 0 w 3302"/>
                  <a:gd name="T93" fmla="*/ 2629 h 5630"/>
                  <a:gd name="T94" fmla="*/ 209 w 3302"/>
                  <a:gd name="T95" fmla="*/ 2391 h 5630"/>
                  <a:gd name="T96" fmla="*/ 649 w 3302"/>
                  <a:gd name="T97" fmla="*/ 2097 h 5630"/>
                  <a:gd name="T98" fmla="*/ 671 w 3302"/>
                  <a:gd name="T99" fmla="*/ 544 h 5630"/>
                  <a:gd name="T100" fmla="*/ 536 w 3302"/>
                  <a:gd name="T101" fmla="*/ 393 h 5630"/>
                  <a:gd name="T102" fmla="*/ 534 w 3302"/>
                  <a:gd name="T103" fmla="*/ 188 h 5630"/>
                  <a:gd name="T104" fmla="*/ 659 w 3302"/>
                  <a:gd name="T105" fmla="*/ 40 h 5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02" h="5630">
                    <a:moveTo>
                      <a:pt x="805" y="0"/>
                    </a:moveTo>
                    <a:lnTo>
                      <a:pt x="2085" y="0"/>
                    </a:lnTo>
                    <a:lnTo>
                      <a:pt x="2136" y="5"/>
                    </a:lnTo>
                    <a:lnTo>
                      <a:pt x="2186" y="18"/>
                    </a:lnTo>
                    <a:lnTo>
                      <a:pt x="2232" y="40"/>
                    </a:lnTo>
                    <a:lnTo>
                      <a:pt x="2272" y="69"/>
                    </a:lnTo>
                    <a:lnTo>
                      <a:pt x="2307" y="104"/>
                    </a:lnTo>
                    <a:lnTo>
                      <a:pt x="2334" y="144"/>
                    </a:lnTo>
                    <a:lnTo>
                      <a:pt x="2356" y="188"/>
                    </a:lnTo>
                    <a:lnTo>
                      <a:pt x="2369" y="237"/>
                    </a:lnTo>
                    <a:lnTo>
                      <a:pt x="2374" y="288"/>
                    </a:lnTo>
                    <a:lnTo>
                      <a:pt x="2369" y="343"/>
                    </a:lnTo>
                    <a:lnTo>
                      <a:pt x="2354" y="393"/>
                    </a:lnTo>
                    <a:lnTo>
                      <a:pt x="2330" y="440"/>
                    </a:lnTo>
                    <a:lnTo>
                      <a:pt x="2299" y="480"/>
                    </a:lnTo>
                    <a:lnTo>
                      <a:pt x="2263" y="517"/>
                    </a:lnTo>
                    <a:lnTo>
                      <a:pt x="2219" y="544"/>
                    </a:lnTo>
                    <a:lnTo>
                      <a:pt x="2169" y="564"/>
                    </a:lnTo>
                    <a:lnTo>
                      <a:pt x="2118" y="575"/>
                    </a:lnTo>
                    <a:lnTo>
                      <a:pt x="2118" y="2046"/>
                    </a:lnTo>
                    <a:lnTo>
                      <a:pt x="2241" y="2097"/>
                    </a:lnTo>
                    <a:lnTo>
                      <a:pt x="2358" y="2159"/>
                    </a:lnTo>
                    <a:lnTo>
                      <a:pt x="2471" y="2227"/>
                    </a:lnTo>
                    <a:lnTo>
                      <a:pt x="2577" y="2303"/>
                    </a:lnTo>
                    <a:lnTo>
                      <a:pt x="2678" y="2386"/>
                    </a:lnTo>
                    <a:lnTo>
                      <a:pt x="2771" y="2475"/>
                    </a:lnTo>
                    <a:lnTo>
                      <a:pt x="2859" y="2572"/>
                    </a:lnTo>
                    <a:lnTo>
                      <a:pt x="2939" y="2672"/>
                    </a:lnTo>
                    <a:lnTo>
                      <a:pt x="3013" y="2780"/>
                    </a:lnTo>
                    <a:lnTo>
                      <a:pt x="3078" y="2892"/>
                    </a:lnTo>
                    <a:lnTo>
                      <a:pt x="3135" y="3007"/>
                    </a:lnTo>
                    <a:lnTo>
                      <a:pt x="3186" y="3127"/>
                    </a:lnTo>
                    <a:lnTo>
                      <a:pt x="3227" y="3250"/>
                    </a:lnTo>
                    <a:lnTo>
                      <a:pt x="3259" y="3378"/>
                    </a:lnTo>
                    <a:lnTo>
                      <a:pt x="3283" y="3507"/>
                    </a:lnTo>
                    <a:lnTo>
                      <a:pt x="3298" y="3641"/>
                    </a:lnTo>
                    <a:lnTo>
                      <a:pt x="3302" y="3774"/>
                    </a:lnTo>
                    <a:lnTo>
                      <a:pt x="3296" y="3918"/>
                    </a:lnTo>
                    <a:lnTo>
                      <a:pt x="3280" y="4061"/>
                    </a:lnTo>
                    <a:lnTo>
                      <a:pt x="3254" y="4200"/>
                    </a:lnTo>
                    <a:lnTo>
                      <a:pt x="3216" y="4333"/>
                    </a:lnTo>
                    <a:lnTo>
                      <a:pt x="3170" y="4465"/>
                    </a:lnTo>
                    <a:lnTo>
                      <a:pt x="3113" y="4589"/>
                    </a:lnTo>
                    <a:lnTo>
                      <a:pt x="3049" y="4709"/>
                    </a:lnTo>
                    <a:lnTo>
                      <a:pt x="2976" y="4824"/>
                    </a:lnTo>
                    <a:lnTo>
                      <a:pt x="2894" y="4934"/>
                    </a:lnTo>
                    <a:lnTo>
                      <a:pt x="2806" y="5036"/>
                    </a:lnTo>
                    <a:lnTo>
                      <a:pt x="2709" y="5133"/>
                    </a:lnTo>
                    <a:lnTo>
                      <a:pt x="2606" y="5221"/>
                    </a:lnTo>
                    <a:lnTo>
                      <a:pt x="2497" y="5303"/>
                    </a:lnTo>
                    <a:lnTo>
                      <a:pt x="2382" y="5376"/>
                    </a:lnTo>
                    <a:lnTo>
                      <a:pt x="2261" y="5440"/>
                    </a:lnTo>
                    <a:lnTo>
                      <a:pt x="2135" y="5497"/>
                    </a:lnTo>
                    <a:lnTo>
                      <a:pt x="2005" y="5542"/>
                    </a:lnTo>
                    <a:lnTo>
                      <a:pt x="1871" y="5581"/>
                    </a:lnTo>
                    <a:lnTo>
                      <a:pt x="1732" y="5608"/>
                    </a:lnTo>
                    <a:lnTo>
                      <a:pt x="1590" y="5625"/>
                    </a:lnTo>
                    <a:lnTo>
                      <a:pt x="1445" y="5630"/>
                    </a:lnTo>
                    <a:lnTo>
                      <a:pt x="1301" y="5625"/>
                    </a:lnTo>
                    <a:lnTo>
                      <a:pt x="1160" y="5608"/>
                    </a:lnTo>
                    <a:lnTo>
                      <a:pt x="1019" y="5581"/>
                    </a:lnTo>
                    <a:lnTo>
                      <a:pt x="882" y="5542"/>
                    </a:lnTo>
                    <a:lnTo>
                      <a:pt x="746" y="5493"/>
                    </a:lnTo>
                    <a:lnTo>
                      <a:pt x="724" y="5480"/>
                    </a:lnTo>
                    <a:lnTo>
                      <a:pt x="706" y="5464"/>
                    </a:lnTo>
                    <a:lnTo>
                      <a:pt x="695" y="5442"/>
                    </a:lnTo>
                    <a:lnTo>
                      <a:pt x="688" y="5418"/>
                    </a:lnTo>
                    <a:lnTo>
                      <a:pt x="688" y="5393"/>
                    </a:lnTo>
                    <a:lnTo>
                      <a:pt x="693" y="5369"/>
                    </a:lnTo>
                    <a:lnTo>
                      <a:pt x="706" y="5347"/>
                    </a:lnTo>
                    <a:lnTo>
                      <a:pt x="724" y="5329"/>
                    </a:lnTo>
                    <a:lnTo>
                      <a:pt x="744" y="5316"/>
                    </a:lnTo>
                    <a:lnTo>
                      <a:pt x="768" y="5310"/>
                    </a:lnTo>
                    <a:lnTo>
                      <a:pt x="794" y="5308"/>
                    </a:lnTo>
                    <a:lnTo>
                      <a:pt x="819" y="5316"/>
                    </a:lnTo>
                    <a:lnTo>
                      <a:pt x="940" y="5360"/>
                    </a:lnTo>
                    <a:lnTo>
                      <a:pt x="1063" y="5394"/>
                    </a:lnTo>
                    <a:lnTo>
                      <a:pt x="1189" y="5418"/>
                    </a:lnTo>
                    <a:lnTo>
                      <a:pt x="1315" y="5433"/>
                    </a:lnTo>
                    <a:lnTo>
                      <a:pt x="1445" y="5438"/>
                    </a:lnTo>
                    <a:lnTo>
                      <a:pt x="1582" y="5433"/>
                    </a:lnTo>
                    <a:lnTo>
                      <a:pt x="1716" y="5416"/>
                    </a:lnTo>
                    <a:lnTo>
                      <a:pt x="1846" y="5389"/>
                    </a:lnTo>
                    <a:lnTo>
                      <a:pt x="1972" y="5352"/>
                    </a:lnTo>
                    <a:lnTo>
                      <a:pt x="2093" y="5307"/>
                    </a:lnTo>
                    <a:lnTo>
                      <a:pt x="2210" y="5252"/>
                    </a:lnTo>
                    <a:lnTo>
                      <a:pt x="2321" y="5188"/>
                    </a:lnTo>
                    <a:lnTo>
                      <a:pt x="2427" y="5117"/>
                    </a:lnTo>
                    <a:lnTo>
                      <a:pt x="2528" y="5036"/>
                    </a:lnTo>
                    <a:lnTo>
                      <a:pt x="2621" y="4950"/>
                    </a:lnTo>
                    <a:lnTo>
                      <a:pt x="2709" y="4855"/>
                    </a:lnTo>
                    <a:lnTo>
                      <a:pt x="2789" y="4757"/>
                    </a:lnTo>
                    <a:lnTo>
                      <a:pt x="2861" y="4649"/>
                    </a:lnTo>
                    <a:lnTo>
                      <a:pt x="2925" y="4538"/>
                    </a:lnTo>
                    <a:lnTo>
                      <a:pt x="2980" y="4421"/>
                    </a:lnTo>
                    <a:lnTo>
                      <a:pt x="3025" y="4300"/>
                    </a:lnTo>
                    <a:lnTo>
                      <a:pt x="3062" y="4174"/>
                    </a:lnTo>
                    <a:lnTo>
                      <a:pt x="3088" y="4044"/>
                    </a:lnTo>
                    <a:lnTo>
                      <a:pt x="3104" y="3911"/>
                    </a:lnTo>
                    <a:lnTo>
                      <a:pt x="3109" y="3774"/>
                    </a:lnTo>
                    <a:lnTo>
                      <a:pt x="3106" y="3642"/>
                    </a:lnTo>
                    <a:lnTo>
                      <a:pt x="3089" y="3513"/>
                    </a:lnTo>
                    <a:lnTo>
                      <a:pt x="3064" y="3387"/>
                    </a:lnTo>
                    <a:lnTo>
                      <a:pt x="3029" y="3262"/>
                    </a:lnTo>
                    <a:lnTo>
                      <a:pt x="2985" y="3142"/>
                    </a:lnTo>
                    <a:lnTo>
                      <a:pt x="2932" y="3027"/>
                    </a:lnTo>
                    <a:lnTo>
                      <a:pt x="2872" y="2915"/>
                    </a:lnTo>
                    <a:lnTo>
                      <a:pt x="2802" y="2809"/>
                    </a:lnTo>
                    <a:lnTo>
                      <a:pt x="2724" y="2709"/>
                    </a:lnTo>
                    <a:lnTo>
                      <a:pt x="2639" y="2616"/>
                    </a:lnTo>
                    <a:lnTo>
                      <a:pt x="2546" y="2526"/>
                    </a:lnTo>
                    <a:lnTo>
                      <a:pt x="2447" y="2446"/>
                    </a:lnTo>
                    <a:lnTo>
                      <a:pt x="2343" y="2373"/>
                    </a:lnTo>
                    <a:lnTo>
                      <a:pt x="2230" y="2307"/>
                    </a:lnTo>
                    <a:lnTo>
                      <a:pt x="2113" y="2250"/>
                    </a:lnTo>
                    <a:lnTo>
                      <a:pt x="1990" y="2203"/>
                    </a:lnTo>
                    <a:lnTo>
                      <a:pt x="1964" y="2188"/>
                    </a:lnTo>
                    <a:lnTo>
                      <a:pt x="1943" y="2168"/>
                    </a:lnTo>
                    <a:lnTo>
                      <a:pt x="1930" y="2141"/>
                    </a:lnTo>
                    <a:lnTo>
                      <a:pt x="1926" y="2112"/>
                    </a:lnTo>
                    <a:lnTo>
                      <a:pt x="1926" y="577"/>
                    </a:lnTo>
                    <a:lnTo>
                      <a:pt x="1893" y="577"/>
                    </a:lnTo>
                    <a:lnTo>
                      <a:pt x="1864" y="572"/>
                    </a:lnTo>
                    <a:lnTo>
                      <a:pt x="1836" y="557"/>
                    </a:lnTo>
                    <a:lnTo>
                      <a:pt x="1816" y="537"/>
                    </a:lnTo>
                    <a:lnTo>
                      <a:pt x="1802" y="511"/>
                    </a:lnTo>
                    <a:lnTo>
                      <a:pt x="1798" y="480"/>
                    </a:lnTo>
                    <a:lnTo>
                      <a:pt x="1802" y="449"/>
                    </a:lnTo>
                    <a:lnTo>
                      <a:pt x="1816" y="424"/>
                    </a:lnTo>
                    <a:lnTo>
                      <a:pt x="1836" y="404"/>
                    </a:lnTo>
                    <a:lnTo>
                      <a:pt x="1864" y="389"/>
                    </a:lnTo>
                    <a:lnTo>
                      <a:pt x="1893" y="385"/>
                    </a:lnTo>
                    <a:lnTo>
                      <a:pt x="2085" y="385"/>
                    </a:lnTo>
                    <a:lnTo>
                      <a:pt x="2116" y="380"/>
                    </a:lnTo>
                    <a:lnTo>
                      <a:pt x="2142" y="365"/>
                    </a:lnTo>
                    <a:lnTo>
                      <a:pt x="2164" y="345"/>
                    </a:lnTo>
                    <a:lnTo>
                      <a:pt x="2177" y="319"/>
                    </a:lnTo>
                    <a:lnTo>
                      <a:pt x="2182" y="288"/>
                    </a:lnTo>
                    <a:lnTo>
                      <a:pt x="2177" y="257"/>
                    </a:lnTo>
                    <a:lnTo>
                      <a:pt x="2164" y="232"/>
                    </a:lnTo>
                    <a:lnTo>
                      <a:pt x="2142" y="212"/>
                    </a:lnTo>
                    <a:lnTo>
                      <a:pt x="2116" y="197"/>
                    </a:lnTo>
                    <a:lnTo>
                      <a:pt x="2085" y="192"/>
                    </a:lnTo>
                    <a:lnTo>
                      <a:pt x="805" y="192"/>
                    </a:lnTo>
                    <a:lnTo>
                      <a:pt x="774" y="197"/>
                    </a:lnTo>
                    <a:lnTo>
                      <a:pt x="748" y="212"/>
                    </a:lnTo>
                    <a:lnTo>
                      <a:pt x="728" y="232"/>
                    </a:lnTo>
                    <a:lnTo>
                      <a:pt x="713" y="257"/>
                    </a:lnTo>
                    <a:lnTo>
                      <a:pt x="708" y="288"/>
                    </a:lnTo>
                    <a:lnTo>
                      <a:pt x="713" y="319"/>
                    </a:lnTo>
                    <a:lnTo>
                      <a:pt x="728" y="345"/>
                    </a:lnTo>
                    <a:lnTo>
                      <a:pt x="748" y="365"/>
                    </a:lnTo>
                    <a:lnTo>
                      <a:pt x="774" y="380"/>
                    </a:lnTo>
                    <a:lnTo>
                      <a:pt x="805" y="385"/>
                    </a:lnTo>
                    <a:lnTo>
                      <a:pt x="1509" y="385"/>
                    </a:lnTo>
                    <a:lnTo>
                      <a:pt x="1540" y="389"/>
                    </a:lnTo>
                    <a:lnTo>
                      <a:pt x="1566" y="404"/>
                    </a:lnTo>
                    <a:lnTo>
                      <a:pt x="1586" y="424"/>
                    </a:lnTo>
                    <a:lnTo>
                      <a:pt x="1600" y="449"/>
                    </a:lnTo>
                    <a:lnTo>
                      <a:pt x="1606" y="480"/>
                    </a:lnTo>
                    <a:lnTo>
                      <a:pt x="1600" y="511"/>
                    </a:lnTo>
                    <a:lnTo>
                      <a:pt x="1586" y="537"/>
                    </a:lnTo>
                    <a:lnTo>
                      <a:pt x="1566" y="557"/>
                    </a:lnTo>
                    <a:lnTo>
                      <a:pt x="1540" y="572"/>
                    </a:lnTo>
                    <a:lnTo>
                      <a:pt x="1509" y="577"/>
                    </a:lnTo>
                    <a:lnTo>
                      <a:pt x="964" y="577"/>
                    </a:lnTo>
                    <a:lnTo>
                      <a:pt x="964" y="2112"/>
                    </a:lnTo>
                    <a:lnTo>
                      <a:pt x="960" y="2141"/>
                    </a:lnTo>
                    <a:lnTo>
                      <a:pt x="947" y="2168"/>
                    </a:lnTo>
                    <a:lnTo>
                      <a:pt x="927" y="2188"/>
                    </a:lnTo>
                    <a:lnTo>
                      <a:pt x="900" y="2203"/>
                    </a:lnTo>
                    <a:lnTo>
                      <a:pt x="781" y="2249"/>
                    </a:lnTo>
                    <a:lnTo>
                      <a:pt x="666" y="2305"/>
                    </a:lnTo>
                    <a:lnTo>
                      <a:pt x="554" y="2369"/>
                    </a:lnTo>
                    <a:lnTo>
                      <a:pt x="448" y="2442"/>
                    </a:lnTo>
                    <a:lnTo>
                      <a:pt x="349" y="2523"/>
                    </a:lnTo>
                    <a:lnTo>
                      <a:pt x="256" y="2610"/>
                    </a:lnTo>
                    <a:lnTo>
                      <a:pt x="168" y="2705"/>
                    </a:lnTo>
                    <a:lnTo>
                      <a:pt x="148" y="2725"/>
                    </a:lnTo>
                    <a:lnTo>
                      <a:pt x="123" y="2736"/>
                    </a:lnTo>
                    <a:lnTo>
                      <a:pt x="95" y="2740"/>
                    </a:lnTo>
                    <a:lnTo>
                      <a:pt x="73" y="2738"/>
                    </a:lnTo>
                    <a:lnTo>
                      <a:pt x="53" y="2731"/>
                    </a:lnTo>
                    <a:lnTo>
                      <a:pt x="35" y="2718"/>
                    </a:lnTo>
                    <a:lnTo>
                      <a:pt x="16" y="2698"/>
                    </a:lnTo>
                    <a:lnTo>
                      <a:pt x="6" y="2676"/>
                    </a:lnTo>
                    <a:lnTo>
                      <a:pt x="0" y="2652"/>
                    </a:lnTo>
                    <a:lnTo>
                      <a:pt x="0" y="2629"/>
                    </a:lnTo>
                    <a:lnTo>
                      <a:pt x="9" y="2605"/>
                    </a:lnTo>
                    <a:lnTo>
                      <a:pt x="22" y="2583"/>
                    </a:lnTo>
                    <a:lnTo>
                      <a:pt x="112" y="2482"/>
                    </a:lnTo>
                    <a:lnTo>
                      <a:pt x="209" y="2391"/>
                    </a:lnTo>
                    <a:lnTo>
                      <a:pt x="311" y="2305"/>
                    </a:lnTo>
                    <a:lnTo>
                      <a:pt x="419" y="2228"/>
                    </a:lnTo>
                    <a:lnTo>
                      <a:pt x="532" y="2159"/>
                    </a:lnTo>
                    <a:lnTo>
                      <a:pt x="649" y="2097"/>
                    </a:lnTo>
                    <a:lnTo>
                      <a:pt x="772" y="2046"/>
                    </a:lnTo>
                    <a:lnTo>
                      <a:pt x="772" y="575"/>
                    </a:lnTo>
                    <a:lnTo>
                      <a:pt x="721" y="564"/>
                    </a:lnTo>
                    <a:lnTo>
                      <a:pt x="671" y="544"/>
                    </a:lnTo>
                    <a:lnTo>
                      <a:pt x="629" y="517"/>
                    </a:lnTo>
                    <a:lnTo>
                      <a:pt x="591" y="480"/>
                    </a:lnTo>
                    <a:lnTo>
                      <a:pt x="560" y="440"/>
                    </a:lnTo>
                    <a:lnTo>
                      <a:pt x="536" y="393"/>
                    </a:lnTo>
                    <a:lnTo>
                      <a:pt x="521" y="343"/>
                    </a:lnTo>
                    <a:lnTo>
                      <a:pt x="516" y="288"/>
                    </a:lnTo>
                    <a:lnTo>
                      <a:pt x="521" y="237"/>
                    </a:lnTo>
                    <a:lnTo>
                      <a:pt x="534" y="188"/>
                    </a:lnTo>
                    <a:lnTo>
                      <a:pt x="556" y="144"/>
                    </a:lnTo>
                    <a:lnTo>
                      <a:pt x="584" y="104"/>
                    </a:lnTo>
                    <a:lnTo>
                      <a:pt x="618" y="69"/>
                    </a:lnTo>
                    <a:lnTo>
                      <a:pt x="659" y="40"/>
                    </a:lnTo>
                    <a:lnTo>
                      <a:pt x="704" y="18"/>
                    </a:lnTo>
                    <a:lnTo>
                      <a:pt x="754" y="5"/>
                    </a:lnTo>
                    <a:lnTo>
                      <a:pt x="8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3159" y="2656"/>
                <a:ext cx="96" cy="95"/>
              </a:xfrm>
              <a:custGeom>
                <a:avLst/>
                <a:gdLst>
                  <a:gd name="T0" fmla="*/ 95 w 192"/>
                  <a:gd name="T1" fmla="*/ 0 h 192"/>
                  <a:gd name="T2" fmla="*/ 126 w 192"/>
                  <a:gd name="T3" fmla="*/ 6 h 192"/>
                  <a:gd name="T4" fmla="*/ 152 w 192"/>
                  <a:gd name="T5" fmla="*/ 20 h 192"/>
                  <a:gd name="T6" fmla="*/ 174 w 192"/>
                  <a:gd name="T7" fmla="*/ 40 h 192"/>
                  <a:gd name="T8" fmla="*/ 187 w 192"/>
                  <a:gd name="T9" fmla="*/ 66 h 192"/>
                  <a:gd name="T10" fmla="*/ 192 w 192"/>
                  <a:gd name="T11" fmla="*/ 97 h 192"/>
                  <a:gd name="T12" fmla="*/ 187 w 192"/>
                  <a:gd name="T13" fmla="*/ 128 h 192"/>
                  <a:gd name="T14" fmla="*/ 174 w 192"/>
                  <a:gd name="T15" fmla="*/ 154 h 192"/>
                  <a:gd name="T16" fmla="*/ 152 w 192"/>
                  <a:gd name="T17" fmla="*/ 174 h 192"/>
                  <a:gd name="T18" fmla="*/ 126 w 192"/>
                  <a:gd name="T19" fmla="*/ 188 h 192"/>
                  <a:gd name="T20" fmla="*/ 95 w 192"/>
                  <a:gd name="T21" fmla="*/ 192 h 192"/>
                  <a:gd name="T22" fmla="*/ 66 w 192"/>
                  <a:gd name="T23" fmla="*/ 188 h 192"/>
                  <a:gd name="T24" fmla="*/ 38 w 192"/>
                  <a:gd name="T25" fmla="*/ 174 h 192"/>
                  <a:gd name="T26" fmla="*/ 18 w 192"/>
                  <a:gd name="T27" fmla="*/ 154 h 192"/>
                  <a:gd name="T28" fmla="*/ 6 w 192"/>
                  <a:gd name="T29" fmla="*/ 128 h 192"/>
                  <a:gd name="T30" fmla="*/ 0 w 192"/>
                  <a:gd name="T31" fmla="*/ 97 h 192"/>
                  <a:gd name="T32" fmla="*/ 6 w 192"/>
                  <a:gd name="T33" fmla="*/ 66 h 192"/>
                  <a:gd name="T34" fmla="*/ 18 w 192"/>
                  <a:gd name="T35" fmla="*/ 40 h 192"/>
                  <a:gd name="T36" fmla="*/ 38 w 192"/>
                  <a:gd name="T37" fmla="*/ 20 h 192"/>
                  <a:gd name="T38" fmla="*/ 66 w 192"/>
                  <a:gd name="T39" fmla="*/ 6 h 192"/>
                  <a:gd name="T40" fmla="*/ 95 w 192"/>
                  <a:gd name="T41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2" h="192">
                    <a:moveTo>
                      <a:pt x="95" y="0"/>
                    </a:moveTo>
                    <a:lnTo>
                      <a:pt x="126" y="6"/>
                    </a:lnTo>
                    <a:lnTo>
                      <a:pt x="152" y="20"/>
                    </a:lnTo>
                    <a:lnTo>
                      <a:pt x="174" y="40"/>
                    </a:lnTo>
                    <a:lnTo>
                      <a:pt x="187" y="66"/>
                    </a:lnTo>
                    <a:lnTo>
                      <a:pt x="192" y="97"/>
                    </a:lnTo>
                    <a:lnTo>
                      <a:pt x="187" y="128"/>
                    </a:lnTo>
                    <a:lnTo>
                      <a:pt x="174" y="154"/>
                    </a:lnTo>
                    <a:lnTo>
                      <a:pt x="152" y="174"/>
                    </a:lnTo>
                    <a:lnTo>
                      <a:pt x="126" y="188"/>
                    </a:lnTo>
                    <a:lnTo>
                      <a:pt x="95" y="192"/>
                    </a:lnTo>
                    <a:lnTo>
                      <a:pt x="66" y="188"/>
                    </a:lnTo>
                    <a:lnTo>
                      <a:pt x="38" y="174"/>
                    </a:lnTo>
                    <a:lnTo>
                      <a:pt x="18" y="154"/>
                    </a:lnTo>
                    <a:lnTo>
                      <a:pt x="6" y="128"/>
                    </a:lnTo>
                    <a:lnTo>
                      <a:pt x="0" y="97"/>
                    </a:lnTo>
                    <a:lnTo>
                      <a:pt x="6" y="66"/>
                    </a:lnTo>
                    <a:lnTo>
                      <a:pt x="18" y="40"/>
                    </a:lnTo>
                    <a:lnTo>
                      <a:pt x="38" y="20"/>
                    </a:lnTo>
                    <a:lnTo>
                      <a:pt x="66" y="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8"/>
              <p:cNvSpPr>
                <a:spLocks/>
              </p:cNvSpPr>
              <p:nvPr/>
            </p:nvSpPr>
            <p:spPr bwMode="auto">
              <a:xfrm>
                <a:off x="2966" y="2848"/>
                <a:ext cx="97" cy="96"/>
              </a:xfrm>
              <a:custGeom>
                <a:avLst/>
                <a:gdLst>
                  <a:gd name="T0" fmla="*/ 95 w 192"/>
                  <a:gd name="T1" fmla="*/ 0 h 191"/>
                  <a:gd name="T2" fmla="*/ 126 w 192"/>
                  <a:gd name="T3" fmla="*/ 3 h 191"/>
                  <a:gd name="T4" fmla="*/ 152 w 192"/>
                  <a:gd name="T5" fmla="*/ 18 h 191"/>
                  <a:gd name="T6" fmla="*/ 174 w 192"/>
                  <a:gd name="T7" fmla="*/ 38 h 191"/>
                  <a:gd name="T8" fmla="*/ 187 w 192"/>
                  <a:gd name="T9" fmla="*/ 64 h 191"/>
                  <a:gd name="T10" fmla="*/ 192 w 192"/>
                  <a:gd name="T11" fmla="*/ 95 h 191"/>
                  <a:gd name="T12" fmla="*/ 187 w 192"/>
                  <a:gd name="T13" fmla="*/ 126 h 191"/>
                  <a:gd name="T14" fmla="*/ 174 w 192"/>
                  <a:gd name="T15" fmla="*/ 151 h 191"/>
                  <a:gd name="T16" fmla="*/ 152 w 192"/>
                  <a:gd name="T17" fmla="*/ 171 h 191"/>
                  <a:gd name="T18" fmla="*/ 126 w 192"/>
                  <a:gd name="T19" fmla="*/ 186 h 191"/>
                  <a:gd name="T20" fmla="*/ 95 w 192"/>
                  <a:gd name="T21" fmla="*/ 191 h 191"/>
                  <a:gd name="T22" fmla="*/ 66 w 192"/>
                  <a:gd name="T23" fmla="*/ 186 h 191"/>
                  <a:gd name="T24" fmla="*/ 38 w 192"/>
                  <a:gd name="T25" fmla="*/ 171 h 191"/>
                  <a:gd name="T26" fmla="*/ 18 w 192"/>
                  <a:gd name="T27" fmla="*/ 151 h 191"/>
                  <a:gd name="T28" fmla="*/ 5 w 192"/>
                  <a:gd name="T29" fmla="*/ 126 h 191"/>
                  <a:gd name="T30" fmla="*/ 0 w 192"/>
                  <a:gd name="T31" fmla="*/ 95 h 191"/>
                  <a:gd name="T32" fmla="*/ 5 w 192"/>
                  <a:gd name="T33" fmla="*/ 64 h 191"/>
                  <a:gd name="T34" fmla="*/ 18 w 192"/>
                  <a:gd name="T35" fmla="*/ 38 h 191"/>
                  <a:gd name="T36" fmla="*/ 38 w 192"/>
                  <a:gd name="T37" fmla="*/ 18 h 191"/>
                  <a:gd name="T38" fmla="*/ 66 w 192"/>
                  <a:gd name="T39" fmla="*/ 3 h 191"/>
                  <a:gd name="T40" fmla="*/ 95 w 192"/>
                  <a:gd name="T41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2" h="191">
                    <a:moveTo>
                      <a:pt x="95" y="0"/>
                    </a:moveTo>
                    <a:lnTo>
                      <a:pt x="126" y="3"/>
                    </a:lnTo>
                    <a:lnTo>
                      <a:pt x="152" y="18"/>
                    </a:lnTo>
                    <a:lnTo>
                      <a:pt x="174" y="38"/>
                    </a:lnTo>
                    <a:lnTo>
                      <a:pt x="187" y="64"/>
                    </a:lnTo>
                    <a:lnTo>
                      <a:pt x="192" y="95"/>
                    </a:lnTo>
                    <a:lnTo>
                      <a:pt x="187" y="126"/>
                    </a:lnTo>
                    <a:lnTo>
                      <a:pt x="174" y="151"/>
                    </a:lnTo>
                    <a:lnTo>
                      <a:pt x="152" y="171"/>
                    </a:lnTo>
                    <a:lnTo>
                      <a:pt x="126" y="186"/>
                    </a:lnTo>
                    <a:lnTo>
                      <a:pt x="95" y="191"/>
                    </a:lnTo>
                    <a:lnTo>
                      <a:pt x="66" y="186"/>
                    </a:lnTo>
                    <a:lnTo>
                      <a:pt x="38" y="171"/>
                    </a:lnTo>
                    <a:lnTo>
                      <a:pt x="18" y="151"/>
                    </a:lnTo>
                    <a:lnTo>
                      <a:pt x="5" y="126"/>
                    </a:lnTo>
                    <a:lnTo>
                      <a:pt x="0" y="95"/>
                    </a:lnTo>
                    <a:lnTo>
                      <a:pt x="5" y="64"/>
                    </a:lnTo>
                    <a:lnTo>
                      <a:pt x="18" y="38"/>
                    </a:lnTo>
                    <a:lnTo>
                      <a:pt x="38" y="18"/>
                    </a:lnTo>
                    <a:lnTo>
                      <a:pt x="66" y="3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203" y="2143"/>
                <a:ext cx="1382" cy="1128"/>
              </a:xfrm>
              <a:custGeom>
                <a:avLst/>
                <a:gdLst>
                  <a:gd name="T0" fmla="*/ 1450 w 2763"/>
                  <a:gd name="T1" fmla="*/ 26 h 2256"/>
                  <a:gd name="T2" fmla="*/ 1596 w 2763"/>
                  <a:gd name="T3" fmla="*/ 106 h 2256"/>
                  <a:gd name="T4" fmla="*/ 1710 w 2763"/>
                  <a:gd name="T5" fmla="*/ 199 h 2256"/>
                  <a:gd name="T6" fmla="*/ 1842 w 2763"/>
                  <a:gd name="T7" fmla="*/ 254 h 2256"/>
                  <a:gd name="T8" fmla="*/ 2006 w 2763"/>
                  <a:gd name="T9" fmla="*/ 241 h 2256"/>
                  <a:gd name="T10" fmla="*/ 2110 w 2763"/>
                  <a:gd name="T11" fmla="*/ 185 h 2256"/>
                  <a:gd name="T12" fmla="*/ 2229 w 2763"/>
                  <a:gd name="T13" fmla="*/ 95 h 2256"/>
                  <a:gd name="T14" fmla="*/ 2423 w 2763"/>
                  <a:gd name="T15" fmla="*/ 9 h 2256"/>
                  <a:gd name="T16" fmla="*/ 2526 w 2763"/>
                  <a:gd name="T17" fmla="*/ 11 h 2256"/>
                  <a:gd name="T18" fmla="*/ 2663 w 2763"/>
                  <a:gd name="T19" fmla="*/ 247 h 2256"/>
                  <a:gd name="T20" fmla="*/ 2760 w 2763"/>
                  <a:gd name="T21" fmla="*/ 674 h 2256"/>
                  <a:gd name="T22" fmla="*/ 2716 w 2763"/>
                  <a:gd name="T23" fmla="*/ 1155 h 2256"/>
                  <a:gd name="T24" fmla="*/ 2520 w 2763"/>
                  <a:gd name="T25" fmla="*/ 1593 h 2256"/>
                  <a:gd name="T26" fmla="*/ 2198 w 2763"/>
                  <a:gd name="T27" fmla="*/ 1942 h 2256"/>
                  <a:gd name="T28" fmla="*/ 1779 w 2763"/>
                  <a:gd name="T29" fmla="*/ 2172 h 2256"/>
                  <a:gd name="T30" fmla="*/ 1291 w 2763"/>
                  <a:gd name="T31" fmla="*/ 2256 h 2256"/>
                  <a:gd name="T32" fmla="*/ 786 w 2763"/>
                  <a:gd name="T33" fmla="*/ 2167 h 2256"/>
                  <a:gd name="T34" fmla="*/ 618 w 2763"/>
                  <a:gd name="T35" fmla="*/ 2063 h 2256"/>
                  <a:gd name="T36" fmla="*/ 634 w 2763"/>
                  <a:gd name="T37" fmla="*/ 1968 h 2256"/>
                  <a:gd name="T38" fmla="*/ 724 w 2763"/>
                  <a:gd name="T39" fmla="*/ 1935 h 2256"/>
                  <a:gd name="T40" fmla="*/ 1068 w 2763"/>
                  <a:gd name="T41" fmla="*/ 2044 h 2256"/>
                  <a:gd name="T42" fmla="*/ 1521 w 2763"/>
                  <a:gd name="T43" fmla="*/ 2043 h 2256"/>
                  <a:gd name="T44" fmla="*/ 1937 w 2763"/>
                  <a:gd name="T45" fmla="*/ 1889 h 2256"/>
                  <a:gd name="T46" fmla="*/ 2270 w 2763"/>
                  <a:gd name="T47" fmla="*/ 1608 h 2256"/>
                  <a:gd name="T48" fmla="*/ 2491 w 2763"/>
                  <a:gd name="T49" fmla="*/ 1230 h 2256"/>
                  <a:gd name="T50" fmla="*/ 2571 w 2763"/>
                  <a:gd name="T51" fmla="*/ 784 h 2256"/>
                  <a:gd name="T52" fmla="*/ 2511 w 2763"/>
                  <a:gd name="T53" fmla="*/ 391 h 2256"/>
                  <a:gd name="T54" fmla="*/ 2350 w 2763"/>
                  <a:gd name="T55" fmla="*/ 245 h 2256"/>
                  <a:gd name="T56" fmla="*/ 2229 w 2763"/>
                  <a:gd name="T57" fmla="*/ 336 h 2256"/>
                  <a:gd name="T58" fmla="*/ 2096 w 2763"/>
                  <a:gd name="T59" fmla="*/ 415 h 2256"/>
                  <a:gd name="T60" fmla="*/ 1887 w 2763"/>
                  <a:gd name="T61" fmla="*/ 448 h 2256"/>
                  <a:gd name="T62" fmla="*/ 1686 w 2763"/>
                  <a:gd name="T63" fmla="*/ 408 h 2256"/>
                  <a:gd name="T64" fmla="*/ 1554 w 2763"/>
                  <a:gd name="T65" fmla="*/ 320 h 2256"/>
                  <a:gd name="T66" fmla="*/ 1439 w 2763"/>
                  <a:gd name="T67" fmla="*/ 230 h 2256"/>
                  <a:gd name="T68" fmla="*/ 1291 w 2763"/>
                  <a:gd name="T69" fmla="*/ 192 h 2256"/>
                  <a:gd name="T70" fmla="*/ 1143 w 2763"/>
                  <a:gd name="T71" fmla="*/ 230 h 2256"/>
                  <a:gd name="T72" fmla="*/ 1029 w 2763"/>
                  <a:gd name="T73" fmla="*/ 320 h 2256"/>
                  <a:gd name="T74" fmla="*/ 896 w 2763"/>
                  <a:gd name="T75" fmla="*/ 408 h 2256"/>
                  <a:gd name="T76" fmla="*/ 695 w 2763"/>
                  <a:gd name="T77" fmla="*/ 448 h 2256"/>
                  <a:gd name="T78" fmla="*/ 486 w 2763"/>
                  <a:gd name="T79" fmla="*/ 415 h 2256"/>
                  <a:gd name="T80" fmla="*/ 355 w 2763"/>
                  <a:gd name="T81" fmla="*/ 336 h 2256"/>
                  <a:gd name="T82" fmla="*/ 237 w 2763"/>
                  <a:gd name="T83" fmla="*/ 249 h 2256"/>
                  <a:gd name="T84" fmla="*/ 111 w 2763"/>
                  <a:gd name="T85" fmla="*/ 196 h 2256"/>
                  <a:gd name="T86" fmla="*/ 27 w 2763"/>
                  <a:gd name="T87" fmla="*/ 168 h 2256"/>
                  <a:gd name="T88" fmla="*/ 3 w 2763"/>
                  <a:gd name="T89" fmla="*/ 77 h 2256"/>
                  <a:gd name="T90" fmla="*/ 56 w 2763"/>
                  <a:gd name="T91" fmla="*/ 11 h 2256"/>
                  <a:gd name="T92" fmla="*/ 159 w 2763"/>
                  <a:gd name="T93" fmla="*/ 9 h 2256"/>
                  <a:gd name="T94" fmla="*/ 353 w 2763"/>
                  <a:gd name="T95" fmla="*/ 95 h 2256"/>
                  <a:gd name="T96" fmla="*/ 472 w 2763"/>
                  <a:gd name="T97" fmla="*/ 185 h 2256"/>
                  <a:gd name="T98" fmla="*/ 576 w 2763"/>
                  <a:gd name="T99" fmla="*/ 241 h 2256"/>
                  <a:gd name="T100" fmla="*/ 740 w 2763"/>
                  <a:gd name="T101" fmla="*/ 254 h 2256"/>
                  <a:gd name="T102" fmla="*/ 872 w 2763"/>
                  <a:gd name="T103" fmla="*/ 199 h 2256"/>
                  <a:gd name="T104" fmla="*/ 986 w 2763"/>
                  <a:gd name="T105" fmla="*/ 106 h 2256"/>
                  <a:gd name="T106" fmla="*/ 1134 w 2763"/>
                  <a:gd name="T107" fmla="*/ 26 h 2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63" h="2256">
                    <a:moveTo>
                      <a:pt x="1291" y="0"/>
                    </a:moveTo>
                    <a:lnTo>
                      <a:pt x="1350" y="4"/>
                    </a:lnTo>
                    <a:lnTo>
                      <a:pt x="1403" y="13"/>
                    </a:lnTo>
                    <a:lnTo>
                      <a:pt x="1450" y="26"/>
                    </a:lnTo>
                    <a:lnTo>
                      <a:pt x="1492" y="42"/>
                    </a:lnTo>
                    <a:lnTo>
                      <a:pt x="1531" y="61"/>
                    </a:lnTo>
                    <a:lnTo>
                      <a:pt x="1565" y="82"/>
                    </a:lnTo>
                    <a:lnTo>
                      <a:pt x="1596" y="106"/>
                    </a:lnTo>
                    <a:lnTo>
                      <a:pt x="1626" y="128"/>
                    </a:lnTo>
                    <a:lnTo>
                      <a:pt x="1651" y="152"/>
                    </a:lnTo>
                    <a:lnTo>
                      <a:pt x="1681" y="177"/>
                    </a:lnTo>
                    <a:lnTo>
                      <a:pt x="1710" y="199"/>
                    </a:lnTo>
                    <a:lnTo>
                      <a:pt x="1739" y="219"/>
                    </a:lnTo>
                    <a:lnTo>
                      <a:pt x="1770" y="234"/>
                    </a:lnTo>
                    <a:lnTo>
                      <a:pt x="1803" y="247"/>
                    </a:lnTo>
                    <a:lnTo>
                      <a:pt x="1842" y="254"/>
                    </a:lnTo>
                    <a:lnTo>
                      <a:pt x="1887" y="256"/>
                    </a:lnTo>
                    <a:lnTo>
                      <a:pt x="1933" y="254"/>
                    </a:lnTo>
                    <a:lnTo>
                      <a:pt x="1973" y="251"/>
                    </a:lnTo>
                    <a:lnTo>
                      <a:pt x="2006" y="241"/>
                    </a:lnTo>
                    <a:lnTo>
                      <a:pt x="2035" y="230"/>
                    </a:lnTo>
                    <a:lnTo>
                      <a:pt x="2061" y="218"/>
                    </a:lnTo>
                    <a:lnTo>
                      <a:pt x="2087" y="201"/>
                    </a:lnTo>
                    <a:lnTo>
                      <a:pt x="2110" y="185"/>
                    </a:lnTo>
                    <a:lnTo>
                      <a:pt x="2136" y="165"/>
                    </a:lnTo>
                    <a:lnTo>
                      <a:pt x="2163" y="141"/>
                    </a:lnTo>
                    <a:lnTo>
                      <a:pt x="2195" y="119"/>
                    </a:lnTo>
                    <a:lnTo>
                      <a:pt x="2229" y="95"/>
                    </a:lnTo>
                    <a:lnTo>
                      <a:pt x="2270" y="72"/>
                    </a:lnTo>
                    <a:lnTo>
                      <a:pt x="2313" y="50"/>
                    </a:lnTo>
                    <a:lnTo>
                      <a:pt x="2365" y="28"/>
                    </a:lnTo>
                    <a:lnTo>
                      <a:pt x="2423" y="9"/>
                    </a:lnTo>
                    <a:lnTo>
                      <a:pt x="2436" y="8"/>
                    </a:lnTo>
                    <a:lnTo>
                      <a:pt x="2471" y="2"/>
                    </a:lnTo>
                    <a:lnTo>
                      <a:pt x="2500" y="2"/>
                    </a:lnTo>
                    <a:lnTo>
                      <a:pt x="2526" y="11"/>
                    </a:lnTo>
                    <a:lnTo>
                      <a:pt x="2549" y="26"/>
                    </a:lnTo>
                    <a:lnTo>
                      <a:pt x="2568" y="50"/>
                    </a:lnTo>
                    <a:lnTo>
                      <a:pt x="2619" y="146"/>
                    </a:lnTo>
                    <a:lnTo>
                      <a:pt x="2663" y="247"/>
                    </a:lnTo>
                    <a:lnTo>
                      <a:pt x="2699" y="351"/>
                    </a:lnTo>
                    <a:lnTo>
                      <a:pt x="2727" y="457"/>
                    </a:lnTo>
                    <a:lnTo>
                      <a:pt x="2747" y="565"/>
                    </a:lnTo>
                    <a:lnTo>
                      <a:pt x="2760" y="674"/>
                    </a:lnTo>
                    <a:lnTo>
                      <a:pt x="2763" y="784"/>
                    </a:lnTo>
                    <a:lnTo>
                      <a:pt x="2758" y="912"/>
                    </a:lnTo>
                    <a:lnTo>
                      <a:pt x="2743" y="1034"/>
                    </a:lnTo>
                    <a:lnTo>
                      <a:pt x="2716" y="1155"/>
                    </a:lnTo>
                    <a:lnTo>
                      <a:pt x="2681" y="1272"/>
                    </a:lnTo>
                    <a:lnTo>
                      <a:pt x="2635" y="1385"/>
                    </a:lnTo>
                    <a:lnTo>
                      <a:pt x="2582" y="1491"/>
                    </a:lnTo>
                    <a:lnTo>
                      <a:pt x="2520" y="1593"/>
                    </a:lnTo>
                    <a:lnTo>
                      <a:pt x="2451" y="1690"/>
                    </a:lnTo>
                    <a:lnTo>
                      <a:pt x="2374" y="1781"/>
                    </a:lnTo>
                    <a:lnTo>
                      <a:pt x="2290" y="1865"/>
                    </a:lnTo>
                    <a:lnTo>
                      <a:pt x="2198" y="1942"/>
                    </a:lnTo>
                    <a:lnTo>
                      <a:pt x="2101" y="2012"/>
                    </a:lnTo>
                    <a:lnTo>
                      <a:pt x="1999" y="2074"/>
                    </a:lnTo>
                    <a:lnTo>
                      <a:pt x="1891" y="2128"/>
                    </a:lnTo>
                    <a:lnTo>
                      <a:pt x="1779" y="2172"/>
                    </a:lnTo>
                    <a:lnTo>
                      <a:pt x="1662" y="2209"/>
                    </a:lnTo>
                    <a:lnTo>
                      <a:pt x="1542" y="2234"/>
                    </a:lnTo>
                    <a:lnTo>
                      <a:pt x="1417" y="2251"/>
                    </a:lnTo>
                    <a:lnTo>
                      <a:pt x="1291" y="2256"/>
                    </a:lnTo>
                    <a:lnTo>
                      <a:pt x="1161" y="2249"/>
                    </a:lnTo>
                    <a:lnTo>
                      <a:pt x="1033" y="2233"/>
                    </a:lnTo>
                    <a:lnTo>
                      <a:pt x="909" y="2205"/>
                    </a:lnTo>
                    <a:lnTo>
                      <a:pt x="786" y="2167"/>
                    </a:lnTo>
                    <a:lnTo>
                      <a:pt x="667" y="2118"/>
                    </a:lnTo>
                    <a:lnTo>
                      <a:pt x="645" y="2103"/>
                    </a:lnTo>
                    <a:lnTo>
                      <a:pt x="629" y="2085"/>
                    </a:lnTo>
                    <a:lnTo>
                      <a:pt x="618" y="2063"/>
                    </a:lnTo>
                    <a:lnTo>
                      <a:pt x="612" y="2039"/>
                    </a:lnTo>
                    <a:lnTo>
                      <a:pt x="612" y="2013"/>
                    </a:lnTo>
                    <a:lnTo>
                      <a:pt x="622" y="1990"/>
                    </a:lnTo>
                    <a:lnTo>
                      <a:pt x="634" y="1968"/>
                    </a:lnTo>
                    <a:lnTo>
                      <a:pt x="653" y="1951"/>
                    </a:lnTo>
                    <a:lnTo>
                      <a:pt x="675" y="1940"/>
                    </a:lnTo>
                    <a:lnTo>
                      <a:pt x="698" y="1935"/>
                    </a:lnTo>
                    <a:lnTo>
                      <a:pt x="724" y="1935"/>
                    </a:lnTo>
                    <a:lnTo>
                      <a:pt x="748" y="1944"/>
                    </a:lnTo>
                    <a:lnTo>
                      <a:pt x="852" y="1986"/>
                    </a:lnTo>
                    <a:lnTo>
                      <a:pt x="958" y="2021"/>
                    </a:lnTo>
                    <a:lnTo>
                      <a:pt x="1068" y="2044"/>
                    </a:lnTo>
                    <a:lnTo>
                      <a:pt x="1178" y="2059"/>
                    </a:lnTo>
                    <a:lnTo>
                      <a:pt x="1291" y="2065"/>
                    </a:lnTo>
                    <a:lnTo>
                      <a:pt x="1408" y="2059"/>
                    </a:lnTo>
                    <a:lnTo>
                      <a:pt x="1521" y="2043"/>
                    </a:lnTo>
                    <a:lnTo>
                      <a:pt x="1631" y="2017"/>
                    </a:lnTo>
                    <a:lnTo>
                      <a:pt x="1737" y="1984"/>
                    </a:lnTo>
                    <a:lnTo>
                      <a:pt x="1840" y="1940"/>
                    </a:lnTo>
                    <a:lnTo>
                      <a:pt x="1937" y="1889"/>
                    </a:lnTo>
                    <a:lnTo>
                      <a:pt x="2030" y="1829"/>
                    </a:lnTo>
                    <a:lnTo>
                      <a:pt x="2116" y="1763"/>
                    </a:lnTo>
                    <a:lnTo>
                      <a:pt x="2196" y="1688"/>
                    </a:lnTo>
                    <a:lnTo>
                      <a:pt x="2270" y="1608"/>
                    </a:lnTo>
                    <a:lnTo>
                      <a:pt x="2337" y="1522"/>
                    </a:lnTo>
                    <a:lnTo>
                      <a:pt x="2398" y="1429"/>
                    </a:lnTo>
                    <a:lnTo>
                      <a:pt x="2449" y="1332"/>
                    </a:lnTo>
                    <a:lnTo>
                      <a:pt x="2491" y="1230"/>
                    </a:lnTo>
                    <a:lnTo>
                      <a:pt x="2526" y="1124"/>
                    </a:lnTo>
                    <a:lnTo>
                      <a:pt x="2551" y="1014"/>
                    </a:lnTo>
                    <a:lnTo>
                      <a:pt x="2566" y="901"/>
                    </a:lnTo>
                    <a:lnTo>
                      <a:pt x="2571" y="784"/>
                    </a:lnTo>
                    <a:lnTo>
                      <a:pt x="2568" y="683"/>
                    </a:lnTo>
                    <a:lnTo>
                      <a:pt x="2557" y="585"/>
                    </a:lnTo>
                    <a:lnTo>
                      <a:pt x="2537" y="486"/>
                    </a:lnTo>
                    <a:lnTo>
                      <a:pt x="2511" y="391"/>
                    </a:lnTo>
                    <a:lnTo>
                      <a:pt x="2476" y="298"/>
                    </a:lnTo>
                    <a:lnTo>
                      <a:pt x="2434" y="207"/>
                    </a:lnTo>
                    <a:lnTo>
                      <a:pt x="2388" y="225"/>
                    </a:lnTo>
                    <a:lnTo>
                      <a:pt x="2350" y="245"/>
                    </a:lnTo>
                    <a:lnTo>
                      <a:pt x="2317" y="267"/>
                    </a:lnTo>
                    <a:lnTo>
                      <a:pt x="2286" y="291"/>
                    </a:lnTo>
                    <a:lnTo>
                      <a:pt x="2257" y="313"/>
                    </a:lnTo>
                    <a:lnTo>
                      <a:pt x="2229" y="336"/>
                    </a:lnTo>
                    <a:lnTo>
                      <a:pt x="2200" y="356"/>
                    </a:lnTo>
                    <a:lnTo>
                      <a:pt x="2169" y="378"/>
                    </a:lnTo>
                    <a:lnTo>
                      <a:pt x="2134" y="397"/>
                    </a:lnTo>
                    <a:lnTo>
                      <a:pt x="2096" y="415"/>
                    </a:lnTo>
                    <a:lnTo>
                      <a:pt x="2054" y="428"/>
                    </a:lnTo>
                    <a:lnTo>
                      <a:pt x="2006" y="439"/>
                    </a:lnTo>
                    <a:lnTo>
                      <a:pt x="1949" y="446"/>
                    </a:lnTo>
                    <a:lnTo>
                      <a:pt x="1887" y="448"/>
                    </a:lnTo>
                    <a:lnTo>
                      <a:pt x="1829" y="446"/>
                    </a:lnTo>
                    <a:lnTo>
                      <a:pt x="1776" y="437"/>
                    </a:lnTo>
                    <a:lnTo>
                      <a:pt x="1730" y="424"/>
                    </a:lnTo>
                    <a:lnTo>
                      <a:pt x="1686" y="408"/>
                    </a:lnTo>
                    <a:lnTo>
                      <a:pt x="1648" y="388"/>
                    </a:lnTo>
                    <a:lnTo>
                      <a:pt x="1615" y="367"/>
                    </a:lnTo>
                    <a:lnTo>
                      <a:pt x="1582" y="344"/>
                    </a:lnTo>
                    <a:lnTo>
                      <a:pt x="1554" y="320"/>
                    </a:lnTo>
                    <a:lnTo>
                      <a:pt x="1527" y="298"/>
                    </a:lnTo>
                    <a:lnTo>
                      <a:pt x="1498" y="272"/>
                    </a:lnTo>
                    <a:lnTo>
                      <a:pt x="1468" y="251"/>
                    </a:lnTo>
                    <a:lnTo>
                      <a:pt x="1439" y="230"/>
                    </a:lnTo>
                    <a:lnTo>
                      <a:pt x="1410" y="214"/>
                    </a:lnTo>
                    <a:lnTo>
                      <a:pt x="1375" y="203"/>
                    </a:lnTo>
                    <a:lnTo>
                      <a:pt x="1337" y="196"/>
                    </a:lnTo>
                    <a:lnTo>
                      <a:pt x="1291" y="192"/>
                    </a:lnTo>
                    <a:lnTo>
                      <a:pt x="1245" y="196"/>
                    </a:lnTo>
                    <a:lnTo>
                      <a:pt x="1207" y="203"/>
                    </a:lnTo>
                    <a:lnTo>
                      <a:pt x="1174" y="214"/>
                    </a:lnTo>
                    <a:lnTo>
                      <a:pt x="1143" y="230"/>
                    </a:lnTo>
                    <a:lnTo>
                      <a:pt x="1114" y="251"/>
                    </a:lnTo>
                    <a:lnTo>
                      <a:pt x="1084" y="272"/>
                    </a:lnTo>
                    <a:lnTo>
                      <a:pt x="1055" y="298"/>
                    </a:lnTo>
                    <a:lnTo>
                      <a:pt x="1029" y="320"/>
                    </a:lnTo>
                    <a:lnTo>
                      <a:pt x="1000" y="344"/>
                    </a:lnTo>
                    <a:lnTo>
                      <a:pt x="969" y="367"/>
                    </a:lnTo>
                    <a:lnTo>
                      <a:pt x="934" y="388"/>
                    </a:lnTo>
                    <a:lnTo>
                      <a:pt x="896" y="408"/>
                    </a:lnTo>
                    <a:lnTo>
                      <a:pt x="854" y="424"/>
                    </a:lnTo>
                    <a:lnTo>
                      <a:pt x="806" y="437"/>
                    </a:lnTo>
                    <a:lnTo>
                      <a:pt x="753" y="446"/>
                    </a:lnTo>
                    <a:lnTo>
                      <a:pt x="695" y="448"/>
                    </a:lnTo>
                    <a:lnTo>
                      <a:pt x="633" y="446"/>
                    </a:lnTo>
                    <a:lnTo>
                      <a:pt x="578" y="439"/>
                    </a:lnTo>
                    <a:lnTo>
                      <a:pt x="528" y="428"/>
                    </a:lnTo>
                    <a:lnTo>
                      <a:pt x="486" y="415"/>
                    </a:lnTo>
                    <a:lnTo>
                      <a:pt x="448" y="397"/>
                    </a:lnTo>
                    <a:lnTo>
                      <a:pt x="413" y="378"/>
                    </a:lnTo>
                    <a:lnTo>
                      <a:pt x="382" y="356"/>
                    </a:lnTo>
                    <a:lnTo>
                      <a:pt x="355" y="336"/>
                    </a:lnTo>
                    <a:lnTo>
                      <a:pt x="325" y="313"/>
                    </a:lnTo>
                    <a:lnTo>
                      <a:pt x="298" y="291"/>
                    </a:lnTo>
                    <a:lnTo>
                      <a:pt x="269" y="271"/>
                    </a:lnTo>
                    <a:lnTo>
                      <a:pt x="237" y="249"/>
                    </a:lnTo>
                    <a:lnTo>
                      <a:pt x="203" y="230"/>
                    </a:lnTo>
                    <a:lnTo>
                      <a:pt x="161" y="212"/>
                    </a:lnTo>
                    <a:lnTo>
                      <a:pt x="113" y="196"/>
                    </a:lnTo>
                    <a:lnTo>
                      <a:pt x="111" y="196"/>
                    </a:lnTo>
                    <a:lnTo>
                      <a:pt x="91" y="198"/>
                    </a:lnTo>
                    <a:lnTo>
                      <a:pt x="69" y="192"/>
                    </a:lnTo>
                    <a:lnTo>
                      <a:pt x="49" y="185"/>
                    </a:lnTo>
                    <a:lnTo>
                      <a:pt x="27" y="168"/>
                    </a:lnTo>
                    <a:lnTo>
                      <a:pt x="12" y="148"/>
                    </a:lnTo>
                    <a:lnTo>
                      <a:pt x="3" y="126"/>
                    </a:lnTo>
                    <a:lnTo>
                      <a:pt x="0" y="101"/>
                    </a:lnTo>
                    <a:lnTo>
                      <a:pt x="3" y="77"/>
                    </a:lnTo>
                    <a:lnTo>
                      <a:pt x="12" y="53"/>
                    </a:lnTo>
                    <a:lnTo>
                      <a:pt x="16" y="48"/>
                    </a:lnTo>
                    <a:lnTo>
                      <a:pt x="33" y="26"/>
                    </a:lnTo>
                    <a:lnTo>
                      <a:pt x="56" y="11"/>
                    </a:lnTo>
                    <a:lnTo>
                      <a:pt x="84" y="2"/>
                    </a:lnTo>
                    <a:lnTo>
                      <a:pt x="111" y="2"/>
                    </a:lnTo>
                    <a:lnTo>
                      <a:pt x="146" y="8"/>
                    </a:lnTo>
                    <a:lnTo>
                      <a:pt x="159" y="9"/>
                    </a:lnTo>
                    <a:lnTo>
                      <a:pt x="217" y="28"/>
                    </a:lnTo>
                    <a:lnTo>
                      <a:pt x="269" y="50"/>
                    </a:lnTo>
                    <a:lnTo>
                      <a:pt x="314" y="72"/>
                    </a:lnTo>
                    <a:lnTo>
                      <a:pt x="353" y="95"/>
                    </a:lnTo>
                    <a:lnTo>
                      <a:pt x="387" y="119"/>
                    </a:lnTo>
                    <a:lnTo>
                      <a:pt x="419" y="141"/>
                    </a:lnTo>
                    <a:lnTo>
                      <a:pt x="446" y="165"/>
                    </a:lnTo>
                    <a:lnTo>
                      <a:pt x="472" y="185"/>
                    </a:lnTo>
                    <a:lnTo>
                      <a:pt x="495" y="201"/>
                    </a:lnTo>
                    <a:lnTo>
                      <a:pt x="521" y="218"/>
                    </a:lnTo>
                    <a:lnTo>
                      <a:pt x="547" y="230"/>
                    </a:lnTo>
                    <a:lnTo>
                      <a:pt x="576" y="241"/>
                    </a:lnTo>
                    <a:lnTo>
                      <a:pt x="611" y="251"/>
                    </a:lnTo>
                    <a:lnTo>
                      <a:pt x="649" y="254"/>
                    </a:lnTo>
                    <a:lnTo>
                      <a:pt x="695" y="256"/>
                    </a:lnTo>
                    <a:lnTo>
                      <a:pt x="740" y="254"/>
                    </a:lnTo>
                    <a:lnTo>
                      <a:pt x="779" y="247"/>
                    </a:lnTo>
                    <a:lnTo>
                      <a:pt x="814" y="234"/>
                    </a:lnTo>
                    <a:lnTo>
                      <a:pt x="843" y="219"/>
                    </a:lnTo>
                    <a:lnTo>
                      <a:pt x="872" y="199"/>
                    </a:lnTo>
                    <a:lnTo>
                      <a:pt x="901" y="177"/>
                    </a:lnTo>
                    <a:lnTo>
                      <a:pt x="931" y="152"/>
                    </a:lnTo>
                    <a:lnTo>
                      <a:pt x="958" y="128"/>
                    </a:lnTo>
                    <a:lnTo>
                      <a:pt x="986" y="106"/>
                    </a:lnTo>
                    <a:lnTo>
                      <a:pt x="1018" y="82"/>
                    </a:lnTo>
                    <a:lnTo>
                      <a:pt x="1051" y="61"/>
                    </a:lnTo>
                    <a:lnTo>
                      <a:pt x="1090" y="42"/>
                    </a:lnTo>
                    <a:lnTo>
                      <a:pt x="1134" y="26"/>
                    </a:lnTo>
                    <a:lnTo>
                      <a:pt x="1179" y="13"/>
                    </a:lnTo>
                    <a:lnTo>
                      <a:pt x="1232" y="4"/>
                    </a:lnTo>
                    <a:lnTo>
                      <a:pt x="12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767" y="456"/>
                <a:ext cx="1646" cy="3007"/>
              </a:xfrm>
              <a:custGeom>
                <a:avLst/>
                <a:gdLst>
                  <a:gd name="T0" fmla="*/ 2338 w 3292"/>
                  <a:gd name="T1" fmla="*/ 6 h 6014"/>
                  <a:gd name="T2" fmla="*/ 2473 w 3292"/>
                  <a:gd name="T3" fmla="*/ 68 h 6014"/>
                  <a:gd name="T4" fmla="*/ 2557 w 3292"/>
                  <a:gd name="T5" fmla="*/ 188 h 6014"/>
                  <a:gd name="T6" fmla="*/ 2570 w 3292"/>
                  <a:gd name="T7" fmla="*/ 344 h 6014"/>
                  <a:gd name="T8" fmla="*/ 2500 w 3292"/>
                  <a:gd name="T9" fmla="*/ 481 h 6014"/>
                  <a:gd name="T10" fmla="*/ 2371 w 3292"/>
                  <a:gd name="T11" fmla="*/ 565 h 6014"/>
                  <a:gd name="T12" fmla="*/ 3247 w 3292"/>
                  <a:gd name="T13" fmla="*/ 5161 h 6014"/>
                  <a:gd name="T14" fmla="*/ 3292 w 3292"/>
                  <a:gd name="T15" fmla="*/ 5406 h 6014"/>
                  <a:gd name="T16" fmla="*/ 3256 w 3292"/>
                  <a:gd name="T17" fmla="*/ 5629 h 6014"/>
                  <a:gd name="T18" fmla="*/ 3139 w 3292"/>
                  <a:gd name="T19" fmla="*/ 5819 h 6014"/>
                  <a:gd name="T20" fmla="*/ 2958 w 3292"/>
                  <a:gd name="T21" fmla="*/ 5948 h 6014"/>
                  <a:gd name="T22" fmla="*/ 2725 w 3292"/>
                  <a:gd name="T23" fmla="*/ 6009 h 6014"/>
                  <a:gd name="T24" fmla="*/ 567 w 3292"/>
                  <a:gd name="T25" fmla="*/ 6009 h 6014"/>
                  <a:gd name="T26" fmla="*/ 335 w 3292"/>
                  <a:gd name="T27" fmla="*/ 5948 h 6014"/>
                  <a:gd name="T28" fmla="*/ 154 w 3292"/>
                  <a:gd name="T29" fmla="*/ 5819 h 6014"/>
                  <a:gd name="T30" fmla="*/ 37 w 3292"/>
                  <a:gd name="T31" fmla="*/ 5629 h 6014"/>
                  <a:gd name="T32" fmla="*/ 0 w 3292"/>
                  <a:gd name="T33" fmla="*/ 5406 h 6014"/>
                  <a:gd name="T34" fmla="*/ 46 w 3292"/>
                  <a:gd name="T35" fmla="*/ 5161 h 6014"/>
                  <a:gd name="T36" fmla="*/ 1008 w 3292"/>
                  <a:gd name="T37" fmla="*/ 2423 h 6014"/>
                  <a:gd name="T38" fmla="*/ 1076 w 3292"/>
                  <a:gd name="T39" fmla="*/ 2401 h 6014"/>
                  <a:gd name="T40" fmla="*/ 1143 w 3292"/>
                  <a:gd name="T41" fmla="*/ 2433 h 6014"/>
                  <a:gd name="T42" fmla="*/ 1165 w 3292"/>
                  <a:gd name="T43" fmla="*/ 2503 h 6014"/>
                  <a:gd name="T44" fmla="*/ 207 w 3292"/>
                  <a:gd name="T45" fmla="*/ 5292 h 6014"/>
                  <a:gd name="T46" fmla="*/ 198 w 3292"/>
                  <a:gd name="T47" fmla="*/ 5486 h 6014"/>
                  <a:gd name="T48" fmla="*/ 263 w 3292"/>
                  <a:gd name="T49" fmla="*/ 5649 h 6014"/>
                  <a:gd name="T50" fmla="*/ 395 w 3292"/>
                  <a:gd name="T51" fmla="*/ 5764 h 6014"/>
                  <a:gd name="T52" fmla="*/ 582 w 3292"/>
                  <a:gd name="T53" fmla="*/ 5819 h 6014"/>
                  <a:gd name="T54" fmla="*/ 2711 w 3292"/>
                  <a:gd name="T55" fmla="*/ 5819 h 6014"/>
                  <a:gd name="T56" fmla="*/ 2897 w 3292"/>
                  <a:gd name="T57" fmla="*/ 5764 h 6014"/>
                  <a:gd name="T58" fmla="*/ 3029 w 3292"/>
                  <a:gd name="T59" fmla="*/ 5649 h 6014"/>
                  <a:gd name="T60" fmla="*/ 3095 w 3292"/>
                  <a:gd name="T61" fmla="*/ 5486 h 6014"/>
                  <a:gd name="T62" fmla="*/ 3086 w 3292"/>
                  <a:gd name="T63" fmla="*/ 5292 h 6014"/>
                  <a:gd name="T64" fmla="*/ 2127 w 3292"/>
                  <a:gd name="T65" fmla="*/ 2496 h 6014"/>
                  <a:gd name="T66" fmla="*/ 2065 w 3292"/>
                  <a:gd name="T67" fmla="*/ 572 h 6014"/>
                  <a:gd name="T68" fmla="*/ 2003 w 3292"/>
                  <a:gd name="T69" fmla="*/ 512 h 6014"/>
                  <a:gd name="T70" fmla="*/ 2017 w 3292"/>
                  <a:gd name="T71" fmla="*/ 424 h 6014"/>
                  <a:gd name="T72" fmla="*/ 2094 w 3292"/>
                  <a:gd name="T73" fmla="*/ 384 h 6014"/>
                  <a:gd name="T74" fmla="*/ 2343 w 3292"/>
                  <a:gd name="T75" fmla="*/ 366 h 6014"/>
                  <a:gd name="T76" fmla="*/ 2383 w 3292"/>
                  <a:gd name="T77" fmla="*/ 289 h 6014"/>
                  <a:gd name="T78" fmla="*/ 2343 w 3292"/>
                  <a:gd name="T79" fmla="*/ 212 h 6014"/>
                  <a:gd name="T80" fmla="*/ 1006 w 3292"/>
                  <a:gd name="T81" fmla="*/ 192 h 6014"/>
                  <a:gd name="T82" fmla="*/ 929 w 3292"/>
                  <a:gd name="T83" fmla="*/ 232 h 6014"/>
                  <a:gd name="T84" fmla="*/ 915 w 3292"/>
                  <a:gd name="T85" fmla="*/ 320 h 6014"/>
                  <a:gd name="T86" fmla="*/ 975 w 3292"/>
                  <a:gd name="T87" fmla="*/ 380 h 6014"/>
                  <a:gd name="T88" fmla="*/ 1741 w 3292"/>
                  <a:gd name="T89" fmla="*/ 389 h 6014"/>
                  <a:gd name="T90" fmla="*/ 1802 w 3292"/>
                  <a:gd name="T91" fmla="*/ 450 h 6014"/>
                  <a:gd name="T92" fmla="*/ 1787 w 3292"/>
                  <a:gd name="T93" fmla="*/ 537 h 6014"/>
                  <a:gd name="T94" fmla="*/ 1710 w 3292"/>
                  <a:gd name="T95" fmla="*/ 576 h 6014"/>
                  <a:gd name="T96" fmla="*/ 1161 w 3292"/>
                  <a:gd name="T97" fmla="*/ 2143 h 6014"/>
                  <a:gd name="T98" fmla="*/ 1101 w 3292"/>
                  <a:gd name="T99" fmla="*/ 2203 h 6014"/>
                  <a:gd name="T100" fmla="*/ 1013 w 3292"/>
                  <a:gd name="T101" fmla="*/ 2191 h 6014"/>
                  <a:gd name="T102" fmla="*/ 973 w 3292"/>
                  <a:gd name="T103" fmla="*/ 2112 h 6014"/>
                  <a:gd name="T104" fmla="*/ 872 w 3292"/>
                  <a:gd name="T105" fmla="*/ 545 h 6014"/>
                  <a:gd name="T106" fmla="*/ 761 w 3292"/>
                  <a:gd name="T107" fmla="*/ 440 h 6014"/>
                  <a:gd name="T108" fmla="*/ 717 w 3292"/>
                  <a:gd name="T109" fmla="*/ 289 h 6014"/>
                  <a:gd name="T110" fmla="*/ 757 w 3292"/>
                  <a:gd name="T111" fmla="*/ 143 h 6014"/>
                  <a:gd name="T112" fmla="*/ 860 w 3292"/>
                  <a:gd name="T113" fmla="*/ 40 h 6014"/>
                  <a:gd name="T114" fmla="*/ 1006 w 3292"/>
                  <a:gd name="T115" fmla="*/ 0 h 6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92" h="6014">
                    <a:moveTo>
                      <a:pt x="1006" y="0"/>
                    </a:moveTo>
                    <a:lnTo>
                      <a:pt x="2286" y="0"/>
                    </a:lnTo>
                    <a:lnTo>
                      <a:pt x="2338" y="6"/>
                    </a:lnTo>
                    <a:lnTo>
                      <a:pt x="2387" y="18"/>
                    </a:lnTo>
                    <a:lnTo>
                      <a:pt x="2433" y="40"/>
                    </a:lnTo>
                    <a:lnTo>
                      <a:pt x="2473" y="68"/>
                    </a:lnTo>
                    <a:lnTo>
                      <a:pt x="2508" y="102"/>
                    </a:lnTo>
                    <a:lnTo>
                      <a:pt x="2535" y="143"/>
                    </a:lnTo>
                    <a:lnTo>
                      <a:pt x="2557" y="188"/>
                    </a:lnTo>
                    <a:lnTo>
                      <a:pt x="2570" y="238"/>
                    </a:lnTo>
                    <a:lnTo>
                      <a:pt x="2575" y="289"/>
                    </a:lnTo>
                    <a:lnTo>
                      <a:pt x="2570" y="344"/>
                    </a:lnTo>
                    <a:lnTo>
                      <a:pt x="2555" y="393"/>
                    </a:lnTo>
                    <a:lnTo>
                      <a:pt x="2531" y="440"/>
                    </a:lnTo>
                    <a:lnTo>
                      <a:pt x="2500" y="481"/>
                    </a:lnTo>
                    <a:lnTo>
                      <a:pt x="2464" y="515"/>
                    </a:lnTo>
                    <a:lnTo>
                      <a:pt x="2420" y="545"/>
                    </a:lnTo>
                    <a:lnTo>
                      <a:pt x="2371" y="565"/>
                    </a:lnTo>
                    <a:lnTo>
                      <a:pt x="2319" y="576"/>
                    </a:lnTo>
                    <a:lnTo>
                      <a:pt x="2319" y="2479"/>
                    </a:lnTo>
                    <a:lnTo>
                      <a:pt x="3247" y="5161"/>
                    </a:lnTo>
                    <a:lnTo>
                      <a:pt x="3272" y="5243"/>
                    </a:lnTo>
                    <a:lnTo>
                      <a:pt x="3287" y="5325"/>
                    </a:lnTo>
                    <a:lnTo>
                      <a:pt x="3292" y="5406"/>
                    </a:lnTo>
                    <a:lnTo>
                      <a:pt x="3289" y="5482"/>
                    </a:lnTo>
                    <a:lnTo>
                      <a:pt x="3278" y="5557"/>
                    </a:lnTo>
                    <a:lnTo>
                      <a:pt x="3256" y="5629"/>
                    </a:lnTo>
                    <a:lnTo>
                      <a:pt x="3225" y="5696"/>
                    </a:lnTo>
                    <a:lnTo>
                      <a:pt x="3186" y="5760"/>
                    </a:lnTo>
                    <a:lnTo>
                      <a:pt x="3139" y="5819"/>
                    </a:lnTo>
                    <a:lnTo>
                      <a:pt x="3084" y="5868"/>
                    </a:lnTo>
                    <a:lnTo>
                      <a:pt x="3023" y="5912"/>
                    </a:lnTo>
                    <a:lnTo>
                      <a:pt x="2958" y="5948"/>
                    </a:lnTo>
                    <a:lnTo>
                      <a:pt x="2884" y="5976"/>
                    </a:lnTo>
                    <a:lnTo>
                      <a:pt x="2808" y="5998"/>
                    </a:lnTo>
                    <a:lnTo>
                      <a:pt x="2725" y="6009"/>
                    </a:lnTo>
                    <a:lnTo>
                      <a:pt x="2639" y="6014"/>
                    </a:lnTo>
                    <a:lnTo>
                      <a:pt x="653" y="6014"/>
                    </a:lnTo>
                    <a:lnTo>
                      <a:pt x="567" y="6009"/>
                    </a:lnTo>
                    <a:lnTo>
                      <a:pt x="485" y="5998"/>
                    </a:lnTo>
                    <a:lnTo>
                      <a:pt x="408" y="5976"/>
                    </a:lnTo>
                    <a:lnTo>
                      <a:pt x="335" y="5948"/>
                    </a:lnTo>
                    <a:lnTo>
                      <a:pt x="269" y="5912"/>
                    </a:lnTo>
                    <a:lnTo>
                      <a:pt x="209" y="5868"/>
                    </a:lnTo>
                    <a:lnTo>
                      <a:pt x="154" y="5819"/>
                    </a:lnTo>
                    <a:lnTo>
                      <a:pt x="106" y="5760"/>
                    </a:lnTo>
                    <a:lnTo>
                      <a:pt x="68" y="5696"/>
                    </a:lnTo>
                    <a:lnTo>
                      <a:pt x="37" y="5629"/>
                    </a:lnTo>
                    <a:lnTo>
                      <a:pt x="15" y="5557"/>
                    </a:lnTo>
                    <a:lnTo>
                      <a:pt x="4" y="5482"/>
                    </a:lnTo>
                    <a:lnTo>
                      <a:pt x="0" y="5406"/>
                    </a:lnTo>
                    <a:lnTo>
                      <a:pt x="5" y="5325"/>
                    </a:lnTo>
                    <a:lnTo>
                      <a:pt x="22" y="5243"/>
                    </a:lnTo>
                    <a:lnTo>
                      <a:pt x="46" y="5161"/>
                    </a:lnTo>
                    <a:lnTo>
                      <a:pt x="979" y="2465"/>
                    </a:lnTo>
                    <a:lnTo>
                      <a:pt x="991" y="2441"/>
                    </a:lnTo>
                    <a:lnTo>
                      <a:pt x="1008" y="2423"/>
                    </a:lnTo>
                    <a:lnTo>
                      <a:pt x="1028" y="2410"/>
                    </a:lnTo>
                    <a:lnTo>
                      <a:pt x="1052" y="2402"/>
                    </a:lnTo>
                    <a:lnTo>
                      <a:pt x="1076" y="2401"/>
                    </a:lnTo>
                    <a:lnTo>
                      <a:pt x="1101" y="2406"/>
                    </a:lnTo>
                    <a:lnTo>
                      <a:pt x="1125" y="2417"/>
                    </a:lnTo>
                    <a:lnTo>
                      <a:pt x="1143" y="2433"/>
                    </a:lnTo>
                    <a:lnTo>
                      <a:pt x="1156" y="2454"/>
                    </a:lnTo>
                    <a:lnTo>
                      <a:pt x="1163" y="2477"/>
                    </a:lnTo>
                    <a:lnTo>
                      <a:pt x="1165" y="2503"/>
                    </a:lnTo>
                    <a:lnTo>
                      <a:pt x="1161" y="2527"/>
                    </a:lnTo>
                    <a:lnTo>
                      <a:pt x="227" y="5223"/>
                    </a:lnTo>
                    <a:lnTo>
                      <a:pt x="207" y="5292"/>
                    </a:lnTo>
                    <a:lnTo>
                      <a:pt x="196" y="5360"/>
                    </a:lnTo>
                    <a:lnTo>
                      <a:pt x="192" y="5424"/>
                    </a:lnTo>
                    <a:lnTo>
                      <a:pt x="198" y="5486"/>
                    </a:lnTo>
                    <a:lnTo>
                      <a:pt x="210" y="5545"/>
                    </a:lnTo>
                    <a:lnTo>
                      <a:pt x="232" y="5599"/>
                    </a:lnTo>
                    <a:lnTo>
                      <a:pt x="263" y="5649"/>
                    </a:lnTo>
                    <a:lnTo>
                      <a:pt x="300" y="5692"/>
                    </a:lnTo>
                    <a:lnTo>
                      <a:pt x="346" y="5731"/>
                    </a:lnTo>
                    <a:lnTo>
                      <a:pt x="395" y="5764"/>
                    </a:lnTo>
                    <a:lnTo>
                      <a:pt x="452" y="5789"/>
                    </a:lnTo>
                    <a:lnTo>
                      <a:pt x="514" y="5808"/>
                    </a:lnTo>
                    <a:lnTo>
                      <a:pt x="582" y="5819"/>
                    </a:lnTo>
                    <a:lnTo>
                      <a:pt x="653" y="5822"/>
                    </a:lnTo>
                    <a:lnTo>
                      <a:pt x="2639" y="5822"/>
                    </a:lnTo>
                    <a:lnTo>
                      <a:pt x="2711" y="5819"/>
                    </a:lnTo>
                    <a:lnTo>
                      <a:pt x="2778" y="5808"/>
                    </a:lnTo>
                    <a:lnTo>
                      <a:pt x="2841" y="5789"/>
                    </a:lnTo>
                    <a:lnTo>
                      <a:pt x="2897" y="5764"/>
                    </a:lnTo>
                    <a:lnTo>
                      <a:pt x="2948" y="5731"/>
                    </a:lnTo>
                    <a:lnTo>
                      <a:pt x="2992" y="5692"/>
                    </a:lnTo>
                    <a:lnTo>
                      <a:pt x="3029" y="5649"/>
                    </a:lnTo>
                    <a:lnTo>
                      <a:pt x="3060" y="5599"/>
                    </a:lnTo>
                    <a:lnTo>
                      <a:pt x="3082" y="5545"/>
                    </a:lnTo>
                    <a:lnTo>
                      <a:pt x="3095" y="5486"/>
                    </a:lnTo>
                    <a:lnTo>
                      <a:pt x="3100" y="5424"/>
                    </a:lnTo>
                    <a:lnTo>
                      <a:pt x="3097" y="5360"/>
                    </a:lnTo>
                    <a:lnTo>
                      <a:pt x="3086" y="5292"/>
                    </a:lnTo>
                    <a:lnTo>
                      <a:pt x="3066" y="5223"/>
                    </a:lnTo>
                    <a:lnTo>
                      <a:pt x="2133" y="2527"/>
                    </a:lnTo>
                    <a:lnTo>
                      <a:pt x="2127" y="2496"/>
                    </a:lnTo>
                    <a:lnTo>
                      <a:pt x="2127" y="576"/>
                    </a:lnTo>
                    <a:lnTo>
                      <a:pt x="2094" y="576"/>
                    </a:lnTo>
                    <a:lnTo>
                      <a:pt x="2065" y="572"/>
                    </a:lnTo>
                    <a:lnTo>
                      <a:pt x="2038" y="557"/>
                    </a:lnTo>
                    <a:lnTo>
                      <a:pt x="2017" y="537"/>
                    </a:lnTo>
                    <a:lnTo>
                      <a:pt x="2003" y="512"/>
                    </a:lnTo>
                    <a:lnTo>
                      <a:pt x="1999" y="481"/>
                    </a:lnTo>
                    <a:lnTo>
                      <a:pt x="2003" y="450"/>
                    </a:lnTo>
                    <a:lnTo>
                      <a:pt x="2017" y="424"/>
                    </a:lnTo>
                    <a:lnTo>
                      <a:pt x="2038" y="404"/>
                    </a:lnTo>
                    <a:lnTo>
                      <a:pt x="2065" y="389"/>
                    </a:lnTo>
                    <a:lnTo>
                      <a:pt x="2094" y="384"/>
                    </a:lnTo>
                    <a:lnTo>
                      <a:pt x="2286" y="384"/>
                    </a:lnTo>
                    <a:lnTo>
                      <a:pt x="2317" y="380"/>
                    </a:lnTo>
                    <a:lnTo>
                      <a:pt x="2343" y="366"/>
                    </a:lnTo>
                    <a:lnTo>
                      <a:pt x="2365" y="345"/>
                    </a:lnTo>
                    <a:lnTo>
                      <a:pt x="2378" y="320"/>
                    </a:lnTo>
                    <a:lnTo>
                      <a:pt x="2383" y="289"/>
                    </a:lnTo>
                    <a:lnTo>
                      <a:pt x="2378" y="258"/>
                    </a:lnTo>
                    <a:lnTo>
                      <a:pt x="2365" y="232"/>
                    </a:lnTo>
                    <a:lnTo>
                      <a:pt x="2343" y="212"/>
                    </a:lnTo>
                    <a:lnTo>
                      <a:pt x="2317" y="197"/>
                    </a:lnTo>
                    <a:lnTo>
                      <a:pt x="2286" y="192"/>
                    </a:lnTo>
                    <a:lnTo>
                      <a:pt x="1006" y="192"/>
                    </a:lnTo>
                    <a:lnTo>
                      <a:pt x="975" y="197"/>
                    </a:lnTo>
                    <a:lnTo>
                      <a:pt x="949" y="212"/>
                    </a:lnTo>
                    <a:lnTo>
                      <a:pt x="929" y="232"/>
                    </a:lnTo>
                    <a:lnTo>
                      <a:pt x="915" y="258"/>
                    </a:lnTo>
                    <a:lnTo>
                      <a:pt x="909" y="289"/>
                    </a:lnTo>
                    <a:lnTo>
                      <a:pt x="915" y="320"/>
                    </a:lnTo>
                    <a:lnTo>
                      <a:pt x="929" y="345"/>
                    </a:lnTo>
                    <a:lnTo>
                      <a:pt x="949" y="366"/>
                    </a:lnTo>
                    <a:lnTo>
                      <a:pt x="975" y="380"/>
                    </a:lnTo>
                    <a:lnTo>
                      <a:pt x="1006" y="384"/>
                    </a:lnTo>
                    <a:lnTo>
                      <a:pt x="1710" y="384"/>
                    </a:lnTo>
                    <a:lnTo>
                      <a:pt x="1741" y="389"/>
                    </a:lnTo>
                    <a:lnTo>
                      <a:pt x="1767" y="404"/>
                    </a:lnTo>
                    <a:lnTo>
                      <a:pt x="1787" y="424"/>
                    </a:lnTo>
                    <a:lnTo>
                      <a:pt x="1802" y="450"/>
                    </a:lnTo>
                    <a:lnTo>
                      <a:pt x="1807" y="481"/>
                    </a:lnTo>
                    <a:lnTo>
                      <a:pt x="1802" y="512"/>
                    </a:lnTo>
                    <a:lnTo>
                      <a:pt x="1787" y="537"/>
                    </a:lnTo>
                    <a:lnTo>
                      <a:pt x="1767" y="557"/>
                    </a:lnTo>
                    <a:lnTo>
                      <a:pt x="1741" y="572"/>
                    </a:lnTo>
                    <a:lnTo>
                      <a:pt x="1710" y="576"/>
                    </a:lnTo>
                    <a:lnTo>
                      <a:pt x="1165" y="576"/>
                    </a:lnTo>
                    <a:lnTo>
                      <a:pt x="1165" y="2112"/>
                    </a:lnTo>
                    <a:lnTo>
                      <a:pt x="1161" y="2143"/>
                    </a:lnTo>
                    <a:lnTo>
                      <a:pt x="1147" y="2169"/>
                    </a:lnTo>
                    <a:lnTo>
                      <a:pt x="1127" y="2191"/>
                    </a:lnTo>
                    <a:lnTo>
                      <a:pt x="1101" y="2203"/>
                    </a:lnTo>
                    <a:lnTo>
                      <a:pt x="1070" y="2209"/>
                    </a:lnTo>
                    <a:lnTo>
                      <a:pt x="1039" y="2203"/>
                    </a:lnTo>
                    <a:lnTo>
                      <a:pt x="1013" y="2191"/>
                    </a:lnTo>
                    <a:lnTo>
                      <a:pt x="993" y="2169"/>
                    </a:lnTo>
                    <a:lnTo>
                      <a:pt x="979" y="2143"/>
                    </a:lnTo>
                    <a:lnTo>
                      <a:pt x="973" y="2112"/>
                    </a:lnTo>
                    <a:lnTo>
                      <a:pt x="973" y="576"/>
                    </a:lnTo>
                    <a:lnTo>
                      <a:pt x="922" y="565"/>
                    </a:lnTo>
                    <a:lnTo>
                      <a:pt x="872" y="545"/>
                    </a:lnTo>
                    <a:lnTo>
                      <a:pt x="830" y="515"/>
                    </a:lnTo>
                    <a:lnTo>
                      <a:pt x="792" y="481"/>
                    </a:lnTo>
                    <a:lnTo>
                      <a:pt x="761" y="440"/>
                    </a:lnTo>
                    <a:lnTo>
                      <a:pt x="737" y="393"/>
                    </a:lnTo>
                    <a:lnTo>
                      <a:pt x="722" y="344"/>
                    </a:lnTo>
                    <a:lnTo>
                      <a:pt x="717" y="289"/>
                    </a:lnTo>
                    <a:lnTo>
                      <a:pt x="722" y="238"/>
                    </a:lnTo>
                    <a:lnTo>
                      <a:pt x="735" y="188"/>
                    </a:lnTo>
                    <a:lnTo>
                      <a:pt x="757" y="143"/>
                    </a:lnTo>
                    <a:lnTo>
                      <a:pt x="785" y="102"/>
                    </a:lnTo>
                    <a:lnTo>
                      <a:pt x="819" y="68"/>
                    </a:lnTo>
                    <a:lnTo>
                      <a:pt x="860" y="40"/>
                    </a:lnTo>
                    <a:lnTo>
                      <a:pt x="905" y="18"/>
                    </a:lnTo>
                    <a:lnTo>
                      <a:pt x="955" y="6"/>
                    </a:lnTo>
                    <a:lnTo>
                      <a:pt x="10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1"/>
              <p:cNvSpPr>
                <a:spLocks noEditPoints="1"/>
              </p:cNvSpPr>
              <p:nvPr/>
            </p:nvSpPr>
            <p:spPr bwMode="auto">
              <a:xfrm>
                <a:off x="959" y="2595"/>
                <a:ext cx="1262" cy="676"/>
              </a:xfrm>
              <a:custGeom>
                <a:avLst/>
                <a:gdLst>
                  <a:gd name="T0" fmla="*/ 1178 w 2524"/>
                  <a:gd name="T1" fmla="*/ 200 h 1351"/>
                  <a:gd name="T2" fmla="*/ 1085 w 2524"/>
                  <a:gd name="T3" fmla="*/ 248 h 1351"/>
                  <a:gd name="T4" fmla="*/ 1001 w 2524"/>
                  <a:gd name="T5" fmla="*/ 319 h 1351"/>
                  <a:gd name="T6" fmla="*/ 906 w 2524"/>
                  <a:gd name="T7" fmla="*/ 387 h 1351"/>
                  <a:gd name="T8" fmla="*/ 777 w 2524"/>
                  <a:gd name="T9" fmla="*/ 436 h 1351"/>
                  <a:gd name="T10" fmla="*/ 609 w 2524"/>
                  <a:gd name="T11" fmla="*/ 445 h 1351"/>
                  <a:gd name="T12" fmla="*/ 472 w 2524"/>
                  <a:gd name="T13" fmla="*/ 418 h 1351"/>
                  <a:gd name="T14" fmla="*/ 198 w 2524"/>
                  <a:gd name="T15" fmla="*/ 1097 h 1351"/>
                  <a:gd name="T16" fmla="*/ 194 w 2524"/>
                  <a:gd name="T17" fmla="*/ 1147 h 1351"/>
                  <a:gd name="T18" fmla="*/ 242 w 2524"/>
                  <a:gd name="T19" fmla="*/ 1158 h 1351"/>
                  <a:gd name="T20" fmla="*/ 2283 w 2524"/>
                  <a:gd name="T21" fmla="*/ 1158 h 1351"/>
                  <a:gd name="T22" fmla="*/ 2332 w 2524"/>
                  <a:gd name="T23" fmla="*/ 1147 h 1351"/>
                  <a:gd name="T24" fmla="*/ 2327 w 2524"/>
                  <a:gd name="T25" fmla="*/ 1097 h 1351"/>
                  <a:gd name="T26" fmla="*/ 2052 w 2524"/>
                  <a:gd name="T27" fmla="*/ 418 h 1351"/>
                  <a:gd name="T28" fmla="*/ 1915 w 2524"/>
                  <a:gd name="T29" fmla="*/ 445 h 1351"/>
                  <a:gd name="T30" fmla="*/ 1747 w 2524"/>
                  <a:gd name="T31" fmla="*/ 436 h 1351"/>
                  <a:gd name="T32" fmla="*/ 1619 w 2524"/>
                  <a:gd name="T33" fmla="*/ 387 h 1351"/>
                  <a:gd name="T34" fmla="*/ 1526 w 2524"/>
                  <a:gd name="T35" fmla="*/ 319 h 1351"/>
                  <a:gd name="T36" fmla="*/ 1440 w 2524"/>
                  <a:gd name="T37" fmla="*/ 248 h 1351"/>
                  <a:gd name="T38" fmla="*/ 1346 w 2524"/>
                  <a:gd name="T39" fmla="*/ 200 h 1351"/>
                  <a:gd name="T40" fmla="*/ 1262 w 2524"/>
                  <a:gd name="T41" fmla="*/ 0 h 1351"/>
                  <a:gd name="T42" fmla="*/ 1419 w 2524"/>
                  <a:gd name="T43" fmla="*/ 23 h 1351"/>
                  <a:gd name="T44" fmla="*/ 1535 w 2524"/>
                  <a:gd name="T45" fmla="*/ 82 h 1351"/>
                  <a:gd name="T46" fmla="*/ 1623 w 2524"/>
                  <a:gd name="T47" fmla="*/ 151 h 1351"/>
                  <a:gd name="T48" fmla="*/ 1710 w 2524"/>
                  <a:gd name="T49" fmla="*/ 217 h 1351"/>
                  <a:gd name="T50" fmla="*/ 1813 w 2524"/>
                  <a:gd name="T51" fmla="*/ 253 h 1351"/>
                  <a:gd name="T52" fmla="*/ 1946 w 2524"/>
                  <a:gd name="T53" fmla="*/ 248 h 1351"/>
                  <a:gd name="T54" fmla="*/ 2034 w 2524"/>
                  <a:gd name="T55" fmla="*/ 215 h 1351"/>
                  <a:gd name="T56" fmla="*/ 2107 w 2524"/>
                  <a:gd name="T57" fmla="*/ 169 h 1351"/>
                  <a:gd name="T58" fmla="*/ 2193 w 2524"/>
                  <a:gd name="T59" fmla="*/ 180 h 1351"/>
                  <a:gd name="T60" fmla="*/ 2500 w 2524"/>
                  <a:gd name="T61" fmla="*/ 1008 h 1351"/>
                  <a:gd name="T62" fmla="*/ 2524 w 2524"/>
                  <a:gd name="T63" fmla="*/ 1149 h 1351"/>
                  <a:gd name="T64" fmla="*/ 2490 w 2524"/>
                  <a:gd name="T65" fmla="*/ 1258 h 1351"/>
                  <a:gd name="T66" fmla="*/ 2396 w 2524"/>
                  <a:gd name="T67" fmla="*/ 1328 h 1351"/>
                  <a:gd name="T68" fmla="*/ 2255 w 2524"/>
                  <a:gd name="T69" fmla="*/ 1351 h 1351"/>
                  <a:gd name="T70" fmla="*/ 170 w 2524"/>
                  <a:gd name="T71" fmla="*/ 1340 h 1351"/>
                  <a:gd name="T72" fmla="*/ 60 w 2524"/>
                  <a:gd name="T73" fmla="*/ 1286 h 1351"/>
                  <a:gd name="T74" fmla="*/ 6 w 2524"/>
                  <a:gd name="T75" fmla="*/ 1189 h 1351"/>
                  <a:gd name="T76" fmla="*/ 9 w 2524"/>
                  <a:gd name="T77" fmla="*/ 1057 h 1351"/>
                  <a:gd name="T78" fmla="*/ 309 w 2524"/>
                  <a:gd name="T79" fmla="*/ 200 h 1351"/>
                  <a:gd name="T80" fmla="*/ 388 w 2524"/>
                  <a:gd name="T81" fmla="*/ 164 h 1351"/>
                  <a:gd name="T82" fmla="*/ 467 w 2524"/>
                  <a:gd name="T83" fmla="*/ 200 h 1351"/>
                  <a:gd name="T84" fmla="*/ 545 w 2524"/>
                  <a:gd name="T85" fmla="*/ 241 h 1351"/>
                  <a:gd name="T86" fmla="*/ 666 w 2524"/>
                  <a:gd name="T87" fmla="*/ 255 h 1351"/>
                  <a:gd name="T88" fmla="*/ 785 w 2524"/>
                  <a:gd name="T89" fmla="*/ 233 h 1351"/>
                  <a:gd name="T90" fmla="*/ 873 w 2524"/>
                  <a:gd name="T91" fmla="*/ 175 h 1351"/>
                  <a:gd name="T92" fmla="*/ 957 w 2524"/>
                  <a:gd name="T93" fmla="*/ 104 h 1351"/>
                  <a:gd name="T94" fmla="*/ 1061 w 2524"/>
                  <a:gd name="T95" fmla="*/ 40 h 1351"/>
                  <a:gd name="T96" fmla="*/ 1204 w 2524"/>
                  <a:gd name="T97" fmla="*/ 3 h 1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24" h="1351">
                    <a:moveTo>
                      <a:pt x="1262" y="191"/>
                    </a:moveTo>
                    <a:lnTo>
                      <a:pt x="1216" y="193"/>
                    </a:lnTo>
                    <a:lnTo>
                      <a:pt x="1178" y="200"/>
                    </a:lnTo>
                    <a:lnTo>
                      <a:pt x="1143" y="213"/>
                    </a:lnTo>
                    <a:lnTo>
                      <a:pt x="1114" y="230"/>
                    </a:lnTo>
                    <a:lnTo>
                      <a:pt x="1085" y="248"/>
                    </a:lnTo>
                    <a:lnTo>
                      <a:pt x="1055" y="272"/>
                    </a:lnTo>
                    <a:lnTo>
                      <a:pt x="1026" y="295"/>
                    </a:lnTo>
                    <a:lnTo>
                      <a:pt x="1001" y="319"/>
                    </a:lnTo>
                    <a:lnTo>
                      <a:pt x="971" y="343"/>
                    </a:lnTo>
                    <a:lnTo>
                      <a:pt x="938" y="365"/>
                    </a:lnTo>
                    <a:lnTo>
                      <a:pt x="906" y="387"/>
                    </a:lnTo>
                    <a:lnTo>
                      <a:pt x="867" y="407"/>
                    </a:lnTo>
                    <a:lnTo>
                      <a:pt x="825" y="423"/>
                    </a:lnTo>
                    <a:lnTo>
                      <a:pt x="777" y="436"/>
                    </a:lnTo>
                    <a:lnTo>
                      <a:pt x="724" y="443"/>
                    </a:lnTo>
                    <a:lnTo>
                      <a:pt x="666" y="447"/>
                    </a:lnTo>
                    <a:lnTo>
                      <a:pt x="609" y="445"/>
                    </a:lnTo>
                    <a:lnTo>
                      <a:pt x="558" y="440"/>
                    </a:lnTo>
                    <a:lnTo>
                      <a:pt x="512" y="431"/>
                    </a:lnTo>
                    <a:lnTo>
                      <a:pt x="472" y="418"/>
                    </a:lnTo>
                    <a:lnTo>
                      <a:pt x="437" y="403"/>
                    </a:lnTo>
                    <a:lnTo>
                      <a:pt x="207" y="1070"/>
                    </a:lnTo>
                    <a:lnTo>
                      <a:pt x="198" y="1097"/>
                    </a:lnTo>
                    <a:lnTo>
                      <a:pt x="194" y="1119"/>
                    </a:lnTo>
                    <a:lnTo>
                      <a:pt x="192" y="1136"/>
                    </a:lnTo>
                    <a:lnTo>
                      <a:pt x="194" y="1147"/>
                    </a:lnTo>
                    <a:lnTo>
                      <a:pt x="203" y="1150"/>
                    </a:lnTo>
                    <a:lnTo>
                      <a:pt x="220" y="1154"/>
                    </a:lnTo>
                    <a:lnTo>
                      <a:pt x="242" y="1158"/>
                    </a:lnTo>
                    <a:lnTo>
                      <a:pt x="269" y="1160"/>
                    </a:lnTo>
                    <a:lnTo>
                      <a:pt x="2255" y="1160"/>
                    </a:lnTo>
                    <a:lnTo>
                      <a:pt x="2283" y="1158"/>
                    </a:lnTo>
                    <a:lnTo>
                      <a:pt x="2305" y="1154"/>
                    </a:lnTo>
                    <a:lnTo>
                      <a:pt x="2321" y="1150"/>
                    </a:lnTo>
                    <a:lnTo>
                      <a:pt x="2332" y="1147"/>
                    </a:lnTo>
                    <a:lnTo>
                      <a:pt x="2332" y="1136"/>
                    </a:lnTo>
                    <a:lnTo>
                      <a:pt x="2330" y="1119"/>
                    </a:lnTo>
                    <a:lnTo>
                      <a:pt x="2327" y="1097"/>
                    </a:lnTo>
                    <a:lnTo>
                      <a:pt x="2318" y="1070"/>
                    </a:lnTo>
                    <a:lnTo>
                      <a:pt x="2087" y="403"/>
                    </a:lnTo>
                    <a:lnTo>
                      <a:pt x="2052" y="418"/>
                    </a:lnTo>
                    <a:lnTo>
                      <a:pt x="2012" y="431"/>
                    </a:lnTo>
                    <a:lnTo>
                      <a:pt x="1966" y="440"/>
                    </a:lnTo>
                    <a:lnTo>
                      <a:pt x="1915" y="445"/>
                    </a:lnTo>
                    <a:lnTo>
                      <a:pt x="1858" y="447"/>
                    </a:lnTo>
                    <a:lnTo>
                      <a:pt x="1800" y="443"/>
                    </a:lnTo>
                    <a:lnTo>
                      <a:pt x="1747" y="436"/>
                    </a:lnTo>
                    <a:lnTo>
                      <a:pt x="1701" y="423"/>
                    </a:lnTo>
                    <a:lnTo>
                      <a:pt x="1657" y="407"/>
                    </a:lnTo>
                    <a:lnTo>
                      <a:pt x="1619" y="387"/>
                    </a:lnTo>
                    <a:lnTo>
                      <a:pt x="1586" y="365"/>
                    </a:lnTo>
                    <a:lnTo>
                      <a:pt x="1553" y="343"/>
                    </a:lnTo>
                    <a:lnTo>
                      <a:pt x="1526" y="319"/>
                    </a:lnTo>
                    <a:lnTo>
                      <a:pt x="1498" y="295"/>
                    </a:lnTo>
                    <a:lnTo>
                      <a:pt x="1469" y="272"/>
                    </a:lnTo>
                    <a:lnTo>
                      <a:pt x="1440" y="248"/>
                    </a:lnTo>
                    <a:lnTo>
                      <a:pt x="1410" y="230"/>
                    </a:lnTo>
                    <a:lnTo>
                      <a:pt x="1381" y="213"/>
                    </a:lnTo>
                    <a:lnTo>
                      <a:pt x="1346" y="200"/>
                    </a:lnTo>
                    <a:lnTo>
                      <a:pt x="1308" y="193"/>
                    </a:lnTo>
                    <a:lnTo>
                      <a:pt x="1262" y="191"/>
                    </a:lnTo>
                    <a:close/>
                    <a:moveTo>
                      <a:pt x="1262" y="0"/>
                    </a:moveTo>
                    <a:lnTo>
                      <a:pt x="1321" y="3"/>
                    </a:lnTo>
                    <a:lnTo>
                      <a:pt x="1374" y="11"/>
                    </a:lnTo>
                    <a:lnTo>
                      <a:pt x="1419" y="23"/>
                    </a:lnTo>
                    <a:lnTo>
                      <a:pt x="1463" y="40"/>
                    </a:lnTo>
                    <a:lnTo>
                      <a:pt x="1502" y="60"/>
                    </a:lnTo>
                    <a:lnTo>
                      <a:pt x="1535" y="82"/>
                    </a:lnTo>
                    <a:lnTo>
                      <a:pt x="1568" y="104"/>
                    </a:lnTo>
                    <a:lnTo>
                      <a:pt x="1597" y="127"/>
                    </a:lnTo>
                    <a:lnTo>
                      <a:pt x="1623" y="151"/>
                    </a:lnTo>
                    <a:lnTo>
                      <a:pt x="1652" y="175"/>
                    </a:lnTo>
                    <a:lnTo>
                      <a:pt x="1681" y="199"/>
                    </a:lnTo>
                    <a:lnTo>
                      <a:pt x="1710" y="217"/>
                    </a:lnTo>
                    <a:lnTo>
                      <a:pt x="1741" y="233"/>
                    </a:lnTo>
                    <a:lnTo>
                      <a:pt x="1774" y="244"/>
                    </a:lnTo>
                    <a:lnTo>
                      <a:pt x="1813" y="253"/>
                    </a:lnTo>
                    <a:lnTo>
                      <a:pt x="1858" y="255"/>
                    </a:lnTo>
                    <a:lnTo>
                      <a:pt x="1906" y="253"/>
                    </a:lnTo>
                    <a:lnTo>
                      <a:pt x="1946" y="248"/>
                    </a:lnTo>
                    <a:lnTo>
                      <a:pt x="1979" y="241"/>
                    </a:lnTo>
                    <a:lnTo>
                      <a:pt x="2008" y="228"/>
                    </a:lnTo>
                    <a:lnTo>
                      <a:pt x="2034" y="215"/>
                    </a:lnTo>
                    <a:lnTo>
                      <a:pt x="2058" y="200"/>
                    </a:lnTo>
                    <a:lnTo>
                      <a:pt x="2080" y="184"/>
                    </a:lnTo>
                    <a:lnTo>
                      <a:pt x="2107" y="169"/>
                    </a:lnTo>
                    <a:lnTo>
                      <a:pt x="2136" y="164"/>
                    </a:lnTo>
                    <a:lnTo>
                      <a:pt x="2168" y="168"/>
                    </a:lnTo>
                    <a:lnTo>
                      <a:pt x="2193" y="180"/>
                    </a:lnTo>
                    <a:lnTo>
                      <a:pt x="2215" y="200"/>
                    </a:lnTo>
                    <a:lnTo>
                      <a:pt x="2230" y="228"/>
                    </a:lnTo>
                    <a:lnTo>
                      <a:pt x="2500" y="1008"/>
                    </a:lnTo>
                    <a:lnTo>
                      <a:pt x="2515" y="1057"/>
                    </a:lnTo>
                    <a:lnTo>
                      <a:pt x="2522" y="1105"/>
                    </a:lnTo>
                    <a:lnTo>
                      <a:pt x="2524" y="1149"/>
                    </a:lnTo>
                    <a:lnTo>
                      <a:pt x="2519" y="1189"/>
                    </a:lnTo>
                    <a:lnTo>
                      <a:pt x="2508" y="1225"/>
                    </a:lnTo>
                    <a:lnTo>
                      <a:pt x="2490" y="1258"/>
                    </a:lnTo>
                    <a:lnTo>
                      <a:pt x="2464" y="1286"/>
                    </a:lnTo>
                    <a:lnTo>
                      <a:pt x="2435" y="1309"/>
                    </a:lnTo>
                    <a:lnTo>
                      <a:pt x="2396" y="1328"/>
                    </a:lnTo>
                    <a:lnTo>
                      <a:pt x="2354" y="1340"/>
                    </a:lnTo>
                    <a:lnTo>
                      <a:pt x="2307" y="1348"/>
                    </a:lnTo>
                    <a:lnTo>
                      <a:pt x="2255" y="1351"/>
                    </a:lnTo>
                    <a:lnTo>
                      <a:pt x="269" y="1351"/>
                    </a:lnTo>
                    <a:lnTo>
                      <a:pt x="218" y="1348"/>
                    </a:lnTo>
                    <a:lnTo>
                      <a:pt x="170" y="1340"/>
                    </a:lnTo>
                    <a:lnTo>
                      <a:pt x="128" y="1328"/>
                    </a:lnTo>
                    <a:lnTo>
                      <a:pt x="92" y="1309"/>
                    </a:lnTo>
                    <a:lnTo>
                      <a:pt x="60" y="1286"/>
                    </a:lnTo>
                    <a:lnTo>
                      <a:pt x="35" y="1258"/>
                    </a:lnTo>
                    <a:lnTo>
                      <a:pt x="17" y="1225"/>
                    </a:lnTo>
                    <a:lnTo>
                      <a:pt x="6" y="1189"/>
                    </a:lnTo>
                    <a:lnTo>
                      <a:pt x="0" y="1149"/>
                    </a:lnTo>
                    <a:lnTo>
                      <a:pt x="2" y="1105"/>
                    </a:lnTo>
                    <a:lnTo>
                      <a:pt x="9" y="1057"/>
                    </a:lnTo>
                    <a:lnTo>
                      <a:pt x="24" y="1008"/>
                    </a:lnTo>
                    <a:lnTo>
                      <a:pt x="295" y="228"/>
                    </a:lnTo>
                    <a:lnTo>
                      <a:pt x="309" y="200"/>
                    </a:lnTo>
                    <a:lnTo>
                      <a:pt x="331" y="180"/>
                    </a:lnTo>
                    <a:lnTo>
                      <a:pt x="359" y="168"/>
                    </a:lnTo>
                    <a:lnTo>
                      <a:pt x="388" y="164"/>
                    </a:lnTo>
                    <a:lnTo>
                      <a:pt x="417" y="169"/>
                    </a:lnTo>
                    <a:lnTo>
                      <a:pt x="445" y="184"/>
                    </a:lnTo>
                    <a:lnTo>
                      <a:pt x="467" y="200"/>
                    </a:lnTo>
                    <a:lnTo>
                      <a:pt x="490" y="215"/>
                    </a:lnTo>
                    <a:lnTo>
                      <a:pt x="516" y="228"/>
                    </a:lnTo>
                    <a:lnTo>
                      <a:pt x="545" y="241"/>
                    </a:lnTo>
                    <a:lnTo>
                      <a:pt x="578" y="248"/>
                    </a:lnTo>
                    <a:lnTo>
                      <a:pt x="618" y="253"/>
                    </a:lnTo>
                    <a:lnTo>
                      <a:pt x="666" y="255"/>
                    </a:lnTo>
                    <a:lnTo>
                      <a:pt x="712" y="253"/>
                    </a:lnTo>
                    <a:lnTo>
                      <a:pt x="750" y="244"/>
                    </a:lnTo>
                    <a:lnTo>
                      <a:pt x="785" y="233"/>
                    </a:lnTo>
                    <a:lnTo>
                      <a:pt x="814" y="217"/>
                    </a:lnTo>
                    <a:lnTo>
                      <a:pt x="843" y="199"/>
                    </a:lnTo>
                    <a:lnTo>
                      <a:pt x="873" y="175"/>
                    </a:lnTo>
                    <a:lnTo>
                      <a:pt x="902" y="151"/>
                    </a:lnTo>
                    <a:lnTo>
                      <a:pt x="929" y="127"/>
                    </a:lnTo>
                    <a:lnTo>
                      <a:pt x="957" y="104"/>
                    </a:lnTo>
                    <a:lnTo>
                      <a:pt x="990" y="82"/>
                    </a:lnTo>
                    <a:lnTo>
                      <a:pt x="1023" y="60"/>
                    </a:lnTo>
                    <a:lnTo>
                      <a:pt x="1061" y="40"/>
                    </a:lnTo>
                    <a:lnTo>
                      <a:pt x="1105" y="23"/>
                    </a:lnTo>
                    <a:lnTo>
                      <a:pt x="1151" y="11"/>
                    </a:lnTo>
                    <a:lnTo>
                      <a:pt x="1204" y="3"/>
                    </a:lnTo>
                    <a:lnTo>
                      <a:pt x="12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0251718" y="3526552"/>
              <a:ext cx="7537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28%</a:t>
              </a:r>
              <a:endParaRPr lang="en-US" sz="28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371600" y="2819400"/>
            <a:ext cx="3775425" cy="865605"/>
            <a:chOff x="7230025" y="4076862"/>
            <a:chExt cx="3775425" cy="865605"/>
          </a:xfrm>
        </p:grpSpPr>
        <p:grpSp>
          <p:nvGrpSpPr>
            <p:cNvPr id="37" name="Group 30"/>
            <p:cNvGrpSpPr/>
            <p:nvPr/>
          </p:nvGrpSpPr>
          <p:grpSpPr>
            <a:xfrm>
              <a:off x="7732891" y="4534389"/>
              <a:ext cx="2449689" cy="292938"/>
              <a:chOff x="7382932" y="2822223"/>
              <a:chExt cx="2449689" cy="292938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7382932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531099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7679266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7827433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975600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8123767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8271934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8420101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8568268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8716435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8864602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012769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9160936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9309103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9457270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9605437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9753598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7534825" y="4076862"/>
              <a:ext cx="3276600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400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Technical development</a:t>
              </a:r>
              <a:endParaRPr lang="en-US" sz="2400" dirty="0"/>
            </a:p>
          </p:txBody>
        </p:sp>
        <p:grpSp>
          <p:nvGrpSpPr>
            <p:cNvPr id="39" name="Group 14"/>
            <p:cNvGrpSpPr>
              <a:grpSpLocks noChangeAspect="1"/>
            </p:cNvGrpSpPr>
            <p:nvPr/>
          </p:nvGrpSpPr>
          <p:grpSpPr bwMode="auto">
            <a:xfrm>
              <a:off x="7230025" y="4506962"/>
              <a:ext cx="285124" cy="347791"/>
              <a:chOff x="1942" y="639"/>
              <a:chExt cx="2466" cy="300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1" name="Freeform 16"/>
              <p:cNvSpPr>
                <a:spLocks noEditPoints="1"/>
              </p:cNvSpPr>
              <p:nvPr/>
            </p:nvSpPr>
            <p:spPr bwMode="auto">
              <a:xfrm>
                <a:off x="1942" y="639"/>
                <a:ext cx="2130" cy="3008"/>
              </a:xfrm>
              <a:custGeom>
                <a:avLst/>
                <a:gdLst>
                  <a:gd name="T0" fmla="*/ 1646 w 4260"/>
                  <a:gd name="T1" fmla="*/ 5672 h 6015"/>
                  <a:gd name="T2" fmla="*/ 1521 w 4260"/>
                  <a:gd name="T3" fmla="*/ 5824 h 6015"/>
                  <a:gd name="T4" fmla="*/ 3838 w 4260"/>
                  <a:gd name="T5" fmla="*/ 5701 h 6015"/>
                  <a:gd name="T6" fmla="*/ 3651 w 4260"/>
                  <a:gd name="T7" fmla="*/ 5632 h 6015"/>
                  <a:gd name="T8" fmla="*/ 1754 w 4260"/>
                  <a:gd name="T9" fmla="*/ 7 h 6015"/>
                  <a:gd name="T10" fmla="*/ 1855 w 4260"/>
                  <a:gd name="T11" fmla="*/ 177 h 6015"/>
                  <a:gd name="T12" fmla="*/ 1842 w 4260"/>
                  <a:gd name="T13" fmla="*/ 271 h 6015"/>
                  <a:gd name="T14" fmla="*/ 1752 w 4260"/>
                  <a:gd name="T15" fmla="*/ 309 h 6015"/>
                  <a:gd name="T16" fmla="*/ 1677 w 4260"/>
                  <a:gd name="T17" fmla="*/ 251 h 6015"/>
                  <a:gd name="T18" fmla="*/ 1268 w 4260"/>
                  <a:gd name="T19" fmla="*/ 451 h 6015"/>
                  <a:gd name="T20" fmla="*/ 824 w 4260"/>
                  <a:gd name="T21" fmla="*/ 848 h 6015"/>
                  <a:gd name="T22" fmla="*/ 490 w 4260"/>
                  <a:gd name="T23" fmla="*/ 1328 h 6015"/>
                  <a:gd name="T24" fmla="*/ 277 w 4260"/>
                  <a:gd name="T25" fmla="*/ 1871 h 6015"/>
                  <a:gd name="T26" fmla="*/ 193 w 4260"/>
                  <a:gd name="T27" fmla="*/ 2452 h 6015"/>
                  <a:gd name="T28" fmla="*/ 246 w 4260"/>
                  <a:gd name="T29" fmla="*/ 3046 h 6015"/>
                  <a:gd name="T30" fmla="*/ 450 w 4260"/>
                  <a:gd name="T31" fmla="*/ 3632 h 6015"/>
                  <a:gd name="T32" fmla="*/ 789 w 4260"/>
                  <a:gd name="T33" fmla="*/ 4151 h 6015"/>
                  <a:gd name="T34" fmla="*/ 1231 w 4260"/>
                  <a:gd name="T35" fmla="*/ 4561 h 6015"/>
                  <a:gd name="T36" fmla="*/ 1752 w 4260"/>
                  <a:gd name="T37" fmla="*/ 4853 h 6015"/>
                  <a:gd name="T38" fmla="*/ 2327 w 4260"/>
                  <a:gd name="T39" fmla="*/ 5016 h 6015"/>
                  <a:gd name="T40" fmla="*/ 2631 w 4260"/>
                  <a:gd name="T41" fmla="*/ 4985 h 6015"/>
                  <a:gd name="T42" fmla="*/ 2723 w 4260"/>
                  <a:gd name="T43" fmla="*/ 4919 h 6015"/>
                  <a:gd name="T44" fmla="*/ 2813 w 4260"/>
                  <a:gd name="T45" fmla="*/ 4985 h 6015"/>
                  <a:gd name="T46" fmla="*/ 3132 w 4260"/>
                  <a:gd name="T47" fmla="*/ 5014 h 6015"/>
                  <a:gd name="T48" fmla="*/ 3589 w 4260"/>
                  <a:gd name="T49" fmla="*/ 4862 h 6015"/>
                  <a:gd name="T50" fmla="*/ 3602 w 4260"/>
                  <a:gd name="T51" fmla="*/ 4767 h 6015"/>
                  <a:gd name="T52" fmla="*/ 3692 w 4260"/>
                  <a:gd name="T53" fmla="*/ 4730 h 6015"/>
                  <a:gd name="T54" fmla="*/ 3767 w 4260"/>
                  <a:gd name="T55" fmla="*/ 4789 h 6015"/>
                  <a:gd name="T56" fmla="*/ 3816 w 4260"/>
                  <a:gd name="T57" fmla="*/ 4981 h 6015"/>
                  <a:gd name="T58" fmla="*/ 3609 w 4260"/>
                  <a:gd name="T59" fmla="*/ 5091 h 6015"/>
                  <a:gd name="T60" fmla="*/ 2976 w 4260"/>
                  <a:gd name="T61" fmla="*/ 5228 h 6015"/>
                  <a:gd name="T62" fmla="*/ 3719 w 4260"/>
                  <a:gd name="T63" fmla="*/ 5445 h 6015"/>
                  <a:gd name="T64" fmla="*/ 3958 w 4260"/>
                  <a:gd name="T65" fmla="*/ 5549 h 6015"/>
                  <a:gd name="T66" fmla="*/ 4104 w 4260"/>
                  <a:gd name="T67" fmla="*/ 5760 h 6015"/>
                  <a:gd name="T68" fmla="*/ 4220 w 4260"/>
                  <a:gd name="T69" fmla="*/ 5842 h 6015"/>
                  <a:gd name="T70" fmla="*/ 4255 w 4260"/>
                  <a:gd name="T71" fmla="*/ 5949 h 6015"/>
                  <a:gd name="T72" fmla="*/ 4163 w 4260"/>
                  <a:gd name="T73" fmla="*/ 6015 h 6015"/>
                  <a:gd name="T74" fmla="*/ 1204 w 4260"/>
                  <a:gd name="T75" fmla="*/ 5976 h 6015"/>
                  <a:gd name="T76" fmla="*/ 1204 w 4260"/>
                  <a:gd name="T77" fmla="*/ 5863 h 6015"/>
                  <a:gd name="T78" fmla="*/ 1323 w 4260"/>
                  <a:gd name="T79" fmla="*/ 5824 h 6015"/>
                  <a:gd name="T80" fmla="*/ 1440 w 4260"/>
                  <a:gd name="T81" fmla="*/ 5593 h 6015"/>
                  <a:gd name="T82" fmla="*/ 1659 w 4260"/>
                  <a:gd name="T83" fmla="*/ 5458 h 6015"/>
                  <a:gd name="T84" fmla="*/ 2626 w 4260"/>
                  <a:gd name="T85" fmla="*/ 5238 h 6015"/>
                  <a:gd name="T86" fmla="*/ 2018 w 4260"/>
                  <a:gd name="T87" fmla="*/ 5146 h 6015"/>
                  <a:gd name="T88" fmla="*/ 1450 w 4260"/>
                  <a:gd name="T89" fmla="*/ 4922 h 6015"/>
                  <a:gd name="T90" fmla="*/ 943 w 4260"/>
                  <a:gd name="T91" fmla="*/ 4578 h 6015"/>
                  <a:gd name="T92" fmla="*/ 521 w 4260"/>
                  <a:gd name="T93" fmla="*/ 4120 h 6015"/>
                  <a:gd name="T94" fmla="*/ 207 w 4260"/>
                  <a:gd name="T95" fmla="*/ 3561 h 6015"/>
                  <a:gd name="T96" fmla="*/ 31 w 4260"/>
                  <a:gd name="T97" fmla="*/ 2934 h 6015"/>
                  <a:gd name="T98" fmla="*/ 7 w 4260"/>
                  <a:gd name="T99" fmla="*/ 2305 h 6015"/>
                  <a:gd name="T100" fmla="*/ 128 w 4260"/>
                  <a:gd name="T101" fmla="*/ 1697 h 6015"/>
                  <a:gd name="T102" fmla="*/ 382 w 4260"/>
                  <a:gd name="T103" fmla="*/ 1132 h 6015"/>
                  <a:gd name="T104" fmla="*/ 756 w 4260"/>
                  <a:gd name="T105" fmla="*/ 637 h 6015"/>
                  <a:gd name="T106" fmla="*/ 1246 w 4260"/>
                  <a:gd name="T107" fmla="*/ 234 h 6015"/>
                  <a:gd name="T108" fmla="*/ 1705 w 4260"/>
                  <a:gd name="T109" fmla="*/ 0 h 6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0" h="6015">
                    <a:moveTo>
                      <a:pt x="1793" y="5632"/>
                    </a:moveTo>
                    <a:lnTo>
                      <a:pt x="1741" y="5635"/>
                    </a:lnTo>
                    <a:lnTo>
                      <a:pt x="1692" y="5650"/>
                    </a:lnTo>
                    <a:lnTo>
                      <a:pt x="1646" y="5672"/>
                    </a:lnTo>
                    <a:lnTo>
                      <a:pt x="1605" y="5701"/>
                    </a:lnTo>
                    <a:lnTo>
                      <a:pt x="1571" y="5736"/>
                    </a:lnTo>
                    <a:lnTo>
                      <a:pt x="1543" y="5778"/>
                    </a:lnTo>
                    <a:lnTo>
                      <a:pt x="1521" y="5824"/>
                    </a:lnTo>
                    <a:lnTo>
                      <a:pt x="3923" y="5824"/>
                    </a:lnTo>
                    <a:lnTo>
                      <a:pt x="3903" y="5778"/>
                    </a:lnTo>
                    <a:lnTo>
                      <a:pt x="3873" y="5736"/>
                    </a:lnTo>
                    <a:lnTo>
                      <a:pt x="3838" y="5701"/>
                    </a:lnTo>
                    <a:lnTo>
                      <a:pt x="3798" y="5672"/>
                    </a:lnTo>
                    <a:lnTo>
                      <a:pt x="3752" y="5650"/>
                    </a:lnTo>
                    <a:lnTo>
                      <a:pt x="3705" y="5635"/>
                    </a:lnTo>
                    <a:lnTo>
                      <a:pt x="3651" y="5632"/>
                    </a:lnTo>
                    <a:lnTo>
                      <a:pt x="1793" y="5632"/>
                    </a:lnTo>
                    <a:close/>
                    <a:moveTo>
                      <a:pt x="1705" y="0"/>
                    </a:moveTo>
                    <a:lnTo>
                      <a:pt x="1730" y="0"/>
                    </a:lnTo>
                    <a:lnTo>
                      <a:pt x="1754" y="7"/>
                    </a:lnTo>
                    <a:lnTo>
                      <a:pt x="1774" y="18"/>
                    </a:lnTo>
                    <a:lnTo>
                      <a:pt x="1793" y="36"/>
                    </a:lnTo>
                    <a:lnTo>
                      <a:pt x="1805" y="58"/>
                    </a:lnTo>
                    <a:lnTo>
                      <a:pt x="1855" y="177"/>
                    </a:lnTo>
                    <a:lnTo>
                      <a:pt x="1861" y="201"/>
                    </a:lnTo>
                    <a:lnTo>
                      <a:pt x="1861" y="227"/>
                    </a:lnTo>
                    <a:lnTo>
                      <a:pt x="1855" y="251"/>
                    </a:lnTo>
                    <a:lnTo>
                      <a:pt x="1842" y="271"/>
                    </a:lnTo>
                    <a:lnTo>
                      <a:pt x="1826" y="289"/>
                    </a:lnTo>
                    <a:lnTo>
                      <a:pt x="1804" y="302"/>
                    </a:lnTo>
                    <a:lnTo>
                      <a:pt x="1778" y="309"/>
                    </a:lnTo>
                    <a:lnTo>
                      <a:pt x="1752" y="309"/>
                    </a:lnTo>
                    <a:lnTo>
                      <a:pt x="1728" y="302"/>
                    </a:lnTo>
                    <a:lnTo>
                      <a:pt x="1708" y="289"/>
                    </a:lnTo>
                    <a:lnTo>
                      <a:pt x="1690" y="273"/>
                    </a:lnTo>
                    <a:lnTo>
                      <a:pt x="1677" y="251"/>
                    </a:lnTo>
                    <a:lnTo>
                      <a:pt x="1666" y="221"/>
                    </a:lnTo>
                    <a:lnTo>
                      <a:pt x="1527" y="291"/>
                    </a:lnTo>
                    <a:lnTo>
                      <a:pt x="1394" y="368"/>
                    </a:lnTo>
                    <a:lnTo>
                      <a:pt x="1268" y="451"/>
                    </a:lnTo>
                    <a:lnTo>
                      <a:pt x="1147" y="540"/>
                    </a:lnTo>
                    <a:lnTo>
                      <a:pt x="1033" y="637"/>
                    </a:lnTo>
                    <a:lnTo>
                      <a:pt x="925" y="740"/>
                    </a:lnTo>
                    <a:lnTo>
                      <a:pt x="824" y="848"/>
                    </a:lnTo>
                    <a:lnTo>
                      <a:pt x="730" y="962"/>
                    </a:lnTo>
                    <a:lnTo>
                      <a:pt x="642" y="1079"/>
                    </a:lnTo>
                    <a:lnTo>
                      <a:pt x="563" y="1202"/>
                    </a:lnTo>
                    <a:lnTo>
                      <a:pt x="490" y="1328"/>
                    </a:lnTo>
                    <a:lnTo>
                      <a:pt x="426" y="1460"/>
                    </a:lnTo>
                    <a:lnTo>
                      <a:pt x="369" y="1594"/>
                    </a:lnTo>
                    <a:lnTo>
                      <a:pt x="319" y="1732"/>
                    </a:lnTo>
                    <a:lnTo>
                      <a:pt x="277" y="1871"/>
                    </a:lnTo>
                    <a:lnTo>
                      <a:pt x="244" y="2014"/>
                    </a:lnTo>
                    <a:lnTo>
                      <a:pt x="218" y="2159"/>
                    </a:lnTo>
                    <a:lnTo>
                      <a:pt x="202" y="2303"/>
                    </a:lnTo>
                    <a:lnTo>
                      <a:pt x="193" y="2452"/>
                    </a:lnTo>
                    <a:lnTo>
                      <a:pt x="193" y="2598"/>
                    </a:lnTo>
                    <a:lnTo>
                      <a:pt x="202" y="2749"/>
                    </a:lnTo>
                    <a:lnTo>
                      <a:pt x="220" y="2897"/>
                    </a:lnTo>
                    <a:lnTo>
                      <a:pt x="246" y="3046"/>
                    </a:lnTo>
                    <a:lnTo>
                      <a:pt x="283" y="3194"/>
                    </a:lnTo>
                    <a:lnTo>
                      <a:pt x="328" y="3341"/>
                    </a:lnTo>
                    <a:lnTo>
                      <a:pt x="383" y="3487"/>
                    </a:lnTo>
                    <a:lnTo>
                      <a:pt x="450" y="3632"/>
                    </a:lnTo>
                    <a:lnTo>
                      <a:pt x="523" y="3771"/>
                    </a:lnTo>
                    <a:lnTo>
                      <a:pt x="605" y="3905"/>
                    </a:lnTo>
                    <a:lnTo>
                      <a:pt x="694" y="4032"/>
                    </a:lnTo>
                    <a:lnTo>
                      <a:pt x="789" y="4151"/>
                    </a:lnTo>
                    <a:lnTo>
                      <a:pt x="890" y="4264"/>
                    </a:lnTo>
                    <a:lnTo>
                      <a:pt x="998" y="4371"/>
                    </a:lnTo>
                    <a:lnTo>
                      <a:pt x="1112" y="4470"/>
                    </a:lnTo>
                    <a:lnTo>
                      <a:pt x="1231" y="4561"/>
                    </a:lnTo>
                    <a:lnTo>
                      <a:pt x="1356" y="4646"/>
                    </a:lnTo>
                    <a:lnTo>
                      <a:pt x="1483" y="4723"/>
                    </a:lnTo>
                    <a:lnTo>
                      <a:pt x="1616" y="4792"/>
                    </a:lnTo>
                    <a:lnTo>
                      <a:pt x="1752" y="4853"/>
                    </a:lnTo>
                    <a:lnTo>
                      <a:pt x="1892" y="4906"/>
                    </a:lnTo>
                    <a:lnTo>
                      <a:pt x="2035" y="4952"/>
                    </a:lnTo>
                    <a:lnTo>
                      <a:pt x="2180" y="4988"/>
                    </a:lnTo>
                    <a:lnTo>
                      <a:pt x="2327" y="5016"/>
                    </a:lnTo>
                    <a:lnTo>
                      <a:pt x="2475" y="5034"/>
                    </a:lnTo>
                    <a:lnTo>
                      <a:pt x="2626" y="5045"/>
                    </a:lnTo>
                    <a:lnTo>
                      <a:pt x="2626" y="5016"/>
                    </a:lnTo>
                    <a:lnTo>
                      <a:pt x="2631" y="4985"/>
                    </a:lnTo>
                    <a:lnTo>
                      <a:pt x="2644" y="4959"/>
                    </a:lnTo>
                    <a:lnTo>
                      <a:pt x="2666" y="4937"/>
                    </a:lnTo>
                    <a:lnTo>
                      <a:pt x="2692" y="4924"/>
                    </a:lnTo>
                    <a:lnTo>
                      <a:pt x="2723" y="4919"/>
                    </a:lnTo>
                    <a:lnTo>
                      <a:pt x="2752" y="4924"/>
                    </a:lnTo>
                    <a:lnTo>
                      <a:pt x="2780" y="4937"/>
                    </a:lnTo>
                    <a:lnTo>
                      <a:pt x="2800" y="4959"/>
                    </a:lnTo>
                    <a:lnTo>
                      <a:pt x="2813" y="4985"/>
                    </a:lnTo>
                    <a:lnTo>
                      <a:pt x="2818" y="5016"/>
                    </a:lnTo>
                    <a:lnTo>
                      <a:pt x="2818" y="5045"/>
                    </a:lnTo>
                    <a:lnTo>
                      <a:pt x="2976" y="5034"/>
                    </a:lnTo>
                    <a:lnTo>
                      <a:pt x="3132" y="5014"/>
                    </a:lnTo>
                    <a:lnTo>
                      <a:pt x="3290" y="4983"/>
                    </a:lnTo>
                    <a:lnTo>
                      <a:pt x="3446" y="4943"/>
                    </a:lnTo>
                    <a:lnTo>
                      <a:pt x="3602" y="4889"/>
                    </a:lnTo>
                    <a:lnTo>
                      <a:pt x="3589" y="4862"/>
                    </a:lnTo>
                    <a:lnTo>
                      <a:pt x="3583" y="4838"/>
                    </a:lnTo>
                    <a:lnTo>
                      <a:pt x="3583" y="4812"/>
                    </a:lnTo>
                    <a:lnTo>
                      <a:pt x="3589" y="4789"/>
                    </a:lnTo>
                    <a:lnTo>
                      <a:pt x="3602" y="4767"/>
                    </a:lnTo>
                    <a:lnTo>
                      <a:pt x="3620" y="4750"/>
                    </a:lnTo>
                    <a:lnTo>
                      <a:pt x="3642" y="4737"/>
                    </a:lnTo>
                    <a:lnTo>
                      <a:pt x="3666" y="4730"/>
                    </a:lnTo>
                    <a:lnTo>
                      <a:pt x="3692" y="4730"/>
                    </a:lnTo>
                    <a:lnTo>
                      <a:pt x="3716" y="4737"/>
                    </a:lnTo>
                    <a:lnTo>
                      <a:pt x="3738" y="4748"/>
                    </a:lnTo>
                    <a:lnTo>
                      <a:pt x="3754" y="4767"/>
                    </a:lnTo>
                    <a:lnTo>
                      <a:pt x="3767" y="4789"/>
                    </a:lnTo>
                    <a:lnTo>
                      <a:pt x="3816" y="4908"/>
                    </a:lnTo>
                    <a:lnTo>
                      <a:pt x="3824" y="4932"/>
                    </a:lnTo>
                    <a:lnTo>
                      <a:pt x="3824" y="4955"/>
                    </a:lnTo>
                    <a:lnTo>
                      <a:pt x="3816" y="4981"/>
                    </a:lnTo>
                    <a:lnTo>
                      <a:pt x="3804" y="5003"/>
                    </a:lnTo>
                    <a:lnTo>
                      <a:pt x="3787" y="5020"/>
                    </a:lnTo>
                    <a:lnTo>
                      <a:pt x="3765" y="5032"/>
                    </a:lnTo>
                    <a:lnTo>
                      <a:pt x="3609" y="5091"/>
                    </a:lnTo>
                    <a:lnTo>
                      <a:pt x="3451" y="5140"/>
                    </a:lnTo>
                    <a:lnTo>
                      <a:pt x="3294" y="5179"/>
                    </a:lnTo>
                    <a:lnTo>
                      <a:pt x="3136" y="5208"/>
                    </a:lnTo>
                    <a:lnTo>
                      <a:pt x="2976" y="5228"/>
                    </a:lnTo>
                    <a:lnTo>
                      <a:pt x="2818" y="5238"/>
                    </a:lnTo>
                    <a:lnTo>
                      <a:pt x="2818" y="5439"/>
                    </a:lnTo>
                    <a:lnTo>
                      <a:pt x="3651" y="5439"/>
                    </a:lnTo>
                    <a:lnTo>
                      <a:pt x="3719" y="5445"/>
                    </a:lnTo>
                    <a:lnTo>
                      <a:pt x="3785" y="5458"/>
                    </a:lnTo>
                    <a:lnTo>
                      <a:pt x="3848" y="5481"/>
                    </a:lnTo>
                    <a:lnTo>
                      <a:pt x="3905" y="5511"/>
                    </a:lnTo>
                    <a:lnTo>
                      <a:pt x="3958" y="5549"/>
                    </a:lnTo>
                    <a:lnTo>
                      <a:pt x="4004" y="5593"/>
                    </a:lnTo>
                    <a:lnTo>
                      <a:pt x="4044" y="5644"/>
                    </a:lnTo>
                    <a:lnTo>
                      <a:pt x="4079" y="5699"/>
                    </a:lnTo>
                    <a:lnTo>
                      <a:pt x="4104" y="5760"/>
                    </a:lnTo>
                    <a:lnTo>
                      <a:pt x="4123" y="5824"/>
                    </a:lnTo>
                    <a:lnTo>
                      <a:pt x="4163" y="5824"/>
                    </a:lnTo>
                    <a:lnTo>
                      <a:pt x="4194" y="5828"/>
                    </a:lnTo>
                    <a:lnTo>
                      <a:pt x="4220" y="5842"/>
                    </a:lnTo>
                    <a:lnTo>
                      <a:pt x="4242" y="5863"/>
                    </a:lnTo>
                    <a:lnTo>
                      <a:pt x="4255" y="5888"/>
                    </a:lnTo>
                    <a:lnTo>
                      <a:pt x="4260" y="5919"/>
                    </a:lnTo>
                    <a:lnTo>
                      <a:pt x="4255" y="5949"/>
                    </a:lnTo>
                    <a:lnTo>
                      <a:pt x="4242" y="5976"/>
                    </a:lnTo>
                    <a:lnTo>
                      <a:pt x="4220" y="5996"/>
                    </a:lnTo>
                    <a:lnTo>
                      <a:pt x="4194" y="6011"/>
                    </a:lnTo>
                    <a:lnTo>
                      <a:pt x="4163" y="6015"/>
                    </a:lnTo>
                    <a:lnTo>
                      <a:pt x="1281" y="6015"/>
                    </a:lnTo>
                    <a:lnTo>
                      <a:pt x="1250" y="6011"/>
                    </a:lnTo>
                    <a:lnTo>
                      <a:pt x="1224" y="5996"/>
                    </a:lnTo>
                    <a:lnTo>
                      <a:pt x="1204" y="5976"/>
                    </a:lnTo>
                    <a:lnTo>
                      <a:pt x="1189" y="5949"/>
                    </a:lnTo>
                    <a:lnTo>
                      <a:pt x="1185" y="5919"/>
                    </a:lnTo>
                    <a:lnTo>
                      <a:pt x="1189" y="5888"/>
                    </a:lnTo>
                    <a:lnTo>
                      <a:pt x="1204" y="5863"/>
                    </a:lnTo>
                    <a:lnTo>
                      <a:pt x="1224" y="5842"/>
                    </a:lnTo>
                    <a:lnTo>
                      <a:pt x="1250" y="5828"/>
                    </a:lnTo>
                    <a:lnTo>
                      <a:pt x="1281" y="5824"/>
                    </a:lnTo>
                    <a:lnTo>
                      <a:pt x="1323" y="5824"/>
                    </a:lnTo>
                    <a:lnTo>
                      <a:pt x="1339" y="5760"/>
                    </a:lnTo>
                    <a:lnTo>
                      <a:pt x="1367" y="5699"/>
                    </a:lnTo>
                    <a:lnTo>
                      <a:pt x="1400" y="5644"/>
                    </a:lnTo>
                    <a:lnTo>
                      <a:pt x="1440" y="5593"/>
                    </a:lnTo>
                    <a:lnTo>
                      <a:pt x="1488" y="5549"/>
                    </a:lnTo>
                    <a:lnTo>
                      <a:pt x="1539" y="5511"/>
                    </a:lnTo>
                    <a:lnTo>
                      <a:pt x="1598" y="5481"/>
                    </a:lnTo>
                    <a:lnTo>
                      <a:pt x="1659" y="5458"/>
                    </a:lnTo>
                    <a:lnTo>
                      <a:pt x="1725" y="5445"/>
                    </a:lnTo>
                    <a:lnTo>
                      <a:pt x="1793" y="5439"/>
                    </a:lnTo>
                    <a:lnTo>
                      <a:pt x="2626" y="5439"/>
                    </a:lnTo>
                    <a:lnTo>
                      <a:pt x="2626" y="5238"/>
                    </a:lnTo>
                    <a:lnTo>
                      <a:pt x="2472" y="5228"/>
                    </a:lnTo>
                    <a:lnTo>
                      <a:pt x="2319" y="5208"/>
                    </a:lnTo>
                    <a:lnTo>
                      <a:pt x="2167" y="5181"/>
                    </a:lnTo>
                    <a:lnTo>
                      <a:pt x="2018" y="5146"/>
                    </a:lnTo>
                    <a:lnTo>
                      <a:pt x="1872" y="5102"/>
                    </a:lnTo>
                    <a:lnTo>
                      <a:pt x="1728" y="5051"/>
                    </a:lnTo>
                    <a:lnTo>
                      <a:pt x="1587" y="4990"/>
                    </a:lnTo>
                    <a:lnTo>
                      <a:pt x="1450" y="4922"/>
                    </a:lnTo>
                    <a:lnTo>
                      <a:pt x="1316" y="4847"/>
                    </a:lnTo>
                    <a:lnTo>
                      <a:pt x="1187" y="4765"/>
                    </a:lnTo>
                    <a:lnTo>
                      <a:pt x="1062" y="4675"/>
                    </a:lnTo>
                    <a:lnTo>
                      <a:pt x="943" y="4578"/>
                    </a:lnTo>
                    <a:lnTo>
                      <a:pt x="828" y="4473"/>
                    </a:lnTo>
                    <a:lnTo>
                      <a:pt x="719" y="4363"/>
                    </a:lnTo>
                    <a:lnTo>
                      <a:pt x="617" y="4244"/>
                    </a:lnTo>
                    <a:lnTo>
                      <a:pt x="521" y="4120"/>
                    </a:lnTo>
                    <a:lnTo>
                      <a:pt x="431" y="3990"/>
                    </a:lnTo>
                    <a:lnTo>
                      <a:pt x="349" y="3852"/>
                    </a:lnTo>
                    <a:lnTo>
                      <a:pt x="273" y="3709"/>
                    </a:lnTo>
                    <a:lnTo>
                      <a:pt x="207" y="3561"/>
                    </a:lnTo>
                    <a:lnTo>
                      <a:pt x="147" y="3405"/>
                    </a:lnTo>
                    <a:lnTo>
                      <a:pt x="99" y="3249"/>
                    </a:lnTo>
                    <a:lnTo>
                      <a:pt x="61" y="3093"/>
                    </a:lnTo>
                    <a:lnTo>
                      <a:pt x="31" y="2934"/>
                    </a:lnTo>
                    <a:lnTo>
                      <a:pt x="11" y="2776"/>
                    </a:lnTo>
                    <a:lnTo>
                      <a:pt x="0" y="2619"/>
                    </a:lnTo>
                    <a:lnTo>
                      <a:pt x="0" y="2463"/>
                    </a:lnTo>
                    <a:lnTo>
                      <a:pt x="7" y="2305"/>
                    </a:lnTo>
                    <a:lnTo>
                      <a:pt x="26" y="2151"/>
                    </a:lnTo>
                    <a:lnTo>
                      <a:pt x="51" y="1997"/>
                    </a:lnTo>
                    <a:lnTo>
                      <a:pt x="84" y="1845"/>
                    </a:lnTo>
                    <a:lnTo>
                      <a:pt x="128" y="1697"/>
                    </a:lnTo>
                    <a:lnTo>
                      <a:pt x="180" y="1550"/>
                    </a:lnTo>
                    <a:lnTo>
                      <a:pt x="239" y="1407"/>
                    </a:lnTo>
                    <a:lnTo>
                      <a:pt x="306" y="1268"/>
                    </a:lnTo>
                    <a:lnTo>
                      <a:pt x="382" y="1132"/>
                    </a:lnTo>
                    <a:lnTo>
                      <a:pt x="464" y="1002"/>
                    </a:lnTo>
                    <a:lnTo>
                      <a:pt x="554" y="876"/>
                    </a:lnTo>
                    <a:lnTo>
                      <a:pt x="651" y="753"/>
                    </a:lnTo>
                    <a:lnTo>
                      <a:pt x="756" y="637"/>
                    </a:lnTo>
                    <a:lnTo>
                      <a:pt x="868" y="527"/>
                    </a:lnTo>
                    <a:lnTo>
                      <a:pt x="987" y="423"/>
                    </a:lnTo>
                    <a:lnTo>
                      <a:pt x="1114" y="324"/>
                    </a:lnTo>
                    <a:lnTo>
                      <a:pt x="1246" y="234"/>
                    </a:lnTo>
                    <a:lnTo>
                      <a:pt x="1383" y="150"/>
                    </a:lnTo>
                    <a:lnTo>
                      <a:pt x="1528" y="75"/>
                    </a:lnTo>
                    <a:lnTo>
                      <a:pt x="1681" y="7"/>
                    </a:lnTo>
                    <a:lnTo>
                      <a:pt x="17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7"/>
              <p:cNvSpPr>
                <a:spLocks noEditPoints="1"/>
              </p:cNvSpPr>
              <p:nvPr/>
            </p:nvSpPr>
            <p:spPr bwMode="auto">
              <a:xfrm>
                <a:off x="2198" y="795"/>
                <a:ext cx="2210" cy="2209"/>
              </a:xfrm>
              <a:custGeom>
                <a:avLst/>
                <a:gdLst>
                  <a:gd name="T0" fmla="*/ 2071 w 4420"/>
                  <a:gd name="T1" fmla="*/ 4221 h 4417"/>
                  <a:gd name="T2" fmla="*/ 2029 w 4420"/>
                  <a:gd name="T3" fmla="*/ 3946 h 4417"/>
                  <a:gd name="T4" fmla="*/ 2123 w 4420"/>
                  <a:gd name="T5" fmla="*/ 3594 h 4417"/>
                  <a:gd name="T6" fmla="*/ 2503 w 4420"/>
                  <a:gd name="T7" fmla="*/ 4032 h 4417"/>
                  <a:gd name="T8" fmla="*/ 3574 w 4420"/>
                  <a:gd name="T9" fmla="*/ 3125 h 4417"/>
                  <a:gd name="T10" fmla="*/ 3570 w 4420"/>
                  <a:gd name="T11" fmla="*/ 3699 h 4417"/>
                  <a:gd name="T12" fmla="*/ 3708 w 4420"/>
                  <a:gd name="T13" fmla="*/ 3140 h 4417"/>
                  <a:gd name="T14" fmla="*/ 2741 w 4420"/>
                  <a:gd name="T15" fmla="*/ 3239 h 4417"/>
                  <a:gd name="T16" fmla="*/ 3317 w 4420"/>
                  <a:gd name="T17" fmla="*/ 3635 h 4417"/>
                  <a:gd name="T18" fmla="*/ 385 w 4420"/>
                  <a:gd name="T19" fmla="*/ 3068 h 4417"/>
                  <a:gd name="T20" fmla="*/ 996 w 4420"/>
                  <a:gd name="T21" fmla="*/ 3820 h 4417"/>
                  <a:gd name="T22" fmla="*/ 1684 w 4420"/>
                  <a:gd name="T23" fmla="*/ 3774 h 4417"/>
                  <a:gd name="T24" fmla="*/ 1183 w 4420"/>
                  <a:gd name="T25" fmla="*/ 2738 h 4417"/>
                  <a:gd name="T26" fmla="*/ 1796 w 4420"/>
                  <a:gd name="T27" fmla="*/ 3413 h 4417"/>
                  <a:gd name="T28" fmla="*/ 2158 w 4420"/>
                  <a:gd name="T29" fmla="*/ 2333 h 4417"/>
                  <a:gd name="T30" fmla="*/ 3409 w 4420"/>
                  <a:gd name="T31" fmla="*/ 2275 h 4417"/>
                  <a:gd name="T32" fmla="*/ 3242 w 4420"/>
                  <a:gd name="T33" fmla="*/ 2243 h 4417"/>
                  <a:gd name="T34" fmla="*/ 3088 w 4420"/>
                  <a:gd name="T35" fmla="*/ 2953 h 4417"/>
                  <a:gd name="T36" fmla="*/ 3337 w 4420"/>
                  <a:gd name="T37" fmla="*/ 2548 h 4417"/>
                  <a:gd name="T38" fmla="*/ 3508 w 4420"/>
                  <a:gd name="T39" fmla="*/ 2542 h 4417"/>
                  <a:gd name="T40" fmla="*/ 3936 w 4420"/>
                  <a:gd name="T41" fmla="*/ 2988 h 4417"/>
                  <a:gd name="T42" fmla="*/ 4227 w 4420"/>
                  <a:gd name="T43" fmla="*/ 2137 h 4417"/>
                  <a:gd name="T44" fmla="*/ 293 w 4420"/>
                  <a:gd name="T45" fmla="*/ 1578 h 4417"/>
                  <a:gd name="T46" fmla="*/ 231 w 4420"/>
                  <a:gd name="T47" fmla="*/ 2603 h 4417"/>
                  <a:gd name="T48" fmla="*/ 921 w 4420"/>
                  <a:gd name="T49" fmla="*/ 1936 h 4417"/>
                  <a:gd name="T50" fmla="*/ 363 w 4420"/>
                  <a:gd name="T51" fmla="*/ 1397 h 4417"/>
                  <a:gd name="T52" fmla="*/ 1064 w 4420"/>
                  <a:gd name="T53" fmla="*/ 1648 h 4417"/>
                  <a:gd name="T54" fmla="*/ 1752 w 4420"/>
                  <a:gd name="T55" fmla="*/ 1356 h 4417"/>
                  <a:gd name="T56" fmla="*/ 2262 w 4420"/>
                  <a:gd name="T57" fmla="*/ 2082 h 4417"/>
                  <a:gd name="T58" fmla="*/ 2523 w 4420"/>
                  <a:gd name="T59" fmla="*/ 878 h 4417"/>
                  <a:gd name="T60" fmla="*/ 449 w 4420"/>
                  <a:gd name="T61" fmla="*/ 1223 h 4417"/>
                  <a:gd name="T62" fmla="*/ 877 w 4420"/>
                  <a:gd name="T63" fmla="*/ 902 h 4417"/>
                  <a:gd name="T64" fmla="*/ 1213 w 4420"/>
                  <a:gd name="T65" fmla="*/ 537 h 4417"/>
                  <a:gd name="T66" fmla="*/ 1044 w 4420"/>
                  <a:gd name="T67" fmla="*/ 1122 h 4417"/>
                  <a:gd name="T68" fmla="*/ 1679 w 4420"/>
                  <a:gd name="T69" fmla="*/ 1179 h 4417"/>
                  <a:gd name="T70" fmla="*/ 2767 w 4420"/>
                  <a:gd name="T71" fmla="*/ 873 h 4417"/>
                  <a:gd name="T72" fmla="*/ 3970 w 4420"/>
                  <a:gd name="T73" fmla="*/ 1223 h 4417"/>
                  <a:gd name="T74" fmla="*/ 3312 w 4420"/>
                  <a:gd name="T75" fmla="*/ 517 h 4417"/>
                  <a:gd name="T76" fmla="*/ 1974 w 4420"/>
                  <a:gd name="T77" fmla="*/ 1045 h 4417"/>
                  <a:gd name="T78" fmla="*/ 2178 w 4420"/>
                  <a:gd name="T79" fmla="*/ 543 h 4417"/>
                  <a:gd name="T80" fmla="*/ 1604 w 4420"/>
                  <a:gd name="T81" fmla="*/ 312 h 4417"/>
                  <a:gd name="T82" fmla="*/ 2393 w 4420"/>
                  <a:gd name="T83" fmla="*/ 471 h 4417"/>
                  <a:gd name="T84" fmla="*/ 2488 w 4420"/>
                  <a:gd name="T85" fmla="*/ 211 h 4417"/>
                  <a:gd name="T86" fmla="*/ 2789 w 4420"/>
                  <a:gd name="T87" fmla="*/ 77 h 4417"/>
                  <a:gd name="T88" fmla="*/ 3666 w 4420"/>
                  <a:gd name="T89" fmla="*/ 545 h 4417"/>
                  <a:gd name="T90" fmla="*/ 4253 w 4420"/>
                  <a:gd name="T91" fmla="*/ 1364 h 4417"/>
                  <a:gd name="T92" fmla="*/ 4409 w 4420"/>
                  <a:gd name="T93" fmla="*/ 2440 h 4417"/>
                  <a:gd name="T94" fmla="*/ 4194 w 4420"/>
                  <a:gd name="T95" fmla="*/ 3180 h 4417"/>
                  <a:gd name="T96" fmla="*/ 3677 w 4420"/>
                  <a:gd name="T97" fmla="*/ 3862 h 4417"/>
                  <a:gd name="T98" fmla="*/ 2782 w 4420"/>
                  <a:gd name="T99" fmla="*/ 4342 h 4417"/>
                  <a:gd name="T100" fmla="*/ 1772 w 4420"/>
                  <a:gd name="T101" fmla="*/ 4373 h 4417"/>
                  <a:gd name="T102" fmla="*/ 866 w 4420"/>
                  <a:gd name="T103" fmla="*/ 3963 h 4417"/>
                  <a:gd name="T104" fmla="*/ 229 w 4420"/>
                  <a:gd name="T105" fmla="*/ 3189 h 4417"/>
                  <a:gd name="T106" fmla="*/ 0 w 4420"/>
                  <a:gd name="T107" fmla="*/ 2130 h 4417"/>
                  <a:gd name="T108" fmla="*/ 297 w 4420"/>
                  <a:gd name="T109" fmla="*/ 1102 h 4417"/>
                  <a:gd name="T110" fmla="*/ 980 w 4420"/>
                  <a:gd name="T111" fmla="*/ 374 h 4417"/>
                  <a:gd name="T112" fmla="*/ 1921 w 4420"/>
                  <a:gd name="T113" fmla="*/ 19 h 4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20" h="4417">
                    <a:moveTo>
                      <a:pt x="1893" y="3820"/>
                    </a:moveTo>
                    <a:lnTo>
                      <a:pt x="1811" y="3924"/>
                    </a:lnTo>
                    <a:lnTo>
                      <a:pt x="1734" y="4034"/>
                    </a:lnTo>
                    <a:lnTo>
                      <a:pt x="1664" y="4150"/>
                    </a:lnTo>
                    <a:lnTo>
                      <a:pt x="1796" y="4183"/>
                    </a:lnTo>
                    <a:lnTo>
                      <a:pt x="1932" y="4206"/>
                    </a:lnTo>
                    <a:lnTo>
                      <a:pt x="2071" y="4221"/>
                    </a:lnTo>
                    <a:lnTo>
                      <a:pt x="2211" y="4225"/>
                    </a:lnTo>
                    <a:lnTo>
                      <a:pt x="2323" y="4221"/>
                    </a:lnTo>
                    <a:lnTo>
                      <a:pt x="2435" y="4212"/>
                    </a:lnTo>
                    <a:lnTo>
                      <a:pt x="2334" y="4162"/>
                    </a:lnTo>
                    <a:lnTo>
                      <a:pt x="2233" y="4102"/>
                    </a:lnTo>
                    <a:lnTo>
                      <a:pt x="2132" y="4030"/>
                    </a:lnTo>
                    <a:lnTo>
                      <a:pt x="2029" y="3946"/>
                    </a:lnTo>
                    <a:lnTo>
                      <a:pt x="1961" y="3886"/>
                    </a:lnTo>
                    <a:lnTo>
                      <a:pt x="1893" y="3820"/>
                    </a:lnTo>
                    <a:close/>
                    <a:moveTo>
                      <a:pt x="2563" y="3312"/>
                    </a:moveTo>
                    <a:lnTo>
                      <a:pt x="2446" y="3372"/>
                    </a:lnTo>
                    <a:lnTo>
                      <a:pt x="2334" y="3438"/>
                    </a:lnTo>
                    <a:lnTo>
                      <a:pt x="2226" y="3514"/>
                    </a:lnTo>
                    <a:lnTo>
                      <a:pt x="2123" y="3594"/>
                    </a:lnTo>
                    <a:lnTo>
                      <a:pt x="2027" y="3680"/>
                    </a:lnTo>
                    <a:lnTo>
                      <a:pt x="2090" y="3743"/>
                    </a:lnTo>
                    <a:lnTo>
                      <a:pt x="2154" y="3801"/>
                    </a:lnTo>
                    <a:lnTo>
                      <a:pt x="2244" y="3875"/>
                    </a:lnTo>
                    <a:lnTo>
                      <a:pt x="2332" y="3937"/>
                    </a:lnTo>
                    <a:lnTo>
                      <a:pt x="2418" y="3990"/>
                    </a:lnTo>
                    <a:lnTo>
                      <a:pt x="2503" y="4032"/>
                    </a:lnTo>
                    <a:lnTo>
                      <a:pt x="2585" y="4067"/>
                    </a:lnTo>
                    <a:lnTo>
                      <a:pt x="2666" y="4089"/>
                    </a:lnTo>
                    <a:lnTo>
                      <a:pt x="2743" y="4102"/>
                    </a:lnTo>
                    <a:lnTo>
                      <a:pt x="2818" y="4106"/>
                    </a:lnTo>
                    <a:lnTo>
                      <a:pt x="2890" y="4098"/>
                    </a:lnTo>
                    <a:lnTo>
                      <a:pt x="2563" y="3312"/>
                    </a:lnTo>
                    <a:close/>
                    <a:moveTo>
                      <a:pt x="3574" y="3125"/>
                    </a:moveTo>
                    <a:lnTo>
                      <a:pt x="3572" y="3257"/>
                    </a:lnTo>
                    <a:lnTo>
                      <a:pt x="3563" y="3385"/>
                    </a:lnTo>
                    <a:lnTo>
                      <a:pt x="3545" y="3506"/>
                    </a:lnTo>
                    <a:lnTo>
                      <a:pt x="3521" y="3622"/>
                    </a:lnTo>
                    <a:lnTo>
                      <a:pt x="3497" y="3704"/>
                    </a:lnTo>
                    <a:lnTo>
                      <a:pt x="3471" y="3783"/>
                    </a:lnTo>
                    <a:lnTo>
                      <a:pt x="3570" y="3699"/>
                    </a:lnTo>
                    <a:lnTo>
                      <a:pt x="3664" y="3607"/>
                    </a:lnTo>
                    <a:lnTo>
                      <a:pt x="3750" y="3512"/>
                    </a:lnTo>
                    <a:lnTo>
                      <a:pt x="3831" y="3411"/>
                    </a:lnTo>
                    <a:lnTo>
                      <a:pt x="3903" y="3305"/>
                    </a:lnTo>
                    <a:lnTo>
                      <a:pt x="3970" y="3195"/>
                    </a:lnTo>
                    <a:lnTo>
                      <a:pt x="3838" y="3162"/>
                    </a:lnTo>
                    <a:lnTo>
                      <a:pt x="3708" y="3140"/>
                    </a:lnTo>
                    <a:lnTo>
                      <a:pt x="3574" y="3125"/>
                    </a:lnTo>
                    <a:close/>
                    <a:moveTo>
                      <a:pt x="3381" y="3120"/>
                    </a:moveTo>
                    <a:lnTo>
                      <a:pt x="3251" y="3127"/>
                    </a:lnTo>
                    <a:lnTo>
                      <a:pt x="3123" y="3142"/>
                    </a:lnTo>
                    <a:lnTo>
                      <a:pt x="2994" y="3165"/>
                    </a:lnTo>
                    <a:lnTo>
                      <a:pt x="2866" y="3198"/>
                    </a:lnTo>
                    <a:lnTo>
                      <a:pt x="2741" y="3239"/>
                    </a:lnTo>
                    <a:lnTo>
                      <a:pt x="3068" y="4025"/>
                    </a:lnTo>
                    <a:lnTo>
                      <a:pt x="3121" y="3979"/>
                    </a:lnTo>
                    <a:lnTo>
                      <a:pt x="3170" y="3928"/>
                    </a:lnTo>
                    <a:lnTo>
                      <a:pt x="3215" y="3865"/>
                    </a:lnTo>
                    <a:lnTo>
                      <a:pt x="3253" y="3796"/>
                    </a:lnTo>
                    <a:lnTo>
                      <a:pt x="3288" y="3719"/>
                    </a:lnTo>
                    <a:lnTo>
                      <a:pt x="3317" y="3635"/>
                    </a:lnTo>
                    <a:lnTo>
                      <a:pt x="3341" y="3545"/>
                    </a:lnTo>
                    <a:lnTo>
                      <a:pt x="3359" y="3448"/>
                    </a:lnTo>
                    <a:lnTo>
                      <a:pt x="3372" y="3343"/>
                    </a:lnTo>
                    <a:lnTo>
                      <a:pt x="3380" y="3235"/>
                    </a:lnTo>
                    <a:lnTo>
                      <a:pt x="3381" y="3120"/>
                    </a:lnTo>
                    <a:close/>
                    <a:moveTo>
                      <a:pt x="1183" y="2738"/>
                    </a:moveTo>
                    <a:lnTo>
                      <a:pt x="385" y="3068"/>
                    </a:lnTo>
                    <a:lnTo>
                      <a:pt x="449" y="3195"/>
                    </a:lnTo>
                    <a:lnTo>
                      <a:pt x="523" y="3316"/>
                    </a:lnTo>
                    <a:lnTo>
                      <a:pt x="604" y="3431"/>
                    </a:lnTo>
                    <a:lnTo>
                      <a:pt x="692" y="3539"/>
                    </a:lnTo>
                    <a:lnTo>
                      <a:pt x="787" y="3640"/>
                    </a:lnTo>
                    <a:lnTo>
                      <a:pt x="890" y="3733"/>
                    </a:lnTo>
                    <a:lnTo>
                      <a:pt x="996" y="3820"/>
                    </a:lnTo>
                    <a:lnTo>
                      <a:pt x="1110" y="3900"/>
                    </a:lnTo>
                    <a:lnTo>
                      <a:pt x="1227" y="3972"/>
                    </a:lnTo>
                    <a:lnTo>
                      <a:pt x="1350" y="4034"/>
                    </a:lnTo>
                    <a:lnTo>
                      <a:pt x="1479" y="4089"/>
                    </a:lnTo>
                    <a:lnTo>
                      <a:pt x="1541" y="3979"/>
                    </a:lnTo>
                    <a:lnTo>
                      <a:pt x="1609" y="3875"/>
                    </a:lnTo>
                    <a:lnTo>
                      <a:pt x="1684" y="3774"/>
                    </a:lnTo>
                    <a:lnTo>
                      <a:pt x="1763" y="3679"/>
                    </a:lnTo>
                    <a:lnTo>
                      <a:pt x="1653" y="3543"/>
                    </a:lnTo>
                    <a:lnTo>
                      <a:pt x="1549" y="3400"/>
                    </a:lnTo>
                    <a:lnTo>
                      <a:pt x="1449" y="3246"/>
                    </a:lnTo>
                    <a:lnTo>
                      <a:pt x="1354" y="3083"/>
                    </a:lnTo>
                    <a:lnTo>
                      <a:pt x="1266" y="2914"/>
                    </a:lnTo>
                    <a:lnTo>
                      <a:pt x="1183" y="2738"/>
                    </a:lnTo>
                    <a:close/>
                    <a:moveTo>
                      <a:pt x="2158" y="2333"/>
                    </a:moveTo>
                    <a:lnTo>
                      <a:pt x="1360" y="2663"/>
                    </a:lnTo>
                    <a:lnTo>
                      <a:pt x="1437" y="2828"/>
                    </a:lnTo>
                    <a:lnTo>
                      <a:pt x="1519" y="2986"/>
                    </a:lnTo>
                    <a:lnTo>
                      <a:pt x="1607" y="3136"/>
                    </a:lnTo>
                    <a:lnTo>
                      <a:pt x="1699" y="3279"/>
                    </a:lnTo>
                    <a:lnTo>
                      <a:pt x="1796" y="3413"/>
                    </a:lnTo>
                    <a:lnTo>
                      <a:pt x="1897" y="3539"/>
                    </a:lnTo>
                    <a:lnTo>
                      <a:pt x="2004" y="3444"/>
                    </a:lnTo>
                    <a:lnTo>
                      <a:pt x="2117" y="3354"/>
                    </a:lnTo>
                    <a:lnTo>
                      <a:pt x="2237" y="3273"/>
                    </a:lnTo>
                    <a:lnTo>
                      <a:pt x="2361" y="3200"/>
                    </a:lnTo>
                    <a:lnTo>
                      <a:pt x="2490" y="3134"/>
                    </a:lnTo>
                    <a:lnTo>
                      <a:pt x="2158" y="2333"/>
                    </a:lnTo>
                    <a:close/>
                    <a:moveTo>
                      <a:pt x="4110" y="1527"/>
                    </a:moveTo>
                    <a:lnTo>
                      <a:pt x="3312" y="1857"/>
                    </a:lnTo>
                    <a:lnTo>
                      <a:pt x="3372" y="2022"/>
                    </a:lnTo>
                    <a:lnTo>
                      <a:pt x="3426" y="2189"/>
                    </a:lnTo>
                    <a:lnTo>
                      <a:pt x="3429" y="2220"/>
                    </a:lnTo>
                    <a:lnTo>
                      <a:pt x="3424" y="2249"/>
                    </a:lnTo>
                    <a:lnTo>
                      <a:pt x="3409" y="2275"/>
                    </a:lnTo>
                    <a:lnTo>
                      <a:pt x="3389" y="2295"/>
                    </a:lnTo>
                    <a:lnTo>
                      <a:pt x="3361" y="2308"/>
                    </a:lnTo>
                    <a:lnTo>
                      <a:pt x="3330" y="2311"/>
                    </a:lnTo>
                    <a:lnTo>
                      <a:pt x="3301" y="2306"/>
                    </a:lnTo>
                    <a:lnTo>
                      <a:pt x="3275" y="2293"/>
                    </a:lnTo>
                    <a:lnTo>
                      <a:pt x="3255" y="2271"/>
                    </a:lnTo>
                    <a:lnTo>
                      <a:pt x="3242" y="2243"/>
                    </a:lnTo>
                    <a:lnTo>
                      <a:pt x="3191" y="2086"/>
                    </a:lnTo>
                    <a:lnTo>
                      <a:pt x="3134" y="1930"/>
                    </a:lnTo>
                    <a:lnTo>
                      <a:pt x="2336" y="2260"/>
                    </a:lnTo>
                    <a:lnTo>
                      <a:pt x="2668" y="3061"/>
                    </a:lnTo>
                    <a:lnTo>
                      <a:pt x="2805" y="3015"/>
                    </a:lnTo>
                    <a:lnTo>
                      <a:pt x="2945" y="2980"/>
                    </a:lnTo>
                    <a:lnTo>
                      <a:pt x="3088" y="2953"/>
                    </a:lnTo>
                    <a:lnTo>
                      <a:pt x="3229" y="2936"/>
                    </a:lnTo>
                    <a:lnTo>
                      <a:pt x="3374" y="2927"/>
                    </a:lnTo>
                    <a:lnTo>
                      <a:pt x="3363" y="2823"/>
                    </a:lnTo>
                    <a:lnTo>
                      <a:pt x="3348" y="2716"/>
                    </a:lnTo>
                    <a:lnTo>
                      <a:pt x="3330" y="2606"/>
                    </a:lnTo>
                    <a:lnTo>
                      <a:pt x="3328" y="2577"/>
                    </a:lnTo>
                    <a:lnTo>
                      <a:pt x="3337" y="2548"/>
                    </a:lnTo>
                    <a:lnTo>
                      <a:pt x="3354" y="2524"/>
                    </a:lnTo>
                    <a:lnTo>
                      <a:pt x="3378" y="2506"/>
                    </a:lnTo>
                    <a:lnTo>
                      <a:pt x="3407" y="2495"/>
                    </a:lnTo>
                    <a:lnTo>
                      <a:pt x="3437" y="2495"/>
                    </a:lnTo>
                    <a:lnTo>
                      <a:pt x="3466" y="2502"/>
                    </a:lnTo>
                    <a:lnTo>
                      <a:pt x="3490" y="2520"/>
                    </a:lnTo>
                    <a:lnTo>
                      <a:pt x="3508" y="2542"/>
                    </a:lnTo>
                    <a:lnTo>
                      <a:pt x="3519" y="2572"/>
                    </a:lnTo>
                    <a:lnTo>
                      <a:pt x="3539" y="2694"/>
                    </a:lnTo>
                    <a:lnTo>
                      <a:pt x="3556" y="2813"/>
                    </a:lnTo>
                    <a:lnTo>
                      <a:pt x="3567" y="2933"/>
                    </a:lnTo>
                    <a:lnTo>
                      <a:pt x="3690" y="2944"/>
                    </a:lnTo>
                    <a:lnTo>
                      <a:pt x="3813" y="2962"/>
                    </a:lnTo>
                    <a:lnTo>
                      <a:pt x="3936" y="2988"/>
                    </a:lnTo>
                    <a:lnTo>
                      <a:pt x="4057" y="3021"/>
                    </a:lnTo>
                    <a:lnTo>
                      <a:pt x="4112" y="2879"/>
                    </a:lnTo>
                    <a:lnTo>
                      <a:pt x="4158" y="2736"/>
                    </a:lnTo>
                    <a:lnTo>
                      <a:pt x="4191" y="2590"/>
                    </a:lnTo>
                    <a:lnTo>
                      <a:pt x="4215" y="2441"/>
                    </a:lnTo>
                    <a:lnTo>
                      <a:pt x="4227" y="2289"/>
                    </a:lnTo>
                    <a:lnTo>
                      <a:pt x="4227" y="2137"/>
                    </a:lnTo>
                    <a:lnTo>
                      <a:pt x="4216" y="1983"/>
                    </a:lnTo>
                    <a:lnTo>
                      <a:pt x="4192" y="1831"/>
                    </a:lnTo>
                    <a:lnTo>
                      <a:pt x="4158" y="1677"/>
                    </a:lnTo>
                    <a:lnTo>
                      <a:pt x="4110" y="1527"/>
                    </a:lnTo>
                    <a:close/>
                    <a:moveTo>
                      <a:pt x="363" y="1397"/>
                    </a:moveTo>
                    <a:lnTo>
                      <a:pt x="345" y="1437"/>
                    </a:lnTo>
                    <a:lnTo>
                      <a:pt x="293" y="1578"/>
                    </a:lnTo>
                    <a:lnTo>
                      <a:pt x="251" y="1723"/>
                    </a:lnTo>
                    <a:lnTo>
                      <a:pt x="220" y="1868"/>
                    </a:lnTo>
                    <a:lnTo>
                      <a:pt x="200" y="2014"/>
                    </a:lnTo>
                    <a:lnTo>
                      <a:pt x="191" y="2161"/>
                    </a:lnTo>
                    <a:lnTo>
                      <a:pt x="194" y="2309"/>
                    </a:lnTo>
                    <a:lnTo>
                      <a:pt x="207" y="2456"/>
                    </a:lnTo>
                    <a:lnTo>
                      <a:pt x="231" y="2603"/>
                    </a:lnTo>
                    <a:lnTo>
                      <a:pt x="266" y="2747"/>
                    </a:lnTo>
                    <a:lnTo>
                      <a:pt x="312" y="2890"/>
                    </a:lnTo>
                    <a:lnTo>
                      <a:pt x="1108" y="2561"/>
                    </a:lnTo>
                    <a:lnTo>
                      <a:pt x="1051" y="2403"/>
                    </a:lnTo>
                    <a:lnTo>
                      <a:pt x="1000" y="2247"/>
                    </a:lnTo>
                    <a:lnTo>
                      <a:pt x="958" y="2091"/>
                    </a:lnTo>
                    <a:lnTo>
                      <a:pt x="921" y="1936"/>
                    </a:lnTo>
                    <a:lnTo>
                      <a:pt x="892" y="1783"/>
                    </a:lnTo>
                    <a:lnTo>
                      <a:pt x="868" y="1633"/>
                    </a:lnTo>
                    <a:lnTo>
                      <a:pt x="853" y="1485"/>
                    </a:lnTo>
                    <a:lnTo>
                      <a:pt x="730" y="1474"/>
                    </a:lnTo>
                    <a:lnTo>
                      <a:pt x="607" y="1455"/>
                    </a:lnTo>
                    <a:lnTo>
                      <a:pt x="484" y="1430"/>
                    </a:lnTo>
                    <a:lnTo>
                      <a:pt x="363" y="1397"/>
                    </a:lnTo>
                    <a:close/>
                    <a:moveTo>
                      <a:pt x="1752" y="1356"/>
                    </a:moveTo>
                    <a:lnTo>
                      <a:pt x="1615" y="1402"/>
                    </a:lnTo>
                    <a:lnTo>
                      <a:pt x="1475" y="1437"/>
                    </a:lnTo>
                    <a:lnTo>
                      <a:pt x="1334" y="1465"/>
                    </a:lnTo>
                    <a:lnTo>
                      <a:pt x="1191" y="1481"/>
                    </a:lnTo>
                    <a:lnTo>
                      <a:pt x="1048" y="1488"/>
                    </a:lnTo>
                    <a:lnTo>
                      <a:pt x="1064" y="1648"/>
                    </a:lnTo>
                    <a:lnTo>
                      <a:pt x="1092" y="1813"/>
                    </a:lnTo>
                    <a:lnTo>
                      <a:pt x="1126" y="1978"/>
                    </a:lnTo>
                    <a:lnTo>
                      <a:pt x="1171" y="2146"/>
                    </a:lnTo>
                    <a:lnTo>
                      <a:pt x="1226" y="2317"/>
                    </a:lnTo>
                    <a:lnTo>
                      <a:pt x="1286" y="2487"/>
                    </a:lnTo>
                    <a:lnTo>
                      <a:pt x="2084" y="2157"/>
                    </a:lnTo>
                    <a:lnTo>
                      <a:pt x="1752" y="1356"/>
                    </a:lnTo>
                    <a:close/>
                    <a:moveTo>
                      <a:pt x="2523" y="878"/>
                    </a:moveTo>
                    <a:lnTo>
                      <a:pt x="2416" y="973"/>
                    </a:lnTo>
                    <a:lnTo>
                      <a:pt x="2303" y="1063"/>
                    </a:lnTo>
                    <a:lnTo>
                      <a:pt x="2185" y="1144"/>
                    </a:lnTo>
                    <a:lnTo>
                      <a:pt x="2060" y="1217"/>
                    </a:lnTo>
                    <a:lnTo>
                      <a:pt x="1930" y="1283"/>
                    </a:lnTo>
                    <a:lnTo>
                      <a:pt x="2262" y="2082"/>
                    </a:lnTo>
                    <a:lnTo>
                      <a:pt x="3060" y="1752"/>
                    </a:lnTo>
                    <a:lnTo>
                      <a:pt x="2983" y="1589"/>
                    </a:lnTo>
                    <a:lnTo>
                      <a:pt x="2901" y="1432"/>
                    </a:lnTo>
                    <a:lnTo>
                      <a:pt x="2813" y="1279"/>
                    </a:lnTo>
                    <a:lnTo>
                      <a:pt x="2721" y="1138"/>
                    </a:lnTo>
                    <a:lnTo>
                      <a:pt x="2624" y="1003"/>
                    </a:lnTo>
                    <a:lnTo>
                      <a:pt x="2523" y="878"/>
                    </a:lnTo>
                    <a:close/>
                    <a:moveTo>
                      <a:pt x="950" y="633"/>
                    </a:moveTo>
                    <a:lnTo>
                      <a:pt x="851" y="717"/>
                    </a:lnTo>
                    <a:lnTo>
                      <a:pt x="760" y="807"/>
                    </a:lnTo>
                    <a:lnTo>
                      <a:pt x="671" y="902"/>
                    </a:lnTo>
                    <a:lnTo>
                      <a:pt x="591" y="1003"/>
                    </a:lnTo>
                    <a:lnTo>
                      <a:pt x="517" y="1111"/>
                    </a:lnTo>
                    <a:lnTo>
                      <a:pt x="449" y="1223"/>
                    </a:lnTo>
                    <a:lnTo>
                      <a:pt x="582" y="1254"/>
                    </a:lnTo>
                    <a:lnTo>
                      <a:pt x="714" y="1278"/>
                    </a:lnTo>
                    <a:lnTo>
                      <a:pt x="846" y="1292"/>
                    </a:lnTo>
                    <a:lnTo>
                      <a:pt x="848" y="1199"/>
                    </a:lnTo>
                    <a:lnTo>
                      <a:pt x="851" y="1107"/>
                    </a:lnTo>
                    <a:lnTo>
                      <a:pt x="862" y="1003"/>
                    </a:lnTo>
                    <a:lnTo>
                      <a:pt x="877" y="902"/>
                    </a:lnTo>
                    <a:lnTo>
                      <a:pt x="897" y="807"/>
                    </a:lnTo>
                    <a:lnTo>
                      <a:pt x="921" y="717"/>
                    </a:lnTo>
                    <a:lnTo>
                      <a:pt x="950" y="633"/>
                    </a:lnTo>
                    <a:close/>
                    <a:moveTo>
                      <a:pt x="1354" y="392"/>
                    </a:moveTo>
                    <a:lnTo>
                      <a:pt x="1303" y="433"/>
                    </a:lnTo>
                    <a:lnTo>
                      <a:pt x="1257" y="480"/>
                    </a:lnTo>
                    <a:lnTo>
                      <a:pt x="1213" y="537"/>
                    </a:lnTo>
                    <a:lnTo>
                      <a:pt x="1176" y="600"/>
                    </a:lnTo>
                    <a:lnTo>
                      <a:pt x="1141" y="671"/>
                    </a:lnTo>
                    <a:lnTo>
                      <a:pt x="1112" y="748"/>
                    </a:lnTo>
                    <a:lnTo>
                      <a:pt x="1088" y="830"/>
                    </a:lnTo>
                    <a:lnTo>
                      <a:pt x="1068" y="922"/>
                    </a:lnTo>
                    <a:lnTo>
                      <a:pt x="1053" y="1019"/>
                    </a:lnTo>
                    <a:lnTo>
                      <a:pt x="1044" y="1122"/>
                    </a:lnTo>
                    <a:lnTo>
                      <a:pt x="1038" y="1208"/>
                    </a:lnTo>
                    <a:lnTo>
                      <a:pt x="1038" y="1298"/>
                    </a:lnTo>
                    <a:lnTo>
                      <a:pt x="1169" y="1290"/>
                    </a:lnTo>
                    <a:lnTo>
                      <a:pt x="1297" y="1276"/>
                    </a:lnTo>
                    <a:lnTo>
                      <a:pt x="1427" y="1252"/>
                    </a:lnTo>
                    <a:lnTo>
                      <a:pt x="1554" y="1219"/>
                    </a:lnTo>
                    <a:lnTo>
                      <a:pt x="1679" y="1179"/>
                    </a:lnTo>
                    <a:lnTo>
                      <a:pt x="1354" y="392"/>
                    </a:lnTo>
                    <a:close/>
                    <a:moveTo>
                      <a:pt x="2943" y="328"/>
                    </a:moveTo>
                    <a:lnTo>
                      <a:pt x="2881" y="438"/>
                    </a:lnTo>
                    <a:lnTo>
                      <a:pt x="2811" y="543"/>
                    </a:lnTo>
                    <a:lnTo>
                      <a:pt x="2737" y="644"/>
                    </a:lnTo>
                    <a:lnTo>
                      <a:pt x="2657" y="739"/>
                    </a:lnTo>
                    <a:lnTo>
                      <a:pt x="2767" y="873"/>
                    </a:lnTo>
                    <a:lnTo>
                      <a:pt x="2871" y="1017"/>
                    </a:lnTo>
                    <a:lnTo>
                      <a:pt x="2972" y="1171"/>
                    </a:lnTo>
                    <a:lnTo>
                      <a:pt x="3066" y="1333"/>
                    </a:lnTo>
                    <a:lnTo>
                      <a:pt x="3156" y="1503"/>
                    </a:lnTo>
                    <a:lnTo>
                      <a:pt x="3238" y="1679"/>
                    </a:lnTo>
                    <a:lnTo>
                      <a:pt x="4037" y="1349"/>
                    </a:lnTo>
                    <a:lnTo>
                      <a:pt x="3970" y="1223"/>
                    </a:lnTo>
                    <a:lnTo>
                      <a:pt x="3897" y="1102"/>
                    </a:lnTo>
                    <a:lnTo>
                      <a:pt x="3816" y="986"/>
                    </a:lnTo>
                    <a:lnTo>
                      <a:pt x="3728" y="878"/>
                    </a:lnTo>
                    <a:lnTo>
                      <a:pt x="3633" y="777"/>
                    </a:lnTo>
                    <a:lnTo>
                      <a:pt x="3532" y="684"/>
                    </a:lnTo>
                    <a:lnTo>
                      <a:pt x="3424" y="596"/>
                    </a:lnTo>
                    <a:lnTo>
                      <a:pt x="3312" y="517"/>
                    </a:lnTo>
                    <a:lnTo>
                      <a:pt x="3193" y="446"/>
                    </a:lnTo>
                    <a:lnTo>
                      <a:pt x="3070" y="383"/>
                    </a:lnTo>
                    <a:lnTo>
                      <a:pt x="2943" y="328"/>
                    </a:lnTo>
                    <a:close/>
                    <a:moveTo>
                      <a:pt x="1604" y="312"/>
                    </a:moveTo>
                    <a:lnTo>
                      <a:pt x="1530" y="319"/>
                    </a:lnTo>
                    <a:lnTo>
                      <a:pt x="1857" y="1105"/>
                    </a:lnTo>
                    <a:lnTo>
                      <a:pt x="1974" y="1045"/>
                    </a:lnTo>
                    <a:lnTo>
                      <a:pt x="2086" y="979"/>
                    </a:lnTo>
                    <a:lnTo>
                      <a:pt x="2194" y="904"/>
                    </a:lnTo>
                    <a:lnTo>
                      <a:pt x="2297" y="823"/>
                    </a:lnTo>
                    <a:lnTo>
                      <a:pt x="2394" y="735"/>
                    </a:lnTo>
                    <a:lnTo>
                      <a:pt x="2330" y="675"/>
                    </a:lnTo>
                    <a:lnTo>
                      <a:pt x="2266" y="616"/>
                    </a:lnTo>
                    <a:lnTo>
                      <a:pt x="2178" y="543"/>
                    </a:lnTo>
                    <a:lnTo>
                      <a:pt x="2090" y="480"/>
                    </a:lnTo>
                    <a:lnTo>
                      <a:pt x="2004" y="427"/>
                    </a:lnTo>
                    <a:lnTo>
                      <a:pt x="1919" y="383"/>
                    </a:lnTo>
                    <a:lnTo>
                      <a:pt x="1837" y="350"/>
                    </a:lnTo>
                    <a:lnTo>
                      <a:pt x="1756" y="328"/>
                    </a:lnTo>
                    <a:lnTo>
                      <a:pt x="1677" y="314"/>
                    </a:lnTo>
                    <a:lnTo>
                      <a:pt x="1604" y="312"/>
                    </a:lnTo>
                    <a:close/>
                    <a:moveTo>
                      <a:pt x="2209" y="193"/>
                    </a:moveTo>
                    <a:lnTo>
                      <a:pt x="2097" y="194"/>
                    </a:lnTo>
                    <a:lnTo>
                      <a:pt x="1987" y="204"/>
                    </a:lnTo>
                    <a:lnTo>
                      <a:pt x="2086" y="255"/>
                    </a:lnTo>
                    <a:lnTo>
                      <a:pt x="2187" y="315"/>
                    </a:lnTo>
                    <a:lnTo>
                      <a:pt x="2290" y="387"/>
                    </a:lnTo>
                    <a:lnTo>
                      <a:pt x="2393" y="471"/>
                    </a:lnTo>
                    <a:lnTo>
                      <a:pt x="2460" y="532"/>
                    </a:lnTo>
                    <a:lnTo>
                      <a:pt x="2526" y="596"/>
                    </a:lnTo>
                    <a:lnTo>
                      <a:pt x="2611" y="493"/>
                    </a:lnTo>
                    <a:lnTo>
                      <a:pt x="2688" y="383"/>
                    </a:lnTo>
                    <a:lnTo>
                      <a:pt x="2758" y="268"/>
                    </a:lnTo>
                    <a:lnTo>
                      <a:pt x="2624" y="235"/>
                    </a:lnTo>
                    <a:lnTo>
                      <a:pt x="2488" y="211"/>
                    </a:lnTo>
                    <a:lnTo>
                      <a:pt x="2350" y="196"/>
                    </a:lnTo>
                    <a:lnTo>
                      <a:pt x="2209" y="193"/>
                    </a:lnTo>
                    <a:close/>
                    <a:moveTo>
                      <a:pt x="2209" y="0"/>
                    </a:moveTo>
                    <a:lnTo>
                      <a:pt x="2358" y="4"/>
                    </a:lnTo>
                    <a:lnTo>
                      <a:pt x="2504" y="19"/>
                    </a:lnTo>
                    <a:lnTo>
                      <a:pt x="2649" y="44"/>
                    </a:lnTo>
                    <a:lnTo>
                      <a:pt x="2789" y="77"/>
                    </a:lnTo>
                    <a:lnTo>
                      <a:pt x="2928" y="119"/>
                    </a:lnTo>
                    <a:lnTo>
                      <a:pt x="3062" y="169"/>
                    </a:lnTo>
                    <a:lnTo>
                      <a:pt x="3193" y="229"/>
                    </a:lnTo>
                    <a:lnTo>
                      <a:pt x="3317" y="295"/>
                    </a:lnTo>
                    <a:lnTo>
                      <a:pt x="3438" y="370"/>
                    </a:lnTo>
                    <a:lnTo>
                      <a:pt x="3554" y="455"/>
                    </a:lnTo>
                    <a:lnTo>
                      <a:pt x="3666" y="545"/>
                    </a:lnTo>
                    <a:lnTo>
                      <a:pt x="3770" y="642"/>
                    </a:lnTo>
                    <a:lnTo>
                      <a:pt x="3868" y="746"/>
                    </a:lnTo>
                    <a:lnTo>
                      <a:pt x="3959" y="858"/>
                    </a:lnTo>
                    <a:lnTo>
                      <a:pt x="4044" y="975"/>
                    </a:lnTo>
                    <a:lnTo>
                      <a:pt x="4121" y="1098"/>
                    </a:lnTo>
                    <a:lnTo>
                      <a:pt x="4191" y="1228"/>
                    </a:lnTo>
                    <a:lnTo>
                      <a:pt x="4253" y="1364"/>
                    </a:lnTo>
                    <a:lnTo>
                      <a:pt x="4310" y="1516"/>
                    </a:lnTo>
                    <a:lnTo>
                      <a:pt x="4354" y="1668"/>
                    </a:lnTo>
                    <a:lnTo>
                      <a:pt x="4387" y="1824"/>
                    </a:lnTo>
                    <a:lnTo>
                      <a:pt x="4409" y="1978"/>
                    </a:lnTo>
                    <a:lnTo>
                      <a:pt x="4420" y="2132"/>
                    </a:lnTo>
                    <a:lnTo>
                      <a:pt x="4420" y="2286"/>
                    </a:lnTo>
                    <a:lnTo>
                      <a:pt x="4409" y="2440"/>
                    </a:lnTo>
                    <a:lnTo>
                      <a:pt x="4387" y="2590"/>
                    </a:lnTo>
                    <a:lnTo>
                      <a:pt x="4356" y="2738"/>
                    </a:lnTo>
                    <a:lnTo>
                      <a:pt x="4314" y="2885"/>
                    </a:lnTo>
                    <a:lnTo>
                      <a:pt x="4262" y="3028"/>
                    </a:lnTo>
                    <a:lnTo>
                      <a:pt x="4200" y="3167"/>
                    </a:lnTo>
                    <a:lnTo>
                      <a:pt x="4200" y="3169"/>
                    </a:lnTo>
                    <a:lnTo>
                      <a:pt x="4194" y="3180"/>
                    </a:lnTo>
                    <a:lnTo>
                      <a:pt x="4189" y="3191"/>
                    </a:lnTo>
                    <a:lnTo>
                      <a:pt x="4123" y="3316"/>
                    </a:lnTo>
                    <a:lnTo>
                      <a:pt x="4048" y="3435"/>
                    </a:lnTo>
                    <a:lnTo>
                      <a:pt x="3967" y="3548"/>
                    </a:lnTo>
                    <a:lnTo>
                      <a:pt x="3877" y="3658"/>
                    </a:lnTo>
                    <a:lnTo>
                      <a:pt x="3780" y="3763"/>
                    </a:lnTo>
                    <a:lnTo>
                      <a:pt x="3677" y="3862"/>
                    </a:lnTo>
                    <a:lnTo>
                      <a:pt x="3565" y="3953"/>
                    </a:lnTo>
                    <a:lnTo>
                      <a:pt x="3448" y="4038"/>
                    </a:lnTo>
                    <a:lnTo>
                      <a:pt x="3323" y="4117"/>
                    </a:lnTo>
                    <a:lnTo>
                      <a:pt x="3193" y="4186"/>
                    </a:lnTo>
                    <a:lnTo>
                      <a:pt x="3057" y="4248"/>
                    </a:lnTo>
                    <a:lnTo>
                      <a:pt x="2919" y="4300"/>
                    </a:lnTo>
                    <a:lnTo>
                      <a:pt x="2782" y="4342"/>
                    </a:lnTo>
                    <a:lnTo>
                      <a:pt x="2642" y="4375"/>
                    </a:lnTo>
                    <a:lnTo>
                      <a:pt x="2499" y="4399"/>
                    </a:lnTo>
                    <a:lnTo>
                      <a:pt x="2356" y="4412"/>
                    </a:lnTo>
                    <a:lnTo>
                      <a:pt x="2211" y="4417"/>
                    </a:lnTo>
                    <a:lnTo>
                      <a:pt x="2062" y="4412"/>
                    </a:lnTo>
                    <a:lnTo>
                      <a:pt x="1915" y="4397"/>
                    </a:lnTo>
                    <a:lnTo>
                      <a:pt x="1772" y="4373"/>
                    </a:lnTo>
                    <a:lnTo>
                      <a:pt x="1631" y="4340"/>
                    </a:lnTo>
                    <a:lnTo>
                      <a:pt x="1493" y="4298"/>
                    </a:lnTo>
                    <a:lnTo>
                      <a:pt x="1360" y="4247"/>
                    </a:lnTo>
                    <a:lnTo>
                      <a:pt x="1229" y="4188"/>
                    </a:lnTo>
                    <a:lnTo>
                      <a:pt x="1103" y="4120"/>
                    </a:lnTo>
                    <a:lnTo>
                      <a:pt x="982" y="4045"/>
                    </a:lnTo>
                    <a:lnTo>
                      <a:pt x="866" y="3963"/>
                    </a:lnTo>
                    <a:lnTo>
                      <a:pt x="756" y="3873"/>
                    </a:lnTo>
                    <a:lnTo>
                      <a:pt x="651" y="3776"/>
                    </a:lnTo>
                    <a:lnTo>
                      <a:pt x="552" y="3671"/>
                    </a:lnTo>
                    <a:lnTo>
                      <a:pt x="460" y="3559"/>
                    </a:lnTo>
                    <a:lnTo>
                      <a:pt x="376" y="3442"/>
                    </a:lnTo>
                    <a:lnTo>
                      <a:pt x="299" y="3317"/>
                    </a:lnTo>
                    <a:lnTo>
                      <a:pt x="229" y="3189"/>
                    </a:lnTo>
                    <a:lnTo>
                      <a:pt x="169" y="3054"/>
                    </a:lnTo>
                    <a:lnTo>
                      <a:pt x="112" y="2903"/>
                    </a:lnTo>
                    <a:lnTo>
                      <a:pt x="68" y="2751"/>
                    </a:lnTo>
                    <a:lnTo>
                      <a:pt x="33" y="2597"/>
                    </a:lnTo>
                    <a:lnTo>
                      <a:pt x="11" y="2443"/>
                    </a:lnTo>
                    <a:lnTo>
                      <a:pt x="0" y="2286"/>
                    </a:lnTo>
                    <a:lnTo>
                      <a:pt x="0" y="2130"/>
                    </a:lnTo>
                    <a:lnTo>
                      <a:pt x="11" y="1974"/>
                    </a:lnTo>
                    <a:lnTo>
                      <a:pt x="33" y="1820"/>
                    </a:lnTo>
                    <a:lnTo>
                      <a:pt x="68" y="1666"/>
                    </a:lnTo>
                    <a:lnTo>
                      <a:pt x="112" y="1514"/>
                    </a:lnTo>
                    <a:lnTo>
                      <a:pt x="169" y="1364"/>
                    </a:lnTo>
                    <a:lnTo>
                      <a:pt x="229" y="1230"/>
                    </a:lnTo>
                    <a:lnTo>
                      <a:pt x="297" y="1102"/>
                    </a:lnTo>
                    <a:lnTo>
                      <a:pt x="374" y="979"/>
                    </a:lnTo>
                    <a:lnTo>
                      <a:pt x="457" y="862"/>
                    </a:lnTo>
                    <a:lnTo>
                      <a:pt x="549" y="752"/>
                    </a:lnTo>
                    <a:lnTo>
                      <a:pt x="646" y="647"/>
                    </a:lnTo>
                    <a:lnTo>
                      <a:pt x="750" y="548"/>
                    </a:lnTo>
                    <a:lnTo>
                      <a:pt x="862" y="458"/>
                    </a:lnTo>
                    <a:lnTo>
                      <a:pt x="980" y="374"/>
                    </a:lnTo>
                    <a:lnTo>
                      <a:pt x="1103" y="297"/>
                    </a:lnTo>
                    <a:lnTo>
                      <a:pt x="1231" y="229"/>
                    </a:lnTo>
                    <a:lnTo>
                      <a:pt x="1365" y="169"/>
                    </a:lnTo>
                    <a:lnTo>
                      <a:pt x="1501" y="118"/>
                    </a:lnTo>
                    <a:lnTo>
                      <a:pt x="1638" y="75"/>
                    </a:lnTo>
                    <a:lnTo>
                      <a:pt x="1780" y="42"/>
                    </a:lnTo>
                    <a:lnTo>
                      <a:pt x="1921" y="19"/>
                    </a:lnTo>
                    <a:lnTo>
                      <a:pt x="2064" y="4"/>
                    </a:lnTo>
                    <a:lnTo>
                      <a:pt x="22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10251718" y="4419247"/>
              <a:ext cx="7537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32%</a:t>
              </a:r>
              <a:endParaRPr lang="en-US" sz="28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371601" y="3886200"/>
            <a:ext cx="3804223" cy="914400"/>
            <a:chOff x="7201227" y="4938958"/>
            <a:chExt cx="3804223" cy="914400"/>
          </a:xfrm>
        </p:grpSpPr>
        <p:grpSp>
          <p:nvGrpSpPr>
            <p:cNvPr id="61" name="Group 49"/>
            <p:cNvGrpSpPr/>
            <p:nvPr/>
          </p:nvGrpSpPr>
          <p:grpSpPr>
            <a:xfrm>
              <a:off x="7732891" y="5438763"/>
              <a:ext cx="2449689" cy="292938"/>
              <a:chOff x="7382932" y="2822223"/>
              <a:chExt cx="2449689" cy="292938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7382932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7531099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7679266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7827433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7975600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8123767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8271934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8420101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8568268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8716435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8864602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9012769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9160936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9309103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9457270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9605437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9753598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7734626" y="4938958"/>
              <a:ext cx="236393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Promotion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63" name="Group 20"/>
            <p:cNvGrpSpPr>
              <a:grpSpLocks noChangeAspect="1"/>
            </p:cNvGrpSpPr>
            <p:nvPr/>
          </p:nvGrpSpPr>
          <p:grpSpPr bwMode="auto">
            <a:xfrm>
              <a:off x="7201227" y="5420386"/>
              <a:ext cx="342722" cy="342722"/>
              <a:chOff x="2337" y="657"/>
              <a:chExt cx="3006" cy="3006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5" name="Freeform 22"/>
              <p:cNvSpPr>
                <a:spLocks noEditPoints="1"/>
              </p:cNvSpPr>
              <p:nvPr/>
            </p:nvSpPr>
            <p:spPr bwMode="auto">
              <a:xfrm>
                <a:off x="2337" y="1164"/>
                <a:ext cx="1788" cy="2499"/>
              </a:xfrm>
              <a:custGeom>
                <a:avLst/>
                <a:gdLst>
                  <a:gd name="T0" fmla="*/ 210 w 3576"/>
                  <a:gd name="T1" fmla="*/ 4671 h 4997"/>
                  <a:gd name="T2" fmla="*/ 326 w 3576"/>
                  <a:gd name="T3" fmla="*/ 4787 h 4997"/>
                  <a:gd name="T4" fmla="*/ 3208 w 3576"/>
                  <a:gd name="T5" fmla="*/ 4800 h 4997"/>
                  <a:gd name="T6" fmla="*/ 3347 w 3576"/>
                  <a:gd name="T7" fmla="*/ 4707 h 4997"/>
                  <a:gd name="T8" fmla="*/ 3385 w 3576"/>
                  <a:gd name="T9" fmla="*/ 4363 h 4997"/>
                  <a:gd name="T10" fmla="*/ 3385 w 3576"/>
                  <a:gd name="T11" fmla="*/ 4172 h 4997"/>
                  <a:gd name="T12" fmla="*/ 525 w 3576"/>
                  <a:gd name="T13" fmla="*/ 1144 h 4997"/>
                  <a:gd name="T14" fmla="*/ 475 w 3576"/>
                  <a:gd name="T15" fmla="*/ 1226 h 4997"/>
                  <a:gd name="T16" fmla="*/ 228 w 3576"/>
                  <a:gd name="T17" fmla="*/ 1415 h 4997"/>
                  <a:gd name="T18" fmla="*/ 191 w 3576"/>
                  <a:gd name="T19" fmla="*/ 2122 h 4997"/>
                  <a:gd name="T20" fmla="*/ 3369 w 3576"/>
                  <a:gd name="T21" fmla="*/ 1459 h 4997"/>
                  <a:gd name="T22" fmla="*/ 3267 w 3576"/>
                  <a:gd name="T23" fmla="*/ 1322 h 4997"/>
                  <a:gd name="T24" fmla="*/ 3055 w 3576"/>
                  <a:gd name="T25" fmla="*/ 1168 h 4997"/>
                  <a:gd name="T26" fmla="*/ 359 w 3576"/>
                  <a:gd name="T27" fmla="*/ 193 h 4997"/>
                  <a:gd name="T28" fmla="*/ 295 w 3576"/>
                  <a:gd name="T29" fmla="*/ 255 h 4997"/>
                  <a:gd name="T30" fmla="*/ 3276 w 3576"/>
                  <a:gd name="T31" fmla="*/ 231 h 4997"/>
                  <a:gd name="T32" fmla="*/ 2837 w 3576"/>
                  <a:gd name="T33" fmla="*/ 193 h 4997"/>
                  <a:gd name="T34" fmla="*/ 2798 w 3576"/>
                  <a:gd name="T35" fmla="*/ 457 h 4997"/>
                  <a:gd name="T36" fmla="*/ 2685 w 3576"/>
                  <a:gd name="T37" fmla="*/ 457 h 4997"/>
                  <a:gd name="T38" fmla="*/ 2645 w 3576"/>
                  <a:gd name="T39" fmla="*/ 193 h 4997"/>
                  <a:gd name="T40" fmla="*/ 2183 w 3576"/>
                  <a:gd name="T41" fmla="*/ 435 h 4997"/>
                  <a:gd name="T42" fmla="*/ 2075 w 3576"/>
                  <a:gd name="T43" fmla="*/ 470 h 4997"/>
                  <a:gd name="T44" fmla="*/ 2009 w 3576"/>
                  <a:gd name="T45" fmla="*/ 379 h 4997"/>
                  <a:gd name="T46" fmla="*/ 1561 w 3576"/>
                  <a:gd name="T47" fmla="*/ 410 h 4997"/>
                  <a:gd name="T48" fmla="*/ 1470 w 3576"/>
                  <a:gd name="T49" fmla="*/ 475 h 4997"/>
                  <a:gd name="T50" fmla="*/ 1379 w 3576"/>
                  <a:gd name="T51" fmla="*/ 410 h 4997"/>
                  <a:gd name="T52" fmla="*/ 931 w 3576"/>
                  <a:gd name="T53" fmla="*/ 379 h 4997"/>
                  <a:gd name="T54" fmla="*/ 865 w 3576"/>
                  <a:gd name="T55" fmla="*/ 470 h 4997"/>
                  <a:gd name="T56" fmla="*/ 758 w 3576"/>
                  <a:gd name="T57" fmla="*/ 435 h 4997"/>
                  <a:gd name="T58" fmla="*/ 359 w 3576"/>
                  <a:gd name="T59" fmla="*/ 193 h 4997"/>
                  <a:gd name="T60" fmla="*/ 3318 w 3576"/>
                  <a:gd name="T61" fmla="*/ 20 h 4997"/>
                  <a:gd name="T62" fmla="*/ 3452 w 3576"/>
                  <a:gd name="T63" fmla="*/ 156 h 4997"/>
                  <a:gd name="T64" fmla="*/ 3480 w 3576"/>
                  <a:gd name="T65" fmla="*/ 667 h 4997"/>
                  <a:gd name="T66" fmla="*/ 3571 w 3576"/>
                  <a:gd name="T67" fmla="*/ 732 h 4997"/>
                  <a:gd name="T68" fmla="*/ 3538 w 3576"/>
                  <a:gd name="T69" fmla="*/ 840 h 4997"/>
                  <a:gd name="T70" fmla="*/ 3245 w 3576"/>
                  <a:gd name="T71" fmla="*/ 1087 h 4997"/>
                  <a:gd name="T72" fmla="*/ 3483 w 3576"/>
                  <a:gd name="T73" fmla="*/ 1270 h 4997"/>
                  <a:gd name="T74" fmla="*/ 3573 w 3576"/>
                  <a:gd name="T75" fmla="*/ 1488 h 4997"/>
                  <a:gd name="T76" fmla="*/ 3556 w 3576"/>
                  <a:gd name="T77" fmla="*/ 4715 h 4997"/>
                  <a:gd name="T78" fmla="*/ 3407 w 3576"/>
                  <a:gd name="T79" fmla="*/ 4917 h 4997"/>
                  <a:gd name="T80" fmla="*/ 3164 w 3576"/>
                  <a:gd name="T81" fmla="*/ 4997 h 4997"/>
                  <a:gd name="T82" fmla="*/ 224 w 3576"/>
                  <a:gd name="T83" fmla="*/ 4951 h 4997"/>
                  <a:gd name="T84" fmla="*/ 46 w 3576"/>
                  <a:gd name="T85" fmla="*/ 4773 h 4997"/>
                  <a:gd name="T86" fmla="*/ 0 w 3576"/>
                  <a:gd name="T87" fmla="*/ 1545 h 4997"/>
                  <a:gd name="T88" fmla="*/ 62 w 3576"/>
                  <a:gd name="T89" fmla="*/ 1319 h 4997"/>
                  <a:gd name="T90" fmla="*/ 215 w 3576"/>
                  <a:gd name="T91" fmla="*/ 1155 h 4997"/>
                  <a:gd name="T92" fmla="*/ 66 w 3576"/>
                  <a:gd name="T93" fmla="*/ 854 h 4997"/>
                  <a:gd name="T94" fmla="*/ 0 w 3576"/>
                  <a:gd name="T95" fmla="*/ 763 h 4997"/>
                  <a:gd name="T96" fmla="*/ 66 w 3576"/>
                  <a:gd name="T97" fmla="*/ 672 h 4997"/>
                  <a:gd name="T98" fmla="*/ 109 w 3576"/>
                  <a:gd name="T99" fmla="*/ 204 h 4997"/>
                  <a:gd name="T100" fmla="*/ 217 w 3576"/>
                  <a:gd name="T101" fmla="*/ 43 h 4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76" h="4997">
                    <a:moveTo>
                      <a:pt x="191" y="4363"/>
                    </a:moveTo>
                    <a:lnTo>
                      <a:pt x="191" y="4583"/>
                    </a:lnTo>
                    <a:lnTo>
                      <a:pt x="197" y="4629"/>
                    </a:lnTo>
                    <a:lnTo>
                      <a:pt x="210" y="4671"/>
                    </a:lnTo>
                    <a:lnTo>
                      <a:pt x="230" y="4707"/>
                    </a:lnTo>
                    <a:lnTo>
                      <a:pt x="257" y="4740"/>
                    </a:lnTo>
                    <a:lnTo>
                      <a:pt x="290" y="4767"/>
                    </a:lnTo>
                    <a:lnTo>
                      <a:pt x="326" y="4787"/>
                    </a:lnTo>
                    <a:lnTo>
                      <a:pt x="368" y="4800"/>
                    </a:lnTo>
                    <a:lnTo>
                      <a:pt x="414" y="4806"/>
                    </a:lnTo>
                    <a:lnTo>
                      <a:pt x="3164" y="4806"/>
                    </a:lnTo>
                    <a:lnTo>
                      <a:pt x="3208" y="4800"/>
                    </a:lnTo>
                    <a:lnTo>
                      <a:pt x="3250" y="4787"/>
                    </a:lnTo>
                    <a:lnTo>
                      <a:pt x="3287" y="4767"/>
                    </a:lnTo>
                    <a:lnTo>
                      <a:pt x="3319" y="4740"/>
                    </a:lnTo>
                    <a:lnTo>
                      <a:pt x="3347" y="4707"/>
                    </a:lnTo>
                    <a:lnTo>
                      <a:pt x="3367" y="4671"/>
                    </a:lnTo>
                    <a:lnTo>
                      <a:pt x="3379" y="4629"/>
                    </a:lnTo>
                    <a:lnTo>
                      <a:pt x="3385" y="4583"/>
                    </a:lnTo>
                    <a:lnTo>
                      <a:pt x="3385" y="4363"/>
                    </a:lnTo>
                    <a:lnTo>
                      <a:pt x="191" y="4363"/>
                    </a:lnTo>
                    <a:close/>
                    <a:moveTo>
                      <a:pt x="191" y="2315"/>
                    </a:moveTo>
                    <a:lnTo>
                      <a:pt x="191" y="4172"/>
                    </a:lnTo>
                    <a:lnTo>
                      <a:pt x="3385" y="4172"/>
                    </a:lnTo>
                    <a:lnTo>
                      <a:pt x="3385" y="2315"/>
                    </a:lnTo>
                    <a:lnTo>
                      <a:pt x="191" y="2315"/>
                    </a:lnTo>
                    <a:close/>
                    <a:moveTo>
                      <a:pt x="525" y="858"/>
                    </a:moveTo>
                    <a:lnTo>
                      <a:pt x="525" y="1144"/>
                    </a:lnTo>
                    <a:lnTo>
                      <a:pt x="521" y="1168"/>
                    </a:lnTo>
                    <a:lnTo>
                      <a:pt x="510" y="1191"/>
                    </a:lnTo>
                    <a:lnTo>
                      <a:pt x="496" y="1211"/>
                    </a:lnTo>
                    <a:lnTo>
                      <a:pt x="475" y="1226"/>
                    </a:lnTo>
                    <a:lnTo>
                      <a:pt x="310" y="1322"/>
                    </a:lnTo>
                    <a:lnTo>
                      <a:pt x="279" y="1344"/>
                    </a:lnTo>
                    <a:lnTo>
                      <a:pt x="251" y="1377"/>
                    </a:lnTo>
                    <a:lnTo>
                      <a:pt x="228" y="1415"/>
                    </a:lnTo>
                    <a:lnTo>
                      <a:pt x="210" y="1459"/>
                    </a:lnTo>
                    <a:lnTo>
                      <a:pt x="197" y="1503"/>
                    </a:lnTo>
                    <a:lnTo>
                      <a:pt x="191" y="1545"/>
                    </a:lnTo>
                    <a:lnTo>
                      <a:pt x="191" y="2122"/>
                    </a:lnTo>
                    <a:lnTo>
                      <a:pt x="3385" y="2122"/>
                    </a:lnTo>
                    <a:lnTo>
                      <a:pt x="3385" y="1545"/>
                    </a:lnTo>
                    <a:lnTo>
                      <a:pt x="3379" y="1503"/>
                    </a:lnTo>
                    <a:lnTo>
                      <a:pt x="3369" y="1459"/>
                    </a:lnTo>
                    <a:lnTo>
                      <a:pt x="3349" y="1415"/>
                    </a:lnTo>
                    <a:lnTo>
                      <a:pt x="3325" y="1377"/>
                    </a:lnTo>
                    <a:lnTo>
                      <a:pt x="3297" y="1344"/>
                    </a:lnTo>
                    <a:lnTo>
                      <a:pt x="3267" y="1322"/>
                    </a:lnTo>
                    <a:lnTo>
                      <a:pt x="3101" y="1226"/>
                    </a:lnTo>
                    <a:lnTo>
                      <a:pt x="3081" y="1211"/>
                    </a:lnTo>
                    <a:lnTo>
                      <a:pt x="3066" y="1191"/>
                    </a:lnTo>
                    <a:lnTo>
                      <a:pt x="3055" y="1168"/>
                    </a:lnTo>
                    <a:lnTo>
                      <a:pt x="3053" y="1144"/>
                    </a:lnTo>
                    <a:lnTo>
                      <a:pt x="3053" y="858"/>
                    </a:lnTo>
                    <a:lnTo>
                      <a:pt x="525" y="858"/>
                    </a:lnTo>
                    <a:close/>
                    <a:moveTo>
                      <a:pt x="359" y="193"/>
                    </a:moveTo>
                    <a:lnTo>
                      <a:pt x="333" y="197"/>
                    </a:lnTo>
                    <a:lnTo>
                      <a:pt x="315" y="211"/>
                    </a:lnTo>
                    <a:lnTo>
                      <a:pt x="301" y="231"/>
                    </a:lnTo>
                    <a:lnTo>
                      <a:pt x="295" y="255"/>
                    </a:lnTo>
                    <a:lnTo>
                      <a:pt x="295" y="667"/>
                    </a:lnTo>
                    <a:lnTo>
                      <a:pt x="3281" y="667"/>
                    </a:lnTo>
                    <a:lnTo>
                      <a:pt x="3281" y="255"/>
                    </a:lnTo>
                    <a:lnTo>
                      <a:pt x="3276" y="231"/>
                    </a:lnTo>
                    <a:lnTo>
                      <a:pt x="3263" y="211"/>
                    </a:lnTo>
                    <a:lnTo>
                      <a:pt x="3243" y="197"/>
                    </a:lnTo>
                    <a:lnTo>
                      <a:pt x="3217" y="193"/>
                    </a:lnTo>
                    <a:lnTo>
                      <a:pt x="2837" y="193"/>
                    </a:lnTo>
                    <a:lnTo>
                      <a:pt x="2837" y="379"/>
                    </a:lnTo>
                    <a:lnTo>
                      <a:pt x="2833" y="410"/>
                    </a:lnTo>
                    <a:lnTo>
                      <a:pt x="2818" y="435"/>
                    </a:lnTo>
                    <a:lnTo>
                      <a:pt x="2798" y="457"/>
                    </a:lnTo>
                    <a:lnTo>
                      <a:pt x="2771" y="470"/>
                    </a:lnTo>
                    <a:lnTo>
                      <a:pt x="2742" y="475"/>
                    </a:lnTo>
                    <a:lnTo>
                      <a:pt x="2711" y="470"/>
                    </a:lnTo>
                    <a:lnTo>
                      <a:pt x="2685" y="457"/>
                    </a:lnTo>
                    <a:lnTo>
                      <a:pt x="2663" y="435"/>
                    </a:lnTo>
                    <a:lnTo>
                      <a:pt x="2651" y="410"/>
                    </a:lnTo>
                    <a:lnTo>
                      <a:pt x="2645" y="379"/>
                    </a:lnTo>
                    <a:lnTo>
                      <a:pt x="2645" y="193"/>
                    </a:lnTo>
                    <a:lnTo>
                      <a:pt x="2203" y="193"/>
                    </a:lnTo>
                    <a:lnTo>
                      <a:pt x="2203" y="379"/>
                    </a:lnTo>
                    <a:lnTo>
                      <a:pt x="2197" y="410"/>
                    </a:lnTo>
                    <a:lnTo>
                      <a:pt x="2183" y="435"/>
                    </a:lnTo>
                    <a:lnTo>
                      <a:pt x="2162" y="457"/>
                    </a:lnTo>
                    <a:lnTo>
                      <a:pt x="2137" y="470"/>
                    </a:lnTo>
                    <a:lnTo>
                      <a:pt x="2106" y="475"/>
                    </a:lnTo>
                    <a:lnTo>
                      <a:pt x="2075" y="470"/>
                    </a:lnTo>
                    <a:lnTo>
                      <a:pt x="2050" y="457"/>
                    </a:lnTo>
                    <a:lnTo>
                      <a:pt x="2028" y="435"/>
                    </a:lnTo>
                    <a:lnTo>
                      <a:pt x="2015" y="410"/>
                    </a:lnTo>
                    <a:lnTo>
                      <a:pt x="2009" y="379"/>
                    </a:lnTo>
                    <a:lnTo>
                      <a:pt x="2009" y="193"/>
                    </a:lnTo>
                    <a:lnTo>
                      <a:pt x="1567" y="193"/>
                    </a:lnTo>
                    <a:lnTo>
                      <a:pt x="1567" y="379"/>
                    </a:lnTo>
                    <a:lnTo>
                      <a:pt x="1561" y="410"/>
                    </a:lnTo>
                    <a:lnTo>
                      <a:pt x="1549" y="435"/>
                    </a:lnTo>
                    <a:lnTo>
                      <a:pt x="1527" y="457"/>
                    </a:lnTo>
                    <a:lnTo>
                      <a:pt x="1501" y="470"/>
                    </a:lnTo>
                    <a:lnTo>
                      <a:pt x="1470" y="475"/>
                    </a:lnTo>
                    <a:lnTo>
                      <a:pt x="1441" y="470"/>
                    </a:lnTo>
                    <a:lnTo>
                      <a:pt x="1414" y="457"/>
                    </a:lnTo>
                    <a:lnTo>
                      <a:pt x="1394" y="435"/>
                    </a:lnTo>
                    <a:lnTo>
                      <a:pt x="1379" y="410"/>
                    </a:lnTo>
                    <a:lnTo>
                      <a:pt x="1375" y="379"/>
                    </a:lnTo>
                    <a:lnTo>
                      <a:pt x="1375" y="193"/>
                    </a:lnTo>
                    <a:lnTo>
                      <a:pt x="931" y="193"/>
                    </a:lnTo>
                    <a:lnTo>
                      <a:pt x="931" y="379"/>
                    </a:lnTo>
                    <a:lnTo>
                      <a:pt x="925" y="410"/>
                    </a:lnTo>
                    <a:lnTo>
                      <a:pt x="913" y="435"/>
                    </a:lnTo>
                    <a:lnTo>
                      <a:pt x="893" y="457"/>
                    </a:lnTo>
                    <a:lnTo>
                      <a:pt x="865" y="470"/>
                    </a:lnTo>
                    <a:lnTo>
                      <a:pt x="834" y="475"/>
                    </a:lnTo>
                    <a:lnTo>
                      <a:pt x="805" y="470"/>
                    </a:lnTo>
                    <a:lnTo>
                      <a:pt x="778" y="457"/>
                    </a:lnTo>
                    <a:lnTo>
                      <a:pt x="758" y="435"/>
                    </a:lnTo>
                    <a:lnTo>
                      <a:pt x="743" y="410"/>
                    </a:lnTo>
                    <a:lnTo>
                      <a:pt x="740" y="379"/>
                    </a:lnTo>
                    <a:lnTo>
                      <a:pt x="740" y="193"/>
                    </a:lnTo>
                    <a:lnTo>
                      <a:pt x="359" y="193"/>
                    </a:lnTo>
                    <a:close/>
                    <a:moveTo>
                      <a:pt x="359" y="0"/>
                    </a:moveTo>
                    <a:lnTo>
                      <a:pt x="3217" y="0"/>
                    </a:lnTo>
                    <a:lnTo>
                      <a:pt x="3270" y="5"/>
                    </a:lnTo>
                    <a:lnTo>
                      <a:pt x="3318" y="20"/>
                    </a:lnTo>
                    <a:lnTo>
                      <a:pt x="3359" y="43"/>
                    </a:lnTo>
                    <a:lnTo>
                      <a:pt x="3398" y="74"/>
                    </a:lnTo>
                    <a:lnTo>
                      <a:pt x="3429" y="113"/>
                    </a:lnTo>
                    <a:lnTo>
                      <a:pt x="3452" y="156"/>
                    </a:lnTo>
                    <a:lnTo>
                      <a:pt x="3467" y="204"/>
                    </a:lnTo>
                    <a:lnTo>
                      <a:pt x="3472" y="255"/>
                    </a:lnTo>
                    <a:lnTo>
                      <a:pt x="3472" y="667"/>
                    </a:lnTo>
                    <a:lnTo>
                      <a:pt x="3480" y="667"/>
                    </a:lnTo>
                    <a:lnTo>
                      <a:pt x="3511" y="672"/>
                    </a:lnTo>
                    <a:lnTo>
                      <a:pt x="3538" y="685"/>
                    </a:lnTo>
                    <a:lnTo>
                      <a:pt x="3558" y="707"/>
                    </a:lnTo>
                    <a:lnTo>
                      <a:pt x="3571" y="732"/>
                    </a:lnTo>
                    <a:lnTo>
                      <a:pt x="3576" y="763"/>
                    </a:lnTo>
                    <a:lnTo>
                      <a:pt x="3571" y="792"/>
                    </a:lnTo>
                    <a:lnTo>
                      <a:pt x="3558" y="820"/>
                    </a:lnTo>
                    <a:lnTo>
                      <a:pt x="3538" y="840"/>
                    </a:lnTo>
                    <a:lnTo>
                      <a:pt x="3511" y="854"/>
                    </a:lnTo>
                    <a:lnTo>
                      <a:pt x="3480" y="858"/>
                    </a:lnTo>
                    <a:lnTo>
                      <a:pt x="3245" y="858"/>
                    </a:lnTo>
                    <a:lnTo>
                      <a:pt x="3245" y="1087"/>
                    </a:lnTo>
                    <a:lnTo>
                      <a:pt x="3361" y="1155"/>
                    </a:lnTo>
                    <a:lnTo>
                      <a:pt x="3405" y="1186"/>
                    </a:lnTo>
                    <a:lnTo>
                      <a:pt x="3447" y="1224"/>
                    </a:lnTo>
                    <a:lnTo>
                      <a:pt x="3483" y="1270"/>
                    </a:lnTo>
                    <a:lnTo>
                      <a:pt x="3514" y="1319"/>
                    </a:lnTo>
                    <a:lnTo>
                      <a:pt x="3540" y="1373"/>
                    </a:lnTo>
                    <a:lnTo>
                      <a:pt x="3560" y="1430"/>
                    </a:lnTo>
                    <a:lnTo>
                      <a:pt x="3573" y="1488"/>
                    </a:lnTo>
                    <a:lnTo>
                      <a:pt x="3576" y="1545"/>
                    </a:lnTo>
                    <a:lnTo>
                      <a:pt x="3576" y="4583"/>
                    </a:lnTo>
                    <a:lnTo>
                      <a:pt x="3571" y="4651"/>
                    </a:lnTo>
                    <a:lnTo>
                      <a:pt x="3556" y="4715"/>
                    </a:lnTo>
                    <a:lnTo>
                      <a:pt x="3531" y="4773"/>
                    </a:lnTo>
                    <a:lnTo>
                      <a:pt x="3496" y="4828"/>
                    </a:lnTo>
                    <a:lnTo>
                      <a:pt x="3456" y="4877"/>
                    </a:lnTo>
                    <a:lnTo>
                      <a:pt x="3407" y="4917"/>
                    </a:lnTo>
                    <a:lnTo>
                      <a:pt x="3354" y="4951"/>
                    </a:lnTo>
                    <a:lnTo>
                      <a:pt x="3294" y="4975"/>
                    </a:lnTo>
                    <a:lnTo>
                      <a:pt x="3230" y="4992"/>
                    </a:lnTo>
                    <a:lnTo>
                      <a:pt x="3164" y="4997"/>
                    </a:lnTo>
                    <a:lnTo>
                      <a:pt x="414" y="4997"/>
                    </a:lnTo>
                    <a:lnTo>
                      <a:pt x="346" y="4992"/>
                    </a:lnTo>
                    <a:lnTo>
                      <a:pt x="282" y="4975"/>
                    </a:lnTo>
                    <a:lnTo>
                      <a:pt x="224" y="4951"/>
                    </a:lnTo>
                    <a:lnTo>
                      <a:pt x="169" y="4917"/>
                    </a:lnTo>
                    <a:lnTo>
                      <a:pt x="120" y="4877"/>
                    </a:lnTo>
                    <a:lnTo>
                      <a:pt x="80" y="4828"/>
                    </a:lnTo>
                    <a:lnTo>
                      <a:pt x="46" y="4773"/>
                    </a:lnTo>
                    <a:lnTo>
                      <a:pt x="22" y="4715"/>
                    </a:lnTo>
                    <a:lnTo>
                      <a:pt x="5" y="4651"/>
                    </a:lnTo>
                    <a:lnTo>
                      <a:pt x="0" y="4583"/>
                    </a:lnTo>
                    <a:lnTo>
                      <a:pt x="0" y="1545"/>
                    </a:lnTo>
                    <a:lnTo>
                      <a:pt x="4" y="1488"/>
                    </a:lnTo>
                    <a:lnTo>
                      <a:pt x="16" y="1430"/>
                    </a:lnTo>
                    <a:lnTo>
                      <a:pt x="36" y="1373"/>
                    </a:lnTo>
                    <a:lnTo>
                      <a:pt x="62" y="1319"/>
                    </a:lnTo>
                    <a:lnTo>
                      <a:pt x="93" y="1270"/>
                    </a:lnTo>
                    <a:lnTo>
                      <a:pt x="129" y="1224"/>
                    </a:lnTo>
                    <a:lnTo>
                      <a:pt x="171" y="1186"/>
                    </a:lnTo>
                    <a:lnTo>
                      <a:pt x="215" y="1155"/>
                    </a:lnTo>
                    <a:lnTo>
                      <a:pt x="332" y="1087"/>
                    </a:lnTo>
                    <a:lnTo>
                      <a:pt x="332" y="858"/>
                    </a:lnTo>
                    <a:lnTo>
                      <a:pt x="97" y="858"/>
                    </a:lnTo>
                    <a:lnTo>
                      <a:pt x="66" y="854"/>
                    </a:lnTo>
                    <a:lnTo>
                      <a:pt x="40" y="840"/>
                    </a:lnTo>
                    <a:lnTo>
                      <a:pt x="18" y="820"/>
                    </a:lnTo>
                    <a:lnTo>
                      <a:pt x="5" y="792"/>
                    </a:lnTo>
                    <a:lnTo>
                      <a:pt x="0" y="763"/>
                    </a:lnTo>
                    <a:lnTo>
                      <a:pt x="5" y="732"/>
                    </a:lnTo>
                    <a:lnTo>
                      <a:pt x="18" y="707"/>
                    </a:lnTo>
                    <a:lnTo>
                      <a:pt x="40" y="685"/>
                    </a:lnTo>
                    <a:lnTo>
                      <a:pt x="66" y="672"/>
                    </a:lnTo>
                    <a:lnTo>
                      <a:pt x="97" y="667"/>
                    </a:lnTo>
                    <a:lnTo>
                      <a:pt x="104" y="667"/>
                    </a:lnTo>
                    <a:lnTo>
                      <a:pt x="104" y="255"/>
                    </a:lnTo>
                    <a:lnTo>
                      <a:pt x="109" y="204"/>
                    </a:lnTo>
                    <a:lnTo>
                      <a:pt x="124" y="156"/>
                    </a:lnTo>
                    <a:lnTo>
                      <a:pt x="148" y="113"/>
                    </a:lnTo>
                    <a:lnTo>
                      <a:pt x="179" y="74"/>
                    </a:lnTo>
                    <a:lnTo>
                      <a:pt x="217" y="43"/>
                    </a:lnTo>
                    <a:lnTo>
                      <a:pt x="259" y="20"/>
                    </a:lnTo>
                    <a:lnTo>
                      <a:pt x="308" y="5"/>
                    </a:lnTo>
                    <a:lnTo>
                      <a:pt x="3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"/>
              <p:cNvSpPr>
                <a:spLocks noEditPoints="1"/>
              </p:cNvSpPr>
              <p:nvPr/>
            </p:nvSpPr>
            <p:spPr bwMode="auto">
              <a:xfrm>
                <a:off x="2653" y="2495"/>
                <a:ext cx="1156" cy="582"/>
              </a:xfrm>
              <a:custGeom>
                <a:avLst/>
                <a:gdLst>
                  <a:gd name="T0" fmla="*/ 1252 w 2312"/>
                  <a:gd name="T1" fmla="*/ 971 h 1165"/>
                  <a:gd name="T2" fmla="*/ 1793 w 2312"/>
                  <a:gd name="T3" fmla="*/ 966 h 1165"/>
                  <a:gd name="T4" fmla="*/ 1909 w 2312"/>
                  <a:gd name="T5" fmla="*/ 928 h 1165"/>
                  <a:gd name="T6" fmla="*/ 2006 w 2312"/>
                  <a:gd name="T7" fmla="*/ 857 h 1165"/>
                  <a:gd name="T8" fmla="*/ 2077 w 2312"/>
                  <a:gd name="T9" fmla="*/ 760 h 1165"/>
                  <a:gd name="T10" fmla="*/ 2115 w 2312"/>
                  <a:gd name="T11" fmla="*/ 645 h 1165"/>
                  <a:gd name="T12" fmla="*/ 2115 w 2312"/>
                  <a:gd name="T13" fmla="*/ 520 h 1165"/>
                  <a:gd name="T14" fmla="*/ 2077 w 2312"/>
                  <a:gd name="T15" fmla="*/ 403 h 1165"/>
                  <a:gd name="T16" fmla="*/ 2006 w 2312"/>
                  <a:gd name="T17" fmla="*/ 306 h 1165"/>
                  <a:gd name="T18" fmla="*/ 1909 w 2312"/>
                  <a:gd name="T19" fmla="*/ 235 h 1165"/>
                  <a:gd name="T20" fmla="*/ 1793 w 2312"/>
                  <a:gd name="T21" fmla="*/ 197 h 1165"/>
                  <a:gd name="T22" fmla="*/ 1252 w 2312"/>
                  <a:gd name="T23" fmla="*/ 192 h 1165"/>
                  <a:gd name="T24" fmla="*/ 519 w 2312"/>
                  <a:gd name="T25" fmla="*/ 197 h 1165"/>
                  <a:gd name="T26" fmla="*/ 403 w 2312"/>
                  <a:gd name="T27" fmla="*/ 235 h 1165"/>
                  <a:gd name="T28" fmla="*/ 306 w 2312"/>
                  <a:gd name="T29" fmla="*/ 306 h 1165"/>
                  <a:gd name="T30" fmla="*/ 235 w 2312"/>
                  <a:gd name="T31" fmla="*/ 403 h 1165"/>
                  <a:gd name="T32" fmla="*/ 197 w 2312"/>
                  <a:gd name="T33" fmla="*/ 520 h 1165"/>
                  <a:gd name="T34" fmla="*/ 197 w 2312"/>
                  <a:gd name="T35" fmla="*/ 645 h 1165"/>
                  <a:gd name="T36" fmla="*/ 235 w 2312"/>
                  <a:gd name="T37" fmla="*/ 760 h 1165"/>
                  <a:gd name="T38" fmla="*/ 306 w 2312"/>
                  <a:gd name="T39" fmla="*/ 857 h 1165"/>
                  <a:gd name="T40" fmla="*/ 403 w 2312"/>
                  <a:gd name="T41" fmla="*/ 928 h 1165"/>
                  <a:gd name="T42" fmla="*/ 519 w 2312"/>
                  <a:gd name="T43" fmla="*/ 966 h 1165"/>
                  <a:gd name="T44" fmla="*/ 1060 w 2312"/>
                  <a:gd name="T45" fmla="*/ 971 h 1165"/>
                  <a:gd name="T46" fmla="*/ 583 w 2312"/>
                  <a:gd name="T47" fmla="*/ 192 h 1165"/>
                  <a:gd name="T48" fmla="*/ 1731 w 2312"/>
                  <a:gd name="T49" fmla="*/ 0 h 1165"/>
                  <a:gd name="T50" fmla="*/ 1884 w 2312"/>
                  <a:gd name="T51" fmla="*/ 20 h 1165"/>
                  <a:gd name="T52" fmla="*/ 2024 w 2312"/>
                  <a:gd name="T53" fmla="*/ 81 h 1165"/>
                  <a:gd name="T54" fmla="*/ 2141 w 2312"/>
                  <a:gd name="T55" fmla="*/ 172 h 1165"/>
                  <a:gd name="T56" fmla="*/ 2232 w 2312"/>
                  <a:gd name="T57" fmla="*/ 288 h 1165"/>
                  <a:gd name="T58" fmla="*/ 2290 w 2312"/>
                  <a:gd name="T59" fmla="*/ 427 h 1165"/>
                  <a:gd name="T60" fmla="*/ 2312 w 2312"/>
                  <a:gd name="T61" fmla="*/ 582 h 1165"/>
                  <a:gd name="T62" fmla="*/ 2290 w 2312"/>
                  <a:gd name="T63" fmla="*/ 736 h 1165"/>
                  <a:gd name="T64" fmla="*/ 2232 w 2312"/>
                  <a:gd name="T65" fmla="*/ 875 h 1165"/>
                  <a:gd name="T66" fmla="*/ 2141 w 2312"/>
                  <a:gd name="T67" fmla="*/ 993 h 1165"/>
                  <a:gd name="T68" fmla="*/ 2024 w 2312"/>
                  <a:gd name="T69" fmla="*/ 1084 h 1165"/>
                  <a:gd name="T70" fmla="*/ 1884 w 2312"/>
                  <a:gd name="T71" fmla="*/ 1143 h 1165"/>
                  <a:gd name="T72" fmla="*/ 1731 w 2312"/>
                  <a:gd name="T73" fmla="*/ 1165 h 1165"/>
                  <a:gd name="T74" fmla="*/ 503 w 2312"/>
                  <a:gd name="T75" fmla="*/ 1159 h 1165"/>
                  <a:gd name="T76" fmla="*/ 355 w 2312"/>
                  <a:gd name="T77" fmla="*/ 1117 h 1165"/>
                  <a:gd name="T78" fmla="*/ 228 w 2312"/>
                  <a:gd name="T79" fmla="*/ 1043 h 1165"/>
                  <a:gd name="T80" fmla="*/ 122 w 2312"/>
                  <a:gd name="T81" fmla="*/ 937 h 1165"/>
                  <a:gd name="T82" fmla="*/ 46 w 2312"/>
                  <a:gd name="T83" fmla="*/ 807 h 1165"/>
                  <a:gd name="T84" fmla="*/ 6 w 2312"/>
                  <a:gd name="T85" fmla="*/ 662 h 1165"/>
                  <a:gd name="T86" fmla="*/ 6 w 2312"/>
                  <a:gd name="T87" fmla="*/ 503 h 1165"/>
                  <a:gd name="T88" fmla="*/ 46 w 2312"/>
                  <a:gd name="T89" fmla="*/ 356 h 1165"/>
                  <a:gd name="T90" fmla="*/ 122 w 2312"/>
                  <a:gd name="T91" fmla="*/ 226 h 1165"/>
                  <a:gd name="T92" fmla="*/ 228 w 2312"/>
                  <a:gd name="T93" fmla="*/ 122 h 1165"/>
                  <a:gd name="T94" fmla="*/ 355 w 2312"/>
                  <a:gd name="T95" fmla="*/ 46 h 1165"/>
                  <a:gd name="T96" fmla="*/ 503 w 2312"/>
                  <a:gd name="T97" fmla="*/ 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12" h="1165">
                    <a:moveTo>
                      <a:pt x="1252" y="192"/>
                    </a:moveTo>
                    <a:lnTo>
                      <a:pt x="1252" y="971"/>
                    </a:lnTo>
                    <a:lnTo>
                      <a:pt x="1731" y="971"/>
                    </a:lnTo>
                    <a:lnTo>
                      <a:pt x="1793" y="966"/>
                    </a:lnTo>
                    <a:lnTo>
                      <a:pt x="1853" y="951"/>
                    </a:lnTo>
                    <a:lnTo>
                      <a:pt x="1909" y="928"/>
                    </a:lnTo>
                    <a:lnTo>
                      <a:pt x="1960" y="897"/>
                    </a:lnTo>
                    <a:lnTo>
                      <a:pt x="2006" y="857"/>
                    </a:lnTo>
                    <a:lnTo>
                      <a:pt x="2044" y="813"/>
                    </a:lnTo>
                    <a:lnTo>
                      <a:pt x="2077" y="760"/>
                    </a:lnTo>
                    <a:lnTo>
                      <a:pt x="2101" y="705"/>
                    </a:lnTo>
                    <a:lnTo>
                      <a:pt x="2115" y="645"/>
                    </a:lnTo>
                    <a:lnTo>
                      <a:pt x="2119" y="582"/>
                    </a:lnTo>
                    <a:lnTo>
                      <a:pt x="2115" y="520"/>
                    </a:lnTo>
                    <a:lnTo>
                      <a:pt x="2101" y="460"/>
                    </a:lnTo>
                    <a:lnTo>
                      <a:pt x="2077" y="403"/>
                    </a:lnTo>
                    <a:lnTo>
                      <a:pt x="2044" y="352"/>
                    </a:lnTo>
                    <a:lnTo>
                      <a:pt x="2006" y="306"/>
                    </a:lnTo>
                    <a:lnTo>
                      <a:pt x="1960" y="268"/>
                    </a:lnTo>
                    <a:lnTo>
                      <a:pt x="1909" y="235"/>
                    </a:lnTo>
                    <a:lnTo>
                      <a:pt x="1853" y="212"/>
                    </a:lnTo>
                    <a:lnTo>
                      <a:pt x="1793" y="197"/>
                    </a:lnTo>
                    <a:lnTo>
                      <a:pt x="1731" y="192"/>
                    </a:lnTo>
                    <a:lnTo>
                      <a:pt x="1252" y="192"/>
                    </a:lnTo>
                    <a:close/>
                    <a:moveTo>
                      <a:pt x="583" y="192"/>
                    </a:moveTo>
                    <a:lnTo>
                      <a:pt x="519" y="197"/>
                    </a:lnTo>
                    <a:lnTo>
                      <a:pt x="459" y="212"/>
                    </a:lnTo>
                    <a:lnTo>
                      <a:pt x="403" y="235"/>
                    </a:lnTo>
                    <a:lnTo>
                      <a:pt x="352" y="268"/>
                    </a:lnTo>
                    <a:lnTo>
                      <a:pt x="306" y="306"/>
                    </a:lnTo>
                    <a:lnTo>
                      <a:pt x="268" y="352"/>
                    </a:lnTo>
                    <a:lnTo>
                      <a:pt x="235" y="403"/>
                    </a:lnTo>
                    <a:lnTo>
                      <a:pt x="212" y="460"/>
                    </a:lnTo>
                    <a:lnTo>
                      <a:pt x="197" y="520"/>
                    </a:lnTo>
                    <a:lnTo>
                      <a:pt x="193" y="582"/>
                    </a:lnTo>
                    <a:lnTo>
                      <a:pt x="197" y="645"/>
                    </a:lnTo>
                    <a:lnTo>
                      <a:pt x="212" y="705"/>
                    </a:lnTo>
                    <a:lnTo>
                      <a:pt x="235" y="760"/>
                    </a:lnTo>
                    <a:lnTo>
                      <a:pt x="268" y="813"/>
                    </a:lnTo>
                    <a:lnTo>
                      <a:pt x="306" y="857"/>
                    </a:lnTo>
                    <a:lnTo>
                      <a:pt x="352" y="897"/>
                    </a:lnTo>
                    <a:lnTo>
                      <a:pt x="403" y="928"/>
                    </a:lnTo>
                    <a:lnTo>
                      <a:pt x="459" y="951"/>
                    </a:lnTo>
                    <a:lnTo>
                      <a:pt x="519" y="966"/>
                    </a:lnTo>
                    <a:lnTo>
                      <a:pt x="583" y="971"/>
                    </a:lnTo>
                    <a:lnTo>
                      <a:pt x="1060" y="971"/>
                    </a:lnTo>
                    <a:lnTo>
                      <a:pt x="1060" y="192"/>
                    </a:lnTo>
                    <a:lnTo>
                      <a:pt x="583" y="192"/>
                    </a:lnTo>
                    <a:close/>
                    <a:moveTo>
                      <a:pt x="583" y="0"/>
                    </a:moveTo>
                    <a:lnTo>
                      <a:pt x="1731" y="0"/>
                    </a:lnTo>
                    <a:lnTo>
                      <a:pt x="1809" y="6"/>
                    </a:lnTo>
                    <a:lnTo>
                      <a:pt x="1884" y="20"/>
                    </a:lnTo>
                    <a:lnTo>
                      <a:pt x="1957" y="46"/>
                    </a:lnTo>
                    <a:lnTo>
                      <a:pt x="2024" y="81"/>
                    </a:lnTo>
                    <a:lnTo>
                      <a:pt x="2086" y="122"/>
                    </a:lnTo>
                    <a:lnTo>
                      <a:pt x="2141" y="172"/>
                    </a:lnTo>
                    <a:lnTo>
                      <a:pt x="2190" y="226"/>
                    </a:lnTo>
                    <a:lnTo>
                      <a:pt x="2232" y="288"/>
                    </a:lnTo>
                    <a:lnTo>
                      <a:pt x="2267" y="356"/>
                    </a:lnTo>
                    <a:lnTo>
                      <a:pt x="2290" y="427"/>
                    </a:lnTo>
                    <a:lnTo>
                      <a:pt x="2307" y="503"/>
                    </a:lnTo>
                    <a:lnTo>
                      <a:pt x="2312" y="582"/>
                    </a:lnTo>
                    <a:lnTo>
                      <a:pt x="2307" y="662"/>
                    </a:lnTo>
                    <a:lnTo>
                      <a:pt x="2290" y="736"/>
                    </a:lnTo>
                    <a:lnTo>
                      <a:pt x="2267" y="807"/>
                    </a:lnTo>
                    <a:lnTo>
                      <a:pt x="2232" y="875"/>
                    </a:lnTo>
                    <a:lnTo>
                      <a:pt x="2190" y="937"/>
                    </a:lnTo>
                    <a:lnTo>
                      <a:pt x="2141" y="993"/>
                    </a:lnTo>
                    <a:lnTo>
                      <a:pt x="2086" y="1043"/>
                    </a:lnTo>
                    <a:lnTo>
                      <a:pt x="2024" y="1084"/>
                    </a:lnTo>
                    <a:lnTo>
                      <a:pt x="1957" y="1117"/>
                    </a:lnTo>
                    <a:lnTo>
                      <a:pt x="1884" y="1143"/>
                    </a:lnTo>
                    <a:lnTo>
                      <a:pt x="1809" y="1159"/>
                    </a:lnTo>
                    <a:lnTo>
                      <a:pt x="1731" y="1165"/>
                    </a:lnTo>
                    <a:lnTo>
                      <a:pt x="583" y="1165"/>
                    </a:lnTo>
                    <a:lnTo>
                      <a:pt x="503" y="1159"/>
                    </a:lnTo>
                    <a:lnTo>
                      <a:pt x="428" y="1143"/>
                    </a:lnTo>
                    <a:lnTo>
                      <a:pt x="355" y="1117"/>
                    </a:lnTo>
                    <a:lnTo>
                      <a:pt x="288" y="1084"/>
                    </a:lnTo>
                    <a:lnTo>
                      <a:pt x="228" y="1043"/>
                    </a:lnTo>
                    <a:lnTo>
                      <a:pt x="171" y="993"/>
                    </a:lnTo>
                    <a:lnTo>
                      <a:pt x="122" y="937"/>
                    </a:lnTo>
                    <a:lnTo>
                      <a:pt x="80" y="875"/>
                    </a:lnTo>
                    <a:lnTo>
                      <a:pt x="46" y="807"/>
                    </a:lnTo>
                    <a:lnTo>
                      <a:pt x="22" y="736"/>
                    </a:lnTo>
                    <a:lnTo>
                      <a:pt x="6" y="662"/>
                    </a:lnTo>
                    <a:lnTo>
                      <a:pt x="0" y="582"/>
                    </a:lnTo>
                    <a:lnTo>
                      <a:pt x="6" y="503"/>
                    </a:lnTo>
                    <a:lnTo>
                      <a:pt x="22" y="427"/>
                    </a:lnTo>
                    <a:lnTo>
                      <a:pt x="46" y="356"/>
                    </a:lnTo>
                    <a:lnTo>
                      <a:pt x="80" y="288"/>
                    </a:lnTo>
                    <a:lnTo>
                      <a:pt x="122" y="226"/>
                    </a:lnTo>
                    <a:lnTo>
                      <a:pt x="171" y="172"/>
                    </a:lnTo>
                    <a:lnTo>
                      <a:pt x="228" y="122"/>
                    </a:lnTo>
                    <a:lnTo>
                      <a:pt x="288" y="81"/>
                    </a:lnTo>
                    <a:lnTo>
                      <a:pt x="355" y="46"/>
                    </a:lnTo>
                    <a:lnTo>
                      <a:pt x="428" y="20"/>
                    </a:lnTo>
                    <a:lnTo>
                      <a:pt x="503" y="6"/>
                    </a:lnTo>
                    <a:lnTo>
                      <a:pt x="5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4"/>
              <p:cNvSpPr>
                <a:spLocks/>
              </p:cNvSpPr>
              <p:nvPr/>
            </p:nvSpPr>
            <p:spPr bwMode="auto">
              <a:xfrm>
                <a:off x="3078" y="1688"/>
                <a:ext cx="689" cy="96"/>
              </a:xfrm>
              <a:custGeom>
                <a:avLst/>
                <a:gdLst>
                  <a:gd name="T0" fmla="*/ 97 w 1377"/>
                  <a:gd name="T1" fmla="*/ 0 h 192"/>
                  <a:gd name="T2" fmla="*/ 1283 w 1377"/>
                  <a:gd name="T3" fmla="*/ 0 h 192"/>
                  <a:gd name="T4" fmla="*/ 1312 w 1377"/>
                  <a:gd name="T5" fmla="*/ 6 h 192"/>
                  <a:gd name="T6" fmla="*/ 1339 w 1377"/>
                  <a:gd name="T7" fmla="*/ 19 h 192"/>
                  <a:gd name="T8" fmla="*/ 1359 w 1377"/>
                  <a:gd name="T9" fmla="*/ 40 h 192"/>
                  <a:gd name="T10" fmla="*/ 1374 w 1377"/>
                  <a:gd name="T11" fmla="*/ 66 h 192"/>
                  <a:gd name="T12" fmla="*/ 1377 w 1377"/>
                  <a:gd name="T13" fmla="*/ 97 h 192"/>
                  <a:gd name="T14" fmla="*/ 1374 w 1377"/>
                  <a:gd name="T15" fmla="*/ 126 h 192"/>
                  <a:gd name="T16" fmla="*/ 1359 w 1377"/>
                  <a:gd name="T17" fmla="*/ 153 h 192"/>
                  <a:gd name="T18" fmla="*/ 1339 w 1377"/>
                  <a:gd name="T19" fmla="*/ 173 h 192"/>
                  <a:gd name="T20" fmla="*/ 1312 w 1377"/>
                  <a:gd name="T21" fmla="*/ 188 h 192"/>
                  <a:gd name="T22" fmla="*/ 1283 w 1377"/>
                  <a:gd name="T23" fmla="*/ 192 h 192"/>
                  <a:gd name="T24" fmla="*/ 97 w 1377"/>
                  <a:gd name="T25" fmla="*/ 192 h 192"/>
                  <a:gd name="T26" fmla="*/ 66 w 1377"/>
                  <a:gd name="T27" fmla="*/ 188 h 192"/>
                  <a:gd name="T28" fmla="*/ 40 w 1377"/>
                  <a:gd name="T29" fmla="*/ 173 h 192"/>
                  <a:gd name="T30" fmla="*/ 18 w 1377"/>
                  <a:gd name="T31" fmla="*/ 153 h 192"/>
                  <a:gd name="T32" fmla="*/ 5 w 1377"/>
                  <a:gd name="T33" fmla="*/ 126 h 192"/>
                  <a:gd name="T34" fmla="*/ 0 w 1377"/>
                  <a:gd name="T35" fmla="*/ 97 h 192"/>
                  <a:gd name="T36" fmla="*/ 5 w 1377"/>
                  <a:gd name="T37" fmla="*/ 66 h 192"/>
                  <a:gd name="T38" fmla="*/ 18 w 1377"/>
                  <a:gd name="T39" fmla="*/ 40 h 192"/>
                  <a:gd name="T40" fmla="*/ 40 w 1377"/>
                  <a:gd name="T41" fmla="*/ 19 h 192"/>
                  <a:gd name="T42" fmla="*/ 66 w 1377"/>
                  <a:gd name="T43" fmla="*/ 6 h 192"/>
                  <a:gd name="T44" fmla="*/ 97 w 1377"/>
                  <a:gd name="T45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7" h="192">
                    <a:moveTo>
                      <a:pt x="97" y="0"/>
                    </a:moveTo>
                    <a:lnTo>
                      <a:pt x="1283" y="0"/>
                    </a:lnTo>
                    <a:lnTo>
                      <a:pt x="1312" y="6"/>
                    </a:lnTo>
                    <a:lnTo>
                      <a:pt x="1339" y="19"/>
                    </a:lnTo>
                    <a:lnTo>
                      <a:pt x="1359" y="40"/>
                    </a:lnTo>
                    <a:lnTo>
                      <a:pt x="1374" y="66"/>
                    </a:lnTo>
                    <a:lnTo>
                      <a:pt x="1377" y="97"/>
                    </a:lnTo>
                    <a:lnTo>
                      <a:pt x="1374" y="126"/>
                    </a:lnTo>
                    <a:lnTo>
                      <a:pt x="1359" y="153"/>
                    </a:lnTo>
                    <a:lnTo>
                      <a:pt x="1339" y="173"/>
                    </a:lnTo>
                    <a:lnTo>
                      <a:pt x="1312" y="188"/>
                    </a:lnTo>
                    <a:lnTo>
                      <a:pt x="1283" y="192"/>
                    </a:lnTo>
                    <a:lnTo>
                      <a:pt x="97" y="192"/>
                    </a:lnTo>
                    <a:lnTo>
                      <a:pt x="66" y="188"/>
                    </a:lnTo>
                    <a:lnTo>
                      <a:pt x="40" y="173"/>
                    </a:lnTo>
                    <a:lnTo>
                      <a:pt x="18" y="153"/>
                    </a:lnTo>
                    <a:lnTo>
                      <a:pt x="5" y="126"/>
                    </a:lnTo>
                    <a:lnTo>
                      <a:pt x="0" y="97"/>
                    </a:lnTo>
                    <a:lnTo>
                      <a:pt x="5" y="66"/>
                    </a:lnTo>
                    <a:lnTo>
                      <a:pt x="18" y="40"/>
                    </a:lnTo>
                    <a:lnTo>
                      <a:pt x="40" y="19"/>
                    </a:lnTo>
                    <a:lnTo>
                      <a:pt x="66" y="6"/>
                    </a:lnTo>
                    <a:lnTo>
                      <a:pt x="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5"/>
              <p:cNvSpPr>
                <a:spLocks/>
              </p:cNvSpPr>
              <p:nvPr/>
            </p:nvSpPr>
            <p:spPr bwMode="auto">
              <a:xfrm>
                <a:off x="2695" y="1688"/>
                <a:ext cx="288" cy="96"/>
              </a:xfrm>
              <a:custGeom>
                <a:avLst/>
                <a:gdLst>
                  <a:gd name="T0" fmla="*/ 97 w 576"/>
                  <a:gd name="T1" fmla="*/ 0 h 192"/>
                  <a:gd name="T2" fmla="*/ 479 w 576"/>
                  <a:gd name="T3" fmla="*/ 0 h 192"/>
                  <a:gd name="T4" fmla="*/ 510 w 576"/>
                  <a:gd name="T5" fmla="*/ 6 h 192"/>
                  <a:gd name="T6" fmla="*/ 536 w 576"/>
                  <a:gd name="T7" fmla="*/ 19 h 192"/>
                  <a:gd name="T8" fmla="*/ 557 w 576"/>
                  <a:gd name="T9" fmla="*/ 40 h 192"/>
                  <a:gd name="T10" fmla="*/ 570 w 576"/>
                  <a:gd name="T11" fmla="*/ 66 h 192"/>
                  <a:gd name="T12" fmla="*/ 576 w 576"/>
                  <a:gd name="T13" fmla="*/ 97 h 192"/>
                  <a:gd name="T14" fmla="*/ 570 w 576"/>
                  <a:gd name="T15" fmla="*/ 126 h 192"/>
                  <a:gd name="T16" fmla="*/ 557 w 576"/>
                  <a:gd name="T17" fmla="*/ 153 h 192"/>
                  <a:gd name="T18" fmla="*/ 536 w 576"/>
                  <a:gd name="T19" fmla="*/ 173 h 192"/>
                  <a:gd name="T20" fmla="*/ 510 w 576"/>
                  <a:gd name="T21" fmla="*/ 188 h 192"/>
                  <a:gd name="T22" fmla="*/ 479 w 576"/>
                  <a:gd name="T23" fmla="*/ 192 h 192"/>
                  <a:gd name="T24" fmla="*/ 97 w 576"/>
                  <a:gd name="T25" fmla="*/ 192 h 192"/>
                  <a:gd name="T26" fmla="*/ 66 w 576"/>
                  <a:gd name="T27" fmla="*/ 188 h 192"/>
                  <a:gd name="T28" fmla="*/ 38 w 576"/>
                  <a:gd name="T29" fmla="*/ 173 h 192"/>
                  <a:gd name="T30" fmla="*/ 18 w 576"/>
                  <a:gd name="T31" fmla="*/ 153 h 192"/>
                  <a:gd name="T32" fmla="*/ 5 w 576"/>
                  <a:gd name="T33" fmla="*/ 126 h 192"/>
                  <a:gd name="T34" fmla="*/ 0 w 576"/>
                  <a:gd name="T35" fmla="*/ 97 h 192"/>
                  <a:gd name="T36" fmla="*/ 5 w 576"/>
                  <a:gd name="T37" fmla="*/ 66 h 192"/>
                  <a:gd name="T38" fmla="*/ 18 w 576"/>
                  <a:gd name="T39" fmla="*/ 40 h 192"/>
                  <a:gd name="T40" fmla="*/ 38 w 576"/>
                  <a:gd name="T41" fmla="*/ 19 h 192"/>
                  <a:gd name="T42" fmla="*/ 66 w 576"/>
                  <a:gd name="T43" fmla="*/ 6 h 192"/>
                  <a:gd name="T44" fmla="*/ 97 w 576"/>
                  <a:gd name="T45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6" h="192">
                    <a:moveTo>
                      <a:pt x="97" y="0"/>
                    </a:moveTo>
                    <a:lnTo>
                      <a:pt x="479" y="0"/>
                    </a:lnTo>
                    <a:lnTo>
                      <a:pt x="510" y="6"/>
                    </a:lnTo>
                    <a:lnTo>
                      <a:pt x="536" y="19"/>
                    </a:lnTo>
                    <a:lnTo>
                      <a:pt x="557" y="40"/>
                    </a:lnTo>
                    <a:lnTo>
                      <a:pt x="570" y="66"/>
                    </a:lnTo>
                    <a:lnTo>
                      <a:pt x="576" y="97"/>
                    </a:lnTo>
                    <a:lnTo>
                      <a:pt x="570" y="126"/>
                    </a:lnTo>
                    <a:lnTo>
                      <a:pt x="557" y="153"/>
                    </a:lnTo>
                    <a:lnTo>
                      <a:pt x="536" y="173"/>
                    </a:lnTo>
                    <a:lnTo>
                      <a:pt x="510" y="188"/>
                    </a:lnTo>
                    <a:lnTo>
                      <a:pt x="479" y="192"/>
                    </a:lnTo>
                    <a:lnTo>
                      <a:pt x="97" y="192"/>
                    </a:lnTo>
                    <a:lnTo>
                      <a:pt x="66" y="188"/>
                    </a:lnTo>
                    <a:lnTo>
                      <a:pt x="38" y="173"/>
                    </a:lnTo>
                    <a:lnTo>
                      <a:pt x="18" y="153"/>
                    </a:lnTo>
                    <a:lnTo>
                      <a:pt x="5" y="126"/>
                    </a:lnTo>
                    <a:lnTo>
                      <a:pt x="0" y="97"/>
                    </a:lnTo>
                    <a:lnTo>
                      <a:pt x="5" y="66"/>
                    </a:lnTo>
                    <a:lnTo>
                      <a:pt x="18" y="40"/>
                    </a:lnTo>
                    <a:lnTo>
                      <a:pt x="38" y="19"/>
                    </a:lnTo>
                    <a:lnTo>
                      <a:pt x="66" y="6"/>
                    </a:lnTo>
                    <a:lnTo>
                      <a:pt x="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6"/>
              <p:cNvSpPr>
                <a:spLocks/>
              </p:cNvSpPr>
              <p:nvPr/>
            </p:nvSpPr>
            <p:spPr bwMode="auto">
              <a:xfrm>
                <a:off x="4295" y="2992"/>
                <a:ext cx="95" cy="479"/>
              </a:xfrm>
              <a:custGeom>
                <a:avLst/>
                <a:gdLst>
                  <a:gd name="T0" fmla="*/ 97 w 191"/>
                  <a:gd name="T1" fmla="*/ 0 h 959"/>
                  <a:gd name="T2" fmla="*/ 126 w 191"/>
                  <a:gd name="T3" fmla="*/ 4 h 959"/>
                  <a:gd name="T4" fmla="*/ 153 w 191"/>
                  <a:gd name="T5" fmla="*/ 19 h 959"/>
                  <a:gd name="T6" fmla="*/ 173 w 191"/>
                  <a:gd name="T7" fmla="*/ 39 h 959"/>
                  <a:gd name="T8" fmla="*/ 188 w 191"/>
                  <a:gd name="T9" fmla="*/ 66 h 959"/>
                  <a:gd name="T10" fmla="*/ 191 w 191"/>
                  <a:gd name="T11" fmla="*/ 95 h 959"/>
                  <a:gd name="T12" fmla="*/ 191 w 191"/>
                  <a:gd name="T13" fmla="*/ 864 h 959"/>
                  <a:gd name="T14" fmla="*/ 188 w 191"/>
                  <a:gd name="T15" fmla="*/ 893 h 959"/>
                  <a:gd name="T16" fmla="*/ 173 w 191"/>
                  <a:gd name="T17" fmla="*/ 920 h 959"/>
                  <a:gd name="T18" fmla="*/ 153 w 191"/>
                  <a:gd name="T19" fmla="*/ 940 h 959"/>
                  <a:gd name="T20" fmla="*/ 126 w 191"/>
                  <a:gd name="T21" fmla="*/ 955 h 959"/>
                  <a:gd name="T22" fmla="*/ 97 w 191"/>
                  <a:gd name="T23" fmla="*/ 959 h 959"/>
                  <a:gd name="T24" fmla="*/ 66 w 191"/>
                  <a:gd name="T25" fmla="*/ 955 h 959"/>
                  <a:gd name="T26" fmla="*/ 40 w 191"/>
                  <a:gd name="T27" fmla="*/ 940 h 959"/>
                  <a:gd name="T28" fmla="*/ 18 w 191"/>
                  <a:gd name="T29" fmla="*/ 920 h 959"/>
                  <a:gd name="T30" fmla="*/ 6 w 191"/>
                  <a:gd name="T31" fmla="*/ 893 h 959"/>
                  <a:gd name="T32" fmla="*/ 0 w 191"/>
                  <a:gd name="T33" fmla="*/ 864 h 959"/>
                  <a:gd name="T34" fmla="*/ 0 w 191"/>
                  <a:gd name="T35" fmla="*/ 95 h 959"/>
                  <a:gd name="T36" fmla="*/ 6 w 191"/>
                  <a:gd name="T37" fmla="*/ 66 h 959"/>
                  <a:gd name="T38" fmla="*/ 18 w 191"/>
                  <a:gd name="T39" fmla="*/ 39 h 959"/>
                  <a:gd name="T40" fmla="*/ 40 w 191"/>
                  <a:gd name="T41" fmla="*/ 19 h 959"/>
                  <a:gd name="T42" fmla="*/ 66 w 191"/>
                  <a:gd name="T43" fmla="*/ 4 h 959"/>
                  <a:gd name="T44" fmla="*/ 97 w 191"/>
                  <a:gd name="T45" fmla="*/ 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" h="959">
                    <a:moveTo>
                      <a:pt x="97" y="0"/>
                    </a:moveTo>
                    <a:lnTo>
                      <a:pt x="126" y="4"/>
                    </a:lnTo>
                    <a:lnTo>
                      <a:pt x="153" y="19"/>
                    </a:lnTo>
                    <a:lnTo>
                      <a:pt x="173" y="39"/>
                    </a:lnTo>
                    <a:lnTo>
                      <a:pt x="188" y="66"/>
                    </a:lnTo>
                    <a:lnTo>
                      <a:pt x="191" y="95"/>
                    </a:lnTo>
                    <a:lnTo>
                      <a:pt x="191" y="864"/>
                    </a:lnTo>
                    <a:lnTo>
                      <a:pt x="188" y="893"/>
                    </a:lnTo>
                    <a:lnTo>
                      <a:pt x="173" y="920"/>
                    </a:lnTo>
                    <a:lnTo>
                      <a:pt x="153" y="940"/>
                    </a:lnTo>
                    <a:lnTo>
                      <a:pt x="126" y="955"/>
                    </a:lnTo>
                    <a:lnTo>
                      <a:pt x="97" y="959"/>
                    </a:lnTo>
                    <a:lnTo>
                      <a:pt x="66" y="955"/>
                    </a:lnTo>
                    <a:lnTo>
                      <a:pt x="40" y="940"/>
                    </a:lnTo>
                    <a:lnTo>
                      <a:pt x="18" y="920"/>
                    </a:lnTo>
                    <a:lnTo>
                      <a:pt x="6" y="893"/>
                    </a:lnTo>
                    <a:lnTo>
                      <a:pt x="0" y="864"/>
                    </a:lnTo>
                    <a:lnTo>
                      <a:pt x="0" y="95"/>
                    </a:lnTo>
                    <a:lnTo>
                      <a:pt x="6" y="66"/>
                    </a:lnTo>
                    <a:lnTo>
                      <a:pt x="18" y="39"/>
                    </a:lnTo>
                    <a:lnTo>
                      <a:pt x="40" y="19"/>
                    </a:lnTo>
                    <a:lnTo>
                      <a:pt x="66" y="4"/>
                    </a:lnTo>
                    <a:lnTo>
                      <a:pt x="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7"/>
              <p:cNvSpPr>
                <a:spLocks/>
              </p:cNvSpPr>
              <p:nvPr/>
            </p:nvSpPr>
            <p:spPr bwMode="auto">
              <a:xfrm>
                <a:off x="4295" y="849"/>
                <a:ext cx="95" cy="2046"/>
              </a:xfrm>
              <a:custGeom>
                <a:avLst/>
                <a:gdLst>
                  <a:gd name="T0" fmla="*/ 97 w 191"/>
                  <a:gd name="T1" fmla="*/ 0 h 4092"/>
                  <a:gd name="T2" fmla="*/ 126 w 191"/>
                  <a:gd name="T3" fmla="*/ 4 h 4092"/>
                  <a:gd name="T4" fmla="*/ 153 w 191"/>
                  <a:gd name="T5" fmla="*/ 19 h 4092"/>
                  <a:gd name="T6" fmla="*/ 173 w 191"/>
                  <a:gd name="T7" fmla="*/ 39 h 4092"/>
                  <a:gd name="T8" fmla="*/ 188 w 191"/>
                  <a:gd name="T9" fmla="*/ 66 h 4092"/>
                  <a:gd name="T10" fmla="*/ 191 w 191"/>
                  <a:gd name="T11" fmla="*/ 95 h 4092"/>
                  <a:gd name="T12" fmla="*/ 191 w 191"/>
                  <a:gd name="T13" fmla="*/ 3997 h 4092"/>
                  <a:gd name="T14" fmla="*/ 188 w 191"/>
                  <a:gd name="T15" fmla="*/ 4027 h 4092"/>
                  <a:gd name="T16" fmla="*/ 173 w 191"/>
                  <a:gd name="T17" fmla="*/ 4054 h 4092"/>
                  <a:gd name="T18" fmla="*/ 153 w 191"/>
                  <a:gd name="T19" fmla="*/ 4074 h 4092"/>
                  <a:gd name="T20" fmla="*/ 126 w 191"/>
                  <a:gd name="T21" fmla="*/ 4089 h 4092"/>
                  <a:gd name="T22" fmla="*/ 97 w 191"/>
                  <a:gd name="T23" fmla="*/ 4092 h 4092"/>
                  <a:gd name="T24" fmla="*/ 66 w 191"/>
                  <a:gd name="T25" fmla="*/ 4089 h 4092"/>
                  <a:gd name="T26" fmla="*/ 40 w 191"/>
                  <a:gd name="T27" fmla="*/ 4074 h 4092"/>
                  <a:gd name="T28" fmla="*/ 18 w 191"/>
                  <a:gd name="T29" fmla="*/ 4054 h 4092"/>
                  <a:gd name="T30" fmla="*/ 6 w 191"/>
                  <a:gd name="T31" fmla="*/ 4027 h 4092"/>
                  <a:gd name="T32" fmla="*/ 0 w 191"/>
                  <a:gd name="T33" fmla="*/ 3997 h 4092"/>
                  <a:gd name="T34" fmla="*/ 0 w 191"/>
                  <a:gd name="T35" fmla="*/ 95 h 4092"/>
                  <a:gd name="T36" fmla="*/ 6 w 191"/>
                  <a:gd name="T37" fmla="*/ 66 h 4092"/>
                  <a:gd name="T38" fmla="*/ 18 w 191"/>
                  <a:gd name="T39" fmla="*/ 39 h 4092"/>
                  <a:gd name="T40" fmla="*/ 40 w 191"/>
                  <a:gd name="T41" fmla="*/ 19 h 4092"/>
                  <a:gd name="T42" fmla="*/ 66 w 191"/>
                  <a:gd name="T43" fmla="*/ 4 h 4092"/>
                  <a:gd name="T44" fmla="*/ 97 w 191"/>
                  <a:gd name="T45" fmla="*/ 0 h 4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" h="4092">
                    <a:moveTo>
                      <a:pt x="97" y="0"/>
                    </a:moveTo>
                    <a:lnTo>
                      <a:pt x="126" y="4"/>
                    </a:lnTo>
                    <a:lnTo>
                      <a:pt x="153" y="19"/>
                    </a:lnTo>
                    <a:lnTo>
                      <a:pt x="173" y="39"/>
                    </a:lnTo>
                    <a:lnTo>
                      <a:pt x="188" y="66"/>
                    </a:lnTo>
                    <a:lnTo>
                      <a:pt x="191" y="95"/>
                    </a:lnTo>
                    <a:lnTo>
                      <a:pt x="191" y="3997"/>
                    </a:lnTo>
                    <a:lnTo>
                      <a:pt x="188" y="4027"/>
                    </a:lnTo>
                    <a:lnTo>
                      <a:pt x="173" y="4054"/>
                    </a:lnTo>
                    <a:lnTo>
                      <a:pt x="153" y="4074"/>
                    </a:lnTo>
                    <a:lnTo>
                      <a:pt x="126" y="4089"/>
                    </a:lnTo>
                    <a:lnTo>
                      <a:pt x="97" y="4092"/>
                    </a:lnTo>
                    <a:lnTo>
                      <a:pt x="66" y="4089"/>
                    </a:lnTo>
                    <a:lnTo>
                      <a:pt x="40" y="4074"/>
                    </a:lnTo>
                    <a:lnTo>
                      <a:pt x="18" y="4054"/>
                    </a:lnTo>
                    <a:lnTo>
                      <a:pt x="6" y="4027"/>
                    </a:lnTo>
                    <a:lnTo>
                      <a:pt x="0" y="3997"/>
                    </a:lnTo>
                    <a:lnTo>
                      <a:pt x="0" y="95"/>
                    </a:lnTo>
                    <a:lnTo>
                      <a:pt x="6" y="66"/>
                    </a:lnTo>
                    <a:lnTo>
                      <a:pt x="18" y="39"/>
                    </a:lnTo>
                    <a:lnTo>
                      <a:pt x="40" y="19"/>
                    </a:lnTo>
                    <a:lnTo>
                      <a:pt x="66" y="4"/>
                    </a:lnTo>
                    <a:lnTo>
                      <a:pt x="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8"/>
              <p:cNvSpPr>
                <a:spLocks/>
              </p:cNvSpPr>
              <p:nvPr/>
            </p:nvSpPr>
            <p:spPr bwMode="auto">
              <a:xfrm>
                <a:off x="3342" y="657"/>
                <a:ext cx="2001" cy="3006"/>
              </a:xfrm>
              <a:custGeom>
                <a:avLst/>
                <a:gdLst>
                  <a:gd name="T0" fmla="*/ 3280 w 4003"/>
                  <a:gd name="T1" fmla="*/ 0 h 6012"/>
                  <a:gd name="T2" fmla="*/ 3458 w 4003"/>
                  <a:gd name="T3" fmla="*/ 22 h 6012"/>
                  <a:gd name="T4" fmla="*/ 3620 w 4003"/>
                  <a:gd name="T5" fmla="*/ 86 h 6012"/>
                  <a:gd name="T6" fmla="*/ 3761 w 4003"/>
                  <a:gd name="T7" fmla="*/ 182 h 6012"/>
                  <a:gd name="T8" fmla="*/ 3874 w 4003"/>
                  <a:gd name="T9" fmla="*/ 310 h 6012"/>
                  <a:gd name="T10" fmla="*/ 3954 w 4003"/>
                  <a:gd name="T11" fmla="*/ 461 h 6012"/>
                  <a:gd name="T12" fmla="*/ 3998 w 4003"/>
                  <a:gd name="T13" fmla="*/ 632 h 6012"/>
                  <a:gd name="T14" fmla="*/ 4003 w 4003"/>
                  <a:gd name="T15" fmla="*/ 5289 h 6012"/>
                  <a:gd name="T16" fmla="*/ 3981 w 4003"/>
                  <a:gd name="T17" fmla="*/ 5467 h 6012"/>
                  <a:gd name="T18" fmla="*/ 3917 w 4003"/>
                  <a:gd name="T19" fmla="*/ 5629 h 6012"/>
                  <a:gd name="T20" fmla="*/ 3821 w 4003"/>
                  <a:gd name="T21" fmla="*/ 5770 h 6012"/>
                  <a:gd name="T22" fmla="*/ 3693 w 4003"/>
                  <a:gd name="T23" fmla="*/ 5883 h 6012"/>
                  <a:gd name="T24" fmla="*/ 3542 w 4003"/>
                  <a:gd name="T25" fmla="*/ 5963 h 6012"/>
                  <a:gd name="T26" fmla="*/ 3371 w 4003"/>
                  <a:gd name="T27" fmla="*/ 6007 h 6012"/>
                  <a:gd name="T28" fmla="*/ 1780 w 4003"/>
                  <a:gd name="T29" fmla="*/ 6012 h 6012"/>
                  <a:gd name="T30" fmla="*/ 1724 w 4003"/>
                  <a:gd name="T31" fmla="*/ 5994 h 6012"/>
                  <a:gd name="T32" fmla="*/ 1689 w 4003"/>
                  <a:gd name="T33" fmla="*/ 5946 h 6012"/>
                  <a:gd name="T34" fmla="*/ 1689 w 4003"/>
                  <a:gd name="T35" fmla="*/ 5886 h 6012"/>
                  <a:gd name="T36" fmla="*/ 1724 w 4003"/>
                  <a:gd name="T37" fmla="*/ 5839 h 6012"/>
                  <a:gd name="T38" fmla="*/ 1780 w 4003"/>
                  <a:gd name="T39" fmla="*/ 5821 h 6012"/>
                  <a:gd name="T40" fmla="*/ 3358 w 4003"/>
                  <a:gd name="T41" fmla="*/ 5815 h 6012"/>
                  <a:gd name="T42" fmla="*/ 3504 w 4003"/>
                  <a:gd name="T43" fmla="*/ 5772 h 6012"/>
                  <a:gd name="T44" fmla="*/ 3628 w 4003"/>
                  <a:gd name="T45" fmla="*/ 5690 h 6012"/>
                  <a:gd name="T46" fmla="*/ 3726 w 4003"/>
                  <a:gd name="T47" fmla="*/ 5578 h 6012"/>
                  <a:gd name="T48" fmla="*/ 3788 w 4003"/>
                  <a:gd name="T49" fmla="*/ 5442 h 6012"/>
                  <a:gd name="T50" fmla="*/ 3812 w 4003"/>
                  <a:gd name="T51" fmla="*/ 5289 h 6012"/>
                  <a:gd name="T52" fmla="*/ 3806 w 4003"/>
                  <a:gd name="T53" fmla="*/ 645 h 6012"/>
                  <a:gd name="T54" fmla="*/ 3763 w 4003"/>
                  <a:gd name="T55" fmla="*/ 499 h 6012"/>
                  <a:gd name="T56" fmla="*/ 3681 w 4003"/>
                  <a:gd name="T57" fmla="*/ 375 h 6012"/>
                  <a:gd name="T58" fmla="*/ 3569 w 4003"/>
                  <a:gd name="T59" fmla="*/ 277 h 6012"/>
                  <a:gd name="T60" fmla="*/ 3433 w 4003"/>
                  <a:gd name="T61" fmla="*/ 215 h 6012"/>
                  <a:gd name="T62" fmla="*/ 3280 w 4003"/>
                  <a:gd name="T63" fmla="*/ 191 h 6012"/>
                  <a:gd name="T64" fmla="*/ 645 w 4003"/>
                  <a:gd name="T65" fmla="*/ 197 h 6012"/>
                  <a:gd name="T66" fmla="*/ 500 w 4003"/>
                  <a:gd name="T67" fmla="*/ 240 h 6012"/>
                  <a:gd name="T68" fmla="*/ 376 w 4003"/>
                  <a:gd name="T69" fmla="*/ 322 h 6012"/>
                  <a:gd name="T70" fmla="*/ 279 w 4003"/>
                  <a:gd name="T71" fmla="*/ 434 h 6012"/>
                  <a:gd name="T72" fmla="*/ 215 w 4003"/>
                  <a:gd name="T73" fmla="*/ 570 h 6012"/>
                  <a:gd name="T74" fmla="*/ 194 w 4003"/>
                  <a:gd name="T75" fmla="*/ 723 h 6012"/>
                  <a:gd name="T76" fmla="*/ 174 w 4003"/>
                  <a:gd name="T77" fmla="*/ 780 h 6012"/>
                  <a:gd name="T78" fmla="*/ 128 w 4003"/>
                  <a:gd name="T79" fmla="*/ 814 h 6012"/>
                  <a:gd name="T80" fmla="*/ 66 w 4003"/>
                  <a:gd name="T81" fmla="*/ 814 h 6012"/>
                  <a:gd name="T82" fmla="*/ 19 w 4003"/>
                  <a:gd name="T83" fmla="*/ 780 h 6012"/>
                  <a:gd name="T84" fmla="*/ 0 w 4003"/>
                  <a:gd name="T85" fmla="*/ 723 h 6012"/>
                  <a:gd name="T86" fmla="*/ 22 w 4003"/>
                  <a:gd name="T87" fmla="*/ 545 h 6012"/>
                  <a:gd name="T88" fmla="*/ 86 w 4003"/>
                  <a:gd name="T89" fmla="*/ 383 h 6012"/>
                  <a:gd name="T90" fmla="*/ 183 w 4003"/>
                  <a:gd name="T91" fmla="*/ 242 h 6012"/>
                  <a:gd name="T92" fmla="*/ 310 w 4003"/>
                  <a:gd name="T93" fmla="*/ 129 h 6012"/>
                  <a:gd name="T94" fmla="*/ 463 w 4003"/>
                  <a:gd name="T95" fmla="*/ 49 h 6012"/>
                  <a:gd name="T96" fmla="*/ 633 w 4003"/>
                  <a:gd name="T97" fmla="*/ 5 h 6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003" h="6012">
                    <a:moveTo>
                      <a:pt x="724" y="0"/>
                    </a:moveTo>
                    <a:lnTo>
                      <a:pt x="3280" y="0"/>
                    </a:lnTo>
                    <a:lnTo>
                      <a:pt x="3371" y="5"/>
                    </a:lnTo>
                    <a:lnTo>
                      <a:pt x="3458" y="22"/>
                    </a:lnTo>
                    <a:lnTo>
                      <a:pt x="3542" y="49"/>
                    </a:lnTo>
                    <a:lnTo>
                      <a:pt x="3620" y="86"/>
                    </a:lnTo>
                    <a:lnTo>
                      <a:pt x="3693" y="129"/>
                    </a:lnTo>
                    <a:lnTo>
                      <a:pt x="3761" y="182"/>
                    </a:lnTo>
                    <a:lnTo>
                      <a:pt x="3821" y="242"/>
                    </a:lnTo>
                    <a:lnTo>
                      <a:pt x="3874" y="310"/>
                    </a:lnTo>
                    <a:lnTo>
                      <a:pt x="3917" y="383"/>
                    </a:lnTo>
                    <a:lnTo>
                      <a:pt x="3954" y="461"/>
                    </a:lnTo>
                    <a:lnTo>
                      <a:pt x="3981" y="545"/>
                    </a:lnTo>
                    <a:lnTo>
                      <a:pt x="3998" y="632"/>
                    </a:lnTo>
                    <a:lnTo>
                      <a:pt x="4003" y="723"/>
                    </a:lnTo>
                    <a:lnTo>
                      <a:pt x="4003" y="5289"/>
                    </a:lnTo>
                    <a:lnTo>
                      <a:pt x="3998" y="5380"/>
                    </a:lnTo>
                    <a:lnTo>
                      <a:pt x="3981" y="5467"/>
                    </a:lnTo>
                    <a:lnTo>
                      <a:pt x="3954" y="5551"/>
                    </a:lnTo>
                    <a:lnTo>
                      <a:pt x="3917" y="5629"/>
                    </a:lnTo>
                    <a:lnTo>
                      <a:pt x="3874" y="5702"/>
                    </a:lnTo>
                    <a:lnTo>
                      <a:pt x="3821" y="5770"/>
                    </a:lnTo>
                    <a:lnTo>
                      <a:pt x="3761" y="5830"/>
                    </a:lnTo>
                    <a:lnTo>
                      <a:pt x="3693" y="5883"/>
                    </a:lnTo>
                    <a:lnTo>
                      <a:pt x="3620" y="5926"/>
                    </a:lnTo>
                    <a:lnTo>
                      <a:pt x="3542" y="5963"/>
                    </a:lnTo>
                    <a:lnTo>
                      <a:pt x="3458" y="5990"/>
                    </a:lnTo>
                    <a:lnTo>
                      <a:pt x="3371" y="6007"/>
                    </a:lnTo>
                    <a:lnTo>
                      <a:pt x="3280" y="6012"/>
                    </a:lnTo>
                    <a:lnTo>
                      <a:pt x="1780" y="6012"/>
                    </a:lnTo>
                    <a:lnTo>
                      <a:pt x="1751" y="6007"/>
                    </a:lnTo>
                    <a:lnTo>
                      <a:pt x="1724" y="5994"/>
                    </a:lnTo>
                    <a:lnTo>
                      <a:pt x="1704" y="5972"/>
                    </a:lnTo>
                    <a:lnTo>
                      <a:pt x="1689" y="5946"/>
                    </a:lnTo>
                    <a:lnTo>
                      <a:pt x="1686" y="5915"/>
                    </a:lnTo>
                    <a:lnTo>
                      <a:pt x="1689" y="5886"/>
                    </a:lnTo>
                    <a:lnTo>
                      <a:pt x="1704" y="5859"/>
                    </a:lnTo>
                    <a:lnTo>
                      <a:pt x="1724" y="5839"/>
                    </a:lnTo>
                    <a:lnTo>
                      <a:pt x="1751" y="5824"/>
                    </a:lnTo>
                    <a:lnTo>
                      <a:pt x="1780" y="5821"/>
                    </a:lnTo>
                    <a:lnTo>
                      <a:pt x="3280" y="5821"/>
                    </a:lnTo>
                    <a:lnTo>
                      <a:pt x="3358" y="5815"/>
                    </a:lnTo>
                    <a:lnTo>
                      <a:pt x="3433" y="5797"/>
                    </a:lnTo>
                    <a:lnTo>
                      <a:pt x="3504" y="5772"/>
                    </a:lnTo>
                    <a:lnTo>
                      <a:pt x="3569" y="5735"/>
                    </a:lnTo>
                    <a:lnTo>
                      <a:pt x="3628" y="5690"/>
                    </a:lnTo>
                    <a:lnTo>
                      <a:pt x="3681" y="5637"/>
                    </a:lnTo>
                    <a:lnTo>
                      <a:pt x="3726" y="5578"/>
                    </a:lnTo>
                    <a:lnTo>
                      <a:pt x="3763" y="5513"/>
                    </a:lnTo>
                    <a:lnTo>
                      <a:pt x="3788" y="5442"/>
                    </a:lnTo>
                    <a:lnTo>
                      <a:pt x="3806" y="5367"/>
                    </a:lnTo>
                    <a:lnTo>
                      <a:pt x="3812" y="5289"/>
                    </a:lnTo>
                    <a:lnTo>
                      <a:pt x="3812" y="723"/>
                    </a:lnTo>
                    <a:lnTo>
                      <a:pt x="3806" y="645"/>
                    </a:lnTo>
                    <a:lnTo>
                      <a:pt x="3788" y="570"/>
                    </a:lnTo>
                    <a:lnTo>
                      <a:pt x="3763" y="499"/>
                    </a:lnTo>
                    <a:lnTo>
                      <a:pt x="3726" y="434"/>
                    </a:lnTo>
                    <a:lnTo>
                      <a:pt x="3681" y="375"/>
                    </a:lnTo>
                    <a:lnTo>
                      <a:pt x="3628" y="322"/>
                    </a:lnTo>
                    <a:lnTo>
                      <a:pt x="3569" y="277"/>
                    </a:lnTo>
                    <a:lnTo>
                      <a:pt x="3504" y="240"/>
                    </a:lnTo>
                    <a:lnTo>
                      <a:pt x="3433" y="215"/>
                    </a:lnTo>
                    <a:lnTo>
                      <a:pt x="3358" y="197"/>
                    </a:lnTo>
                    <a:lnTo>
                      <a:pt x="3280" y="191"/>
                    </a:lnTo>
                    <a:lnTo>
                      <a:pt x="724" y="191"/>
                    </a:lnTo>
                    <a:lnTo>
                      <a:pt x="645" y="197"/>
                    </a:lnTo>
                    <a:lnTo>
                      <a:pt x="571" y="215"/>
                    </a:lnTo>
                    <a:lnTo>
                      <a:pt x="500" y="240"/>
                    </a:lnTo>
                    <a:lnTo>
                      <a:pt x="434" y="277"/>
                    </a:lnTo>
                    <a:lnTo>
                      <a:pt x="376" y="322"/>
                    </a:lnTo>
                    <a:lnTo>
                      <a:pt x="323" y="375"/>
                    </a:lnTo>
                    <a:lnTo>
                      <a:pt x="279" y="434"/>
                    </a:lnTo>
                    <a:lnTo>
                      <a:pt x="243" y="499"/>
                    </a:lnTo>
                    <a:lnTo>
                      <a:pt x="215" y="570"/>
                    </a:lnTo>
                    <a:lnTo>
                      <a:pt x="199" y="645"/>
                    </a:lnTo>
                    <a:lnTo>
                      <a:pt x="194" y="723"/>
                    </a:lnTo>
                    <a:lnTo>
                      <a:pt x="188" y="752"/>
                    </a:lnTo>
                    <a:lnTo>
                      <a:pt x="174" y="780"/>
                    </a:lnTo>
                    <a:lnTo>
                      <a:pt x="153" y="800"/>
                    </a:lnTo>
                    <a:lnTo>
                      <a:pt x="128" y="814"/>
                    </a:lnTo>
                    <a:lnTo>
                      <a:pt x="97" y="818"/>
                    </a:lnTo>
                    <a:lnTo>
                      <a:pt x="66" y="814"/>
                    </a:lnTo>
                    <a:lnTo>
                      <a:pt x="41" y="800"/>
                    </a:lnTo>
                    <a:lnTo>
                      <a:pt x="19" y="780"/>
                    </a:lnTo>
                    <a:lnTo>
                      <a:pt x="6" y="752"/>
                    </a:lnTo>
                    <a:lnTo>
                      <a:pt x="0" y="723"/>
                    </a:lnTo>
                    <a:lnTo>
                      <a:pt x="6" y="632"/>
                    </a:lnTo>
                    <a:lnTo>
                      <a:pt x="22" y="545"/>
                    </a:lnTo>
                    <a:lnTo>
                      <a:pt x="50" y="461"/>
                    </a:lnTo>
                    <a:lnTo>
                      <a:pt x="86" y="383"/>
                    </a:lnTo>
                    <a:lnTo>
                      <a:pt x="130" y="310"/>
                    </a:lnTo>
                    <a:lnTo>
                      <a:pt x="183" y="242"/>
                    </a:lnTo>
                    <a:lnTo>
                      <a:pt x="245" y="182"/>
                    </a:lnTo>
                    <a:lnTo>
                      <a:pt x="310" y="129"/>
                    </a:lnTo>
                    <a:lnTo>
                      <a:pt x="385" y="86"/>
                    </a:lnTo>
                    <a:lnTo>
                      <a:pt x="463" y="49"/>
                    </a:lnTo>
                    <a:lnTo>
                      <a:pt x="545" y="22"/>
                    </a:lnTo>
                    <a:lnTo>
                      <a:pt x="633" y="5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9"/>
              <p:cNvSpPr>
                <a:spLocks noEditPoints="1"/>
              </p:cNvSpPr>
              <p:nvPr/>
            </p:nvSpPr>
            <p:spPr bwMode="auto">
              <a:xfrm>
                <a:off x="4584" y="941"/>
                <a:ext cx="469" cy="468"/>
              </a:xfrm>
              <a:custGeom>
                <a:avLst/>
                <a:gdLst>
                  <a:gd name="T0" fmla="*/ 414 w 939"/>
                  <a:gd name="T1" fmla="*/ 197 h 937"/>
                  <a:gd name="T2" fmla="*/ 316 w 939"/>
                  <a:gd name="T3" fmla="*/ 239 h 937"/>
                  <a:gd name="T4" fmla="*/ 241 w 939"/>
                  <a:gd name="T5" fmla="*/ 314 h 937"/>
                  <a:gd name="T6" fmla="*/ 199 w 939"/>
                  <a:gd name="T7" fmla="*/ 412 h 937"/>
                  <a:gd name="T8" fmla="*/ 199 w 939"/>
                  <a:gd name="T9" fmla="*/ 523 h 937"/>
                  <a:gd name="T10" fmla="*/ 241 w 939"/>
                  <a:gd name="T11" fmla="*/ 623 h 937"/>
                  <a:gd name="T12" fmla="*/ 316 w 939"/>
                  <a:gd name="T13" fmla="*/ 698 h 937"/>
                  <a:gd name="T14" fmla="*/ 414 w 939"/>
                  <a:gd name="T15" fmla="*/ 740 h 937"/>
                  <a:gd name="T16" fmla="*/ 525 w 939"/>
                  <a:gd name="T17" fmla="*/ 740 h 937"/>
                  <a:gd name="T18" fmla="*/ 623 w 939"/>
                  <a:gd name="T19" fmla="*/ 698 h 937"/>
                  <a:gd name="T20" fmla="*/ 698 w 939"/>
                  <a:gd name="T21" fmla="*/ 623 h 937"/>
                  <a:gd name="T22" fmla="*/ 740 w 939"/>
                  <a:gd name="T23" fmla="*/ 523 h 937"/>
                  <a:gd name="T24" fmla="*/ 740 w 939"/>
                  <a:gd name="T25" fmla="*/ 412 h 937"/>
                  <a:gd name="T26" fmla="*/ 698 w 939"/>
                  <a:gd name="T27" fmla="*/ 314 h 937"/>
                  <a:gd name="T28" fmla="*/ 623 w 939"/>
                  <a:gd name="T29" fmla="*/ 239 h 937"/>
                  <a:gd name="T30" fmla="*/ 525 w 939"/>
                  <a:gd name="T31" fmla="*/ 197 h 937"/>
                  <a:gd name="T32" fmla="*/ 469 w 939"/>
                  <a:gd name="T33" fmla="*/ 0 h 937"/>
                  <a:gd name="T34" fmla="*/ 605 w 939"/>
                  <a:gd name="T35" fmla="*/ 20 h 937"/>
                  <a:gd name="T36" fmla="*/ 724 w 939"/>
                  <a:gd name="T37" fmla="*/ 75 h 937"/>
                  <a:gd name="T38" fmla="*/ 822 w 939"/>
                  <a:gd name="T39" fmla="*/ 161 h 937"/>
                  <a:gd name="T40" fmla="*/ 895 w 939"/>
                  <a:gd name="T41" fmla="*/ 272 h 937"/>
                  <a:gd name="T42" fmla="*/ 933 w 939"/>
                  <a:gd name="T43" fmla="*/ 399 h 937"/>
                  <a:gd name="T44" fmla="*/ 933 w 939"/>
                  <a:gd name="T45" fmla="*/ 538 h 937"/>
                  <a:gd name="T46" fmla="*/ 895 w 939"/>
                  <a:gd name="T47" fmla="*/ 665 h 937"/>
                  <a:gd name="T48" fmla="*/ 822 w 939"/>
                  <a:gd name="T49" fmla="*/ 777 h 937"/>
                  <a:gd name="T50" fmla="*/ 724 w 939"/>
                  <a:gd name="T51" fmla="*/ 862 h 937"/>
                  <a:gd name="T52" fmla="*/ 605 w 939"/>
                  <a:gd name="T53" fmla="*/ 917 h 937"/>
                  <a:gd name="T54" fmla="*/ 469 w 939"/>
                  <a:gd name="T55" fmla="*/ 937 h 937"/>
                  <a:gd name="T56" fmla="*/ 334 w 939"/>
                  <a:gd name="T57" fmla="*/ 917 h 937"/>
                  <a:gd name="T58" fmla="*/ 215 w 939"/>
                  <a:gd name="T59" fmla="*/ 862 h 937"/>
                  <a:gd name="T60" fmla="*/ 117 w 939"/>
                  <a:gd name="T61" fmla="*/ 777 h 937"/>
                  <a:gd name="T62" fmla="*/ 44 w 939"/>
                  <a:gd name="T63" fmla="*/ 665 h 937"/>
                  <a:gd name="T64" fmla="*/ 6 w 939"/>
                  <a:gd name="T65" fmla="*/ 538 h 937"/>
                  <a:gd name="T66" fmla="*/ 6 w 939"/>
                  <a:gd name="T67" fmla="*/ 399 h 937"/>
                  <a:gd name="T68" fmla="*/ 44 w 939"/>
                  <a:gd name="T69" fmla="*/ 272 h 937"/>
                  <a:gd name="T70" fmla="*/ 117 w 939"/>
                  <a:gd name="T71" fmla="*/ 161 h 937"/>
                  <a:gd name="T72" fmla="*/ 215 w 939"/>
                  <a:gd name="T73" fmla="*/ 75 h 937"/>
                  <a:gd name="T74" fmla="*/ 334 w 939"/>
                  <a:gd name="T75" fmla="*/ 20 h 937"/>
                  <a:gd name="T76" fmla="*/ 469 w 939"/>
                  <a:gd name="T77" fmla="*/ 0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9" h="937">
                    <a:moveTo>
                      <a:pt x="469" y="192"/>
                    </a:moveTo>
                    <a:lnTo>
                      <a:pt x="414" y="197"/>
                    </a:lnTo>
                    <a:lnTo>
                      <a:pt x="361" y="214"/>
                    </a:lnTo>
                    <a:lnTo>
                      <a:pt x="316" y="239"/>
                    </a:lnTo>
                    <a:lnTo>
                      <a:pt x="274" y="274"/>
                    </a:lnTo>
                    <a:lnTo>
                      <a:pt x="241" y="314"/>
                    </a:lnTo>
                    <a:lnTo>
                      <a:pt x="215" y="361"/>
                    </a:lnTo>
                    <a:lnTo>
                      <a:pt x="199" y="412"/>
                    </a:lnTo>
                    <a:lnTo>
                      <a:pt x="194" y="469"/>
                    </a:lnTo>
                    <a:lnTo>
                      <a:pt x="199" y="523"/>
                    </a:lnTo>
                    <a:lnTo>
                      <a:pt x="215" y="576"/>
                    </a:lnTo>
                    <a:lnTo>
                      <a:pt x="241" y="623"/>
                    </a:lnTo>
                    <a:lnTo>
                      <a:pt x="274" y="664"/>
                    </a:lnTo>
                    <a:lnTo>
                      <a:pt x="316" y="698"/>
                    </a:lnTo>
                    <a:lnTo>
                      <a:pt x="361" y="724"/>
                    </a:lnTo>
                    <a:lnTo>
                      <a:pt x="414" y="740"/>
                    </a:lnTo>
                    <a:lnTo>
                      <a:pt x="469" y="746"/>
                    </a:lnTo>
                    <a:lnTo>
                      <a:pt x="525" y="740"/>
                    </a:lnTo>
                    <a:lnTo>
                      <a:pt x="576" y="724"/>
                    </a:lnTo>
                    <a:lnTo>
                      <a:pt x="623" y="698"/>
                    </a:lnTo>
                    <a:lnTo>
                      <a:pt x="665" y="664"/>
                    </a:lnTo>
                    <a:lnTo>
                      <a:pt x="698" y="623"/>
                    </a:lnTo>
                    <a:lnTo>
                      <a:pt x="724" y="576"/>
                    </a:lnTo>
                    <a:lnTo>
                      <a:pt x="740" y="523"/>
                    </a:lnTo>
                    <a:lnTo>
                      <a:pt x="746" y="469"/>
                    </a:lnTo>
                    <a:lnTo>
                      <a:pt x="740" y="412"/>
                    </a:lnTo>
                    <a:lnTo>
                      <a:pt x="724" y="361"/>
                    </a:lnTo>
                    <a:lnTo>
                      <a:pt x="698" y="314"/>
                    </a:lnTo>
                    <a:lnTo>
                      <a:pt x="665" y="274"/>
                    </a:lnTo>
                    <a:lnTo>
                      <a:pt x="623" y="239"/>
                    </a:lnTo>
                    <a:lnTo>
                      <a:pt x="576" y="214"/>
                    </a:lnTo>
                    <a:lnTo>
                      <a:pt x="525" y="197"/>
                    </a:lnTo>
                    <a:lnTo>
                      <a:pt x="469" y="192"/>
                    </a:lnTo>
                    <a:close/>
                    <a:moveTo>
                      <a:pt x="469" y="0"/>
                    </a:moveTo>
                    <a:lnTo>
                      <a:pt x="538" y="6"/>
                    </a:lnTo>
                    <a:lnTo>
                      <a:pt x="605" y="20"/>
                    </a:lnTo>
                    <a:lnTo>
                      <a:pt x="667" y="44"/>
                    </a:lnTo>
                    <a:lnTo>
                      <a:pt x="724" y="75"/>
                    </a:lnTo>
                    <a:lnTo>
                      <a:pt x="777" y="115"/>
                    </a:lnTo>
                    <a:lnTo>
                      <a:pt x="822" y="161"/>
                    </a:lnTo>
                    <a:lnTo>
                      <a:pt x="862" y="214"/>
                    </a:lnTo>
                    <a:lnTo>
                      <a:pt x="895" y="272"/>
                    </a:lnTo>
                    <a:lnTo>
                      <a:pt x="919" y="334"/>
                    </a:lnTo>
                    <a:lnTo>
                      <a:pt x="933" y="399"/>
                    </a:lnTo>
                    <a:lnTo>
                      <a:pt x="939" y="469"/>
                    </a:lnTo>
                    <a:lnTo>
                      <a:pt x="933" y="538"/>
                    </a:lnTo>
                    <a:lnTo>
                      <a:pt x="919" y="603"/>
                    </a:lnTo>
                    <a:lnTo>
                      <a:pt x="895" y="665"/>
                    </a:lnTo>
                    <a:lnTo>
                      <a:pt x="862" y="724"/>
                    </a:lnTo>
                    <a:lnTo>
                      <a:pt x="822" y="777"/>
                    </a:lnTo>
                    <a:lnTo>
                      <a:pt x="777" y="822"/>
                    </a:lnTo>
                    <a:lnTo>
                      <a:pt x="724" y="862"/>
                    </a:lnTo>
                    <a:lnTo>
                      <a:pt x="667" y="893"/>
                    </a:lnTo>
                    <a:lnTo>
                      <a:pt x="605" y="917"/>
                    </a:lnTo>
                    <a:lnTo>
                      <a:pt x="538" y="931"/>
                    </a:lnTo>
                    <a:lnTo>
                      <a:pt x="469" y="937"/>
                    </a:lnTo>
                    <a:lnTo>
                      <a:pt x="401" y="931"/>
                    </a:lnTo>
                    <a:lnTo>
                      <a:pt x="334" y="917"/>
                    </a:lnTo>
                    <a:lnTo>
                      <a:pt x="272" y="893"/>
                    </a:lnTo>
                    <a:lnTo>
                      <a:pt x="215" y="862"/>
                    </a:lnTo>
                    <a:lnTo>
                      <a:pt x="163" y="822"/>
                    </a:lnTo>
                    <a:lnTo>
                      <a:pt x="117" y="777"/>
                    </a:lnTo>
                    <a:lnTo>
                      <a:pt x="77" y="724"/>
                    </a:lnTo>
                    <a:lnTo>
                      <a:pt x="44" y="665"/>
                    </a:lnTo>
                    <a:lnTo>
                      <a:pt x="20" y="603"/>
                    </a:lnTo>
                    <a:lnTo>
                      <a:pt x="6" y="538"/>
                    </a:lnTo>
                    <a:lnTo>
                      <a:pt x="0" y="469"/>
                    </a:lnTo>
                    <a:lnTo>
                      <a:pt x="6" y="399"/>
                    </a:lnTo>
                    <a:lnTo>
                      <a:pt x="20" y="334"/>
                    </a:lnTo>
                    <a:lnTo>
                      <a:pt x="44" y="272"/>
                    </a:lnTo>
                    <a:lnTo>
                      <a:pt x="77" y="214"/>
                    </a:lnTo>
                    <a:lnTo>
                      <a:pt x="117" y="161"/>
                    </a:lnTo>
                    <a:lnTo>
                      <a:pt x="163" y="115"/>
                    </a:lnTo>
                    <a:lnTo>
                      <a:pt x="215" y="75"/>
                    </a:lnTo>
                    <a:lnTo>
                      <a:pt x="272" y="44"/>
                    </a:lnTo>
                    <a:lnTo>
                      <a:pt x="334" y="20"/>
                    </a:lnTo>
                    <a:lnTo>
                      <a:pt x="401" y="6"/>
                    </a:lnTo>
                    <a:lnTo>
                      <a:pt x="4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0"/>
              <p:cNvSpPr>
                <a:spLocks noEditPoints="1"/>
              </p:cNvSpPr>
              <p:nvPr/>
            </p:nvSpPr>
            <p:spPr bwMode="auto">
              <a:xfrm>
                <a:off x="4584" y="1598"/>
                <a:ext cx="469" cy="468"/>
              </a:xfrm>
              <a:custGeom>
                <a:avLst/>
                <a:gdLst>
                  <a:gd name="T0" fmla="*/ 414 w 939"/>
                  <a:gd name="T1" fmla="*/ 197 h 936"/>
                  <a:gd name="T2" fmla="*/ 316 w 939"/>
                  <a:gd name="T3" fmla="*/ 239 h 936"/>
                  <a:gd name="T4" fmla="*/ 241 w 939"/>
                  <a:gd name="T5" fmla="*/ 313 h 936"/>
                  <a:gd name="T6" fmla="*/ 199 w 939"/>
                  <a:gd name="T7" fmla="*/ 412 h 936"/>
                  <a:gd name="T8" fmla="*/ 199 w 939"/>
                  <a:gd name="T9" fmla="*/ 523 h 936"/>
                  <a:gd name="T10" fmla="*/ 241 w 939"/>
                  <a:gd name="T11" fmla="*/ 621 h 936"/>
                  <a:gd name="T12" fmla="*/ 316 w 939"/>
                  <a:gd name="T13" fmla="*/ 696 h 936"/>
                  <a:gd name="T14" fmla="*/ 414 w 939"/>
                  <a:gd name="T15" fmla="*/ 738 h 936"/>
                  <a:gd name="T16" fmla="*/ 525 w 939"/>
                  <a:gd name="T17" fmla="*/ 738 h 936"/>
                  <a:gd name="T18" fmla="*/ 623 w 939"/>
                  <a:gd name="T19" fmla="*/ 696 h 936"/>
                  <a:gd name="T20" fmla="*/ 698 w 939"/>
                  <a:gd name="T21" fmla="*/ 621 h 936"/>
                  <a:gd name="T22" fmla="*/ 740 w 939"/>
                  <a:gd name="T23" fmla="*/ 523 h 936"/>
                  <a:gd name="T24" fmla="*/ 740 w 939"/>
                  <a:gd name="T25" fmla="*/ 412 h 936"/>
                  <a:gd name="T26" fmla="*/ 698 w 939"/>
                  <a:gd name="T27" fmla="*/ 313 h 936"/>
                  <a:gd name="T28" fmla="*/ 623 w 939"/>
                  <a:gd name="T29" fmla="*/ 239 h 936"/>
                  <a:gd name="T30" fmla="*/ 525 w 939"/>
                  <a:gd name="T31" fmla="*/ 197 h 936"/>
                  <a:gd name="T32" fmla="*/ 469 w 939"/>
                  <a:gd name="T33" fmla="*/ 0 h 936"/>
                  <a:gd name="T34" fmla="*/ 605 w 939"/>
                  <a:gd name="T35" fmla="*/ 18 h 936"/>
                  <a:gd name="T36" fmla="*/ 724 w 939"/>
                  <a:gd name="T37" fmla="*/ 75 h 936"/>
                  <a:gd name="T38" fmla="*/ 822 w 939"/>
                  <a:gd name="T39" fmla="*/ 160 h 936"/>
                  <a:gd name="T40" fmla="*/ 895 w 939"/>
                  <a:gd name="T41" fmla="*/ 270 h 936"/>
                  <a:gd name="T42" fmla="*/ 933 w 939"/>
                  <a:gd name="T43" fmla="*/ 399 h 936"/>
                  <a:gd name="T44" fmla="*/ 933 w 939"/>
                  <a:gd name="T45" fmla="*/ 537 h 936"/>
                  <a:gd name="T46" fmla="*/ 895 w 939"/>
                  <a:gd name="T47" fmla="*/ 665 h 936"/>
                  <a:gd name="T48" fmla="*/ 822 w 939"/>
                  <a:gd name="T49" fmla="*/ 774 h 936"/>
                  <a:gd name="T50" fmla="*/ 724 w 939"/>
                  <a:gd name="T51" fmla="*/ 860 h 936"/>
                  <a:gd name="T52" fmla="*/ 605 w 939"/>
                  <a:gd name="T53" fmla="*/ 916 h 936"/>
                  <a:gd name="T54" fmla="*/ 469 w 939"/>
                  <a:gd name="T55" fmla="*/ 936 h 936"/>
                  <a:gd name="T56" fmla="*/ 334 w 939"/>
                  <a:gd name="T57" fmla="*/ 916 h 936"/>
                  <a:gd name="T58" fmla="*/ 215 w 939"/>
                  <a:gd name="T59" fmla="*/ 860 h 936"/>
                  <a:gd name="T60" fmla="*/ 117 w 939"/>
                  <a:gd name="T61" fmla="*/ 774 h 936"/>
                  <a:gd name="T62" fmla="*/ 44 w 939"/>
                  <a:gd name="T63" fmla="*/ 665 h 936"/>
                  <a:gd name="T64" fmla="*/ 6 w 939"/>
                  <a:gd name="T65" fmla="*/ 537 h 936"/>
                  <a:gd name="T66" fmla="*/ 6 w 939"/>
                  <a:gd name="T67" fmla="*/ 399 h 936"/>
                  <a:gd name="T68" fmla="*/ 44 w 939"/>
                  <a:gd name="T69" fmla="*/ 270 h 936"/>
                  <a:gd name="T70" fmla="*/ 117 w 939"/>
                  <a:gd name="T71" fmla="*/ 160 h 936"/>
                  <a:gd name="T72" fmla="*/ 215 w 939"/>
                  <a:gd name="T73" fmla="*/ 75 h 936"/>
                  <a:gd name="T74" fmla="*/ 334 w 939"/>
                  <a:gd name="T75" fmla="*/ 18 h 936"/>
                  <a:gd name="T76" fmla="*/ 469 w 939"/>
                  <a:gd name="T77" fmla="*/ 0 h 9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9" h="936">
                    <a:moveTo>
                      <a:pt x="469" y="191"/>
                    </a:moveTo>
                    <a:lnTo>
                      <a:pt x="414" y="197"/>
                    </a:lnTo>
                    <a:lnTo>
                      <a:pt x="361" y="213"/>
                    </a:lnTo>
                    <a:lnTo>
                      <a:pt x="316" y="239"/>
                    </a:lnTo>
                    <a:lnTo>
                      <a:pt x="274" y="271"/>
                    </a:lnTo>
                    <a:lnTo>
                      <a:pt x="241" y="313"/>
                    </a:lnTo>
                    <a:lnTo>
                      <a:pt x="215" y="361"/>
                    </a:lnTo>
                    <a:lnTo>
                      <a:pt x="199" y="412"/>
                    </a:lnTo>
                    <a:lnTo>
                      <a:pt x="194" y="468"/>
                    </a:lnTo>
                    <a:lnTo>
                      <a:pt x="199" y="523"/>
                    </a:lnTo>
                    <a:lnTo>
                      <a:pt x="215" y="576"/>
                    </a:lnTo>
                    <a:lnTo>
                      <a:pt x="241" y="621"/>
                    </a:lnTo>
                    <a:lnTo>
                      <a:pt x="274" y="663"/>
                    </a:lnTo>
                    <a:lnTo>
                      <a:pt x="316" y="696"/>
                    </a:lnTo>
                    <a:lnTo>
                      <a:pt x="361" y="721"/>
                    </a:lnTo>
                    <a:lnTo>
                      <a:pt x="414" y="738"/>
                    </a:lnTo>
                    <a:lnTo>
                      <a:pt x="469" y="743"/>
                    </a:lnTo>
                    <a:lnTo>
                      <a:pt x="525" y="738"/>
                    </a:lnTo>
                    <a:lnTo>
                      <a:pt x="576" y="721"/>
                    </a:lnTo>
                    <a:lnTo>
                      <a:pt x="623" y="696"/>
                    </a:lnTo>
                    <a:lnTo>
                      <a:pt x="665" y="663"/>
                    </a:lnTo>
                    <a:lnTo>
                      <a:pt x="698" y="621"/>
                    </a:lnTo>
                    <a:lnTo>
                      <a:pt x="724" y="576"/>
                    </a:lnTo>
                    <a:lnTo>
                      <a:pt x="740" y="523"/>
                    </a:lnTo>
                    <a:lnTo>
                      <a:pt x="746" y="468"/>
                    </a:lnTo>
                    <a:lnTo>
                      <a:pt x="740" y="412"/>
                    </a:lnTo>
                    <a:lnTo>
                      <a:pt x="724" y="361"/>
                    </a:lnTo>
                    <a:lnTo>
                      <a:pt x="698" y="313"/>
                    </a:lnTo>
                    <a:lnTo>
                      <a:pt x="665" y="271"/>
                    </a:lnTo>
                    <a:lnTo>
                      <a:pt x="623" y="239"/>
                    </a:lnTo>
                    <a:lnTo>
                      <a:pt x="576" y="213"/>
                    </a:lnTo>
                    <a:lnTo>
                      <a:pt x="525" y="197"/>
                    </a:lnTo>
                    <a:lnTo>
                      <a:pt x="469" y="191"/>
                    </a:lnTo>
                    <a:close/>
                    <a:moveTo>
                      <a:pt x="469" y="0"/>
                    </a:moveTo>
                    <a:lnTo>
                      <a:pt x="538" y="4"/>
                    </a:lnTo>
                    <a:lnTo>
                      <a:pt x="605" y="18"/>
                    </a:lnTo>
                    <a:lnTo>
                      <a:pt x="667" y="44"/>
                    </a:lnTo>
                    <a:lnTo>
                      <a:pt x="724" y="75"/>
                    </a:lnTo>
                    <a:lnTo>
                      <a:pt x="777" y="115"/>
                    </a:lnTo>
                    <a:lnTo>
                      <a:pt x="822" y="160"/>
                    </a:lnTo>
                    <a:lnTo>
                      <a:pt x="862" y="213"/>
                    </a:lnTo>
                    <a:lnTo>
                      <a:pt x="895" y="270"/>
                    </a:lnTo>
                    <a:lnTo>
                      <a:pt x="919" y="332"/>
                    </a:lnTo>
                    <a:lnTo>
                      <a:pt x="933" y="399"/>
                    </a:lnTo>
                    <a:lnTo>
                      <a:pt x="939" y="468"/>
                    </a:lnTo>
                    <a:lnTo>
                      <a:pt x="933" y="537"/>
                    </a:lnTo>
                    <a:lnTo>
                      <a:pt x="919" y="603"/>
                    </a:lnTo>
                    <a:lnTo>
                      <a:pt x="895" y="665"/>
                    </a:lnTo>
                    <a:lnTo>
                      <a:pt x="862" y="723"/>
                    </a:lnTo>
                    <a:lnTo>
                      <a:pt x="822" y="774"/>
                    </a:lnTo>
                    <a:lnTo>
                      <a:pt x="777" y="822"/>
                    </a:lnTo>
                    <a:lnTo>
                      <a:pt x="724" y="860"/>
                    </a:lnTo>
                    <a:lnTo>
                      <a:pt x="667" y="893"/>
                    </a:lnTo>
                    <a:lnTo>
                      <a:pt x="605" y="916"/>
                    </a:lnTo>
                    <a:lnTo>
                      <a:pt x="538" y="931"/>
                    </a:lnTo>
                    <a:lnTo>
                      <a:pt x="469" y="936"/>
                    </a:lnTo>
                    <a:lnTo>
                      <a:pt x="401" y="931"/>
                    </a:lnTo>
                    <a:lnTo>
                      <a:pt x="334" y="916"/>
                    </a:lnTo>
                    <a:lnTo>
                      <a:pt x="272" y="893"/>
                    </a:lnTo>
                    <a:lnTo>
                      <a:pt x="215" y="860"/>
                    </a:lnTo>
                    <a:lnTo>
                      <a:pt x="163" y="822"/>
                    </a:lnTo>
                    <a:lnTo>
                      <a:pt x="117" y="774"/>
                    </a:lnTo>
                    <a:lnTo>
                      <a:pt x="77" y="723"/>
                    </a:lnTo>
                    <a:lnTo>
                      <a:pt x="44" y="665"/>
                    </a:lnTo>
                    <a:lnTo>
                      <a:pt x="20" y="603"/>
                    </a:lnTo>
                    <a:lnTo>
                      <a:pt x="6" y="537"/>
                    </a:lnTo>
                    <a:lnTo>
                      <a:pt x="0" y="468"/>
                    </a:lnTo>
                    <a:lnTo>
                      <a:pt x="6" y="399"/>
                    </a:lnTo>
                    <a:lnTo>
                      <a:pt x="20" y="332"/>
                    </a:lnTo>
                    <a:lnTo>
                      <a:pt x="44" y="270"/>
                    </a:lnTo>
                    <a:lnTo>
                      <a:pt x="77" y="213"/>
                    </a:lnTo>
                    <a:lnTo>
                      <a:pt x="117" y="160"/>
                    </a:lnTo>
                    <a:lnTo>
                      <a:pt x="163" y="115"/>
                    </a:lnTo>
                    <a:lnTo>
                      <a:pt x="215" y="75"/>
                    </a:lnTo>
                    <a:lnTo>
                      <a:pt x="272" y="44"/>
                    </a:lnTo>
                    <a:lnTo>
                      <a:pt x="334" y="18"/>
                    </a:lnTo>
                    <a:lnTo>
                      <a:pt x="401" y="4"/>
                    </a:lnTo>
                    <a:lnTo>
                      <a:pt x="4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1"/>
              <p:cNvSpPr>
                <a:spLocks noEditPoints="1"/>
              </p:cNvSpPr>
              <p:nvPr/>
            </p:nvSpPr>
            <p:spPr bwMode="auto">
              <a:xfrm>
                <a:off x="4584" y="2254"/>
                <a:ext cx="469" cy="468"/>
              </a:xfrm>
              <a:custGeom>
                <a:avLst/>
                <a:gdLst>
                  <a:gd name="T0" fmla="*/ 414 w 939"/>
                  <a:gd name="T1" fmla="*/ 198 h 936"/>
                  <a:gd name="T2" fmla="*/ 316 w 939"/>
                  <a:gd name="T3" fmla="*/ 240 h 936"/>
                  <a:gd name="T4" fmla="*/ 241 w 939"/>
                  <a:gd name="T5" fmla="*/ 315 h 936"/>
                  <a:gd name="T6" fmla="*/ 199 w 939"/>
                  <a:gd name="T7" fmla="*/ 413 h 936"/>
                  <a:gd name="T8" fmla="*/ 199 w 939"/>
                  <a:gd name="T9" fmla="*/ 524 h 936"/>
                  <a:gd name="T10" fmla="*/ 241 w 939"/>
                  <a:gd name="T11" fmla="*/ 623 h 936"/>
                  <a:gd name="T12" fmla="*/ 316 w 939"/>
                  <a:gd name="T13" fmla="*/ 697 h 936"/>
                  <a:gd name="T14" fmla="*/ 414 w 939"/>
                  <a:gd name="T15" fmla="*/ 739 h 936"/>
                  <a:gd name="T16" fmla="*/ 525 w 939"/>
                  <a:gd name="T17" fmla="*/ 739 h 936"/>
                  <a:gd name="T18" fmla="*/ 623 w 939"/>
                  <a:gd name="T19" fmla="*/ 697 h 936"/>
                  <a:gd name="T20" fmla="*/ 698 w 939"/>
                  <a:gd name="T21" fmla="*/ 623 h 936"/>
                  <a:gd name="T22" fmla="*/ 740 w 939"/>
                  <a:gd name="T23" fmla="*/ 524 h 936"/>
                  <a:gd name="T24" fmla="*/ 740 w 939"/>
                  <a:gd name="T25" fmla="*/ 413 h 936"/>
                  <a:gd name="T26" fmla="*/ 698 w 939"/>
                  <a:gd name="T27" fmla="*/ 315 h 936"/>
                  <a:gd name="T28" fmla="*/ 623 w 939"/>
                  <a:gd name="T29" fmla="*/ 240 h 936"/>
                  <a:gd name="T30" fmla="*/ 525 w 939"/>
                  <a:gd name="T31" fmla="*/ 198 h 936"/>
                  <a:gd name="T32" fmla="*/ 469 w 939"/>
                  <a:gd name="T33" fmla="*/ 0 h 936"/>
                  <a:gd name="T34" fmla="*/ 605 w 939"/>
                  <a:gd name="T35" fmla="*/ 20 h 936"/>
                  <a:gd name="T36" fmla="*/ 724 w 939"/>
                  <a:gd name="T37" fmla="*/ 76 h 936"/>
                  <a:gd name="T38" fmla="*/ 822 w 939"/>
                  <a:gd name="T39" fmla="*/ 162 h 936"/>
                  <a:gd name="T40" fmla="*/ 895 w 939"/>
                  <a:gd name="T41" fmla="*/ 271 h 936"/>
                  <a:gd name="T42" fmla="*/ 933 w 939"/>
                  <a:gd name="T43" fmla="*/ 399 h 936"/>
                  <a:gd name="T44" fmla="*/ 933 w 939"/>
                  <a:gd name="T45" fmla="*/ 537 h 936"/>
                  <a:gd name="T46" fmla="*/ 895 w 939"/>
                  <a:gd name="T47" fmla="*/ 666 h 936"/>
                  <a:gd name="T48" fmla="*/ 822 w 939"/>
                  <a:gd name="T49" fmla="*/ 776 h 936"/>
                  <a:gd name="T50" fmla="*/ 724 w 939"/>
                  <a:gd name="T51" fmla="*/ 861 h 936"/>
                  <a:gd name="T52" fmla="*/ 605 w 939"/>
                  <a:gd name="T53" fmla="*/ 918 h 936"/>
                  <a:gd name="T54" fmla="*/ 469 w 939"/>
                  <a:gd name="T55" fmla="*/ 936 h 936"/>
                  <a:gd name="T56" fmla="*/ 334 w 939"/>
                  <a:gd name="T57" fmla="*/ 918 h 936"/>
                  <a:gd name="T58" fmla="*/ 215 w 939"/>
                  <a:gd name="T59" fmla="*/ 861 h 936"/>
                  <a:gd name="T60" fmla="*/ 117 w 939"/>
                  <a:gd name="T61" fmla="*/ 776 h 936"/>
                  <a:gd name="T62" fmla="*/ 44 w 939"/>
                  <a:gd name="T63" fmla="*/ 666 h 936"/>
                  <a:gd name="T64" fmla="*/ 6 w 939"/>
                  <a:gd name="T65" fmla="*/ 537 h 936"/>
                  <a:gd name="T66" fmla="*/ 6 w 939"/>
                  <a:gd name="T67" fmla="*/ 399 h 936"/>
                  <a:gd name="T68" fmla="*/ 44 w 939"/>
                  <a:gd name="T69" fmla="*/ 271 h 936"/>
                  <a:gd name="T70" fmla="*/ 117 w 939"/>
                  <a:gd name="T71" fmla="*/ 162 h 936"/>
                  <a:gd name="T72" fmla="*/ 215 w 939"/>
                  <a:gd name="T73" fmla="*/ 76 h 936"/>
                  <a:gd name="T74" fmla="*/ 334 w 939"/>
                  <a:gd name="T75" fmla="*/ 20 h 936"/>
                  <a:gd name="T76" fmla="*/ 469 w 939"/>
                  <a:gd name="T77" fmla="*/ 0 h 9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9" h="936">
                    <a:moveTo>
                      <a:pt x="469" y="193"/>
                    </a:moveTo>
                    <a:lnTo>
                      <a:pt x="414" y="198"/>
                    </a:lnTo>
                    <a:lnTo>
                      <a:pt x="361" y="215"/>
                    </a:lnTo>
                    <a:lnTo>
                      <a:pt x="316" y="240"/>
                    </a:lnTo>
                    <a:lnTo>
                      <a:pt x="274" y="273"/>
                    </a:lnTo>
                    <a:lnTo>
                      <a:pt x="241" y="315"/>
                    </a:lnTo>
                    <a:lnTo>
                      <a:pt x="215" y="360"/>
                    </a:lnTo>
                    <a:lnTo>
                      <a:pt x="199" y="413"/>
                    </a:lnTo>
                    <a:lnTo>
                      <a:pt x="194" y="468"/>
                    </a:lnTo>
                    <a:lnTo>
                      <a:pt x="199" y="524"/>
                    </a:lnTo>
                    <a:lnTo>
                      <a:pt x="215" y="575"/>
                    </a:lnTo>
                    <a:lnTo>
                      <a:pt x="241" y="623"/>
                    </a:lnTo>
                    <a:lnTo>
                      <a:pt x="274" y="665"/>
                    </a:lnTo>
                    <a:lnTo>
                      <a:pt x="316" y="697"/>
                    </a:lnTo>
                    <a:lnTo>
                      <a:pt x="361" y="723"/>
                    </a:lnTo>
                    <a:lnTo>
                      <a:pt x="414" y="739"/>
                    </a:lnTo>
                    <a:lnTo>
                      <a:pt x="469" y="745"/>
                    </a:lnTo>
                    <a:lnTo>
                      <a:pt x="525" y="739"/>
                    </a:lnTo>
                    <a:lnTo>
                      <a:pt x="576" y="723"/>
                    </a:lnTo>
                    <a:lnTo>
                      <a:pt x="623" y="697"/>
                    </a:lnTo>
                    <a:lnTo>
                      <a:pt x="665" y="665"/>
                    </a:lnTo>
                    <a:lnTo>
                      <a:pt x="698" y="623"/>
                    </a:lnTo>
                    <a:lnTo>
                      <a:pt x="724" y="575"/>
                    </a:lnTo>
                    <a:lnTo>
                      <a:pt x="740" y="524"/>
                    </a:lnTo>
                    <a:lnTo>
                      <a:pt x="746" y="468"/>
                    </a:lnTo>
                    <a:lnTo>
                      <a:pt x="740" y="413"/>
                    </a:lnTo>
                    <a:lnTo>
                      <a:pt x="724" y="360"/>
                    </a:lnTo>
                    <a:lnTo>
                      <a:pt x="698" y="315"/>
                    </a:lnTo>
                    <a:lnTo>
                      <a:pt x="665" y="273"/>
                    </a:lnTo>
                    <a:lnTo>
                      <a:pt x="623" y="240"/>
                    </a:lnTo>
                    <a:lnTo>
                      <a:pt x="576" y="215"/>
                    </a:lnTo>
                    <a:lnTo>
                      <a:pt x="525" y="198"/>
                    </a:lnTo>
                    <a:lnTo>
                      <a:pt x="469" y="193"/>
                    </a:lnTo>
                    <a:close/>
                    <a:moveTo>
                      <a:pt x="469" y="0"/>
                    </a:moveTo>
                    <a:lnTo>
                      <a:pt x="538" y="5"/>
                    </a:lnTo>
                    <a:lnTo>
                      <a:pt x="605" y="20"/>
                    </a:lnTo>
                    <a:lnTo>
                      <a:pt x="667" y="43"/>
                    </a:lnTo>
                    <a:lnTo>
                      <a:pt x="724" y="76"/>
                    </a:lnTo>
                    <a:lnTo>
                      <a:pt x="777" y="114"/>
                    </a:lnTo>
                    <a:lnTo>
                      <a:pt x="822" y="162"/>
                    </a:lnTo>
                    <a:lnTo>
                      <a:pt x="862" y="213"/>
                    </a:lnTo>
                    <a:lnTo>
                      <a:pt x="895" y="271"/>
                    </a:lnTo>
                    <a:lnTo>
                      <a:pt x="919" y="333"/>
                    </a:lnTo>
                    <a:lnTo>
                      <a:pt x="933" y="399"/>
                    </a:lnTo>
                    <a:lnTo>
                      <a:pt x="939" y="468"/>
                    </a:lnTo>
                    <a:lnTo>
                      <a:pt x="933" y="537"/>
                    </a:lnTo>
                    <a:lnTo>
                      <a:pt x="919" y="604"/>
                    </a:lnTo>
                    <a:lnTo>
                      <a:pt x="895" y="666"/>
                    </a:lnTo>
                    <a:lnTo>
                      <a:pt x="862" y="723"/>
                    </a:lnTo>
                    <a:lnTo>
                      <a:pt x="822" y="776"/>
                    </a:lnTo>
                    <a:lnTo>
                      <a:pt x="777" y="821"/>
                    </a:lnTo>
                    <a:lnTo>
                      <a:pt x="724" y="861"/>
                    </a:lnTo>
                    <a:lnTo>
                      <a:pt x="667" y="892"/>
                    </a:lnTo>
                    <a:lnTo>
                      <a:pt x="605" y="918"/>
                    </a:lnTo>
                    <a:lnTo>
                      <a:pt x="538" y="932"/>
                    </a:lnTo>
                    <a:lnTo>
                      <a:pt x="469" y="936"/>
                    </a:lnTo>
                    <a:lnTo>
                      <a:pt x="401" y="932"/>
                    </a:lnTo>
                    <a:lnTo>
                      <a:pt x="334" y="918"/>
                    </a:lnTo>
                    <a:lnTo>
                      <a:pt x="272" y="892"/>
                    </a:lnTo>
                    <a:lnTo>
                      <a:pt x="215" y="861"/>
                    </a:lnTo>
                    <a:lnTo>
                      <a:pt x="163" y="821"/>
                    </a:lnTo>
                    <a:lnTo>
                      <a:pt x="117" y="776"/>
                    </a:lnTo>
                    <a:lnTo>
                      <a:pt x="77" y="723"/>
                    </a:lnTo>
                    <a:lnTo>
                      <a:pt x="44" y="666"/>
                    </a:lnTo>
                    <a:lnTo>
                      <a:pt x="20" y="604"/>
                    </a:lnTo>
                    <a:lnTo>
                      <a:pt x="6" y="537"/>
                    </a:lnTo>
                    <a:lnTo>
                      <a:pt x="0" y="468"/>
                    </a:lnTo>
                    <a:lnTo>
                      <a:pt x="6" y="399"/>
                    </a:lnTo>
                    <a:lnTo>
                      <a:pt x="20" y="333"/>
                    </a:lnTo>
                    <a:lnTo>
                      <a:pt x="44" y="271"/>
                    </a:lnTo>
                    <a:lnTo>
                      <a:pt x="77" y="213"/>
                    </a:lnTo>
                    <a:lnTo>
                      <a:pt x="117" y="162"/>
                    </a:lnTo>
                    <a:lnTo>
                      <a:pt x="163" y="114"/>
                    </a:lnTo>
                    <a:lnTo>
                      <a:pt x="215" y="76"/>
                    </a:lnTo>
                    <a:lnTo>
                      <a:pt x="272" y="43"/>
                    </a:lnTo>
                    <a:lnTo>
                      <a:pt x="334" y="20"/>
                    </a:lnTo>
                    <a:lnTo>
                      <a:pt x="401" y="5"/>
                    </a:lnTo>
                    <a:lnTo>
                      <a:pt x="4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2"/>
              <p:cNvSpPr>
                <a:spLocks noEditPoints="1"/>
              </p:cNvSpPr>
              <p:nvPr/>
            </p:nvSpPr>
            <p:spPr bwMode="auto">
              <a:xfrm>
                <a:off x="4584" y="2911"/>
                <a:ext cx="469" cy="468"/>
              </a:xfrm>
              <a:custGeom>
                <a:avLst/>
                <a:gdLst>
                  <a:gd name="T0" fmla="*/ 414 w 939"/>
                  <a:gd name="T1" fmla="*/ 197 h 937"/>
                  <a:gd name="T2" fmla="*/ 316 w 939"/>
                  <a:gd name="T3" fmla="*/ 239 h 937"/>
                  <a:gd name="T4" fmla="*/ 241 w 939"/>
                  <a:gd name="T5" fmla="*/ 314 h 937"/>
                  <a:gd name="T6" fmla="*/ 199 w 939"/>
                  <a:gd name="T7" fmla="*/ 414 h 937"/>
                  <a:gd name="T8" fmla="*/ 199 w 939"/>
                  <a:gd name="T9" fmla="*/ 525 h 937"/>
                  <a:gd name="T10" fmla="*/ 241 w 939"/>
                  <a:gd name="T11" fmla="*/ 623 h 937"/>
                  <a:gd name="T12" fmla="*/ 316 w 939"/>
                  <a:gd name="T13" fmla="*/ 698 h 937"/>
                  <a:gd name="T14" fmla="*/ 414 w 939"/>
                  <a:gd name="T15" fmla="*/ 740 h 937"/>
                  <a:gd name="T16" fmla="*/ 525 w 939"/>
                  <a:gd name="T17" fmla="*/ 740 h 937"/>
                  <a:gd name="T18" fmla="*/ 623 w 939"/>
                  <a:gd name="T19" fmla="*/ 698 h 937"/>
                  <a:gd name="T20" fmla="*/ 698 w 939"/>
                  <a:gd name="T21" fmla="*/ 623 h 937"/>
                  <a:gd name="T22" fmla="*/ 740 w 939"/>
                  <a:gd name="T23" fmla="*/ 525 h 937"/>
                  <a:gd name="T24" fmla="*/ 740 w 939"/>
                  <a:gd name="T25" fmla="*/ 414 h 937"/>
                  <a:gd name="T26" fmla="*/ 698 w 939"/>
                  <a:gd name="T27" fmla="*/ 314 h 937"/>
                  <a:gd name="T28" fmla="*/ 623 w 939"/>
                  <a:gd name="T29" fmla="*/ 239 h 937"/>
                  <a:gd name="T30" fmla="*/ 525 w 939"/>
                  <a:gd name="T31" fmla="*/ 197 h 937"/>
                  <a:gd name="T32" fmla="*/ 469 w 939"/>
                  <a:gd name="T33" fmla="*/ 0 h 937"/>
                  <a:gd name="T34" fmla="*/ 605 w 939"/>
                  <a:gd name="T35" fmla="*/ 20 h 937"/>
                  <a:gd name="T36" fmla="*/ 724 w 939"/>
                  <a:gd name="T37" fmla="*/ 75 h 937"/>
                  <a:gd name="T38" fmla="*/ 822 w 939"/>
                  <a:gd name="T39" fmla="*/ 160 h 937"/>
                  <a:gd name="T40" fmla="*/ 895 w 939"/>
                  <a:gd name="T41" fmla="*/ 272 h 937"/>
                  <a:gd name="T42" fmla="*/ 933 w 939"/>
                  <a:gd name="T43" fmla="*/ 399 h 937"/>
                  <a:gd name="T44" fmla="*/ 933 w 939"/>
                  <a:gd name="T45" fmla="*/ 538 h 937"/>
                  <a:gd name="T46" fmla="*/ 895 w 939"/>
                  <a:gd name="T47" fmla="*/ 665 h 937"/>
                  <a:gd name="T48" fmla="*/ 822 w 939"/>
                  <a:gd name="T49" fmla="*/ 776 h 937"/>
                  <a:gd name="T50" fmla="*/ 724 w 939"/>
                  <a:gd name="T51" fmla="*/ 862 h 937"/>
                  <a:gd name="T52" fmla="*/ 605 w 939"/>
                  <a:gd name="T53" fmla="*/ 917 h 937"/>
                  <a:gd name="T54" fmla="*/ 469 w 939"/>
                  <a:gd name="T55" fmla="*/ 937 h 937"/>
                  <a:gd name="T56" fmla="*/ 334 w 939"/>
                  <a:gd name="T57" fmla="*/ 917 h 937"/>
                  <a:gd name="T58" fmla="*/ 215 w 939"/>
                  <a:gd name="T59" fmla="*/ 862 h 937"/>
                  <a:gd name="T60" fmla="*/ 117 w 939"/>
                  <a:gd name="T61" fmla="*/ 776 h 937"/>
                  <a:gd name="T62" fmla="*/ 44 w 939"/>
                  <a:gd name="T63" fmla="*/ 665 h 937"/>
                  <a:gd name="T64" fmla="*/ 6 w 939"/>
                  <a:gd name="T65" fmla="*/ 538 h 937"/>
                  <a:gd name="T66" fmla="*/ 6 w 939"/>
                  <a:gd name="T67" fmla="*/ 399 h 937"/>
                  <a:gd name="T68" fmla="*/ 44 w 939"/>
                  <a:gd name="T69" fmla="*/ 272 h 937"/>
                  <a:gd name="T70" fmla="*/ 117 w 939"/>
                  <a:gd name="T71" fmla="*/ 160 h 937"/>
                  <a:gd name="T72" fmla="*/ 215 w 939"/>
                  <a:gd name="T73" fmla="*/ 75 h 937"/>
                  <a:gd name="T74" fmla="*/ 334 w 939"/>
                  <a:gd name="T75" fmla="*/ 20 h 937"/>
                  <a:gd name="T76" fmla="*/ 469 w 939"/>
                  <a:gd name="T77" fmla="*/ 0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9" h="937">
                    <a:moveTo>
                      <a:pt x="469" y="191"/>
                    </a:moveTo>
                    <a:lnTo>
                      <a:pt x="414" y="197"/>
                    </a:lnTo>
                    <a:lnTo>
                      <a:pt x="361" y="213"/>
                    </a:lnTo>
                    <a:lnTo>
                      <a:pt x="316" y="239"/>
                    </a:lnTo>
                    <a:lnTo>
                      <a:pt x="274" y="273"/>
                    </a:lnTo>
                    <a:lnTo>
                      <a:pt x="241" y="314"/>
                    </a:lnTo>
                    <a:lnTo>
                      <a:pt x="215" y="361"/>
                    </a:lnTo>
                    <a:lnTo>
                      <a:pt x="199" y="414"/>
                    </a:lnTo>
                    <a:lnTo>
                      <a:pt x="194" y="468"/>
                    </a:lnTo>
                    <a:lnTo>
                      <a:pt x="199" y="525"/>
                    </a:lnTo>
                    <a:lnTo>
                      <a:pt x="215" y="576"/>
                    </a:lnTo>
                    <a:lnTo>
                      <a:pt x="241" y="623"/>
                    </a:lnTo>
                    <a:lnTo>
                      <a:pt x="274" y="663"/>
                    </a:lnTo>
                    <a:lnTo>
                      <a:pt x="316" y="698"/>
                    </a:lnTo>
                    <a:lnTo>
                      <a:pt x="361" y="723"/>
                    </a:lnTo>
                    <a:lnTo>
                      <a:pt x="414" y="740"/>
                    </a:lnTo>
                    <a:lnTo>
                      <a:pt x="469" y="745"/>
                    </a:lnTo>
                    <a:lnTo>
                      <a:pt x="525" y="740"/>
                    </a:lnTo>
                    <a:lnTo>
                      <a:pt x="576" y="723"/>
                    </a:lnTo>
                    <a:lnTo>
                      <a:pt x="623" y="698"/>
                    </a:lnTo>
                    <a:lnTo>
                      <a:pt x="665" y="663"/>
                    </a:lnTo>
                    <a:lnTo>
                      <a:pt x="698" y="623"/>
                    </a:lnTo>
                    <a:lnTo>
                      <a:pt x="724" y="576"/>
                    </a:lnTo>
                    <a:lnTo>
                      <a:pt x="740" y="525"/>
                    </a:lnTo>
                    <a:lnTo>
                      <a:pt x="746" y="468"/>
                    </a:lnTo>
                    <a:lnTo>
                      <a:pt x="740" y="414"/>
                    </a:lnTo>
                    <a:lnTo>
                      <a:pt x="724" y="361"/>
                    </a:lnTo>
                    <a:lnTo>
                      <a:pt x="698" y="314"/>
                    </a:lnTo>
                    <a:lnTo>
                      <a:pt x="665" y="273"/>
                    </a:lnTo>
                    <a:lnTo>
                      <a:pt x="623" y="239"/>
                    </a:lnTo>
                    <a:lnTo>
                      <a:pt x="576" y="213"/>
                    </a:lnTo>
                    <a:lnTo>
                      <a:pt x="525" y="197"/>
                    </a:lnTo>
                    <a:lnTo>
                      <a:pt x="469" y="191"/>
                    </a:lnTo>
                    <a:close/>
                    <a:moveTo>
                      <a:pt x="469" y="0"/>
                    </a:moveTo>
                    <a:lnTo>
                      <a:pt x="538" y="6"/>
                    </a:lnTo>
                    <a:lnTo>
                      <a:pt x="605" y="20"/>
                    </a:lnTo>
                    <a:lnTo>
                      <a:pt x="667" y="44"/>
                    </a:lnTo>
                    <a:lnTo>
                      <a:pt x="724" y="75"/>
                    </a:lnTo>
                    <a:lnTo>
                      <a:pt x="777" y="115"/>
                    </a:lnTo>
                    <a:lnTo>
                      <a:pt x="822" y="160"/>
                    </a:lnTo>
                    <a:lnTo>
                      <a:pt x="862" y="213"/>
                    </a:lnTo>
                    <a:lnTo>
                      <a:pt x="895" y="272"/>
                    </a:lnTo>
                    <a:lnTo>
                      <a:pt x="919" y="334"/>
                    </a:lnTo>
                    <a:lnTo>
                      <a:pt x="933" y="399"/>
                    </a:lnTo>
                    <a:lnTo>
                      <a:pt x="939" y="468"/>
                    </a:lnTo>
                    <a:lnTo>
                      <a:pt x="933" y="538"/>
                    </a:lnTo>
                    <a:lnTo>
                      <a:pt x="919" y="603"/>
                    </a:lnTo>
                    <a:lnTo>
                      <a:pt x="895" y="665"/>
                    </a:lnTo>
                    <a:lnTo>
                      <a:pt x="862" y="723"/>
                    </a:lnTo>
                    <a:lnTo>
                      <a:pt x="822" y="776"/>
                    </a:lnTo>
                    <a:lnTo>
                      <a:pt x="777" y="822"/>
                    </a:lnTo>
                    <a:lnTo>
                      <a:pt x="724" y="862"/>
                    </a:lnTo>
                    <a:lnTo>
                      <a:pt x="667" y="893"/>
                    </a:lnTo>
                    <a:lnTo>
                      <a:pt x="605" y="917"/>
                    </a:lnTo>
                    <a:lnTo>
                      <a:pt x="538" y="931"/>
                    </a:lnTo>
                    <a:lnTo>
                      <a:pt x="469" y="937"/>
                    </a:lnTo>
                    <a:lnTo>
                      <a:pt x="401" y="931"/>
                    </a:lnTo>
                    <a:lnTo>
                      <a:pt x="334" y="917"/>
                    </a:lnTo>
                    <a:lnTo>
                      <a:pt x="272" y="893"/>
                    </a:lnTo>
                    <a:lnTo>
                      <a:pt x="215" y="862"/>
                    </a:lnTo>
                    <a:lnTo>
                      <a:pt x="163" y="822"/>
                    </a:lnTo>
                    <a:lnTo>
                      <a:pt x="117" y="776"/>
                    </a:lnTo>
                    <a:lnTo>
                      <a:pt x="77" y="723"/>
                    </a:lnTo>
                    <a:lnTo>
                      <a:pt x="44" y="665"/>
                    </a:lnTo>
                    <a:lnTo>
                      <a:pt x="20" y="603"/>
                    </a:lnTo>
                    <a:lnTo>
                      <a:pt x="6" y="538"/>
                    </a:lnTo>
                    <a:lnTo>
                      <a:pt x="0" y="468"/>
                    </a:lnTo>
                    <a:lnTo>
                      <a:pt x="6" y="399"/>
                    </a:lnTo>
                    <a:lnTo>
                      <a:pt x="20" y="334"/>
                    </a:lnTo>
                    <a:lnTo>
                      <a:pt x="44" y="272"/>
                    </a:lnTo>
                    <a:lnTo>
                      <a:pt x="77" y="213"/>
                    </a:lnTo>
                    <a:lnTo>
                      <a:pt x="117" y="160"/>
                    </a:lnTo>
                    <a:lnTo>
                      <a:pt x="163" y="115"/>
                    </a:lnTo>
                    <a:lnTo>
                      <a:pt x="215" y="75"/>
                    </a:lnTo>
                    <a:lnTo>
                      <a:pt x="272" y="44"/>
                    </a:lnTo>
                    <a:lnTo>
                      <a:pt x="334" y="20"/>
                    </a:lnTo>
                    <a:lnTo>
                      <a:pt x="401" y="6"/>
                    </a:lnTo>
                    <a:lnTo>
                      <a:pt x="4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3"/>
              <p:cNvSpPr>
                <a:spLocks/>
              </p:cNvSpPr>
              <p:nvPr/>
            </p:nvSpPr>
            <p:spPr bwMode="auto">
              <a:xfrm>
                <a:off x="3714" y="941"/>
                <a:ext cx="305" cy="129"/>
              </a:xfrm>
              <a:custGeom>
                <a:avLst/>
                <a:gdLst>
                  <a:gd name="T0" fmla="*/ 304 w 610"/>
                  <a:gd name="T1" fmla="*/ 0 h 257"/>
                  <a:gd name="T2" fmla="*/ 360 w 610"/>
                  <a:gd name="T3" fmla="*/ 4 h 257"/>
                  <a:gd name="T4" fmla="*/ 417 w 610"/>
                  <a:gd name="T5" fmla="*/ 13 h 257"/>
                  <a:gd name="T6" fmla="*/ 470 w 610"/>
                  <a:gd name="T7" fmla="*/ 31 h 257"/>
                  <a:gd name="T8" fmla="*/ 521 w 610"/>
                  <a:gd name="T9" fmla="*/ 53 h 257"/>
                  <a:gd name="T10" fmla="*/ 570 w 610"/>
                  <a:gd name="T11" fmla="*/ 82 h 257"/>
                  <a:gd name="T12" fmla="*/ 588 w 610"/>
                  <a:gd name="T13" fmla="*/ 101 h 257"/>
                  <a:gd name="T14" fmla="*/ 603 w 610"/>
                  <a:gd name="T15" fmla="*/ 121 h 257"/>
                  <a:gd name="T16" fmla="*/ 610 w 610"/>
                  <a:gd name="T17" fmla="*/ 144 h 257"/>
                  <a:gd name="T18" fmla="*/ 610 w 610"/>
                  <a:gd name="T19" fmla="*/ 170 h 257"/>
                  <a:gd name="T20" fmla="*/ 606 w 610"/>
                  <a:gd name="T21" fmla="*/ 194 h 257"/>
                  <a:gd name="T22" fmla="*/ 594 w 610"/>
                  <a:gd name="T23" fmla="*/ 217 h 257"/>
                  <a:gd name="T24" fmla="*/ 579 w 610"/>
                  <a:gd name="T25" fmla="*/ 234 h 257"/>
                  <a:gd name="T26" fmla="*/ 559 w 610"/>
                  <a:gd name="T27" fmla="*/ 248 h 257"/>
                  <a:gd name="T28" fmla="*/ 537 w 610"/>
                  <a:gd name="T29" fmla="*/ 255 h 257"/>
                  <a:gd name="T30" fmla="*/ 515 w 610"/>
                  <a:gd name="T31" fmla="*/ 257 h 257"/>
                  <a:gd name="T32" fmla="*/ 488 w 610"/>
                  <a:gd name="T33" fmla="*/ 254 h 257"/>
                  <a:gd name="T34" fmla="*/ 461 w 610"/>
                  <a:gd name="T35" fmla="*/ 241 h 257"/>
                  <a:gd name="T36" fmla="*/ 424 w 610"/>
                  <a:gd name="T37" fmla="*/ 219 h 257"/>
                  <a:gd name="T38" fmla="*/ 386 w 610"/>
                  <a:gd name="T39" fmla="*/ 204 h 257"/>
                  <a:gd name="T40" fmla="*/ 346 w 610"/>
                  <a:gd name="T41" fmla="*/ 195 h 257"/>
                  <a:gd name="T42" fmla="*/ 304 w 610"/>
                  <a:gd name="T43" fmla="*/ 192 h 257"/>
                  <a:gd name="T44" fmla="*/ 262 w 610"/>
                  <a:gd name="T45" fmla="*/ 195 h 257"/>
                  <a:gd name="T46" fmla="*/ 222 w 610"/>
                  <a:gd name="T47" fmla="*/ 204 h 257"/>
                  <a:gd name="T48" fmla="*/ 185 w 610"/>
                  <a:gd name="T49" fmla="*/ 219 h 257"/>
                  <a:gd name="T50" fmla="*/ 149 w 610"/>
                  <a:gd name="T51" fmla="*/ 239 h 257"/>
                  <a:gd name="T52" fmla="*/ 125 w 610"/>
                  <a:gd name="T53" fmla="*/ 250 h 257"/>
                  <a:gd name="T54" fmla="*/ 102 w 610"/>
                  <a:gd name="T55" fmla="*/ 255 h 257"/>
                  <a:gd name="T56" fmla="*/ 78 w 610"/>
                  <a:gd name="T57" fmla="*/ 254 h 257"/>
                  <a:gd name="T58" fmla="*/ 54 w 610"/>
                  <a:gd name="T59" fmla="*/ 246 h 257"/>
                  <a:gd name="T60" fmla="*/ 32 w 610"/>
                  <a:gd name="T61" fmla="*/ 232 h 257"/>
                  <a:gd name="T62" fmla="*/ 16 w 610"/>
                  <a:gd name="T63" fmla="*/ 214 h 257"/>
                  <a:gd name="T64" fmla="*/ 5 w 610"/>
                  <a:gd name="T65" fmla="*/ 190 h 257"/>
                  <a:gd name="T66" fmla="*/ 0 w 610"/>
                  <a:gd name="T67" fmla="*/ 166 h 257"/>
                  <a:gd name="T68" fmla="*/ 1 w 610"/>
                  <a:gd name="T69" fmla="*/ 141 h 257"/>
                  <a:gd name="T70" fmla="*/ 9 w 610"/>
                  <a:gd name="T71" fmla="*/ 119 h 257"/>
                  <a:gd name="T72" fmla="*/ 21 w 610"/>
                  <a:gd name="T73" fmla="*/ 97 h 257"/>
                  <a:gd name="T74" fmla="*/ 41 w 610"/>
                  <a:gd name="T75" fmla="*/ 81 h 257"/>
                  <a:gd name="T76" fmla="*/ 102 w 610"/>
                  <a:gd name="T77" fmla="*/ 46 h 257"/>
                  <a:gd name="T78" fmla="*/ 167 w 610"/>
                  <a:gd name="T79" fmla="*/ 20 h 257"/>
                  <a:gd name="T80" fmla="*/ 235 w 610"/>
                  <a:gd name="T81" fmla="*/ 6 h 257"/>
                  <a:gd name="T82" fmla="*/ 304 w 610"/>
                  <a:gd name="T83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10" h="257">
                    <a:moveTo>
                      <a:pt x="304" y="0"/>
                    </a:moveTo>
                    <a:lnTo>
                      <a:pt x="360" y="4"/>
                    </a:lnTo>
                    <a:lnTo>
                      <a:pt x="417" y="13"/>
                    </a:lnTo>
                    <a:lnTo>
                      <a:pt x="470" y="31"/>
                    </a:lnTo>
                    <a:lnTo>
                      <a:pt x="521" y="53"/>
                    </a:lnTo>
                    <a:lnTo>
                      <a:pt x="570" y="82"/>
                    </a:lnTo>
                    <a:lnTo>
                      <a:pt x="588" y="101"/>
                    </a:lnTo>
                    <a:lnTo>
                      <a:pt x="603" y="121"/>
                    </a:lnTo>
                    <a:lnTo>
                      <a:pt x="610" y="144"/>
                    </a:lnTo>
                    <a:lnTo>
                      <a:pt x="610" y="170"/>
                    </a:lnTo>
                    <a:lnTo>
                      <a:pt x="606" y="194"/>
                    </a:lnTo>
                    <a:lnTo>
                      <a:pt x="594" y="217"/>
                    </a:lnTo>
                    <a:lnTo>
                      <a:pt x="579" y="234"/>
                    </a:lnTo>
                    <a:lnTo>
                      <a:pt x="559" y="248"/>
                    </a:lnTo>
                    <a:lnTo>
                      <a:pt x="537" y="255"/>
                    </a:lnTo>
                    <a:lnTo>
                      <a:pt x="515" y="257"/>
                    </a:lnTo>
                    <a:lnTo>
                      <a:pt x="488" y="254"/>
                    </a:lnTo>
                    <a:lnTo>
                      <a:pt x="461" y="241"/>
                    </a:lnTo>
                    <a:lnTo>
                      <a:pt x="424" y="219"/>
                    </a:lnTo>
                    <a:lnTo>
                      <a:pt x="386" y="204"/>
                    </a:lnTo>
                    <a:lnTo>
                      <a:pt x="346" y="195"/>
                    </a:lnTo>
                    <a:lnTo>
                      <a:pt x="304" y="192"/>
                    </a:lnTo>
                    <a:lnTo>
                      <a:pt x="262" y="195"/>
                    </a:lnTo>
                    <a:lnTo>
                      <a:pt x="222" y="204"/>
                    </a:lnTo>
                    <a:lnTo>
                      <a:pt x="185" y="219"/>
                    </a:lnTo>
                    <a:lnTo>
                      <a:pt x="149" y="239"/>
                    </a:lnTo>
                    <a:lnTo>
                      <a:pt x="125" y="250"/>
                    </a:lnTo>
                    <a:lnTo>
                      <a:pt x="102" y="255"/>
                    </a:lnTo>
                    <a:lnTo>
                      <a:pt x="78" y="254"/>
                    </a:lnTo>
                    <a:lnTo>
                      <a:pt x="54" y="246"/>
                    </a:lnTo>
                    <a:lnTo>
                      <a:pt x="32" y="232"/>
                    </a:lnTo>
                    <a:lnTo>
                      <a:pt x="16" y="214"/>
                    </a:lnTo>
                    <a:lnTo>
                      <a:pt x="5" y="190"/>
                    </a:lnTo>
                    <a:lnTo>
                      <a:pt x="0" y="166"/>
                    </a:lnTo>
                    <a:lnTo>
                      <a:pt x="1" y="141"/>
                    </a:lnTo>
                    <a:lnTo>
                      <a:pt x="9" y="119"/>
                    </a:lnTo>
                    <a:lnTo>
                      <a:pt x="21" y="97"/>
                    </a:lnTo>
                    <a:lnTo>
                      <a:pt x="41" y="81"/>
                    </a:lnTo>
                    <a:lnTo>
                      <a:pt x="102" y="46"/>
                    </a:lnTo>
                    <a:lnTo>
                      <a:pt x="167" y="20"/>
                    </a:lnTo>
                    <a:lnTo>
                      <a:pt x="235" y="6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10251718" y="5330138"/>
              <a:ext cx="7537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32%</a:t>
              </a:r>
              <a:endParaRPr lang="en-US" sz="28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371600" y="5105402"/>
            <a:ext cx="4800600" cy="993523"/>
            <a:chOff x="7732891" y="4981235"/>
            <a:chExt cx="4129686" cy="758070"/>
          </a:xfrm>
        </p:grpSpPr>
        <p:grpSp>
          <p:nvGrpSpPr>
            <p:cNvPr id="95" name="Group 49"/>
            <p:cNvGrpSpPr/>
            <p:nvPr/>
          </p:nvGrpSpPr>
          <p:grpSpPr>
            <a:xfrm>
              <a:off x="8177392" y="5438763"/>
              <a:ext cx="2005188" cy="300542"/>
              <a:chOff x="7827433" y="2822223"/>
              <a:chExt cx="2005188" cy="300542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7827433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7975600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8123767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8287168" y="2829827"/>
                <a:ext cx="79023" cy="292938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8420101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8568268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8716435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8864602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ounded Rectangle 121"/>
              <p:cNvSpPr/>
              <p:nvPr/>
            </p:nvSpPr>
            <p:spPr>
              <a:xfrm>
                <a:off x="9012769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ounded Rectangle 122"/>
              <p:cNvSpPr/>
              <p:nvPr/>
            </p:nvSpPr>
            <p:spPr>
              <a:xfrm>
                <a:off x="9160936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ounded Rectangle 123"/>
              <p:cNvSpPr/>
              <p:nvPr/>
            </p:nvSpPr>
            <p:spPr>
              <a:xfrm>
                <a:off x="9309103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>
                <a:off x="9457270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ounded Rectangle 125"/>
              <p:cNvSpPr/>
              <p:nvPr/>
            </p:nvSpPr>
            <p:spPr>
              <a:xfrm>
                <a:off x="9605437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ounded Rectangle 126"/>
              <p:cNvSpPr/>
              <p:nvPr/>
            </p:nvSpPr>
            <p:spPr>
              <a:xfrm>
                <a:off x="9753598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7732891" y="4981235"/>
              <a:ext cx="4129686" cy="348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Other (Revolving fund, emergency)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251718" y="5330137"/>
              <a:ext cx="507738" cy="3992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r>
                <a:rPr lang="en-US" sz="28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</a:t>
              </a:r>
              <a:endParaRPr lang="en-US" sz="28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8" name="Rounded Rectangle 127"/>
          <p:cNvSpPr/>
          <p:nvPr/>
        </p:nvSpPr>
        <p:spPr>
          <a:xfrm>
            <a:off x="990600" y="152400"/>
            <a:ext cx="4724400" cy="1295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1143000" y="5334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Fund Estimation : 5lakhs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2971800" y="228600"/>
            <a:ext cx="3352800" cy="2743200"/>
            <a:chOff x="507" y="1182"/>
            <a:chExt cx="3091" cy="2558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0" name="Right Triangle 9"/>
          <p:cNvSpPr/>
          <p:nvPr/>
        </p:nvSpPr>
        <p:spPr>
          <a:xfrm flipH="1">
            <a:off x="0" y="6147414"/>
            <a:ext cx="9144000" cy="71058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>
            <a:off x="3124200" y="381000"/>
            <a:ext cx="3124200" cy="160020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00400" y="9906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PROBLEM BEING ADDRESSED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object 3"/>
          <p:cNvSpPr/>
          <p:nvPr/>
        </p:nvSpPr>
        <p:spPr>
          <a:xfrm>
            <a:off x="6096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Up Ribbon 13"/>
          <p:cNvSpPr/>
          <p:nvPr/>
        </p:nvSpPr>
        <p:spPr>
          <a:xfrm>
            <a:off x="990600" y="3352800"/>
            <a:ext cx="7620000" cy="2438400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5000" y="3810000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IN" dirty="0" smtClean="0"/>
              <a:t>Delay and no appropriate household goods delivery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Small scale , whole sale  business are  been destroyed by some  companies 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on the other side , customers also have to wait for that delivery , and they need to respond for those delivery calls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VID-20190627-WA0009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45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OUR TEAM</a:t>
            </a:r>
            <a:endParaRPr lang="en-US" sz="2800" dirty="0"/>
          </a:p>
        </p:txBody>
      </p:sp>
      <p:sp>
        <p:nvSpPr>
          <p:cNvPr id="3" name="Oval 2"/>
          <p:cNvSpPr/>
          <p:nvPr/>
        </p:nvSpPr>
        <p:spPr>
          <a:xfrm>
            <a:off x="381000" y="15240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.Saketh Reddy- Android developer, web developer –Team Leader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 flipV="1">
            <a:off x="381000" y="21336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20574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.Vaishnavi –Android developer, web developer –Technical Head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81000" y="28194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28194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P. Sharan kumar –Customer relationship – Promotion and support team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81000" y="35052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35052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R.Divya- Web Developer –Technical Support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6096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/>
          <p:cNvSpPr/>
          <p:nvPr/>
        </p:nvSpPr>
        <p:spPr>
          <a:xfrm>
            <a:off x="3118485" y="152400"/>
            <a:ext cx="4349115" cy="1644014"/>
          </a:xfrm>
          <a:custGeom>
            <a:avLst/>
            <a:gdLst/>
            <a:ahLst/>
            <a:cxnLst/>
            <a:rect l="l" t="t" r="r" b="b"/>
            <a:pathLst>
              <a:path w="4349115" h="1644014">
                <a:moveTo>
                  <a:pt x="0" y="1643573"/>
                </a:moveTo>
                <a:lnTo>
                  <a:pt x="574530" y="1186753"/>
                </a:lnTo>
                <a:lnTo>
                  <a:pt x="524520" y="1165566"/>
                </a:lnTo>
                <a:lnTo>
                  <a:pt x="477221" y="1143943"/>
                </a:lnTo>
                <a:lnTo>
                  <a:pt x="432628" y="1121906"/>
                </a:lnTo>
                <a:lnTo>
                  <a:pt x="390733" y="1099482"/>
                </a:lnTo>
                <a:lnTo>
                  <a:pt x="351530" y="1076695"/>
                </a:lnTo>
                <a:lnTo>
                  <a:pt x="315011" y="1053569"/>
                </a:lnTo>
                <a:lnTo>
                  <a:pt x="281172" y="1030129"/>
                </a:lnTo>
                <a:lnTo>
                  <a:pt x="250003" y="1006399"/>
                </a:lnTo>
                <a:lnTo>
                  <a:pt x="195655" y="958171"/>
                </a:lnTo>
                <a:lnTo>
                  <a:pt x="151913" y="909081"/>
                </a:lnTo>
                <a:lnTo>
                  <a:pt x="118724" y="859327"/>
                </a:lnTo>
                <a:lnTo>
                  <a:pt x="96035" y="809105"/>
                </a:lnTo>
                <a:lnTo>
                  <a:pt x="83791" y="758613"/>
                </a:lnTo>
                <a:lnTo>
                  <a:pt x="81570" y="733327"/>
                </a:lnTo>
                <a:lnTo>
                  <a:pt x="81941" y="708047"/>
                </a:lnTo>
                <a:lnTo>
                  <a:pt x="90430" y="657606"/>
                </a:lnTo>
                <a:lnTo>
                  <a:pt x="109204" y="607485"/>
                </a:lnTo>
                <a:lnTo>
                  <a:pt x="138211" y="557883"/>
                </a:lnTo>
                <a:lnTo>
                  <a:pt x="177397" y="508996"/>
                </a:lnTo>
                <a:lnTo>
                  <a:pt x="226708" y="461021"/>
                </a:lnTo>
                <a:lnTo>
                  <a:pt x="286091" y="414156"/>
                </a:lnTo>
                <a:lnTo>
                  <a:pt x="319543" y="391201"/>
                </a:lnTo>
                <a:lnTo>
                  <a:pt x="355493" y="368598"/>
                </a:lnTo>
                <a:lnTo>
                  <a:pt x="393934" y="346370"/>
                </a:lnTo>
                <a:lnTo>
                  <a:pt x="434860" y="324543"/>
                </a:lnTo>
                <a:lnTo>
                  <a:pt x="478263" y="303141"/>
                </a:lnTo>
                <a:lnTo>
                  <a:pt x="524138" y="282189"/>
                </a:lnTo>
                <a:lnTo>
                  <a:pt x="572478" y="261711"/>
                </a:lnTo>
                <a:lnTo>
                  <a:pt x="623275" y="241733"/>
                </a:lnTo>
                <a:lnTo>
                  <a:pt x="676524" y="222278"/>
                </a:lnTo>
                <a:lnTo>
                  <a:pt x="732217" y="203372"/>
                </a:lnTo>
                <a:lnTo>
                  <a:pt x="790348" y="185039"/>
                </a:lnTo>
                <a:lnTo>
                  <a:pt x="850910" y="167303"/>
                </a:lnTo>
                <a:lnTo>
                  <a:pt x="895819" y="154972"/>
                </a:lnTo>
                <a:lnTo>
                  <a:pt x="941409" y="143119"/>
                </a:lnTo>
                <a:lnTo>
                  <a:pt x="987652" y="131745"/>
                </a:lnTo>
                <a:lnTo>
                  <a:pt x="1034522" y="120848"/>
                </a:lnTo>
                <a:lnTo>
                  <a:pt x="1081991" y="110427"/>
                </a:lnTo>
                <a:lnTo>
                  <a:pt x="1130033" y="100482"/>
                </a:lnTo>
                <a:lnTo>
                  <a:pt x="1178618" y="91012"/>
                </a:lnTo>
                <a:lnTo>
                  <a:pt x="1227722" y="82016"/>
                </a:lnTo>
                <a:lnTo>
                  <a:pt x="1277315" y="73493"/>
                </a:lnTo>
                <a:lnTo>
                  <a:pt x="1327371" y="65442"/>
                </a:lnTo>
                <a:lnTo>
                  <a:pt x="1377863" y="57862"/>
                </a:lnTo>
                <a:lnTo>
                  <a:pt x="1428763" y="50753"/>
                </a:lnTo>
                <a:lnTo>
                  <a:pt x="1480045" y="44113"/>
                </a:lnTo>
                <a:lnTo>
                  <a:pt x="1531680" y="37943"/>
                </a:lnTo>
                <a:lnTo>
                  <a:pt x="1583642" y="32240"/>
                </a:lnTo>
                <a:lnTo>
                  <a:pt x="1635903" y="27004"/>
                </a:lnTo>
                <a:lnTo>
                  <a:pt x="1688437" y="22235"/>
                </a:lnTo>
                <a:lnTo>
                  <a:pt x="1741215" y="17931"/>
                </a:lnTo>
                <a:lnTo>
                  <a:pt x="1794211" y="14092"/>
                </a:lnTo>
                <a:lnTo>
                  <a:pt x="1847398" y="10716"/>
                </a:lnTo>
                <a:lnTo>
                  <a:pt x="1900747" y="7804"/>
                </a:lnTo>
                <a:lnTo>
                  <a:pt x="1954232" y="5353"/>
                </a:lnTo>
                <a:lnTo>
                  <a:pt x="2007826" y="3363"/>
                </a:lnTo>
                <a:lnTo>
                  <a:pt x="2061501" y="1834"/>
                </a:lnTo>
                <a:lnTo>
                  <a:pt x="2115231" y="764"/>
                </a:lnTo>
                <a:lnTo>
                  <a:pt x="2168987" y="153"/>
                </a:lnTo>
                <a:lnTo>
                  <a:pt x="2222743" y="0"/>
                </a:lnTo>
                <a:lnTo>
                  <a:pt x="2276471" y="303"/>
                </a:lnTo>
                <a:lnTo>
                  <a:pt x="2330144" y="1062"/>
                </a:lnTo>
                <a:lnTo>
                  <a:pt x="2383735" y="2277"/>
                </a:lnTo>
                <a:lnTo>
                  <a:pt x="2437216" y="3946"/>
                </a:lnTo>
                <a:lnTo>
                  <a:pt x="2490561" y="6069"/>
                </a:lnTo>
                <a:lnTo>
                  <a:pt x="2543742" y="8644"/>
                </a:lnTo>
                <a:lnTo>
                  <a:pt x="2596732" y="11671"/>
                </a:lnTo>
                <a:lnTo>
                  <a:pt x="2649503" y="15149"/>
                </a:lnTo>
                <a:lnTo>
                  <a:pt x="2702028" y="19077"/>
                </a:lnTo>
                <a:lnTo>
                  <a:pt x="2754281" y="23455"/>
                </a:lnTo>
                <a:lnTo>
                  <a:pt x="2806233" y="28280"/>
                </a:lnTo>
                <a:lnTo>
                  <a:pt x="2857858" y="33554"/>
                </a:lnTo>
                <a:lnTo>
                  <a:pt x="2909128" y="39274"/>
                </a:lnTo>
                <a:lnTo>
                  <a:pt x="2960016" y="45440"/>
                </a:lnTo>
                <a:lnTo>
                  <a:pt x="3010495" y="52050"/>
                </a:lnTo>
                <a:lnTo>
                  <a:pt x="3060538" y="59105"/>
                </a:lnTo>
                <a:lnTo>
                  <a:pt x="3110116" y="66604"/>
                </a:lnTo>
                <a:lnTo>
                  <a:pt x="3159204" y="74545"/>
                </a:lnTo>
                <a:lnTo>
                  <a:pt x="3207774" y="82927"/>
                </a:lnTo>
                <a:lnTo>
                  <a:pt x="3255798" y="91750"/>
                </a:lnTo>
                <a:lnTo>
                  <a:pt x="3303249" y="101013"/>
                </a:lnTo>
                <a:lnTo>
                  <a:pt x="3350100" y="110715"/>
                </a:lnTo>
                <a:lnTo>
                  <a:pt x="3396324" y="120855"/>
                </a:lnTo>
                <a:lnTo>
                  <a:pt x="3441893" y="131433"/>
                </a:lnTo>
                <a:lnTo>
                  <a:pt x="3486781" y="142447"/>
                </a:lnTo>
                <a:lnTo>
                  <a:pt x="3530959" y="153897"/>
                </a:lnTo>
                <a:lnTo>
                  <a:pt x="3574401" y="165781"/>
                </a:lnTo>
                <a:lnTo>
                  <a:pt x="3617080" y="178100"/>
                </a:lnTo>
                <a:lnTo>
                  <a:pt x="3658968" y="190851"/>
                </a:lnTo>
                <a:lnTo>
                  <a:pt x="3700038" y="204035"/>
                </a:lnTo>
                <a:lnTo>
                  <a:pt x="3740262" y="217650"/>
                </a:lnTo>
                <a:lnTo>
                  <a:pt x="3779614" y="231696"/>
                </a:lnTo>
                <a:lnTo>
                  <a:pt x="3818067" y="246171"/>
                </a:lnTo>
                <a:lnTo>
                  <a:pt x="3855592" y="261076"/>
                </a:lnTo>
                <a:lnTo>
                  <a:pt x="3905602" y="282262"/>
                </a:lnTo>
                <a:lnTo>
                  <a:pt x="3952900" y="303885"/>
                </a:lnTo>
                <a:lnTo>
                  <a:pt x="3997494" y="325922"/>
                </a:lnTo>
                <a:lnTo>
                  <a:pt x="4039389" y="348346"/>
                </a:lnTo>
                <a:lnTo>
                  <a:pt x="4078592" y="371133"/>
                </a:lnTo>
                <a:lnTo>
                  <a:pt x="4115110" y="394259"/>
                </a:lnTo>
                <a:lnTo>
                  <a:pt x="4148950" y="417699"/>
                </a:lnTo>
                <a:lnTo>
                  <a:pt x="4180118" y="441428"/>
                </a:lnTo>
                <a:lnTo>
                  <a:pt x="4234467" y="489656"/>
                </a:lnTo>
                <a:lnTo>
                  <a:pt x="4278209" y="538745"/>
                </a:lnTo>
                <a:lnTo>
                  <a:pt x="4311397" y="588499"/>
                </a:lnTo>
                <a:lnTo>
                  <a:pt x="4334087" y="638721"/>
                </a:lnTo>
                <a:lnTo>
                  <a:pt x="4346330" y="689213"/>
                </a:lnTo>
                <a:lnTo>
                  <a:pt x="4348551" y="714499"/>
                </a:lnTo>
                <a:lnTo>
                  <a:pt x="4348181" y="739778"/>
                </a:lnTo>
                <a:lnTo>
                  <a:pt x="4339692" y="790219"/>
                </a:lnTo>
                <a:lnTo>
                  <a:pt x="4320918" y="840340"/>
                </a:lnTo>
                <a:lnTo>
                  <a:pt x="4291911" y="889942"/>
                </a:lnTo>
                <a:lnTo>
                  <a:pt x="4252725" y="938829"/>
                </a:lnTo>
                <a:lnTo>
                  <a:pt x="4203414" y="986804"/>
                </a:lnTo>
                <a:lnTo>
                  <a:pt x="4144031" y="1033669"/>
                </a:lnTo>
                <a:lnTo>
                  <a:pt x="4110579" y="1056624"/>
                </a:lnTo>
                <a:lnTo>
                  <a:pt x="4074629" y="1079227"/>
                </a:lnTo>
                <a:lnTo>
                  <a:pt x="4036188" y="1101455"/>
                </a:lnTo>
                <a:lnTo>
                  <a:pt x="3995262" y="1123282"/>
                </a:lnTo>
                <a:lnTo>
                  <a:pt x="3951858" y="1144684"/>
                </a:lnTo>
                <a:lnTo>
                  <a:pt x="3905983" y="1165637"/>
                </a:lnTo>
                <a:lnTo>
                  <a:pt x="3857644" y="1186114"/>
                </a:lnTo>
                <a:lnTo>
                  <a:pt x="3806846" y="1206093"/>
                </a:lnTo>
                <a:lnTo>
                  <a:pt x="3753598" y="1225548"/>
                </a:lnTo>
                <a:lnTo>
                  <a:pt x="3697905" y="1244454"/>
                </a:lnTo>
                <a:lnTo>
                  <a:pt x="3639774" y="1262787"/>
                </a:lnTo>
                <a:lnTo>
                  <a:pt x="3579212" y="1280523"/>
                </a:lnTo>
                <a:lnTo>
                  <a:pt x="3537066" y="1292111"/>
                </a:lnTo>
                <a:lnTo>
                  <a:pt x="3494240" y="1303290"/>
                </a:lnTo>
                <a:lnTo>
                  <a:pt x="3450758" y="1314060"/>
                </a:lnTo>
                <a:lnTo>
                  <a:pt x="3406643" y="1324419"/>
                </a:lnTo>
                <a:lnTo>
                  <a:pt x="3361920" y="1334367"/>
                </a:lnTo>
                <a:lnTo>
                  <a:pt x="3316613" y="1343904"/>
                </a:lnTo>
                <a:lnTo>
                  <a:pt x="3270745" y="1353027"/>
                </a:lnTo>
                <a:lnTo>
                  <a:pt x="3224341" y="1361737"/>
                </a:lnTo>
                <a:lnTo>
                  <a:pt x="3177425" y="1370033"/>
                </a:lnTo>
                <a:lnTo>
                  <a:pt x="3130021" y="1377913"/>
                </a:lnTo>
                <a:lnTo>
                  <a:pt x="3082154" y="1385377"/>
                </a:lnTo>
                <a:lnTo>
                  <a:pt x="3033846" y="1392425"/>
                </a:lnTo>
                <a:lnTo>
                  <a:pt x="2985123" y="1399054"/>
                </a:lnTo>
                <a:lnTo>
                  <a:pt x="2936008" y="1405265"/>
                </a:lnTo>
                <a:lnTo>
                  <a:pt x="2886526" y="1411057"/>
                </a:lnTo>
                <a:lnTo>
                  <a:pt x="2836700" y="1416429"/>
                </a:lnTo>
                <a:lnTo>
                  <a:pt x="2786554" y="1421379"/>
                </a:lnTo>
                <a:lnTo>
                  <a:pt x="2736114" y="1425908"/>
                </a:lnTo>
                <a:lnTo>
                  <a:pt x="2685402" y="1430014"/>
                </a:lnTo>
                <a:lnTo>
                  <a:pt x="2634442" y="1433697"/>
                </a:lnTo>
                <a:lnTo>
                  <a:pt x="2583260" y="1436956"/>
                </a:lnTo>
                <a:lnTo>
                  <a:pt x="2531879" y="1439789"/>
                </a:lnTo>
                <a:lnTo>
                  <a:pt x="2480323" y="1442196"/>
                </a:lnTo>
                <a:lnTo>
                  <a:pt x="2428616" y="1444177"/>
                </a:lnTo>
                <a:lnTo>
                  <a:pt x="2376782" y="1445730"/>
                </a:lnTo>
                <a:lnTo>
                  <a:pt x="2324846" y="1446855"/>
                </a:lnTo>
                <a:lnTo>
                  <a:pt x="2272831" y="1447550"/>
                </a:lnTo>
                <a:lnTo>
                  <a:pt x="2220761" y="1447816"/>
                </a:lnTo>
                <a:lnTo>
                  <a:pt x="2168661" y="1447650"/>
                </a:lnTo>
                <a:lnTo>
                  <a:pt x="2116554" y="1447053"/>
                </a:lnTo>
                <a:lnTo>
                  <a:pt x="2064466" y="1446024"/>
                </a:lnTo>
                <a:lnTo>
                  <a:pt x="2012419" y="1444561"/>
                </a:lnTo>
                <a:lnTo>
                  <a:pt x="1960438" y="1442664"/>
                </a:lnTo>
                <a:lnTo>
                  <a:pt x="1908547" y="1440332"/>
                </a:lnTo>
                <a:lnTo>
                  <a:pt x="1856770" y="1437564"/>
                </a:lnTo>
                <a:lnTo>
                  <a:pt x="1805131" y="1434360"/>
                </a:lnTo>
                <a:lnTo>
                  <a:pt x="1753654" y="1430718"/>
                </a:lnTo>
                <a:lnTo>
                  <a:pt x="1702363" y="1426638"/>
                </a:lnTo>
                <a:lnTo>
                  <a:pt x="1651283" y="1422119"/>
                </a:lnTo>
                <a:lnTo>
                  <a:pt x="1600437" y="1417160"/>
                </a:lnTo>
                <a:lnTo>
                  <a:pt x="1549850" y="1411760"/>
                </a:lnTo>
                <a:lnTo>
                  <a:pt x="1499545" y="1405919"/>
                </a:lnTo>
                <a:lnTo>
                  <a:pt x="1449547" y="1399635"/>
                </a:lnTo>
                <a:lnTo>
                  <a:pt x="1399880" y="1392909"/>
                </a:lnTo>
                <a:lnTo>
                  <a:pt x="1350568" y="1385738"/>
                </a:lnTo>
                <a:lnTo>
                  <a:pt x="1301634" y="1378122"/>
                </a:lnTo>
                <a:lnTo>
                  <a:pt x="1253104" y="1370061"/>
                </a:lnTo>
                <a:lnTo>
                  <a:pt x="1205000" y="1361553"/>
                </a:lnTo>
                <a:lnTo>
                  <a:pt x="0" y="164357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/>
          <p:cNvSpPr txBox="1">
            <a:spLocks/>
          </p:cNvSpPr>
          <p:nvPr/>
        </p:nvSpPr>
        <p:spPr>
          <a:xfrm>
            <a:off x="3985706" y="497852"/>
            <a:ext cx="270129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43865" marR="5080" lvl="0" indent="-431800" algn="ctr" defTabSz="914400" rtl="0" eaLnBrk="1" fontAlgn="auto" latinLnBrk="0" hangingPunct="1">
              <a:lnSpc>
                <a:spcPct val="100699"/>
              </a:lnSpc>
              <a:spcBef>
                <a:spcPts val="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our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mission </a:t>
            </a:r>
            <a:r>
              <a:rPr kumimoji="0" lang="en-US" sz="2400" b="0" i="0" u="none" strike="noStrike" kern="1200" cap="none" spc="2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today</a:t>
            </a:r>
            <a:r>
              <a:rPr kumimoji="0" lang="en-US" sz="2400" b="0" i="0" u="none" strike="noStrike" kern="1200" cap="none" spc="-5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is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 </a:t>
            </a:r>
            <a:r>
              <a:rPr kumimoji="0" lang="en-US" sz="24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help</a:t>
            </a:r>
            <a:r>
              <a:rPr kumimoji="0" lang="en-US" sz="24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you…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object 4"/>
          <p:cNvSpPr/>
          <p:nvPr/>
        </p:nvSpPr>
        <p:spPr>
          <a:xfrm>
            <a:off x="1656599" y="4153091"/>
            <a:ext cx="467315" cy="566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/>
          <p:cNvSpPr/>
          <p:nvPr/>
        </p:nvSpPr>
        <p:spPr>
          <a:xfrm>
            <a:off x="1844223" y="4337061"/>
            <a:ext cx="1511300" cy="2216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/>
          <p:cNvSpPr/>
          <p:nvPr/>
        </p:nvSpPr>
        <p:spPr>
          <a:xfrm>
            <a:off x="1623560" y="3122625"/>
            <a:ext cx="649287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7"/>
          <p:cNvSpPr/>
          <p:nvPr/>
        </p:nvSpPr>
        <p:spPr>
          <a:xfrm>
            <a:off x="2742748" y="2249501"/>
            <a:ext cx="1006475" cy="935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"/>
          <p:cNvSpPr/>
          <p:nvPr/>
        </p:nvSpPr>
        <p:spPr>
          <a:xfrm>
            <a:off x="2129973" y="2884500"/>
            <a:ext cx="1071562" cy="1587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9"/>
          <p:cNvSpPr/>
          <p:nvPr/>
        </p:nvSpPr>
        <p:spPr>
          <a:xfrm>
            <a:off x="1980900" y="1881875"/>
            <a:ext cx="866457" cy="11305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0"/>
          <p:cNvSpPr/>
          <p:nvPr/>
        </p:nvSpPr>
        <p:spPr>
          <a:xfrm>
            <a:off x="3440058" y="1828342"/>
            <a:ext cx="575470" cy="6105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Group 20"/>
          <p:cNvGrpSpPr/>
          <p:nvPr/>
        </p:nvGrpSpPr>
        <p:grpSpPr>
          <a:xfrm>
            <a:off x="4267200" y="2209800"/>
            <a:ext cx="4245402" cy="1754326"/>
            <a:chOff x="4208444" y="5290055"/>
            <a:chExt cx="3352966" cy="1754326"/>
          </a:xfrm>
        </p:grpSpPr>
        <p:sp>
          <p:nvSpPr>
            <p:cNvPr id="22" name="Rectangle 21"/>
            <p:cNvSpPr/>
            <p:nvPr/>
          </p:nvSpPr>
          <p:spPr>
            <a:xfrm>
              <a:off x="4990808" y="5290055"/>
              <a:ext cx="2570602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IN" dirty="0" smtClean="0"/>
                <a:t>We make use of the existing sellers, whole sale shops and autowalas , to make it happen easily by the means of a  usable application for both the user and the delivery person.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3" name="Group 36"/>
            <p:cNvGrpSpPr/>
            <p:nvPr/>
          </p:nvGrpSpPr>
          <p:grpSpPr>
            <a:xfrm>
              <a:off x="4208444" y="5366255"/>
              <a:ext cx="731520" cy="731520"/>
              <a:chOff x="4208444" y="5366255"/>
              <a:chExt cx="731520" cy="73152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4208444" y="5366255"/>
                <a:ext cx="731520" cy="7315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9"/>
              <p:cNvGrpSpPr>
                <a:grpSpLocks noChangeAspect="1"/>
              </p:cNvGrpSpPr>
              <p:nvPr/>
            </p:nvGrpSpPr>
            <p:grpSpPr bwMode="auto">
              <a:xfrm>
                <a:off x="4387147" y="5526095"/>
                <a:ext cx="374115" cy="411841"/>
                <a:chOff x="174" y="440"/>
                <a:chExt cx="714" cy="786"/>
              </a:xfrm>
              <a:solidFill>
                <a:schemeClr val="bg1"/>
              </a:solidFill>
            </p:grpSpPr>
            <p:sp>
              <p:nvSpPr>
                <p:cNvPr id="26" name="Freeform 11"/>
                <p:cNvSpPr>
                  <a:spLocks/>
                </p:cNvSpPr>
                <p:nvPr/>
              </p:nvSpPr>
              <p:spPr bwMode="auto">
                <a:xfrm>
                  <a:off x="257" y="440"/>
                  <a:ext cx="169" cy="169"/>
                </a:xfrm>
                <a:custGeom>
                  <a:avLst/>
                  <a:gdLst>
                    <a:gd name="T0" fmla="*/ 423 w 847"/>
                    <a:gd name="T1" fmla="*/ 0 h 845"/>
                    <a:gd name="T2" fmla="*/ 423 w 847"/>
                    <a:gd name="T3" fmla="*/ 0 h 845"/>
                    <a:gd name="T4" fmla="*/ 476 w 847"/>
                    <a:gd name="T5" fmla="*/ 3 h 845"/>
                    <a:gd name="T6" fmla="*/ 527 w 847"/>
                    <a:gd name="T7" fmla="*/ 13 h 845"/>
                    <a:gd name="T8" fmla="*/ 577 w 847"/>
                    <a:gd name="T9" fmla="*/ 29 h 845"/>
                    <a:gd name="T10" fmla="*/ 623 w 847"/>
                    <a:gd name="T11" fmla="*/ 49 h 845"/>
                    <a:gd name="T12" fmla="*/ 665 w 847"/>
                    <a:gd name="T13" fmla="*/ 76 h 845"/>
                    <a:gd name="T14" fmla="*/ 705 w 847"/>
                    <a:gd name="T15" fmla="*/ 106 h 845"/>
                    <a:gd name="T16" fmla="*/ 740 w 847"/>
                    <a:gd name="T17" fmla="*/ 142 h 845"/>
                    <a:gd name="T18" fmla="*/ 770 w 847"/>
                    <a:gd name="T19" fmla="*/ 181 h 845"/>
                    <a:gd name="T20" fmla="*/ 797 w 847"/>
                    <a:gd name="T21" fmla="*/ 223 h 845"/>
                    <a:gd name="T22" fmla="*/ 819 w 847"/>
                    <a:gd name="T23" fmla="*/ 269 h 845"/>
                    <a:gd name="T24" fmla="*/ 833 w 847"/>
                    <a:gd name="T25" fmla="*/ 319 h 845"/>
                    <a:gd name="T26" fmla="*/ 843 w 847"/>
                    <a:gd name="T27" fmla="*/ 370 h 845"/>
                    <a:gd name="T28" fmla="*/ 847 w 847"/>
                    <a:gd name="T29" fmla="*/ 423 h 845"/>
                    <a:gd name="T30" fmla="*/ 843 w 847"/>
                    <a:gd name="T31" fmla="*/ 476 h 845"/>
                    <a:gd name="T32" fmla="*/ 833 w 847"/>
                    <a:gd name="T33" fmla="*/ 527 h 845"/>
                    <a:gd name="T34" fmla="*/ 819 w 847"/>
                    <a:gd name="T35" fmla="*/ 575 h 845"/>
                    <a:gd name="T36" fmla="*/ 797 w 847"/>
                    <a:gd name="T37" fmla="*/ 621 h 845"/>
                    <a:gd name="T38" fmla="*/ 770 w 847"/>
                    <a:gd name="T39" fmla="*/ 665 h 845"/>
                    <a:gd name="T40" fmla="*/ 740 w 847"/>
                    <a:gd name="T41" fmla="*/ 703 h 845"/>
                    <a:gd name="T42" fmla="*/ 705 w 847"/>
                    <a:gd name="T43" fmla="*/ 739 h 845"/>
                    <a:gd name="T44" fmla="*/ 665 w 847"/>
                    <a:gd name="T45" fmla="*/ 770 h 845"/>
                    <a:gd name="T46" fmla="*/ 623 w 847"/>
                    <a:gd name="T47" fmla="*/ 797 h 845"/>
                    <a:gd name="T48" fmla="*/ 577 w 847"/>
                    <a:gd name="T49" fmla="*/ 817 h 845"/>
                    <a:gd name="T50" fmla="*/ 527 w 847"/>
                    <a:gd name="T51" fmla="*/ 833 h 845"/>
                    <a:gd name="T52" fmla="*/ 476 w 847"/>
                    <a:gd name="T53" fmla="*/ 843 h 845"/>
                    <a:gd name="T54" fmla="*/ 423 w 847"/>
                    <a:gd name="T55" fmla="*/ 845 h 845"/>
                    <a:gd name="T56" fmla="*/ 369 w 847"/>
                    <a:gd name="T57" fmla="*/ 843 h 845"/>
                    <a:gd name="T58" fmla="*/ 318 w 847"/>
                    <a:gd name="T59" fmla="*/ 833 h 845"/>
                    <a:gd name="T60" fmla="*/ 270 w 847"/>
                    <a:gd name="T61" fmla="*/ 817 h 845"/>
                    <a:gd name="T62" fmla="*/ 224 w 847"/>
                    <a:gd name="T63" fmla="*/ 797 h 845"/>
                    <a:gd name="T64" fmla="*/ 181 w 847"/>
                    <a:gd name="T65" fmla="*/ 770 h 845"/>
                    <a:gd name="T66" fmla="*/ 141 w 847"/>
                    <a:gd name="T67" fmla="*/ 739 h 845"/>
                    <a:gd name="T68" fmla="*/ 106 w 847"/>
                    <a:gd name="T69" fmla="*/ 703 h 845"/>
                    <a:gd name="T70" fmla="*/ 75 w 847"/>
                    <a:gd name="T71" fmla="*/ 665 h 845"/>
                    <a:gd name="T72" fmla="*/ 49 w 847"/>
                    <a:gd name="T73" fmla="*/ 621 h 845"/>
                    <a:gd name="T74" fmla="*/ 27 w 847"/>
                    <a:gd name="T75" fmla="*/ 575 h 845"/>
                    <a:gd name="T76" fmla="*/ 12 w 847"/>
                    <a:gd name="T77" fmla="*/ 527 h 845"/>
                    <a:gd name="T78" fmla="*/ 2 w 847"/>
                    <a:gd name="T79" fmla="*/ 476 h 845"/>
                    <a:gd name="T80" fmla="*/ 0 w 847"/>
                    <a:gd name="T81" fmla="*/ 423 h 845"/>
                    <a:gd name="T82" fmla="*/ 2 w 847"/>
                    <a:gd name="T83" fmla="*/ 370 h 845"/>
                    <a:gd name="T84" fmla="*/ 12 w 847"/>
                    <a:gd name="T85" fmla="*/ 319 h 845"/>
                    <a:gd name="T86" fmla="*/ 27 w 847"/>
                    <a:gd name="T87" fmla="*/ 269 h 845"/>
                    <a:gd name="T88" fmla="*/ 49 w 847"/>
                    <a:gd name="T89" fmla="*/ 223 h 845"/>
                    <a:gd name="T90" fmla="*/ 75 w 847"/>
                    <a:gd name="T91" fmla="*/ 181 h 845"/>
                    <a:gd name="T92" fmla="*/ 106 w 847"/>
                    <a:gd name="T93" fmla="*/ 142 h 845"/>
                    <a:gd name="T94" fmla="*/ 141 w 847"/>
                    <a:gd name="T95" fmla="*/ 106 h 845"/>
                    <a:gd name="T96" fmla="*/ 181 w 847"/>
                    <a:gd name="T97" fmla="*/ 76 h 845"/>
                    <a:gd name="T98" fmla="*/ 224 w 847"/>
                    <a:gd name="T99" fmla="*/ 49 h 845"/>
                    <a:gd name="T100" fmla="*/ 270 w 847"/>
                    <a:gd name="T101" fmla="*/ 29 h 845"/>
                    <a:gd name="T102" fmla="*/ 318 w 847"/>
                    <a:gd name="T103" fmla="*/ 13 h 845"/>
                    <a:gd name="T104" fmla="*/ 369 w 847"/>
                    <a:gd name="T105" fmla="*/ 3 h 845"/>
                    <a:gd name="T106" fmla="*/ 423 w 847"/>
                    <a:gd name="T107" fmla="*/ 0 h 8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47" h="845">
                      <a:moveTo>
                        <a:pt x="423" y="0"/>
                      </a:moveTo>
                      <a:lnTo>
                        <a:pt x="423" y="0"/>
                      </a:lnTo>
                      <a:lnTo>
                        <a:pt x="476" y="3"/>
                      </a:lnTo>
                      <a:lnTo>
                        <a:pt x="527" y="13"/>
                      </a:lnTo>
                      <a:lnTo>
                        <a:pt x="577" y="29"/>
                      </a:lnTo>
                      <a:lnTo>
                        <a:pt x="623" y="49"/>
                      </a:lnTo>
                      <a:lnTo>
                        <a:pt x="665" y="76"/>
                      </a:lnTo>
                      <a:lnTo>
                        <a:pt x="705" y="106"/>
                      </a:lnTo>
                      <a:lnTo>
                        <a:pt x="740" y="142"/>
                      </a:lnTo>
                      <a:lnTo>
                        <a:pt x="770" y="181"/>
                      </a:lnTo>
                      <a:lnTo>
                        <a:pt x="797" y="223"/>
                      </a:lnTo>
                      <a:lnTo>
                        <a:pt x="819" y="269"/>
                      </a:lnTo>
                      <a:lnTo>
                        <a:pt x="833" y="319"/>
                      </a:lnTo>
                      <a:lnTo>
                        <a:pt x="843" y="370"/>
                      </a:lnTo>
                      <a:lnTo>
                        <a:pt x="847" y="423"/>
                      </a:lnTo>
                      <a:lnTo>
                        <a:pt x="843" y="476"/>
                      </a:lnTo>
                      <a:lnTo>
                        <a:pt x="833" y="527"/>
                      </a:lnTo>
                      <a:lnTo>
                        <a:pt x="819" y="575"/>
                      </a:lnTo>
                      <a:lnTo>
                        <a:pt x="797" y="621"/>
                      </a:lnTo>
                      <a:lnTo>
                        <a:pt x="770" y="665"/>
                      </a:lnTo>
                      <a:lnTo>
                        <a:pt x="740" y="703"/>
                      </a:lnTo>
                      <a:lnTo>
                        <a:pt x="705" y="739"/>
                      </a:lnTo>
                      <a:lnTo>
                        <a:pt x="665" y="770"/>
                      </a:lnTo>
                      <a:lnTo>
                        <a:pt x="623" y="797"/>
                      </a:lnTo>
                      <a:lnTo>
                        <a:pt x="577" y="817"/>
                      </a:lnTo>
                      <a:lnTo>
                        <a:pt x="527" y="833"/>
                      </a:lnTo>
                      <a:lnTo>
                        <a:pt x="476" y="843"/>
                      </a:lnTo>
                      <a:lnTo>
                        <a:pt x="423" y="845"/>
                      </a:lnTo>
                      <a:lnTo>
                        <a:pt x="369" y="843"/>
                      </a:lnTo>
                      <a:lnTo>
                        <a:pt x="318" y="833"/>
                      </a:lnTo>
                      <a:lnTo>
                        <a:pt x="270" y="817"/>
                      </a:lnTo>
                      <a:lnTo>
                        <a:pt x="224" y="797"/>
                      </a:lnTo>
                      <a:lnTo>
                        <a:pt x="181" y="770"/>
                      </a:lnTo>
                      <a:lnTo>
                        <a:pt x="141" y="739"/>
                      </a:lnTo>
                      <a:lnTo>
                        <a:pt x="106" y="703"/>
                      </a:lnTo>
                      <a:lnTo>
                        <a:pt x="75" y="665"/>
                      </a:lnTo>
                      <a:lnTo>
                        <a:pt x="49" y="621"/>
                      </a:lnTo>
                      <a:lnTo>
                        <a:pt x="27" y="575"/>
                      </a:lnTo>
                      <a:lnTo>
                        <a:pt x="12" y="527"/>
                      </a:lnTo>
                      <a:lnTo>
                        <a:pt x="2" y="476"/>
                      </a:lnTo>
                      <a:lnTo>
                        <a:pt x="0" y="423"/>
                      </a:lnTo>
                      <a:lnTo>
                        <a:pt x="2" y="370"/>
                      </a:lnTo>
                      <a:lnTo>
                        <a:pt x="12" y="319"/>
                      </a:lnTo>
                      <a:lnTo>
                        <a:pt x="27" y="269"/>
                      </a:lnTo>
                      <a:lnTo>
                        <a:pt x="49" y="223"/>
                      </a:lnTo>
                      <a:lnTo>
                        <a:pt x="75" y="181"/>
                      </a:lnTo>
                      <a:lnTo>
                        <a:pt x="106" y="142"/>
                      </a:lnTo>
                      <a:lnTo>
                        <a:pt x="141" y="106"/>
                      </a:lnTo>
                      <a:lnTo>
                        <a:pt x="181" y="76"/>
                      </a:lnTo>
                      <a:lnTo>
                        <a:pt x="224" y="49"/>
                      </a:lnTo>
                      <a:lnTo>
                        <a:pt x="270" y="29"/>
                      </a:lnTo>
                      <a:lnTo>
                        <a:pt x="318" y="13"/>
                      </a:lnTo>
                      <a:lnTo>
                        <a:pt x="369" y="3"/>
                      </a:lnTo>
                      <a:lnTo>
                        <a:pt x="42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12"/>
                <p:cNvSpPr>
                  <a:spLocks/>
                </p:cNvSpPr>
                <p:nvPr/>
              </p:nvSpPr>
              <p:spPr bwMode="auto">
                <a:xfrm>
                  <a:off x="537" y="440"/>
                  <a:ext cx="170" cy="170"/>
                </a:xfrm>
                <a:custGeom>
                  <a:avLst/>
                  <a:gdLst>
                    <a:gd name="T0" fmla="*/ 424 w 848"/>
                    <a:gd name="T1" fmla="*/ 0 h 846"/>
                    <a:gd name="T2" fmla="*/ 477 w 848"/>
                    <a:gd name="T3" fmla="*/ 3 h 846"/>
                    <a:gd name="T4" fmla="*/ 528 w 848"/>
                    <a:gd name="T5" fmla="*/ 13 h 846"/>
                    <a:gd name="T6" fmla="*/ 577 w 848"/>
                    <a:gd name="T7" fmla="*/ 29 h 846"/>
                    <a:gd name="T8" fmla="*/ 623 w 848"/>
                    <a:gd name="T9" fmla="*/ 49 h 846"/>
                    <a:gd name="T10" fmla="*/ 666 w 848"/>
                    <a:gd name="T11" fmla="*/ 76 h 846"/>
                    <a:gd name="T12" fmla="*/ 705 w 848"/>
                    <a:gd name="T13" fmla="*/ 107 h 846"/>
                    <a:gd name="T14" fmla="*/ 740 w 848"/>
                    <a:gd name="T15" fmla="*/ 142 h 846"/>
                    <a:gd name="T16" fmla="*/ 772 w 848"/>
                    <a:gd name="T17" fmla="*/ 181 h 846"/>
                    <a:gd name="T18" fmla="*/ 798 w 848"/>
                    <a:gd name="T19" fmla="*/ 225 h 846"/>
                    <a:gd name="T20" fmla="*/ 819 w 848"/>
                    <a:gd name="T21" fmla="*/ 271 h 846"/>
                    <a:gd name="T22" fmla="*/ 835 w 848"/>
                    <a:gd name="T23" fmla="*/ 319 h 846"/>
                    <a:gd name="T24" fmla="*/ 844 w 848"/>
                    <a:gd name="T25" fmla="*/ 370 h 846"/>
                    <a:gd name="T26" fmla="*/ 848 w 848"/>
                    <a:gd name="T27" fmla="*/ 423 h 846"/>
                    <a:gd name="T28" fmla="*/ 844 w 848"/>
                    <a:gd name="T29" fmla="*/ 476 h 846"/>
                    <a:gd name="T30" fmla="*/ 835 w 848"/>
                    <a:gd name="T31" fmla="*/ 527 h 846"/>
                    <a:gd name="T32" fmla="*/ 819 w 848"/>
                    <a:gd name="T33" fmla="*/ 575 h 846"/>
                    <a:gd name="T34" fmla="*/ 798 w 848"/>
                    <a:gd name="T35" fmla="*/ 621 h 846"/>
                    <a:gd name="T36" fmla="*/ 772 w 848"/>
                    <a:gd name="T37" fmla="*/ 665 h 846"/>
                    <a:gd name="T38" fmla="*/ 740 w 848"/>
                    <a:gd name="T39" fmla="*/ 703 h 846"/>
                    <a:gd name="T40" fmla="*/ 705 w 848"/>
                    <a:gd name="T41" fmla="*/ 739 h 846"/>
                    <a:gd name="T42" fmla="*/ 666 w 848"/>
                    <a:gd name="T43" fmla="*/ 770 h 846"/>
                    <a:gd name="T44" fmla="*/ 623 w 848"/>
                    <a:gd name="T45" fmla="*/ 797 h 846"/>
                    <a:gd name="T46" fmla="*/ 577 w 848"/>
                    <a:gd name="T47" fmla="*/ 817 h 846"/>
                    <a:gd name="T48" fmla="*/ 528 w 848"/>
                    <a:gd name="T49" fmla="*/ 833 h 846"/>
                    <a:gd name="T50" fmla="*/ 477 w 848"/>
                    <a:gd name="T51" fmla="*/ 843 h 846"/>
                    <a:gd name="T52" fmla="*/ 424 w 848"/>
                    <a:gd name="T53" fmla="*/ 846 h 846"/>
                    <a:gd name="T54" fmla="*/ 370 w 848"/>
                    <a:gd name="T55" fmla="*/ 843 h 846"/>
                    <a:gd name="T56" fmla="*/ 320 w 848"/>
                    <a:gd name="T57" fmla="*/ 833 h 846"/>
                    <a:gd name="T58" fmla="*/ 271 w 848"/>
                    <a:gd name="T59" fmla="*/ 817 h 846"/>
                    <a:gd name="T60" fmla="*/ 225 w 848"/>
                    <a:gd name="T61" fmla="*/ 797 h 846"/>
                    <a:gd name="T62" fmla="*/ 181 w 848"/>
                    <a:gd name="T63" fmla="*/ 770 h 846"/>
                    <a:gd name="T64" fmla="*/ 143 w 848"/>
                    <a:gd name="T65" fmla="*/ 739 h 846"/>
                    <a:gd name="T66" fmla="*/ 107 w 848"/>
                    <a:gd name="T67" fmla="*/ 703 h 846"/>
                    <a:gd name="T68" fmla="*/ 76 w 848"/>
                    <a:gd name="T69" fmla="*/ 665 h 846"/>
                    <a:gd name="T70" fmla="*/ 49 w 848"/>
                    <a:gd name="T71" fmla="*/ 621 h 846"/>
                    <a:gd name="T72" fmla="*/ 29 w 848"/>
                    <a:gd name="T73" fmla="*/ 575 h 846"/>
                    <a:gd name="T74" fmla="*/ 13 w 848"/>
                    <a:gd name="T75" fmla="*/ 527 h 846"/>
                    <a:gd name="T76" fmla="*/ 3 w 848"/>
                    <a:gd name="T77" fmla="*/ 476 h 846"/>
                    <a:gd name="T78" fmla="*/ 0 w 848"/>
                    <a:gd name="T79" fmla="*/ 423 h 846"/>
                    <a:gd name="T80" fmla="*/ 3 w 848"/>
                    <a:gd name="T81" fmla="*/ 370 h 846"/>
                    <a:gd name="T82" fmla="*/ 13 w 848"/>
                    <a:gd name="T83" fmla="*/ 319 h 846"/>
                    <a:gd name="T84" fmla="*/ 29 w 848"/>
                    <a:gd name="T85" fmla="*/ 271 h 846"/>
                    <a:gd name="T86" fmla="*/ 49 w 848"/>
                    <a:gd name="T87" fmla="*/ 225 h 846"/>
                    <a:gd name="T88" fmla="*/ 76 w 848"/>
                    <a:gd name="T89" fmla="*/ 181 h 846"/>
                    <a:gd name="T90" fmla="*/ 107 w 848"/>
                    <a:gd name="T91" fmla="*/ 142 h 846"/>
                    <a:gd name="T92" fmla="*/ 143 w 848"/>
                    <a:gd name="T93" fmla="*/ 107 h 846"/>
                    <a:gd name="T94" fmla="*/ 181 w 848"/>
                    <a:gd name="T95" fmla="*/ 76 h 846"/>
                    <a:gd name="T96" fmla="*/ 225 w 848"/>
                    <a:gd name="T97" fmla="*/ 49 h 846"/>
                    <a:gd name="T98" fmla="*/ 271 w 848"/>
                    <a:gd name="T99" fmla="*/ 29 h 846"/>
                    <a:gd name="T100" fmla="*/ 320 w 848"/>
                    <a:gd name="T101" fmla="*/ 13 h 846"/>
                    <a:gd name="T102" fmla="*/ 370 w 848"/>
                    <a:gd name="T103" fmla="*/ 3 h 846"/>
                    <a:gd name="T104" fmla="*/ 424 w 848"/>
                    <a:gd name="T105" fmla="*/ 0 h 8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848" h="846">
                      <a:moveTo>
                        <a:pt x="424" y="0"/>
                      </a:moveTo>
                      <a:lnTo>
                        <a:pt x="477" y="3"/>
                      </a:lnTo>
                      <a:lnTo>
                        <a:pt x="528" y="13"/>
                      </a:lnTo>
                      <a:lnTo>
                        <a:pt x="577" y="29"/>
                      </a:lnTo>
                      <a:lnTo>
                        <a:pt x="623" y="49"/>
                      </a:lnTo>
                      <a:lnTo>
                        <a:pt x="666" y="76"/>
                      </a:lnTo>
                      <a:lnTo>
                        <a:pt x="705" y="107"/>
                      </a:lnTo>
                      <a:lnTo>
                        <a:pt x="740" y="142"/>
                      </a:lnTo>
                      <a:lnTo>
                        <a:pt x="772" y="181"/>
                      </a:lnTo>
                      <a:lnTo>
                        <a:pt x="798" y="225"/>
                      </a:lnTo>
                      <a:lnTo>
                        <a:pt x="819" y="271"/>
                      </a:lnTo>
                      <a:lnTo>
                        <a:pt x="835" y="319"/>
                      </a:lnTo>
                      <a:lnTo>
                        <a:pt x="844" y="370"/>
                      </a:lnTo>
                      <a:lnTo>
                        <a:pt x="848" y="423"/>
                      </a:lnTo>
                      <a:lnTo>
                        <a:pt x="844" y="476"/>
                      </a:lnTo>
                      <a:lnTo>
                        <a:pt x="835" y="527"/>
                      </a:lnTo>
                      <a:lnTo>
                        <a:pt x="819" y="575"/>
                      </a:lnTo>
                      <a:lnTo>
                        <a:pt x="798" y="621"/>
                      </a:lnTo>
                      <a:lnTo>
                        <a:pt x="772" y="665"/>
                      </a:lnTo>
                      <a:lnTo>
                        <a:pt x="740" y="703"/>
                      </a:lnTo>
                      <a:lnTo>
                        <a:pt x="705" y="739"/>
                      </a:lnTo>
                      <a:lnTo>
                        <a:pt x="666" y="770"/>
                      </a:lnTo>
                      <a:lnTo>
                        <a:pt x="623" y="797"/>
                      </a:lnTo>
                      <a:lnTo>
                        <a:pt x="577" y="817"/>
                      </a:lnTo>
                      <a:lnTo>
                        <a:pt x="528" y="833"/>
                      </a:lnTo>
                      <a:lnTo>
                        <a:pt x="477" y="843"/>
                      </a:lnTo>
                      <a:lnTo>
                        <a:pt x="424" y="846"/>
                      </a:lnTo>
                      <a:lnTo>
                        <a:pt x="370" y="843"/>
                      </a:lnTo>
                      <a:lnTo>
                        <a:pt x="320" y="833"/>
                      </a:lnTo>
                      <a:lnTo>
                        <a:pt x="271" y="817"/>
                      </a:lnTo>
                      <a:lnTo>
                        <a:pt x="225" y="797"/>
                      </a:lnTo>
                      <a:lnTo>
                        <a:pt x="181" y="770"/>
                      </a:lnTo>
                      <a:lnTo>
                        <a:pt x="143" y="739"/>
                      </a:lnTo>
                      <a:lnTo>
                        <a:pt x="107" y="703"/>
                      </a:lnTo>
                      <a:lnTo>
                        <a:pt x="76" y="665"/>
                      </a:lnTo>
                      <a:lnTo>
                        <a:pt x="49" y="621"/>
                      </a:lnTo>
                      <a:lnTo>
                        <a:pt x="29" y="575"/>
                      </a:lnTo>
                      <a:lnTo>
                        <a:pt x="13" y="527"/>
                      </a:lnTo>
                      <a:lnTo>
                        <a:pt x="3" y="476"/>
                      </a:lnTo>
                      <a:lnTo>
                        <a:pt x="0" y="423"/>
                      </a:lnTo>
                      <a:lnTo>
                        <a:pt x="3" y="370"/>
                      </a:lnTo>
                      <a:lnTo>
                        <a:pt x="13" y="319"/>
                      </a:lnTo>
                      <a:lnTo>
                        <a:pt x="29" y="271"/>
                      </a:lnTo>
                      <a:lnTo>
                        <a:pt x="49" y="225"/>
                      </a:lnTo>
                      <a:lnTo>
                        <a:pt x="76" y="181"/>
                      </a:lnTo>
                      <a:lnTo>
                        <a:pt x="107" y="142"/>
                      </a:lnTo>
                      <a:lnTo>
                        <a:pt x="143" y="107"/>
                      </a:lnTo>
                      <a:lnTo>
                        <a:pt x="181" y="76"/>
                      </a:lnTo>
                      <a:lnTo>
                        <a:pt x="225" y="49"/>
                      </a:lnTo>
                      <a:lnTo>
                        <a:pt x="271" y="29"/>
                      </a:lnTo>
                      <a:lnTo>
                        <a:pt x="320" y="13"/>
                      </a:lnTo>
                      <a:lnTo>
                        <a:pt x="370" y="3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13"/>
                <p:cNvSpPr>
                  <a:spLocks/>
                </p:cNvSpPr>
                <p:nvPr/>
              </p:nvSpPr>
              <p:spPr bwMode="auto">
                <a:xfrm>
                  <a:off x="675" y="1120"/>
                  <a:ext cx="90" cy="106"/>
                </a:xfrm>
                <a:custGeom>
                  <a:avLst/>
                  <a:gdLst>
                    <a:gd name="T0" fmla="*/ 0 w 449"/>
                    <a:gd name="T1" fmla="*/ 0 h 529"/>
                    <a:gd name="T2" fmla="*/ 449 w 449"/>
                    <a:gd name="T3" fmla="*/ 0 h 529"/>
                    <a:gd name="T4" fmla="*/ 449 w 449"/>
                    <a:gd name="T5" fmla="*/ 305 h 529"/>
                    <a:gd name="T6" fmla="*/ 445 w 449"/>
                    <a:gd name="T7" fmla="*/ 345 h 529"/>
                    <a:gd name="T8" fmla="*/ 436 w 449"/>
                    <a:gd name="T9" fmla="*/ 383 h 529"/>
                    <a:gd name="T10" fmla="*/ 419 w 449"/>
                    <a:gd name="T11" fmla="*/ 418 h 529"/>
                    <a:gd name="T12" fmla="*/ 397 w 449"/>
                    <a:gd name="T13" fmla="*/ 449 h 529"/>
                    <a:gd name="T14" fmla="*/ 369 w 449"/>
                    <a:gd name="T15" fmla="*/ 476 h 529"/>
                    <a:gd name="T16" fmla="*/ 339 w 449"/>
                    <a:gd name="T17" fmla="*/ 499 h 529"/>
                    <a:gd name="T18" fmla="*/ 303 w 449"/>
                    <a:gd name="T19" fmla="*/ 515 h 529"/>
                    <a:gd name="T20" fmla="*/ 265 w 449"/>
                    <a:gd name="T21" fmla="*/ 525 h 529"/>
                    <a:gd name="T22" fmla="*/ 225 w 449"/>
                    <a:gd name="T23" fmla="*/ 529 h 529"/>
                    <a:gd name="T24" fmla="*/ 225 w 449"/>
                    <a:gd name="T25" fmla="*/ 529 h 529"/>
                    <a:gd name="T26" fmla="*/ 185 w 449"/>
                    <a:gd name="T27" fmla="*/ 525 h 529"/>
                    <a:gd name="T28" fmla="*/ 147 w 449"/>
                    <a:gd name="T29" fmla="*/ 515 h 529"/>
                    <a:gd name="T30" fmla="*/ 112 w 449"/>
                    <a:gd name="T31" fmla="*/ 499 h 529"/>
                    <a:gd name="T32" fmla="*/ 80 w 449"/>
                    <a:gd name="T33" fmla="*/ 477 h 529"/>
                    <a:gd name="T34" fmla="*/ 54 w 449"/>
                    <a:gd name="T35" fmla="*/ 449 h 529"/>
                    <a:gd name="T36" fmla="*/ 31 w 449"/>
                    <a:gd name="T37" fmla="*/ 418 h 529"/>
                    <a:gd name="T38" fmla="*/ 15 w 449"/>
                    <a:gd name="T39" fmla="*/ 384 h 529"/>
                    <a:gd name="T40" fmla="*/ 4 w 449"/>
                    <a:gd name="T41" fmla="*/ 345 h 529"/>
                    <a:gd name="T42" fmla="*/ 0 w 449"/>
                    <a:gd name="T43" fmla="*/ 305 h 529"/>
                    <a:gd name="T44" fmla="*/ 0 w 449"/>
                    <a:gd name="T45" fmla="*/ 0 h 5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49" h="529">
                      <a:moveTo>
                        <a:pt x="0" y="0"/>
                      </a:moveTo>
                      <a:lnTo>
                        <a:pt x="449" y="0"/>
                      </a:lnTo>
                      <a:lnTo>
                        <a:pt x="449" y="305"/>
                      </a:lnTo>
                      <a:lnTo>
                        <a:pt x="445" y="345"/>
                      </a:lnTo>
                      <a:lnTo>
                        <a:pt x="436" y="383"/>
                      </a:lnTo>
                      <a:lnTo>
                        <a:pt x="419" y="418"/>
                      </a:lnTo>
                      <a:lnTo>
                        <a:pt x="397" y="449"/>
                      </a:lnTo>
                      <a:lnTo>
                        <a:pt x="369" y="476"/>
                      </a:lnTo>
                      <a:lnTo>
                        <a:pt x="339" y="499"/>
                      </a:lnTo>
                      <a:lnTo>
                        <a:pt x="303" y="515"/>
                      </a:lnTo>
                      <a:lnTo>
                        <a:pt x="265" y="525"/>
                      </a:lnTo>
                      <a:lnTo>
                        <a:pt x="225" y="529"/>
                      </a:lnTo>
                      <a:lnTo>
                        <a:pt x="225" y="529"/>
                      </a:lnTo>
                      <a:lnTo>
                        <a:pt x="185" y="525"/>
                      </a:lnTo>
                      <a:lnTo>
                        <a:pt x="147" y="515"/>
                      </a:lnTo>
                      <a:lnTo>
                        <a:pt x="112" y="499"/>
                      </a:lnTo>
                      <a:lnTo>
                        <a:pt x="80" y="477"/>
                      </a:lnTo>
                      <a:lnTo>
                        <a:pt x="54" y="449"/>
                      </a:lnTo>
                      <a:lnTo>
                        <a:pt x="31" y="418"/>
                      </a:lnTo>
                      <a:lnTo>
                        <a:pt x="15" y="384"/>
                      </a:lnTo>
                      <a:lnTo>
                        <a:pt x="4" y="345"/>
                      </a:lnTo>
                      <a:lnTo>
                        <a:pt x="0" y="3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14"/>
                <p:cNvSpPr>
                  <a:spLocks noEditPoints="1"/>
                </p:cNvSpPr>
                <p:nvPr/>
              </p:nvSpPr>
              <p:spPr bwMode="auto">
                <a:xfrm>
                  <a:off x="174" y="605"/>
                  <a:ext cx="714" cy="621"/>
                </a:xfrm>
                <a:custGeom>
                  <a:avLst/>
                  <a:gdLst>
                    <a:gd name="T0" fmla="*/ 2967 w 3570"/>
                    <a:gd name="T1" fmla="*/ 1562 h 3106"/>
                    <a:gd name="T2" fmla="*/ 2816 w 3570"/>
                    <a:gd name="T3" fmla="*/ 1513 h 3106"/>
                    <a:gd name="T4" fmla="*/ 2732 w 3570"/>
                    <a:gd name="T5" fmla="*/ 1583 h 3106"/>
                    <a:gd name="T6" fmla="*/ 3079 w 3570"/>
                    <a:gd name="T7" fmla="*/ 1519 h 3106"/>
                    <a:gd name="T8" fmla="*/ 575 w 3570"/>
                    <a:gd name="T9" fmla="*/ 0 h 3106"/>
                    <a:gd name="T10" fmla="*/ 675 w 3570"/>
                    <a:gd name="T11" fmla="*/ 13 h 3106"/>
                    <a:gd name="T12" fmla="*/ 742 w 3570"/>
                    <a:gd name="T13" fmla="*/ 39 h 3106"/>
                    <a:gd name="T14" fmla="*/ 878 w 3570"/>
                    <a:gd name="T15" fmla="*/ 140 h 3106"/>
                    <a:gd name="T16" fmla="*/ 968 w 3570"/>
                    <a:gd name="T17" fmla="*/ 331 h 3106"/>
                    <a:gd name="T18" fmla="*/ 995 w 3570"/>
                    <a:gd name="T19" fmla="*/ 496 h 3106"/>
                    <a:gd name="T20" fmla="*/ 1067 w 3570"/>
                    <a:gd name="T21" fmla="*/ 739 h 3106"/>
                    <a:gd name="T22" fmla="*/ 1217 w 3570"/>
                    <a:gd name="T23" fmla="*/ 851 h 3106"/>
                    <a:gd name="T24" fmla="*/ 1428 w 3570"/>
                    <a:gd name="T25" fmla="*/ 849 h 3106"/>
                    <a:gd name="T26" fmla="*/ 1663 w 3570"/>
                    <a:gd name="T27" fmla="*/ 815 h 3106"/>
                    <a:gd name="T28" fmla="*/ 1905 w 3570"/>
                    <a:gd name="T29" fmla="*/ 777 h 3106"/>
                    <a:gd name="T30" fmla="*/ 2022 w 3570"/>
                    <a:gd name="T31" fmla="*/ 687 h 3106"/>
                    <a:gd name="T32" fmla="*/ 2085 w 3570"/>
                    <a:gd name="T33" fmla="*/ 474 h 3106"/>
                    <a:gd name="T34" fmla="*/ 2109 w 3570"/>
                    <a:gd name="T35" fmla="*/ 331 h 3106"/>
                    <a:gd name="T36" fmla="*/ 2199 w 3570"/>
                    <a:gd name="T37" fmla="*/ 140 h 3106"/>
                    <a:gd name="T38" fmla="*/ 2336 w 3570"/>
                    <a:gd name="T39" fmla="*/ 39 h 3106"/>
                    <a:gd name="T40" fmla="*/ 2401 w 3570"/>
                    <a:gd name="T41" fmla="*/ 13 h 3106"/>
                    <a:gd name="T42" fmla="*/ 2502 w 3570"/>
                    <a:gd name="T43" fmla="*/ 0 h 3106"/>
                    <a:gd name="T44" fmla="*/ 2595 w 3570"/>
                    <a:gd name="T45" fmla="*/ 10 h 3106"/>
                    <a:gd name="T46" fmla="*/ 2750 w 3570"/>
                    <a:gd name="T47" fmla="*/ 105 h 3106"/>
                    <a:gd name="T48" fmla="*/ 2821 w 3570"/>
                    <a:gd name="T49" fmla="*/ 259 h 3106"/>
                    <a:gd name="T50" fmla="*/ 2848 w 3570"/>
                    <a:gd name="T51" fmla="*/ 368 h 3106"/>
                    <a:gd name="T52" fmla="*/ 2903 w 3570"/>
                    <a:gd name="T53" fmla="*/ 586 h 3106"/>
                    <a:gd name="T54" fmla="*/ 2971 w 3570"/>
                    <a:gd name="T55" fmla="*/ 855 h 3106"/>
                    <a:gd name="T56" fmla="*/ 3036 w 3570"/>
                    <a:gd name="T57" fmla="*/ 1116 h 3106"/>
                    <a:gd name="T58" fmla="*/ 3084 w 3570"/>
                    <a:gd name="T59" fmla="*/ 1309 h 3106"/>
                    <a:gd name="T60" fmla="*/ 3099 w 3570"/>
                    <a:gd name="T61" fmla="*/ 1411 h 3106"/>
                    <a:gd name="T62" fmla="*/ 3230 w 3570"/>
                    <a:gd name="T63" fmla="*/ 1516 h 3106"/>
                    <a:gd name="T64" fmla="*/ 2302 w 3570"/>
                    <a:gd name="T65" fmla="*/ 2516 h 3106"/>
                    <a:gd name="T66" fmla="*/ 2659 w 3570"/>
                    <a:gd name="T67" fmla="*/ 1488 h 3106"/>
                    <a:gd name="T68" fmla="*/ 2760 w 3570"/>
                    <a:gd name="T69" fmla="*/ 1361 h 3106"/>
                    <a:gd name="T70" fmla="*/ 2690 w 3570"/>
                    <a:gd name="T71" fmla="*/ 1088 h 3106"/>
                    <a:gd name="T72" fmla="*/ 2612 w 3570"/>
                    <a:gd name="T73" fmla="*/ 833 h 3106"/>
                    <a:gd name="T74" fmla="*/ 2559 w 3570"/>
                    <a:gd name="T75" fmla="*/ 676 h 3106"/>
                    <a:gd name="T76" fmla="*/ 2508 w 3570"/>
                    <a:gd name="T77" fmla="*/ 624 h 3106"/>
                    <a:gd name="T78" fmla="*/ 2497 w 3570"/>
                    <a:gd name="T79" fmla="*/ 679 h 3106"/>
                    <a:gd name="T80" fmla="*/ 2599 w 3570"/>
                    <a:gd name="T81" fmla="*/ 964 h 3106"/>
                    <a:gd name="T82" fmla="*/ 2707 w 3570"/>
                    <a:gd name="T83" fmla="*/ 1384 h 3106"/>
                    <a:gd name="T84" fmla="*/ 2576 w 3570"/>
                    <a:gd name="T85" fmla="*/ 1534 h 3106"/>
                    <a:gd name="T86" fmla="*/ 2358 w 3570"/>
                    <a:gd name="T87" fmla="*/ 1439 h 3106"/>
                    <a:gd name="T88" fmla="*/ 2195 w 3570"/>
                    <a:gd name="T89" fmla="*/ 989 h 3106"/>
                    <a:gd name="T90" fmla="*/ 1959 w 3570"/>
                    <a:gd name="T91" fmla="*/ 1104 h 3106"/>
                    <a:gd name="T92" fmla="*/ 1667 w 3570"/>
                    <a:gd name="T93" fmla="*/ 1168 h 3106"/>
                    <a:gd name="T94" fmla="*/ 1554 w 3570"/>
                    <a:gd name="T95" fmla="*/ 1248 h 3106"/>
                    <a:gd name="T96" fmla="*/ 1250 w 3570"/>
                    <a:gd name="T97" fmla="*/ 1202 h 3106"/>
                    <a:gd name="T98" fmla="*/ 956 w 3570"/>
                    <a:gd name="T99" fmla="*/ 1085 h 3106"/>
                    <a:gd name="T100" fmla="*/ 755 w 3570"/>
                    <a:gd name="T101" fmla="*/ 1370 h 3106"/>
                    <a:gd name="T102" fmla="*/ 639 w 3570"/>
                    <a:gd name="T103" fmla="*/ 1516 h 3106"/>
                    <a:gd name="T104" fmla="*/ 558 w 3570"/>
                    <a:gd name="T105" fmla="*/ 2960 h 3106"/>
                    <a:gd name="T106" fmla="*/ 425 w 3570"/>
                    <a:gd name="T107" fmla="*/ 3092 h 3106"/>
                    <a:gd name="T108" fmla="*/ 234 w 3570"/>
                    <a:gd name="T109" fmla="*/ 3076 h 3106"/>
                    <a:gd name="T110" fmla="*/ 126 w 3570"/>
                    <a:gd name="T111" fmla="*/ 2922 h 3106"/>
                    <a:gd name="T112" fmla="*/ 41 w 3570"/>
                    <a:gd name="T113" fmla="*/ 1376 h 3106"/>
                    <a:gd name="T114" fmla="*/ 6 w 3570"/>
                    <a:gd name="T115" fmla="*/ 1168 h 3106"/>
                    <a:gd name="T116" fmla="*/ 279 w 3570"/>
                    <a:gd name="T117" fmla="*/ 115 h 3106"/>
                    <a:gd name="T118" fmla="*/ 446 w 3570"/>
                    <a:gd name="T119" fmla="*/ 18 h 3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570" h="3106">
                      <a:moveTo>
                        <a:pt x="3057" y="1513"/>
                      </a:moveTo>
                      <a:lnTo>
                        <a:pt x="3038" y="1529"/>
                      </a:lnTo>
                      <a:lnTo>
                        <a:pt x="3017" y="1544"/>
                      </a:lnTo>
                      <a:lnTo>
                        <a:pt x="2993" y="1555"/>
                      </a:lnTo>
                      <a:lnTo>
                        <a:pt x="2967" y="1562"/>
                      </a:lnTo>
                      <a:lnTo>
                        <a:pt x="2936" y="1566"/>
                      </a:lnTo>
                      <a:lnTo>
                        <a:pt x="2902" y="1562"/>
                      </a:lnTo>
                      <a:lnTo>
                        <a:pt x="2869" y="1551"/>
                      </a:lnTo>
                      <a:lnTo>
                        <a:pt x="2840" y="1534"/>
                      </a:lnTo>
                      <a:lnTo>
                        <a:pt x="2816" y="1513"/>
                      </a:lnTo>
                      <a:lnTo>
                        <a:pt x="2793" y="1519"/>
                      </a:lnTo>
                      <a:lnTo>
                        <a:pt x="2773" y="1529"/>
                      </a:lnTo>
                      <a:lnTo>
                        <a:pt x="2756" y="1544"/>
                      </a:lnTo>
                      <a:lnTo>
                        <a:pt x="2742" y="1562"/>
                      </a:lnTo>
                      <a:lnTo>
                        <a:pt x="2732" y="1583"/>
                      </a:lnTo>
                      <a:lnTo>
                        <a:pt x="3139" y="1583"/>
                      </a:lnTo>
                      <a:lnTo>
                        <a:pt x="3130" y="1562"/>
                      </a:lnTo>
                      <a:lnTo>
                        <a:pt x="3116" y="1544"/>
                      </a:lnTo>
                      <a:lnTo>
                        <a:pt x="3098" y="1529"/>
                      </a:lnTo>
                      <a:lnTo>
                        <a:pt x="3079" y="1519"/>
                      </a:lnTo>
                      <a:lnTo>
                        <a:pt x="3057" y="1513"/>
                      </a:lnTo>
                      <a:close/>
                      <a:moveTo>
                        <a:pt x="559" y="0"/>
                      </a:moveTo>
                      <a:lnTo>
                        <a:pt x="560" y="0"/>
                      </a:lnTo>
                      <a:lnTo>
                        <a:pt x="564" y="0"/>
                      </a:lnTo>
                      <a:lnTo>
                        <a:pt x="575" y="0"/>
                      </a:lnTo>
                      <a:lnTo>
                        <a:pt x="592" y="1"/>
                      </a:lnTo>
                      <a:lnTo>
                        <a:pt x="611" y="2"/>
                      </a:lnTo>
                      <a:lnTo>
                        <a:pt x="634" y="5"/>
                      </a:lnTo>
                      <a:lnTo>
                        <a:pt x="656" y="8"/>
                      </a:lnTo>
                      <a:lnTo>
                        <a:pt x="675" y="13"/>
                      </a:lnTo>
                      <a:lnTo>
                        <a:pt x="695" y="18"/>
                      </a:lnTo>
                      <a:lnTo>
                        <a:pt x="710" y="24"/>
                      </a:lnTo>
                      <a:lnTo>
                        <a:pt x="724" y="30"/>
                      </a:lnTo>
                      <a:lnTo>
                        <a:pt x="735" y="35"/>
                      </a:lnTo>
                      <a:lnTo>
                        <a:pt x="742" y="39"/>
                      </a:lnTo>
                      <a:lnTo>
                        <a:pt x="744" y="40"/>
                      </a:lnTo>
                      <a:lnTo>
                        <a:pt x="779" y="59"/>
                      </a:lnTo>
                      <a:lnTo>
                        <a:pt x="815" y="82"/>
                      </a:lnTo>
                      <a:lnTo>
                        <a:pt x="847" y="110"/>
                      </a:lnTo>
                      <a:lnTo>
                        <a:pt x="878" y="140"/>
                      </a:lnTo>
                      <a:lnTo>
                        <a:pt x="905" y="173"/>
                      </a:lnTo>
                      <a:lnTo>
                        <a:pt x="928" y="209"/>
                      </a:lnTo>
                      <a:lnTo>
                        <a:pt x="947" y="248"/>
                      </a:lnTo>
                      <a:lnTo>
                        <a:pt x="961" y="289"/>
                      </a:lnTo>
                      <a:lnTo>
                        <a:pt x="968" y="331"/>
                      </a:lnTo>
                      <a:lnTo>
                        <a:pt x="970" y="337"/>
                      </a:lnTo>
                      <a:lnTo>
                        <a:pt x="972" y="345"/>
                      </a:lnTo>
                      <a:lnTo>
                        <a:pt x="973" y="351"/>
                      </a:lnTo>
                      <a:lnTo>
                        <a:pt x="984" y="427"/>
                      </a:lnTo>
                      <a:lnTo>
                        <a:pt x="995" y="496"/>
                      </a:lnTo>
                      <a:lnTo>
                        <a:pt x="1006" y="557"/>
                      </a:lnTo>
                      <a:lnTo>
                        <a:pt x="1018" y="613"/>
                      </a:lnTo>
                      <a:lnTo>
                        <a:pt x="1033" y="661"/>
                      </a:lnTo>
                      <a:lnTo>
                        <a:pt x="1048" y="704"/>
                      </a:lnTo>
                      <a:lnTo>
                        <a:pt x="1067" y="739"/>
                      </a:lnTo>
                      <a:lnTo>
                        <a:pt x="1088" y="769"/>
                      </a:lnTo>
                      <a:lnTo>
                        <a:pt x="1112" y="792"/>
                      </a:lnTo>
                      <a:lnTo>
                        <a:pt x="1141" y="814"/>
                      </a:lnTo>
                      <a:lnTo>
                        <a:pt x="1176" y="833"/>
                      </a:lnTo>
                      <a:lnTo>
                        <a:pt x="1217" y="851"/>
                      </a:lnTo>
                      <a:lnTo>
                        <a:pt x="1265" y="867"/>
                      </a:lnTo>
                      <a:lnTo>
                        <a:pt x="1320" y="883"/>
                      </a:lnTo>
                      <a:lnTo>
                        <a:pt x="1383" y="896"/>
                      </a:lnTo>
                      <a:lnTo>
                        <a:pt x="1402" y="870"/>
                      </a:lnTo>
                      <a:lnTo>
                        <a:pt x="1428" y="849"/>
                      </a:lnTo>
                      <a:lnTo>
                        <a:pt x="1456" y="832"/>
                      </a:lnTo>
                      <a:lnTo>
                        <a:pt x="1488" y="821"/>
                      </a:lnTo>
                      <a:lnTo>
                        <a:pt x="1522" y="817"/>
                      </a:lnTo>
                      <a:lnTo>
                        <a:pt x="1596" y="817"/>
                      </a:lnTo>
                      <a:lnTo>
                        <a:pt x="1663" y="815"/>
                      </a:lnTo>
                      <a:lnTo>
                        <a:pt x="1724" y="810"/>
                      </a:lnTo>
                      <a:lnTo>
                        <a:pt x="1778" y="805"/>
                      </a:lnTo>
                      <a:lnTo>
                        <a:pt x="1827" y="798"/>
                      </a:lnTo>
                      <a:lnTo>
                        <a:pt x="1869" y="788"/>
                      </a:lnTo>
                      <a:lnTo>
                        <a:pt x="1905" y="777"/>
                      </a:lnTo>
                      <a:lnTo>
                        <a:pt x="1937" y="765"/>
                      </a:lnTo>
                      <a:lnTo>
                        <a:pt x="1964" y="751"/>
                      </a:lnTo>
                      <a:lnTo>
                        <a:pt x="1985" y="734"/>
                      </a:lnTo>
                      <a:lnTo>
                        <a:pt x="2005" y="713"/>
                      </a:lnTo>
                      <a:lnTo>
                        <a:pt x="2022" y="687"/>
                      </a:lnTo>
                      <a:lnTo>
                        <a:pt x="2038" y="654"/>
                      </a:lnTo>
                      <a:lnTo>
                        <a:pt x="2051" y="618"/>
                      </a:lnTo>
                      <a:lnTo>
                        <a:pt x="2063" y="574"/>
                      </a:lnTo>
                      <a:lnTo>
                        <a:pt x="2074" y="527"/>
                      </a:lnTo>
                      <a:lnTo>
                        <a:pt x="2085" y="474"/>
                      </a:lnTo>
                      <a:lnTo>
                        <a:pt x="2095" y="415"/>
                      </a:lnTo>
                      <a:lnTo>
                        <a:pt x="2104" y="351"/>
                      </a:lnTo>
                      <a:lnTo>
                        <a:pt x="2105" y="345"/>
                      </a:lnTo>
                      <a:lnTo>
                        <a:pt x="2107" y="337"/>
                      </a:lnTo>
                      <a:lnTo>
                        <a:pt x="2109" y="331"/>
                      </a:lnTo>
                      <a:lnTo>
                        <a:pt x="2116" y="289"/>
                      </a:lnTo>
                      <a:lnTo>
                        <a:pt x="2130" y="248"/>
                      </a:lnTo>
                      <a:lnTo>
                        <a:pt x="2149" y="209"/>
                      </a:lnTo>
                      <a:lnTo>
                        <a:pt x="2172" y="173"/>
                      </a:lnTo>
                      <a:lnTo>
                        <a:pt x="2199" y="140"/>
                      </a:lnTo>
                      <a:lnTo>
                        <a:pt x="2230" y="110"/>
                      </a:lnTo>
                      <a:lnTo>
                        <a:pt x="2263" y="82"/>
                      </a:lnTo>
                      <a:lnTo>
                        <a:pt x="2297" y="59"/>
                      </a:lnTo>
                      <a:lnTo>
                        <a:pt x="2333" y="40"/>
                      </a:lnTo>
                      <a:lnTo>
                        <a:pt x="2336" y="39"/>
                      </a:lnTo>
                      <a:lnTo>
                        <a:pt x="2342" y="35"/>
                      </a:lnTo>
                      <a:lnTo>
                        <a:pt x="2353" y="30"/>
                      </a:lnTo>
                      <a:lnTo>
                        <a:pt x="2366" y="24"/>
                      </a:lnTo>
                      <a:lnTo>
                        <a:pt x="2383" y="18"/>
                      </a:lnTo>
                      <a:lnTo>
                        <a:pt x="2401" y="13"/>
                      </a:lnTo>
                      <a:lnTo>
                        <a:pt x="2421" y="8"/>
                      </a:lnTo>
                      <a:lnTo>
                        <a:pt x="2444" y="5"/>
                      </a:lnTo>
                      <a:lnTo>
                        <a:pt x="2465" y="2"/>
                      </a:lnTo>
                      <a:lnTo>
                        <a:pt x="2486" y="1"/>
                      </a:lnTo>
                      <a:lnTo>
                        <a:pt x="2502" y="0"/>
                      </a:lnTo>
                      <a:lnTo>
                        <a:pt x="2513" y="0"/>
                      </a:lnTo>
                      <a:lnTo>
                        <a:pt x="2516" y="0"/>
                      </a:lnTo>
                      <a:lnTo>
                        <a:pt x="2518" y="0"/>
                      </a:lnTo>
                      <a:lnTo>
                        <a:pt x="2558" y="2"/>
                      </a:lnTo>
                      <a:lnTo>
                        <a:pt x="2595" y="10"/>
                      </a:lnTo>
                      <a:lnTo>
                        <a:pt x="2630" y="21"/>
                      </a:lnTo>
                      <a:lnTo>
                        <a:pt x="2664" y="35"/>
                      </a:lnTo>
                      <a:lnTo>
                        <a:pt x="2696" y="54"/>
                      </a:lnTo>
                      <a:lnTo>
                        <a:pt x="2724" y="77"/>
                      </a:lnTo>
                      <a:lnTo>
                        <a:pt x="2750" y="105"/>
                      </a:lnTo>
                      <a:lnTo>
                        <a:pt x="2772" y="135"/>
                      </a:lnTo>
                      <a:lnTo>
                        <a:pt x="2792" y="172"/>
                      </a:lnTo>
                      <a:lnTo>
                        <a:pt x="2807" y="212"/>
                      </a:lnTo>
                      <a:lnTo>
                        <a:pt x="2819" y="255"/>
                      </a:lnTo>
                      <a:lnTo>
                        <a:pt x="2821" y="259"/>
                      </a:lnTo>
                      <a:lnTo>
                        <a:pt x="2823" y="270"/>
                      </a:lnTo>
                      <a:lnTo>
                        <a:pt x="2827" y="285"/>
                      </a:lnTo>
                      <a:lnTo>
                        <a:pt x="2833" y="308"/>
                      </a:lnTo>
                      <a:lnTo>
                        <a:pt x="2840" y="336"/>
                      </a:lnTo>
                      <a:lnTo>
                        <a:pt x="2848" y="368"/>
                      </a:lnTo>
                      <a:lnTo>
                        <a:pt x="2857" y="405"/>
                      </a:lnTo>
                      <a:lnTo>
                        <a:pt x="2868" y="445"/>
                      </a:lnTo>
                      <a:lnTo>
                        <a:pt x="2879" y="490"/>
                      </a:lnTo>
                      <a:lnTo>
                        <a:pt x="2891" y="537"/>
                      </a:lnTo>
                      <a:lnTo>
                        <a:pt x="2903" y="586"/>
                      </a:lnTo>
                      <a:lnTo>
                        <a:pt x="2916" y="637"/>
                      </a:lnTo>
                      <a:lnTo>
                        <a:pt x="2930" y="690"/>
                      </a:lnTo>
                      <a:lnTo>
                        <a:pt x="2944" y="745"/>
                      </a:lnTo>
                      <a:lnTo>
                        <a:pt x="2958" y="800"/>
                      </a:lnTo>
                      <a:lnTo>
                        <a:pt x="2971" y="855"/>
                      </a:lnTo>
                      <a:lnTo>
                        <a:pt x="2985" y="909"/>
                      </a:lnTo>
                      <a:lnTo>
                        <a:pt x="2999" y="964"/>
                      </a:lnTo>
                      <a:lnTo>
                        <a:pt x="3012" y="1016"/>
                      </a:lnTo>
                      <a:lnTo>
                        <a:pt x="3024" y="1068"/>
                      </a:lnTo>
                      <a:lnTo>
                        <a:pt x="3036" y="1116"/>
                      </a:lnTo>
                      <a:lnTo>
                        <a:pt x="3048" y="1162"/>
                      </a:lnTo>
                      <a:lnTo>
                        <a:pt x="3058" y="1204"/>
                      </a:lnTo>
                      <a:lnTo>
                        <a:pt x="3068" y="1244"/>
                      </a:lnTo>
                      <a:lnTo>
                        <a:pt x="3076" y="1279"/>
                      </a:lnTo>
                      <a:lnTo>
                        <a:pt x="3084" y="1309"/>
                      </a:lnTo>
                      <a:lnTo>
                        <a:pt x="3090" y="1336"/>
                      </a:lnTo>
                      <a:lnTo>
                        <a:pt x="3095" y="1355"/>
                      </a:lnTo>
                      <a:lnTo>
                        <a:pt x="3098" y="1370"/>
                      </a:lnTo>
                      <a:lnTo>
                        <a:pt x="3101" y="1390"/>
                      </a:lnTo>
                      <a:lnTo>
                        <a:pt x="3099" y="1411"/>
                      </a:lnTo>
                      <a:lnTo>
                        <a:pt x="3132" y="1423"/>
                      </a:lnTo>
                      <a:lnTo>
                        <a:pt x="3162" y="1441"/>
                      </a:lnTo>
                      <a:lnTo>
                        <a:pt x="3189" y="1463"/>
                      </a:lnTo>
                      <a:lnTo>
                        <a:pt x="3212" y="1488"/>
                      </a:lnTo>
                      <a:lnTo>
                        <a:pt x="3230" y="1516"/>
                      </a:lnTo>
                      <a:lnTo>
                        <a:pt x="3244" y="1549"/>
                      </a:lnTo>
                      <a:lnTo>
                        <a:pt x="3253" y="1583"/>
                      </a:lnTo>
                      <a:lnTo>
                        <a:pt x="3570" y="1583"/>
                      </a:lnTo>
                      <a:lnTo>
                        <a:pt x="3570" y="2516"/>
                      </a:lnTo>
                      <a:lnTo>
                        <a:pt x="2302" y="2516"/>
                      </a:lnTo>
                      <a:lnTo>
                        <a:pt x="2302" y="1583"/>
                      </a:lnTo>
                      <a:lnTo>
                        <a:pt x="2619" y="1583"/>
                      </a:lnTo>
                      <a:lnTo>
                        <a:pt x="2628" y="1549"/>
                      </a:lnTo>
                      <a:lnTo>
                        <a:pt x="2641" y="1517"/>
                      </a:lnTo>
                      <a:lnTo>
                        <a:pt x="2659" y="1488"/>
                      </a:lnTo>
                      <a:lnTo>
                        <a:pt x="2682" y="1463"/>
                      </a:lnTo>
                      <a:lnTo>
                        <a:pt x="2709" y="1441"/>
                      </a:lnTo>
                      <a:lnTo>
                        <a:pt x="2738" y="1424"/>
                      </a:lnTo>
                      <a:lnTo>
                        <a:pt x="2770" y="1412"/>
                      </a:lnTo>
                      <a:lnTo>
                        <a:pt x="2760" y="1361"/>
                      </a:lnTo>
                      <a:lnTo>
                        <a:pt x="2748" y="1309"/>
                      </a:lnTo>
                      <a:lnTo>
                        <a:pt x="2735" y="1256"/>
                      </a:lnTo>
                      <a:lnTo>
                        <a:pt x="2720" y="1201"/>
                      </a:lnTo>
                      <a:lnTo>
                        <a:pt x="2705" y="1144"/>
                      </a:lnTo>
                      <a:lnTo>
                        <a:pt x="2690" y="1088"/>
                      </a:lnTo>
                      <a:lnTo>
                        <a:pt x="2674" y="1034"/>
                      </a:lnTo>
                      <a:lnTo>
                        <a:pt x="2658" y="979"/>
                      </a:lnTo>
                      <a:lnTo>
                        <a:pt x="2642" y="927"/>
                      </a:lnTo>
                      <a:lnTo>
                        <a:pt x="2627" y="879"/>
                      </a:lnTo>
                      <a:lnTo>
                        <a:pt x="2612" y="833"/>
                      </a:lnTo>
                      <a:lnTo>
                        <a:pt x="2599" y="791"/>
                      </a:lnTo>
                      <a:lnTo>
                        <a:pt x="2587" y="753"/>
                      </a:lnTo>
                      <a:lnTo>
                        <a:pt x="2576" y="722"/>
                      </a:lnTo>
                      <a:lnTo>
                        <a:pt x="2566" y="695"/>
                      </a:lnTo>
                      <a:lnTo>
                        <a:pt x="2559" y="676"/>
                      </a:lnTo>
                      <a:lnTo>
                        <a:pt x="2549" y="654"/>
                      </a:lnTo>
                      <a:lnTo>
                        <a:pt x="2538" y="640"/>
                      </a:lnTo>
                      <a:lnTo>
                        <a:pt x="2527" y="629"/>
                      </a:lnTo>
                      <a:lnTo>
                        <a:pt x="2516" y="624"/>
                      </a:lnTo>
                      <a:lnTo>
                        <a:pt x="2508" y="624"/>
                      </a:lnTo>
                      <a:lnTo>
                        <a:pt x="2499" y="627"/>
                      </a:lnTo>
                      <a:lnTo>
                        <a:pt x="2495" y="635"/>
                      </a:lnTo>
                      <a:lnTo>
                        <a:pt x="2491" y="647"/>
                      </a:lnTo>
                      <a:lnTo>
                        <a:pt x="2492" y="661"/>
                      </a:lnTo>
                      <a:lnTo>
                        <a:pt x="2497" y="679"/>
                      </a:lnTo>
                      <a:lnTo>
                        <a:pt x="2507" y="701"/>
                      </a:lnTo>
                      <a:lnTo>
                        <a:pt x="2530" y="757"/>
                      </a:lnTo>
                      <a:lnTo>
                        <a:pt x="2553" y="821"/>
                      </a:lnTo>
                      <a:lnTo>
                        <a:pt x="2576" y="890"/>
                      </a:lnTo>
                      <a:lnTo>
                        <a:pt x="2599" y="964"/>
                      </a:lnTo>
                      <a:lnTo>
                        <a:pt x="2622" y="1042"/>
                      </a:lnTo>
                      <a:lnTo>
                        <a:pt x="2645" y="1124"/>
                      </a:lnTo>
                      <a:lnTo>
                        <a:pt x="2667" y="1209"/>
                      </a:lnTo>
                      <a:lnTo>
                        <a:pt x="2687" y="1296"/>
                      </a:lnTo>
                      <a:lnTo>
                        <a:pt x="2707" y="1384"/>
                      </a:lnTo>
                      <a:lnTo>
                        <a:pt x="2672" y="1406"/>
                      </a:lnTo>
                      <a:lnTo>
                        <a:pt x="2641" y="1433"/>
                      </a:lnTo>
                      <a:lnTo>
                        <a:pt x="2615" y="1463"/>
                      </a:lnTo>
                      <a:lnTo>
                        <a:pt x="2593" y="1497"/>
                      </a:lnTo>
                      <a:lnTo>
                        <a:pt x="2576" y="1534"/>
                      </a:lnTo>
                      <a:lnTo>
                        <a:pt x="2469" y="1534"/>
                      </a:lnTo>
                      <a:lnTo>
                        <a:pt x="2438" y="1515"/>
                      </a:lnTo>
                      <a:lnTo>
                        <a:pt x="2407" y="1493"/>
                      </a:lnTo>
                      <a:lnTo>
                        <a:pt x="2381" y="1468"/>
                      </a:lnTo>
                      <a:lnTo>
                        <a:pt x="2358" y="1439"/>
                      </a:lnTo>
                      <a:lnTo>
                        <a:pt x="2337" y="1406"/>
                      </a:lnTo>
                      <a:lnTo>
                        <a:pt x="2321" y="1370"/>
                      </a:lnTo>
                      <a:lnTo>
                        <a:pt x="2309" y="1331"/>
                      </a:lnTo>
                      <a:lnTo>
                        <a:pt x="2229" y="956"/>
                      </a:lnTo>
                      <a:lnTo>
                        <a:pt x="2195" y="989"/>
                      </a:lnTo>
                      <a:lnTo>
                        <a:pt x="2156" y="1019"/>
                      </a:lnTo>
                      <a:lnTo>
                        <a:pt x="2114" y="1045"/>
                      </a:lnTo>
                      <a:lnTo>
                        <a:pt x="2067" y="1068"/>
                      </a:lnTo>
                      <a:lnTo>
                        <a:pt x="2015" y="1087"/>
                      </a:lnTo>
                      <a:lnTo>
                        <a:pt x="1959" y="1104"/>
                      </a:lnTo>
                      <a:lnTo>
                        <a:pt x="1897" y="1117"/>
                      </a:lnTo>
                      <a:lnTo>
                        <a:pt x="1830" y="1128"/>
                      </a:lnTo>
                      <a:lnTo>
                        <a:pt x="1758" y="1136"/>
                      </a:lnTo>
                      <a:lnTo>
                        <a:pt x="1679" y="1143"/>
                      </a:lnTo>
                      <a:lnTo>
                        <a:pt x="1667" y="1168"/>
                      </a:lnTo>
                      <a:lnTo>
                        <a:pt x="1650" y="1192"/>
                      </a:lnTo>
                      <a:lnTo>
                        <a:pt x="1630" y="1211"/>
                      </a:lnTo>
                      <a:lnTo>
                        <a:pt x="1607" y="1228"/>
                      </a:lnTo>
                      <a:lnTo>
                        <a:pt x="1582" y="1240"/>
                      </a:lnTo>
                      <a:lnTo>
                        <a:pt x="1554" y="1248"/>
                      </a:lnTo>
                      <a:lnTo>
                        <a:pt x="1525" y="1250"/>
                      </a:lnTo>
                      <a:lnTo>
                        <a:pt x="1502" y="1249"/>
                      </a:lnTo>
                      <a:lnTo>
                        <a:pt x="1411" y="1234"/>
                      </a:lnTo>
                      <a:lnTo>
                        <a:pt x="1327" y="1220"/>
                      </a:lnTo>
                      <a:lnTo>
                        <a:pt x="1250" y="1202"/>
                      </a:lnTo>
                      <a:lnTo>
                        <a:pt x="1179" y="1184"/>
                      </a:lnTo>
                      <a:lnTo>
                        <a:pt x="1115" y="1162"/>
                      </a:lnTo>
                      <a:lnTo>
                        <a:pt x="1057" y="1139"/>
                      </a:lnTo>
                      <a:lnTo>
                        <a:pt x="1004" y="1114"/>
                      </a:lnTo>
                      <a:lnTo>
                        <a:pt x="956" y="1085"/>
                      </a:lnTo>
                      <a:lnTo>
                        <a:pt x="914" y="1054"/>
                      </a:lnTo>
                      <a:lnTo>
                        <a:pt x="875" y="1022"/>
                      </a:lnTo>
                      <a:lnTo>
                        <a:pt x="841" y="985"/>
                      </a:lnTo>
                      <a:lnTo>
                        <a:pt x="767" y="1330"/>
                      </a:lnTo>
                      <a:lnTo>
                        <a:pt x="755" y="1370"/>
                      </a:lnTo>
                      <a:lnTo>
                        <a:pt x="739" y="1406"/>
                      </a:lnTo>
                      <a:lnTo>
                        <a:pt x="719" y="1439"/>
                      </a:lnTo>
                      <a:lnTo>
                        <a:pt x="696" y="1468"/>
                      </a:lnTo>
                      <a:lnTo>
                        <a:pt x="668" y="1493"/>
                      </a:lnTo>
                      <a:lnTo>
                        <a:pt x="639" y="1516"/>
                      </a:lnTo>
                      <a:lnTo>
                        <a:pt x="606" y="1534"/>
                      </a:lnTo>
                      <a:lnTo>
                        <a:pt x="572" y="1550"/>
                      </a:lnTo>
                      <a:lnTo>
                        <a:pt x="571" y="2882"/>
                      </a:lnTo>
                      <a:lnTo>
                        <a:pt x="567" y="2922"/>
                      </a:lnTo>
                      <a:lnTo>
                        <a:pt x="558" y="2960"/>
                      </a:lnTo>
                      <a:lnTo>
                        <a:pt x="541" y="2995"/>
                      </a:lnTo>
                      <a:lnTo>
                        <a:pt x="519" y="3026"/>
                      </a:lnTo>
                      <a:lnTo>
                        <a:pt x="491" y="3053"/>
                      </a:lnTo>
                      <a:lnTo>
                        <a:pt x="461" y="3076"/>
                      </a:lnTo>
                      <a:lnTo>
                        <a:pt x="425" y="3092"/>
                      </a:lnTo>
                      <a:lnTo>
                        <a:pt x="387" y="3102"/>
                      </a:lnTo>
                      <a:lnTo>
                        <a:pt x="347" y="3106"/>
                      </a:lnTo>
                      <a:lnTo>
                        <a:pt x="307" y="3102"/>
                      </a:lnTo>
                      <a:lnTo>
                        <a:pt x="269" y="3092"/>
                      </a:lnTo>
                      <a:lnTo>
                        <a:pt x="234" y="3076"/>
                      </a:lnTo>
                      <a:lnTo>
                        <a:pt x="202" y="3053"/>
                      </a:lnTo>
                      <a:lnTo>
                        <a:pt x="176" y="3026"/>
                      </a:lnTo>
                      <a:lnTo>
                        <a:pt x="153" y="2995"/>
                      </a:lnTo>
                      <a:lnTo>
                        <a:pt x="137" y="2960"/>
                      </a:lnTo>
                      <a:lnTo>
                        <a:pt x="126" y="2922"/>
                      </a:lnTo>
                      <a:lnTo>
                        <a:pt x="122" y="2882"/>
                      </a:lnTo>
                      <a:lnTo>
                        <a:pt x="124" y="1474"/>
                      </a:lnTo>
                      <a:lnTo>
                        <a:pt x="92" y="1444"/>
                      </a:lnTo>
                      <a:lnTo>
                        <a:pt x="64" y="1411"/>
                      </a:lnTo>
                      <a:lnTo>
                        <a:pt x="41" y="1376"/>
                      </a:lnTo>
                      <a:lnTo>
                        <a:pt x="22" y="1338"/>
                      </a:lnTo>
                      <a:lnTo>
                        <a:pt x="8" y="1299"/>
                      </a:lnTo>
                      <a:lnTo>
                        <a:pt x="1" y="1256"/>
                      </a:lnTo>
                      <a:lnTo>
                        <a:pt x="0" y="1213"/>
                      </a:lnTo>
                      <a:lnTo>
                        <a:pt x="6" y="1168"/>
                      </a:lnTo>
                      <a:lnTo>
                        <a:pt x="202" y="255"/>
                      </a:lnTo>
                      <a:lnTo>
                        <a:pt x="215" y="215"/>
                      </a:lnTo>
                      <a:lnTo>
                        <a:pt x="232" y="178"/>
                      </a:lnTo>
                      <a:lnTo>
                        <a:pt x="253" y="144"/>
                      </a:lnTo>
                      <a:lnTo>
                        <a:pt x="279" y="115"/>
                      </a:lnTo>
                      <a:lnTo>
                        <a:pt x="308" y="88"/>
                      </a:lnTo>
                      <a:lnTo>
                        <a:pt x="339" y="65"/>
                      </a:lnTo>
                      <a:lnTo>
                        <a:pt x="373" y="46"/>
                      </a:lnTo>
                      <a:lnTo>
                        <a:pt x="410" y="30"/>
                      </a:lnTo>
                      <a:lnTo>
                        <a:pt x="446" y="18"/>
                      </a:lnTo>
                      <a:lnTo>
                        <a:pt x="484" y="8"/>
                      </a:lnTo>
                      <a:lnTo>
                        <a:pt x="521" y="2"/>
                      </a:lnTo>
                      <a:lnTo>
                        <a:pt x="55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" name="Group 30"/>
          <p:cNvGrpSpPr/>
          <p:nvPr/>
        </p:nvGrpSpPr>
        <p:grpSpPr>
          <a:xfrm>
            <a:off x="4267200" y="4114800"/>
            <a:ext cx="4245402" cy="2031325"/>
            <a:chOff x="4208444" y="5290055"/>
            <a:chExt cx="3352966" cy="2031325"/>
          </a:xfrm>
        </p:grpSpPr>
        <p:sp>
          <p:nvSpPr>
            <p:cNvPr id="32" name="Rectangle 31"/>
            <p:cNvSpPr/>
            <p:nvPr/>
          </p:nvSpPr>
          <p:spPr>
            <a:xfrm>
              <a:off x="4990808" y="5290055"/>
              <a:ext cx="2570602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dirty="0" smtClean="0"/>
                <a:t>By this we can solve small scale ,whole seller problem by providing him with customers , within his range.</a:t>
              </a:r>
            </a:p>
            <a:p>
              <a:pPr algn="just"/>
              <a:r>
                <a:rPr lang="en-US" dirty="0" smtClean="0"/>
                <a:t>This is a short radius localized sector business , so the order would be delivered within 2hrs </a:t>
              </a:r>
              <a:endParaRPr lang="en-US" dirty="0"/>
            </a:p>
          </p:txBody>
        </p:sp>
        <p:grpSp>
          <p:nvGrpSpPr>
            <p:cNvPr id="33" name="Group 36"/>
            <p:cNvGrpSpPr/>
            <p:nvPr/>
          </p:nvGrpSpPr>
          <p:grpSpPr>
            <a:xfrm>
              <a:off x="4208444" y="5366255"/>
              <a:ext cx="731520" cy="731520"/>
              <a:chOff x="4208444" y="5366255"/>
              <a:chExt cx="731520" cy="73152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208444" y="5366255"/>
                <a:ext cx="731520" cy="7315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9"/>
              <p:cNvGrpSpPr>
                <a:grpSpLocks noChangeAspect="1"/>
              </p:cNvGrpSpPr>
              <p:nvPr/>
            </p:nvGrpSpPr>
            <p:grpSpPr bwMode="auto">
              <a:xfrm>
                <a:off x="4387147" y="5526095"/>
                <a:ext cx="374115" cy="411841"/>
                <a:chOff x="174" y="440"/>
                <a:chExt cx="714" cy="786"/>
              </a:xfrm>
              <a:solidFill>
                <a:schemeClr val="bg1"/>
              </a:solidFill>
            </p:grpSpPr>
            <p:sp>
              <p:nvSpPr>
                <p:cNvPr id="36" name="Freeform 11"/>
                <p:cNvSpPr>
                  <a:spLocks/>
                </p:cNvSpPr>
                <p:nvPr/>
              </p:nvSpPr>
              <p:spPr bwMode="auto">
                <a:xfrm>
                  <a:off x="257" y="440"/>
                  <a:ext cx="169" cy="169"/>
                </a:xfrm>
                <a:custGeom>
                  <a:avLst/>
                  <a:gdLst>
                    <a:gd name="T0" fmla="*/ 423 w 847"/>
                    <a:gd name="T1" fmla="*/ 0 h 845"/>
                    <a:gd name="T2" fmla="*/ 423 w 847"/>
                    <a:gd name="T3" fmla="*/ 0 h 845"/>
                    <a:gd name="T4" fmla="*/ 476 w 847"/>
                    <a:gd name="T5" fmla="*/ 3 h 845"/>
                    <a:gd name="T6" fmla="*/ 527 w 847"/>
                    <a:gd name="T7" fmla="*/ 13 h 845"/>
                    <a:gd name="T8" fmla="*/ 577 w 847"/>
                    <a:gd name="T9" fmla="*/ 29 h 845"/>
                    <a:gd name="T10" fmla="*/ 623 w 847"/>
                    <a:gd name="T11" fmla="*/ 49 h 845"/>
                    <a:gd name="T12" fmla="*/ 665 w 847"/>
                    <a:gd name="T13" fmla="*/ 76 h 845"/>
                    <a:gd name="T14" fmla="*/ 705 w 847"/>
                    <a:gd name="T15" fmla="*/ 106 h 845"/>
                    <a:gd name="T16" fmla="*/ 740 w 847"/>
                    <a:gd name="T17" fmla="*/ 142 h 845"/>
                    <a:gd name="T18" fmla="*/ 770 w 847"/>
                    <a:gd name="T19" fmla="*/ 181 h 845"/>
                    <a:gd name="T20" fmla="*/ 797 w 847"/>
                    <a:gd name="T21" fmla="*/ 223 h 845"/>
                    <a:gd name="T22" fmla="*/ 819 w 847"/>
                    <a:gd name="T23" fmla="*/ 269 h 845"/>
                    <a:gd name="T24" fmla="*/ 833 w 847"/>
                    <a:gd name="T25" fmla="*/ 319 h 845"/>
                    <a:gd name="T26" fmla="*/ 843 w 847"/>
                    <a:gd name="T27" fmla="*/ 370 h 845"/>
                    <a:gd name="T28" fmla="*/ 847 w 847"/>
                    <a:gd name="T29" fmla="*/ 423 h 845"/>
                    <a:gd name="T30" fmla="*/ 843 w 847"/>
                    <a:gd name="T31" fmla="*/ 476 h 845"/>
                    <a:gd name="T32" fmla="*/ 833 w 847"/>
                    <a:gd name="T33" fmla="*/ 527 h 845"/>
                    <a:gd name="T34" fmla="*/ 819 w 847"/>
                    <a:gd name="T35" fmla="*/ 575 h 845"/>
                    <a:gd name="T36" fmla="*/ 797 w 847"/>
                    <a:gd name="T37" fmla="*/ 621 h 845"/>
                    <a:gd name="T38" fmla="*/ 770 w 847"/>
                    <a:gd name="T39" fmla="*/ 665 h 845"/>
                    <a:gd name="T40" fmla="*/ 740 w 847"/>
                    <a:gd name="T41" fmla="*/ 703 h 845"/>
                    <a:gd name="T42" fmla="*/ 705 w 847"/>
                    <a:gd name="T43" fmla="*/ 739 h 845"/>
                    <a:gd name="T44" fmla="*/ 665 w 847"/>
                    <a:gd name="T45" fmla="*/ 770 h 845"/>
                    <a:gd name="T46" fmla="*/ 623 w 847"/>
                    <a:gd name="T47" fmla="*/ 797 h 845"/>
                    <a:gd name="T48" fmla="*/ 577 w 847"/>
                    <a:gd name="T49" fmla="*/ 817 h 845"/>
                    <a:gd name="T50" fmla="*/ 527 w 847"/>
                    <a:gd name="T51" fmla="*/ 833 h 845"/>
                    <a:gd name="T52" fmla="*/ 476 w 847"/>
                    <a:gd name="T53" fmla="*/ 843 h 845"/>
                    <a:gd name="T54" fmla="*/ 423 w 847"/>
                    <a:gd name="T55" fmla="*/ 845 h 845"/>
                    <a:gd name="T56" fmla="*/ 369 w 847"/>
                    <a:gd name="T57" fmla="*/ 843 h 845"/>
                    <a:gd name="T58" fmla="*/ 318 w 847"/>
                    <a:gd name="T59" fmla="*/ 833 h 845"/>
                    <a:gd name="T60" fmla="*/ 270 w 847"/>
                    <a:gd name="T61" fmla="*/ 817 h 845"/>
                    <a:gd name="T62" fmla="*/ 224 w 847"/>
                    <a:gd name="T63" fmla="*/ 797 h 845"/>
                    <a:gd name="T64" fmla="*/ 181 w 847"/>
                    <a:gd name="T65" fmla="*/ 770 h 845"/>
                    <a:gd name="T66" fmla="*/ 141 w 847"/>
                    <a:gd name="T67" fmla="*/ 739 h 845"/>
                    <a:gd name="T68" fmla="*/ 106 w 847"/>
                    <a:gd name="T69" fmla="*/ 703 h 845"/>
                    <a:gd name="T70" fmla="*/ 75 w 847"/>
                    <a:gd name="T71" fmla="*/ 665 h 845"/>
                    <a:gd name="T72" fmla="*/ 49 w 847"/>
                    <a:gd name="T73" fmla="*/ 621 h 845"/>
                    <a:gd name="T74" fmla="*/ 27 w 847"/>
                    <a:gd name="T75" fmla="*/ 575 h 845"/>
                    <a:gd name="T76" fmla="*/ 12 w 847"/>
                    <a:gd name="T77" fmla="*/ 527 h 845"/>
                    <a:gd name="T78" fmla="*/ 2 w 847"/>
                    <a:gd name="T79" fmla="*/ 476 h 845"/>
                    <a:gd name="T80" fmla="*/ 0 w 847"/>
                    <a:gd name="T81" fmla="*/ 423 h 845"/>
                    <a:gd name="T82" fmla="*/ 2 w 847"/>
                    <a:gd name="T83" fmla="*/ 370 h 845"/>
                    <a:gd name="T84" fmla="*/ 12 w 847"/>
                    <a:gd name="T85" fmla="*/ 319 h 845"/>
                    <a:gd name="T86" fmla="*/ 27 w 847"/>
                    <a:gd name="T87" fmla="*/ 269 h 845"/>
                    <a:gd name="T88" fmla="*/ 49 w 847"/>
                    <a:gd name="T89" fmla="*/ 223 h 845"/>
                    <a:gd name="T90" fmla="*/ 75 w 847"/>
                    <a:gd name="T91" fmla="*/ 181 h 845"/>
                    <a:gd name="T92" fmla="*/ 106 w 847"/>
                    <a:gd name="T93" fmla="*/ 142 h 845"/>
                    <a:gd name="T94" fmla="*/ 141 w 847"/>
                    <a:gd name="T95" fmla="*/ 106 h 845"/>
                    <a:gd name="T96" fmla="*/ 181 w 847"/>
                    <a:gd name="T97" fmla="*/ 76 h 845"/>
                    <a:gd name="T98" fmla="*/ 224 w 847"/>
                    <a:gd name="T99" fmla="*/ 49 h 845"/>
                    <a:gd name="T100" fmla="*/ 270 w 847"/>
                    <a:gd name="T101" fmla="*/ 29 h 845"/>
                    <a:gd name="T102" fmla="*/ 318 w 847"/>
                    <a:gd name="T103" fmla="*/ 13 h 845"/>
                    <a:gd name="T104" fmla="*/ 369 w 847"/>
                    <a:gd name="T105" fmla="*/ 3 h 845"/>
                    <a:gd name="T106" fmla="*/ 423 w 847"/>
                    <a:gd name="T107" fmla="*/ 0 h 8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47" h="845">
                      <a:moveTo>
                        <a:pt x="423" y="0"/>
                      </a:moveTo>
                      <a:lnTo>
                        <a:pt x="423" y="0"/>
                      </a:lnTo>
                      <a:lnTo>
                        <a:pt x="476" y="3"/>
                      </a:lnTo>
                      <a:lnTo>
                        <a:pt x="527" y="13"/>
                      </a:lnTo>
                      <a:lnTo>
                        <a:pt x="577" y="29"/>
                      </a:lnTo>
                      <a:lnTo>
                        <a:pt x="623" y="49"/>
                      </a:lnTo>
                      <a:lnTo>
                        <a:pt x="665" y="76"/>
                      </a:lnTo>
                      <a:lnTo>
                        <a:pt x="705" y="106"/>
                      </a:lnTo>
                      <a:lnTo>
                        <a:pt x="740" y="142"/>
                      </a:lnTo>
                      <a:lnTo>
                        <a:pt x="770" y="181"/>
                      </a:lnTo>
                      <a:lnTo>
                        <a:pt x="797" y="223"/>
                      </a:lnTo>
                      <a:lnTo>
                        <a:pt x="819" y="269"/>
                      </a:lnTo>
                      <a:lnTo>
                        <a:pt x="833" y="319"/>
                      </a:lnTo>
                      <a:lnTo>
                        <a:pt x="843" y="370"/>
                      </a:lnTo>
                      <a:lnTo>
                        <a:pt x="847" y="423"/>
                      </a:lnTo>
                      <a:lnTo>
                        <a:pt x="843" y="476"/>
                      </a:lnTo>
                      <a:lnTo>
                        <a:pt x="833" y="527"/>
                      </a:lnTo>
                      <a:lnTo>
                        <a:pt x="819" y="575"/>
                      </a:lnTo>
                      <a:lnTo>
                        <a:pt x="797" y="621"/>
                      </a:lnTo>
                      <a:lnTo>
                        <a:pt x="770" y="665"/>
                      </a:lnTo>
                      <a:lnTo>
                        <a:pt x="740" y="703"/>
                      </a:lnTo>
                      <a:lnTo>
                        <a:pt x="705" y="739"/>
                      </a:lnTo>
                      <a:lnTo>
                        <a:pt x="665" y="770"/>
                      </a:lnTo>
                      <a:lnTo>
                        <a:pt x="623" y="797"/>
                      </a:lnTo>
                      <a:lnTo>
                        <a:pt x="577" y="817"/>
                      </a:lnTo>
                      <a:lnTo>
                        <a:pt x="527" y="833"/>
                      </a:lnTo>
                      <a:lnTo>
                        <a:pt x="476" y="843"/>
                      </a:lnTo>
                      <a:lnTo>
                        <a:pt x="423" y="845"/>
                      </a:lnTo>
                      <a:lnTo>
                        <a:pt x="369" y="843"/>
                      </a:lnTo>
                      <a:lnTo>
                        <a:pt x="318" y="833"/>
                      </a:lnTo>
                      <a:lnTo>
                        <a:pt x="270" y="817"/>
                      </a:lnTo>
                      <a:lnTo>
                        <a:pt x="224" y="797"/>
                      </a:lnTo>
                      <a:lnTo>
                        <a:pt x="181" y="770"/>
                      </a:lnTo>
                      <a:lnTo>
                        <a:pt x="141" y="739"/>
                      </a:lnTo>
                      <a:lnTo>
                        <a:pt x="106" y="703"/>
                      </a:lnTo>
                      <a:lnTo>
                        <a:pt x="75" y="665"/>
                      </a:lnTo>
                      <a:lnTo>
                        <a:pt x="49" y="621"/>
                      </a:lnTo>
                      <a:lnTo>
                        <a:pt x="27" y="575"/>
                      </a:lnTo>
                      <a:lnTo>
                        <a:pt x="12" y="527"/>
                      </a:lnTo>
                      <a:lnTo>
                        <a:pt x="2" y="476"/>
                      </a:lnTo>
                      <a:lnTo>
                        <a:pt x="0" y="423"/>
                      </a:lnTo>
                      <a:lnTo>
                        <a:pt x="2" y="370"/>
                      </a:lnTo>
                      <a:lnTo>
                        <a:pt x="12" y="319"/>
                      </a:lnTo>
                      <a:lnTo>
                        <a:pt x="27" y="269"/>
                      </a:lnTo>
                      <a:lnTo>
                        <a:pt x="49" y="223"/>
                      </a:lnTo>
                      <a:lnTo>
                        <a:pt x="75" y="181"/>
                      </a:lnTo>
                      <a:lnTo>
                        <a:pt x="106" y="142"/>
                      </a:lnTo>
                      <a:lnTo>
                        <a:pt x="141" y="106"/>
                      </a:lnTo>
                      <a:lnTo>
                        <a:pt x="181" y="76"/>
                      </a:lnTo>
                      <a:lnTo>
                        <a:pt x="224" y="49"/>
                      </a:lnTo>
                      <a:lnTo>
                        <a:pt x="270" y="29"/>
                      </a:lnTo>
                      <a:lnTo>
                        <a:pt x="318" y="13"/>
                      </a:lnTo>
                      <a:lnTo>
                        <a:pt x="369" y="3"/>
                      </a:lnTo>
                      <a:lnTo>
                        <a:pt x="42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12"/>
                <p:cNvSpPr>
                  <a:spLocks/>
                </p:cNvSpPr>
                <p:nvPr/>
              </p:nvSpPr>
              <p:spPr bwMode="auto">
                <a:xfrm>
                  <a:off x="537" y="440"/>
                  <a:ext cx="170" cy="170"/>
                </a:xfrm>
                <a:custGeom>
                  <a:avLst/>
                  <a:gdLst>
                    <a:gd name="T0" fmla="*/ 424 w 848"/>
                    <a:gd name="T1" fmla="*/ 0 h 846"/>
                    <a:gd name="T2" fmla="*/ 477 w 848"/>
                    <a:gd name="T3" fmla="*/ 3 h 846"/>
                    <a:gd name="T4" fmla="*/ 528 w 848"/>
                    <a:gd name="T5" fmla="*/ 13 h 846"/>
                    <a:gd name="T6" fmla="*/ 577 w 848"/>
                    <a:gd name="T7" fmla="*/ 29 h 846"/>
                    <a:gd name="T8" fmla="*/ 623 w 848"/>
                    <a:gd name="T9" fmla="*/ 49 h 846"/>
                    <a:gd name="T10" fmla="*/ 666 w 848"/>
                    <a:gd name="T11" fmla="*/ 76 h 846"/>
                    <a:gd name="T12" fmla="*/ 705 w 848"/>
                    <a:gd name="T13" fmla="*/ 107 h 846"/>
                    <a:gd name="T14" fmla="*/ 740 w 848"/>
                    <a:gd name="T15" fmla="*/ 142 h 846"/>
                    <a:gd name="T16" fmla="*/ 772 w 848"/>
                    <a:gd name="T17" fmla="*/ 181 h 846"/>
                    <a:gd name="T18" fmla="*/ 798 w 848"/>
                    <a:gd name="T19" fmla="*/ 225 h 846"/>
                    <a:gd name="T20" fmla="*/ 819 w 848"/>
                    <a:gd name="T21" fmla="*/ 271 h 846"/>
                    <a:gd name="T22" fmla="*/ 835 w 848"/>
                    <a:gd name="T23" fmla="*/ 319 h 846"/>
                    <a:gd name="T24" fmla="*/ 844 w 848"/>
                    <a:gd name="T25" fmla="*/ 370 h 846"/>
                    <a:gd name="T26" fmla="*/ 848 w 848"/>
                    <a:gd name="T27" fmla="*/ 423 h 846"/>
                    <a:gd name="T28" fmla="*/ 844 w 848"/>
                    <a:gd name="T29" fmla="*/ 476 h 846"/>
                    <a:gd name="T30" fmla="*/ 835 w 848"/>
                    <a:gd name="T31" fmla="*/ 527 h 846"/>
                    <a:gd name="T32" fmla="*/ 819 w 848"/>
                    <a:gd name="T33" fmla="*/ 575 h 846"/>
                    <a:gd name="T34" fmla="*/ 798 w 848"/>
                    <a:gd name="T35" fmla="*/ 621 h 846"/>
                    <a:gd name="T36" fmla="*/ 772 w 848"/>
                    <a:gd name="T37" fmla="*/ 665 h 846"/>
                    <a:gd name="T38" fmla="*/ 740 w 848"/>
                    <a:gd name="T39" fmla="*/ 703 h 846"/>
                    <a:gd name="T40" fmla="*/ 705 w 848"/>
                    <a:gd name="T41" fmla="*/ 739 h 846"/>
                    <a:gd name="T42" fmla="*/ 666 w 848"/>
                    <a:gd name="T43" fmla="*/ 770 h 846"/>
                    <a:gd name="T44" fmla="*/ 623 w 848"/>
                    <a:gd name="T45" fmla="*/ 797 h 846"/>
                    <a:gd name="T46" fmla="*/ 577 w 848"/>
                    <a:gd name="T47" fmla="*/ 817 h 846"/>
                    <a:gd name="T48" fmla="*/ 528 w 848"/>
                    <a:gd name="T49" fmla="*/ 833 h 846"/>
                    <a:gd name="T50" fmla="*/ 477 w 848"/>
                    <a:gd name="T51" fmla="*/ 843 h 846"/>
                    <a:gd name="T52" fmla="*/ 424 w 848"/>
                    <a:gd name="T53" fmla="*/ 846 h 846"/>
                    <a:gd name="T54" fmla="*/ 370 w 848"/>
                    <a:gd name="T55" fmla="*/ 843 h 846"/>
                    <a:gd name="T56" fmla="*/ 320 w 848"/>
                    <a:gd name="T57" fmla="*/ 833 h 846"/>
                    <a:gd name="T58" fmla="*/ 271 w 848"/>
                    <a:gd name="T59" fmla="*/ 817 h 846"/>
                    <a:gd name="T60" fmla="*/ 225 w 848"/>
                    <a:gd name="T61" fmla="*/ 797 h 846"/>
                    <a:gd name="T62" fmla="*/ 181 w 848"/>
                    <a:gd name="T63" fmla="*/ 770 h 846"/>
                    <a:gd name="T64" fmla="*/ 143 w 848"/>
                    <a:gd name="T65" fmla="*/ 739 h 846"/>
                    <a:gd name="T66" fmla="*/ 107 w 848"/>
                    <a:gd name="T67" fmla="*/ 703 h 846"/>
                    <a:gd name="T68" fmla="*/ 76 w 848"/>
                    <a:gd name="T69" fmla="*/ 665 h 846"/>
                    <a:gd name="T70" fmla="*/ 49 w 848"/>
                    <a:gd name="T71" fmla="*/ 621 h 846"/>
                    <a:gd name="T72" fmla="*/ 29 w 848"/>
                    <a:gd name="T73" fmla="*/ 575 h 846"/>
                    <a:gd name="T74" fmla="*/ 13 w 848"/>
                    <a:gd name="T75" fmla="*/ 527 h 846"/>
                    <a:gd name="T76" fmla="*/ 3 w 848"/>
                    <a:gd name="T77" fmla="*/ 476 h 846"/>
                    <a:gd name="T78" fmla="*/ 0 w 848"/>
                    <a:gd name="T79" fmla="*/ 423 h 846"/>
                    <a:gd name="T80" fmla="*/ 3 w 848"/>
                    <a:gd name="T81" fmla="*/ 370 h 846"/>
                    <a:gd name="T82" fmla="*/ 13 w 848"/>
                    <a:gd name="T83" fmla="*/ 319 h 846"/>
                    <a:gd name="T84" fmla="*/ 29 w 848"/>
                    <a:gd name="T85" fmla="*/ 271 h 846"/>
                    <a:gd name="T86" fmla="*/ 49 w 848"/>
                    <a:gd name="T87" fmla="*/ 225 h 846"/>
                    <a:gd name="T88" fmla="*/ 76 w 848"/>
                    <a:gd name="T89" fmla="*/ 181 h 846"/>
                    <a:gd name="T90" fmla="*/ 107 w 848"/>
                    <a:gd name="T91" fmla="*/ 142 h 846"/>
                    <a:gd name="T92" fmla="*/ 143 w 848"/>
                    <a:gd name="T93" fmla="*/ 107 h 846"/>
                    <a:gd name="T94" fmla="*/ 181 w 848"/>
                    <a:gd name="T95" fmla="*/ 76 h 846"/>
                    <a:gd name="T96" fmla="*/ 225 w 848"/>
                    <a:gd name="T97" fmla="*/ 49 h 846"/>
                    <a:gd name="T98" fmla="*/ 271 w 848"/>
                    <a:gd name="T99" fmla="*/ 29 h 846"/>
                    <a:gd name="T100" fmla="*/ 320 w 848"/>
                    <a:gd name="T101" fmla="*/ 13 h 846"/>
                    <a:gd name="T102" fmla="*/ 370 w 848"/>
                    <a:gd name="T103" fmla="*/ 3 h 846"/>
                    <a:gd name="T104" fmla="*/ 424 w 848"/>
                    <a:gd name="T105" fmla="*/ 0 h 8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848" h="846">
                      <a:moveTo>
                        <a:pt x="424" y="0"/>
                      </a:moveTo>
                      <a:lnTo>
                        <a:pt x="477" y="3"/>
                      </a:lnTo>
                      <a:lnTo>
                        <a:pt x="528" y="13"/>
                      </a:lnTo>
                      <a:lnTo>
                        <a:pt x="577" y="29"/>
                      </a:lnTo>
                      <a:lnTo>
                        <a:pt x="623" y="49"/>
                      </a:lnTo>
                      <a:lnTo>
                        <a:pt x="666" y="76"/>
                      </a:lnTo>
                      <a:lnTo>
                        <a:pt x="705" y="107"/>
                      </a:lnTo>
                      <a:lnTo>
                        <a:pt x="740" y="142"/>
                      </a:lnTo>
                      <a:lnTo>
                        <a:pt x="772" y="181"/>
                      </a:lnTo>
                      <a:lnTo>
                        <a:pt x="798" y="225"/>
                      </a:lnTo>
                      <a:lnTo>
                        <a:pt x="819" y="271"/>
                      </a:lnTo>
                      <a:lnTo>
                        <a:pt x="835" y="319"/>
                      </a:lnTo>
                      <a:lnTo>
                        <a:pt x="844" y="370"/>
                      </a:lnTo>
                      <a:lnTo>
                        <a:pt x="848" y="423"/>
                      </a:lnTo>
                      <a:lnTo>
                        <a:pt x="844" y="476"/>
                      </a:lnTo>
                      <a:lnTo>
                        <a:pt x="835" y="527"/>
                      </a:lnTo>
                      <a:lnTo>
                        <a:pt x="819" y="575"/>
                      </a:lnTo>
                      <a:lnTo>
                        <a:pt x="798" y="621"/>
                      </a:lnTo>
                      <a:lnTo>
                        <a:pt x="772" y="665"/>
                      </a:lnTo>
                      <a:lnTo>
                        <a:pt x="740" y="703"/>
                      </a:lnTo>
                      <a:lnTo>
                        <a:pt x="705" y="739"/>
                      </a:lnTo>
                      <a:lnTo>
                        <a:pt x="666" y="770"/>
                      </a:lnTo>
                      <a:lnTo>
                        <a:pt x="623" y="797"/>
                      </a:lnTo>
                      <a:lnTo>
                        <a:pt x="577" y="817"/>
                      </a:lnTo>
                      <a:lnTo>
                        <a:pt x="528" y="833"/>
                      </a:lnTo>
                      <a:lnTo>
                        <a:pt x="477" y="843"/>
                      </a:lnTo>
                      <a:lnTo>
                        <a:pt x="424" y="846"/>
                      </a:lnTo>
                      <a:lnTo>
                        <a:pt x="370" y="843"/>
                      </a:lnTo>
                      <a:lnTo>
                        <a:pt x="320" y="833"/>
                      </a:lnTo>
                      <a:lnTo>
                        <a:pt x="271" y="817"/>
                      </a:lnTo>
                      <a:lnTo>
                        <a:pt x="225" y="797"/>
                      </a:lnTo>
                      <a:lnTo>
                        <a:pt x="181" y="770"/>
                      </a:lnTo>
                      <a:lnTo>
                        <a:pt x="143" y="739"/>
                      </a:lnTo>
                      <a:lnTo>
                        <a:pt x="107" y="703"/>
                      </a:lnTo>
                      <a:lnTo>
                        <a:pt x="76" y="665"/>
                      </a:lnTo>
                      <a:lnTo>
                        <a:pt x="49" y="621"/>
                      </a:lnTo>
                      <a:lnTo>
                        <a:pt x="29" y="575"/>
                      </a:lnTo>
                      <a:lnTo>
                        <a:pt x="13" y="527"/>
                      </a:lnTo>
                      <a:lnTo>
                        <a:pt x="3" y="476"/>
                      </a:lnTo>
                      <a:lnTo>
                        <a:pt x="0" y="423"/>
                      </a:lnTo>
                      <a:lnTo>
                        <a:pt x="3" y="370"/>
                      </a:lnTo>
                      <a:lnTo>
                        <a:pt x="13" y="319"/>
                      </a:lnTo>
                      <a:lnTo>
                        <a:pt x="29" y="271"/>
                      </a:lnTo>
                      <a:lnTo>
                        <a:pt x="49" y="225"/>
                      </a:lnTo>
                      <a:lnTo>
                        <a:pt x="76" y="181"/>
                      </a:lnTo>
                      <a:lnTo>
                        <a:pt x="107" y="142"/>
                      </a:lnTo>
                      <a:lnTo>
                        <a:pt x="143" y="107"/>
                      </a:lnTo>
                      <a:lnTo>
                        <a:pt x="181" y="76"/>
                      </a:lnTo>
                      <a:lnTo>
                        <a:pt x="225" y="49"/>
                      </a:lnTo>
                      <a:lnTo>
                        <a:pt x="271" y="29"/>
                      </a:lnTo>
                      <a:lnTo>
                        <a:pt x="320" y="13"/>
                      </a:lnTo>
                      <a:lnTo>
                        <a:pt x="370" y="3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3"/>
                <p:cNvSpPr>
                  <a:spLocks/>
                </p:cNvSpPr>
                <p:nvPr/>
              </p:nvSpPr>
              <p:spPr bwMode="auto">
                <a:xfrm>
                  <a:off x="675" y="1120"/>
                  <a:ext cx="90" cy="106"/>
                </a:xfrm>
                <a:custGeom>
                  <a:avLst/>
                  <a:gdLst>
                    <a:gd name="T0" fmla="*/ 0 w 449"/>
                    <a:gd name="T1" fmla="*/ 0 h 529"/>
                    <a:gd name="T2" fmla="*/ 449 w 449"/>
                    <a:gd name="T3" fmla="*/ 0 h 529"/>
                    <a:gd name="T4" fmla="*/ 449 w 449"/>
                    <a:gd name="T5" fmla="*/ 305 h 529"/>
                    <a:gd name="T6" fmla="*/ 445 w 449"/>
                    <a:gd name="T7" fmla="*/ 345 h 529"/>
                    <a:gd name="T8" fmla="*/ 436 w 449"/>
                    <a:gd name="T9" fmla="*/ 383 h 529"/>
                    <a:gd name="T10" fmla="*/ 419 w 449"/>
                    <a:gd name="T11" fmla="*/ 418 h 529"/>
                    <a:gd name="T12" fmla="*/ 397 w 449"/>
                    <a:gd name="T13" fmla="*/ 449 h 529"/>
                    <a:gd name="T14" fmla="*/ 369 w 449"/>
                    <a:gd name="T15" fmla="*/ 476 h 529"/>
                    <a:gd name="T16" fmla="*/ 339 w 449"/>
                    <a:gd name="T17" fmla="*/ 499 h 529"/>
                    <a:gd name="T18" fmla="*/ 303 w 449"/>
                    <a:gd name="T19" fmla="*/ 515 h 529"/>
                    <a:gd name="T20" fmla="*/ 265 w 449"/>
                    <a:gd name="T21" fmla="*/ 525 h 529"/>
                    <a:gd name="T22" fmla="*/ 225 w 449"/>
                    <a:gd name="T23" fmla="*/ 529 h 529"/>
                    <a:gd name="T24" fmla="*/ 225 w 449"/>
                    <a:gd name="T25" fmla="*/ 529 h 529"/>
                    <a:gd name="T26" fmla="*/ 185 w 449"/>
                    <a:gd name="T27" fmla="*/ 525 h 529"/>
                    <a:gd name="T28" fmla="*/ 147 w 449"/>
                    <a:gd name="T29" fmla="*/ 515 h 529"/>
                    <a:gd name="T30" fmla="*/ 112 w 449"/>
                    <a:gd name="T31" fmla="*/ 499 h 529"/>
                    <a:gd name="T32" fmla="*/ 80 w 449"/>
                    <a:gd name="T33" fmla="*/ 477 h 529"/>
                    <a:gd name="T34" fmla="*/ 54 w 449"/>
                    <a:gd name="T35" fmla="*/ 449 h 529"/>
                    <a:gd name="T36" fmla="*/ 31 w 449"/>
                    <a:gd name="T37" fmla="*/ 418 h 529"/>
                    <a:gd name="T38" fmla="*/ 15 w 449"/>
                    <a:gd name="T39" fmla="*/ 384 h 529"/>
                    <a:gd name="T40" fmla="*/ 4 w 449"/>
                    <a:gd name="T41" fmla="*/ 345 h 529"/>
                    <a:gd name="T42" fmla="*/ 0 w 449"/>
                    <a:gd name="T43" fmla="*/ 305 h 529"/>
                    <a:gd name="T44" fmla="*/ 0 w 449"/>
                    <a:gd name="T45" fmla="*/ 0 h 5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49" h="529">
                      <a:moveTo>
                        <a:pt x="0" y="0"/>
                      </a:moveTo>
                      <a:lnTo>
                        <a:pt x="449" y="0"/>
                      </a:lnTo>
                      <a:lnTo>
                        <a:pt x="449" y="305"/>
                      </a:lnTo>
                      <a:lnTo>
                        <a:pt x="445" y="345"/>
                      </a:lnTo>
                      <a:lnTo>
                        <a:pt x="436" y="383"/>
                      </a:lnTo>
                      <a:lnTo>
                        <a:pt x="419" y="418"/>
                      </a:lnTo>
                      <a:lnTo>
                        <a:pt x="397" y="449"/>
                      </a:lnTo>
                      <a:lnTo>
                        <a:pt x="369" y="476"/>
                      </a:lnTo>
                      <a:lnTo>
                        <a:pt x="339" y="499"/>
                      </a:lnTo>
                      <a:lnTo>
                        <a:pt x="303" y="515"/>
                      </a:lnTo>
                      <a:lnTo>
                        <a:pt x="265" y="525"/>
                      </a:lnTo>
                      <a:lnTo>
                        <a:pt x="225" y="529"/>
                      </a:lnTo>
                      <a:lnTo>
                        <a:pt x="225" y="529"/>
                      </a:lnTo>
                      <a:lnTo>
                        <a:pt x="185" y="525"/>
                      </a:lnTo>
                      <a:lnTo>
                        <a:pt x="147" y="515"/>
                      </a:lnTo>
                      <a:lnTo>
                        <a:pt x="112" y="499"/>
                      </a:lnTo>
                      <a:lnTo>
                        <a:pt x="80" y="477"/>
                      </a:lnTo>
                      <a:lnTo>
                        <a:pt x="54" y="449"/>
                      </a:lnTo>
                      <a:lnTo>
                        <a:pt x="31" y="418"/>
                      </a:lnTo>
                      <a:lnTo>
                        <a:pt x="15" y="384"/>
                      </a:lnTo>
                      <a:lnTo>
                        <a:pt x="4" y="345"/>
                      </a:lnTo>
                      <a:lnTo>
                        <a:pt x="0" y="3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14"/>
                <p:cNvSpPr>
                  <a:spLocks noEditPoints="1"/>
                </p:cNvSpPr>
                <p:nvPr/>
              </p:nvSpPr>
              <p:spPr bwMode="auto">
                <a:xfrm>
                  <a:off x="174" y="605"/>
                  <a:ext cx="714" cy="621"/>
                </a:xfrm>
                <a:custGeom>
                  <a:avLst/>
                  <a:gdLst>
                    <a:gd name="T0" fmla="*/ 2967 w 3570"/>
                    <a:gd name="T1" fmla="*/ 1562 h 3106"/>
                    <a:gd name="T2" fmla="*/ 2816 w 3570"/>
                    <a:gd name="T3" fmla="*/ 1513 h 3106"/>
                    <a:gd name="T4" fmla="*/ 2732 w 3570"/>
                    <a:gd name="T5" fmla="*/ 1583 h 3106"/>
                    <a:gd name="T6" fmla="*/ 3079 w 3570"/>
                    <a:gd name="T7" fmla="*/ 1519 h 3106"/>
                    <a:gd name="T8" fmla="*/ 575 w 3570"/>
                    <a:gd name="T9" fmla="*/ 0 h 3106"/>
                    <a:gd name="T10" fmla="*/ 675 w 3570"/>
                    <a:gd name="T11" fmla="*/ 13 h 3106"/>
                    <a:gd name="T12" fmla="*/ 742 w 3570"/>
                    <a:gd name="T13" fmla="*/ 39 h 3106"/>
                    <a:gd name="T14" fmla="*/ 878 w 3570"/>
                    <a:gd name="T15" fmla="*/ 140 h 3106"/>
                    <a:gd name="T16" fmla="*/ 968 w 3570"/>
                    <a:gd name="T17" fmla="*/ 331 h 3106"/>
                    <a:gd name="T18" fmla="*/ 995 w 3570"/>
                    <a:gd name="T19" fmla="*/ 496 h 3106"/>
                    <a:gd name="T20" fmla="*/ 1067 w 3570"/>
                    <a:gd name="T21" fmla="*/ 739 h 3106"/>
                    <a:gd name="T22" fmla="*/ 1217 w 3570"/>
                    <a:gd name="T23" fmla="*/ 851 h 3106"/>
                    <a:gd name="T24" fmla="*/ 1428 w 3570"/>
                    <a:gd name="T25" fmla="*/ 849 h 3106"/>
                    <a:gd name="T26" fmla="*/ 1663 w 3570"/>
                    <a:gd name="T27" fmla="*/ 815 h 3106"/>
                    <a:gd name="T28" fmla="*/ 1905 w 3570"/>
                    <a:gd name="T29" fmla="*/ 777 h 3106"/>
                    <a:gd name="T30" fmla="*/ 2022 w 3570"/>
                    <a:gd name="T31" fmla="*/ 687 h 3106"/>
                    <a:gd name="T32" fmla="*/ 2085 w 3570"/>
                    <a:gd name="T33" fmla="*/ 474 h 3106"/>
                    <a:gd name="T34" fmla="*/ 2109 w 3570"/>
                    <a:gd name="T35" fmla="*/ 331 h 3106"/>
                    <a:gd name="T36" fmla="*/ 2199 w 3570"/>
                    <a:gd name="T37" fmla="*/ 140 h 3106"/>
                    <a:gd name="T38" fmla="*/ 2336 w 3570"/>
                    <a:gd name="T39" fmla="*/ 39 h 3106"/>
                    <a:gd name="T40" fmla="*/ 2401 w 3570"/>
                    <a:gd name="T41" fmla="*/ 13 h 3106"/>
                    <a:gd name="T42" fmla="*/ 2502 w 3570"/>
                    <a:gd name="T43" fmla="*/ 0 h 3106"/>
                    <a:gd name="T44" fmla="*/ 2595 w 3570"/>
                    <a:gd name="T45" fmla="*/ 10 h 3106"/>
                    <a:gd name="T46" fmla="*/ 2750 w 3570"/>
                    <a:gd name="T47" fmla="*/ 105 h 3106"/>
                    <a:gd name="T48" fmla="*/ 2821 w 3570"/>
                    <a:gd name="T49" fmla="*/ 259 h 3106"/>
                    <a:gd name="T50" fmla="*/ 2848 w 3570"/>
                    <a:gd name="T51" fmla="*/ 368 h 3106"/>
                    <a:gd name="T52" fmla="*/ 2903 w 3570"/>
                    <a:gd name="T53" fmla="*/ 586 h 3106"/>
                    <a:gd name="T54" fmla="*/ 2971 w 3570"/>
                    <a:gd name="T55" fmla="*/ 855 h 3106"/>
                    <a:gd name="T56" fmla="*/ 3036 w 3570"/>
                    <a:gd name="T57" fmla="*/ 1116 h 3106"/>
                    <a:gd name="T58" fmla="*/ 3084 w 3570"/>
                    <a:gd name="T59" fmla="*/ 1309 h 3106"/>
                    <a:gd name="T60" fmla="*/ 3099 w 3570"/>
                    <a:gd name="T61" fmla="*/ 1411 h 3106"/>
                    <a:gd name="T62" fmla="*/ 3230 w 3570"/>
                    <a:gd name="T63" fmla="*/ 1516 h 3106"/>
                    <a:gd name="T64" fmla="*/ 2302 w 3570"/>
                    <a:gd name="T65" fmla="*/ 2516 h 3106"/>
                    <a:gd name="T66" fmla="*/ 2659 w 3570"/>
                    <a:gd name="T67" fmla="*/ 1488 h 3106"/>
                    <a:gd name="T68" fmla="*/ 2760 w 3570"/>
                    <a:gd name="T69" fmla="*/ 1361 h 3106"/>
                    <a:gd name="T70" fmla="*/ 2690 w 3570"/>
                    <a:gd name="T71" fmla="*/ 1088 h 3106"/>
                    <a:gd name="T72" fmla="*/ 2612 w 3570"/>
                    <a:gd name="T73" fmla="*/ 833 h 3106"/>
                    <a:gd name="T74" fmla="*/ 2559 w 3570"/>
                    <a:gd name="T75" fmla="*/ 676 h 3106"/>
                    <a:gd name="T76" fmla="*/ 2508 w 3570"/>
                    <a:gd name="T77" fmla="*/ 624 h 3106"/>
                    <a:gd name="T78" fmla="*/ 2497 w 3570"/>
                    <a:gd name="T79" fmla="*/ 679 h 3106"/>
                    <a:gd name="T80" fmla="*/ 2599 w 3570"/>
                    <a:gd name="T81" fmla="*/ 964 h 3106"/>
                    <a:gd name="T82" fmla="*/ 2707 w 3570"/>
                    <a:gd name="T83" fmla="*/ 1384 h 3106"/>
                    <a:gd name="T84" fmla="*/ 2576 w 3570"/>
                    <a:gd name="T85" fmla="*/ 1534 h 3106"/>
                    <a:gd name="T86" fmla="*/ 2358 w 3570"/>
                    <a:gd name="T87" fmla="*/ 1439 h 3106"/>
                    <a:gd name="T88" fmla="*/ 2195 w 3570"/>
                    <a:gd name="T89" fmla="*/ 989 h 3106"/>
                    <a:gd name="T90" fmla="*/ 1959 w 3570"/>
                    <a:gd name="T91" fmla="*/ 1104 h 3106"/>
                    <a:gd name="T92" fmla="*/ 1667 w 3570"/>
                    <a:gd name="T93" fmla="*/ 1168 h 3106"/>
                    <a:gd name="T94" fmla="*/ 1554 w 3570"/>
                    <a:gd name="T95" fmla="*/ 1248 h 3106"/>
                    <a:gd name="T96" fmla="*/ 1250 w 3570"/>
                    <a:gd name="T97" fmla="*/ 1202 h 3106"/>
                    <a:gd name="T98" fmla="*/ 956 w 3570"/>
                    <a:gd name="T99" fmla="*/ 1085 h 3106"/>
                    <a:gd name="T100" fmla="*/ 755 w 3570"/>
                    <a:gd name="T101" fmla="*/ 1370 h 3106"/>
                    <a:gd name="T102" fmla="*/ 639 w 3570"/>
                    <a:gd name="T103" fmla="*/ 1516 h 3106"/>
                    <a:gd name="T104" fmla="*/ 558 w 3570"/>
                    <a:gd name="T105" fmla="*/ 2960 h 3106"/>
                    <a:gd name="T106" fmla="*/ 425 w 3570"/>
                    <a:gd name="T107" fmla="*/ 3092 h 3106"/>
                    <a:gd name="T108" fmla="*/ 234 w 3570"/>
                    <a:gd name="T109" fmla="*/ 3076 h 3106"/>
                    <a:gd name="T110" fmla="*/ 126 w 3570"/>
                    <a:gd name="T111" fmla="*/ 2922 h 3106"/>
                    <a:gd name="T112" fmla="*/ 41 w 3570"/>
                    <a:gd name="T113" fmla="*/ 1376 h 3106"/>
                    <a:gd name="T114" fmla="*/ 6 w 3570"/>
                    <a:gd name="T115" fmla="*/ 1168 h 3106"/>
                    <a:gd name="T116" fmla="*/ 279 w 3570"/>
                    <a:gd name="T117" fmla="*/ 115 h 3106"/>
                    <a:gd name="T118" fmla="*/ 446 w 3570"/>
                    <a:gd name="T119" fmla="*/ 18 h 3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570" h="3106">
                      <a:moveTo>
                        <a:pt x="3057" y="1513"/>
                      </a:moveTo>
                      <a:lnTo>
                        <a:pt x="3038" y="1529"/>
                      </a:lnTo>
                      <a:lnTo>
                        <a:pt x="3017" y="1544"/>
                      </a:lnTo>
                      <a:lnTo>
                        <a:pt x="2993" y="1555"/>
                      </a:lnTo>
                      <a:lnTo>
                        <a:pt x="2967" y="1562"/>
                      </a:lnTo>
                      <a:lnTo>
                        <a:pt x="2936" y="1566"/>
                      </a:lnTo>
                      <a:lnTo>
                        <a:pt x="2902" y="1562"/>
                      </a:lnTo>
                      <a:lnTo>
                        <a:pt x="2869" y="1551"/>
                      </a:lnTo>
                      <a:lnTo>
                        <a:pt x="2840" y="1534"/>
                      </a:lnTo>
                      <a:lnTo>
                        <a:pt x="2816" y="1513"/>
                      </a:lnTo>
                      <a:lnTo>
                        <a:pt x="2793" y="1519"/>
                      </a:lnTo>
                      <a:lnTo>
                        <a:pt x="2773" y="1529"/>
                      </a:lnTo>
                      <a:lnTo>
                        <a:pt x="2756" y="1544"/>
                      </a:lnTo>
                      <a:lnTo>
                        <a:pt x="2742" y="1562"/>
                      </a:lnTo>
                      <a:lnTo>
                        <a:pt x="2732" y="1583"/>
                      </a:lnTo>
                      <a:lnTo>
                        <a:pt x="3139" y="1583"/>
                      </a:lnTo>
                      <a:lnTo>
                        <a:pt x="3130" y="1562"/>
                      </a:lnTo>
                      <a:lnTo>
                        <a:pt x="3116" y="1544"/>
                      </a:lnTo>
                      <a:lnTo>
                        <a:pt x="3098" y="1529"/>
                      </a:lnTo>
                      <a:lnTo>
                        <a:pt x="3079" y="1519"/>
                      </a:lnTo>
                      <a:lnTo>
                        <a:pt x="3057" y="1513"/>
                      </a:lnTo>
                      <a:close/>
                      <a:moveTo>
                        <a:pt x="559" y="0"/>
                      </a:moveTo>
                      <a:lnTo>
                        <a:pt x="560" y="0"/>
                      </a:lnTo>
                      <a:lnTo>
                        <a:pt x="564" y="0"/>
                      </a:lnTo>
                      <a:lnTo>
                        <a:pt x="575" y="0"/>
                      </a:lnTo>
                      <a:lnTo>
                        <a:pt x="592" y="1"/>
                      </a:lnTo>
                      <a:lnTo>
                        <a:pt x="611" y="2"/>
                      </a:lnTo>
                      <a:lnTo>
                        <a:pt x="634" y="5"/>
                      </a:lnTo>
                      <a:lnTo>
                        <a:pt x="656" y="8"/>
                      </a:lnTo>
                      <a:lnTo>
                        <a:pt x="675" y="13"/>
                      </a:lnTo>
                      <a:lnTo>
                        <a:pt x="695" y="18"/>
                      </a:lnTo>
                      <a:lnTo>
                        <a:pt x="710" y="24"/>
                      </a:lnTo>
                      <a:lnTo>
                        <a:pt x="724" y="30"/>
                      </a:lnTo>
                      <a:lnTo>
                        <a:pt x="735" y="35"/>
                      </a:lnTo>
                      <a:lnTo>
                        <a:pt x="742" y="39"/>
                      </a:lnTo>
                      <a:lnTo>
                        <a:pt x="744" y="40"/>
                      </a:lnTo>
                      <a:lnTo>
                        <a:pt x="779" y="59"/>
                      </a:lnTo>
                      <a:lnTo>
                        <a:pt x="815" y="82"/>
                      </a:lnTo>
                      <a:lnTo>
                        <a:pt x="847" y="110"/>
                      </a:lnTo>
                      <a:lnTo>
                        <a:pt x="878" y="140"/>
                      </a:lnTo>
                      <a:lnTo>
                        <a:pt x="905" y="173"/>
                      </a:lnTo>
                      <a:lnTo>
                        <a:pt x="928" y="209"/>
                      </a:lnTo>
                      <a:lnTo>
                        <a:pt x="947" y="248"/>
                      </a:lnTo>
                      <a:lnTo>
                        <a:pt x="961" y="289"/>
                      </a:lnTo>
                      <a:lnTo>
                        <a:pt x="968" y="331"/>
                      </a:lnTo>
                      <a:lnTo>
                        <a:pt x="970" y="337"/>
                      </a:lnTo>
                      <a:lnTo>
                        <a:pt x="972" y="345"/>
                      </a:lnTo>
                      <a:lnTo>
                        <a:pt x="973" y="351"/>
                      </a:lnTo>
                      <a:lnTo>
                        <a:pt x="984" y="427"/>
                      </a:lnTo>
                      <a:lnTo>
                        <a:pt x="995" y="496"/>
                      </a:lnTo>
                      <a:lnTo>
                        <a:pt x="1006" y="557"/>
                      </a:lnTo>
                      <a:lnTo>
                        <a:pt x="1018" y="613"/>
                      </a:lnTo>
                      <a:lnTo>
                        <a:pt x="1033" y="661"/>
                      </a:lnTo>
                      <a:lnTo>
                        <a:pt x="1048" y="704"/>
                      </a:lnTo>
                      <a:lnTo>
                        <a:pt x="1067" y="739"/>
                      </a:lnTo>
                      <a:lnTo>
                        <a:pt x="1088" y="769"/>
                      </a:lnTo>
                      <a:lnTo>
                        <a:pt x="1112" y="792"/>
                      </a:lnTo>
                      <a:lnTo>
                        <a:pt x="1141" y="814"/>
                      </a:lnTo>
                      <a:lnTo>
                        <a:pt x="1176" y="833"/>
                      </a:lnTo>
                      <a:lnTo>
                        <a:pt x="1217" y="851"/>
                      </a:lnTo>
                      <a:lnTo>
                        <a:pt x="1265" y="867"/>
                      </a:lnTo>
                      <a:lnTo>
                        <a:pt x="1320" y="883"/>
                      </a:lnTo>
                      <a:lnTo>
                        <a:pt x="1383" y="896"/>
                      </a:lnTo>
                      <a:lnTo>
                        <a:pt x="1402" y="870"/>
                      </a:lnTo>
                      <a:lnTo>
                        <a:pt x="1428" y="849"/>
                      </a:lnTo>
                      <a:lnTo>
                        <a:pt x="1456" y="832"/>
                      </a:lnTo>
                      <a:lnTo>
                        <a:pt x="1488" y="821"/>
                      </a:lnTo>
                      <a:lnTo>
                        <a:pt x="1522" y="817"/>
                      </a:lnTo>
                      <a:lnTo>
                        <a:pt x="1596" y="817"/>
                      </a:lnTo>
                      <a:lnTo>
                        <a:pt x="1663" y="815"/>
                      </a:lnTo>
                      <a:lnTo>
                        <a:pt x="1724" y="810"/>
                      </a:lnTo>
                      <a:lnTo>
                        <a:pt x="1778" y="805"/>
                      </a:lnTo>
                      <a:lnTo>
                        <a:pt x="1827" y="798"/>
                      </a:lnTo>
                      <a:lnTo>
                        <a:pt x="1869" y="788"/>
                      </a:lnTo>
                      <a:lnTo>
                        <a:pt x="1905" y="777"/>
                      </a:lnTo>
                      <a:lnTo>
                        <a:pt x="1937" y="765"/>
                      </a:lnTo>
                      <a:lnTo>
                        <a:pt x="1964" y="751"/>
                      </a:lnTo>
                      <a:lnTo>
                        <a:pt x="1985" y="734"/>
                      </a:lnTo>
                      <a:lnTo>
                        <a:pt x="2005" y="713"/>
                      </a:lnTo>
                      <a:lnTo>
                        <a:pt x="2022" y="687"/>
                      </a:lnTo>
                      <a:lnTo>
                        <a:pt x="2038" y="654"/>
                      </a:lnTo>
                      <a:lnTo>
                        <a:pt x="2051" y="618"/>
                      </a:lnTo>
                      <a:lnTo>
                        <a:pt x="2063" y="574"/>
                      </a:lnTo>
                      <a:lnTo>
                        <a:pt x="2074" y="527"/>
                      </a:lnTo>
                      <a:lnTo>
                        <a:pt x="2085" y="474"/>
                      </a:lnTo>
                      <a:lnTo>
                        <a:pt x="2095" y="415"/>
                      </a:lnTo>
                      <a:lnTo>
                        <a:pt x="2104" y="351"/>
                      </a:lnTo>
                      <a:lnTo>
                        <a:pt x="2105" y="345"/>
                      </a:lnTo>
                      <a:lnTo>
                        <a:pt x="2107" y="337"/>
                      </a:lnTo>
                      <a:lnTo>
                        <a:pt x="2109" y="331"/>
                      </a:lnTo>
                      <a:lnTo>
                        <a:pt x="2116" y="289"/>
                      </a:lnTo>
                      <a:lnTo>
                        <a:pt x="2130" y="248"/>
                      </a:lnTo>
                      <a:lnTo>
                        <a:pt x="2149" y="209"/>
                      </a:lnTo>
                      <a:lnTo>
                        <a:pt x="2172" y="173"/>
                      </a:lnTo>
                      <a:lnTo>
                        <a:pt x="2199" y="140"/>
                      </a:lnTo>
                      <a:lnTo>
                        <a:pt x="2230" y="110"/>
                      </a:lnTo>
                      <a:lnTo>
                        <a:pt x="2263" y="82"/>
                      </a:lnTo>
                      <a:lnTo>
                        <a:pt x="2297" y="59"/>
                      </a:lnTo>
                      <a:lnTo>
                        <a:pt x="2333" y="40"/>
                      </a:lnTo>
                      <a:lnTo>
                        <a:pt x="2336" y="39"/>
                      </a:lnTo>
                      <a:lnTo>
                        <a:pt x="2342" y="35"/>
                      </a:lnTo>
                      <a:lnTo>
                        <a:pt x="2353" y="30"/>
                      </a:lnTo>
                      <a:lnTo>
                        <a:pt x="2366" y="24"/>
                      </a:lnTo>
                      <a:lnTo>
                        <a:pt x="2383" y="18"/>
                      </a:lnTo>
                      <a:lnTo>
                        <a:pt x="2401" y="13"/>
                      </a:lnTo>
                      <a:lnTo>
                        <a:pt x="2421" y="8"/>
                      </a:lnTo>
                      <a:lnTo>
                        <a:pt x="2444" y="5"/>
                      </a:lnTo>
                      <a:lnTo>
                        <a:pt x="2465" y="2"/>
                      </a:lnTo>
                      <a:lnTo>
                        <a:pt x="2486" y="1"/>
                      </a:lnTo>
                      <a:lnTo>
                        <a:pt x="2502" y="0"/>
                      </a:lnTo>
                      <a:lnTo>
                        <a:pt x="2513" y="0"/>
                      </a:lnTo>
                      <a:lnTo>
                        <a:pt x="2516" y="0"/>
                      </a:lnTo>
                      <a:lnTo>
                        <a:pt x="2518" y="0"/>
                      </a:lnTo>
                      <a:lnTo>
                        <a:pt x="2558" y="2"/>
                      </a:lnTo>
                      <a:lnTo>
                        <a:pt x="2595" y="10"/>
                      </a:lnTo>
                      <a:lnTo>
                        <a:pt x="2630" y="21"/>
                      </a:lnTo>
                      <a:lnTo>
                        <a:pt x="2664" y="35"/>
                      </a:lnTo>
                      <a:lnTo>
                        <a:pt x="2696" y="54"/>
                      </a:lnTo>
                      <a:lnTo>
                        <a:pt x="2724" y="77"/>
                      </a:lnTo>
                      <a:lnTo>
                        <a:pt x="2750" y="105"/>
                      </a:lnTo>
                      <a:lnTo>
                        <a:pt x="2772" y="135"/>
                      </a:lnTo>
                      <a:lnTo>
                        <a:pt x="2792" y="172"/>
                      </a:lnTo>
                      <a:lnTo>
                        <a:pt x="2807" y="212"/>
                      </a:lnTo>
                      <a:lnTo>
                        <a:pt x="2819" y="255"/>
                      </a:lnTo>
                      <a:lnTo>
                        <a:pt x="2821" y="259"/>
                      </a:lnTo>
                      <a:lnTo>
                        <a:pt x="2823" y="270"/>
                      </a:lnTo>
                      <a:lnTo>
                        <a:pt x="2827" y="285"/>
                      </a:lnTo>
                      <a:lnTo>
                        <a:pt x="2833" y="308"/>
                      </a:lnTo>
                      <a:lnTo>
                        <a:pt x="2840" y="336"/>
                      </a:lnTo>
                      <a:lnTo>
                        <a:pt x="2848" y="368"/>
                      </a:lnTo>
                      <a:lnTo>
                        <a:pt x="2857" y="405"/>
                      </a:lnTo>
                      <a:lnTo>
                        <a:pt x="2868" y="445"/>
                      </a:lnTo>
                      <a:lnTo>
                        <a:pt x="2879" y="490"/>
                      </a:lnTo>
                      <a:lnTo>
                        <a:pt x="2891" y="537"/>
                      </a:lnTo>
                      <a:lnTo>
                        <a:pt x="2903" y="586"/>
                      </a:lnTo>
                      <a:lnTo>
                        <a:pt x="2916" y="637"/>
                      </a:lnTo>
                      <a:lnTo>
                        <a:pt x="2930" y="690"/>
                      </a:lnTo>
                      <a:lnTo>
                        <a:pt x="2944" y="745"/>
                      </a:lnTo>
                      <a:lnTo>
                        <a:pt x="2958" y="800"/>
                      </a:lnTo>
                      <a:lnTo>
                        <a:pt x="2971" y="855"/>
                      </a:lnTo>
                      <a:lnTo>
                        <a:pt x="2985" y="909"/>
                      </a:lnTo>
                      <a:lnTo>
                        <a:pt x="2999" y="964"/>
                      </a:lnTo>
                      <a:lnTo>
                        <a:pt x="3012" y="1016"/>
                      </a:lnTo>
                      <a:lnTo>
                        <a:pt x="3024" y="1068"/>
                      </a:lnTo>
                      <a:lnTo>
                        <a:pt x="3036" y="1116"/>
                      </a:lnTo>
                      <a:lnTo>
                        <a:pt x="3048" y="1162"/>
                      </a:lnTo>
                      <a:lnTo>
                        <a:pt x="3058" y="1204"/>
                      </a:lnTo>
                      <a:lnTo>
                        <a:pt x="3068" y="1244"/>
                      </a:lnTo>
                      <a:lnTo>
                        <a:pt x="3076" y="1279"/>
                      </a:lnTo>
                      <a:lnTo>
                        <a:pt x="3084" y="1309"/>
                      </a:lnTo>
                      <a:lnTo>
                        <a:pt x="3090" y="1336"/>
                      </a:lnTo>
                      <a:lnTo>
                        <a:pt x="3095" y="1355"/>
                      </a:lnTo>
                      <a:lnTo>
                        <a:pt x="3098" y="1370"/>
                      </a:lnTo>
                      <a:lnTo>
                        <a:pt x="3101" y="1390"/>
                      </a:lnTo>
                      <a:lnTo>
                        <a:pt x="3099" y="1411"/>
                      </a:lnTo>
                      <a:lnTo>
                        <a:pt x="3132" y="1423"/>
                      </a:lnTo>
                      <a:lnTo>
                        <a:pt x="3162" y="1441"/>
                      </a:lnTo>
                      <a:lnTo>
                        <a:pt x="3189" y="1463"/>
                      </a:lnTo>
                      <a:lnTo>
                        <a:pt x="3212" y="1488"/>
                      </a:lnTo>
                      <a:lnTo>
                        <a:pt x="3230" y="1516"/>
                      </a:lnTo>
                      <a:lnTo>
                        <a:pt x="3244" y="1549"/>
                      </a:lnTo>
                      <a:lnTo>
                        <a:pt x="3253" y="1583"/>
                      </a:lnTo>
                      <a:lnTo>
                        <a:pt x="3570" y="1583"/>
                      </a:lnTo>
                      <a:lnTo>
                        <a:pt x="3570" y="2516"/>
                      </a:lnTo>
                      <a:lnTo>
                        <a:pt x="2302" y="2516"/>
                      </a:lnTo>
                      <a:lnTo>
                        <a:pt x="2302" y="1583"/>
                      </a:lnTo>
                      <a:lnTo>
                        <a:pt x="2619" y="1583"/>
                      </a:lnTo>
                      <a:lnTo>
                        <a:pt x="2628" y="1549"/>
                      </a:lnTo>
                      <a:lnTo>
                        <a:pt x="2641" y="1517"/>
                      </a:lnTo>
                      <a:lnTo>
                        <a:pt x="2659" y="1488"/>
                      </a:lnTo>
                      <a:lnTo>
                        <a:pt x="2682" y="1463"/>
                      </a:lnTo>
                      <a:lnTo>
                        <a:pt x="2709" y="1441"/>
                      </a:lnTo>
                      <a:lnTo>
                        <a:pt x="2738" y="1424"/>
                      </a:lnTo>
                      <a:lnTo>
                        <a:pt x="2770" y="1412"/>
                      </a:lnTo>
                      <a:lnTo>
                        <a:pt x="2760" y="1361"/>
                      </a:lnTo>
                      <a:lnTo>
                        <a:pt x="2748" y="1309"/>
                      </a:lnTo>
                      <a:lnTo>
                        <a:pt x="2735" y="1256"/>
                      </a:lnTo>
                      <a:lnTo>
                        <a:pt x="2720" y="1201"/>
                      </a:lnTo>
                      <a:lnTo>
                        <a:pt x="2705" y="1144"/>
                      </a:lnTo>
                      <a:lnTo>
                        <a:pt x="2690" y="1088"/>
                      </a:lnTo>
                      <a:lnTo>
                        <a:pt x="2674" y="1034"/>
                      </a:lnTo>
                      <a:lnTo>
                        <a:pt x="2658" y="979"/>
                      </a:lnTo>
                      <a:lnTo>
                        <a:pt x="2642" y="927"/>
                      </a:lnTo>
                      <a:lnTo>
                        <a:pt x="2627" y="879"/>
                      </a:lnTo>
                      <a:lnTo>
                        <a:pt x="2612" y="833"/>
                      </a:lnTo>
                      <a:lnTo>
                        <a:pt x="2599" y="791"/>
                      </a:lnTo>
                      <a:lnTo>
                        <a:pt x="2587" y="753"/>
                      </a:lnTo>
                      <a:lnTo>
                        <a:pt x="2576" y="722"/>
                      </a:lnTo>
                      <a:lnTo>
                        <a:pt x="2566" y="695"/>
                      </a:lnTo>
                      <a:lnTo>
                        <a:pt x="2559" y="676"/>
                      </a:lnTo>
                      <a:lnTo>
                        <a:pt x="2549" y="654"/>
                      </a:lnTo>
                      <a:lnTo>
                        <a:pt x="2538" y="640"/>
                      </a:lnTo>
                      <a:lnTo>
                        <a:pt x="2527" y="629"/>
                      </a:lnTo>
                      <a:lnTo>
                        <a:pt x="2516" y="624"/>
                      </a:lnTo>
                      <a:lnTo>
                        <a:pt x="2508" y="624"/>
                      </a:lnTo>
                      <a:lnTo>
                        <a:pt x="2499" y="627"/>
                      </a:lnTo>
                      <a:lnTo>
                        <a:pt x="2495" y="635"/>
                      </a:lnTo>
                      <a:lnTo>
                        <a:pt x="2491" y="647"/>
                      </a:lnTo>
                      <a:lnTo>
                        <a:pt x="2492" y="661"/>
                      </a:lnTo>
                      <a:lnTo>
                        <a:pt x="2497" y="679"/>
                      </a:lnTo>
                      <a:lnTo>
                        <a:pt x="2507" y="701"/>
                      </a:lnTo>
                      <a:lnTo>
                        <a:pt x="2530" y="757"/>
                      </a:lnTo>
                      <a:lnTo>
                        <a:pt x="2553" y="821"/>
                      </a:lnTo>
                      <a:lnTo>
                        <a:pt x="2576" y="890"/>
                      </a:lnTo>
                      <a:lnTo>
                        <a:pt x="2599" y="964"/>
                      </a:lnTo>
                      <a:lnTo>
                        <a:pt x="2622" y="1042"/>
                      </a:lnTo>
                      <a:lnTo>
                        <a:pt x="2645" y="1124"/>
                      </a:lnTo>
                      <a:lnTo>
                        <a:pt x="2667" y="1209"/>
                      </a:lnTo>
                      <a:lnTo>
                        <a:pt x="2687" y="1296"/>
                      </a:lnTo>
                      <a:lnTo>
                        <a:pt x="2707" y="1384"/>
                      </a:lnTo>
                      <a:lnTo>
                        <a:pt x="2672" y="1406"/>
                      </a:lnTo>
                      <a:lnTo>
                        <a:pt x="2641" y="1433"/>
                      </a:lnTo>
                      <a:lnTo>
                        <a:pt x="2615" y="1463"/>
                      </a:lnTo>
                      <a:lnTo>
                        <a:pt x="2593" y="1497"/>
                      </a:lnTo>
                      <a:lnTo>
                        <a:pt x="2576" y="1534"/>
                      </a:lnTo>
                      <a:lnTo>
                        <a:pt x="2469" y="1534"/>
                      </a:lnTo>
                      <a:lnTo>
                        <a:pt x="2438" y="1515"/>
                      </a:lnTo>
                      <a:lnTo>
                        <a:pt x="2407" y="1493"/>
                      </a:lnTo>
                      <a:lnTo>
                        <a:pt x="2381" y="1468"/>
                      </a:lnTo>
                      <a:lnTo>
                        <a:pt x="2358" y="1439"/>
                      </a:lnTo>
                      <a:lnTo>
                        <a:pt x="2337" y="1406"/>
                      </a:lnTo>
                      <a:lnTo>
                        <a:pt x="2321" y="1370"/>
                      </a:lnTo>
                      <a:lnTo>
                        <a:pt x="2309" y="1331"/>
                      </a:lnTo>
                      <a:lnTo>
                        <a:pt x="2229" y="956"/>
                      </a:lnTo>
                      <a:lnTo>
                        <a:pt x="2195" y="989"/>
                      </a:lnTo>
                      <a:lnTo>
                        <a:pt x="2156" y="1019"/>
                      </a:lnTo>
                      <a:lnTo>
                        <a:pt x="2114" y="1045"/>
                      </a:lnTo>
                      <a:lnTo>
                        <a:pt x="2067" y="1068"/>
                      </a:lnTo>
                      <a:lnTo>
                        <a:pt x="2015" y="1087"/>
                      </a:lnTo>
                      <a:lnTo>
                        <a:pt x="1959" y="1104"/>
                      </a:lnTo>
                      <a:lnTo>
                        <a:pt x="1897" y="1117"/>
                      </a:lnTo>
                      <a:lnTo>
                        <a:pt x="1830" y="1128"/>
                      </a:lnTo>
                      <a:lnTo>
                        <a:pt x="1758" y="1136"/>
                      </a:lnTo>
                      <a:lnTo>
                        <a:pt x="1679" y="1143"/>
                      </a:lnTo>
                      <a:lnTo>
                        <a:pt x="1667" y="1168"/>
                      </a:lnTo>
                      <a:lnTo>
                        <a:pt x="1650" y="1192"/>
                      </a:lnTo>
                      <a:lnTo>
                        <a:pt x="1630" y="1211"/>
                      </a:lnTo>
                      <a:lnTo>
                        <a:pt x="1607" y="1228"/>
                      </a:lnTo>
                      <a:lnTo>
                        <a:pt x="1582" y="1240"/>
                      </a:lnTo>
                      <a:lnTo>
                        <a:pt x="1554" y="1248"/>
                      </a:lnTo>
                      <a:lnTo>
                        <a:pt x="1525" y="1250"/>
                      </a:lnTo>
                      <a:lnTo>
                        <a:pt x="1502" y="1249"/>
                      </a:lnTo>
                      <a:lnTo>
                        <a:pt x="1411" y="1234"/>
                      </a:lnTo>
                      <a:lnTo>
                        <a:pt x="1327" y="1220"/>
                      </a:lnTo>
                      <a:lnTo>
                        <a:pt x="1250" y="1202"/>
                      </a:lnTo>
                      <a:lnTo>
                        <a:pt x="1179" y="1184"/>
                      </a:lnTo>
                      <a:lnTo>
                        <a:pt x="1115" y="1162"/>
                      </a:lnTo>
                      <a:lnTo>
                        <a:pt x="1057" y="1139"/>
                      </a:lnTo>
                      <a:lnTo>
                        <a:pt x="1004" y="1114"/>
                      </a:lnTo>
                      <a:lnTo>
                        <a:pt x="956" y="1085"/>
                      </a:lnTo>
                      <a:lnTo>
                        <a:pt x="914" y="1054"/>
                      </a:lnTo>
                      <a:lnTo>
                        <a:pt x="875" y="1022"/>
                      </a:lnTo>
                      <a:lnTo>
                        <a:pt x="841" y="985"/>
                      </a:lnTo>
                      <a:lnTo>
                        <a:pt x="767" y="1330"/>
                      </a:lnTo>
                      <a:lnTo>
                        <a:pt x="755" y="1370"/>
                      </a:lnTo>
                      <a:lnTo>
                        <a:pt x="739" y="1406"/>
                      </a:lnTo>
                      <a:lnTo>
                        <a:pt x="719" y="1439"/>
                      </a:lnTo>
                      <a:lnTo>
                        <a:pt x="696" y="1468"/>
                      </a:lnTo>
                      <a:lnTo>
                        <a:pt x="668" y="1493"/>
                      </a:lnTo>
                      <a:lnTo>
                        <a:pt x="639" y="1516"/>
                      </a:lnTo>
                      <a:lnTo>
                        <a:pt x="606" y="1534"/>
                      </a:lnTo>
                      <a:lnTo>
                        <a:pt x="572" y="1550"/>
                      </a:lnTo>
                      <a:lnTo>
                        <a:pt x="571" y="2882"/>
                      </a:lnTo>
                      <a:lnTo>
                        <a:pt x="567" y="2922"/>
                      </a:lnTo>
                      <a:lnTo>
                        <a:pt x="558" y="2960"/>
                      </a:lnTo>
                      <a:lnTo>
                        <a:pt x="541" y="2995"/>
                      </a:lnTo>
                      <a:lnTo>
                        <a:pt x="519" y="3026"/>
                      </a:lnTo>
                      <a:lnTo>
                        <a:pt x="491" y="3053"/>
                      </a:lnTo>
                      <a:lnTo>
                        <a:pt x="461" y="3076"/>
                      </a:lnTo>
                      <a:lnTo>
                        <a:pt x="425" y="3092"/>
                      </a:lnTo>
                      <a:lnTo>
                        <a:pt x="387" y="3102"/>
                      </a:lnTo>
                      <a:lnTo>
                        <a:pt x="347" y="3106"/>
                      </a:lnTo>
                      <a:lnTo>
                        <a:pt x="307" y="3102"/>
                      </a:lnTo>
                      <a:lnTo>
                        <a:pt x="269" y="3092"/>
                      </a:lnTo>
                      <a:lnTo>
                        <a:pt x="234" y="3076"/>
                      </a:lnTo>
                      <a:lnTo>
                        <a:pt x="202" y="3053"/>
                      </a:lnTo>
                      <a:lnTo>
                        <a:pt x="176" y="3026"/>
                      </a:lnTo>
                      <a:lnTo>
                        <a:pt x="153" y="2995"/>
                      </a:lnTo>
                      <a:lnTo>
                        <a:pt x="137" y="2960"/>
                      </a:lnTo>
                      <a:lnTo>
                        <a:pt x="126" y="2922"/>
                      </a:lnTo>
                      <a:lnTo>
                        <a:pt x="122" y="2882"/>
                      </a:lnTo>
                      <a:lnTo>
                        <a:pt x="124" y="1474"/>
                      </a:lnTo>
                      <a:lnTo>
                        <a:pt x="92" y="1444"/>
                      </a:lnTo>
                      <a:lnTo>
                        <a:pt x="64" y="1411"/>
                      </a:lnTo>
                      <a:lnTo>
                        <a:pt x="41" y="1376"/>
                      </a:lnTo>
                      <a:lnTo>
                        <a:pt x="22" y="1338"/>
                      </a:lnTo>
                      <a:lnTo>
                        <a:pt x="8" y="1299"/>
                      </a:lnTo>
                      <a:lnTo>
                        <a:pt x="1" y="1256"/>
                      </a:lnTo>
                      <a:lnTo>
                        <a:pt x="0" y="1213"/>
                      </a:lnTo>
                      <a:lnTo>
                        <a:pt x="6" y="1168"/>
                      </a:lnTo>
                      <a:lnTo>
                        <a:pt x="202" y="255"/>
                      </a:lnTo>
                      <a:lnTo>
                        <a:pt x="215" y="215"/>
                      </a:lnTo>
                      <a:lnTo>
                        <a:pt x="232" y="178"/>
                      </a:lnTo>
                      <a:lnTo>
                        <a:pt x="253" y="144"/>
                      </a:lnTo>
                      <a:lnTo>
                        <a:pt x="279" y="115"/>
                      </a:lnTo>
                      <a:lnTo>
                        <a:pt x="308" y="88"/>
                      </a:lnTo>
                      <a:lnTo>
                        <a:pt x="339" y="65"/>
                      </a:lnTo>
                      <a:lnTo>
                        <a:pt x="373" y="46"/>
                      </a:lnTo>
                      <a:lnTo>
                        <a:pt x="410" y="30"/>
                      </a:lnTo>
                      <a:lnTo>
                        <a:pt x="446" y="18"/>
                      </a:lnTo>
                      <a:lnTo>
                        <a:pt x="484" y="8"/>
                      </a:lnTo>
                      <a:lnTo>
                        <a:pt x="521" y="2"/>
                      </a:lnTo>
                      <a:lnTo>
                        <a:pt x="55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0" name="Right Triangle 39"/>
          <p:cNvSpPr/>
          <p:nvPr/>
        </p:nvSpPr>
        <p:spPr>
          <a:xfrm flipH="1">
            <a:off x="0" y="6147414"/>
            <a:ext cx="9144000" cy="71058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66800" y="4572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SOLUTION: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228601"/>
            <a:ext cx="7086601" cy="2743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ight Triangle 3"/>
          <p:cNvSpPr/>
          <p:nvPr/>
        </p:nvSpPr>
        <p:spPr>
          <a:xfrm flipH="1">
            <a:off x="0" y="6147414"/>
            <a:ext cx="9144000" cy="71058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2"/>
          <p:cNvSpPr/>
          <p:nvPr/>
        </p:nvSpPr>
        <p:spPr>
          <a:xfrm>
            <a:off x="1676400" y="3276600"/>
            <a:ext cx="6629400" cy="2286000"/>
          </a:xfrm>
          <a:custGeom>
            <a:avLst/>
            <a:gdLst/>
            <a:ahLst/>
            <a:cxnLst/>
            <a:rect l="l" t="t" r="r" b="b"/>
            <a:pathLst>
              <a:path w="4349115" h="1644014">
                <a:moveTo>
                  <a:pt x="0" y="1643573"/>
                </a:moveTo>
                <a:lnTo>
                  <a:pt x="574530" y="1186753"/>
                </a:lnTo>
                <a:lnTo>
                  <a:pt x="524520" y="1165566"/>
                </a:lnTo>
                <a:lnTo>
                  <a:pt x="477221" y="1143943"/>
                </a:lnTo>
                <a:lnTo>
                  <a:pt x="432628" y="1121906"/>
                </a:lnTo>
                <a:lnTo>
                  <a:pt x="390733" y="1099482"/>
                </a:lnTo>
                <a:lnTo>
                  <a:pt x="351530" y="1076695"/>
                </a:lnTo>
                <a:lnTo>
                  <a:pt x="315011" y="1053569"/>
                </a:lnTo>
                <a:lnTo>
                  <a:pt x="281172" y="1030129"/>
                </a:lnTo>
                <a:lnTo>
                  <a:pt x="250003" y="1006399"/>
                </a:lnTo>
                <a:lnTo>
                  <a:pt x="195655" y="958171"/>
                </a:lnTo>
                <a:lnTo>
                  <a:pt x="151913" y="909081"/>
                </a:lnTo>
                <a:lnTo>
                  <a:pt x="118724" y="859327"/>
                </a:lnTo>
                <a:lnTo>
                  <a:pt x="96035" y="809105"/>
                </a:lnTo>
                <a:lnTo>
                  <a:pt x="83791" y="758613"/>
                </a:lnTo>
                <a:lnTo>
                  <a:pt x="81570" y="733327"/>
                </a:lnTo>
                <a:lnTo>
                  <a:pt x="81941" y="708047"/>
                </a:lnTo>
                <a:lnTo>
                  <a:pt x="90430" y="657606"/>
                </a:lnTo>
                <a:lnTo>
                  <a:pt x="109204" y="607485"/>
                </a:lnTo>
                <a:lnTo>
                  <a:pt x="138211" y="557883"/>
                </a:lnTo>
                <a:lnTo>
                  <a:pt x="177397" y="508996"/>
                </a:lnTo>
                <a:lnTo>
                  <a:pt x="226708" y="461021"/>
                </a:lnTo>
                <a:lnTo>
                  <a:pt x="286091" y="414156"/>
                </a:lnTo>
                <a:lnTo>
                  <a:pt x="319543" y="391201"/>
                </a:lnTo>
                <a:lnTo>
                  <a:pt x="355493" y="368598"/>
                </a:lnTo>
                <a:lnTo>
                  <a:pt x="393934" y="346370"/>
                </a:lnTo>
                <a:lnTo>
                  <a:pt x="434860" y="324543"/>
                </a:lnTo>
                <a:lnTo>
                  <a:pt x="478263" y="303141"/>
                </a:lnTo>
                <a:lnTo>
                  <a:pt x="524138" y="282189"/>
                </a:lnTo>
                <a:lnTo>
                  <a:pt x="572478" y="261711"/>
                </a:lnTo>
                <a:lnTo>
                  <a:pt x="623275" y="241733"/>
                </a:lnTo>
                <a:lnTo>
                  <a:pt x="676524" y="222278"/>
                </a:lnTo>
                <a:lnTo>
                  <a:pt x="732217" y="203372"/>
                </a:lnTo>
                <a:lnTo>
                  <a:pt x="790348" y="185039"/>
                </a:lnTo>
                <a:lnTo>
                  <a:pt x="850910" y="167303"/>
                </a:lnTo>
                <a:lnTo>
                  <a:pt x="895819" y="154972"/>
                </a:lnTo>
                <a:lnTo>
                  <a:pt x="941409" y="143119"/>
                </a:lnTo>
                <a:lnTo>
                  <a:pt x="987652" y="131745"/>
                </a:lnTo>
                <a:lnTo>
                  <a:pt x="1034522" y="120848"/>
                </a:lnTo>
                <a:lnTo>
                  <a:pt x="1081991" y="110427"/>
                </a:lnTo>
                <a:lnTo>
                  <a:pt x="1130033" y="100482"/>
                </a:lnTo>
                <a:lnTo>
                  <a:pt x="1178618" y="91012"/>
                </a:lnTo>
                <a:lnTo>
                  <a:pt x="1227722" y="82016"/>
                </a:lnTo>
                <a:lnTo>
                  <a:pt x="1277315" y="73493"/>
                </a:lnTo>
                <a:lnTo>
                  <a:pt x="1327371" y="65442"/>
                </a:lnTo>
                <a:lnTo>
                  <a:pt x="1377863" y="57862"/>
                </a:lnTo>
                <a:lnTo>
                  <a:pt x="1428763" y="50753"/>
                </a:lnTo>
                <a:lnTo>
                  <a:pt x="1480045" y="44113"/>
                </a:lnTo>
                <a:lnTo>
                  <a:pt x="1531680" y="37943"/>
                </a:lnTo>
                <a:lnTo>
                  <a:pt x="1583642" y="32240"/>
                </a:lnTo>
                <a:lnTo>
                  <a:pt x="1635903" y="27004"/>
                </a:lnTo>
                <a:lnTo>
                  <a:pt x="1688437" y="22235"/>
                </a:lnTo>
                <a:lnTo>
                  <a:pt x="1741215" y="17931"/>
                </a:lnTo>
                <a:lnTo>
                  <a:pt x="1794211" y="14092"/>
                </a:lnTo>
                <a:lnTo>
                  <a:pt x="1847398" y="10716"/>
                </a:lnTo>
                <a:lnTo>
                  <a:pt x="1900747" y="7804"/>
                </a:lnTo>
                <a:lnTo>
                  <a:pt x="1954232" y="5353"/>
                </a:lnTo>
                <a:lnTo>
                  <a:pt x="2007826" y="3363"/>
                </a:lnTo>
                <a:lnTo>
                  <a:pt x="2061501" y="1834"/>
                </a:lnTo>
                <a:lnTo>
                  <a:pt x="2115231" y="764"/>
                </a:lnTo>
                <a:lnTo>
                  <a:pt x="2168987" y="153"/>
                </a:lnTo>
                <a:lnTo>
                  <a:pt x="2222743" y="0"/>
                </a:lnTo>
                <a:lnTo>
                  <a:pt x="2276471" y="303"/>
                </a:lnTo>
                <a:lnTo>
                  <a:pt x="2330144" y="1062"/>
                </a:lnTo>
                <a:lnTo>
                  <a:pt x="2383735" y="2277"/>
                </a:lnTo>
                <a:lnTo>
                  <a:pt x="2437216" y="3946"/>
                </a:lnTo>
                <a:lnTo>
                  <a:pt x="2490561" y="6069"/>
                </a:lnTo>
                <a:lnTo>
                  <a:pt x="2543742" y="8644"/>
                </a:lnTo>
                <a:lnTo>
                  <a:pt x="2596732" y="11671"/>
                </a:lnTo>
                <a:lnTo>
                  <a:pt x="2649503" y="15149"/>
                </a:lnTo>
                <a:lnTo>
                  <a:pt x="2702028" y="19077"/>
                </a:lnTo>
                <a:lnTo>
                  <a:pt x="2754281" y="23455"/>
                </a:lnTo>
                <a:lnTo>
                  <a:pt x="2806233" y="28280"/>
                </a:lnTo>
                <a:lnTo>
                  <a:pt x="2857858" y="33554"/>
                </a:lnTo>
                <a:lnTo>
                  <a:pt x="2909128" y="39274"/>
                </a:lnTo>
                <a:lnTo>
                  <a:pt x="2960016" y="45440"/>
                </a:lnTo>
                <a:lnTo>
                  <a:pt x="3010495" y="52050"/>
                </a:lnTo>
                <a:lnTo>
                  <a:pt x="3060538" y="59105"/>
                </a:lnTo>
                <a:lnTo>
                  <a:pt x="3110116" y="66604"/>
                </a:lnTo>
                <a:lnTo>
                  <a:pt x="3159204" y="74545"/>
                </a:lnTo>
                <a:lnTo>
                  <a:pt x="3207774" y="82927"/>
                </a:lnTo>
                <a:lnTo>
                  <a:pt x="3255798" y="91750"/>
                </a:lnTo>
                <a:lnTo>
                  <a:pt x="3303249" y="101013"/>
                </a:lnTo>
                <a:lnTo>
                  <a:pt x="3350100" y="110715"/>
                </a:lnTo>
                <a:lnTo>
                  <a:pt x="3396324" y="120855"/>
                </a:lnTo>
                <a:lnTo>
                  <a:pt x="3441893" y="131433"/>
                </a:lnTo>
                <a:lnTo>
                  <a:pt x="3486781" y="142447"/>
                </a:lnTo>
                <a:lnTo>
                  <a:pt x="3530959" y="153897"/>
                </a:lnTo>
                <a:lnTo>
                  <a:pt x="3574401" y="165781"/>
                </a:lnTo>
                <a:lnTo>
                  <a:pt x="3617080" y="178100"/>
                </a:lnTo>
                <a:lnTo>
                  <a:pt x="3658968" y="190851"/>
                </a:lnTo>
                <a:lnTo>
                  <a:pt x="3700038" y="204035"/>
                </a:lnTo>
                <a:lnTo>
                  <a:pt x="3740262" y="217650"/>
                </a:lnTo>
                <a:lnTo>
                  <a:pt x="3779614" y="231696"/>
                </a:lnTo>
                <a:lnTo>
                  <a:pt x="3818067" y="246171"/>
                </a:lnTo>
                <a:lnTo>
                  <a:pt x="3855592" y="261076"/>
                </a:lnTo>
                <a:lnTo>
                  <a:pt x="3905602" y="282262"/>
                </a:lnTo>
                <a:lnTo>
                  <a:pt x="3952900" y="303885"/>
                </a:lnTo>
                <a:lnTo>
                  <a:pt x="3997494" y="325922"/>
                </a:lnTo>
                <a:lnTo>
                  <a:pt x="4039389" y="348346"/>
                </a:lnTo>
                <a:lnTo>
                  <a:pt x="4078592" y="371133"/>
                </a:lnTo>
                <a:lnTo>
                  <a:pt x="4115110" y="394259"/>
                </a:lnTo>
                <a:lnTo>
                  <a:pt x="4148950" y="417699"/>
                </a:lnTo>
                <a:lnTo>
                  <a:pt x="4180118" y="441428"/>
                </a:lnTo>
                <a:lnTo>
                  <a:pt x="4234467" y="489656"/>
                </a:lnTo>
                <a:lnTo>
                  <a:pt x="4278209" y="538745"/>
                </a:lnTo>
                <a:lnTo>
                  <a:pt x="4311397" y="588499"/>
                </a:lnTo>
                <a:lnTo>
                  <a:pt x="4334087" y="638721"/>
                </a:lnTo>
                <a:lnTo>
                  <a:pt x="4346330" y="689213"/>
                </a:lnTo>
                <a:lnTo>
                  <a:pt x="4348551" y="714499"/>
                </a:lnTo>
                <a:lnTo>
                  <a:pt x="4348181" y="739778"/>
                </a:lnTo>
                <a:lnTo>
                  <a:pt x="4339692" y="790219"/>
                </a:lnTo>
                <a:lnTo>
                  <a:pt x="4320918" y="840340"/>
                </a:lnTo>
                <a:lnTo>
                  <a:pt x="4291911" y="889942"/>
                </a:lnTo>
                <a:lnTo>
                  <a:pt x="4252725" y="938829"/>
                </a:lnTo>
                <a:lnTo>
                  <a:pt x="4203414" y="986804"/>
                </a:lnTo>
                <a:lnTo>
                  <a:pt x="4144031" y="1033669"/>
                </a:lnTo>
                <a:lnTo>
                  <a:pt x="4110579" y="1056624"/>
                </a:lnTo>
                <a:lnTo>
                  <a:pt x="4074629" y="1079227"/>
                </a:lnTo>
                <a:lnTo>
                  <a:pt x="4036188" y="1101455"/>
                </a:lnTo>
                <a:lnTo>
                  <a:pt x="3995262" y="1123282"/>
                </a:lnTo>
                <a:lnTo>
                  <a:pt x="3951858" y="1144684"/>
                </a:lnTo>
                <a:lnTo>
                  <a:pt x="3905983" y="1165637"/>
                </a:lnTo>
                <a:lnTo>
                  <a:pt x="3857644" y="1186114"/>
                </a:lnTo>
                <a:lnTo>
                  <a:pt x="3806846" y="1206093"/>
                </a:lnTo>
                <a:lnTo>
                  <a:pt x="3753598" y="1225548"/>
                </a:lnTo>
                <a:lnTo>
                  <a:pt x="3697905" y="1244454"/>
                </a:lnTo>
                <a:lnTo>
                  <a:pt x="3639774" y="1262787"/>
                </a:lnTo>
                <a:lnTo>
                  <a:pt x="3579212" y="1280523"/>
                </a:lnTo>
                <a:lnTo>
                  <a:pt x="3537066" y="1292111"/>
                </a:lnTo>
                <a:lnTo>
                  <a:pt x="3494240" y="1303290"/>
                </a:lnTo>
                <a:lnTo>
                  <a:pt x="3450758" y="1314060"/>
                </a:lnTo>
                <a:lnTo>
                  <a:pt x="3406643" y="1324419"/>
                </a:lnTo>
                <a:lnTo>
                  <a:pt x="3361920" y="1334367"/>
                </a:lnTo>
                <a:lnTo>
                  <a:pt x="3316613" y="1343904"/>
                </a:lnTo>
                <a:lnTo>
                  <a:pt x="3270745" y="1353027"/>
                </a:lnTo>
                <a:lnTo>
                  <a:pt x="3224341" y="1361737"/>
                </a:lnTo>
                <a:lnTo>
                  <a:pt x="3177425" y="1370033"/>
                </a:lnTo>
                <a:lnTo>
                  <a:pt x="3130021" y="1377913"/>
                </a:lnTo>
                <a:lnTo>
                  <a:pt x="3082154" y="1385377"/>
                </a:lnTo>
                <a:lnTo>
                  <a:pt x="3033846" y="1392425"/>
                </a:lnTo>
                <a:lnTo>
                  <a:pt x="2985123" y="1399054"/>
                </a:lnTo>
                <a:lnTo>
                  <a:pt x="2936008" y="1405265"/>
                </a:lnTo>
                <a:lnTo>
                  <a:pt x="2886526" y="1411057"/>
                </a:lnTo>
                <a:lnTo>
                  <a:pt x="2836700" y="1416429"/>
                </a:lnTo>
                <a:lnTo>
                  <a:pt x="2786554" y="1421379"/>
                </a:lnTo>
                <a:lnTo>
                  <a:pt x="2736114" y="1425908"/>
                </a:lnTo>
                <a:lnTo>
                  <a:pt x="2685402" y="1430014"/>
                </a:lnTo>
                <a:lnTo>
                  <a:pt x="2634442" y="1433697"/>
                </a:lnTo>
                <a:lnTo>
                  <a:pt x="2583260" y="1436956"/>
                </a:lnTo>
                <a:lnTo>
                  <a:pt x="2531879" y="1439789"/>
                </a:lnTo>
                <a:lnTo>
                  <a:pt x="2480323" y="1442196"/>
                </a:lnTo>
                <a:lnTo>
                  <a:pt x="2428616" y="1444177"/>
                </a:lnTo>
                <a:lnTo>
                  <a:pt x="2376782" y="1445730"/>
                </a:lnTo>
                <a:lnTo>
                  <a:pt x="2324846" y="1446855"/>
                </a:lnTo>
                <a:lnTo>
                  <a:pt x="2272831" y="1447550"/>
                </a:lnTo>
                <a:lnTo>
                  <a:pt x="2220761" y="1447816"/>
                </a:lnTo>
                <a:lnTo>
                  <a:pt x="2168661" y="1447650"/>
                </a:lnTo>
                <a:lnTo>
                  <a:pt x="2116554" y="1447053"/>
                </a:lnTo>
                <a:lnTo>
                  <a:pt x="2064466" y="1446024"/>
                </a:lnTo>
                <a:lnTo>
                  <a:pt x="2012419" y="1444561"/>
                </a:lnTo>
                <a:lnTo>
                  <a:pt x="1960438" y="1442664"/>
                </a:lnTo>
                <a:lnTo>
                  <a:pt x="1908547" y="1440332"/>
                </a:lnTo>
                <a:lnTo>
                  <a:pt x="1856770" y="1437564"/>
                </a:lnTo>
                <a:lnTo>
                  <a:pt x="1805131" y="1434360"/>
                </a:lnTo>
                <a:lnTo>
                  <a:pt x="1753654" y="1430718"/>
                </a:lnTo>
                <a:lnTo>
                  <a:pt x="1702363" y="1426638"/>
                </a:lnTo>
                <a:lnTo>
                  <a:pt x="1651283" y="1422119"/>
                </a:lnTo>
                <a:lnTo>
                  <a:pt x="1600437" y="1417160"/>
                </a:lnTo>
                <a:lnTo>
                  <a:pt x="1549850" y="1411760"/>
                </a:lnTo>
                <a:lnTo>
                  <a:pt x="1499545" y="1405919"/>
                </a:lnTo>
                <a:lnTo>
                  <a:pt x="1449547" y="1399635"/>
                </a:lnTo>
                <a:lnTo>
                  <a:pt x="1399880" y="1392909"/>
                </a:lnTo>
                <a:lnTo>
                  <a:pt x="1350568" y="1385738"/>
                </a:lnTo>
                <a:lnTo>
                  <a:pt x="1301634" y="1378122"/>
                </a:lnTo>
                <a:lnTo>
                  <a:pt x="1253104" y="1370061"/>
                </a:lnTo>
                <a:lnTo>
                  <a:pt x="1205000" y="1361553"/>
                </a:lnTo>
                <a:lnTo>
                  <a:pt x="0" y="164357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362200" y="4038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Customer satisfaction is what dwasnow needs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4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PRODUCT/SERVICE:</a:t>
            </a:r>
            <a:endParaRPr lang="en-US" sz="2800" dirty="0"/>
          </a:p>
        </p:txBody>
      </p:sp>
      <p:sp>
        <p:nvSpPr>
          <p:cNvPr id="3" name="Right Arrow 2"/>
          <p:cNvSpPr/>
          <p:nvPr/>
        </p:nvSpPr>
        <p:spPr>
          <a:xfrm>
            <a:off x="304800" y="91440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762001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Now-a-days, many  companies have come into the market for household products delivery.</a:t>
            </a:r>
            <a:endParaRPr lang="en-US" dirty="0"/>
          </a:p>
        </p:txBody>
      </p:sp>
      <p:pic>
        <p:nvPicPr>
          <p:cNvPr id="6" name="Picture 5" descr="warehou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2438400"/>
            <a:ext cx="2971799" cy="1695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5999" y="1676400"/>
            <a:ext cx="457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PROBLEMS WITH THOSE COMPANIES</a:t>
            </a:r>
            <a:endParaRPr lang="en-US" dirty="0"/>
          </a:p>
        </p:txBody>
      </p:sp>
      <p:pic>
        <p:nvPicPr>
          <p:cNvPr id="8" name="Picture 7" descr="transpor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438401"/>
            <a:ext cx="3276600" cy="16764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04800" y="4572000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19200" y="44958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So, now people in many areas are with the problem of calling up a water delivery person ,and to remove this problem for users , we are going to make use of existing water purification units , wholesale retailer of that particular local sector for household goods and the autowalas to deliver them.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0600" y="228600"/>
            <a:ext cx="2514600" cy="2286000"/>
            <a:chOff x="583891" y="2057400"/>
            <a:chExt cx="2743200" cy="2743200"/>
          </a:xfrm>
        </p:grpSpPr>
        <p:sp>
          <p:nvSpPr>
            <p:cNvPr id="5" name="Oval 4"/>
            <p:cNvSpPr/>
            <p:nvPr/>
          </p:nvSpPr>
          <p:spPr>
            <a:xfrm>
              <a:off x="583891" y="2057400"/>
              <a:ext cx="2743200" cy="274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0144" y="2880360"/>
              <a:ext cx="2410691" cy="99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800" b="1" spc="-3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Market</a:t>
              </a:r>
              <a:endParaRPr lang="en-US" sz="4800" b="1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Parallelogram 6"/>
          <p:cNvSpPr/>
          <p:nvPr/>
        </p:nvSpPr>
        <p:spPr>
          <a:xfrm>
            <a:off x="914400" y="0"/>
            <a:ext cx="5069138" cy="5857171"/>
          </a:xfrm>
          <a:prstGeom prst="parallelogram">
            <a:avLst>
              <a:gd name="adj" fmla="val 745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bject 3"/>
          <p:cNvSpPr/>
          <p:nvPr/>
        </p:nvSpPr>
        <p:spPr>
          <a:xfrm>
            <a:off x="6096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4724400" y="4114800"/>
          <a:ext cx="3962400" cy="231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81600" y="17526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Our market is basically with two types of customers i.e,</a:t>
            </a:r>
          </a:p>
          <a:p>
            <a:pPr algn="just"/>
            <a:r>
              <a:rPr lang="en-US" dirty="0" smtClean="0"/>
              <a:t>Seller who is present in our localized radial sector , and buyer who is present in that radius.</a:t>
            </a:r>
          </a:p>
          <a:p>
            <a:pPr algn="just"/>
            <a:r>
              <a:rPr lang="en-US" dirty="0" smtClean="0"/>
              <a:t>Dwasnow is one who provides seller with the customers order , and seller with lightening delivery </a:t>
            </a:r>
          </a:p>
        </p:txBody>
      </p:sp>
      <p:sp>
        <p:nvSpPr>
          <p:cNvPr id="11" name="Right Triangle 10"/>
          <p:cNvSpPr/>
          <p:nvPr/>
        </p:nvSpPr>
        <p:spPr>
          <a:xfrm flipH="1">
            <a:off x="0" y="6147414"/>
            <a:ext cx="9144000" cy="71058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MARKET</a:t>
            </a:r>
            <a:endParaRPr lang="en-US" sz="2800" dirty="0"/>
          </a:p>
        </p:txBody>
      </p:sp>
      <p:sp>
        <p:nvSpPr>
          <p:cNvPr id="3" name="Right Arrow 2"/>
          <p:cNvSpPr/>
          <p:nvPr/>
        </p:nvSpPr>
        <p:spPr>
          <a:xfrm>
            <a:off x="304800" y="2895600"/>
            <a:ext cx="609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28194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this business is a combination of many localized clusters , basically as far as the primary survey is concerned , we have around 1300 families who are interested in this sort of facilities for a short radius.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04800" y="4648200"/>
            <a:ext cx="609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45720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team can now be able to supply the needs of these customers at a time slot of 2hours each.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04800" y="1295400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12192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Major customers for our business would be all the people who drink water , as this is the major problem which all people do face and there is no efficient online platform which sells water.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190627-WA00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busin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0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3793</TotalTime>
  <Words>782</Words>
  <Application>Microsoft Office PowerPoint</Application>
  <PresentationFormat>On-screen Show (4:3)</PresentationFormat>
  <Paragraphs>81</Paragraphs>
  <Slides>21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SUNNYBUNNY</dc:creator>
  <cp:lastModifiedBy>SUNNYBUNNY</cp:lastModifiedBy>
  <cp:revision>86</cp:revision>
  <dcterms:created xsi:type="dcterms:W3CDTF">2019-04-27T14:30:35Z</dcterms:created>
  <dcterms:modified xsi:type="dcterms:W3CDTF">2019-06-27T15:25:40Z</dcterms:modified>
</cp:coreProperties>
</file>