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81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297" r:id="rId15"/>
    <p:sldId id="288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1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88"/>
            <p14:sldId id="29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esults/SM-JF77FL8Z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Impact" panose="020B0806030902050204" pitchFamily="34" charset="0"/>
              </a:rPr>
              <a:t>Smart LPG Leakage Detector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343775" y="2981324"/>
            <a:ext cx="3561305" cy="570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To ensure ultimate safety.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DBFBC-A185-479A-BE34-387BDBD8F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19" t="-4827" b="-1"/>
          <a:stretch/>
        </p:blipFill>
        <p:spPr>
          <a:xfrm>
            <a:off x="10553176" y="1980190"/>
            <a:ext cx="800624" cy="755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F295ED-4780-488A-8165-D5A643A7F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091" y="4147679"/>
            <a:ext cx="2408583" cy="24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1264-44F1-4DFA-956B-7635C14F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9F58-9039-4337-B130-DFE0156F7A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233404" cy="50699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K. Adarsh – Coding, Building, IoT,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B. Srinath- coding, building, IoT,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G. Vishnu – Market Research,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G. </a:t>
            </a:r>
            <a:r>
              <a:rPr lang="en-US" sz="1800" dirty="0" err="1"/>
              <a:t>Sohith</a:t>
            </a:r>
            <a:r>
              <a:rPr lang="en-US" sz="1800" dirty="0"/>
              <a:t> – Market research , IoT,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C. Pawan Reddy – Promotions, IoT,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C. </a:t>
            </a:r>
            <a:r>
              <a:rPr lang="en-US" sz="1800" dirty="0" err="1"/>
              <a:t>Srisailam</a:t>
            </a:r>
            <a:r>
              <a:rPr lang="en-US" sz="1800" dirty="0"/>
              <a:t> – Promotions, IoT, MATLAB</a:t>
            </a:r>
          </a:p>
          <a:p>
            <a:r>
              <a:rPr lang="en-US" sz="1800" dirty="0"/>
              <a:t>                                  - B. tech 4</a:t>
            </a:r>
            <a:r>
              <a:rPr lang="en-US" sz="1800" baseline="30000" dirty="0"/>
              <a:t>th</a:t>
            </a:r>
            <a:r>
              <a:rPr lang="en-US" sz="1800" dirty="0"/>
              <a:t> year, EEE Department.</a:t>
            </a:r>
          </a:p>
        </p:txBody>
      </p:sp>
    </p:spTree>
    <p:extLst>
      <p:ext uri="{BB962C8B-B14F-4D97-AF65-F5344CB8AC3E}">
        <p14:creationId xmlns:p14="http://schemas.microsoft.com/office/powerpoint/2010/main" val="132614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F6601F-183E-4594-97A5-511FA839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408" y="2429256"/>
            <a:ext cx="6876288" cy="64008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8222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4FDFBA-3860-4E9F-8B36-18BBD9C5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1810131"/>
            <a:ext cx="11728174" cy="1942719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745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841C-A13E-41CC-AC98-5A957E45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F7FB-45C0-46CE-9472-BE0530268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560777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33BF8-E466-4D93-B194-A0B6081DCB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0795254" cy="4784217"/>
          </a:xfrm>
        </p:spPr>
        <p:txBody>
          <a:bodyPr>
            <a:normAutofit fontScale="625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Places like hotels, restaurants, kitchens, canteens, and some industries or factories which depend or use LPG, might put that place in risk of causing the fire accidents.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Exploding of cooking gas cylinders and stoves accounted 1/6</a:t>
            </a:r>
            <a:r>
              <a:rPr lang="en-US" sz="2400" baseline="30000" dirty="0"/>
              <a:t>th</a:t>
            </a:r>
            <a:r>
              <a:rPr lang="en-US" sz="2400" dirty="0"/>
              <a:t> of all deaths.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Total </a:t>
            </a:r>
            <a:r>
              <a:rPr lang="en-US" sz="2400" b="1" dirty="0"/>
              <a:t>19,491</a:t>
            </a:r>
            <a:r>
              <a:rPr lang="en-US" sz="2400" dirty="0"/>
              <a:t> deaths accounted between 2010 and 2014 due to LPG leakage. (</a:t>
            </a:r>
            <a:r>
              <a:rPr lang="en-US" sz="2400" dirty="0" err="1"/>
              <a:t>IndiaSpend</a:t>
            </a:r>
            <a:r>
              <a:rPr lang="en-US" sz="2400" dirty="0"/>
              <a:t>)</a:t>
            </a:r>
          </a:p>
          <a:p>
            <a:r>
              <a:rPr lang="en-US" sz="2400" b="1" dirty="0"/>
              <a:t>Proposed Solution</a:t>
            </a:r>
            <a:r>
              <a:rPr lang="en-US" sz="24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Turning of the main supply, when there is a gas leakage can avoid the fire accidents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Alerting the user and to fire station about the gas leakage and sharing the location of it would help to take necessary action, because there is no second chance.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Alerting the near by people through an alarm, can save life's.</a:t>
            </a:r>
          </a:p>
          <a:p>
            <a:endParaRPr lang="en-US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777136" y="1524707"/>
            <a:ext cx="6621190" cy="4371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2000" b="1" dirty="0">
              <a:latin typeface="Bahnschrift SemiBold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75CC60-5B0E-4D75-A0DA-3C42EE771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7" b="16071"/>
          <a:stretch/>
        </p:blipFill>
        <p:spPr>
          <a:xfrm>
            <a:off x="10340563" y="57150"/>
            <a:ext cx="1705871" cy="14434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318B9-19FF-4687-AC9F-0DBEF0BF58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12" y="3263080"/>
            <a:ext cx="1797325" cy="8945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913C4E-9794-4429-9108-AE75FE4F3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5" y="1852224"/>
            <a:ext cx="2388523" cy="1858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F7DFE-9CFF-4DE1-AB5C-6EEE196A6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35" y="4993480"/>
            <a:ext cx="2714100" cy="1804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D9F10-B460-4455-813F-F284EA0FD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666" y="4993480"/>
            <a:ext cx="3199417" cy="17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009D-78D4-416E-8822-ADED2F95A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76224"/>
            <a:ext cx="10363199" cy="6353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39424-AAF3-4C27-8DD8-884EF0DDDB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80" y="276224"/>
            <a:ext cx="1621849" cy="1619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78810-ADB9-4A43-9F7D-2B59137785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2" y="1895432"/>
            <a:ext cx="2077554" cy="186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96B0EF-03A3-4BD4-A485-72D76F921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54" y="3938966"/>
            <a:ext cx="1621849" cy="14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1FDB-856F-41DE-922C-E6E36A2D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LPG leakage detector.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09C14-D10F-4780-B8CA-6E047440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1187"/>
            <a:ext cx="10972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FB74-74FD-490E-A770-390010D3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03FD-136D-4755-87D3-2985BE8697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366754" cy="528904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Our customers are domestic and commercial users of LPG. This includes, hotels, restaurants, canteens, kitchens, factories or industries which depend on LPG.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According to our market research, about 80% people are using nothing to take such precautions.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Only High class and Higher middle class people are using ordinary LPG detectors.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https://www.surveymonkey.com/results/SM-JF77FL8ZV/</a:t>
            </a:r>
            <a:r>
              <a:rPr lang="en-US" sz="18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This product is mostly needed by factories which extensively use LPG and households who are afraid of fire explosions due LPG leakage.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801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8511-5C8F-46FC-9F71-E40FFAC4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381381"/>
            <a:ext cx="6877119" cy="640080"/>
          </a:xfrm>
        </p:spPr>
        <p:txBody>
          <a:bodyPr>
            <a:normAutofit/>
          </a:bodyPr>
          <a:lstStyle/>
          <a:p>
            <a:r>
              <a:rPr lang="en-US" dirty="0"/>
              <a:t>Competition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1F69-B3FA-4BF2-A396-190732520B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576304" cy="53461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ordinary LPG Detectors available in the market might be our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targeted the high class and higher middle class people who are concerned and afraid of LPG leakage.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product Smart LPG leakage detector is far better and different from ordinary LPG detectors.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Ordinary LPG leakage detectors just indicate or trigger an alarm when there is a gas leakage.</a:t>
            </a:r>
          </a:p>
        </p:txBody>
      </p:sp>
    </p:spTree>
    <p:extLst>
      <p:ext uri="{BB962C8B-B14F-4D97-AF65-F5344CB8AC3E}">
        <p14:creationId xmlns:p14="http://schemas.microsoft.com/office/powerpoint/2010/main" val="264676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6F3A-7230-4E92-BAD7-B8F6D158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Marketing strategy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10CF-BDD6-46D9-A5BC-F9C50D8EFB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538204" cy="5317617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Our customers are domestic and Commercial users of LPG.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We might interact with them directly or indirectly through LPG providers, making them aware of LPG leakage explosions and realize them how important our product 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Showing our product working directly to the customers through marketing camps.</a:t>
            </a:r>
          </a:p>
        </p:txBody>
      </p:sp>
    </p:spTree>
    <p:extLst>
      <p:ext uri="{BB962C8B-B14F-4D97-AF65-F5344CB8AC3E}">
        <p14:creationId xmlns:p14="http://schemas.microsoft.com/office/powerpoint/2010/main" val="332929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7424-C073-4655-9BEC-8B803DA6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Revenue model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9601-3345-46EC-ACA8-9AFC5A8279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490579" cy="525094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Revenue sources –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Price – Rs. 2000/-</a:t>
            </a:r>
          </a:p>
        </p:txBody>
      </p:sp>
    </p:spTree>
    <p:extLst>
      <p:ext uri="{BB962C8B-B14F-4D97-AF65-F5344CB8AC3E}">
        <p14:creationId xmlns:p14="http://schemas.microsoft.com/office/powerpoint/2010/main" val="329700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219A-3018-4A1A-803E-9CDC7C8E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4755-862E-4FD7-9ED5-4AF5F5D07B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214354" cy="525094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err="1"/>
              <a:t>NodeMCU</a:t>
            </a:r>
            <a:r>
              <a:rPr lang="en-US" sz="1800" dirty="0"/>
              <a:t> : Rs. 300/-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MQ6 sensor : Rs. 170/-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Relay : Rs.160/-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SMS sending service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Casing of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Technology, machinery required for manufacturing the products.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620505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16c05727-aa75-4e4a-9b5f-8a80a1165891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PowerPoint(3)</Template>
  <TotalTime>0</TotalTime>
  <Words>488</Words>
  <Application>Microsoft Office PowerPoint</Application>
  <PresentationFormat>Widescreen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 SemiBold</vt:lpstr>
      <vt:lpstr>Calibri</vt:lpstr>
      <vt:lpstr>Comic Sans MS</vt:lpstr>
      <vt:lpstr>Impact</vt:lpstr>
      <vt:lpstr>Segoe UI</vt:lpstr>
      <vt:lpstr>Segoe UI Light</vt:lpstr>
      <vt:lpstr>WelcomeDoc</vt:lpstr>
      <vt:lpstr>Smart LPG Leakage Detector </vt:lpstr>
      <vt:lpstr>Problem :</vt:lpstr>
      <vt:lpstr>PowerPoint Presentation</vt:lpstr>
      <vt:lpstr>Smart LPG leakage detector.</vt:lpstr>
      <vt:lpstr>Market :</vt:lpstr>
      <vt:lpstr>Competition :</vt:lpstr>
      <vt:lpstr>Marketing strategy :</vt:lpstr>
      <vt:lpstr>Revenue model :</vt:lpstr>
      <vt:lpstr>Financials :</vt:lpstr>
      <vt:lpstr>TEAM:</vt:lpstr>
      <vt:lpstr>Q &amp; A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2019-04-27T17:59:47Z</dcterms:created>
  <dcterms:modified xsi:type="dcterms:W3CDTF">2019-06-27T10:47:04Z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