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990ef33f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990ef33f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be5aa5c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be5aa5c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43904f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43904f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bdd42b7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bdd42b7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90ef33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90ef33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90ef33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90ef33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990ef33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990ef33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90ef33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90ef33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e5aa5c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e5aa5c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990ef33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990ef33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90ef33f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90ef33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COMPACT BIN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30800" y="3497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ic Sans MS"/>
                <a:ea typeface="Comic Sans MS"/>
                <a:cs typeface="Comic Sans MS"/>
                <a:sym typeface="Comic Sans MS"/>
              </a:rPr>
              <a:t>A DREAM OF </a:t>
            </a:r>
            <a:r>
              <a:rPr i="1" lang="en-GB">
                <a:latin typeface="Comic Sans MS"/>
                <a:ea typeface="Comic Sans MS"/>
                <a:cs typeface="Comic Sans MS"/>
                <a:sym typeface="Comic Sans MS"/>
              </a:rPr>
              <a:t>DECENTRALIZING</a:t>
            </a:r>
            <a:r>
              <a:rPr i="1" lang="en-GB">
                <a:latin typeface="Comic Sans MS"/>
                <a:ea typeface="Comic Sans MS"/>
                <a:cs typeface="Comic Sans MS"/>
                <a:sym typeface="Comic Sans MS"/>
              </a:rPr>
              <a:t> THE WASTE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69025" y="4334225"/>
            <a:ext cx="4923900" cy="70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Mohd Muzeem(Team Leader &amp; Hardware Designer)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K. Vineesha(Web Developer)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V.Shivaani(Software Developer)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model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Investment      = Rs 50,000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Money from Clients       = Rs.40 / Kg of plastic </a:t>
            </a:r>
            <a:r>
              <a:rPr lang="en-GB" sz="1200"/>
              <a:t>( Rs 10 as commission and Rs 30 for customer as incentive)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Desired profit from store= 30% (Typically Rs. 60 per piece)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Rentals from Bins       = Rs 399 /week/bin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statement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*Any Commercial outlet / person which has helped more than 30 kgs of plastic bottles in recycling will be given a Star.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(Self Actualization is something which has nothing to do with brand)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*Every purchase can be linked to social media to improve the social status needs of customer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*Each purchase will trigger a self </a:t>
            </a:r>
            <a:r>
              <a:rPr lang="en-GB"/>
              <a:t>actualization</a:t>
            </a:r>
            <a:r>
              <a:rPr lang="en-GB"/>
              <a:t> need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Reduction in weight of our product accompanied with good power </a:t>
            </a:r>
            <a:r>
              <a:rPr lang="en-GB"/>
              <a:t>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Setting up our online store with variety of recycled products like Paper Weights,Tiles,SkateBoards and ornaments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Widening our product for multi-bins to handle multiple wastes simultaneously.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*Centralized waste management system `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</a:t>
            </a:r>
            <a:r>
              <a:rPr lang="en-GB"/>
              <a:t>Inconvenience</a:t>
            </a:r>
            <a:r>
              <a:rPr lang="en-GB"/>
              <a:t> in recycling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</a:t>
            </a:r>
            <a:r>
              <a:rPr lang="en-GB"/>
              <a:t>Enormous</a:t>
            </a:r>
            <a:r>
              <a:rPr lang="en-GB"/>
              <a:t> cost of transport and labor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*POLLUTION - AIR , LAND , WATER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     -LEACHETTE,FOOD,ECOLOGY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8242" l="8573" r="9620" t="8250"/>
          <a:stretch/>
        </p:blipFill>
        <p:spPr>
          <a:xfrm>
            <a:off x="5502250" y="1093850"/>
            <a:ext cx="3641750" cy="2825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- A HUGE RECYCLING BIN IN A COMPACT PLACE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*A Decentralized system of waste collection and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*To Supply compact bins to commercial outlets and   </a:t>
            </a:r>
            <a:r>
              <a:rPr lang="en-GB"/>
              <a:t>households(Apartments) 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*Collect the plastic </a:t>
            </a:r>
            <a:r>
              <a:rPr lang="en-GB"/>
              <a:t>economically</a:t>
            </a:r>
            <a:r>
              <a:rPr lang="en-GB"/>
              <a:t> and store it in inventories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*Sell it profitably directly to recyclers or processing              them to sell it in our online stores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42350" y="1888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42350" y="98982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*Electronic </a:t>
            </a:r>
            <a:r>
              <a:rPr lang="en-GB"/>
              <a:t>tracking</a:t>
            </a:r>
            <a:r>
              <a:rPr lang="en-GB"/>
              <a:t> of bins and their weights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*Compacting the waste by use of customized shredders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*Incentives to customers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*Rent provision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*Shop where waste get’s it’s true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*Weight of 1 PET bottle is 13.7 gms , so 1kg of PET = 75 bottles (Hdpe is 112gms , so 1kg = 9 bottles). So,a mini bin of 10 ltr can </a:t>
            </a:r>
            <a:r>
              <a:rPr lang="en-GB"/>
              <a:t>accommodate</a:t>
            </a:r>
            <a:r>
              <a:rPr lang="en-GB"/>
              <a:t> 10 kgs of plastic (based on fineness of shredding value may increase.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 flipH="1">
            <a:off x="4571925" y="292850"/>
            <a:ext cx="687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7623" r="-6506" t="0"/>
          <a:stretch/>
        </p:blipFill>
        <p:spPr>
          <a:xfrm>
            <a:off x="1676425" y="0"/>
            <a:ext cx="5501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research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19060" l="24021" r="25417" t="30355"/>
          <a:stretch/>
        </p:blipFill>
        <p:spPr>
          <a:xfrm>
            <a:off x="0" y="926075"/>
            <a:ext cx="4762525" cy="33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12510" l="21873" r="27958" t="21364"/>
          <a:stretch/>
        </p:blipFill>
        <p:spPr>
          <a:xfrm>
            <a:off x="4381475" y="1434650"/>
            <a:ext cx="4762525" cy="36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848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development cost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8858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 Bin V 1.0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r>
              <a:rPr lang="en-GB" sz="1100"/>
              <a:t>                              Material cost of bin + Shredder = 7,000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                               </a:t>
            </a:r>
            <a:r>
              <a:rPr lang="en-GB" sz="1100"/>
              <a:t>Electronics</a:t>
            </a:r>
            <a:r>
              <a:rPr lang="en-GB" sz="1100"/>
              <a:t> cost                = 500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                          Workshop , Labour and service charge = 500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Total                =8,000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Commercial Bin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</a:t>
            </a:r>
            <a:r>
              <a:rPr lang="en-GB" sz="1100"/>
              <a:t>  Material cost of bin + shredder = 9,000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                                 </a:t>
            </a:r>
            <a:r>
              <a:rPr lang="en-GB" sz="1100"/>
              <a:t>Electronics</a:t>
            </a:r>
            <a:r>
              <a:rPr lang="en-GB" sz="1100"/>
              <a:t> cost               =500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                                   </a:t>
            </a:r>
            <a:r>
              <a:rPr lang="en-GB"/>
              <a:t>Total               </a:t>
            </a:r>
            <a:r>
              <a:rPr lang="en-GB"/>
              <a:t>=10,000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COMMERCIAL COSTS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Transport costs = Rs. 35 / Kilometer (Including all expenses)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Inventory cost   =Rs.200 /Tonne/Day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 Service charge of Employees = 5% Product cost i.e typically RS.25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 Other expenses = Rs. 200 per day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